
<file path=[Content_Types].xml><?xml version="1.0" encoding="utf-8"?>
<Types xmlns="http://schemas.openxmlformats.org/package/2006/content-types">
  <Default Extension="bmp" ContentType="image/bmp"/>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47" r:id="rId2"/>
  </p:sldMasterIdLst>
  <p:notesMasterIdLst>
    <p:notesMasterId r:id="rId24"/>
  </p:notesMasterIdLst>
  <p:sldIdLst>
    <p:sldId id="267" r:id="rId3"/>
    <p:sldId id="2959" r:id="rId4"/>
    <p:sldId id="432" r:id="rId5"/>
    <p:sldId id="307" r:id="rId6"/>
    <p:sldId id="269" r:id="rId7"/>
    <p:sldId id="418" r:id="rId8"/>
    <p:sldId id="273" r:id="rId9"/>
    <p:sldId id="2957" r:id="rId10"/>
    <p:sldId id="277" r:id="rId11"/>
    <p:sldId id="281" r:id="rId12"/>
    <p:sldId id="275" r:id="rId13"/>
    <p:sldId id="303" r:id="rId14"/>
    <p:sldId id="510" r:id="rId15"/>
    <p:sldId id="287" r:id="rId16"/>
    <p:sldId id="355" r:id="rId17"/>
    <p:sldId id="292" r:id="rId18"/>
    <p:sldId id="2798" r:id="rId19"/>
    <p:sldId id="2940" r:id="rId20"/>
    <p:sldId id="2935" r:id="rId21"/>
    <p:sldId id="2953" r:id="rId22"/>
    <p:sldId id="2956" r:id="rId2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chemeClr val="accent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CBD2"/>
          </a:solidFill>
        </a:fill>
      </a:tcStyle>
    </a:wholeTbl>
    <a:band2H>
      <a:tcTxStyle/>
      <a:tcStyle>
        <a:tcBdr/>
        <a:fill>
          <a:solidFill>
            <a:srgbClr val="EAE7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chemeClr val="accent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chemeClr val="accent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6"/>
      </a:tcTxStyle>
      <a:tcStyle>
        <a:tcBdr>
          <a:left>
            <a:ln w="12700" cap="flat">
              <a:noFill/>
              <a:miter lim="400000"/>
            </a:ln>
          </a:left>
          <a:right>
            <a:ln w="12700" cap="flat">
              <a:noFill/>
              <a:miter lim="400000"/>
            </a:ln>
          </a:right>
          <a:top>
            <a:ln w="50800" cap="flat">
              <a:solidFill>
                <a:schemeClr val="accent6"/>
              </a:solidFill>
              <a:prstDash val="solid"/>
              <a:round/>
            </a:ln>
          </a:top>
          <a:bottom>
            <a:ln w="25400" cap="flat">
              <a:solidFill>
                <a:schemeClr val="accent6"/>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6"/>
              </a:solidFill>
              <a:prstDash val="solid"/>
              <a:round/>
            </a:ln>
          </a:top>
          <a:bottom>
            <a:ln w="25400" cap="flat">
              <a:solidFill>
                <a:schemeClr val="accent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chemeClr val="accent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Arial"/>
          <a:ea typeface="Arial"/>
          <a:cs typeface="Arial"/>
        </a:font>
        <a:schemeClr val="accent6"/>
      </a:tcTxStyle>
      <a:tcStyle>
        <a:tcBdr>
          <a:left>
            <a:ln w="12700" cap="flat">
              <a:solidFill>
                <a:schemeClr val="accent6"/>
              </a:solidFill>
              <a:prstDash val="solid"/>
              <a:round/>
            </a:ln>
          </a:left>
          <a:right>
            <a:ln w="12700" cap="flat">
              <a:solidFill>
                <a:schemeClr val="accent6"/>
              </a:solidFill>
              <a:prstDash val="solid"/>
              <a:round/>
            </a:ln>
          </a:right>
          <a:top>
            <a:ln w="12700" cap="flat">
              <a:solidFill>
                <a:schemeClr val="accent6"/>
              </a:solidFill>
              <a:prstDash val="solid"/>
              <a:round/>
            </a:ln>
          </a:top>
          <a:bottom>
            <a:ln w="12700" cap="flat">
              <a:solidFill>
                <a:schemeClr val="accent6"/>
              </a:solidFill>
              <a:prstDash val="solid"/>
              <a:round/>
            </a:ln>
          </a:bottom>
          <a:insideH>
            <a:ln w="12700" cap="flat">
              <a:solidFill>
                <a:schemeClr val="accent6"/>
              </a:solidFill>
              <a:prstDash val="solid"/>
              <a:round/>
            </a:ln>
          </a:insideH>
          <a:insideV>
            <a:ln w="12700" cap="flat">
              <a:solidFill>
                <a:schemeClr val="accent6"/>
              </a:solidFill>
              <a:prstDash val="solid"/>
              <a:round/>
            </a:ln>
          </a:insideV>
        </a:tcBdr>
        <a:fill>
          <a:solidFill>
            <a:schemeClr val="accent6">
              <a:alpha val="20000"/>
            </a:schemeClr>
          </a:solidFill>
        </a:fill>
      </a:tcStyle>
    </a:wholeTbl>
    <a:band2H>
      <a:tcTxStyle/>
      <a:tcStyle>
        <a:tcBdr/>
        <a:fill>
          <a:solidFill>
            <a:srgbClr val="FFFFFF"/>
          </a:solidFill>
        </a:fill>
      </a:tcStyle>
    </a:band2H>
    <a:firstCol>
      <a:tcTxStyle b="on" i="off">
        <a:font>
          <a:latin typeface="Arial"/>
          <a:ea typeface="Arial"/>
          <a:cs typeface="Arial"/>
        </a:font>
        <a:schemeClr val="accent6"/>
      </a:tcTxStyle>
      <a:tcStyle>
        <a:tcBdr>
          <a:left>
            <a:ln w="12700" cap="flat">
              <a:solidFill>
                <a:schemeClr val="accent6"/>
              </a:solidFill>
              <a:prstDash val="solid"/>
              <a:round/>
            </a:ln>
          </a:left>
          <a:right>
            <a:ln w="12700" cap="flat">
              <a:solidFill>
                <a:schemeClr val="accent6"/>
              </a:solidFill>
              <a:prstDash val="solid"/>
              <a:round/>
            </a:ln>
          </a:right>
          <a:top>
            <a:ln w="12700" cap="flat">
              <a:solidFill>
                <a:schemeClr val="accent6"/>
              </a:solidFill>
              <a:prstDash val="solid"/>
              <a:round/>
            </a:ln>
          </a:top>
          <a:bottom>
            <a:ln w="12700" cap="flat">
              <a:solidFill>
                <a:schemeClr val="accent6"/>
              </a:solidFill>
              <a:prstDash val="solid"/>
              <a:round/>
            </a:ln>
          </a:bottom>
          <a:insideH>
            <a:ln w="12700" cap="flat">
              <a:solidFill>
                <a:schemeClr val="accent6"/>
              </a:solidFill>
              <a:prstDash val="solid"/>
              <a:round/>
            </a:ln>
          </a:insideH>
          <a:insideV>
            <a:ln w="12700" cap="flat">
              <a:solidFill>
                <a:schemeClr val="accent6"/>
              </a:solidFill>
              <a:prstDash val="solid"/>
              <a:round/>
            </a:ln>
          </a:insideV>
        </a:tcBdr>
        <a:fill>
          <a:solidFill>
            <a:schemeClr val="accent6">
              <a:alpha val="20000"/>
            </a:schemeClr>
          </a:solidFill>
        </a:fill>
      </a:tcStyle>
    </a:firstCol>
    <a:lastRow>
      <a:tcTxStyle b="on" i="off">
        <a:font>
          <a:latin typeface="Arial"/>
          <a:ea typeface="Arial"/>
          <a:cs typeface="Arial"/>
        </a:font>
        <a:schemeClr val="accent6"/>
      </a:tcTxStyle>
      <a:tcStyle>
        <a:tcBdr>
          <a:left>
            <a:ln w="12700" cap="flat">
              <a:solidFill>
                <a:schemeClr val="accent6"/>
              </a:solidFill>
              <a:prstDash val="solid"/>
              <a:round/>
            </a:ln>
          </a:left>
          <a:right>
            <a:ln w="12700" cap="flat">
              <a:solidFill>
                <a:schemeClr val="accent6"/>
              </a:solidFill>
              <a:prstDash val="solid"/>
              <a:round/>
            </a:ln>
          </a:right>
          <a:top>
            <a:ln w="50800" cap="flat">
              <a:solidFill>
                <a:schemeClr val="accent6"/>
              </a:solidFill>
              <a:prstDash val="solid"/>
              <a:round/>
            </a:ln>
          </a:top>
          <a:bottom>
            <a:ln w="12700" cap="flat">
              <a:solidFill>
                <a:schemeClr val="accent6"/>
              </a:solidFill>
              <a:prstDash val="solid"/>
              <a:round/>
            </a:ln>
          </a:bottom>
          <a:insideH>
            <a:ln w="12700" cap="flat">
              <a:solidFill>
                <a:schemeClr val="accent6"/>
              </a:solidFill>
              <a:prstDash val="solid"/>
              <a:round/>
            </a:ln>
          </a:insideH>
          <a:insideV>
            <a:ln w="12700" cap="flat">
              <a:solidFill>
                <a:schemeClr val="accent6"/>
              </a:solidFill>
              <a:prstDash val="solid"/>
              <a:round/>
            </a:ln>
          </a:insideV>
        </a:tcBdr>
        <a:fill>
          <a:noFill/>
        </a:fill>
      </a:tcStyle>
    </a:lastRow>
    <a:firstRow>
      <a:tcTxStyle b="on" i="off">
        <a:font>
          <a:latin typeface="Arial"/>
          <a:ea typeface="Arial"/>
          <a:cs typeface="Arial"/>
        </a:font>
        <a:schemeClr val="accent6"/>
      </a:tcTxStyle>
      <a:tcStyle>
        <a:tcBdr>
          <a:left>
            <a:ln w="12700" cap="flat">
              <a:solidFill>
                <a:schemeClr val="accent6"/>
              </a:solidFill>
              <a:prstDash val="solid"/>
              <a:round/>
            </a:ln>
          </a:left>
          <a:right>
            <a:ln w="12700" cap="flat">
              <a:solidFill>
                <a:schemeClr val="accent6"/>
              </a:solidFill>
              <a:prstDash val="solid"/>
              <a:round/>
            </a:ln>
          </a:right>
          <a:top>
            <a:ln w="12700" cap="flat">
              <a:solidFill>
                <a:schemeClr val="accent6"/>
              </a:solidFill>
              <a:prstDash val="solid"/>
              <a:round/>
            </a:ln>
          </a:top>
          <a:bottom>
            <a:ln w="25400" cap="flat">
              <a:solidFill>
                <a:schemeClr val="accent6"/>
              </a:solidFill>
              <a:prstDash val="solid"/>
              <a:round/>
            </a:ln>
          </a:bottom>
          <a:insideH>
            <a:ln w="12700" cap="flat">
              <a:solidFill>
                <a:schemeClr val="accent6"/>
              </a:solidFill>
              <a:prstDash val="solid"/>
              <a:round/>
            </a:ln>
          </a:insideH>
          <a:insideV>
            <a:ln w="12700" cap="flat">
              <a:solidFill>
                <a:schemeClr val="accent6"/>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38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57" name="Shape 1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1558" name="Shape 155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3" name="Shape 1683"/>
          <p:cNvSpPr>
            <a:spLocks noGrp="1" noRot="1" noChangeAspect="1"/>
          </p:cNvSpPr>
          <p:nvPr>
            <p:ph type="sldImg"/>
          </p:nvPr>
        </p:nvSpPr>
        <p:spPr>
          <a:xfrm>
            <a:off x="381000" y="685800"/>
            <a:ext cx="6096000" cy="3429000"/>
          </a:xfrm>
          <a:prstGeom prst="rect">
            <a:avLst/>
          </a:prstGeom>
        </p:spPr>
        <p:txBody>
          <a:bodyPr/>
          <a:lstStyle/>
          <a:p>
            <a:endParaRPr/>
          </a:p>
        </p:txBody>
      </p:sp>
      <p:sp>
        <p:nvSpPr>
          <p:cNvPr id="1684" name="Shape 1684"/>
          <p:cNvSpPr>
            <a:spLocks noGrp="1"/>
          </p:cNvSpPr>
          <p:nvPr>
            <p:ph type="body" sz="quarter" idx="1"/>
          </p:nvPr>
        </p:nvSpPr>
        <p:spPr>
          <a:prstGeom prst="rect">
            <a:avLst/>
          </a:prstGeom>
        </p:spPr>
        <p:txBody>
          <a:bodyPr/>
          <a:lstStyle/>
          <a:p>
            <a:r>
              <a:t>This slide introduces the four pillars that underpin CERN’s mission:</a:t>
            </a:r>
          </a:p>
          <a:p>
            <a:pPr>
              <a:defRPr b="1"/>
            </a:pPr>
            <a:r>
              <a:t>Research: </a:t>
            </a:r>
            <a:r>
              <a:rPr b="0"/>
              <a:t>To perform world-class research in experimental and theoretical particle physics; and to provide the particle physics community a range of accelerators that enable that research</a:t>
            </a:r>
          </a:p>
          <a:p>
            <a:pPr>
              <a:defRPr b="1"/>
            </a:pPr>
            <a:r>
              <a:t>Collaboration:</a:t>
            </a:r>
            <a:r>
              <a:rPr b="0"/>
              <a:t> To unite people from all over the world in the common goal of advancing the frontiers of human knowledge, in a spirit of equal collaboration and openness </a:t>
            </a:r>
          </a:p>
          <a:p>
            <a:pPr>
              <a:defRPr b="1"/>
            </a:pPr>
            <a:r>
              <a:t>Innovation: </a:t>
            </a:r>
            <a:r>
              <a:rPr b="0"/>
              <a:t>To push the technology underpinning accelerators, detectors and computing, to drive innovation in order to transfer knowledge to other scientific and technological areas, for the benefit of society</a:t>
            </a:r>
          </a:p>
          <a:p>
            <a:pPr>
              <a:defRPr b="1"/>
            </a:pPr>
            <a:r>
              <a:t>Education and Training: </a:t>
            </a:r>
            <a:r>
              <a:rPr b="0"/>
              <a:t>To train future physicists and engineers, to promote careers in science and engineering, and to foster citizens’ engagement in particle physics and in fundamental research.</a:t>
            </a:r>
          </a:p>
          <a:p>
            <a:r>
              <a:t> </a:t>
            </a:r>
          </a:p>
          <a:p>
            <a:r>
              <a:t>FROM THIS POINT FORWARD, THE PRESENTATION IS DIVIDED INTO FOUR SECTIONS: ONE SECTION PER PILLAR </a:t>
            </a:r>
          </a:p>
        </p:txBody>
      </p:sp>
    </p:spTree>
    <p:extLst>
      <p:ext uri="{BB962C8B-B14F-4D97-AF65-F5344CB8AC3E}">
        <p14:creationId xmlns:p14="http://schemas.microsoft.com/office/powerpoint/2010/main" val="2537885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xfrm>
            <a:off x="381000" y="685800"/>
            <a:ext cx="6096000" cy="3429000"/>
          </a:xfrm>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accent2"/>
                </a:solidFill>
                <a:latin typeface="Arial" charset="0"/>
              </a:defRPr>
            </a:lvl1pPr>
            <a:lvl2pPr marL="742950" indent="-285750">
              <a:defRPr sz="2000" b="1">
                <a:solidFill>
                  <a:schemeClr val="accent2"/>
                </a:solidFill>
                <a:latin typeface="Arial" charset="0"/>
              </a:defRPr>
            </a:lvl2pPr>
            <a:lvl3pPr marL="1143000" indent="-228600">
              <a:defRPr sz="2000" b="1">
                <a:solidFill>
                  <a:schemeClr val="accent2"/>
                </a:solidFill>
                <a:latin typeface="Arial" charset="0"/>
              </a:defRPr>
            </a:lvl3pPr>
            <a:lvl4pPr marL="1600200" indent="-228600">
              <a:defRPr sz="2000" b="1">
                <a:solidFill>
                  <a:schemeClr val="accent2"/>
                </a:solidFill>
                <a:latin typeface="Arial" charset="0"/>
              </a:defRPr>
            </a:lvl4pPr>
            <a:lvl5pPr marL="2057400" indent="-228600">
              <a:defRPr sz="2000" b="1">
                <a:solidFill>
                  <a:schemeClr val="accent2"/>
                </a:solidFill>
                <a:latin typeface="Arial" charset="0"/>
              </a:defRPr>
            </a:lvl5pPr>
            <a:lvl6pPr marL="2514600" indent="-228600" algn="ctr" eaLnBrk="0" fontAlgn="base" hangingPunct="0">
              <a:lnSpc>
                <a:spcPct val="90000"/>
              </a:lnSpc>
              <a:spcBef>
                <a:spcPct val="20000"/>
              </a:spcBef>
              <a:spcAft>
                <a:spcPct val="0"/>
              </a:spcAft>
              <a:defRPr sz="2000" b="1">
                <a:solidFill>
                  <a:schemeClr val="accent2"/>
                </a:solidFill>
                <a:latin typeface="Arial" charset="0"/>
              </a:defRPr>
            </a:lvl6pPr>
            <a:lvl7pPr marL="2971800" indent="-228600" algn="ctr" eaLnBrk="0" fontAlgn="base" hangingPunct="0">
              <a:lnSpc>
                <a:spcPct val="90000"/>
              </a:lnSpc>
              <a:spcBef>
                <a:spcPct val="20000"/>
              </a:spcBef>
              <a:spcAft>
                <a:spcPct val="0"/>
              </a:spcAft>
              <a:defRPr sz="2000" b="1">
                <a:solidFill>
                  <a:schemeClr val="accent2"/>
                </a:solidFill>
                <a:latin typeface="Arial" charset="0"/>
              </a:defRPr>
            </a:lvl7pPr>
            <a:lvl8pPr marL="3429000" indent="-228600" algn="ctr" eaLnBrk="0" fontAlgn="base" hangingPunct="0">
              <a:lnSpc>
                <a:spcPct val="90000"/>
              </a:lnSpc>
              <a:spcBef>
                <a:spcPct val="20000"/>
              </a:spcBef>
              <a:spcAft>
                <a:spcPct val="0"/>
              </a:spcAft>
              <a:defRPr sz="2000" b="1">
                <a:solidFill>
                  <a:schemeClr val="accent2"/>
                </a:solidFill>
                <a:latin typeface="Arial" charset="0"/>
              </a:defRPr>
            </a:lvl8pPr>
            <a:lvl9pPr marL="3886200" indent="-228600" algn="ctr" eaLnBrk="0" fontAlgn="base" hangingPunct="0">
              <a:lnSpc>
                <a:spcPct val="90000"/>
              </a:lnSpc>
              <a:spcBef>
                <a:spcPct val="20000"/>
              </a:spcBef>
              <a:spcAft>
                <a:spcPct val="0"/>
              </a:spcAft>
              <a:defRPr sz="2000" b="1">
                <a:solidFill>
                  <a:schemeClr val="accent2"/>
                </a:solidFill>
                <a:latin typeface="Arial"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E32CCFCA-AAD1-47FA-8E83-01DC600D6CF2}" type="slidenum">
              <a:rPr kumimoji="0" lang="en-GB" altLang="en-US"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GB" altLang="en-US"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309725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6" name="Shape 1876"/>
          <p:cNvSpPr>
            <a:spLocks noGrp="1" noRot="1" noChangeAspect="1"/>
          </p:cNvSpPr>
          <p:nvPr>
            <p:ph type="sldImg"/>
          </p:nvPr>
        </p:nvSpPr>
        <p:spPr>
          <a:xfrm>
            <a:off x="381000" y="685800"/>
            <a:ext cx="6096000" cy="3429000"/>
          </a:xfrm>
          <a:prstGeom prst="rect">
            <a:avLst/>
          </a:prstGeom>
        </p:spPr>
        <p:txBody>
          <a:bodyPr/>
          <a:lstStyle/>
          <a:p>
            <a:endParaRPr/>
          </a:p>
        </p:txBody>
      </p:sp>
      <p:sp>
        <p:nvSpPr>
          <p:cNvPr id="1877" name="Shape 1877"/>
          <p:cNvSpPr>
            <a:spLocks noGrp="1"/>
          </p:cNvSpPr>
          <p:nvPr>
            <p:ph type="body" sz="quarter" idx="1"/>
          </p:nvPr>
        </p:nvSpPr>
        <p:spPr>
          <a:prstGeom prst="rect">
            <a:avLst/>
          </a:prstGeom>
        </p:spPr>
        <p:txBody>
          <a:bodyPr/>
          <a:lstStyle/>
          <a:p>
            <a:r>
              <a:t>This slide is a preamble to the following two slides, which focus on CERN’s future projects, aimed at moving closer to answering the questions shown on the slide (and others).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15</a:t>
            </a:fld>
            <a:endParaRPr lang="fr-FR"/>
          </a:p>
        </p:txBody>
      </p:sp>
    </p:spTree>
    <p:extLst>
      <p:ext uri="{BB962C8B-B14F-4D97-AF65-F5344CB8AC3E}">
        <p14:creationId xmlns:p14="http://schemas.microsoft.com/office/powerpoint/2010/main" val="3769527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17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3469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19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introduces the four pillars that underpin CERN’s mission:</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Research: </a:t>
            </a:r>
            <a:r>
              <a:rPr lang="en-GB" sz="1200" kern="1200" dirty="0">
                <a:solidFill>
                  <a:schemeClr val="tx1"/>
                </a:solidFill>
                <a:effectLst/>
                <a:latin typeface="+mn-lt"/>
                <a:ea typeface="+mn-ea"/>
                <a:cs typeface="+mn-cs"/>
              </a:rPr>
              <a:t>To perform world-class research in experimental and theoretical particle physics; and to provide the particle physics community a range of accelerators that enable that research</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Collaboration:</a:t>
            </a:r>
            <a:r>
              <a:rPr lang="en-GB" sz="1200" kern="1200" dirty="0">
                <a:solidFill>
                  <a:schemeClr val="tx1"/>
                </a:solidFill>
                <a:effectLst/>
                <a:latin typeface="+mn-lt"/>
                <a:ea typeface="+mn-ea"/>
                <a:cs typeface="+mn-cs"/>
              </a:rPr>
              <a:t> To unite people from all over the world in the common goal of advancing the frontiers of human knowledge, in a spirit of equal collaboration and openness </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Innovation: </a:t>
            </a:r>
            <a:r>
              <a:rPr lang="en-GB" sz="1200" kern="1200" dirty="0">
                <a:solidFill>
                  <a:schemeClr val="tx1"/>
                </a:solidFill>
                <a:effectLst/>
                <a:latin typeface="+mn-lt"/>
                <a:ea typeface="+mn-ea"/>
                <a:cs typeface="+mn-cs"/>
              </a:rPr>
              <a:t>To push the technology underpinning accelerators, detectors and computing, to drive innovation in order to transfer knowledge to other scientific and technological areas, for the benefit of society</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Education and Training: </a:t>
            </a:r>
            <a:r>
              <a:rPr lang="en-GB" sz="1200" kern="1200" dirty="0">
                <a:solidFill>
                  <a:schemeClr val="tx1"/>
                </a:solidFill>
                <a:effectLst/>
                <a:latin typeface="+mn-lt"/>
                <a:ea typeface="+mn-ea"/>
                <a:cs typeface="+mn-cs"/>
              </a:rPr>
              <a:t>To train future physicists and engineers, to promote careers in science and engineering, and to foster citizens’ engagement in particle physics and in fundamental research.</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FROM THIS POINT FORWARD, THE PRESENTATION IS DIVIDED INTO FOUR SECTIONS: ONE SECTION PER PILLAR </a:t>
            </a: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“Research”.</a:t>
            </a:r>
          </a:p>
          <a:p>
            <a:r>
              <a:rPr lang="en-US" sz="1200" kern="1200" dirty="0">
                <a:solidFill>
                  <a:schemeClr val="tx1"/>
                </a:solidFill>
                <a:effectLst/>
                <a:latin typeface="+mn-lt"/>
                <a:ea typeface="+mn-ea"/>
                <a:cs typeface="+mn-cs"/>
              </a:rPr>
              <a:t>It can be shown for just enough time for viewers to take in the beauty and impact of the image.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13 SLIDES, INCLUDING ONE OPTIONAL SLIDE)</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2598663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9" name="Shape 1649"/>
          <p:cNvSpPr>
            <a:spLocks noGrp="1" noRot="1" noChangeAspect="1"/>
          </p:cNvSpPr>
          <p:nvPr>
            <p:ph type="sldImg"/>
          </p:nvPr>
        </p:nvSpPr>
        <p:spPr>
          <a:xfrm>
            <a:off x="381000" y="685800"/>
            <a:ext cx="6096000" cy="3429000"/>
          </a:xfrm>
          <a:prstGeom prst="rect">
            <a:avLst/>
          </a:prstGeom>
        </p:spPr>
        <p:txBody>
          <a:bodyPr/>
          <a:lstStyle/>
          <a:p>
            <a:endParaRPr/>
          </a:p>
        </p:txBody>
      </p:sp>
      <p:sp>
        <p:nvSpPr>
          <p:cNvPr id="1650" name="Shape 1650"/>
          <p:cNvSpPr>
            <a:spLocks noGrp="1"/>
          </p:cNvSpPr>
          <p:nvPr>
            <p:ph type="body" sz="quarter" idx="1"/>
          </p:nvPr>
        </p:nvSpPr>
        <p:spPr>
          <a:prstGeom prst="rect">
            <a:avLst/>
          </a:prstGeom>
        </p:spPr>
        <p:txBody>
          <a:bodyPr/>
          <a:lstStyle/>
          <a:p>
            <a:r>
              <a:t>This slide and the next address the questions that underpin research in particle physics.</a:t>
            </a:r>
          </a:p>
          <a:p>
            <a:r>
              <a:t>One of the questions is “What are we made of?”</a:t>
            </a:r>
          </a:p>
          <a:p>
            <a:r>
              <a:t>To answer this question, we study the fundamental particles that make up matter.</a:t>
            </a:r>
          </a:p>
          <a:p>
            <a:r>
              <a:t>The speaker takes the visitors on a brief journey from visible matter to the electron and the quark: electrons and quarks are the fundamental particles of matter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other question that underpins research in particle physics is “How did the Universe begin?”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gain insight into the structure and evolution of the Universe, from the first billionth of a second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the Big Bang.</a:t>
            </a:r>
          </a:p>
          <a:p>
            <a:r>
              <a:rPr lang="en-US" sz="1200" kern="1200" dirty="0">
                <a:solidFill>
                  <a:schemeClr val="tx1"/>
                </a:solidFill>
                <a:effectLst/>
                <a:latin typeface="+mn-lt"/>
                <a:ea typeface="+mn-ea"/>
                <a:cs typeface="+mn-cs"/>
              </a:rPr>
              <a:t>From the very small (particle physics at modern accelerators allows us to study the fundamental laws of nature on scales down to smaller than 10</a:t>
            </a:r>
            <a:r>
              <a:rPr lang="en-US" sz="1200" kern="1200" baseline="30000" dirty="0">
                <a:solidFill>
                  <a:schemeClr val="tx1"/>
                </a:solidFill>
                <a:effectLst/>
                <a:latin typeface="+mn-lt"/>
                <a:ea typeface="+mn-ea"/>
                <a:cs typeface="+mn-cs"/>
              </a:rPr>
              <a:t>-18</a:t>
            </a:r>
            <a:r>
              <a:rPr lang="en-US" sz="1200" kern="1200" dirty="0">
                <a:solidFill>
                  <a:schemeClr val="tx1"/>
                </a:solidFill>
                <a:effectLst/>
                <a:latin typeface="+mn-lt"/>
                <a:ea typeface="+mn-ea"/>
                <a:cs typeface="+mn-cs"/>
              </a:rPr>
              <a:t> m) to the very big (telescope-based astrophysics), we gain knowledge about the laws and evolution of the universe.</a:t>
            </a:r>
            <a:endParaRPr lang="en-GB" noProof="0" dirty="0"/>
          </a:p>
          <a:p>
            <a:endParaRPr lang="en-GB"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1930425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2" name="Shape 1702"/>
          <p:cNvSpPr>
            <a:spLocks noGrp="1" noRot="1" noChangeAspect="1"/>
          </p:cNvSpPr>
          <p:nvPr>
            <p:ph type="sldImg"/>
          </p:nvPr>
        </p:nvSpPr>
        <p:spPr>
          <a:xfrm>
            <a:off x="381000" y="685800"/>
            <a:ext cx="6096000" cy="3429000"/>
          </a:xfrm>
          <a:prstGeom prst="rect">
            <a:avLst/>
          </a:prstGeom>
        </p:spPr>
        <p:txBody>
          <a:bodyPr/>
          <a:lstStyle/>
          <a:p>
            <a:endParaRPr/>
          </a:p>
        </p:txBody>
      </p:sp>
      <p:sp>
        <p:nvSpPr>
          <p:cNvPr id="1703" name="Shape 1703"/>
          <p:cNvSpPr>
            <a:spLocks noGrp="1"/>
          </p:cNvSpPr>
          <p:nvPr>
            <p:ph type="body" sz="quarter" idx="1"/>
          </p:nvPr>
        </p:nvSpPr>
        <p:spPr>
          <a:prstGeom prst="rect">
            <a:avLst/>
          </a:prstGeom>
        </p:spPr>
        <p:txBody>
          <a:bodyPr/>
          <a:lstStyle/>
          <a:p>
            <a:r>
              <a:t>The LHC is CERN’s flagship accelerator.</a:t>
            </a:r>
          </a:p>
          <a:p>
            <a:r>
              <a:t>Possible additional information to complement what is on the slide (TIME PERMITTING):</a:t>
            </a:r>
          </a:p>
          <a:p>
            <a:r>
              <a:t>It is the world’s largest and most powerful particle accelerator</a:t>
            </a:r>
          </a:p>
          <a:p>
            <a:r>
              <a:t>Protons (and lead ions) circulate in two beams, which travel in opposite directions in two separate beam pipes</a:t>
            </a:r>
          </a:p>
          <a:p>
            <a:r>
              <a:t>Protons are accelerated to 99.9999991% the speed of light (11 245 turns/second)</a:t>
            </a:r>
          </a:p>
          <a:p>
            <a:r>
              <a:t>The beam pipes are under ultrahigh vacuum, to avoid collisions between the particles and gas molecules. The vacuum in the beam pipes is 10</a:t>
            </a:r>
            <a:r>
              <a:rPr baseline="30000"/>
              <a:t>-13</a:t>
            </a:r>
            <a:r>
              <a:t> atm – similar to the atmosphere on the moon (10</a:t>
            </a:r>
            <a:r>
              <a:rPr baseline="30000"/>
              <a:t>-15</a:t>
            </a:r>
            <a:r>
              <a:t> atm)</a:t>
            </a:r>
          </a:p>
          <a:p>
            <a:r>
              <a:t>It is one of the coldest places in the Universe (1.9K; -271.3°C) </a:t>
            </a:r>
          </a:p>
          <a:p>
            <a:r>
              <a:t>Superconducting magnets are used to focus the beam (quadrupole magnets) and bend the beam around the circular accelerator (dipole magnets)</a:t>
            </a:r>
          </a:p>
          <a:p>
            <a:r>
              <a:t>The LHC is built in the same tunnel where CERN’s previous flagship accelerator was located – LEP, which accelerated electrons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Possible complementary information (TIME PERMITTING)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collision point, the energy density or temperature is equivalent to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Big Bang (10</a:t>
            </a:r>
            <a:r>
              <a:rPr lang="en-US" sz="1200" kern="1200" baseline="30000" dirty="0">
                <a:solidFill>
                  <a:schemeClr val="tx1"/>
                </a:solidFill>
                <a:effectLst/>
                <a:latin typeface="+mn-lt"/>
                <a:ea typeface="+mn-ea"/>
                <a:cs typeface="+mn-cs"/>
              </a:rPr>
              <a:t>16</a:t>
            </a:r>
            <a:r>
              <a:rPr lang="en-US" sz="1200" kern="1200" dirty="0">
                <a:solidFill>
                  <a:schemeClr val="tx1"/>
                </a:solidFill>
                <a:effectLst/>
                <a:latin typeface="+mn-lt"/>
                <a:ea typeface="+mn-ea"/>
                <a:cs typeface="+mn-cs"/>
                <a:sym typeface="Symbol" pitchFamily="2" charset="2"/>
              </a:rPr>
              <a:t></a:t>
            </a:r>
            <a:r>
              <a:rPr lang="en-US" sz="1200" kern="1200" dirty="0">
                <a:solidFill>
                  <a:schemeClr val="tx1"/>
                </a:solidFill>
                <a:effectLst/>
                <a:latin typeface="+mn-lt"/>
                <a:ea typeface="+mn-ea"/>
                <a:cs typeface="+mn-cs"/>
              </a:rPr>
              <a:t>C).</a:t>
            </a:r>
          </a:p>
          <a:p>
            <a:r>
              <a:rPr lang="en-US" sz="1200" kern="1200" dirty="0">
                <a:solidFill>
                  <a:schemeClr val="tx1"/>
                </a:solidFill>
                <a:effectLst/>
                <a:latin typeface="+mn-lt"/>
                <a:ea typeface="+mn-ea"/>
                <a:cs typeface="+mn-cs"/>
              </a:rPr>
              <a:t>- The two proton beams collide at a combined energy of 13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A flying mosquito has about 4 trillion </a:t>
            </a:r>
            <a:r>
              <a:rPr lang="en-US" sz="1200" kern="1200" dirty="0" err="1">
                <a:solidFill>
                  <a:schemeClr val="tx1"/>
                </a:solidFill>
                <a:effectLst/>
                <a:latin typeface="+mn-lt"/>
                <a:ea typeface="+mn-ea"/>
                <a:cs typeface="+mn-cs"/>
              </a:rPr>
              <a:t>electronvolts</a:t>
            </a:r>
            <a:r>
              <a:rPr lang="en-US" sz="1200" kern="1200" dirty="0">
                <a:solidFill>
                  <a:schemeClr val="tx1"/>
                </a:solidFill>
                <a:effectLst/>
                <a:latin typeface="+mn-lt"/>
                <a:ea typeface="+mn-ea"/>
                <a:cs typeface="+mn-cs"/>
              </a:rPr>
              <a:t> of energy, so a collision in the LHC generates the energy of about 3 flying mosquitoes. But the energy is crammed into a space about 1 trillion times smaller across than the insect. </a:t>
            </a:r>
          </a:p>
          <a:p>
            <a:r>
              <a:rPr lang="en-US" sz="1200" kern="1200" dirty="0">
                <a:solidFill>
                  <a:schemeClr val="tx1"/>
                </a:solidFill>
                <a:effectLst/>
                <a:latin typeface="+mn-lt"/>
                <a:ea typeface="+mn-ea"/>
                <a:cs typeface="+mn-cs"/>
              </a:rPr>
              <a:t>Nowhere else on Earth can we concentrate energy to that extent.</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8</a:t>
            </a:fld>
            <a:endParaRPr lang="fr-FR"/>
          </a:p>
        </p:txBody>
      </p:sp>
    </p:spTree>
    <p:extLst>
      <p:ext uri="{BB962C8B-B14F-4D97-AF65-F5344CB8AC3E}">
        <p14:creationId xmlns:p14="http://schemas.microsoft.com/office/powerpoint/2010/main" val="2028567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7" name="Shape 1727"/>
          <p:cNvSpPr>
            <a:spLocks noGrp="1" noRot="1" noChangeAspect="1"/>
          </p:cNvSpPr>
          <p:nvPr>
            <p:ph type="sldImg"/>
          </p:nvPr>
        </p:nvSpPr>
        <p:spPr>
          <a:xfrm>
            <a:off x="381000" y="685800"/>
            <a:ext cx="6096000" cy="3429000"/>
          </a:xfrm>
          <a:prstGeom prst="rect">
            <a:avLst/>
          </a:prstGeom>
        </p:spPr>
        <p:txBody>
          <a:bodyPr/>
          <a:lstStyle/>
          <a:p>
            <a:endParaRPr/>
          </a:p>
        </p:txBody>
      </p:sp>
      <p:sp>
        <p:nvSpPr>
          <p:cNvPr id="1728" name="Shape 1728"/>
          <p:cNvSpPr>
            <a:spLocks noGrp="1"/>
          </p:cNvSpPr>
          <p:nvPr>
            <p:ph type="body" sz="quarter" idx="1"/>
          </p:nvPr>
        </p:nvSpPr>
        <p:spPr>
          <a:prstGeom prst="rect">
            <a:avLst/>
          </a:prstGeom>
        </p:spPr>
        <p:txBody>
          <a:bodyPr/>
          <a:lstStyle/>
          <a:p>
            <a:r>
              <a:t>This slide presents the three technological fields that allow CERN to answer the questions presented earlier.</a:t>
            </a:r>
          </a:p>
          <a:p>
            <a:r>
              <a:t>The following slides focus on each of these fields, so here the speaker may give a 1-2 sentence description of each.</a:t>
            </a:r>
          </a:p>
          <a:p>
            <a:r>
              <a:t>For example:</a:t>
            </a:r>
          </a:p>
          <a:p>
            <a:r>
              <a:t>Accelerators - We build and maintain a range of particle accelerator facilities, where particles are accelerated to almost the speed of light</a:t>
            </a:r>
          </a:p>
          <a:p>
            <a:r>
              <a:t>Detectors – built by consortia of physicists and engineers from across the globe, this is where collisions occur and where new, hitherto unknown particles may be formed, and new interactions between particles identified.</a:t>
            </a:r>
          </a:p>
          <a:p>
            <a:r>
              <a:t>Computing – experiments at CERN generate enormous amounts of data. This data is collected at CERN and sent around the world to be processed and stored.	</a:t>
            </a:r>
          </a:p>
          <a:p>
            <a:pPr>
              <a:defRPr b="1"/>
            </a:pPr>
            <a:r>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6" name="Shape 2126"/>
          <p:cNvSpPr>
            <a:spLocks noGrp="1" noRot="1" noChangeAspect="1"/>
          </p:cNvSpPr>
          <p:nvPr>
            <p:ph type="sldImg"/>
          </p:nvPr>
        </p:nvSpPr>
        <p:spPr>
          <a:xfrm>
            <a:off x="381000" y="685800"/>
            <a:ext cx="6096000" cy="3429000"/>
          </a:xfrm>
          <a:prstGeom prst="rect">
            <a:avLst/>
          </a:prstGeom>
        </p:spPr>
        <p:txBody>
          <a:bodyPr/>
          <a:lstStyle/>
          <a:p>
            <a:endParaRPr/>
          </a:p>
        </p:txBody>
      </p:sp>
      <p:sp>
        <p:nvSpPr>
          <p:cNvPr id="2127" name="Shape 2127"/>
          <p:cNvSpPr>
            <a:spLocks noGrp="1"/>
          </p:cNvSpPr>
          <p:nvPr>
            <p:ph type="body" sz="quarter" idx="1"/>
          </p:nvPr>
        </p:nvSpPr>
        <p:spPr>
          <a:prstGeom prst="rect">
            <a:avLst/>
          </a:prstGeom>
        </p:spPr>
        <p:txBody>
          <a:bodyPr/>
          <a:lstStyle/>
          <a:p>
            <a:r>
              <a:t>Background information (THE SPEAKER SHOULD NOT GO INTO THE DETAIL BELOW; THE INFORMATION IS PROVIDED AS SUPPORT FOR QUESTIONS AND, IF TIME PERMITS, TO ADD TO THE KEY INFROMATION ON THE SLIDE:</a:t>
            </a:r>
            <a:endParaRPr sz="1400"/>
          </a:p>
          <a:p>
            <a:r>
              <a:t>Cancer radiotherapy using protons and other ions instead of photons (used in conventional radiotherapy):</a:t>
            </a:r>
            <a:endParaRPr sz="1400"/>
          </a:p>
          <a:p>
            <a:pPr lvl="1" indent="457200"/>
            <a:r>
              <a:t>CERN has contributed to the birth of the proton- and carbon-ion treatment centres CNAO, in Italy, and MedAustron, in Austria, and continues to collaborate with them;</a:t>
            </a:r>
            <a:endParaRPr sz="1400"/>
          </a:p>
          <a:p>
            <a:pPr lvl="1" indent="457200"/>
            <a:r>
              <a:t>CERN also developed an RFQ technology now used by a company in an innovative linac for proton therapy (2021, system under test at STFC Daresbury);</a:t>
            </a:r>
            <a:endParaRPr sz="1400"/>
          </a:p>
          <a:p>
            <a:pPr lvl="1" indent="457200"/>
            <a:r>
              <a:t>CERN is now involved in the development of cutting-edge technologies for next-generation ion therapy facilities and of a facility for treating tumours with very high-energy electrons at ultra-high dose rates (FLASH therapy, with CHUV Lausanne)</a:t>
            </a:r>
            <a:endParaRPr sz="1400"/>
          </a:p>
          <a:p>
            <a:r>
              <a:t>Medical imaging: </a:t>
            </a:r>
            <a:endParaRPr sz="1400"/>
          </a:p>
          <a:p>
            <a:pPr lvl="1" indent="457200"/>
            <a:r>
              <a:t>CERN contributed to early developments in PET instrumentation (70s-80s);</a:t>
            </a:r>
            <a:endParaRPr sz="1400"/>
          </a:p>
          <a:p>
            <a:pPr lvl="1" indent="457200"/>
            <a:r>
              <a:t>Since 1995, the Crystal Clear collaboration has been engaged in the development of several organ-specific (breast, pancreas, prostate) and animal-dedicated PET scanner prototypes, and in pushing the limit of coincidence time resolution for time-of-flight (TOF) PET;</a:t>
            </a:r>
            <a:endParaRPr sz="1400"/>
          </a:p>
          <a:p>
            <a:pPr lvl="1" indent="457200"/>
            <a:r>
              <a:t>overall, the requirements of large-scale physics experiments often drive the mass production for specific equipment (e.g. the BGO crystals for the L3 detector at LEP), and make it possible for other applications to obtain the technology at a reasonable cost for e.g. building PET scanners.</a:t>
            </a:r>
            <a:endParaRPr sz="1400"/>
          </a:p>
          <a:p>
            <a:pPr lvl="1" indent="457200"/>
            <a:r>
              <a:t>New 3D colour X-rays of human extremities (2018) using CERN-developed Medipix 3 technology, by a start-up in New Zealand.</a:t>
            </a:r>
            <a:endParaRPr sz="1400"/>
          </a:p>
          <a:p>
            <a:r>
              <a:t>Nuclear medicine</a:t>
            </a:r>
            <a:endParaRPr sz="1400"/>
          </a:p>
          <a:p>
            <a:pPr lvl="1" indent="457200"/>
            <a:r>
              <a:t>CERN-MEDICIS (Medical Isotopes Collected from ISOLDE) is a one-of-a kind infrastructure designed to produce a new generation of non-conventional radioisotopes with potential applications in precision medicine and theranostics. Since December 2017, MEDICIS has been providing innovative radioisotopes to partner research institutes. MEDICIS aims to increase the range of radioisotopes available for biomedical research, thanks to its unique set-up that includes an irradiation station on a high energy proton beam and a radioisotope mass-separation beam-line. </a:t>
            </a:r>
            <a:endParaRPr sz="1400"/>
          </a:p>
          <a:p>
            <a:br>
              <a:rPr sz="1400"/>
            </a:br>
            <a:r>
              <a:t>THIS IS THE LAST SLIDE IN THE “TECHNOLOGY AND INNOVATION” SECTION</a:t>
            </a:r>
            <a:endParaRPr sz="1400"/>
          </a:p>
          <a:p>
            <a:r>
              <a:t> </a:t>
            </a:r>
            <a:endParaRPr sz="1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p:spTree>
      <p:nvGrpSpPr>
        <p:cNvPr id="1" name=""/>
        <p:cNvGrpSpPr/>
        <p:nvPr/>
      </p:nvGrpSpPr>
      <p:grpSpPr>
        <a:xfrm>
          <a:off x="0" y="0"/>
          <a:ext cx="0" cy="0"/>
          <a:chOff x="0" y="0"/>
          <a:chExt cx="0" cy="0"/>
        </a:xfrm>
      </p:grpSpPr>
      <p:sp>
        <p:nvSpPr>
          <p:cNvPr id="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 name="Picture Placeholder 7"/>
          <p:cNvSpPr>
            <a:spLocks noGrp="1"/>
          </p:cNvSpPr>
          <p:nvPr>
            <p:ph type="pic" idx="21"/>
          </p:nvPr>
        </p:nvSpPr>
        <p:spPr>
          <a:xfrm>
            <a:off x="0" y="208724"/>
            <a:ext cx="12192000" cy="664927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3 photos">
    <p:spTree>
      <p:nvGrpSpPr>
        <p:cNvPr id="1" name=""/>
        <p:cNvGrpSpPr/>
        <p:nvPr/>
      </p:nvGrpSpPr>
      <p:grpSpPr>
        <a:xfrm>
          <a:off x="0" y="0"/>
          <a:ext cx="0" cy="0"/>
          <a:chOff x="0" y="0"/>
          <a:chExt cx="0" cy="0"/>
        </a:xfrm>
      </p:grpSpPr>
      <p:sp>
        <p:nvSpPr>
          <p:cNvPr id="13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3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3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7"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38" name="Espace réservé pour une image  8"/>
          <p:cNvSpPr>
            <a:spLocks noGrp="1"/>
          </p:cNvSpPr>
          <p:nvPr>
            <p:ph type="pic" sz="quarter" idx="21"/>
          </p:nvPr>
        </p:nvSpPr>
        <p:spPr>
          <a:xfrm>
            <a:off x="0" y="2888509"/>
            <a:ext cx="3960001" cy="3279147"/>
          </a:xfrm>
          <a:prstGeom prst="rect">
            <a:avLst/>
          </a:prstGeom>
        </p:spPr>
        <p:txBody>
          <a:bodyPr lIns="91439" tIns="45719" rIns="91439" bIns="45719">
            <a:noAutofit/>
          </a:bodyPr>
          <a:lstStyle/>
          <a:p>
            <a:endParaRPr/>
          </a:p>
        </p:txBody>
      </p:sp>
      <p:sp>
        <p:nvSpPr>
          <p:cNvPr id="139" name="Espace réservé pour une image  8"/>
          <p:cNvSpPr>
            <a:spLocks noGrp="1"/>
          </p:cNvSpPr>
          <p:nvPr>
            <p:ph type="pic" sz="quarter" idx="22"/>
          </p:nvPr>
        </p:nvSpPr>
        <p:spPr>
          <a:xfrm>
            <a:off x="8231999" y="2888509"/>
            <a:ext cx="3960001" cy="3279147"/>
          </a:xfrm>
          <a:prstGeom prst="rect">
            <a:avLst/>
          </a:prstGeom>
        </p:spPr>
        <p:txBody>
          <a:bodyPr lIns="91439" tIns="45719" rIns="91439" bIns="45719">
            <a:noAutofit/>
          </a:bodyPr>
          <a:lstStyle/>
          <a:p>
            <a:endParaRPr/>
          </a:p>
        </p:txBody>
      </p:sp>
      <p:sp>
        <p:nvSpPr>
          <p:cNvPr id="140" name="Espace réservé pour une image  8"/>
          <p:cNvSpPr>
            <a:spLocks noGrp="1"/>
          </p:cNvSpPr>
          <p:nvPr>
            <p:ph type="pic" sz="quarter" idx="23"/>
          </p:nvPr>
        </p:nvSpPr>
        <p:spPr>
          <a:xfrm>
            <a:off x="4115999" y="2888509"/>
            <a:ext cx="3960002" cy="3279147"/>
          </a:xfrm>
          <a:prstGeom prst="rect">
            <a:avLst/>
          </a:prstGeom>
        </p:spPr>
        <p:txBody>
          <a:bodyPr lIns="91439" tIns="45719" rIns="91439" bIns="45719">
            <a:noAutofit/>
          </a:bodyPr>
          <a:lstStyle/>
          <a:p>
            <a:endParaRPr/>
          </a:p>
        </p:txBody>
      </p:sp>
      <p:sp>
        <p:nvSpPr>
          <p:cNvPr id="141" name="Body Level One…"/>
          <p:cNvSpPr txBox="1">
            <a:spLocks noGrp="1"/>
          </p:cNvSpPr>
          <p:nvPr>
            <p:ph type="body" sz="quarter" idx="1"/>
          </p:nvPr>
        </p:nvSpPr>
        <p:spPr>
          <a:xfrm>
            <a:off x="696000" y="1767564"/>
            <a:ext cx="10800000" cy="10500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4 horizontal photos">
    <p:spTree>
      <p:nvGrpSpPr>
        <p:cNvPr id="1" name=""/>
        <p:cNvGrpSpPr/>
        <p:nvPr/>
      </p:nvGrpSpPr>
      <p:grpSpPr>
        <a:xfrm>
          <a:off x="0" y="0"/>
          <a:ext cx="0" cy="0"/>
          <a:chOff x="0" y="0"/>
          <a:chExt cx="0" cy="0"/>
        </a:xfrm>
      </p:grpSpPr>
      <p:sp>
        <p:nvSpPr>
          <p:cNvPr id="14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4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5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53" name="Espace réservé pour une image  8"/>
          <p:cNvSpPr>
            <a:spLocks noGrp="1"/>
          </p:cNvSpPr>
          <p:nvPr>
            <p:ph type="pic" sz="quarter" idx="21"/>
          </p:nvPr>
        </p:nvSpPr>
        <p:spPr>
          <a:xfrm>
            <a:off x="0" y="4093535"/>
            <a:ext cx="6048000" cy="2232001"/>
          </a:xfrm>
          <a:prstGeom prst="rect">
            <a:avLst/>
          </a:prstGeom>
        </p:spPr>
        <p:txBody>
          <a:bodyPr lIns="91439" tIns="45719" rIns="91439" bIns="45719">
            <a:noAutofit/>
          </a:bodyPr>
          <a:lstStyle/>
          <a:p>
            <a:endParaRPr/>
          </a:p>
        </p:txBody>
      </p:sp>
      <p:sp>
        <p:nvSpPr>
          <p:cNvPr id="154" name="Espace réservé pour une image  8"/>
          <p:cNvSpPr>
            <a:spLocks noGrp="1"/>
          </p:cNvSpPr>
          <p:nvPr>
            <p:ph type="pic" sz="quarter" idx="22"/>
          </p:nvPr>
        </p:nvSpPr>
        <p:spPr>
          <a:xfrm>
            <a:off x="6144000" y="4093535"/>
            <a:ext cx="6048000" cy="2232001"/>
          </a:xfrm>
          <a:prstGeom prst="rect">
            <a:avLst/>
          </a:prstGeom>
        </p:spPr>
        <p:txBody>
          <a:bodyPr lIns="91439" tIns="45719" rIns="91439" bIns="45719">
            <a:noAutofit/>
          </a:bodyPr>
          <a:lstStyle/>
          <a:p>
            <a:endParaRPr/>
          </a:p>
        </p:txBody>
      </p:sp>
      <p:sp>
        <p:nvSpPr>
          <p:cNvPr id="155" name="Espace réservé pour une image  8"/>
          <p:cNvSpPr>
            <a:spLocks noGrp="1"/>
          </p:cNvSpPr>
          <p:nvPr>
            <p:ph type="pic" sz="quarter" idx="23"/>
          </p:nvPr>
        </p:nvSpPr>
        <p:spPr>
          <a:xfrm>
            <a:off x="0" y="1775151"/>
            <a:ext cx="6048000" cy="2232001"/>
          </a:xfrm>
          <a:prstGeom prst="rect">
            <a:avLst/>
          </a:prstGeom>
        </p:spPr>
        <p:txBody>
          <a:bodyPr lIns="91439" tIns="45719" rIns="91439" bIns="45719">
            <a:noAutofit/>
          </a:bodyPr>
          <a:lstStyle/>
          <a:p>
            <a:endParaRPr/>
          </a:p>
        </p:txBody>
      </p:sp>
      <p:sp>
        <p:nvSpPr>
          <p:cNvPr id="156" name="Espace réservé pour une image  8"/>
          <p:cNvSpPr>
            <a:spLocks noGrp="1"/>
          </p:cNvSpPr>
          <p:nvPr>
            <p:ph type="pic" sz="quarter" idx="24"/>
          </p:nvPr>
        </p:nvSpPr>
        <p:spPr>
          <a:xfrm>
            <a:off x="6144000" y="1775151"/>
            <a:ext cx="6048000" cy="2232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4 vertical photos captions">
    <p:spTree>
      <p:nvGrpSpPr>
        <p:cNvPr id="1" name=""/>
        <p:cNvGrpSpPr/>
        <p:nvPr/>
      </p:nvGrpSpPr>
      <p:grpSpPr>
        <a:xfrm>
          <a:off x="0" y="0"/>
          <a:ext cx="0" cy="0"/>
          <a:chOff x="0" y="0"/>
          <a:chExt cx="0" cy="0"/>
        </a:xfrm>
      </p:grpSpPr>
      <p:sp>
        <p:nvSpPr>
          <p:cNvPr id="16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6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6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7"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68" name="Espace réservé pour une image  8"/>
          <p:cNvSpPr>
            <a:spLocks noGrp="1"/>
          </p:cNvSpPr>
          <p:nvPr>
            <p:ph type="pic" sz="quarter" idx="21"/>
          </p:nvPr>
        </p:nvSpPr>
        <p:spPr>
          <a:xfrm>
            <a:off x="695325" y="1849120"/>
            <a:ext cx="2604737" cy="3494161"/>
          </a:xfrm>
          <a:prstGeom prst="rect">
            <a:avLst/>
          </a:prstGeom>
        </p:spPr>
        <p:txBody>
          <a:bodyPr lIns="91439" tIns="45719" rIns="91439" bIns="45719">
            <a:noAutofit/>
          </a:bodyPr>
          <a:lstStyle/>
          <a:p>
            <a:endParaRPr/>
          </a:p>
        </p:txBody>
      </p:sp>
      <p:sp>
        <p:nvSpPr>
          <p:cNvPr id="169" name="Espace réservé pour une image  8"/>
          <p:cNvSpPr>
            <a:spLocks noGrp="1"/>
          </p:cNvSpPr>
          <p:nvPr>
            <p:ph type="pic" sz="quarter" idx="22"/>
          </p:nvPr>
        </p:nvSpPr>
        <p:spPr>
          <a:xfrm>
            <a:off x="3427303" y="1849120"/>
            <a:ext cx="2604738" cy="3494161"/>
          </a:xfrm>
          <a:prstGeom prst="rect">
            <a:avLst/>
          </a:prstGeom>
        </p:spPr>
        <p:txBody>
          <a:bodyPr lIns="91439" tIns="45719" rIns="91439" bIns="45719">
            <a:noAutofit/>
          </a:bodyPr>
          <a:lstStyle/>
          <a:p>
            <a:endParaRPr/>
          </a:p>
        </p:txBody>
      </p:sp>
      <p:sp>
        <p:nvSpPr>
          <p:cNvPr id="170" name="Espace réservé pour une image  8"/>
          <p:cNvSpPr>
            <a:spLocks noGrp="1"/>
          </p:cNvSpPr>
          <p:nvPr>
            <p:ph type="pic" sz="quarter" idx="23"/>
          </p:nvPr>
        </p:nvSpPr>
        <p:spPr>
          <a:xfrm>
            <a:off x="6159282" y="1849120"/>
            <a:ext cx="2604738" cy="3494161"/>
          </a:xfrm>
          <a:prstGeom prst="rect">
            <a:avLst/>
          </a:prstGeom>
        </p:spPr>
        <p:txBody>
          <a:bodyPr lIns="91439" tIns="45719" rIns="91439" bIns="45719">
            <a:noAutofit/>
          </a:bodyPr>
          <a:lstStyle/>
          <a:p>
            <a:endParaRPr/>
          </a:p>
        </p:txBody>
      </p:sp>
      <p:sp>
        <p:nvSpPr>
          <p:cNvPr id="171" name="Espace réservé pour une image  8"/>
          <p:cNvSpPr>
            <a:spLocks noGrp="1"/>
          </p:cNvSpPr>
          <p:nvPr>
            <p:ph type="pic" sz="quarter" idx="24"/>
          </p:nvPr>
        </p:nvSpPr>
        <p:spPr>
          <a:xfrm>
            <a:off x="8891261" y="1849120"/>
            <a:ext cx="2604738" cy="349416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4 vertical photos">
    <p:spTree>
      <p:nvGrpSpPr>
        <p:cNvPr id="1" name=""/>
        <p:cNvGrpSpPr/>
        <p:nvPr/>
      </p:nvGrpSpPr>
      <p:grpSpPr>
        <a:xfrm>
          <a:off x="0" y="0"/>
          <a:ext cx="0" cy="0"/>
          <a:chOff x="0" y="0"/>
          <a:chExt cx="0" cy="0"/>
        </a:xfrm>
      </p:grpSpPr>
      <p:sp>
        <p:nvSpPr>
          <p:cNvPr id="17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7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8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83" name="Espace réservé pour une image  8"/>
          <p:cNvSpPr>
            <a:spLocks noGrp="1"/>
          </p:cNvSpPr>
          <p:nvPr>
            <p:ph type="pic" sz="quarter" idx="21"/>
          </p:nvPr>
        </p:nvSpPr>
        <p:spPr>
          <a:xfrm>
            <a:off x="0" y="1870960"/>
            <a:ext cx="2952000" cy="3960001"/>
          </a:xfrm>
          <a:prstGeom prst="rect">
            <a:avLst/>
          </a:prstGeom>
        </p:spPr>
        <p:txBody>
          <a:bodyPr lIns="91439" tIns="45719" rIns="91439" bIns="45719">
            <a:noAutofit/>
          </a:bodyPr>
          <a:lstStyle/>
          <a:p>
            <a:endParaRPr/>
          </a:p>
        </p:txBody>
      </p:sp>
      <p:sp>
        <p:nvSpPr>
          <p:cNvPr id="184" name="Espace réservé pour une image  8"/>
          <p:cNvSpPr>
            <a:spLocks noGrp="1"/>
          </p:cNvSpPr>
          <p:nvPr>
            <p:ph type="pic" sz="quarter" idx="22"/>
          </p:nvPr>
        </p:nvSpPr>
        <p:spPr>
          <a:xfrm>
            <a:off x="3079999" y="1870960"/>
            <a:ext cx="2952001" cy="3960001"/>
          </a:xfrm>
          <a:prstGeom prst="rect">
            <a:avLst/>
          </a:prstGeom>
        </p:spPr>
        <p:txBody>
          <a:bodyPr lIns="91439" tIns="45719" rIns="91439" bIns="45719">
            <a:noAutofit/>
          </a:bodyPr>
          <a:lstStyle/>
          <a:p>
            <a:endParaRPr/>
          </a:p>
        </p:txBody>
      </p:sp>
      <p:sp>
        <p:nvSpPr>
          <p:cNvPr id="185" name="Espace réservé pour une image  8"/>
          <p:cNvSpPr>
            <a:spLocks noGrp="1"/>
          </p:cNvSpPr>
          <p:nvPr>
            <p:ph type="pic" sz="quarter" idx="23"/>
          </p:nvPr>
        </p:nvSpPr>
        <p:spPr>
          <a:xfrm>
            <a:off x="6159999" y="1870960"/>
            <a:ext cx="2952001" cy="3960001"/>
          </a:xfrm>
          <a:prstGeom prst="rect">
            <a:avLst/>
          </a:prstGeom>
        </p:spPr>
        <p:txBody>
          <a:bodyPr lIns="91439" tIns="45719" rIns="91439" bIns="45719">
            <a:noAutofit/>
          </a:bodyPr>
          <a:lstStyle/>
          <a:p>
            <a:endParaRPr/>
          </a:p>
        </p:txBody>
      </p:sp>
      <p:sp>
        <p:nvSpPr>
          <p:cNvPr id="186" name="Espace réservé pour une image  8"/>
          <p:cNvSpPr>
            <a:spLocks noGrp="1"/>
          </p:cNvSpPr>
          <p:nvPr>
            <p:ph type="pic" sz="quarter" idx="24"/>
          </p:nvPr>
        </p:nvSpPr>
        <p:spPr>
          <a:xfrm>
            <a:off x="9240001" y="1870960"/>
            <a:ext cx="2952000" cy="3960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wo contents">
    <p:spTree>
      <p:nvGrpSpPr>
        <p:cNvPr id="1" name=""/>
        <p:cNvGrpSpPr/>
        <p:nvPr/>
      </p:nvGrpSpPr>
      <p:grpSpPr>
        <a:xfrm>
          <a:off x="0" y="0"/>
          <a:ext cx="0" cy="0"/>
          <a:chOff x="0" y="0"/>
          <a:chExt cx="0" cy="0"/>
        </a:xfrm>
      </p:grpSpPr>
      <p:sp>
        <p:nvSpPr>
          <p:cNvPr id="19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9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9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96"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97" name="Body Level One…"/>
          <p:cNvSpPr txBox="1">
            <a:spLocks noGrp="1"/>
          </p:cNvSpPr>
          <p:nvPr>
            <p:ph type="body" sz="half" idx="1" hasCustomPrompt="1"/>
          </p:nvPr>
        </p:nvSpPr>
        <p:spPr>
          <a:xfrm>
            <a:off x="696000" y="1825625"/>
            <a:ext cx="5323800" cy="4351338"/>
          </a:xfrm>
          <a:prstGeom prst="rect">
            <a:avLst/>
          </a:prstGeom>
        </p:spPr>
        <p:txBody>
          <a:bodyPr/>
          <a:lstStyle/>
          <a:p>
            <a:r>
              <a:t>Cliquez pour modifier les styles du texte du masque</a:t>
            </a:r>
          </a:p>
          <a:p>
            <a:pPr lvl="1"/>
            <a:endParaRPr/>
          </a:p>
          <a:p>
            <a:pPr lvl="2"/>
            <a:endParaRPr/>
          </a:p>
          <a:p>
            <a:pPr lvl="3"/>
            <a:endParaRPr/>
          </a:p>
          <a:p>
            <a:pPr lvl="4"/>
            <a:endParaRPr/>
          </a:p>
        </p:txBody>
      </p:sp>
      <p:sp>
        <p:nvSpPr>
          <p:cNvPr id="1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217"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218"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219"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20"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2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22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22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224"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225" name="Body Level One…"/>
          <p:cNvSpPr txBox="1">
            <a:spLocks noGrp="1"/>
          </p:cNvSpPr>
          <p:nvPr>
            <p:ph type="body" idx="1" hasCustomPrompt="1"/>
          </p:nvPr>
        </p:nvSpPr>
        <p:spPr>
          <a:xfrm>
            <a:off x="696000" y="1767564"/>
            <a:ext cx="10800000" cy="4409399"/>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226"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Full page photo and text">
    <p:spTree>
      <p:nvGrpSpPr>
        <p:cNvPr id="1" name=""/>
        <p:cNvGrpSpPr/>
        <p:nvPr/>
      </p:nvGrpSpPr>
      <p:grpSpPr>
        <a:xfrm>
          <a:off x="0" y="0"/>
          <a:ext cx="0" cy="0"/>
          <a:chOff x="0" y="0"/>
          <a:chExt cx="0" cy="0"/>
        </a:xfrm>
      </p:grpSpPr>
      <p:sp>
        <p:nvSpPr>
          <p:cNvPr id="233"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23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23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3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3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23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23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240"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241" name="Picture Placeholder 7"/>
          <p:cNvSpPr>
            <a:spLocks noGrp="1"/>
          </p:cNvSpPr>
          <p:nvPr>
            <p:ph type="pic" idx="21"/>
          </p:nvPr>
        </p:nvSpPr>
        <p:spPr>
          <a:xfrm>
            <a:off x="0" y="208724"/>
            <a:ext cx="12192000" cy="6649277"/>
          </a:xfrm>
          <a:prstGeom prst="rect">
            <a:avLst/>
          </a:prstGeom>
        </p:spPr>
        <p:txBody>
          <a:bodyPr lIns="91439" tIns="45719" rIns="91439" bIns="45719">
            <a:noAutofit/>
          </a:bodyPr>
          <a:lstStyle/>
          <a:p>
            <a:endParaRPr/>
          </a:p>
        </p:txBody>
      </p:sp>
      <p:sp>
        <p:nvSpPr>
          <p:cNvPr id="242" name="Title Text"/>
          <p:cNvSpPr txBox="1">
            <a:spLocks noGrp="1"/>
          </p:cNvSpPr>
          <p:nvPr>
            <p:ph type="title"/>
          </p:nvPr>
        </p:nvSpPr>
        <p:spPr>
          <a:xfrm>
            <a:off x="8412480" y="465591"/>
            <a:ext cx="3413761" cy="1116849"/>
          </a:xfrm>
          <a:prstGeom prst="rect">
            <a:avLst/>
          </a:prstGeom>
        </p:spPr>
        <p:txBody>
          <a:bodyPr/>
          <a:lstStyle>
            <a:lvl1pPr algn="l">
              <a:defRPr sz="3600">
                <a:solidFill>
                  <a:srgbClr val="FFFFFF"/>
                </a:solidFill>
              </a:defRPr>
            </a:lvl1pPr>
          </a:lstStyle>
          <a:p>
            <a:r>
              <a:t>Title Text</a:t>
            </a:r>
          </a:p>
        </p:txBody>
      </p:sp>
      <p:sp>
        <p:nvSpPr>
          <p:cNvPr id="243" name="Body Level One…"/>
          <p:cNvSpPr txBox="1">
            <a:spLocks noGrp="1"/>
          </p:cNvSpPr>
          <p:nvPr>
            <p:ph type="body" sz="quarter" idx="1" hasCustomPrompt="1"/>
          </p:nvPr>
        </p:nvSpPr>
        <p:spPr>
          <a:xfrm>
            <a:off x="8412480" y="1752450"/>
            <a:ext cx="3413761" cy="4409399"/>
          </a:xfrm>
          <a:prstGeom prst="rect">
            <a:avLst/>
          </a:prstGeom>
        </p:spPr>
        <p:txBody>
          <a:bodyPr/>
          <a:lstStyle>
            <a:lvl1pPr>
              <a:defRPr sz="2000">
                <a:solidFill>
                  <a:srgbClr val="FFFFFF"/>
                </a:solidFill>
              </a:defRPr>
            </a:lvl1pPr>
            <a:lvl2pPr marL="800100" indent="-342900">
              <a:defRPr sz="2000">
                <a:solidFill>
                  <a:srgbClr val="FFFFFF"/>
                </a:solidFill>
              </a:defRPr>
            </a:lvl2pPr>
            <a:lvl3pPr marL="1257300" indent="-342900">
              <a:defRPr sz="2000">
                <a:solidFill>
                  <a:srgbClr val="FFFFFF"/>
                </a:solidFill>
              </a:defRPr>
            </a:lvl3pPr>
            <a:lvl4pPr marL="1600200" indent="-228600">
              <a:defRPr sz="2000">
                <a:solidFill>
                  <a:srgbClr val="FFFFFF"/>
                </a:solidFill>
              </a:defRPr>
            </a:lvl4pPr>
            <a:lvl5pPr marL="2057400" indent="-228600">
              <a:defRPr sz="2000">
                <a:solidFill>
                  <a:srgbClr val="FFFFFF"/>
                </a:solidFill>
              </a:defRPr>
            </a:lvl5pPr>
          </a:lstStyle>
          <a:p>
            <a:r>
              <a:t>Cliquez pour modifier les styles du texte du masque</a:t>
            </a:r>
          </a:p>
          <a:p>
            <a:pPr lvl="1"/>
            <a:endParaRPr/>
          </a:p>
          <a:p>
            <a:pPr lvl="2"/>
            <a:endParaRPr/>
          </a:p>
          <a:p>
            <a:pPr lvl="3"/>
            <a:endParaRPr/>
          </a:p>
          <a:p>
            <a:pPr lvl="4"/>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Half page photo and texte">
    <p:spTree>
      <p:nvGrpSpPr>
        <p:cNvPr id="1" name=""/>
        <p:cNvGrpSpPr/>
        <p:nvPr/>
      </p:nvGrpSpPr>
      <p:grpSpPr>
        <a:xfrm>
          <a:off x="0" y="0"/>
          <a:ext cx="0" cy="0"/>
          <a:chOff x="0" y="0"/>
          <a:chExt cx="0" cy="0"/>
        </a:xfrm>
      </p:grpSpPr>
      <p:sp>
        <p:nvSpPr>
          <p:cNvPr id="250"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251"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252"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53"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54"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255"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256"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257"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258" name="Title Text"/>
          <p:cNvSpPr txBox="1">
            <a:spLocks noGrp="1"/>
          </p:cNvSpPr>
          <p:nvPr>
            <p:ph type="title"/>
          </p:nvPr>
        </p:nvSpPr>
        <p:spPr>
          <a:xfrm>
            <a:off x="696000" y="465591"/>
            <a:ext cx="5406826" cy="1116849"/>
          </a:xfrm>
          <a:prstGeom prst="rect">
            <a:avLst/>
          </a:prstGeom>
        </p:spPr>
        <p:txBody>
          <a:bodyPr/>
          <a:lstStyle>
            <a:lvl1pPr algn="l"/>
          </a:lstStyle>
          <a:p>
            <a:r>
              <a:t>Title Text</a:t>
            </a:r>
          </a:p>
        </p:txBody>
      </p:sp>
      <p:sp>
        <p:nvSpPr>
          <p:cNvPr id="259" name="Espace réservé pour une image  8"/>
          <p:cNvSpPr>
            <a:spLocks noGrp="1"/>
          </p:cNvSpPr>
          <p:nvPr>
            <p:ph type="pic" idx="21"/>
          </p:nvPr>
        </p:nvSpPr>
        <p:spPr>
          <a:xfrm>
            <a:off x="6102825" y="225187"/>
            <a:ext cx="6089177" cy="6632814"/>
          </a:xfrm>
          <a:prstGeom prst="rect">
            <a:avLst/>
          </a:prstGeom>
        </p:spPr>
        <p:txBody>
          <a:bodyPr lIns="91439" tIns="45719" rIns="91439" bIns="45719">
            <a:noAutofit/>
          </a:bodyPr>
          <a:lstStyle/>
          <a:p>
            <a:endParaRPr/>
          </a:p>
        </p:txBody>
      </p:sp>
      <p:sp>
        <p:nvSpPr>
          <p:cNvPr id="260" name="ZoneTexte 2"/>
          <p:cNvSpPr txBox="1"/>
          <p:nvPr/>
        </p:nvSpPr>
        <p:spPr>
          <a:xfrm>
            <a:off x="695324" y="1703923"/>
            <a:ext cx="4999887" cy="1884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2F2F2F"/>
                </a:solidFill>
              </a:defRPr>
            </a:lvl1pPr>
            <a:lvl2pPr>
              <a:defRPr sz="2800">
                <a:solidFill>
                  <a:srgbClr val="2F2F2F"/>
                </a:solidFill>
              </a:defRPr>
            </a:lvl2pPr>
            <a:lvl3pPr>
              <a:defRPr sz="2800">
                <a:solidFill>
                  <a:srgbClr val="2F2F2F"/>
                </a:solidFill>
              </a:defRPr>
            </a:lvl3pPr>
          </a:lstStyle>
          <a:p>
            <a:r>
              <a:t>Cliquez pour modifier les styles du texte du masque</a:t>
            </a:r>
          </a:p>
          <a:p>
            <a:pPr lvl="1"/>
            <a:r>
              <a:t>Deuxième niveau</a:t>
            </a:r>
          </a:p>
          <a:p>
            <a:pPr lvl="2"/>
            <a:r>
              <a:t>Troisième niveau</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ext and 3 Pictures with boxes">
    <p:spTree>
      <p:nvGrpSpPr>
        <p:cNvPr id="1" name=""/>
        <p:cNvGrpSpPr/>
        <p:nvPr/>
      </p:nvGrpSpPr>
      <p:grpSpPr>
        <a:xfrm>
          <a:off x="0" y="0"/>
          <a:ext cx="0" cy="0"/>
          <a:chOff x="0" y="0"/>
          <a:chExt cx="0" cy="0"/>
        </a:xfrm>
      </p:grpSpPr>
      <p:sp>
        <p:nvSpPr>
          <p:cNvPr id="283"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28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28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8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28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28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28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290" name="Title Text"/>
          <p:cNvSpPr txBox="1">
            <a:spLocks noGrp="1"/>
          </p:cNvSpPr>
          <p:nvPr>
            <p:ph type="title"/>
          </p:nvPr>
        </p:nvSpPr>
        <p:spPr>
          <a:xfrm>
            <a:off x="695325" y="478537"/>
            <a:ext cx="10801350" cy="1084264"/>
          </a:xfrm>
          <a:prstGeom prst="rect">
            <a:avLst/>
          </a:prstGeom>
        </p:spPr>
        <p:txBody>
          <a:bodyPr/>
          <a:lstStyle/>
          <a:p>
            <a:r>
              <a:t>Title Text</a:t>
            </a:r>
          </a:p>
        </p:txBody>
      </p:sp>
      <p:sp>
        <p:nvSpPr>
          <p:cNvPr id="291" name="Body Level One…"/>
          <p:cNvSpPr txBox="1">
            <a:spLocks noGrp="1"/>
          </p:cNvSpPr>
          <p:nvPr>
            <p:ph type="body" sz="quarter" idx="1"/>
          </p:nvPr>
        </p:nvSpPr>
        <p:spPr>
          <a:xfrm>
            <a:off x="4116385" y="1601375"/>
            <a:ext cx="3960002" cy="1131216"/>
          </a:xfrm>
          <a:prstGeom prst="rect">
            <a:avLst/>
          </a:prstGeom>
          <a:solidFill>
            <a:schemeClr val="accent3"/>
          </a:solidFill>
        </p:spPr>
        <p:txBody>
          <a:bodyPr lIns="36000" tIns="36000" rIns="36000" bIns="36000" anchor="ctr"/>
          <a:lstStyle>
            <a:lvl1pPr algn="ctr">
              <a:spcBef>
                <a:spcPts val="0"/>
              </a:spcBef>
              <a:defRPr sz="2100">
                <a:solidFill>
                  <a:srgbClr val="FFFFFF"/>
                </a:solidFill>
              </a:defRPr>
            </a:lvl1pPr>
            <a:lvl2pPr marL="0" indent="457200" algn="ctr">
              <a:spcBef>
                <a:spcPts val="0"/>
              </a:spcBef>
              <a:buSzTx/>
              <a:buNone/>
              <a:defRPr sz="2100">
                <a:solidFill>
                  <a:srgbClr val="FFFFFF"/>
                </a:solidFill>
              </a:defRPr>
            </a:lvl2pPr>
            <a:lvl3pPr marL="0" indent="914400" algn="ctr">
              <a:spcBef>
                <a:spcPts val="0"/>
              </a:spcBef>
              <a:buSzTx/>
              <a:buNone/>
              <a:defRPr sz="2100">
                <a:solidFill>
                  <a:srgbClr val="FFFFFF"/>
                </a:solidFill>
              </a:defRPr>
            </a:lvl3pPr>
            <a:lvl4pPr marL="0" indent="1371600" algn="ctr">
              <a:spcBef>
                <a:spcPts val="0"/>
              </a:spcBef>
              <a:buSzTx/>
              <a:buNone/>
              <a:defRPr sz="2100">
                <a:solidFill>
                  <a:srgbClr val="FFFFFF"/>
                </a:solidFill>
              </a:defRPr>
            </a:lvl4pPr>
            <a:lvl5pPr marL="0" indent="1828800" algn="ctr">
              <a:spcBef>
                <a:spcPts val="0"/>
              </a:spcBef>
              <a:buSzTx/>
              <a:buNone/>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292" name="Picture Placeholder 10"/>
          <p:cNvSpPr>
            <a:spLocks noGrp="1"/>
          </p:cNvSpPr>
          <p:nvPr>
            <p:ph type="pic" sz="quarter" idx="21"/>
          </p:nvPr>
        </p:nvSpPr>
        <p:spPr>
          <a:xfrm>
            <a:off x="4116385" y="2732441"/>
            <a:ext cx="3959226" cy="3477298"/>
          </a:xfrm>
          <a:prstGeom prst="rect">
            <a:avLst/>
          </a:prstGeom>
        </p:spPr>
        <p:txBody>
          <a:bodyPr lIns="91439" tIns="45719" rIns="91439" bIns="45719">
            <a:noAutofit/>
          </a:bodyPr>
          <a:lstStyle/>
          <a:p>
            <a:endParaRPr/>
          </a:p>
        </p:txBody>
      </p:sp>
      <p:sp>
        <p:nvSpPr>
          <p:cNvPr id="293"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294" name="Text Placeholder 2"/>
          <p:cNvSpPr>
            <a:spLocks noGrp="1"/>
          </p:cNvSpPr>
          <p:nvPr>
            <p:ph type="body" sz="quarter" idx="22"/>
          </p:nvPr>
        </p:nvSpPr>
        <p:spPr>
          <a:xfrm>
            <a:off x="3274" y="5078524"/>
            <a:ext cx="3960002" cy="1131215"/>
          </a:xfrm>
          <a:prstGeom prst="rect">
            <a:avLst/>
          </a:prstGeom>
          <a:solidFill>
            <a:schemeClr val="accent3"/>
          </a:solidFill>
        </p:spPr>
        <p:txBody>
          <a:bodyPr lIns="36000" tIns="36000" rIns="36000" bIns="36000" anchor="ctr"/>
          <a:lstStyle/>
          <a:p>
            <a:pPr algn="ctr">
              <a:spcBef>
                <a:spcPts val="0"/>
              </a:spcBef>
              <a:defRPr sz="2100">
                <a:solidFill>
                  <a:srgbClr val="FFFFFF"/>
                </a:solidFill>
              </a:defRPr>
            </a:pPr>
            <a:endParaRPr/>
          </a:p>
        </p:txBody>
      </p:sp>
      <p:sp>
        <p:nvSpPr>
          <p:cNvPr id="295" name="Picture Placeholder 10"/>
          <p:cNvSpPr>
            <a:spLocks noGrp="1"/>
          </p:cNvSpPr>
          <p:nvPr>
            <p:ph type="pic" sz="quarter" idx="23"/>
          </p:nvPr>
        </p:nvSpPr>
        <p:spPr>
          <a:xfrm>
            <a:off x="4049" y="1601375"/>
            <a:ext cx="3959226" cy="3477299"/>
          </a:xfrm>
          <a:prstGeom prst="rect">
            <a:avLst/>
          </a:prstGeom>
        </p:spPr>
        <p:txBody>
          <a:bodyPr lIns="91439" tIns="45719" rIns="91439" bIns="45719">
            <a:noAutofit/>
          </a:bodyPr>
          <a:lstStyle/>
          <a:p>
            <a:endParaRPr/>
          </a:p>
        </p:txBody>
      </p:sp>
      <p:sp>
        <p:nvSpPr>
          <p:cNvPr id="296" name="Text Placeholder 2"/>
          <p:cNvSpPr>
            <a:spLocks noGrp="1"/>
          </p:cNvSpPr>
          <p:nvPr>
            <p:ph type="body" sz="quarter" idx="24"/>
          </p:nvPr>
        </p:nvSpPr>
        <p:spPr>
          <a:xfrm>
            <a:off x="8232388" y="5078524"/>
            <a:ext cx="3960001" cy="1131215"/>
          </a:xfrm>
          <a:prstGeom prst="rect">
            <a:avLst/>
          </a:prstGeom>
          <a:solidFill>
            <a:schemeClr val="accent3"/>
          </a:solidFill>
        </p:spPr>
        <p:txBody>
          <a:bodyPr lIns="36000" tIns="36000" rIns="36000" bIns="36000" anchor="ctr"/>
          <a:lstStyle/>
          <a:p>
            <a:pPr algn="ctr">
              <a:spcBef>
                <a:spcPts val="0"/>
              </a:spcBef>
              <a:defRPr sz="2100">
                <a:solidFill>
                  <a:srgbClr val="FFFFFF"/>
                </a:solidFill>
              </a:defRPr>
            </a:pPr>
            <a:endParaRPr/>
          </a:p>
        </p:txBody>
      </p:sp>
      <p:sp>
        <p:nvSpPr>
          <p:cNvPr id="297" name="Picture Placeholder 10"/>
          <p:cNvSpPr>
            <a:spLocks noGrp="1"/>
          </p:cNvSpPr>
          <p:nvPr>
            <p:ph type="pic" sz="quarter" idx="25"/>
          </p:nvPr>
        </p:nvSpPr>
        <p:spPr>
          <a:xfrm>
            <a:off x="8232388" y="1601375"/>
            <a:ext cx="3959226" cy="3477299"/>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horizontal full and text">
    <p:spTree>
      <p:nvGrpSpPr>
        <p:cNvPr id="1" name=""/>
        <p:cNvGrpSpPr/>
        <p:nvPr/>
      </p:nvGrpSpPr>
      <p:grpSpPr>
        <a:xfrm>
          <a:off x="0" y="0"/>
          <a:ext cx="0" cy="0"/>
          <a:chOff x="0" y="0"/>
          <a:chExt cx="0" cy="0"/>
        </a:xfrm>
      </p:grpSpPr>
      <p:sp>
        <p:nvSpPr>
          <p:cNvPr id="304"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305"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306"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07"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0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30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31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311"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31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313" name="Espace réservé pour une image  8"/>
          <p:cNvSpPr>
            <a:spLocks noGrp="1"/>
          </p:cNvSpPr>
          <p:nvPr>
            <p:ph type="pic" sz="half" idx="21"/>
          </p:nvPr>
        </p:nvSpPr>
        <p:spPr>
          <a:xfrm>
            <a:off x="0" y="2139761"/>
            <a:ext cx="12192000" cy="2494872"/>
          </a:xfrm>
          <a:prstGeom prst="rect">
            <a:avLst/>
          </a:prstGeom>
        </p:spPr>
        <p:txBody>
          <a:bodyPr lIns="91439" tIns="45719" rIns="91439" bIns="45719">
            <a:noAutofit/>
          </a:bodyPr>
          <a:lstStyle/>
          <a:p>
            <a:endParaRPr/>
          </a:p>
        </p:txBody>
      </p:sp>
      <p:sp>
        <p:nvSpPr>
          <p:cNvPr id="314" name="Body Level One…"/>
          <p:cNvSpPr txBox="1">
            <a:spLocks noGrp="1"/>
          </p:cNvSpPr>
          <p:nvPr>
            <p:ph type="body" sz="quarter" idx="1"/>
          </p:nvPr>
        </p:nvSpPr>
        <p:spPr>
          <a:xfrm>
            <a:off x="695998" y="4600352"/>
            <a:ext cx="3416527" cy="1560511"/>
          </a:xfrm>
          <a:prstGeom prst="rect">
            <a:avLst/>
          </a:prstGeom>
          <a:solidFill>
            <a:schemeClr val="accent3"/>
          </a:solidFill>
        </p:spPr>
        <p:txBody>
          <a:bodyPr anchor="ctr"/>
          <a:lstStyle>
            <a:lvl1pPr algn="ctr">
              <a:defRPr sz="2100">
                <a:solidFill>
                  <a:srgbClr val="FFFFFF"/>
                </a:solidFill>
              </a:defRPr>
            </a:lvl1pPr>
            <a:lvl2pPr marL="857250" indent="-400050" algn="ctr">
              <a:defRPr sz="2100">
                <a:solidFill>
                  <a:srgbClr val="FFFFFF"/>
                </a:solidFill>
              </a:defRPr>
            </a:lvl2pPr>
            <a:lvl3pPr marL="1314450" indent="-400050" algn="ctr">
              <a:defRPr sz="2100">
                <a:solidFill>
                  <a:srgbClr val="FFFFFF"/>
                </a:solidFill>
              </a:defRPr>
            </a:lvl3pPr>
            <a:lvl4pPr marL="1638300" indent="-266700" algn="ctr">
              <a:defRPr sz="2100">
                <a:solidFill>
                  <a:srgbClr val="FFFFFF"/>
                </a:solidFill>
              </a:defRPr>
            </a:lvl4pPr>
            <a:lvl5pPr marL="2095500" indent="-266700" algn="ctr">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315" name="Text Placeholder 5"/>
          <p:cNvSpPr>
            <a:spLocks noGrp="1"/>
          </p:cNvSpPr>
          <p:nvPr>
            <p:ph type="body" sz="quarter" idx="22"/>
          </p:nvPr>
        </p:nvSpPr>
        <p:spPr>
          <a:xfrm>
            <a:off x="4409907" y="4600352"/>
            <a:ext cx="3377037" cy="1560512"/>
          </a:xfrm>
          <a:prstGeom prst="rect">
            <a:avLst/>
          </a:prstGeom>
          <a:solidFill>
            <a:schemeClr val="accent3"/>
          </a:solidFill>
        </p:spPr>
        <p:txBody>
          <a:bodyPr anchor="ctr"/>
          <a:lstStyle/>
          <a:p>
            <a:pPr algn="ctr">
              <a:defRPr sz="2100">
                <a:solidFill>
                  <a:srgbClr val="FFFFFF"/>
                </a:solidFill>
              </a:defRPr>
            </a:pPr>
            <a:endParaRPr/>
          </a:p>
        </p:txBody>
      </p:sp>
      <p:sp>
        <p:nvSpPr>
          <p:cNvPr id="316" name="Text Placeholder 5"/>
          <p:cNvSpPr>
            <a:spLocks noGrp="1"/>
          </p:cNvSpPr>
          <p:nvPr>
            <p:ph type="body" sz="quarter" idx="23"/>
          </p:nvPr>
        </p:nvSpPr>
        <p:spPr>
          <a:xfrm>
            <a:off x="8084325" y="4600352"/>
            <a:ext cx="3411673" cy="1560511"/>
          </a:xfrm>
          <a:prstGeom prst="rect">
            <a:avLst/>
          </a:prstGeom>
          <a:solidFill>
            <a:schemeClr val="accent3"/>
          </a:solidFill>
        </p:spPr>
        <p:txBody>
          <a:bodyPr anchor="ctr"/>
          <a:lstStyle/>
          <a:p>
            <a:pPr algn="ctr">
              <a:defRPr sz="2100">
                <a:solidFill>
                  <a:srgbClr val="FFFFFF"/>
                </a:solidFill>
              </a:defRPr>
            </a:pPr>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2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2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26"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27" name="Body Level One…"/>
          <p:cNvSpPr txBox="1">
            <a:spLocks noGrp="1"/>
          </p:cNvSpPr>
          <p:nvPr>
            <p:ph type="body" idx="1" hasCustomPrompt="1"/>
          </p:nvPr>
        </p:nvSpPr>
        <p:spPr>
          <a:xfrm>
            <a:off x="696000" y="1752450"/>
            <a:ext cx="10800000" cy="4409399"/>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28" name="Slide Number"/>
          <p:cNvSpPr txBox="1">
            <a:spLocks noGrp="1"/>
          </p:cNvSpPr>
          <p:nvPr>
            <p:ph type="sldNum" sz="quarter" idx="2"/>
          </p:nvPr>
        </p:nvSpPr>
        <p:spPr>
          <a:xfrm>
            <a:off x="11368998" y="6554430"/>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Horizontal and text">
    <p:spTree>
      <p:nvGrpSpPr>
        <p:cNvPr id="1" name=""/>
        <p:cNvGrpSpPr/>
        <p:nvPr/>
      </p:nvGrpSpPr>
      <p:grpSpPr>
        <a:xfrm>
          <a:off x="0" y="0"/>
          <a:ext cx="0" cy="0"/>
          <a:chOff x="0" y="0"/>
          <a:chExt cx="0" cy="0"/>
        </a:xfrm>
      </p:grpSpPr>
      <p:sp>
        <p:nvSpPr>
          <p:cNvPr id="323"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32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32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2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2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32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32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330" name="Title Text"/>
          <p:cNvSpPr txBox="1">
            <a:spLocks noGrp="1"/>
          </p:cNvSpPr>
          <p:nvPr>
            <p:ph type="title"/>
          </p:nvPr>
        </p:nvSpPr>
        <p:spPr>
          <a:xfrm>
            <a:off x="695323" y="476250"/>
            <a:ext cx="10801352" cy="973138"/>
          </a:xfrm>
          <a:prstGeom prst="rect">
            <a:avLst/>
          </a:prstGeom>
        </p:spPr>
        <p:txBody>
          <a:bodyPr/>
          <a:lstStyle/>
          <a:p>
            <a:r>
              <a:t>Title Text</a:t>
            </a:r>
          </a:p>
        </p:txBody>
      </p:sp>
      <p:sp>
        <p:nvSpPr>
          <p:cNvPr id="331" name="Picture Placeholder 10"/>
          <p:cNvSpPr>
            <a:spLocks noGrp="1"/>
          </p:cNvSpPr>
          <p:nvPr>
            <p:ph type="pic" sz="half" idx="21"/>
          </p:nvPr>
        </p:nvSpPr>
        <p:spPr>
          <a:xfrm>
            <a:off x="694648" y="1684947"/>
            <a:ext cx="10801351" cy="2563907"/>
          </a:xfrm>
          <a:prstGeom prst="rect">
            <a:avLst/>
          </a:prstGeom>
        </p:spPr>
        <p:txBody>
          <a:bodyPr lIns="91439" tIns="45719" rIns="91439" bIns="45719">
            <a:noAutofit/>
          </a:bodyPr>
          <a:lstStyle/>
          <a:p>
            <a:endParaRPr/>
          </a:p>
        </p:txBody>
      </p:sp>
      <p:sp>
        <p:nvSpPr>
          <p:cNvPr id="332" name="Body Level One…"/>
          <p:cNvSpPr txBox="1">
            <a:spLocks noGrp="1"/>
          </p:cNvSpPr>
          <p:nvPr>
            <p:ph type="body" sz="quarter" idx="1"/>
          </p:nvPr>
        </p:nvSpPr>
        <p:spPr>
          <a:xfrm>
            <a:off x="695323" y="4391026"/>
            <a:ext cx="3415860" cy="1766372"/>
          </a:xfrm>
          <a:prstGeom prst="rect">
            <a:avLst/>
          </a:prstGeom>
        </p:spPr>
        <p:txBody>
          <a:bodyPr/>
          <a:lstStyle>
            <a:lvl1pPr>
              <a:defRPr sz="2100">
                <a:solidFill>
                  <a:srgbClr val="2F2F2F"/>
                </a:solidFill>
              </a:defRPr>
            </a:lvl1pPr>
            <a:lvl2pPr marL="857250" indent="-400050">
              <a:defRPr sz="2100">
                <a:solidFill>
                  <a:srgbClr val="2F2F2F"/>
                </a:solidFill>
              </a:defRPr>
            </a:lvl2pPr>
            <a:lvl3pPr marL="1314450" indent="-400050">
              <a:defRPr sz="2100">
                <a:solidFill>
                  <a:srgbClr val="2F2F2F"/>
                </a:solidFill>
              </a:defRPr>
            </a:lvl3pPr>
            <a:lvl4pPr marL="1638300" indent="-266700">
              <a:defRPr sz="2100">
                <a:solidFill>
                  <a:srgbClr val="2F2F2F"/>
                </a:solidFill>
              </a:defRPr>
            </a:lvl4pPr>
            <a:lvl5pPr marL="2095500" indent="-266700">
              <a:defRPr sz="2100">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333" name="Text Placeholder 5"/>
          <p:cNvSpPr>
            <a:spLocks noGrp="1"/>
          </p:cNvSpPr>
          <p:nvPr>
            <p:ph type="body" sz="quarter" idx="22"/>
          </p:nvPr>
        </p:nvSpPr>
        <p:spPr>
          <a:xfrm>
            <a:off x="4410237" y="4393424"/>
            <a:ext cx="3376379" cy="1766371"/>
          </a:xfrm>
          <a:prstGeom prst="rect">
            <a:avLst/>
          </a:prstGeom>
        </p:spPr>
        <p:txBody>
          <a:bodyPr/>
          <a:lstStyle/>
          <a:p>
            <a:pPr>
              <a:defRPr sz="2100">
                <a:solidFill>
                  <a:srgbClr val="2F2F2F"/>
                </a:solidFill>
              </a:defRPr>
            </a:pPr>
            <a:endParaRPr/>
          </a:p>
        </p:txBody>
      </p:sp>
      <p:sp>
        <p:nvSpPr>
          <p:cNvPr id="334"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335" name="Text Placeholder 5"/>
          <p:cNvSpPr>
            <a:spLocks noGrp="1"/>
          </p:cNvSpPr>
          <p:nvPr>
            <p:ph type="body" sz="quarter" idx="23"/>
          </p:nvPr>
        </p:nvSpPr>
        <p:spPr>
          <a:xfrm>
            <a:off x="8085667" y="4393424"/>
            <a:ext cx="3411008" cy="1766371"/>
          </a:xfrm>
          <a:prstGeom prst="rect">
            <a:avLst/>
          </a:prstGeom>
        </p:spPr>
        <p:txBody>
          <a:bodyPr/>
          <a:lstStyle/>
          <a:p>
            <a:pPr>
              <a:defRPr sz="2100">
                <a:solidFill>
                  <a:srgbClr val="2F2F2F"/>
                </a:solidFill>
              </a:defRPr>
            </a:pPr>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2 vertical photos">
    <p:spTree>
      <p:nvGrpSpPr>
        <p:cNvPr id="1" name=""/>
        <p:cNvGrpSpPr/>
        <p:nvPr/>
      </p:nvGrpSpPr>
      <p:grpSpPr>
        <a:xfrm>
          <a:off x="0" y="0"/>
          <a:ext cx="0" cy="0"/>
          <a:chOff x="0" y="0"/>
          <a:chExt cx="0" cy="0"/>
        </a:xfrm>
      </p:grpSpPr>
      <p:sp>
        <p:nvSpPr>
          <p:cNvPr id="342"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343"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344"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45"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46"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347"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348"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349"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350"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351" name="Espace réservé pour une image  8"/>
          <p:cNvSpPr>
            <a:spLocks noGrp="1"/>
          </p:cNvSpPr>
          <p:nvPr>
            <p:ph type="pic" sz="half" idx="21"/>
          </p:nvPr>
        </p:nvSpPr>
        <p:spPr>
          <a:xfrm>
            <a:off x="0" y="2309798"/>
            <a:ext cx="6048000" cy="3279147"/>
          </a:xfrm>
          <a:prstGeom prst="rect">
            <a:avLst/>
          </a:prstGeom>
        </p:spPr>
        <p:txBody>
          <a:bodyPr lIns="91439" tIns="45719" rIns="91439" bIns="45719">
            <a:noAutofit/>
          </a:bodyPr>
          <a:lstStyle/>
          <a:p>
            <a:endParaRPr/>
          </a:p>
        </p:txBody>
      </p:sp>
      <p:sp>
        <p:nvSpPr>
          <p:cNvPr id="352" name="Espace réservé pour une image  8"/>
          <p:cNvSpPr>
            <a:spLocks noGrp="1"/>
          </p:cNvSpPr>
          <p:nvPr>
            <p:ph type="pic" sz="half" idx="22"/>
          </p:nvPr>
        </p:nvSpPr>
        <p:spPr>
          <a:xfrm>
            <a:off x="6144000" y="2309798"/>
            <a:ext cx="6048000" cy="327914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3 photos ">
    <p:spTree>
      <p:nvGrpSpPr>
        <p:cNvPr id="1" name=""/>
        <p:cNvGrpSpPr/>
        <p:nvPr/>
      </p:nvGrpSpPr>
      <p:grpSpPr>
        <a:xfrm>
          <a:off x="0" y="0"/>
          <a:ext cx="0" cy="0"/>
          <a:chOff x="0" y="0"/>
          <a:chExt cx="0" cy="0"/>
        </a:xfrm>
      </p:grpSpPr>
      <p:sp>
        <p:nvSpPr>
          <p:cNvPr id="359"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360"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361"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62"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6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36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36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366"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367"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368" name="Espace réservé pour une image  8"/>
          <p:cNvSpPr>
            <a:spLocks noGrp="1"/>
          </p:cNvSpPr>
          <p:nvPr>
            <p:ph type="pic" sz="quarter" idx="21"/>
          </p:nvPr>
        </p:nvSpPr>
        <p:spPr>
          <a:xfrm>
            <a:off x="0" y="2817628"/>
            <a:ext cx="3960001" cy="3279146"/>
          </a:xfrm>
          <a:prstGeom prst="rect">
            <a:avLst/>
          </a:prstGeom>
        </p:spPr>
        <p:txBody>
          <a:bodyPr lIns="91439" tIns="45719" rIns="91439" bIns="45719">
            <a:noAutofit/>
          </a:bodyPr>
          <a:lstStyle/>
          <a:p>
            <a:endParaRPr/>
          </a:p>
        </p:txBody>
      </p:sp>
      <p:sp>
        <p:nvSpPr>
          <p:cNvPr id="369" name="Espace réservé pour une image  8"/>
          <p:cNvSpPr>
            <a:spLocks noGrp="1"/>
          </p:cNvSpPr>
          <p:nvPr>
            <p:ph type="pic" sz="quarter" idx="22"/>
          </p:nvPr>
        </p:nvSpPr>
        <p:spPr>
          <a:xfrm>
            <a:off x="8231999" y="2817628"/>
            <a:ext cx="3960001" cy="3279146"/>
          </a:xfrm>
          <a:prstGeom prst="rect">
            <a:avLst/>
          </a:prstGeom>
        </p:spPr>
        <p:txBody>
          <a:bodyPr lIns="91439" tIns="45719" rIns="91439" bIns="45719">
            <a:noAutofit/>
          </a:bodyPr>
          <a:lstStyle/>
          <a:p>
            <a:endParaRPr/>
          </a:p>
        </p:txBody>
      </p:sp>
      <p:sp>
        <p:nvSpPr>
          <p:cNvPr id="370" name="Espace réservé pour une image  8"/>
          <p:cNvSpPr>
            <a:spLocks noGrp="1"/>
          </p:cNvSpPr>
          <p:nvPr>
            <p:ph type="pic" sz="quarter" idx="23"/>
          </p:nvPr>
        </p:nvSpPr>
        <p:spPr>
          <a:xfrm>
            <a:off x="4115999" y="2817628"/>
            <a:ext cx="3960002" cy="3279146"/>
          </a:xfrm>
          <a:prstGeom prst="rect">
            <a:avLst/>
          </a:prstGeom>
        </p:spPr>
        <p:txBody>
          <a:bodyPr lIns="91439" tIns="45719" rIns="91439" bIns="45719">
            <a:noAutofit/>
          </a:bodyPr>
          <a:lstStyle/>
          <a:p>
            <a:endParaRPr/>
          </a:p>
        </p:txBody>
      </p:sp>
      <p:sp>
        <p:nvSpPr>
          <p:cNvPr id="371" name="Body Level One…"/>
          <p:cNvSpPr txBox="1">
            <a:spLocks noGrp="1"/>
          </p:cNvSpPr>
          <p:nvPr>
            <p:ph type="body" sz="quarter" idx="1"/>
          </p:nvPr>
        </p:nvSpPr>
        <p:spPr>
          <a:xfrm>
            <a:off x="696000" y="1767564"/>
            <a:ext cx="10800000" cy="1050065"/>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4 horizontal photos">
    <p:spTree>
      <p:nvGrpSpPr>
        <p:cNvPr id="1" name=""/>
        <p:cNvGrpSpPr/>
        <p:nvPr/>
      </p:nvGrpSpPr>
      <p:grpSpPr>
        <a:xfrm>
          <a:off x="0" y="0"/>
          <a:ext cx="0" cy="0"/>
          <a:chOff x="0" y="0"/>
          <a:chExt cx="0" cy="0"/>
        </a:xfrm>
      </p:grpSpPr>
      <p:sp>
        <p:nvSpPr>
          <p:cNvPr id="378"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379"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380"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81"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382"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383"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384"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385"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386"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387" name="Espace réservé pour une image  8"/>
          <p:cNvSpPr>
            <a:spLocks noGrp="1"/>
          </p:cNvSpPr>
          <p:nvPr>
            <p:ph type="pic" sz="quarter" idx="21"/>
          </p:nvPr>
        </p:nvSpPr>
        <p:spPr>
          <a:xfrm>
            <a:off x="0" y="4093535"/>
            <a:ext cx="6048000" cy="2232001"/>
          </a:xfrm>
          <a:prstGeom prst="rect">
            <a:avLst/>
          </a:prstGeom>
        </p:spPr>
        <p:txBody>
          <a:bodyPr lIns="91439" tIns="45719" rIns="91439" bIns="45719">
            <a:noAutofit/>
          </a:bodyPr>
          <a:lstStyle/>
          <a:p>
            <a:endParaRPr/>
          </a:p>
        </p:txBody>
      </p:sp>
      <p:sp>
        <p:nvSpPr>
          <p:cNvPr id="388" name="Espace réservé pour une image  8"/>
          <p:cNvSpPr>
            <a:spLocks noGrp="1"/>
          </p:cNvSpPr>
          <p:nvPr>
            <p:ph type="pic" sz="quarter" idx="22"/>
          </p:nvPr>
        </p:nvSpPr>
        <p:spPr>
          <a:xfrm>
            <a:off x="6144000" y="4093535"/>
            <a:ext cx="6048000" cy="2232001"/>
          </a:xfrm>
          <a:prstGeom prst="rect">
            <a:avLst/>
          </a:prstGeom>
        </p:spPr>
        <p:txBody>
          <a:bodyPr lIns="91439" tIns="45719" rIns="91439" bIns="45719">
            <a:noAutofit/>
          </a:bodyPr>
          <a:lstStyle/>
          <a:p>
            <a:endParaRPr/>
          </a:p>
        </p:txBody>
      </p:sp>
      <p:sp>
        <p:nvSpPr>
          <p:cNvPr id="389" name="Espace réservé pour une image  8"/>
          <p:cNvSpPr>
            <a:spLocks noGrp="1"/>
          </p:cNvSpPr>
          <p:nvPr>
            <p:ph type="pic" sz="quarter" idx="23"/>
          </p:nvPr>
        </p:nvSpPr>
        <p:spPr>
          <a:xfrm>
            <a:off x="0" y="1775151"/>
            <a:ext cx="6048000" cy="2232001"/>
          </a:xfrm>
          <a:prstGeom prst="rect">
            <a:avLst/>
          </a:prstGeom>
        </p:spPr>
        <p:txBody>
          <a:bodyPr lIns="91439" tIns="45719" rIns="91439" bIns="45719">
            <a:noAutofit/>
          </a:bodyPr>
          <a:lstStyle/>
          <a:p>
            <a:endParaRPr/>
          </a:p>
        </p:txBody>
      </p:sp>
      <p:sp>
        <p:nvSpPr>
          <p:cNvPr id="390" name="Espace réservé pour une image  8"/>
          <p:cNvSpPr>
            <a:spLocks noGrp="1"/>
          </p:cNvSpPr>
          <p:nvPr>
            <p:ph type="pic" sz="quarter" idx="24"/>
          </p:nvPr>
        </p:nvSpPr>
        <p:spPr>
          <a:xfrm>
            <a:off x="6144000" y="1775151"/>
            <a:ext cx="6048000" cy="2232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4 vertical photos captions">
    <p:spTree>
      <p:nvGrpSpPr>
        <p:cNvPr id="1" name=""/>
        <p:cNvGrpSpPr/>
        <p:nvPr/>
      </p:nvGrpSpPr>
      <p:grpSpPr>
        <a:xfrm>
          <a:off x="0" y="0"/>
          <a:ext cx="0" cy="0"/>
          <a:chOff x="0" y="0"/>
          <a:chExt cx="0" cy="0"/>
        </a:xfrm>
      </p:grpSpPr>
      <p:sp>
        <p:nvSpPr>
          <p:cNvPr id="397"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398"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399"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00"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0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40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40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404"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405"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406" name="Espace réservé pour une image  8"/>
          <p:cNvSpPr>
            <a:spLocks noGrp="1"/>
          </p:cNvSpPr>
          <p:nvPr>
            <p:ph type="pic" sz="quarter" idx="21"/>
          </p:nvPr>
        </p:nvSpPr>
        <p:spPr>
          <a:xfrm>
            <a:off x="695325" y="1849120"/>
            <a:ext cx="2604737" cy="3494161"/>
          </a:xfrm>
          <a:prstGeom prst="rect">
            <a:avLst/>
          </a:prstGeom>
        </p:spPr>
        <p:txBody>
          <a:bodyPr lIns="91439" tIns="45719" rIns="91439" bIns="45719">
            <a:noAutofit/>
          </a:bodyPr>
          <a:lstStyle/>
          <a:p>
            <a:endParaRPr/>
          </a:p>
        </p:txBody>
      </p:sp>
      <p:sp>
        <p:nvSpPr>
          <p:cNvPr id="407" name="Espace réservé pour une image  8"/>
          <p:cNvSpPr>
            <a:spLocks noGrp="1"/>
          </p:cNvSpPr>
          <p:nvPr>
            <p:ph type="pic" sz="quarter" idx="22"/>
          </p:nvPr>
        </p:nvSpPr>
        <p:spPr>
          <a:xfrm>
            <a:off x="3427303" y="1849120"/>
            <a:ext cx="2604738" cy="3494161"/>
          </a:xfrm>
          <a:prstGeom prst="rect">
            <a:avLst/>
          </a:prstGeom>
        </p:spPr>
        <p:txBody>
          <a:bodyPr lIns="91439" tIns="45719" rIns="91439" bIns="45719">
            <a:noAutofit/>
          </a:bodyPr>
          <a:lstStyle/>
          <a:p>
            <a:endParaRPr/>
          </a:p>
        </p:txBody>
      </p:sp>
      <p:sp>
        <p:nvSpPr>
          <p:cNvPr id="408" name="Espace réservé pour une image  8"/>
          <p:cNvSpPr>
            <a:spLocks noGrp="1"/>
          </p:cNvSpPr>
          <p:nvPr>
            <p:ph type="pic" sz="quarter" idx="23"/>
          </p:nvPr>
        </p:nvSpPr>
        <p:spPr>
          <a:xfrm>
            <a:off x="6159282" y="1849120"/>
            <a:ext cx="2604738" cy="3494161"/>
          </a:xfrm>
          <a:prstGeom prst="rect">
            <a:avLst/>
          </a:prstGeom>
        </p:spPr>
        <p:txBody>
          <a:bodyPr lIns="91439" tIns="45719" rIns="91439" bIns="45719">
            <a:noAutofit/>
          </a:bodyPr>
          <a:lstStyle/>
          <a:p>
            <a:endParaRPr/>
          </a:p>
        </p:txBody>
      </p:sp>
      <p:sp>
        <p:nvSpPr>
          <p:cNvPr id="409" name="Espace réservé pour une image  8"/>
          <p:cNvSpPr>
            <a:spLocks noGrp="1"/>
          </p:cNvSpPr>
          <p:nvPr>
            <p:ph type="pic" sz="quarter" idx="24"/>
          </p:nvPr>
        </p:nvSpPr>
        <p:spPr>
          <a:xfrm>
            <a:off x="8891261" y="1849120"/>
            <a:ext cx="2604738" cy="349416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4 vertical photos">
    <p:spTree>
      <p:nvGrpSpPr>
        <p:cNvPr id="1" name=""/>
        <p:cNvGrpSpPr/>
        <p:nvPr/>
      </p:nvGrpSpPr>
      <p:grpSpPr>
        <a:xfrm>
          <a:off x="0" y="0"/>
          <a:ext cx="0" cy="0"/>
          <a:chOff x="0" y="0"/>
          <a:chExt cx="0" cy="0"/>
        </a:xfrm>
      </p:grpSpPr>
      <p:sp>
        <p:nvSpPr>
          <p:cNvPr id="416"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417"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418"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19"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20"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421"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422"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423"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424"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425" name="Espace réservé pour une image  8"/>
          <p:cNvSpPr>
            <a:spLocks noGrp="1"/>
          </p:cNvSpPr>
          <p:nvPr>
            <p:ph type="pic" sz="quarter" idx="21"/>
          </p:nvPr>
        </p:nvSpPr>
        <p:spPr>
          <a:xfrm>
            <a:off x="0" y="1870960"/>
            <a:ext cx="2952000" cy="3960001"/>
          </a:xfrm>
          <a:prstGeom prst="rect">
            <a:avLst/>
          </a:prstGeom>
        </p:spPr>
        <p:txBody>
          <a:bodyPr lIns="91439" tIns="45719" rIns="91439" bIns="45719">
            <a:noAutofit/>
          </a:bodyPr>
          <a:lstStyle/>
          <a:p>
            <a:endParaRPr/>
          </a:p>
        </p:txBody>
      </p:sp>
      <p:sp>
        <p:nvSpPr>
          <p:cNvPr id="426" name="Espace réservé pour une image  8"/>
          <p:cNvSpPr>
            <a:spLocks noGrp="1"/>
          </p:cNvSpPr>
          <p:nvPr>
            <p:ph type="pic" sz="quarter" idx="22"/>
          </p:nvPr>
        </p:nvSpPr>
        <p:spPr>
          <a:xfrm>
            <a:off x="3079999" y="1870960"/>
            <a:ext cx="2952001" cy="3960001"/>
          </a:xfrm>
          <a:prstGeom prst="rect">
            <a:avLst/>
          </a:prstGeom>
        </p:spPr>
        <p:txBody>
          <a:bodyPr lIns="91439" tIns="45719" rIns="91439" bIns="45719">
            <a:noAutofit/>
          </a:bodyPr>
          <a:lstStyle/>
          <a:p>
            <a:endParaRPr/>
          </a:p>
        </p:txBody>
      </p:sp>
      <p:sp>
        <p:nvSpPr>
          <p:cNvPr id="427" name="Espace réservé pour une image  8"/>
          <p:cNvSpPr>
            <a:spLocks noGrp="1"/>
          </p:cNvSpPr>
          <p:nvPr>
            <p:ph type="pic" sz="quarter" idx="23"/>
          </p:nvPr>
        </p:nvSpPr>
        <p:spPr>
          <a:xfrm>
            <a:off x="6159999" y="1870960"/>
            <a:ext cx="2952001" cy="3960001"/>
          </a:xfrm>
          <a:prstGeom prst="rect">
            <a:avLst/>
          </a:prstGeom>
        </p:spPr>
        <p:txBody>
          <a:bodyPr lIns="91439" tIns="45719" rIns="91439" bIns="45719">
            <a:noAutofit/>
          </a:bodyPr>
          <a:lstStyle/>
          <a:p>
            <a:endParaRPr/>
          </a:p>
        </p:txBody>
      </p:sp>
      <p:sp>
        <p:nvSpPr>
          <p:cNvPr id="428" name="Espace réservé pour une image  8"/>
          <p:cNvSpPr>
            <a:spLocks noGrp="1"/>
          </p:cNvSpPr>
          <p:nvPr>
            <p:ph type="pic" sz="quarter" idx="24"/>
          </p:nvPr>
        </p:nvSpPr>
        <p:spPr>
          <a:xfrm>
            <a:off x="9240001" y="1870960"/>
            <a:ext cx="2952000" cy="3960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Two contents">
    <p:spTree>
      <p:nvGrpSpPr>
        <p:cNvPr id="1" name=""/>
        <p:cNvGrpSpPr/>
        <p:nvPr/>
      </p:nvGrpSpPr>
      <p:grpSpPr>
        <a:xfrm>
          <a:off x="0" y="0"/>
          <a:ext cx="0" cy="0"/>
          <a:chOff x="0" y="0"/>
          <a:chExt cx="0" cy="0"/>
        </a:xfrm>
      </p:grpSpPr>
      <p:sp>
        <p:nvSpPr>
          <p:cNvPr id="435" name="Rectangle 6"/>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436"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437"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38"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3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44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44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44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443" name="Body Level One…"/>
          <p:cNvSpPr txBox="1">
            <a:spLocks noGrp="1"/>
          </p:cNvSpPr>
          <p:nvPr>
            <p:ph type="body" sz="half" idx="1" hasCustomPrompt="1"/>
          </p:nvPr>
        </p:nvSpPr>
        <p:spPr>
          <a:xfrm>
            <a:off x="838200" y="1825625"/>
            <a:ext cx="5181600" cy="4351338"/>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444"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1_Full page photo and text">
    <p:spTree>
      <p:nvGrpSpPr>
        <p:cNvPr id="1" name=""/>
        <p:cNvGrpSpPr/>
        <p:nvPr/>
      </p:nvGrpSpPr>
      <p:grpSpPr>
        <a:xfrm>
          <a:off x="0" y="0"/>
          <a:ext cx="0" cy="0"/>
          <a:chOff x="0" y="0"/>
          <a:chExt cx="0" cy="0"/>
        </a:xfrm>
      </p:grpSpPr>
      <p:sp>
        <p:nvSpPr>
          <p:cNvPr id="49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94"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49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9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49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49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49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500"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501" name="Picture Placeholder 7"/>
          <p:cNvSpPr>
            <a:spLocks noGrp="1"/>
          </p:cNvSpPr>
          <p:nvPr>
            <p:ph type="pic" idx="21"/>
          </p:nvPr>
        </p:nvSpPr>
        <p:spPr>
          <a:xfrm>
            <a:off x="0" y="208724"/>
            <a:ext cx="12192000" cy="6649277"/>
          </a:xfrm>
          <a:prstGeom prst="rect">
            <a:avLst/>
          </a:prstGeom>
        </p:spPr>
        <p:txBody>
          <a:bodyPr lIns="91439" tIns="45719" rIns="91439" bIns="45719">
            <a:noAutofit/>
          </a:bodyPr>
          <a:lstStyle/>
          <a:p>
            <a:endParaRPr/>
          </a:p>
        </p:txBody>
      </p:sp>
      <p:sp>
        <p:nvSpPr>
          <p:cNvPr id="502" name="Title Text"/>
          <p:cNvSpPr txBox="1">
            <a:spLocks noGrp="1"/>
          </p:cNvSpPr>
          <p:nvPr>
            <p:ph type="title"/>
          </p:nvPr>
        </p:nvSpPr>
        <p:spPr>
          <a:xfrm>
            <a:off x="8412480" y="465591"/>
            <a:ext cx="3413761" cy="1116849"/>
          </a:xfrm>
          <a:prstGeom prst="rect">
            <a:avLst/>
          </a:prstGeom>
        </p:spPr>
        <p:txBody>
          <a:bodyPr/>
          <a:lstStyle>
            <a:lvl1pPr algn="l">
              <a:defRPr sz="3600">
                <a:solidFill>
                  <a:srgbClr val="FFFFFF"/>
                </a:solidFill>
              </a:defRPr>
            </a:lvl1pPr>
          </a:lstStyle>
          <a:p>
            <a:r>
              <a:t>Title Text</a:t>
            </a:r>
          </a:p>
        </p:txBody>
      </p:sp>
      <p:sp>
        <p:nvSpPr>
          <p:cNvPr id="503" name="Body Level One…"/>
          <p:cNvSpPr txBox="1">
            <a:spLocks noGrp="1"/>
          </p:cNvSpPr>
          <p:nvPr>
            <p:ph type="body" sz="quarter" idx="1" hasCustomPrompt="1"/>
          </p:nvPr>
        </p:nvSpPr>
        <p:spPr>
          <a:xfrm>
            <a:off x="8412480" y="1752450"/>
            <a:ext cx="3413761" cy="4409399"/>
          </a:xfrm>
          <a:prstGeom prst="rect">
            <a:avLst/>
          </a:prstGeom>
        </p:spPr>
        <p:txBody>
          <a:bodyPr/>
          <a:lstStyle>
            <a:lvl1pPr>
              <a:defRPr sz="2000">
                <a:solidFill>
                  <a:srgbClr val="FFFFFF"/>
                </a:solidFill>
              </a:defRPr>
            </a:lvl1pPr>
            <a:lvl2pPr marL="800100" indent="-342900">
              <a:defRPr sz="2000">
                <a:solidFill>
                  <a:srgbClr val="FFFFFF"/>
                </a:solidFill>
              </a:defRPr>
            </a:lvl2pPr>
            <a:lvl3pPr marL="1257300" indent="-342900">
              <a:defRPr sz="2000">
                <a:solidFill>
                  <a:srgbClr val="FFFFFF"/>
                </a:solidFill>
              </a:defRPr>
            </a:lvl3pPr>
            <a:lvl4pPr marL="1600200" indent="-228600">
              <a:defRPr sz="2000">
                <a:solidFill>
                  <a:srgbClr val="FFFFFF"/>
                </a:solidFill>
              </a:defRPr>
            </a:lvl4pPr>
            <a:lvl5pPr marL="2057400" indent="-228600">
              <a:defRPr sz="2000">
                <a:solidFill>
                  <a:srgbClr val="FFFFFF"/>
                </a:solidFill>
              </a:defRPr>
            </a:lvl5pPr>
          </a:lstStyle>
          <a:p>
            <a:r>
              <a:t>Cliquez pour modifier les styles du texte du masque</a:t>
            </a:r>
          </a:p>
          <a:p>
            <a:pPr lvl="1"/>
            <a:endParaRPr/>
          </a:p>
          <a:p>
            <a:pPr lvl="2"/>
            <a:endParaRPr/>
          </a:p>
          <a:p>
            <a:pPr lvl="3"/>
            <a:endParaRPr/>
          </a:p>
          <a:p>
            <a:pPr lvl="4"/>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Half page photo and texte">
    <p:spTree>
      <p:nvGrpSpPr>
        <p:cNvPr id="1" name=""/>
        <p:cNvGrpSpPr/>
        <p:nvPr/>
      </p:nvGrpSpPr>
      <p:grpSpPr>
        <a:xfrm>
          <a:off x="0" y="0"/>
          <a:ext cx="0" cy="0"/>
          <a:chOff x="0" y="0"/>
          <a:chExt cx="0" cy="0"/>
        </a:xfrm>
      </p:grpSpPr>
      <p:sp>
        <p:nvSpPr>
          <p:cNvPr id="510"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11"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512"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13"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14"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515"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516"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517" name="Title Text"/>
          <p:cNvSpPr txBox="1">
            <a:spLocks noGrp="1"/>
          </p:cNvSpPr>
          <p:nvPr>
            <p:ph type="title"/>
          </p:nvPr>
        </p:nvSpPr>
        <p:spPr>
          <a:xfrm>
            <a:off x="696000" y="465591"/>
            <a:ext cx="5406826" cy="1116849"/>
          </a:xfrm>
          <a:prstGeom prst="rect">
            <a:avLst/>
          </a:prstGeom>
        </p:spPr>
        <p:txBody>
          <a:bodyPr/>
          <a:lstStyle>
            <a:lvl1pPr algn="l"/>
          </a:lstStyle>
          <a:p>
            <a:r>
              <a:t>Title Text</a:t>
            </a:r>
          </a:p>
        </p:txBody>
      </p:sp>
      <p:sp>
        <p:nvSpPr>
          <p:cNvPr id="518" name="Espace réservé pour une image  8"/>
          <p:cNvSpPr>
            <a:spLocks noGrp="1"/>
          </p:cNvSpPr>
          <p:nvPr>
            <p:ph type="pic" idx="21"/>
          </p:nvPr>
        </p:nvSpPr>
        <p:spPr>
          <a:xfrm>
            <a:off x="6102825" y="225187"/>
            <a:ext cx="6089177" cy="6632814"/>
          </a:xfrm>
          <a:prstGeom prst="rect">
            <a:avLst/>
          </a:prstGeom>
        </p:spPr>
        <p:txBody>
          <a:bodyPr lIns="91439" tIns="45719" rIns="91439" bIns="45719">
            <a:noAutofit/>
          </a:bodyPr>
          <a:lstStyle/>
          <a:p>
            <a:endParaRPr/>
          </a:p>
        </p:txBody>
      </p:sp>
      <p:sp>
        <p:nvSpPr>
          <p:cNvPr id="519" name="ZoneTexte 2"/>
          <p:cNvSpPr txBox="1"/>
          <p:nvPr/>
        </p:nvSpPr>
        <p:spPr>
          <a:xfrm>
            <a:off x="695324" y="1703923"/>
            <a:ext cx="4999887" cy="1884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2F2F2F"/>
                </a:solidFill>
              </a:defRPr>
            </a:lvl1pPr>
            <a:lvl2pPr>
              <a:defRPr sz="2800">
                <a:solidFill>
                  <a:srgbClr val="2F2F2F"/>
                </a:solidFill>
              </a:defRPr>
            </a:lvl2pPr>
            <a:lvl3pPr>
              <a:defRPr sz="2800">
                <a:solidFill>
                  <a:srgbClr val="2F2F2F"/>
                </a:solidFill>
              </a:defRPr>
            </a:lvl3pPr>
          </a:lstStyle>
          <a:p>
            <a:r>
              <a:t>Cliquez pour modifier les styles du texte du masque</a:t>
            </a:r>
          </a:p>
          <a:p>
            <a:pPr lvl="1"/>
            <a:r>
              <a:t>Deuxième niveau</a:t>
            </a:r>
          </a:p>
          <a:p>
            <a:pPr lvl="2"/>
            <a:r>
              <a:t>Troisième niveau</a:t>
            </a:r>
          </a:p>
        </p:txBody>
      </p:sp>
      <p:sp>
        <p:nvSpPr>
          <p:cNvPr id="520"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2_1 horizontal photo">
    <p:spTree>
      <p:nvGrpSpPr>
        <p:cNvPr id="1" name=""/>
        <p:cNvGrpSpPr/>
        <p:nvPr/>
      </p:nvGrpSpPr>
      <p:grpSpPr>
        <a:xfrm>
          <a:off x="0" y="0"/>
          <a:ext cx="0" cy="0"/>
          <a:chOff x="0" y="0"/>
          <a:chExt cx="0" cy="0"/>
        </a:xfrm>
      </p:grpSpPr>
      <p:sp>
        <p:nvSpPr>
          <p:cNvPr id="527"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28"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529"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30"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3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53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53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534"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535"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536" name="Espace réservé pour une image  8"/>
          <p:cNvSpPr>
            <a:spLocks noGrp="1"/>
          </p:cNvSpPr>
          <p:nvPr>
            <p:ph type="pic" sz="half" idx="21"/>
          </p:nvPr>
        </p:nvSpPr>
        <p:spPr>
          <a:xfrm>
            <a:off x="695998" y="2690035"/>
            <a:ext cx="10800000" cy="2494872"/>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Full page photo and text">
    <p:spTree>
      <p:nvGrpSpPr>
        <p:cNvPr id="1" name=""/>
        <p:cNvGrpSpPr/>
        <p:nvPr/>
      </p:nvGrpSpPr>
      <p:grpSpPr>
        <a:xfrm>
          <a:off x="0" y="0"/>
          <a:ext cx="0" cy="0"/>
          <a:chOff x="0" y="0"/>
          <a:chExt cx="0" cy="0"/>
        </a:xfrm>
      </p:grpSpPr>
      <p:sp>
        <p:nvSpPr>
          <p:cNvPr id="35"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36"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37"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9" name="Picture Placeholder 7"/>
          <p:cNvSpPr>
            <a:spLocks noGrp="1"/>
          </p:cNvSpPr>
          <p:nvPr>
            <p:ph type="pic" idx="21"/>
          </p:nvPr>
        </p:nvSpPr>
        <p:spPr>
          <a:xfrm>
            <a:off x="0" y="208724"/>
            <a:ext cx="12192000" cy="6649277"/>
          </a:xfrm>
          <a:prstGeom prst="rect">
            <a:avLst/>
          </a:prstGeom>
        </p:spPr>
        <p:txBody>
          <a:bodyPr lIns="91439" tIns="45719" rIns="91439" bIns="45719">
            <a:noAutofit/>
          </a:bodyPr>
          <a:lstStyle/>
          <a:p>
            <a:endParaRPr/>
          </a:p>
        </p:txBody>
      </p:sp>
      <p:sp>
        <p:nvSpPr>
          <p:cNvPr id="40" name="Title Text"/>
          <p:cNvSpPr txBox="1">
            <a:spLocks noGrp="1"/>
          </p:cNvSpPr>
          <p:nvPr>
            <p:ph type="title"/>
          </p:nvPr>
        </p:nvSpPr>
        <p:spPr>
          <a:xfrm>
            <a:off x="8412480" y="465591"/>
            <a:ext cx="3413761" cy="1116849"/>
          </a:xfrm>
          <a:prstGeom prst="rect">
            <a:avLst/>
          </a:prstGeom>
        </p:spPr>
        <p:txBody>
          <a:bodyPr/>
          <a:lstStyle>
            <a:lvl1pPr algn="l">
              <a:defRPr sz="3600">
                <a:solidFill>
                  <a:srgbClr val="FFFFFF"/>
                </a:solidFill>
              </a:defRPr>
            </a:lvl1pPr>
          </a:lstStyle>
          <a:p>
            <a:r>
              <a:t>Title Text</a:t>
            </a:r>
          </a:p>
        </p:txBody>
      </p:sp>
      <p:sp>
        <p:nvSpPr>
          <p:cNvPr id="41" name="Body Level One…"/>
          <p:cNvSpPr txBox="1">
            <a:spLocks noGrp="1"/>
          </p:cNvSpPr>
          <p:nvPr>
            <p:ph type="body" sz="quarter" idx="1" hasCustomPrompt="1"/>
          </p:nvPr>
        </p:nvSpPr>
        <p:spPr>
          <a:xfrm>
            <a:off x="8412480" y="1752450"/>
            <a:ext cx="3413761" cy="4409399"/>
          </a:xfrm>
          <a:prstGeom prst="rect">
            <a:avLst/>
          </a:prstGeom>
        </p:spPr>
        <p:txBody>
          <a:bodyPr/>
          <a:lstStyle>
            <a:lvl1pPr>
              <a:defRPr sz="2000">
                <a:solidFill>
                  <a:srgbClr val="FFFFFF"/>
                </a:solidFill>
              </a:defRPr>
            </a:lvl1pPr>
            <a:lvl2pPr marL="800100" indent="-342900">
              <a:defRPr sz="2000">
                <a:solidFill>
                  <a:srgbClr val="FFFFFF"/>
                </a:solidFill>
              </a:defRPr>
            </a:lvl2pPr>
            <a:lvl3pPr marL="1257300" indent="-342900">
              <a:defRPr sz="2000">
                <a:solidFill>
                  <a:srgbClr val="FFFFFF"/>
                </a:solidFill>
              </a:defRPr>
            </a:lvl3pPr>
            <a:lvl4pPr marL="1600200" indent="-228600">
              <a:defRPr sz="2000">
                <a:solidFill>
                  <a:srgbClr val="FFFFFF"/>
                </a:solidFill>
              </a:defRPr>
            </a:lvl4pPr>
            <a:lvl5pPr marL="2057400" indent="-228600">
              <a:defRPr sz="2000">
                <a:solidFill>
                  <a:srgbClr val="FFFFFF"/>
                </a:solidFill>
              </a:defRPr>
            </a:lvl5pPr>
          </a:lstStyle>
          <a:p>
            <a:r>
              <a:t>Cliquez pour modifier les styles du texte du masque</a:t>
            </a:r>
          </a:p>
          <a:p>
            <a:pPr lvl="1"/>
            <a:endParaRPr/>
          </a:p>
          <a:p>
            <a:pPr lvl="2"/>
            <a:endParaRPr/>
          </a:p>
          <a:p>
            <a:pPr lvl="3"/>
            <a:endParaRPr/>
          </a:p>
          <a:p>
            <a:pPr lvl="4"/>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Text and 3 Pictures with boxes">
    <p:spTree>
      <p:nvGrpSpPr>
        <p:cNvPr id="1" name=""/>
        <p:cNvGrpSpPr/>
        <p:nvPr/>
      </p:nvGrpSpPr>
      <p:grpSpPr>
        <a:xfrm>
          <a:off x="0" y="0"/>
          <a:ext cx="0" cy="0"/>
          <a:chOff x="0" y="0"/>
          <a:chExt cx="0" cy="0"/>
        </a:xfrm>
      </p:grpSpPr>
      <p:sp>
        <p:nvSpPr>
          <p:cNvPr id="54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44"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54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4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4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54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54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550" name="Title Text"/>
          <p:cNvSpPr txBox="1">
            <a:spLocks noGrp="1"/>
          </p:cNvSpPr>
          <p:nvPr>
            <p:ph type="title"/>
          </p:nvPr>
        </p:nvSpPr>
        <p:spPr>
          <a:xfrm>
            <a:off x="695325" y="478537"/>
            <a:ext cx="10801350" cy="1084264"/>
          </a:xfrm>
          <a:prstGeom prst="rect">
            <a:avLst/>
          </a:prstGeom>
        </p:spPr>
        <p:txBody>
          <a:bodyPr/>
          <a:lstStyle/>
          <a:p>
            <a:r>
              <a:t>Title Text</a:t>
            </a:r>
          </a:p>
        </p:txBody>
      </p:sp>
      <p:sp>
        <p:nvSpPr>
          <p:cNvPr id="551" name="Body Level One…"/>
          <p:cNvSpPr txBox="1">
            <a:spLocks noGrp="1"/>
          </p:cNvSpPr>
          <p:nvPr>
            <p:ph type="body" sz="quarter" idx="1"/>
          </p:nvPr>
        </p:nvSpPr>
        <p:spPr>
          <a:xfrm>
            <a:off x="4116385" y="1601375"/>
            <a:ext cx="3960002" cy="1131216"/>
          </a:xfrm>
          <a:prstGeom prst="rect">
            <a:avLst/>
          </a:prstGeom>
          <a:solidFill>
            <a:schemeClr val="accent2"/>
          </a:solidFill>
        </p:spPr>
        <p:txBody>
          <a:bodyPr lIns="36000" tIns="36000" rIns="36000" bIns="36000" anchor="ctr"/>
          <a:lstStyle>
            <a:lvl1pPr algn="ctr">
              <a:spcBef>
                <a:spcPts val="0"/>
              </a:spcBef>
              <a:defRPr sz="2100">
                <a:solidFill>
                  <a:srgbClr val="FFFFFF"/>
                </a:solidFill>
              </a:defRPr>
            </a:lvl1pPr>
            <a:lvl2pPr marL="0" indent="457200" algn="ctr">
              <a:spcBef>
                <a:spcPts val="0"/>
              </a:spcBef>
              <a:buSzTx/>
              <a:buNone/>
              <a:defRPr sz="2100">
                <a:solidFill>
                  <a:srgbClr val="FFFFFF"/>
                </a:solidFill>
              </a:defRPr>
            </a:lvl2pPr>
            <a:lvl3pPr marL="0" indent="914400" algn="ctr">
              <a:spcBef>
                <a:spcPts val="0"/>
              </a:spcBef>
              <a:buSzTx/>
              <a:buNone/>
              <a:defRPr sz="2100">
                <a:solidFill>
                  <a:srgbClr val="FFFFFF"/>
                </a:solidFill>
              </a:defRPr>
            </a:lvl3pPr>
            <a:lvl4pPr marL="0" indent="1371600" algn="ctr">
              <a:spcBef>
                <a:spcPts val="0"/>
              </a:spcBef>
              <a:buSzTx/>
              <a:buNone/>
              <a:defRPr sz="2100">
                <a:solidFill>
                  <a:srgbClr val="FFFFFF"/>
                </a:solidFill>
              </a:defRPr>
            </a:lvl4pPr>
            <a:lvl5pPr marL="0" indent="1828800" algn="ctr">
              <a:spcBef>
                <a:spcPts val="0"/>
              </a:spcBef>
              <a:buSzTx/>
              <a:buNone/>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552" name="Picture Placeholder 10"/>
          <p:cNvSpPr>
            <a:spLocks noGrp="1"/>
          </p:cNvSpPr>
          <p:nvPr>
            <p:ph type="pic" sz="quarter" idx="21"/>
          </p:nvPr>
        </p:nvSpPr>
        <p:spPr>
          <a:xfrm>
            <a:off x="4116385" y="2732441"/>
            <a:ext cx="3959226" cy="3477298"/>
          </a:xfrm>
          <a:prstGeom prst="rect">
            <a:avLst/>
          </a:prstGeom>
        </p:spPr>
        <p:txBody>
          <a:bodyPr lIns="91439" tIns="45719" rIns="91439" bIns="45719">
            <a:noAutofit/>
          </a:bodyPr>
          <a:lstStyle/>
          <a:p>
            <a:endParaRPr/>
          </a:p>
        </p:txBody>
      </p:sp>
      <p:sp>
        <p:nvSpPr>
          <p:cNvPr id="553"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554" name="Text Placeholder 2"/>
          <p:cNvSpPr>
            <a:spLocks noGrp="1"/>
          </p:cNvSpPr>
          <p:nvPr>
            <p:ph type="body" sz="quarter" idx="22"/>
          </p:nvPr>
        </p:nvSpPr>
        <p:spPr>
          <a:xfrm>
            <a:off x="3274" y="5078524"/>
            <a:ext cx="3960002" cy="1131215"/>
          </a:xfrm>
          <a:prstGeom prst="rect">
            <a:avLst/>
          </a:prstGeom>
          <a:solidFill>
            <a:schemeClr val="accent2"/>
          </a:solidFill>
        </p:spPr>
        <p:txBody>
          <a:bodyPr lIns="36000" tIns="36000" rIns="36000" bIns="36000" anchor="ctr"/>
          <a:lstStyle/>
          <a:p>
            <a:pPr algn="ctr">
              <a:spcBef>
                <a:spcPts val="0"/>
              </a:spcBef>
              <a:defRPr sz="2100">
                <a:solidFill>
                  <a:srgbClr val="FFFFFF"/>
                </a:solidFill>
              </a:defRPr>
            </a:pPr>
            <a:endParaRPr/>
          </a:p>
        </p:txBody>
      </p:sp>
      <p:sp>
        <p:nvSpPr>
          <p:cNvPr id="555" name="Picture Placeholder 10"/>
          <p:cNvSpPr>
            <a:spLocks noGrp="1"/>
          </p:cNvSpPr>
          <p:nvPr>
            <p:ph type="pic" sz="quarter" idx="23"/>
          </p:nvPr>
        </p:nvSpPr>
        <p:spPr>
          <a:xfrm>
            <a:off x="4049" y="1601375"/>
            <a:ext cx="3959226" cy="3477299"/>
          </a:xfrm>
          <a:prstGeom prst="rect">
            <a:avLst/>
          </a:prstGeom>
        </p:spPr>
        <p:txBody>
          <a:bodyPr lIns="91439" tIns="45719" rIns="91439" bIns="45719">
            <a:noAutofit/>
          </a:bodyPr>
          <a:lstStyle/>
          <a:p>
            <a:endParaRPr/>
          </a:p>
        </p:txBody>
      </p:sp>
      <p:sp>
        <p:nvSpPr>
          <p:cNvPr id="556" name="Text Placeholder 2"/>
          <p:cNvSpPr>
            <a:spLocks noGrp="1"/>
          </p:cNvSpPr>
          <p:nvPr>
            <p:ph type="body" sz="quarter" idx="24"/>
          </p:nvPr>
        </p:nvSpPr>
        <p:spPr>
          <a:xfrm>
            <a:off x="8232388" y="5078524"/>
            <a:ext cx="3960001" cy="1131215"/>
          </a:xfrm>
          <a:prstGeom prst="rect">
            <a:avLst/>
          </a:prstGeom>
          <a:solidFill>
            <a:schemeClr val="accent2"/>
          </a:solidFill>
        </p:spPr>
        <p:txBody>
          <a:bodyPr lIns="36000" tIns="36000" rIns="36000" bIns="36000" anchor="ctr"/>
          <a:lstStyle/>
          <a:p>
            <a:pPr algn="ctr">
              <a:spcBef>
                <a:spcPts val="0"/>
              </a:spcBef>
              <a:defRPr sz="2100">
                <a:solidFill>
                  <a:srgbClr val="FFFFFF"/>
                </a:solidFill>
              </a:defRPr>
            </a:pPr>
            <a:endParaRPr/>
          </a:p>
        </p:txBody>
      </p:sp>
      <p:sp>
        <p:nvSpPr>
          <p:cNvPr id="557" name="Picture Placeholder 10"/>
          <p:cNvSpPr>
            <a:spLocks noGrp="1"/>
          </p:cNvSpPr>
          <p:nvPr>
            <p:ph type="pic" sz="quarter" idx="25"/>
          </p:nvPr>
        </p:nvSpPr>
        <p:spPr>
          <a:xfrm>
            <a:off x="8232388" y="1601375"/>
            <a:ext cx="3959226" cy="3477299"/>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Picture horizontal full and text">
    <p:spTree>
      <p:nvGrpSpPr>
        <p:cNvPr id="1" name=""/>
        <p:cNvGrpSpPr/>
        <p:nvPr/>
      </p:nvGrpSpPr>
      <p:grpSpPr>
        <a:xfrm>
          <a:off x="0" y="0"/>
          <a:ext cx="0" cy="0"/>
          <a:chOff x="0" y="0"/>
          <a:chExt cx="0" cy="0"/>
        </a:xfrm>
      </p:grpSpPr>
      <p:sp>
        <p:nvSpPr>
          <p:cNvPr id="564"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65"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566"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67"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6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56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57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571"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57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573" name="Espace réservé pour une image  8"/>
          <p:cNvSpPr>
            <a:spLocks noGrp="1"/>
          </p:cNvSpPr>
          <p:nvPr>
            <p:ph type="pic" sz="half" idx="21"/>
          </p:nvPr>
        </p:nvSpPr>
        <p:spPr>
          <a:xfrm>
            <a:off x="0" y="2139761"/>
            <a:ext cx="12192000" cy="2494872"/>
          </a:xfrm>
          <a:prstGeom prst="rect">
            <a:avLst/>
          </a:prstGeom>
        </p:spPr>
        <p:txBody>
          <a:bodyPr lIns="91439" tIns="45719" rIns="91439" bIns="45719">
            <a:noAutofit/>
          </a:bodyPr>
          <a:lstStyle/>
          <a:p>
            <a:endParaRPr/>
          </a:p>
        </p:txBody>
      </p:sp>
      <p:sp>
        <p:nvSpPr>
          <p:cNvPr id="574" name="Body Level One…"/>
          <p:cNvSpPr txBox="1">
            <a:spLocks noGrp="1"/>
          </p:cNvSpPr>
          <p:nvPr>
            <p:ph type="body" sz="quarter" idx="1"/>
          </p:nvPr>
        </p:nvSpPr>
        <p:spPr>
          <a:xfrm>
            <a:off x="695998" y="4600352"/>
            <a:ext cx="3416527" cy="1560511"/>
          </a:xfrm>
          <a:prstGeom prst="rect">
            <a:avLst/>
          </a:prstGeom>
          <a:solidFill>
            <a:schemeClr val="accent2"/>
          </a:solidFill>
        </p:spPr>
        <p:txBody>
          <a:bodyPr anchor="ctr"/>
          <a:lstStyle>
            <a:lvl1pPr algn="ctr">
              <a:defRPr sz="2100">
                <a:solidFill>
                  <a:srgbClr val="FFFFFF"/>
                </a:solidFill>
              </a:defRPr>
            </a:lvl1pPr>
            <a:lvl2pPr marL="857250" indent="-400050" algn="ctr">
              <a:defRPr sz="2100">
                <a:solidFill>
                  <a:srgbClr val="FFFFFF"/>
                </a:solidFill>
              </a:defRPr>
            </a:lvl2pPr>
            <a:lvl3pPr marL="1314450" indent="-400050" algn="ctr">
              <a:defRPr sz="2100">
                <a:solidFill>
                  <a:srgbClr val="FFFFFF"/>
                </a:solidFill>
              </a:defRPr>
            </a:lvl3pPr>
            <a:lvl4pPr marL="1638300" indent="-266700" algn="ctr">
              <a:defRPr sz="2100">
                <a:solidFill>
                  <a:srgbClr val="FFFFFF"/>
                </a:solidFill>
              </a:defRPr>
            </a:lvl4pPr>
            <a:lvl5pPr marL="2095500" indent="-266700" algn="ctr">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575" name="Text Placeholder 5"/>
          <p:cNvSpPr>
            <a:spLocks noGrp="1"/>
          </p:cNvSpPr>
          <p:nvPr>
            <p:ph type="body" sz="quarter" idx="22"/>
          </p:nvPr>
        </p:nvSpPr>
        <p:spPr>
          <a:xfrm>
            <a:off x="4409907" y="4600352"/>
            <a:ext cx="3377037" cy="1560512"/>
          </a:xfrm>
          <a:prstGeom prst="rect">
            <a:avLst/>
          </a:prstGeom>
          <a:solidFill>
            <a:schemeClr val="accent2"/>
          </a:solidFill>
        </p:spPr>
        <p:txBody>
          <a:bodyPr anchor="ctr"/>
          <a:lstStyle/>
          <a:p>
            <a:pPr algn="ctr">
              <a:defRPr sz="2100">
                <a:solidFill>
                  <a:srgbClr val="FFFFFF"/>
                </a:solidFill>
              </a:defRPr>
            </a:pPr>
            <a:endParaRPr/>
          </a:p>
        </p:txBody>
      </p:sp>
      <p:sp>
        <p:nvSpPr>
          <p:cNvPr id="576" name="Text Placeholder 5"/>
          <p:cNvSpPr>
            <a:spLocks noGrp="1"/>
          </p:cNvSpPr>
          <p:nvPr>
            <p:ph type="body" sz="quarter" idx="23"/>
          </p:nvPr>
        </p:nvSpPr>
        <p:spPr>
          <a:xfrm>
            <a:off x="8084325" y="4600352"/>
            <a:ext cx="3411673" cy="1560511"/>
          </a:xfrm>
          <a:prstGeom prst="rect">
            <a:avLst/>
          </a:prstGeom>
          <a:solidFill>
            <a:schemeClr val="accent2"/>
          </a:solidFill>
        </p:spPr>
        <p:txBody>
          <a:bodyPr anchor="ctr"/>
          <a:lstStyle/>
          <a:p>
            <a:pPr algn="ctr">
              <a:defRPr sz="2100">
                <a:solidFill>
                  <a:srgbClr val="FFFFFF"/>
                </a:solidFill>
              </a:defRPr>
            </a:pPr>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Picture Horizontal and text">
    <p:spTree>
      <p:nvGrpSpPr>
        <p:cNvPr id="1" name=""/>
        <p:cNvGrpSpPr/>
        <p:nvPr/>
      </p:nvGrpSpPr>
      <p:grpSpPr>
        <a:xfrm>
          <a:off x="0" y="0"/>
          <a:ext cx="0" cy="0"/>
          <a:chOff x="0" y="0"/>
          <a:chExt cx="0" cy="0"/>
        </a:xfrm>
      </p:grpSpPr>
      <p:sp>
        <p:nvSpPr>
          <p:cNvPr id="58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84"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58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8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58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58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58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590" name="Title Text"/>
          <p:cNvSpPr txBox="1">
            <a:spLocks noGrp="1"/>
          </p:cNvSpPr>
          <p:nvPr>
            <p:ph type="title"/>
          </p:nvPr>
        </p:nvSpPr>
        <p:spPr>
          <a:xfrm>
            <a:off x="695323" y="476250"/>
            <a:ext cx="10801352" cy="973138"/>
          </a:xfrm>
          <a:prstGeom prst="rect">
            <a:avLst/>
          </a:prstGeom>
        </p:spPr>
        <p:txBody>
          <a:bodyPr/>
          <a:lstStyle/>
          <a:p>
            <a:r>
              <a:t>Title Text</a:t>
            </a:r>
          </a:p>
        </p:txBody>
      </p:sp>
      <p:sp>
        <p:nvSpPr>
          <p:cNvPr id="591" name="Picture Placeholder 10"/>
          <p:cNvSpPr>
            <a:spLocks noGrp="1"/>
          </p:cNvSpPr>
          <p:nvPr>
            <p:ph type="pic" sz="half" idx="21"/>
          </p:nvPr>
        </p:nvSpPr>
        <p:spPr>
          <a:xfrm>
            <a:off x="694648" y="1684947"/>
            <a:ext cx="10801351" cy="2563907"/>
          </a:xfrm>
          <a:prstGeom prst="rect">
            <a:avLst/>
          </a:prstGeom>
        </p:spPr>
        <p:txBody>
          <a:bodyPr lIns="91439" tIns="45719" rIns="91439" bIns="45719">
            <a:noAutofit/>
          </a:bodyPr>
          <a:lstStyle/>
          <a:p>
            <a:endParaRPr/>
          </a:p>
        </p:txBody>
      </p:sp>
      <p:sp>
        <p:nvSpPr>
          <p:cNvPr id="592" name="Body Level One…"/>
          <p:cNvSpPr txBox="1">
            <a:spLocks noGrp="1"/>
          </p:cNvSpPr>
          <p:nvPr>
            <p:ph type="body" sz="quarter" idx="1"/>
          </p:nvPr>
        </p:nvSpPr>
        <p:spPr>
          <a:xfrm>
            <a:off x="695323" y="4391026"/>
            <a:ext cx="3415860" cy="1766372"/>
          </a:xfrm>
          <a:prstGeom prst="rect">
            <a:avLst/>
          </a:prstGeom>
        </p:spPr>
        <p:txBody>
          <a:bodyPr/>
          <a:lstStyle>
            <a:lvl1pPr>
              <a:defRPr sz="2100">
                <a:solidFill>
                  <a:srgbClr val="2F2F2F"/>
                </a:solidFill>
              </a:defRPr>
            </a:lvl1pPr>
            <a:lvl2pPr marL="857250" indent="-400050">
              <a:defRPr sz="2100">
                <a:solidFill>
                  <a:srgbClr val="2F2F2F"/>
                </a:solidFill>
              </a:defRPr>
            </a:lvl2pPr>
            <a:lvl3pPr marL="1314450" indent="-400050">
              <a:defRPr sz="2100">
                <a:solidFill>
                  <a:srgbClr val="2F2F2F"/>
                </a:solidFill>
              </a:defRPr>
            </a:lvl3pPr>
            <a:lvl4pPr marL="1638300" indent="-266700">
              <a:defRPr sz="2100">
                <a:solidFill>
                  <a:srgbClr val="2F2F2F"/>
                </a:solidFill>
              </a:defRPr>
            </a:lvl4pPr>
            <a:lvl5pPr marL="2095500" indent="-266700">
              <a:defRPr sz="2100">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593" name="Text Placeholder 5"/>
          <p:cNvSpPr>
            <a:spLocks noGrp="1"/>
          </p:cNvSpPr>
          <p:nvPr>
            <p:ph type="body" sz="quarter" idx="22"/>
          </p:nvPr>
        </p:nvSpPr>
        <p:spPr>
          <a:xfrm>
            <a:off x="4410237" y="4393424"/>
            <a:ext cx="3376379" cy="1766371"/>
          </a:xfrm>
          <a:prstGeom prst="rect">
            <a:avLst/>
          </a:prstGeom>
        </p:spPr>
        <p:txBody>
          <a:bodyPr/>
          <a:lstStyle/>
          <a:p>
            <a:pPr>
              <a:defRPr sz="2100">
                <a:solidFill>
                  <a:srgbClr val="2F2F2F"/>
                </a:solidFill>
              </a:defRPr>
            </a:pPr>
            <a:endParaRPr/>
          </a:p>
        </p:txBody>
      </p:sp>
      <p:sp>
        <p:nvSpPr>
          <p:cNvPr id="594"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595" name="Text Placeholder 5"/>
          <p:cNvSpPr>
            <a:spLocks noGrp="1"/>
          </p:cNvSpPr>
          <p:nvPr>
            <p:ph type="body" sz="quarter" idx="23"/>
          </p:nvPr>
        </p:nvSpPr>
        <p:spPr>
          <a:xfrm>
            <a:off x="8085667" y="4393424"/>
            <a:ext cx="3411008" cy="1766371"/>
          </a:xfrm>
          <a:prstGeom prst="rect">
            <a:avLst/>
          </a:prstGeom>
        </p:spPr>
        <p:txBody>
          <a:bodyPr/>
          <a:lstStyle/>
          <a:p>
            <a:pPr>
              <a:defRPr sz="2100">
                <a:solidFill>
                  <a:srgbClr val="2F2F2F"/>
                </a:solidFill>
              </a:defRPr>
            </a:pPr>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2 vertical photos">
    <p:spTree>
      <p:nvGrpSpPr>
        <p:cNvPr id="1" name=""/>
        <p:cNvGrpSpPr/>
        <p:nvPr/>
      </p:nvGrpSpPr>
      <p:grpSpPr>
        <a:xfrm>
          <a:off x="0" y="0"/>
          <a:ext cx="0" cy="0"/>
          <a:chOff x="0" y="0"/>
          <a:chExt cx="0" cy="0"/>
        </a:xfrm>
      </p:grpSpPr>
      <p:sp>
        <p:nvSpPr>
          <p:cNvPr id="602"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03"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604"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05"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06"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607"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608"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609"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610"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611" name="Espace réservé pour une image  8"/>
          <p:cNvSpPr>
            <a:spLocks noGrp="1"/>
          </p:cNvSpPr>
          <p:nvPr>
            <p:ph type="pic" sz="half" idx="21"/>
          </p:nvPr>
        </p:nvSpPr>
        <p:spPr>
          <a:xfrm>
            <a:off x="0" y="2309798"/>
            <a:ext cx="6048000" cy="3279147"/>
          </a:xfrm>
          <a:prstGeom prst="rect">
            <a:avLst/>
          </a:prstGeom>
        </p:spPr>
        <p:txBody>
          <a:bodyPr lIns="91439" tIns="45719" rIns="91439" bIns="45719">
            <a:noAutofit/>
          </a:bodyPr>
          <a:lstStyle/>
          <a:p>
            <a:endParaRPr/>
          </a:p>
        </p:txBody>
      </p:sp>
      <p:sp>
        <p:nvSpPr>
          <p:cNvPr id="612" name="Espace réservé pour une image  8"/>
          <p:cNvSpPr>
            <a:spLocks noGrp="1"/>
          </p:cNvSpPr>
          <p:nvPr>
            <p:ph type="pic" sz="half" idx="22"/>
          </p:nvPr>
        </p:nvSpPr>
        <p:spPr>
          <a:xfrm>
            <a:off x="6144000" y="2309798"/>
            <a:ext cx="6048000" cy="327914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3 photos ">
    <p:spTree>
      <p:nvGrpSpPr>
        <p:cNvPr id="1" name=""/>
        <p:cNvGrpSpPr/>
        <p:nvPr/>
      </p:nvGrpSpPr>
      <p:grpSpPr>
        <a:xfrm>
          <a:off x="0" y="0"/>
          <a:ext cx="0" cy="0"/>
          <a:chOff x="0" y="0"/>
          <a:chExt cx="0" cy="0"/>
        </a:xfrm>
      </p:grpSpPr>
      <p:sp>
        <p:nvSpPr>
          <p:cNvPr id="619"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20"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621"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22"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2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62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62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626"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627"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628" name="Espace réservé pour une image  8"/>
          <p:cNvSpPr>
            <a:spLocks noGrp="1"/>
          </p:cNvSpPr>
          <p:nvPr>
            <p:ph type="pic" sz="quarter" idx="21"/>
          </p:nvPr>
        </p:nvSpPr>
        <p:spPr>
          <a:xfrm>
            <a:off x="0" y="2817628"/>
            <a:ext cx="3960001" cy="3279146"/>
          </a:xfrm>
          <a:prstGeom prst="rect">
            <a:avLst/>
          </a:prstGeom>
        </p:spPr>
        <p:txBody>
          <a:bodyPr lIns="91439" tIns="45719" rIns="91439" bIns="45719">
            <a:noAutofit/>
          </a:bodyPr>
          <a:lstStyle/>
          <a:p>
            <a:endParaRPr/>
          </a:p>
        </p:txBody>
      </p:sp>
      <p:sp>
        <p:nvSpPr>
          <p:cNvPr id="629" name="Espace réservé pour une image  8"/>
          <p:cNvSpPr>
            <a:spLocks noGrp="1"/>
          </p:cNvSpPr>
          <p:nvPr>
            <p:ph type="pic" sz="quarter" idx="22"/>
          </p:nvPr>
        </p:nvSpPr>
        <p:spPr>
          <a:xfrm>
            <a:off x="8231999" y="2817628"/>
            <a:ext cx="3960001" cy="3279146"/>
          </a:xfrm>
          <a:prstGeom prst="rect">
            <a:avLst/>
          </a:prstGeom>
        </p:spPr>
        <p:txBody>
          <a:bodyPr lIns="91439" tIns="45719" rIns="91439" bIns="45719">
            <a:noAutofit/>
          </a:bodyPr>
          <a:lstStyle/>
          <a:p>
            <a:endParaRPr/>
          </a:p>
        </p:txBody>
      </p:sp>
      <p:sp>
        <p:nvSpPr>
          <p:cNvPr id="630" name="Espace réservé pour une image  8"/>
          <p:cNvSpPr>
            <a:spLocks noGrp="1"/>
          </p:cNvSpPr>
          <p:nvPr>
            <p:ph type="pic" sz="quarter" idx="23"/>
          </p:nvPr>
        </p:nvSpPr>
        <p:spPr>
          <a:xfrm>
            <a:off x="4115999" y="2817628"/>
            <a:ext cx="3960002" cy="3279146"/>
          </a:xfrm>
          <a:prstGeom prst="rect">
            <a:avLst/>
          </a:prstGeom>
        </p:spPr>
        <p:txBody>
          <a:bodyPr lIns="91439" tIns="45719" rIns="91439" bIns="45719">
            <a:noAutofit/>
          </a:bodyPr>
          <a:lstStyle/>
          <a:p>
            <a:endParaRPr/>
          </a:p>
        </p:txBody>
      </p:sp>
      <p:sp>
        <p:nvSpPr>
          <p:cNvPr id="631" name="Body Level One…"/>
          <p:cNvSpPr txBox="1">
            <a:spLocks noGrp="1"/>
          </p:cNvSpPr>
          <p:nvPr>
            <p:ph type="body" sz="quarter" idx="1"/>
          </p:nvPr>
        </p:nvSpPr>
        <p:spPr>
          <a:xfrm>
            <a:off x="696000" y="1767564"/>
            <a:ext cx="10800000" cy="1050065"/>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4 horizontal photos">
    <p:spTree>
      <p:nvGrpSpPr>
        <p:cNvPr id="1" name=""/>
        <p:cNvGrpSpPr/>
        <p:nvPr/>
      </p:nvGrpSpPr>
      <p:grpSpPr>
        <a:xfrm>
          <a:off x="0" y="0"/>
          <a:ext cx="0" cy="0"/>
          <a:chOff x="0" y="0"/>
          <a:chExt cx="0" cy="0"/>
        </a:xfrm>
      </p:grpSpPr>
      <p:sp>
        <p:nvSpPr>
          <p:cNvPr id="638"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39"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640"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41"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42"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643"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644"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645"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646"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647" name="Espace réservé pour une image  8"/>
          <p:cNvSpPr>
            <a:spLocks noGrp="1"/>
          </p:cNvSpPr>
          <p:nvPr>
            <p:ph type="pic" sz="quarter" idx="21"/>
          </p:nvPr>
        </p:nvSpPr>
        <p:spPr>
          <a:xfrm>
            <a:off x="0" y="4093535"/>
            <a:ext cx="6048000" cy="2232001"/>
          </a:xfrm>
          <a:prstGeom prst="rect">
            <a:avLst/>
          </a:prstGeom>
        </p:spPr>
        <p:txBody>
          <a:bodyPr lIns="91439" tIns="45719" rIns="91439" bIns="45719">
            <a:noAutofit/>
          </a:bodyPr>
          <a:lstStyle/>
          <a:p>
            <a:endParaRPr/>
          </a:p>
        </p:txBody>
      </p:sp>
      <p:sp>
        <p:nvSpPr>
          <p:cNvPr id="648" name="Espace réservé pour une image  8"/>
          <p:cNvSpPr>
            <a:spLocks noGrp="1"/>
          </p:cNvSpPr>
          <p:nvPr>
            <p:ph type="pic" sz="quarter" idx="22"/>
          </p:nvPr>
        </p:nvSpPr>
        <p:spPr>
          <a:xfrm>
            <a:off x="6144000" y="4093535"/>
            <a:ext cx="6048000" cy="2232001"/>
          </a:xfrm>
          <a:prstGeom prst="rect">
            <a:avLst/>
          </a:prstGeom>
        </p:spPr>
        <p:txBody>
          <a:bodyPr lIns="91439" tIns="45719" rIns="91439" bIns="45719">
            <a:noAutofit/>
          </a:bodyPr>
          <a:lstStyle/>
          <a:p>
            <a:endParaRPr/>
          </a:p>
        </p:txBody>
      </p:sp>
      <p:sp>
        <p:nvSpPr>
          <p:cNvPr id="649" name="Espace réservé pour une image  8"/>
          <p:cNvSpPr>
            <a:spLocks noGrp="1"/>
          </p:cNvSpPr>
          <p:nvPr>
            <p:ph type="pic" sz="quarter" idx="23"/>
          </p:nvPr>
        </p:nvSpPr>
        <p:spPr>
          <a:xfrm>
            <a:off x="0" y="1775151"/>
            <a:ext cx="6048000" cy="2232001"/>
          </a:xfrm>
          <a:prstGeom prst="rect">
            <a:avLst/>
          </a:prstGeom>
        </p:spPr>
        <p:txBody>
          <a:bodyPr lIns="91439" tIns="45719" rIns="91439" bIns="45719">
            <a:noAutofit/>
          </a:bodyPr>
          <a:lstStyle/>
          <a:p>
            <a:endParaRPr/>
          </a:p>
        </p:txBody>
      </p:sp>
      <p:sp>
        <p:nvSpPr>
          <p:cNvPr id="650" name="Espace réservé pour une image  8"/>
          <p:cNvSpPr>
            <a:spLocks noGrp="1"/>
          </p:cNvSpPr>
          <p:nvPr>
            <p:ph type="pic" sz="quarter" idx="24"/>
          </p:nvPr>
        </p:nvSpPr>
        <p:spPr>
          <a:xfrm>
            <a:off x="6144000" y="1775151"/>
            <a:ext cx="6048000" cy="2232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4 vertical photos captions">
    <p:spTree>
      <p:nvGrpSpPr>
        <p:cNvPr id="1" name=""/>
        <p:cNvGrpSpPr/>
        <p:nvPr/>
      </p:nvGrpSpPr>
      <p:grpSpPr>
        <a:xfrm>
          <a:off x="0" y="0"/>
          <a:ext cx="0" cy="0"/>
          <a:chOff x="0" y="0"/>
          <a:chExt cx="0" cy="0"/>
        </a:xfrm>
      </p:grpSpPr>
      <p:sp>
        <p:nvSpPr>
          <p:cNvPr id="657"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58"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659"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60"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6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66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66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664"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665"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666" name="Espace réservé pour une image  8"/>
          <p:cNvSpPr>
            <a:spLocks noGrp="1"/>
          </p:cNvSpPr>
          <p:nvPr>
            <p:ph type="pic" sz="quarter" idx="21"/>
          </p:nvPr>
        </p:nvSpPr>
        <p:spPr>
          <a:xfrm>
            <a:off x="695325" y="1849120"/>
            <a:ext cx="2604737" cy="3494161"/>
          </a:xfrm>
          <a:prstGeom prst="rect">
            <a:avLst/>
          </a:prstGeom>
        </p:spPr>
        <p:txBody>
          <a:bodyPr lIns="91439" tIns="45719" rIns="91439" bIns="45719">
            <a:noAutofit/>
          </a:bodyPr>
          <a:lstStyle/>
          <a:p>
            <a:endParaRPr/>
          </a:p>
        </p:txBody>
      </p:sp>
      <p:sp>
        <p:nvSpPr>
          <p:cNvPr id="667" name="Espace réservé pour une image  8"/>
          <p:cNvSpPr>
            <a:spLocks noGrp="1"/>
          </p:cNvSpPr>
          <p:nvPr>
            <p:ph type="pic" sz="quarter" idx="22"/>
          </p:nvPr>
        </p:nvSpPr>
        <p:spPr>
          <a:xfrm>
            <a:off x="3427303" y="1849120"/>
            <a:ext cx="2604738" cy="3494161"/>
          </a:xfrm>
          <a:prstGeom prst="rect">
            <a:avLst/>
          </a:prstGeom>
        </p:spPr>
        <p:txBody>
          <a:bodyPr lIns="91439" tIns="45719" rIns="91439" bIns="45719">
            <a:noAutofit/>
          </a:bodyPr>
          <a:lstStyle/>
          <a:p>
            <a:endParaRPr/>
          </a:p>
        </p:txBody>
      </p:sp>
      <p:sp>
        <p:nvSpPr>
          <p:cNvPr id="668" name="Espace réservé pour une image  8"/>
          <p:cNvSpPr>
            <a:spLocks noGrp="1"/>
          </p:cNvSpPr>
          <p:nvPr>
            <p:ph type="pic" sz="quarter" idx="23"/>
          </p:nvPr>
        </p:nvSpPr>
        <p:spPr>
          <a:xfrm>
            <a:off x="6159282" y="1849120"/>
            <a:ext cx="2604738" cy="3494161"/>
          </a:xfrm>
          <a:prstGeom prst="rect">
            <a:avLst/>
          </a:prstGeom>
        </p:spPr>
        <p:txBody>
          <a:bodyPr lIns="91439" tIns="45719" rIns="91439" bIns="45719">
            <a:noAutofit/>
          </a:bodyPr>
          <a:lstStyle/>
          <a:p>
            <a:endParaRPr/>
          </a:p>
        </p:txBody>
      </p:sp>
      <p:sp>
        <p:nvSpPr>
          <p:cNvPr id="669" name="Espace réservé pour une image  8"/>
          <p:cNvSpPr>
            <a:spLocks noGrp="1"/>
          </p:cNvSpPr>
          <p:nvPr>
            <p:ph type="pic" sz="quarter" idx="24"/>
          </p:nvPr>
        </p:nvSpPr>
        <p:spPr>
          <a:xfrm>
            <a:off x="8891261" y="1849120"/>
            <a:ext cx="2604738" cy="349416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4 vertical photos">
    <p:spTree>
      <p:nvGrpSpPr>
        <p:cNvPr id="1" name=""/>
        <p:cNvGrpSpPr/>
        <p:nvPr/>
      </p:nvGrpSpPr>
      <p:grpSpPr>
        <a:xfrm>
          <a:off x="0" y="0"/>
          <a:ext cx="0" cy="0"/>
          <a:chOff x="0" y="0"/>
          <a:chExt cx="0" cy="0"/>
        </a:xfrm>
      </p:grpSpPr>
      <p:sp>
        <p:nvSpPr>
          <p:cNvPr id="676"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77"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678"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79"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80"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681"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682"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683"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
        <p:nvSpPr>
          <p:cNvPr id="684"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685" name="Espace réservé pour une image  8"/>
          <p:cNvSpPr>
            <a:spLocks noGrp="1"/>
          </p:cNvSpPr>
          <p:nvPr>
            <p:ph type="pic" sz="quarter" idx="21"/>
          </p:nvPr>
        </p:nvSpPr>
        <p:spPr>
          <a:xfrm>
            <a:off x="0" y="1870960"/>
            <a:ext cx="2952000" cy="3960001"/>
          </a:xfrm>
          <a:prstGeom prst="rect">
            <a:avLst/>
          </a:prstGeom>
        </p:spPr>
        <p:txBody>
          <a:bodyPr lIns="91439" tIns="45719" rIns="91439" bIns="45719">
            <a:noAutofit/>
          </a:bodyPr>
          <a:lstStyle/>
          <a:p>
            <a:endParaRPr/>
          </a:p>
        </p:txBody>
      </p:sp>
      <p:sp>
        <p:nvSpPr>
          <p:cNvPr id="686" name="Espace réservé pour une image  8"/>
          <p:cNvSpPr>
            <a:spLocks noGrp="1"/>
          </p:cNvSpPr>
          <p:nvPr>
            <p:ph type="pic" sz="quarter" idx="22"/>
          </p:nvPr>
        </p:nvSpPr>
        <p:spPr>
          <a:xfrm>
            <a:off x="3079999" y="1870960"/>
            <a:ext cx="2952001" cy="3960001"/>
          </a:xfrm>
          <a:prstGeom prst="rect">
            <a:avLst/>
          </a:prstGeom>
        </p:spPr>
        <p:txBody>
          <a:bodyPr lIns="91439" tIns="45719" rIns="91439" bIns="45719">
            <a:noAutofit/>
          </a:bodyPr>
          <a:lstStyle/>
          <a:p>
            <a:endParaRPr/>
          </a:p>
        </p:txBody>
      </p:sp>
      <p:sp>
        <p:nvSpPr>
          <p:cNvPr id="687" name="Espace réservé pour une image  8"/>
          <p:cNvSpPr>
            <a:spLocks noGrp="1"/>
          </p:cNvSpPr>
          <p:nvPr>
            <p:ph type="pic" sz="quarter" idx="23"/>
          </p:nvPr>
        </p:nvSpPr>
        <p:spPr>
          <a:xfrm>
            <a:off x="6159999" y="1870960"/>
            <a:ext cx="2952001" cy="3960001"/>
          </a:xfrm>
          <a:prstGeom prst="rect">
            <a:avLst/>
          </a:prstGeom>
        </p:spPr>
        <p:txBody>
          <a:bodyPr lIns="91439" tIns="45719" rIns="91439" bIns="45719">
            <a:noAutofit/>
          </a:bodyPr>
          <a:lstStyle/>
          <a:p>
            <a:endParaRPr/>
          </a:p>
        </p:txBody>
      </p:sp>
      <p:sp>
        <p:nvSpPr>
          <p:cNvPr id="688" name="Espace réservé pour une image  8"/>
          <p:cNvSpPr>
            <a:spLocks noGrp="1"/>
          </p:cNvSpPr>
          <p:nvPr>
            <p:ph type="pic" sz="quarter" idx="24"/>
          </p:nvPr>
        </p:nvSpPr>
        <p:spPr>
          <a:xfrm>
            <a:off x="9240001" y="1870960"/>
            <a:ext cx="2952000" cy="3960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Two contents">
    <p:spTree>
      <p:nvGrpSpPr>
        <p:cNvPr id="1" name=""/>
        <p:cNvGrpSpPr/>
        <p:nvPr/>
      </p:nvGrpSpPr>
      <p:grpSpPr>
        <a:xfrm>
          <a:off x="0" y="0"/>
          <a:ext cx="0" cy="0"/>
          <a:chOff x="0" y="0"/>
          <a:chExt cx="0" cy="0"/>
        </a:xfrm>
      </p:grpSpPr>
      <p:sp>
        <p:nvSpPr>
          <p:cNvPr id="695"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96" name="Rectangle 7"/>
          <p:cNvSpPr/>
          <p:nvPr/>
        </p:nvSpPr>
        <p:spPr>
          <a:xfrm>
            <a:off x="3045599"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697"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98"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69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70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70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70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703" name="Body Level One…"/>
          <p:cNvSpPr txBox="1">
            <a:spLocks noGrp="1"/>
          </p:cNvSpPr>
          <p:nvPr>
            <p:ph type="body" sz="half" idx="1" hasCustomPrompt="1"/>
          </p:nvPr>
        </p:nvSpPr>
        <p:spPr>
          <a:xfrm>
            <a:off x="838200" y="1825625"/>
            <a:ext cx="5181600" cy="4351338"/>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704" name="Slide Number"/>
          <p:cNvSpPr txBox="1">
            <a:spLocks noGrp="1"/>
          </p:cNvSpPr>
          <p:nvPr>
            <p:ph type="sldNum" sz="quarter" idx="2"/>
          </p:nvPr>
        </p:nvSpPr>
        <p:spPr>
          <a:xfrm>
            <a:off x="11325740" y="6546263"/>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72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2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725"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72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2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72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72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730"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731" name="Body Level One…"/>
          <p:cNvSpPr txBox="1">
            <a:spLocks noGrp="1"/>
          </p:cNvSpPr>
          <p:nvPr>
            <p:ph type="body" idx="1" hasCustomPrompt="1"/>
          </p:nvPr>
        </p:nvSpPr>
        <p:spPr>
          <a:xfrm>
            <a:off x="696000" y="1767564"/>
            <a:ext cx="10800000" cy="4409399"/>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732"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1_Half page photo and texte">
    <p:spTree>
      <p:nvGrpSpPr>
        <p:cNvPr id="1" name=""/>
        <p:cNvGrpSpPr/>
        <p:nvPr/>
      </p:nvGrpSpPr>
      <p:grpSpPr>
        <a:xfrm>
          <a:off x="0" y="0"/>
          <a:ext cx="0" cy="0"/>
          <a:chOff x="0" y="0"/>
          <a:chExt cx="0" cy="0"/>
        </a:xfrm>
      </p:grpSpPr>
      <p:sp>
        <p:nvSpPr>
          <p:cNvPr id="4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4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5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2" name="Title Text"/>
          <p:cNvSpPr txBox="1">
            <a:spLocks noGrp="1"/>
          </p:cNvSpPr>
          <p:nvPr>
            <p:ph type="title"/>
          </p:nvPr>
        </p:nvSpPr>
        <p:spPr>
          <a:xfrm>
            <a:off x="696000" y="465591"/>
            <a:ext cx="5406826" cy="1116849"/>
          </a:xfrm>
          <a:prstGeom prst="rect">
            <a:avLst/>
          </a:prstGeom>
        </p:spPr>
        <p:txBody>
          <a:bodyPr/>
          <a:lstStyle>
            <a:lvl1pPr algn="l"/>
          </a:lstStyle>
          <a:p>
            <a:r>
              <a:t>Title Text</a:t>
            </a:r>
          </a:p>
        </p:txBody>
      </p:sp>
      <p:sp>
        <p:nvSpPr>
          <p:cNvPr id="53" name="Espace réservé pour une image  8"/>
          <p:cNvSpPr>
            <a:spLocks noGrp="1"/>
          </p:cNvSpPr>
          <p:nvPr>
            <p:ph type="pic" idx="21"/>
          </p:nvPr>
        </p:nvSpPr>
        <p:spPr>
          <a:xfrm>
            <a:off x="6102825" y="225187"/>
            <a:ext cx="6089177" cy="6632814"/>
          </a:xfrm>
          <a:prstGeom prst="rect">
            <a:avLst/>
          </a:prstGeom>
        </p:spPr>
        <p:txBody>
          <a:bodyPr lIns="91439" tIns="45719" rIns="91439" bIns="45719">
            <a:noAutofit/>
          </a:bodyPr>
          <a:lstStyle/>
          <a:p>
            <a:endParaRPr/>
          </a:p>
        </p:txBody>
      </p:sp>
      <p:sp>
        <p:nvSpPr>
          <p:cNvPr id="54" name="ZoneTexte 2"/>
          <p:cNvSpPr txBox="1"/>
          <p:nvPr/>
        </p:nvSpPr>
        <p:spPr>
          <a:xfrm>
            <a:off x="695324" y="1703923"/>
            <a:ext cx="4999887" cy="1884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2F2F2F"/>
                </a:solidFill>
              </a:defRPr>
            </a:lvl1pPr>
            <a:lvl2pPr>
              <a:defRPr sz="2800">
                <a:solidFill>
                  <a:srgbClr val="2F2F2F"/>
                </a:solidFill>
              </a:defRPr>
            </a:lvl2pPr>
            <a:lvl3pPr>
              <a:defRPr sz="2800">
                <a:solidFill>
                  <a:srgbClr val="2F2F2F"/>
                </a:solidFill>
              </a:defRPr>
            </a:lvl3pPr>
          </a:lstStyle>
          <a:p>
            <a:r>
              <a:t>Cliquez pour modifier les styles du texte du masque</a:t>
            </a:r>
          </a:p>
          <a:p>
            <a:pPr lvl="1"/>
            <a:r>
              <a:t>Deuxième niveau</a:t>
            </a:r>
          </a:p>
          <a:p>
            <a:pPr lvl="2"/>
            <a:r>
              <a:t>Troisième niveau</a:t>
            </a: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1_Full page photo and text">
    <p:spTree>
      <p:nvGrpSpPr>
        <p:cNvPr id="1" name=""/>
        <p:cNvGrpSpPr/>
        <p:nvPr/>
      </p:nvGrpSpPr>
      <p:grpSpPr>
        <a:xfrm>
          <a:off x="0" y="0"/>
          <a:ext cx="0" cy="0"/>
          <a:chOff x="0" y="0"/>
          <a:chExt cx="0" cy="0"/>
        </a:xfrm>
      </p:grpSpPr>
      <p:sp>
        <p:nvSpPr>
          <p:cNvPr id="739"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40"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741"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742"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4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74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74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746"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747" name="Picture Placeholder 7"/>
          <p:cNvSpPr>
            <a:spLocks noGrp="1"/>
          </p:cNvSpPr>
          <p:nvPr>
            <p:ph type="pic" idx="21"/>
          </p:nvPr>
        </p:nvSpPr>
        <p:spPr>
          <a:xfrm>
            <a:off x="0" y="208724"/>
            <a:ext cx="12192000" cy="6649277"/>
          </a:xfrm>
          <a:prstGeom prst="rect">
            <a:avLst/>
          </a:prstGeom>
        </p:spPr>
        <p:txBody>
          <a:bodyPr lIns="91439" tIns="45719" rIns="91439" bIns="45719">
            <a:noAutofit/>
          </a:bodyPr>
          <a:lstStyle/>
          <a:p>
            <a:endParaRPr/>
          </a:p>
        </p:txBody>
      </p:sp>
      <p:sp>
        <p:nvSpPr>
          <p:cNvPr id="748" name="Title Text"/>
          <p:cNvSpPr txBox="1">
            <a:spLocks noGrp="1"/>
          </p:cNvSpPr>
          <p:nvPr>
            <p:ph type="title"/>
          </p:nvPr>
        </p:nvSpPr>
        <p:spPr>
          <a:xfrm>
            <a:off x="8412480" y="465591"/>
            <a:ext cx="3413761" cy="1116849"/>
          </a:xfrm>
          <a:prstGeom prst="rect">
            <a:avLst/>
          </a:prstGeom>
        </p:spPr>
        <p:txBody>
          <a:bodyPr/>
          <a:lstStyle>
            <a:lvl1pPr algn="l">
              <a:defRPr sz="3600">
                <a:solidFill>
                  <a:srgbClr val="FFFFFF"/>
                </a:solidFill>
              </a:defRPr>
            </a:lvl1pPr>
          </a:lstStyle>
          <a:p>
            <a:r>
              <a:t>Title Text</a:t>
            </a:r>
          </a:p>
        </p:txBody>
      </p:sp>
      <p:sp>
        <p:nvSpPr>
          <p:cNvPr id="749" name="Body Level One…"/>
          <p:cNvSpPr txBox="1">
            <a:spLocks noGrp="1"/>
          </p:cNvSpPr>
          <p:nvPr>
            <p:ph type="body" sz="quarter" idx="1" hasCustomPrompt="1"/>
          </p:nvPr>
        </p:nvSpPr>
        <p:spPr>
          <a:xfrm>
            <a:off x="8412480" y="1752450"/>
            <a:ext cx="3413761" cy="4409399"/>
          </a:xfrm>
          <a:prstGeom prst="rect">
            <a:avLst/>
          </a:prstGeom>
        </p:spPr>
        <p:txBody>
          <a:bodyPr/>
          <a:lstStyle>
            <a:lvl1pPr>
              <a:defRPr sz="2000">
                <a:solidFill>
                  <a:srgbClr val="FFFFFF"/>
                </a:solidFill>
              </a:defRPr>
            </a:lvl1pPr>
            <a:lvl2pPr marL="800100" indent="-342900">
              <a:defRPr sz="2000">
                <a:solidFill>
                  <a:srgbClr val="FFFFFF"/>
                </a:solidFill>
              </a:defRPr>
            </a:lvl2pPr>
            <a:lvl3pPr marL="1257300" indent="-342900">
              <a:defRPr sz="2000">
                <a:solidFill>
                  <a:srgbClr val="FFFFFF"/>
                </a:solidFill>
              </a:defRPr>
            </a:lvl3pPr>
            <a:lvl4pPr marL="1600200" indent="-228600">
              <a:defRPr sz="2000">
                <a:solidFill>
                  <a:srgbClr val="FFFFFF"/>
                </a:solidFill>
              </a:defRPr>
            </a:lvl4pPr>
            <a:lvl5pPr marL="2057400" indent="-228600">
              <a:defRPr sz="2000">
                <a:solidFill>
                  <a:srgbClr val="FFFFFF"/>
                </a:solidFill>
              </a:defRPr>
            </a:lvl5pPr>
          </a:lstStyle>
          <a:p>
            <a:r>
              <a:t>Cliquez pour modifier les styles du texte du masque</a:t>
            </a:r>
          </a:p>
          <a:p>
            <a:pPr lvl="1"/>
            <a:endParaRPr/>
          </a:p>
          <a:p>
            <a:pPr lvl="2"/>
            <a:endParaRPr/>
          </a:p>
          <a:p>
            <a:pPr lvl="3"/>
            <a:endParaRPr/>
          </a:p>
          <a:p>
            <a:pPr lvl="4"/>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Half page photo and texte">
    <p:spTree>
      <p:nvGrpSpPr>
        <p:cNvPr id="1" name=""/>
        <p:cNvGrpSpPr/>
        <p:nvPr/>
      </p:nvGrpSpPr>
      <p:grpSpPr>
        <a:xfrm>
          <a:off x="0" y="0"/>
          <a:ext cx="0" cy="0"/>
          <a:chOff x="0" y="0"/>
          <a:chExt cx="0" cy="0"/>
        </a:xfrm>
      </p:grpSpPr>
      <p:sp>
        <p:nvSpPr>
          <p:cNvPr id="756"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57"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758"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759"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60"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761"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762"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763"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764" name="Title Text"/>
          <p:cNvSpPr txBox="1">
            <a:spLocks noGrp="1"/>
          </p:cNvSpPr>
          <p:nvPr>
            <p:ph type="title"/>
          </p:nvPr>
        </p:nvSpPr>
        <p:spPr>
          <a:xfrm>
            <a:off x="696000" y="465591"/>
            <a:ext cx="5406826" cy="1116849"/>
          </a:xfrm>
          <a:prstGeom prst="rect">
            <a:avLst/>
          </a:prstGeom>
        </p:spPr>
        <p:txBody>
          <a:bodyPr/>
          <a:lstStyle>
            <a:lvl1pPr algn="l"/>
          </a:lstStyle>
          <a:p>
            <a:r>
              <a:t>Title Text</a:t>
            </a:r>
          </a:p>
        </p:txBody>
      </p:sp>
      <p:sp>
        <p:nvSpPr>
          <p:cNvPr id="765" name="Espace réservé pour une image  8"/>
          <p:cNvSpPr>
            <a:spLocks noGrp="1"/>
          </p:cNvSpPr>
          <p:nvPr>
            <p:ph type="pic" idx="21"/>
          </p:nvPr>
        </p:nvSpPr>
        <p:spPr>
          <a:xfrm>
            <a:off x="6102825" y="225187"/>
            <a:ext cx="6089177" cy="6632814"/>
          </a:xfrm>
          <a:prstGeom prst="rect">
            <a:avLst/>
          </a:prstGeom>
        </p:spPr>
        <p:txBody>
          <a:bodyPr lIns="91439" tIns="45719" rIns="91439" bIns="45719">
            <a:noAutofit/>
          </a:bodyPr>
          <a:lstStyle/>
          <a:p>
            <a:endParaRPr/>
          </a:p>
        </p:txBody>
      </p:sp>
      <p:sp>
        <p:nvSpPr>
          <p:cNvPr id="766" name="ZoneTexte 2"/>
          <p:cNvSpPr txBox="1"/>
          <p:nvPr/>
        </p:nvSpPr>
        <p:spPr>
          <a:xfrm>
            <a:off x="695324" y="1703923"/>
            <a:ext cx="4999887" cy="1884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2F2F2F"/>
                </a:solidFill>
              </a:defRPr>
            </a:lvl1pPr>
            <a:lvl2pPr>
              <a:defRPr sz="2800">
                <a:solidFill>
                  <a:srgbClr val="2F2F2F"/>
                </a:solidFill>
              </a:defRPr>
            </a:lvl2pPr>
            <a:lvl3pPr>
              <a:defRPr sz="2800">
                <a:solidFill>
                  <a:srgbClr val="2F2F2F"/>
                </a:solidFill>
              </a:defRPr>
            </a:lvl3pPr>
          </a:lstStyle>
          <a:p>
            <a:r>
              <a:t>Cliquez pour modifier les styles du texte du masque</a:t>
            </a:r>
          </a:p>
          <a:p>
            <a:pPr lvl="1"/>
            <a:r>
              <a:t>Deuxième niveau</a:t>
            </a:r>
          </a:p>
          <a:p>
            <a:pPr lvl="2"/>
            <a:r>
              <a:t>Troisième niveau</a:t>
            </a: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2_1 horizontal photo">
    <p:spTree>
      <p:nvGrpSpPr>
        <p:cNvPr id="1" name=""/>
        <p:cNvGrpSpPr/>
        <p:nvPr/>
      </p:nvGrpSpPr>
      <p:grpSpPr>
        <a:xfrm>
          <a:off x="0" y="0"/>
          <a:ext cx="0" cy="0"/>
          <a:chOff x="0" y="0"/>
          <a:chExt cx="0" cy="0"/>
        </a:xfrm>
      </p:grpSpPr>
      <p:sp>
        <p:nvSpPr>
          <p:cNvPr id="77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7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775"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77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7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77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77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780"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781"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782" name="Espace réservé pour une image  8"/>
          <p:cNvSpPr>
            <a:spLocks noGrp="1"/>
          </p:cNvSpPr>
          <p:nvPr>
            <p:ph type="pic" sz="half" idx="21"/>
          </p:nvPr>
        </p:nvSpPr>
        <p:spPr>
          <a:xfrm>
            <a:off x="695998" y="2690035"/>
            <a:ext cx="10800000" cy="2494872"/>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Text and 3 Pictures with boxes">
    <p:spTree>
      <p:nvGrpSpPr>
        <p:cNvPr id="1" name=""/>
        <p:cNvGrpSpPr/>
        <p:nvPr/>
      </p:nvGrpSpPr>
      <p:grpSpPr>
        <a:xfrm>
          <a:off x="0" y="0"/>
          <a:ext cx="0" cy="0"/>
          <a:chOff x="0" y="0"/>
          <a:chExt cx="0" cy="0"/>
        </a:xfrm>
      </p:grpSpPr>
      <p:sp>
        <p:nvSpPr>
          <p:cNvPr id="789"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90"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791"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792"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79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79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79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796" name="Title Text"/>
          <p:cNvSpPr txBox="1">
            <a:spLocks noGrp="1"/>
          </p:cNvSpPr>
          <p:nvPr>
            <p:ph type="title"/>
          </p:nvPr>
        </p:nvSpPr>
        <p:spPr>
          <a:xfrm>
            <a:off x="695325" y="478537"/>
            <a:ext cx="10801350" cy="1084264"/>
          </a:xfrm>
          <a:prstGeom prst="rect">
            <a:avLst/>
          </a:prstGeom>
        </p:spPr>
        <p:txBody>
          <a:bodyPr/>
          <a:lstStyle/>
          <a:p>
            <a:r>
              <a:t>Title Text</a:t>
            </a:r>
          </a:p>
        </p:txBody>
      </p:sp>
      <p:sp>
        <p:nvSpPr>
          <p:cNvPr id="797" name="Body Level One…"/>
          <p:cNvSpPr txBox="1">
            <a:spLocks noGrp="1"/>
          </p:cNvSpPr>
          <p:nvPr>
            <p:ph type="body" sz="quarter" idx="1"/>
          </p:nvPr>
        </p:nvSpPr>
        <p:spPr>
          <a:xfrm>
            <a:off x="4116385" y="1601375"/>
            <a:ext cx="3960002" cy="1131216"/>
          </a:xfrm>
          <a:prstGeom prst="rect">
            <a:avLst/>
          </a:prstGeom>
          <a:solidFill>
            <a:schemeClr val="accent1"/>
          </a:solidFill>
        </p:spPr>
        <p:txBody>
          <a:bodyPr lIns="36000" tIns="36000" rIns="36000" bIns="36000" anchor="ctr"/>
          <a:lstStyle>
            <a:lvl1pPr algn="ctr">
              <a:spcBef>
                <a:spcPts val="0"/>
              </a:spcBef>
              <a:defRPr sz="2100">
                <a:solidFill>
                  <a:srgbClr val="FFFFFF"/>
                </a:solidFill>
              </a:defRPr>
            </a:lvl1pPr>
            <a:lvl2pPr marL="0" indent="457200" algn="ctr">
              <a:spcBef>
                <a:spcPts val="0"/>
              </a:spcBef>
              <a:buSzTx/>
              <a:buNone/>
              <a:defRPr sz="2100">
                <a:solidFill>
                  <a:srgbClr val="FFFFFF"/>
                </a:solidFill>
              </a:defRPr>
            </a:lvl2pPr>
            <a:lvl3pPr marL="0" indent="914400" algn="ctr">
              <a:spcBef>
                <a:spcPts val="0"/>
              </a:spcBef>
              <a:buSzTx/>
              <a:buNone/>
              <a:defRPr sz="2100">
                <a:solidFill>
                  <a:srgbClr val="FFFFFF"/>
                </a:solidFill>
              </a:defRPr>
            </a:lvl3pPr>
            <a:lvl4pPr marL="0" indent="1371600" algn="ctr">
              <a:spcBef>
                <a:spcPts val="0"/>
              </a:spcBef>
              <a:buSzTx/>
              <a:buNone/>
              <a:defRPr sz="2100">
                <a:solidFill>
                  <a:srgbClr val="FFFFFF"/>
                </a:solidFill>
              </a:defRPr>
            </a:lvl4pPr>
            <a:lvl5pPr marL="0" indent="1828800" algn="ctr">
              <a:spcBef>
                <a:spcPts val="0"/>
              </a:spcBef>
              <a:buSzTx/>
              <a:buNone/>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798" name="Picture Placeholder 10"/>
          <p:cNvSpPr>
            <a:spLocks noGrp="1"/>
          </p:cNvSpPr>
          <p:nvPr>
            <p:ph type="pic" sz="quarter" idx="21"/>
          </p:nvPr>
        </p:nvSpPr>
        <p:spPr>
          <a:xfrm>
            <a:off x="4116385" y="2732441"/>
            <a:ext cx="3959226" cy="3477298"/>
          </a:xfrm>
          <a:prstGeom prst="rect">
            <a:avLst/>
          </a:prstGeom>
        </p:spPr>
        <p:txBody>
          <a:bodyPr lIns="91439" tIns="45719" rIns="91439" bIns="45719">
            <a:noAutofit/>
          </a:bodyPr>
          <a:lstStyle/>
          <a:p>
            <a:endParaRPr/>
          </a:p>
        </p:txBody>
      </p:sp>
      <p:sp>
        <p:nvSpPr>
          <p:cNvPr id="799"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800" name="Text Placeholder 2"/>
          <p:cNvSpPr>
            <a:spLocks noGrp="1"/>
          </p:cNvSpPr>
          <p:nvPr>
            <p:ph type="body" sz="quarter" idx="22"/>
          </p:nvPr>
        </p:nvSpPr>
        <p:spPr>
          <a:xfrm>
            <a:off x="3274" y="5078524"/>
            <a:ext cx="3960002" cy="1131215"/>
          </a:xfrm>
          <a:prstGeom prst="rect">
            <a:avLst/>
          </a:prstGeom>
          <a:solidFill>
            <a:schemeClr val="accent1"/>
          </a:solidFill>
        </p:spPr>
        <p:txBody>
          <a:bodyPr lIns="36000" tIns="36000" rIns="36000" bIns="36000" anchor="ctr"/>
          <a:lstStyle/>
          <a:p>
            <a:pPr algn="ctr">
              <a:spcBef>
                <a:spcPts val="0"/>
              </a:spcBef>
              <a:defRPr sz="2100">
                <a:solidFill>
                  <a:srgbClr val="FFFFFF"/>
                </a:solidFill>
              </a:defRPr>
            </a:pPr>
            <a:endParaRPr/>
          </a:p>
        </p:txBody>
      </p:sp>
      <p:sp>
        <p:nvSpPr>
          <p:cNvPr id="801" name="Picture Placeholder 10"/>
          <p:cNvSpPr>
            <a:spLocks noGrp="1"/>
          </p:cNvSpPr>
          <p:nvPr>
            <p:ph type="pic" sz="quarter" idx="23"/>
          </p:nvPr>
        </p:nvSpPr>
        <p:spPr>
          <a:xfrm>
            <a:off x="4049" y="1601375"/>
            <a:ext cx="3959226" cy="3477299"/>
          </a:xfrm>
          <a:prstGeom prst="rect">
            <a:avLst/>
          </a:prstGeom>
        </p:spPr>
        <p:txBody>
          <a:bodyPr lIns="91439" tIns="45719" rIns="91439" bIns="45719">
            <a:noAutofit/>
          </a:bodyPr>
          <a:lstStyle/>
          <a:p>
            <a:endParaRPr/>
          </a:p>
        </p:txBody>
      </p:sp>
      <p:sp>
        <p:nvSpPr>
          <p:cNvPr id="802" name="Text Placeholder 2"/>
          <p:cNvSpPr>
            <a:spLocks noGrp="1"/>
          </p:cNvSpPr>
          <p:nvPr>
            <p:ph type="body" sz="quarter" idx="24"/>
          </p:nvPr>
        </p:nvSpPr>
        <p:spPr>
          <a:xfrm>
            <a:off x="8232388" y="5078524"/>
            <a:ext cx="3960001" cy="1131215"/>
          </a:xfrm>
          <a:prstGeom prst="rect">
            <a:avLst/>
          </a:prstGeom>
          <a:solidFill>
            <a:schemeClr val="accent1"/>
          </a:solidFill>
        </p:spPr>
        <p:txBody>
          <a:bodyPr lIns="36000" tIns="36000" rIns="36000" bIns="36000" anchor="ctr"/>
          <a:lstStyle/>
          <a:p>
            <a:pPr algn="ctr">
              <a:spcBef>
                <a:spcPts val="0"/>
              </a:spcBef>
              <a:defRPr sz="2100">
                <a:solidFill>
                  <a:srgbClr val="FFFFFF"/>
                </a:solidFill>
              </a:defRPr>
            </a:pPr>
            <a:endParaRPr/>
          </a:p>
        </p:txBody>
      </p:sp>
      <p:sp>
        <p:nvSpPr>
          <p:cNvPr id="803" name="Picture Placeholder 10"/>
          <p:cNvSpPr>
            <a:spLocks noGrp="1"/>
          </p:cNvSpPr>
          <p:nvPr>
            <p:ph type="pic" sz="quarter" idx="25"/>
          </p:nvPr>
        </p:nvSpPr>
        <p:spPr>
          <a:xfrm>
            <a:off x="8232388" y="1601375"/>
            <a:ext cx="3959226" cy="3477299"/>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Picture horizontal full and text">
    <p:spTree>
      <p:nvGrpSpPr>
        <p:cNvPr id="1" name=""/>
        <p:cNvGrpSpPr/>
        <p:nvPr/>
      </p:nvGrpSpPr>
      <p:grpSpPr>
        <a:xfrm>
          <a:off x="0" y="0"/>
          <a:ext cx="0" cy="0"/>
          <a:chOff x="0" y="0"/>
          <a:chExt cx="0" cy="0"/>
        </a:xfrm>
      </p:grpSpPr>
      <p:sp>
        <p:nvSpPr>
          <p:cNvPr id="810"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11"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812"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813"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14"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815"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816"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817"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818"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819" name="Espace réservé pour une image  8"/>
          <p:cNvSpPr>
            <a:spLocks noGrp="1"/>
          </p:cNvSpPr>
          <p:nvPr>
            <p:ph type="pic" sz="half" idx="21"/>
          </p:nvPr>
        </p:nvSpPr>
        <p:spPr>
          <a:xfrm>
            <a:off x="0" y="2139761"/>
            <a:ext cx="12192000" cy="2494872"/>
          </a:xfrm>
          <a:prstGeom prst="rect">
            <a:avLst/>
          </a:prstGeom>
        </p:spPr>
        <p:txBody>
          <a:bodyPr lIns="91439" tIns="45719" rIns="91439" bIns="45719">
            <a:noAutofit/>
          </a:bodyPr>
          <a:lstStyle/>
          <a:p>
            <a:endParaRPr/>
          </a:p>
        </p:txBody>
      </p:sp>
      <p:sp>
        <p:nvSpPr>
          <p:cNvPr id="820" name="Body Level One…"/>
          <p:cNvSpPr txBox="1">
            <a:spLocks noGrp="1"/>
          </p:cNvSpPr>
          <p:nvPr>
            <p:ph type="body" sz="quarter" idx="1"/>
          </p:nvPr>
        </p:nvSpPr>
        <p:spPr>
          <a:xfrm>
            <a:off x="695998" y="4600352"/>
            <a:ext cx="3416527" cy="1560511"/>
          </a:xfrm>
          <a:prstGeom prst="rect">
            <a:avLst/>
          </a:prstGeom>
          <a:solidFill>
            <a:schemeClr val="accent1"/>
          </a:solidFill>
        </p:spPr>
        <p:txBody>
          <a:bodyPr anchor="ctr"/>
          <a:lstStyle>
            <a:lvl1pPr algn="ctr">
              <a:defRPr sz="2100">
                <a:solidFill>
                  <a:srgbClr val="FFFFFF"/>
                </a:solidFill>
              </a:defRPr>
            </a:lvl1pPr>
            <a:lvl2pPr marL="857250" indent="-400050" algn="ctr">
              <a:defRPr sz="2100">
                <a:solidFill>
                  <a:srgbClr val="FFFFFF"/>
                </a:solidFill>
              </a:defRPr>
            </a:lvl2pPr>
            <a:lvl3pPr marL="1314450" indent="-400050" algn="ctr">
              <a:defRPr sz="2100">
                <a:solidFill>
                  <a:srgbClr val="FFFFFF"/>
                </a:solidFill>
              </a:defRPr>
            </a:lvl3pPr>
            <a:lvl4pPr marL="1638300" indent="-266700" algn="ctr">
              <a:defRPr sz="2100">
                <a:solidFill>
                  <a:srgbClr val="FFFFFF"/>
                </a:solidFill>
              </a:defRPr>
            </a:lvl4pPr>
            <a:lvl5pPr marL="2095500" indent="-266700" algn="ctr">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821" name="Text Placeholder 5"/>
          <p:cNvSpPr>
            <a:spLocks noGrp="1"/>
          </p:cNvSpPr>
          <p:nvPr>
            <p:ph type="body" sz="quarter" idx="22"/>
          </p:nvPr>
        </p:nvSpPr>
        <p:spPr>
          <a:xfrm>
            <a:off x="4409907" y="4600352"/>
            <a:ext cx="3377037" cy="1560512"/>
          </a:xfrm>
          <a:prstGeom prst="rect">
            <a:avLst/>
          </a:prstGeom>
          <a:solidFill>
            <a:schemeClr val="accent1"/>
          </a:solidFill>
        </p:spPr>
        <p:txBody>
          <a:bodyPr anchor="ctr"/>
          <a:lstStyle/>
          <a:p>
            <a:pPr algn="ctr">
              <a:defRPr sz="2100">
                <a:solidFill>
                  <a:srgbClr val="FFFFFF"/>
                </a:solidFill>
              </a:defRPr>
            </a:pPr>
            <a:endParaRPr/>
          </a:p>
        </p:txBody>
      </p:sp>
      <p:sp>
        <p:nvSpPr>
          <p:cNvPr id="822" name="Text Placeholder 5"/>
          <p:cNvSpPr>
            <a:spLocks noGrp="1"/>
          </p:cNvSpPr>
          <p:nvPr>
            <p:ph type="body" sz="quarter" idx="23"/>
          </p:nvPr>
        </p:nvSpPr>
        <p:spPr>
          <a:xfrm>
            <a:off x="8084325" y="4600352"/>
            <a:ext cx="3411673" cy="1560511"/>
          </a:xfrm>
          <a:prstGeom prst="rect">
            <a:avLst/>
          </a:prstGeom>
          <a:solidFill>
            <a:schemeClr val="accent1"/>
          </a:solidFill>
        </p:spPr>
        <p:txBody>
          <a:bodyPr anchor="ctr"/>
          <a:lstStyle/>
          <a:p>
            <a:pPr algn="ctr">
              <a:defRPr sz="2100">
                <a:solidFill>
                  <a:srgbClr val="FFFFFF"/>
                </a:solidFill>
              </a:defRPr>
            </a:pPr>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Picture Horizontal and text">
    <p:spTree>
      <p:nvGrpSpPr>
        <p:cNvPr id="1" name=""/>
        <p:cNvGrpSpPr/>
        <p:nvPr/>
      </p:nvGrpSpPr>
      <p:grpSpPr>
        <a:xfrm>
          <a:off x="0" y="0"/>
          <a:ext cx="0" cy="0"/>
          <a:chOff x="0" y="0"/>
          <a:chExt cx="0" cy="0"/>
        </a:xfrm>
      </p:grpSpPr>
      <p:sp>
        <p:nvSpPr>
          <p:cNvPr id="829"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30"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831"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832"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3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83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83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836" name="Title Text"/>
          <p:cNvSpPr txBox="1">
            <a:spLocks noGrp="1"/>
          </p:cNvSpPr>
          <p:nvPr>
            <p:ph type="title"/>
          </p:nvPr>
        </p:nvSpPr>
        <p:spPr>
          <a:xfrm>
            <a:off x="695323" y="476250"/>
            <a:ext cx="10801352" cy="973138"/>
          </a:xfrm>
          <a:prstGeom prst="rect">
            <a:avLst/>
          </a:prstGeom>
        </p:spPr>
        <p:txBody>
          <a:bodyPr/>
          <a:lstStyle/>
          <a:p>
            <a:r>
              <a:t>Title Text</a:t>
            </a:r>
          </a:p>
        </p:txBody>
      </p:sp>
      <p:sp>
        <p:nvSpPr>
          <p:cNvPr id="837" name="Picture Placeholder 10"/>
          <p:cNvSpPr>
            <a:spLocks noGrp="1"/>
          </p:cNvSpPr>
          <p:nvPr>
            <p:ph type="pic" sz="half" idx="21"/>
          </p:nvPr>
        </p:nvSpPr>
        <p:spPr>
          <a:xfrm>
            <a:off x="694648" y="1684947"/>
            <a:ext cx="10801351" cy="2563907"/>
          </a:xfrm>
          <a:prstGeom prst="rect">
            <a:avLst/>
          </a:prstGeom>
        </p:spPr>
        <p:txBody>
          <a:bodyPr lIns="91439" tIns="45719" rIns="91439" bIns="45719">
            <a:noAutofit/>
          </a:bodyPr>
          <a:lstStyle/>
          <a:p>
            <a:endParaRPr/>
          </a:p>
        </p:txBody>
      </p:sp>
      <p:sp>
        <p:nvSpPr>
          <p:cNvPr id="838" name="Body Level One…"/>
          <p:cNvSpPr txBox="1">
            <a:spLocks noGrp="1"/>
          </p:cNvSpPr>
          <p:nvPr>
            <p:ph type="body" sz="quarter" idx="1"/>
          </p:nvPr>
        </p:nvSpPr>
        <p:spPr>
          <a:xfrm>
            <a:off x="695323" y="4391026"/>
            <a:ext cx="3415860" cy="1766372"/>
          </a:xfrm>
          <a:prstGeom prst="rect">
            <a:avLst/>
          </a:prstGeom>
        </p:spPr>
        <p:txBody>
          <a:bodyPr/>
          <a:lstStyle>
            <a:lvl1pPr>
              <a:defRPr sz="2100">
                <a:solidFill>
                  <a:srgbClr val="2F2F2F"/>
                </a:solidFill>
              </a:defRPr>
            </a:lvl1pPr>
            <a:lvl2pPr marL="857250" indent="-400050">
              <a:defRPr sz="2100">
                <a:solidFill>
                  <a:srgbClr val="2F2F2F"/>
                </a:solidFill>
              </a:defRPr>
            </a:lvl2pPr>
            <a:lvl3pPr marL="1314450" indent="-400050">
              <a:defRPr sz="2100">
                <a:solidFill>
                  <a:srgbClr val="2F2F2F"/>
                </a:solidFill>
              </a:defRPr>
            </a:lvl3pPr>
            <a:lvl4pPr marL="1638300" indent="-266700">
              <a:defRPr sz="2100">
                <a:solidFill>
                  <a:srgbClr val="2F2F2F"/>
                </a:solidFill>
              </a:defRPr>
            </a:lvl4pPr>
            <a:lvl5pPr marL="2095500" indent="-266700">
              <a:defRPr sz="2100">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839" name="Text Placeholder 5"/>
          <p:cNvSpPr>
            <a:spLocks noGrp="1"/>
          </p:cNvSpPr>
          <p:nvPr>
            <p:ph type="body" sz="quarter" idx="22"/>
          </p:nvPr>
        </p:nvSpPr>
        <p:spPr>
          <a:xfrm>
            <a:off x="4410237" y="4393424"/>
            <a:ext cx="3376379" cy="1766371"/>
          </a:xfrm>
          <a:prstGeom prst="rect">
            <a:avLst/>
          </a:prstGeom>
        </p:spPr>
        <p:txBody>
          <a:bodyPr/>
          <a:lstStyle/>
          <a:p>
            <a:pPr>
              <a:defRPr sz="2100">
                <a:solidFill>
                  <a:srgbClr val="2F2F2F"/>
                </a:solidFill>
              </a:defRPr>
            </a:pPr>
            <a:endParaRPr/>
          </a:p>
        </p:txBody>
      </p:sp>
      <p:sp>
        <p:nvSpPr>
          <p:cNvPr id="840"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841" name="Text Placeholder 5"/>
          <p:cNvSpPr>
            <a:spLocks noGrp="1"/>
          </p:cNvSpPr>
          <p:nvPr>
            <p:ph type="body" sz="quarter" idx="23"/>
          </p:nvPr>
        </p:nvSpPr>
        <p:spPr>
          <a:xfrm>
            <a:off x="8085667" y="4393424"/>
            <a:ext cx="3411008" cy="1766371"/>
          </a:xfrm>
          <a:prstGeom prst="rect">
            <a:avLst/>
          </a:prstGeom>
        </p:spPr>
        <p:txBody>
          <a:bodyPr/>
          <a:lstStyle/>
          <a:p>
            <a:pPr>
              <a:defRPr sz="2100">
                <a:solidFill>
                  <a:srgbClr val="2F2F2F"/>
                </a:solidFill>
              </a:defRPr>
            </a:pPr>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2 vertical photos">
    <p:spTree>
      <p:nvGrpSpPr>
        <p:cNvPr id="1" name=""/>
        <p:cNvGrpSpPr/>
        <p:nvPr/>
      </p:nvGrpSpPr>
      <p:grpSpPr>
        <a:xfrm>
          <a:off x="0" y="0"/>
          <a:ext cx="0" cy="0"/>
          <a:chOff x="0" y="0"/>
          <a:chExt cx="0" cy="0"/>
        </a:xfrm>
      </p:grpSpPr>
      <p:sp>
        <p:nvSpPr>
          <p:cNvPr id="848"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49"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850"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851"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52"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853"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854"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855"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856"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857" name="Espace réservé pour une image  8"/>
          <p:cNvSpPr>
            <a:spLocks noGrp="1"/>
          </p:cNvSpPr>
          <p:nvPr>
            <p:ph type="pic" sz="half" idx="21"/>
          </p:nvPr>
        </p:nvSpPr>
        <p:spPr>
          <a:xfrm>
            <a:off x="0" y="2309798"/>
            <a:ext cx="6048000" cy="3279147"/>
          </a:xfrm>
          <a:prstGeom prst="rect">
            <a:avLst/>
          </a:prstGeom>
        </p:spPr>
        <p:txBody>
          <a:bodyPr lIns="91439" tIns="45719" rIns="91439" bIns="45719">
            <a:noAutofit/>
          </a:bodyPr>
          <a:lstStyle/>
          <a:p>
            <a:endParaRPr/>
          </a:p>
        </p:txBody>
      </p:sp>
      <p:sp>
        <p:nvSpPr>
          <p:cNvPr id="858" name="Espace réservé pour une image  8"/>
          <p:cNvSpPr>
            <a:spLocks noGrp="1"/>
          </p:cNvSpPr>
          <p:nvPr>
            <p:ph type="pic" sz="half" idx="22"/>
          </p:nvPr>
        </p:nvSpPr>
        <p:spPr>
          <a:xfrm>
            <a:off x="6144000" y="2309798"/>
            <a:ext cx="6048000" cy="327914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3 photos ">
    <p:spTree>
      <p:nvGrpSpPr>
        <p:cNvPr id="1" name=""/>
        <p:cNvGrpSpPr/>
        <p:nvPr/>
      </p:nvGrpSpPr>
      <p:grpSpPr>
        <a:xfrm>
          <a:off x="0" y="0"/>
          <a:ext cx="0" cy="0"/>
          <a:chOff x="0" y="0"/>
          <a:chExt cx="0" cy="0"/>
        </a:xfrm>
      </p:grpSpPr>
      <p:sp>
        <p:nvSpPr>
          <p:cNvPr id="865"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66"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867"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868"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6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87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87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872"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873"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874" name="Espace réservé pour une image  8"/>
          <p:cNvSpPr>
            <a:spLocks noGrp="1"/>
          </p:cNvSpPr>
          <p:nvPr>
            <p:ph type="pic" sz="quarter" idx="21"/>
          </p:nvPr>
        </p:nvSpPr>
        <p:spPr>
          <a:xfrm>
            <a:off x="0" y="2817628"/>
            <a:ext cx="3960001" cy="3279146"/>
          </a:xfrm>
          <a:prstGeom prst="rect">
            <a:avLst/>
          </a:prstGeom>
        </p:spPr>
        <p:txBody>
          <a:bodyPr lIns="91439" tIns="45719" rIns="91439" bIns="45719">
            <a:noAutofit/>
          </a:bodyPr>
          <a:lstStyle/>
          <a:p>
            <a:endParaRPr/>
          </a:p>
        </p:txBody>
      </p:sp>
      <p:sp>
        <p:nvSpPr>
          <p:cNvPr id="875" name="Espace réservé pour une image  8"/>
          <p:cNvSpPr>
            <a:spLocks noGrp="1"/>
          </p:cNvSpPr>
          <p:nvPr>
            <p:ph type="pic" sz="quarter" idx="22"/>
          </p:nvPr>
        </p:nvSpPr>
        <p:spPr>
          <a:xfrm>
            <a:off x="8231999" y="2817628"/>
            <a:ext cx="3960001" cy="3279146"/>
          </a:xfrm>
          <a:prstGeom prst="rect">
            <a:avLst/>
          </a:prstGeom>
        </p:spPr>
        <p:txBody>
          <a:bodyPr lIns="91439" tIns="45719" rIns="91439" bIns="45719">
            <a:noAutofit/>
          </a:bodyPr>
          <a:lstStyle/>
          <a:p>
            <a:endParaRPr/>
          </a:p>
        </p:txBody>
      </p:sp>
      <p:sp>
        <p:nvSpPr>
          <p:cNvPr id="876" name="Espace réservé pour une image  8"/>
          <p:cNvSpPr>
            <a:spLocks noGrp="1"/>
          </p:cNvSpPr>
          <p:nvPr>
            <p:ph type="pic" sz="quarter" idx="23"/>
          </p:nvPr>
        </p:nvSpPr>
        <p:spPr>
          <a:xfrm>
            <a:off x="4115999" y="2817628"/>
            <a:ext cx="3960002" cy="3279146"/>
          </a:xfrm>
          <a:prstGeom prst="rect">
            <a:avLst/>
          </a:prstGeom>
        </p:spPr>
        <p:txBody>
          <a:bodyPr lIns="91439" tIns="45719" rIns="91439" bIns="45719">
            <a:noAutofit/>
          </a:bodyPr>
          <a:lstStyle/>
          <a:p>
            <a:endParaRPr/>
          </a:p>
        </p:txBody>
      </p:sp>
      <p:sp>
        <p:nvSpPr>
          <p:cNvPr id="877" name="Body Level One…"/>
          <p:cNvSpPr txBox="1">
            <a:spLocks noGrp="1"/>
          </p:cNvSpPr>
          <p:nvPr>
            <p:ph type="body" sz="quarter" idx="1"/>
          </p:nvPr>
        </p:nvSpPr>
        <p:spPr>
          <a:xfrm>
            <a:off x="696000" y="1767564"/>
            <a:ext cx="10800000" cy="1050065"/>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4 horizontal photos">
    <p:spTree>
      <p:nvGrpSpPr>
        <p:cNvPr id="1" name=""/>
        <p:cNvGrpSpPr/>
        <p:nvPr/>
      </p:nvGrpSpPr>
      <p:grpSpPr>
        <a:xfrm>
          <a:off x="0" y="0"/>
          <a:ext cx="0" cy="0"/>
          <a:chOff x="0" y="0"/>
          <a:chExt cx="0" cy="0"/>
        </a:xfrm>
      </p:grpSpPr>
      <p:sp>
        <p:nvSpPr>
          <p:cNvPr id="884"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85"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886"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887"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88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88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89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891"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89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893" name="Espace réservé pour une image  8"/>
          <p:cNvSpPr>
            <a:spLocks noGrp="1"/>
          </p:cNvSpPr>
          <p:nvPr>
            <p:ph type="pic" sz="quarter" idx="21"/>
          </p:nvPr>
        </p:nvSpPr>
        <p:spPr>
          <a:xfrm>
            <a:off x="0" y="4093535"/>
            <a:ext cx="6048000" cy="2232001"/>
          </a:xfrm>
          <a:prstGeom prst="rect">
            <a:avLst/>
          </a:prstGeom>
        </p:spPr>
        <p:txBody>
          <a:bodyPr lIns="91439" tIns="45719" rIns="91439" bIns="45719">
            <a:noAutofit/>
          </a:bodyPr>
          <a:lstStyle/>
          <a:p>
            <a:endParaRPr/>
          </a:p>
        </p:txBody>
      </p:sp>
      <p:sp>
        <p:nvSpPr>
          <p:cNvPr id="894" name="Espace réservé pour une image  8"/>
          <p:cNvSpPr>
            <a:spLocks noGrp="1"/>
          </p:cNvSpPr>
          <p:nvPr>
            <p:ph type="pic" sz="quarter" idx="22"/>
          </p:nvPr>
        </p:nvSpPr>
        <p:spPr>
          <a:xfrm>
            <a:off x="6144000" y="4093535"/>
            <a:ext cx="6048000" cy="2232001"/>
          </a:xfrm>
          <a:prstGeom prst="rect">
            <a:avLst/>
          </a:prstGeom>
        </p:spPr>
        <p:txBody>
          <a:bodyPr lIns="91439" tIns="45719" rIns="91439" bIns="45719">
            <a:noAutofit/>
          </a:bodyPr>
          <a:lstStyle/>
          <a:p>
            <a:endParaRPr/>
          </a:p>
        </p:txBody>
      </p:sp>
      <p:sp>
        <p:nvSpPr>
          <p:cNvPr id="895" name="Espace réservé pour une image  8"/>
          <p:cNvSpPr>
            <a:spLocks noGrp="1"/>
          </p:cNvSpPr>
          <p:nvPr>
            <p:ph type="pic" sz="quarter" idx="23"/>
          </p:nvPr>
        </p:nvSpPr>
        <p:spPr>
          <a:xfrm>
            <a:off x="0" y="1775151"/>
            <a:ext cx="6048000" cy="2232001"/>
          </a:xfrm>
          <a:prstGeom prst="rect">
            <a:avLst/>
          </a:prstGeom>
        </p:spPr>
        <p:txBody>
          <a:bodyPr lIns="91439" tIns="45719" rIns="91439" bIns="45719">
            <a:noAutofit/>
          </a:bodyPr>
          <a:lstStyle/>
          <a:p>
            <a:endParaRPr/>
          </a:p>
        </p:txBody>
      </p:sp>
      <p:sp>
        <p:nvSpPr>
          <p:cNvPr id="896" name="Espace réservé pour une image  8"/>
          <p:cNvSpPr>
            <a:spLocks noGrp="1"/>
          </p:cNvSpPr>
          <p:nvPr>
            <p:ph type="pic" sz="quarter" idx="24"/>
          </p:nvPr>
        </p:nvSpPr>
        <p:spPr>
          <a:xfrm>
            <a:off x="6144000" y="1775151"/>
            <a:ext cx="6048000" cy="2232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4 vertical photos captions">
    <p:spTree>
      <p:nvGrpSpPr>
        <p:cNvPr id="1" name=""/>
        <p:cNvGrpSpPr/>
        <p:nvPr/>
      </p:nvGrpSpPr>
      <p:grpSpPr>
        <a:xfrm>
          <a:off x="0" y="0"/>
          <a:ext cx="0" cy="0"/>
          <a:chOff x="0" y="0"/>
          <a:chExt cx="0" cy="0"/>
        </a:xfrm>
      </p:grpSpPr>
      <p:sp>
        <p:nvSpPr>
          <p:cNvPr id="90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0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905"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906"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07"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908"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909"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910"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911"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912" name="Espace réservé pour une image  8"/>
          <p:cNvSpPr>
            <a:spLocks noGrp="1"/>
          </p:cNvSpPr>
          <p:nvPr>
            <p:ph type="pic" sz="quarter" idx="21"/>
          </p:nvPr>
        </p:nvSpPr>
        <p:spPr>
          <a:xfrm>
            <a:off x="695325" y="1849120"/>
            <a:ext cx="2604737" cy="3494161"/>
          </a:xfrm>
          <a:prstGeom prst="rect">
            <a:avLst/>
          </a:prstGeom>
        </p:spPr>
        <p:txBody>
          <a:bodyPr lIns="91439" tIns="45719" rIns="91439" bIns="45719">
            <a:noAutofit/>
          </a:bodyPr>
          <a:lstStyle/>
          <a:p>
            <a:endParaRPr/>
          </a:p>
        </p:txBody>
      </p:sp>
      <p:sp>
        <p:nvSpPr>
          <p:cNvPr id="913" name="Espace réservé pour une image  8"/>
          <p:cNvSpPr>
            <a:spLocks noGrp="1"/>
          </p:cNvSpPr>
          <p:nvPr>
            <p:ph type="pic" sz="quarter" idx="22"/>
          </p:nvPr>
        </p:nvSpPr>
        <p:spPr>
          <a:xfrm>
            <a:off x="3427303" y="1849120"/>
            <a:ext cx="2604738" cy="3494161"/>
          </a:xfrm>
          <a:prstGeom prst="rect">
            <a:avLst/>
          </a:prstGeom>
        </p:spPr>
        <p:txBody>
          <a:bodyPr lIns="91439" tIns="45719" rIns="91439" bIns="45719">
            <a:noAutofit/>
          </a:bodyPr>
          <a:lstStyle/>
          <a:p>
            <a:endParaRPr/>
          </a:p>
        </p:txBody>
      </p:sp>
      <p:sp>
        <p:nvSpPr>
          <p:cNvPr id="914" name="Espace réservé pour une image  8"/>
          <p:cNvSpPr>
            <a:spLocks noGrp="1"/>
          </p:cNvSpPr>
          <p:nvPr>
            <p:ph type="pic" sz="quarter" idx="23"/>
          </p:nvPr>
        </p:nvSpPr>
        <p:spPr>
          <a:xfrm>
            <a:off x="6159282" y="1849120"/>
            <a:ext cx="2604738" cy="3494161"/>
          </a:xfrm>
          <a:prstGeom prst="rect">
            <a:avLst/>
          </a:prstGeom>
        </p:spPr>
        <p:txBody>
          <a:bodyPr lIns="91439" tIns="45719" rIns="91439" bIns="45719">
            <a:noAutofit/>
          </a:bodyPr>
          <a:lstStyle/>
          <a:p>
            <a:endParaRPr/>
          </a:p>
        </p:txBody>
      </p:sp>
      <p:sp>
        <p:nvSpPr>
          <p:cNvPr id="915" name="Espace réservé pour une image  8"/>
          <p:cNvSpPr>
            <a:spLocks noGrp="1"/>
          </p:cNvSpPr>
          <p:nvPr>
            <p:ph type="pic" sz="quarter" idx="24"/>
          </p:nvPr>
        </p:nvSpPr>
        <p:spPr>
          <a:xfrm>
            <a:off x="8891261" y="1849120"/>
            <a:ext cx="2604738" cy="349416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1 horizontal photo">
    <p:spTree>
      <p:nvGrpSpPr>
        <p:cNvPr id="1" name=""/>
        <p:cNvGrpSpPr/>
        <p:nvPr/>
      </p:nvGrpSpPr>
      <p:grpSpPr>
        <a:xfrm>
          <a:off x="0" y="0"/>
          <a:ext cx="0" cy="0"/>
          <a:chOff x="0" y="0"/>
          <a:chExt cx="0" cy="0"/>
        </a:xfrm>
      </p:grpSpPr>
      <p:sp>
        <p:nvSpPr>
          <p:cNvPr id="6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6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6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5"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66" name="Espace réservé pour une image  8"/>
          <p:cNvSpPr>
            <a:spLocks noGrp="1"/>
          </p:cNvSpPr>
          <p:nvPr>
            <p:ph type="pic" sz="half" idx="21"/>
          </p:nvPr>
        </p:nvSpPr>
        <p:spPr>
          <a:xfrm>
            <a:off x="696000" y="2519915"/>
            <a:ext cx="10799999" cy="2494872"/>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4 vertical photos">
    <p:spTree>
      <p:nvGrpSpPr>
        <p:cNvPr id="1" name=""/>
        <p:cNvGrpSpPr/>
        <p:nvPr/>
      </p:nvGrpSpPr>
      <p:grpSpPr>
        <a:xfrm>
          <a:off x="0" y="0"/>
          <a:ext cx="0" cy="0"/>
          <a:chOff x="0" y="0"/>
          <a:chExt cx="0" cy="0"/>
        </a:xfrm>
      </p:grpSpPr>
      <p:sp>
        <p:nvSpPr>
          <p:cNvPr id="922"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23"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924"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925"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26"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927"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928"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929"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
        <p:nvSpPr>
          <p:cNvPr id="930"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931" name="Espace réservé pour une image  8"/>
          <p:cNvSpPr>
            <a:spLocks noGrp="1"/>
          </p:cNvSpPr>
          <p:nvPr>
            <p:ph type="pic" sz="quarter" idx="21"/>
          </p:nvPr>
        </p:nvSpPr>
        <p:spPr>
          <a:xfrm>
            <a:off x="0" y="1870960"/>
            <a:ext cx="2952000" cy="3960001"/>
          </a:xfrm>
          <a:prstGeom prst="rect">
            <a:avLst/>
          </a:prstGeom>
        </p:spPr>
        <p:txBody>
          <a:bodyPr lIns="91439" tIns="45719" rIns="91439" bIns="45719">
            <a:noAutofit/>
          </a:bodyPr>
          <a:lstStyle/>
          <a:p>
            <a:endParaRPr/>
          </a:p>
        </p:txBody>
      </p:sp>
      <p:sp>
        <p:nvSpPr>
          <p:cNvPr id="932" name="Espace réservé pour une image  8"/>
          <p:cNvSpPr>
            <a:spLocks noGrp="1"/>
          </p:cNvSpPr>
          <p:nvPr>
            <p:ph type="pic" sz="quarter" idx="22"/>
          </p:nvPr>
        </p:nvSpPr>
        <p:spPr>
          <a:xfrm>
            <a:off x="3079999" y="1870960"/>
            <a:ext cx="2952001" cy="3960001"/>
          </a:xfrm>
          <a:prstGeom prst="rect">
            <a:avLst/>
          </a:prstGeom>
        </p:spPr>
        <p:txBody>
          <a:bodyPr lIns="91439" tIns="45719" rIns="91439" bIns="45719">
            <a:noAutofit/>
          </a:bodyPr>
          <a:lstStyle/>
          <a:p>
            <a:endParaRPr/>
          </a:p>
        </p:txBody>
      </p:sp>
      <p:sp>
        <p:nvSpPr>
          <p:cNvPr id="933" name="Espace réservé pour une image  8"/>
          <p:cNvSpPr>
            <a:spLocks noGrp="1"/>
          </p:cNvSpPr>
          <p:nvPr>
            <p:ph type="pic" sz="quarter" idx="23"/>
          </p:nvPr>
        </p:nvSpPr>
        <p:spPr>
          <a:xfrm>
            <a:off x="6159999" y="1870960"/>
            <a:ext cx="2952001" cy="3960001"/>
          </a:xfrm>
          <a:prstGeom prst="rect">
            <a:avLst/>
          </a:prstGeom>
        </p:spPr>
        <p:txBody>
          <a:bodyPr lIns="91439" tIns="45719" rIns="91439" bIns="45719">
            <a:noAutofit/>
          </a:bodyPr>
          <a:lstStyle/>
          <a:p>
            <a:endParaRPr/>
          </a:p>
        </p:txBody>
      </p:sp>
      <p:sp>
        <p:nvSpPr>
          <p:cNvPr id="934" name="Espace réservé pour une image  8"/>
          <p:cNvSpPr>
            <a:spLocks noGrp="1"/>
          </p:cNvSpPr>
          <p:nvPr>
            <p:ph type="pic" sz="quarter" idx="24"/>
          </p:nvPr>
        </p:nvSpPr>
        <p:spPr>
          <a:xfrm>
            <a:off x="9240001" y="1870960"/>
            <a:ext cx="2952000" cy="3960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Two contents">
    <p:spTree>
      <p:nvGrpSpPr>
        <p:cNvPr id="1" name=""/>
        <p:cNvGrpSpPr/>
        <p:nvPr/>
      </p:nvGrpSpPr>
      <p:grpSpPr>
        <a:xfrm>
          <a:off x="0" y="0"/>
          <a:ext cx="0" cy="0"/>
          <a:chOff x="0" y="0"/>
          <a:chExt cx="0" cy="0"/>
        </a:xfrm>
      </p:grpSpPr>
      <p:sp>
        <p:nvSpPr>
          <p:cNvPr id="941"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42"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943" name="Rectangle 8"/>
          <p:cNvSpPr/>
          <p:nvPr/>
        </p:nvSpPr>
        <p:spPr>
          <a:xfrm>
            <a:off x="6097601"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944" name="Rectangle 9"/>
          <p:cNvSpPr/>
          <p:nvPr/>
        </p:nvSpPr>
        <p:spPr>
          <a:xfrm>
            <a:off x="9142399"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45"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946"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947"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948"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949" name="Body Level One…"/>
          <p:cNvSpPr txBox="1">
            <a:spLocks noGrp="1"/>
          </p:cNvSpPr>
          <p:nvPr>
            <p:ph type="body" sz="half" idx="1" hasCustomPrompt="1"/>
          </p:nvPr>
        </p:nvSpPr>
        <p:spPr>
          <a:xfrm>
            <a:off x="838200" y="1825625"/>
            <a:ext cx="5181600" cy="4351338"/>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950" name="Slide Number"/>
          <p:cNvSpPr txBox="1">
            <a:spLocks noGrp="1"/>
          </p:cNvSpPr>
          <p:nvPr>
            <p:ph type="sldNum" sz="quarter" idx="2"/>
          </p:nvPr>
        </p:nvSpPr>
        <p:spPr>
          <a:xfrm>
            <a:off x="11355720" y="6559911"/>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1_Full page photo and text">
    <p:spTree>
      <p:nvGrpSpPr>
        <p:cNvPr id="1" name=""/>
        <p:cNvGrpSpPr/>
        <p:nvPr/>
      </p:nvGrpSpPr>
      <p:grpSpPr>
        <a:xfrm>
          <a:off x="0" y="0"/>
          <a:ext cx="0" cy="0"/>
          <a:chOff x="0" y="0"/>
          <a:chExt cx="0" cy="0"/>
        </a:xfrm>
      </p:grpSpPr>
      <p:sp>
        <p:nvSpPr>
          <p:cNvPr id="985"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86"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987"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988"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98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99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99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992"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993" name="Picture Placeholder 7"/>
          <p:cNvSpPr>
            <a:spLocks noGrp="1"/>
          </p:cNvSpPr>
          <p:nvPr>
            <p:ph type="pic" idx="21"/>
          </p:nvPr>
        </p:nvSpPr>
        <p:spPr>
          <a:xfrm>
            <a:off x="0" y="208724"/>
            <a:ext cx="12192000" cy="6649277"/>
          </a:xfrm>
          <a:prstGeom prst="rect">
            <a:avLst/>
          </a:prstGeom>
        </p:spPr>
        <p:txBody>
          <a:bodyPr lIns="91439" tIns="45719" rIns="91439" bIns="45719">
            <a:noAutofit/>
          </a:bodyPr>
          <a:lstStyle/>
          <a:p>
            <a:endParaRPr/>
          </a:p>
        </p:txBody>
      </p:sp>
      <p:sp>
        <p:nvSpPr>
          <p:cNvPr id="994" name="Title Text"/>
          <p:cNvSpPr txBox="1">
            <a:spLocks noGrp="1"/>
          </p:cNvSpPr>
          <p:nvPr>
            <p:ph type="title"/>
          </p:nvPr>
        </p:nvSpPr>
        <p:spPr>
          <a:xfrm>
            <a:off x="8412480" y="465591"/>
            <a:ext cx="3413761" cy="1116849"/>
          </a:xfrm>
          <a:prstGeom prst="rect">
            <a:avLst/>
          </a:prstGeom>
        </p:spPr>
        <p:txBody>
          <a:bodyPr/>
          <a:lstStyle>
            <a:lvl1pPr algn="l">
              <a:defRPr sz="3600">
                <a:solidFill>
                  <a:srgbClr val="FFFFFF"/>
                </a:solidFill>
              </a:defRPr>
            </a:lvl1pPr>
          </a:lstStyle>
          <a:p>
            <a:r>
              <a:t>Title Text</a:t>
            </a:r>
          </a:p>
        </p:txBody>
      </p:sp>
      <p:sp>
        <p:nvSpPr>
          <p:cNvPr id="995" name="Body Level One…"/>
          <p:cNvSpPr txBox="1">
            <a:spLocks noGrp="1"/>
          </p:cNvSpPr>
          <p:nvPr>
            <p:ph type="body" sz="quarter" idx="1" hasCustomPrompt="1"/>
          </p:nvPr>
        </p:nvSpPr>
        <p:spPr>
          <a:xfrm>
            <a:off x="8412480" y="1752450"/>
            <a:ext cx="3413761" cy="4409399"/>
          </a:xfrm>
          <a:prstGeom prst="rect">
            <a:avLst/>
          </a:prstGeom>
        </p:spPr>
        <p:txBody>
          <a:bodyPr/>
          <a:lstStyle>
            <a:lvl1pPr>
              <a:defRPr sz="2000">
                <a:solidFill>
                  <a:srgbClr val="FFFFFF"/>
                </a:solidFill>
              </a:defRPr>
            </a:lvl1pPr>
            <a:lvl2pPr marL="800100" indent="-342900">
              <a:defRPr sz="2000">
                <a:solidFill>
                  <a:srgbClr val="FFFFFF"/>
                </a:solidFill>
              </a:defRPr>
            </a:lvl2pPr>
            <a:lvl3pPr marL="1257300" indent="-342900">
              <a:defRPr sz="2000">
                <a:solidFill>
                  <a:srgbClr val="FFFFFF"/>
                </a:solidFill>
              </a:defRPr>
            </a:lvl3pPr>
            <a:lvl4pPr marL="1600200" indent="-228600">
              <a:defRPr sz="2000">
                <a:solidFill>
                  <a:srgbClr val="FFFFFF"/>
                </a:solidFill>
              </a:defRPr>
            </a:lvl4pPr>
            <a:lvl5pPr marL="2057400" indent="-228600">
              <a:defRPr sz="2000">
                <a:solidFill>
                  <a:srgbClr val="FFFFFF"/>
                </a:solidFill>
              </a:defRPr>
            </a:lvl5pPr>
          </a:lstStyle>
          <a:p>
            <a:r>
              <a:t>Cliquez pour modifier les styles du texte du masque</a:t>
            </a:r>
          </a:p>
          <a:p>
            <a:pPr lvl="1"/>
            <a:endParaRPr/>
          </a:p>
          <a:p>
            <a:pPr lvl="2"/>
            <a:endParaRPr/>
          </a:p>
          <a:p>
            <a:pPr lvl="3"/>
            <a:endParaRPr/>
          </a:p>
          <a:p>
            <a:pPr lvl="4"/>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Half page photo and texte">
    <p:spTree>
      <p:nvGrpSpPr>
        <p:cNvPr id="1" name=""/>
        <p:cNvGrpSpPr/>
        <p:nvPr/>
      </p:nvGrpSpPr>
      <p:grpSpPr>
        <a:xfrm>
          <a:off x="0" y="0"/>
          <a:ext cx="0" cy="0"/>
          <a:chOff x="0" y="0"/>
          <a:chExt cx="0" cy="0"/>
        </a:xfrm>
      </p:grpSpPr>
      <p:sp>
        <p:nvSpPr>
          <p:cNvPr id="1002"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03"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004"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05"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006"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007"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008"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009"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010" name="Title Text"/>
          <p:cNvSpPr txBox="1">
            <a:spLocks noGrp="1"/>
          </p:cNvSpPr>
          <p:nvPr>
            <p:ph type="title"/>
          </p:nvPr>
        </p:nvSpPr>
        <p:spPr>
          <a:xfrm>
            <a:off x="696000" y="465591"/>
            <a:ext cx="5406826" cy="1116849"/>
          </a:xfrm>
          <a:prstGeom prst="rect">
            <a:avLst/>
          </a:prstGeom>
        </p:spPr>
        <p:txBody>
          <a:bodyPr/>
          <a:lstStyle>
            <a:lvl1pPr algn="l"/>
          </a:lstStyle>
          <a:p>
            <a:r>
              <a:t>Title Text</a:t>
            </a:r>
          </a:p>
        </p:txBody>
      </p:sp>
      <p:sp>
        <p:nvSpPr>
          <p:cNvPr id="1011" name="Espace réservé pour une image  8"/>
          <p:cNvSpPr>
            <a:spLocks noGrp="1"/>
          </p:cNvSpPr>
          <p:nvPr>
            <p:ph type="pic" idx="21"/>
          </p:nvPr>
        </p:nvSpPr>
        <p:spPr>
          <a:xfrm>
            <a:off x="6102825" y="225187"/>
            <a:ext cx="6089177" cy="6632814"/>
          </a:xfrm>
          <a:prstGeom prst="rect">
            <a:avLst/>
          </a:prstGeom>
        </p:spPr>
        <p:txBody>
          <a:bodyPr lIns="91439" tIns="45719" rIns="91439" bIns="45719">
            <a:noAutofit/>
          </a:bodyPr>
          <a:lstStyle/>
          <a:p>
            <a:endParaRPr/>
          </a:p>
        </p:txBody>
      </p:sp>
      <p:sp>
        <p:nvSpPr>
          <p:cNvPr id="1012" name="ZoneTexte 2"/>
          <p:cNvSpPr txBox="1"/>
          <p:nvPr/>
        </p:nvSpPr>
        <p:spPr>
          <a:xfrm>
            <a:off x="695324" y="1703923"/>
            <a:ext cx="4999887" cy="1884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2F2F2F"/>
                </a:solidFill>
              </a:defRPr>
            </a:lvl1pPr>
            <a:lvl2pPr>
              <a:defRPr sz="2800">
                <a:solidFill>
                  <a:srgbClr val="2F2F2F"/>
                </a:solidFill>
              </a:defRPr>
            </a:lvl2pPr>
            <a:lvl3pPr>
              <a:defRPr sz="2800">
                <a:solidFill>
                  <a:srgbClr val="2F2F2F"/>
                </a:solidFill>
              </a:defRPr>
            </a:lvl3pPr>
          </a:lstStyle>
          <a:p>
            <a:r>
              <a:t>Cliquez pour modifier les styles du texte du masque</a:t>
            </a:r>
          </a:p>
          <a:p>
            <a:pPr lvl="1"/>
            <a:r>
              <a:t>Deuxième niveau</a:t>
            </a:r>
          </a:p>
          <a:p>
            <a:pPr lvl="2"/>
            <a:r>
              <a:t>Troisième niveau</a:t>
            </a: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Text and 3 Pictures with boxes">
    <p:spTree>
      <p:nvGrpSpPr>
        <p:cNvPr id="1" name=""/>
        <p:cNvGrpSpPr/>
        <p:nvPr/>
      </p:nvGrpSpPr>
      <p:grpSpPr>
        <a:xfrm>
          <a:off x="0" y="0"/>
          <a:ext cx="0" cy="0"/>
          <a:chOff x="0" y="0"/>
          <a:chExt cx="0" cy="0"/>
        </a:xfrm>
      </p:grpSpPr>
      <p:sp>
        <p:nvSpPr>
          <p:cNvPr id="1035"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36"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037"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38"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03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04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04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042" name="Title Text"/>
          <p:cNvSpPr txBox="1">
            <a:spLocks noGrp="1"/>
          </p:cNvSpPr>
          <p:nvPr>
            <p:ph type="title"/>
          </p:nvPr>
        </p:nvSpPr>
        <p:spPr>
          <a:xfrm>
            <a:off x="695325" y="478537"/>
            <a:ext cx="10801350" cy="1084264"/>
          </a:xfrm>
          <a:prstGeom prst="rect">
            <a:avLst/>
          </a:prstGeom>
        </p:spPr>
        <p:txBody>
          <a:bodyPr/>
          <a:lstStyle/>
          <a:p>
            <a:r>
              <a:t>Title Text</a:t>
            </a:r>
          </a:p>
        </p:txBody>
      </p:sp>
      <p:sp>
        <p:nvSpPr>
          <p:cNvPr id="1043" name="Body Level One…"/>
          <p:cNvSpPr txBox="1">
            <a:spLocks noGrp="1"/>
          </p:cNvSpPr>
          <p:nvPr>
            <p:ph type="body" sz="quarter" idx="1"/>
          </p:nvPr>
        </p:nvSpPr>
        <p:spPr>
          <a:xfrm>
            <a:off x="4116385" y="1601375"/>
            <a:ext cx="3960002" cy="1131216"/>
          </a:xfrm>
          <a:prstGeom prst="rect">
            <a:avLst/>
          </a:prstGeom>
          <a:solidFill>
            <a:schemeClr val="accent4"/>
          </a:solidFill>
        </p:spPr>
        <p:txBody>
          <a:bodyPr lIns="36000" tIns="36000" rIns="36000" bIns="36000" anchor="ctr"/>
          <a:lstStyle>
            <a:lvl1pPr algn="ctr">
              <a:spcBef>
                <a:spcPts val="0"/>
              </a:spcBef>
              <a:defRPr sz="2100">
                <a:solidFill>
                  <a:srgbClr val="FFFFFF"/>
                </a:solidFill>
              </a:defRPr>
            </a:lvl1pPr>
            <a:lvl2pPr marL="0" indent="457200" algn="ctr">
              <a:spcBef>
                <a:spcPts val="0"/>
              </a:spcBef>
              <a:buSzTx/>
              <a:buNone/>
              <a:defRPr sz="2100">
                <a:solidFill>
                  <a:srgbClr val="FFFFFF"/>
                </a:solidFill>
              </a:defRPr>
            </a:lvl2pPr>
            <a:lvl3pPr marL="0" indent="914400" algn="ctr">
              <a:spcBef>
                <a:spcPts val="0"/>
              </a:spcBef>
              <a:buSzTx/>
              <a:buNone/>
              <a:defRPr sz="2100">
                <a:solidFill>
                  <a:srgbClr val="FFFFFF"/>
                </a:solidFill>
              </a:defRPr>
            </a:lvl3pPr>
            <a:lvl4pPr marL="0" indent="1371600" algn="ctr">
              <a:spcBef>
                <a:spcPts val="0"/>
              </a:spcBef>
              <a:buSzTx/>
              <a:buNone/>
              <a:defRPr sz="2100">
                <a:solidFill>
                  <a:srgbClr val="FFFFFF"/>
                </a:solidFill>
              </a:defRPr>
            </a:lvl4pPr>
            <a:lvl5pPr marL="0" indent="1828800" algn="ctr">
              <a:spcBef>
                <a:spcPts val="0"/>
              </a:spcBef>
              <a:buSzTx/>
              <a:buNone/>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044" name="Picture Placeholder 10"/>
          <p:cNvSpPr>
            <a:spLocks noGrp="1"/>
          </p:cNvSpPr>
          <p:nvPr>
            <p:ph type="pic" sz="quarter" idx="21"/>
          </p:nvPr>
        </p:nvSpPr>
        <p:spPr>
          <a:xfrm>
            <a:off x="4116385" y="2732441"/>
            <a:ext cx="3959226" cy="3477298"/>
          </a:xfrm>
          <a:prstGeom prst="rect">
            <a:avLst/>
          </a:prstGeom>
        </p:spPr>
        <p:txBody>
          <a:bodyPr lIns="91439" tIns="45719" rIns="91439" bIns="45719">
            <a:noAutofit/>
          </a:bodyPr>
          <a:lstStyle/>
          <a:p>
            <a:endParaRPr/>
          </a:p>
        </p:txBody>
      </p:sp>
      <p:sp>
        <p:nvSpPr>
          <p:cNvPr id="1045"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046" name="Text Placeholder 2"/>
          <p:cNvSpPr>
            <a:spLocks noGrp="1"/>
          </p:cNvSpPr>
          <p:nvPr>
            <p:ph type="body" sz="quarter" idx="22"/>
          </p:nvPr>
        </p:nvSpPr>
        <p:spPr>
          <a:xfrm>
            <a:off x="3274" y="5078524"/>
            <a:ext cx="3960002" cy="1131215"/>
          </a:xfrm>
          <a:prstGeom prst="rect">
            <a:avLst/>
          </a:prstGeom>
          <a:solidFill>
            <a:schemeClr val="accent4"/>
          </a:solidFill>
        </p:spPr>
        <p:txBody>
          <a:bodyPr lIns="36000" tIns="36000" rIns="36000" bIns="36000" anchor="ctr"/>
          <a:lstStyle/>
          <a:p>
            <a:pPr algn="ctr">
              <a:spcBef>
                <a:spcPts val="0"/>
              </a:spcBef>
              <a:defRPr sz="2100">
                <a:solidFill>
                  <a:srgbClr val="FFFFFF"/>
                </a:solidFill>
              </a:defRPr>
            </a:pPr>
            <a:endParaRPr/>
          </a:p>
        </p:txBody>
      </p:sp>
      <p:sp>
        <p:nvSpPr>
          <p:cNvPr id="1047" name="Picture Placeholder 10"/>
          <p:cNvSpPr>
            <a:spLocks noGrp="1"/>
          </p:cNvSpPr>
          <p:nvPr>
            <p:ph type="pic" sz="quarter" idx="23"/>
          </p:nvPr>
        </p:nvSpPr>
        <p:spPr>
          <a:xfrm>
            <a:off x="4049" y="1601375"/>
            <a:ext cx="3959226" cy="3477299"/>
          </a:xfrm>
          <a:prstGeom prst="rect">
            <a:avLst/>
          </a:prstGeom>
        </p:spPr>
        <p:txBody>
          <a:bodyPr lIns="91439" tIns="45719" rIns="91439" bIns="45719">
            <a:noAutofit/>
          </a:bodyPr>
          <a:lstStyle/>
          <a:p>
            <a:endParaRPr/>
          </a:p>
        </p:txBody>
      </p:sp>
      <p:sp>
        <p:nvSpPr>
          <p:cNvPr id="1048" name="Text Placeholder 2"/>
          <p:cNvSpPr>
            <a:spLocks noGrp="1"/>
          </p:cNvSpPr>
          <p:nvPr>
            <p:ph type="body" sz="quarter" idx="24"/>
          </p:nvPr>
        </p:nvSpPr>
        <p:spPr>
          <a:xfrm>
            <a:off x="8232388" y="5078524"/>
            <a:ext cx="3960001" cy="1131215"/>
          </a:xfrm>
          <a:prstGeom prst="rect">
            <a:avLst/>
          </a:prstGeom>
          <a:solidFill>
            <a:schemeClr val="accent4"/>
          </a:solidFill>
        </p:spPr>
        <p:txBody>
          <a:bodyPr lIns="36000" tIns="36000" rIns="36000" bIns="36000" anchor="ctr"/>
          <a:lstStyle/>
          <a:p>
            <a:pPr algn="ctr">
              <a:spcBef>
                <a:spcPts val="0"/>
              </a:spcBef>
              <a:defRPr sz="2100">
                <a:solidFill>
                  <a:srgbClr val="FFFFFF"/>
                </a:solidFill>
              </a:defRPr>
            </a:pPr>
            <a:endParaRPr/>
          </a:p>
        </p:txBody>
      </p:sp>
      <p:sp>
        <p:nvSpPr>
          <p:cNvPr id="1049" name="Picture Placeholder 10"/>
          <p:cNvSpPr>
            <a:spLocks noGrp="1"/>
          </p:cNvSpPr>
          <p:nvPr>
            <p:ph type="pic" sz="quarter" idx="25"/>
          </p:nvPr>
        </p:nvSpPr>
        <p:spPr>
          <a:xfrm>
            <a:off x="8232388" y="1601375"/>
            <a:ext cx="3959226" cy="3477299"/>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Picture horizontal full and text">
    <p:spTree>
      <p:nvGrpSpPr>
        <p:cNvPr id="1" name=""/>
        <p:cNvGrpSpPr/>
        <p:nvPr/>
      </p:nvGrpSpPr>
      <p:grpSpPr>
        <a:xfrm>
          <a:off x="0" y="0"/>
          <a:ext cx="0" cy="0"/>
          <a:chOff x="0" y="0"/>
          <a:chExt cx="0" cy="0"/>
        </a:xfrm>
      </p:grpSpPr>
      <p:sp>
        <p:nvSpPr>
          <p:cNvPr id="1056"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57"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058"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59"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060"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061"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062"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063"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064"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065" name="Espace réservé pour une image  8"/>
          <p:cNvSpPr>
            <a:spLocks noGrp="1"/>
          </p:cNvSpPr>
          <p:nvPr>
            <p:ph type="pic" sz="half" idx="21"/>
          </p:nvPr>
        </p:nvSpPr>
        <p:spPr>
          <a:xfrm>
            <a:off x="0" y="2139761"/>
            <a:ext cx="12192000" cy="2494872"/>
          </a:xfrm>
          <a:prstGeom prst="rect">
            <a:avLst/>
          </a:prstGeom>
        </p:spPr>
        <p:txBody>
          <a:bodyPr lIns="91439" tIns="45719" rIns="91439" bIns="45719">
            <a:noAutofit/>
          </a:bodyPr>
          <a:lstStyle/>
          <a:p>
            <a:endParaRPr/>
          </a:p>
        </p:txBody>
      </p:sp>
      <p:sp>
        <p:nvSpPr>
          <p:cNvPr id="1066" name="Body Level One…"/>
          <p:cNvSpPr txBox="1">
            <a:spLocks noGrp="1"/>
          </p:cNvSpPr>
          <p:nvPr>
            <p:ph type="body" sz="quarter" idx="1"/>
          </p:nvPr>
        </p:nvSpPr>
        <p:spPr>
          <a:xfrm>
            <a:off x="695998" y="4600352"/>
            <a:ext cx="3416527" cy="1560511"/>
          </a:xfrm>
          <a:prstGeom prst="rect">
            <a:avLst/>
          </a:prstGeom>
          <a:solidFill>
            <a:schemeClr val="accent4"/>
          </a:solidFill>
        </p:spPr>
        <p:txBody>
          <a:bodyPr anchor="ctr"/>
          <a:lstStyle>
            <a:lvl1pPr algn="ctr">
              <a:defRPr sz="2100">
                <a:solidFill>
                  <a:srgbClr val="FFFFFF"/>
                </a:solidFill>
              </a:defRPr>
            </a:lvl1pPr>
            <a:lvl2pPr marL="857250" indent="-400050" algn="ctr">
              <a:defRPr sz="2100">
                <a:solidFill>
                  <a:srgbClr val="FFFFFF"/>
                </a:solidFill>
              </a:defRPr>
            </a:lvl2pPr>
            <a:lvl3pPr marL="1314450" indent="-400050" algn="ctr">
              <a:defRPr sz="2100">
                <a:solidFill>
                  <a:srgbClr val="FFFFFF"/>
                </a:solidFill>
              </a:defRPr>
            </a:lvl3pPr>
            <a:lvl4pPr marL="1638300" indent="-266700" algn="ctr">
              <a:defRPr sz="2100">
                <a:solidFill>
                  <a:srgbClr val="FFFFFF"/>
                </a:solidFill>
              </a:defRPr>
            </a:lvl4pPr>
            <a:lvl5pPr marL="2095500" indent="-266700" algn="ctr">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067" name="Text Placeholder 5"/>
          <p:cNvSpPr>
            <a:spLocks noGrp="1"/>
          </p:cNvSpPr>
          <p:nvPr>
            <p:ph type="body" sz="quarter" idx="22"/>
          </p:nvPr>
        </p:nvSpPr>
        <p:spPr>
          <a:xfrm>
            <a:off x="4409907" y="4600352"/>
            <a:ext cx="3377037" cy="1560512"/>
          </a:xfrm>
          <a:prstGeom prst="rect">
            <a:avLst/>
          </a:prstGeom>
          <a:solidFill>
            <a:schemeClr val="accent4"/>
          </a:solidFill>
        </p:spPr>
        <p:txBody>
          <a:bodyPr anchor="ctr"/>
          <a:lstStyle/>
          <a:p>
            <a:pPr algn="ctr">
              <a:defRPr sz="2100">
                <a:solidFill>
                  <a:srgbClr val="FFFFFF"/>
                </a:solidFill>
              </a:defRPr>
            </a:pPr>
            <a:endParaRPr/>
          </a:p>
        </p:txBody>
      </p:sp>
      <p:sp>
        <p:nvSpPr>
          <p:cNvPr id="1068" name="Text Placeholder 5"/>
          <p:cNvSpPr>
            <a:spLocks noGrp="1"/>
          </p:cNvSpPr>
          <p:nvPr>
            <p:ph type="body" sz="quarter" idx="23"/>
          </p:nvPr>
        </p:nvSpPr>
        <p:spPr>
          <a:xfrm>
            <a:off x="8084325" y="4600352"/>
            <a:ext cx="3411673" cy="1560511"/>
          </a:xfrm>
          <a:prstGeom prst="rect">
            <a:avLst/>
          </a:prstGeom>
          <a:solidFill>
            <a:schemeClr val="accent4"/>
          </a:solidFill>
        </p:spPr>
        <p:txBody>
          <a:bodyPr anchor="ctr"/>
          <a:lstStyle/>
          <a:p>
            <a:pPr algn="ctr">
              <a:defRPr sz="2100">
                <a:solidFill>
                  <a:srgbClr val="FFFFFF"/>
                </a:solidFill>
              </a:defRPr>
            </a:pPr>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Picture Horizontal and text">
    <p:spTree>
      <p:nvGrpSpPr>
        <p:cNvPr id="1" name=""/>
        <p:cNvGrpSpPr/>
        <p:nvPr/>
      </p:nvGrpSpPr>
      <p:grpSpPr>
        <a:xfrm>
          <a:off x="0" y="0"/>
          <a:ext cx="0" cy="0"/>
          <a:chOff x="0" y="0"/>
          <a:chExt cx="0" cy="0"/>
        </a:xfrm>
      </p:grpSpPr>
      <p:sp>
        <p:nvSpPr>
          <p:cNvPr id="1075"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76"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077"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78"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07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08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08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082" name="Title Text"/>
          <p:cNvSpPr txBox="1">
            <a:spLocks noGrp="1"/>
          </p:cNvSpPr>
          <p:nvPr>
            <p:ph type="title"/>
          </p:nvPr>
        </p:nvSpPr>
        <p:spPr>
          <a:xfrm>
            <a:off x="695323" y="476250"/>
            <a:ext cx="10801352" cy="973138"/>
          </a:xfrm>
          <a:prstGeom prst="rect">
            <a:avLst/>
          </a:prstGeom>
        </p:spPr>
        <p:txBody>
          <a:bodyPr/>
          <a:lstStyle/>
          <a:p>
            <a:r>
              <a:t>Title Text</a:t>
            </a:r>
          </a:p>
        </p:txBody>
      </p:sp>
      <p:sp>
        <p:nvSpPr>
          <p:cNvPr id="1083" name="Picture Placeholder 10"/>
          <p:cNvSpPr>
            <a:spLocks noGrp="1"/>
          </p:cNvSpPr>
          <p:nvPr>
            <p:ph type="pic" sz="half" idx="21"/>
          </p:nvPr>
        </p:nvSpPr>
        <p:spPr>
          <a:xfrm>
            <a:off x="694648" y="1684947"/>
            <a:ext cx="10801351" cy="2563907"/>
          </a:xfrm>
          <a:prstGeom prst="rect">
            <a:avLst/>
          </a:prstGeom>
        </p:spPr>
        <p:txBody>
          <a:bodyPr lIns="91439" tIns="45719" rIns="91439" bIns="45719">
            <a:noAutofit/>
          </a:bodyPr>
          <a:lstStyle/>
          <a:p>
            <a:endParaRPr/>
          </a:p>
        </p:txBody>
      </p:sp>
      <p:sp>
        <p:nvSpPr>
          <p:cNvPr id="1084" name="Body Level One…"/>
          <p:cNvSpPr txBox="1">
            <a:spLocks noGrp="1"/>
          </p:cNvSpPr>
          <p:nvPr>
            <p:ph type="body" sz="quarter" idx="1"/>
          </p:nvPr>
        </p:nvSpPr>
        <p:spPr>
          <a:xfrm>
            <a:off x="695323" y="4391026"/>
            <a:ext cx="3415860" cy="1766372"/>
          </a:xfrm>
          <a:prstGeom prst="rect">
            <a:avLst/>
          </a:prstGeom>
        </p:spPr>
        <p:txBody>
          <a:bodyPr/>
          <a:lstStyle>
            <a:lvl1pPr>
              <a:defRPr sz="2100">
                <a:solidFill>
                  <a:srgbClr val="2F2F2F"/>
                </a:solidFill>
              </a:defRPr>
            </a:lvl1pPr>
            <a:lvl2pPr marL="857250" indent="-400050">
              <a:defRPr sz="2100">
                <a:solidFill>
                  <a:srgbClr val="2F2F2F"/>
                </a:solidFill>
              </a:defRPr>
            </a:lvl2pPr>
            <a:lvl3pPr marL="1314450" indent="-400050">
              <a:defRPr sz="2100">
                <a:solidFill>
                  <a:srgbClr val="2F2F2F"/>
                </a:solidFill>
              </a:defRPr>
            </a:lvl3pPr>
            <a:lvl4pPr marL="1638300" indent="-266700">
              <a:defRPr sz="2100">
                <a:solidFill>
                  <a:srgbClr val="2F2F2F"/>
                </a:solidFill>
              </a:defRPr>
            </a:lvl4pPr>
            <a:lvl5pPr marL="2095500" indent="-266700">
              <a:defRPr sz="2100">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1085" name="Text Placeholder 5"/>
          <p:cNvSpPr>
            <a:spLocks noGrp="1"/>
          </p:cNvSpPr>
          <p:nvPr>
            <p:ph type="body" sz="quarter" idx="22"/>
          </p:nvPr>
        </p:nvSpPr>
        <p:spPr>
          <a:xfrm>
            <a:off x="4410237" y="4393424"/>
            <a:ext cx="3376379" cy="1766371"/>
          </a:xfrm>
          <a:prstGeom prst="rect">
            <a:avLst/>
          </a:prstGeom>
        </p:spPr>
        <p:txBody>
          <a:bodyPr/>
          <a:lstStyle/>
          <a:p>
            <a:pPr>
              <a:defRPr sz="2100">
                <a:solidFill>
                  <a:srgbClr val="2F2F2F"/>
                </a:solidFill>
              </a:defRPr>
            </a:pPr>
            <a:endParaRPr/>
          </a:p>
        </p:txBody>
      </p:sp>
      <p:sp>
        <p:nvSpPr>
          <p:cNvPr id="1086"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087" name="Text Placeholder 5"/>
          <p:cNvSpPr>
            <a:spLocks noGrp="1"/>
          </p:cNvSpPr>
          <p:nvPr>
            <p:ph type="body" sz="quarter" idx="23"/>
          </p:nvPr>
        </p:nvSpPr>
        <p:spPr>
          <a:xfrm>
            <a:off x="8085667" y="4393424"/>
            <a:ext cx="3411008" cy="1766371"/>
          </a:xfrm>
          <a:prstGeom prst="rect">
            <a:avLst/>
          </a:prstGeom>
        </p:spPr>
        <p:txBody>
          <a:bodyPr/>
          <a:lstStyle/>
          <a:p>
            <a:pPr>
              <a:defRPr sz="2100">
                <a:solidFill>
                  <a:srgbClr val="2F2F2F"/>
                </a:solidFill>
              </a:defRPr>
            </a:pPr>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2 vertical photos">
    <p:spTree>
      <p:nvGrpSpPr>
        <p:cNvPr id="1" name=""/>
        <p:cNvGrpSpPr/>
        <p:nvPr/>
      </p:nvGrpSpPr>
      <p:grpSpPr>
        <a:xfrm>
          <a:off x="0" y="0"/>
          <a:ext cx="0" cy="0"/>
          <a:chOff x="0" y="0"/>
          <a:chExt cx="0" cy="0"/>
        </a:xfrm>
      </p:grpSpPr>
      <p:sp>
        <p:nvSpPr>
          <p:cNvPr id="1094"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95"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096"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097"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09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09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10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101"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102"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103" name="Espace réservé pour une image  8"/>
          <p:cNvSpPr>
            <a:spLocks noGrp="1"/>
          </p:cNvSpPr>
          <p:nvPr>
            <p:ph type="pic" sz="half" idx="21"/>
          </p:nvPr>
        </p:nvSpPr>
        <p:spPr>
          <a:xfrm>
            <a:off x="0" y="2309798"/>
            <a:ext cx="6048000" cy="3279147"/>
          </a:xfrm>
          <a:prstGeom prst="rect">
            <a:avLst/>
          </a:prstGeom>
        </p:spPr>
        <p:txBody>
          <a:bodyPr lIns="91439" tIns="45719" rIns="91439" bIns="45719">
            <a:noAutofit/>
          </a:bodyPr>
          <a:lstStyle/>
          <a:p>
            <a:endParaRPr/>
          </a:p>
        </p:txBody>
      </p:sp>
      <p:sp>
        <p:nvSpPr>
          <p:cNvPr id="1104" name="Espace réservé pour une image  8"/>
          <p:cNvSpPr>
            <a:spLocks noGrp="1"/>
          </p:cNvSpPr>
          <p:nvPr>
            <p:ph type="pic" sz="half" idx="22"/>
          </p:nvPr>
        </p:nvSpPr>
        <p:spPr>
          <a:xfrm>
            <a:off x="6144000" y="2309798"/>
            <a:ext cx="6048000" cy="327914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3 photos ">
    <p:spTree>
      <p:nvGrpSpPr>
        <p:cNvPr id="1" name=""/>
        <p:cNvGrpSpPr/>
        <p:nvPr/>
      </p:nvGrpSpPr>
      <p:grpSpPr>
        <a:xfrm>
          <a:off x="0" y="0"/>
          <a:ext cx="0" cy="0"/>
          <a:chOff x="0" y="0"/>
          <a:chExt cx="0" cy="0"/>
        </a:xfrm>
      </p:grpSpPr>
      <p:sp>
        <p:nvSpPr>
          <p:cNvPr id="1111"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12"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113"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14"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115"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116"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117"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118"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119"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120" name="Espace réservé pour une image  8"/>
          <p:cNvSpPr>
            <a:spLocks noGrp="1"/>
          </p:cNvSpPr>
          <p:nvPr>
            <p:ph type="pic" sz="quarter" idx="21"/>
          </p:nvPr>
        </p:nvSpPr>
        <p:spPr>
          <a:xfrm>
            <a:off x="0" y="2817628"/>
            <a:ext cx="3960001" cy="3279146"/>
          </a:xfrm>
          <a:prstGeom prst="rect">
            <a:avLst/>
          </a:prstGeom>
        </p:spPr>
        <p:txBody>
          <a:bodyPr lIns="91439" tIns="45719" rIns="91439" bIns="45719">
            <a:noAutofit/>
          </a:bodyPr>
          <a:lstStyle/>
          <a:p>
            <a:endParaRPr/>
          </a:p>
        </p:txBody>
      </p:sp>
      <p:sp>
        <p:nvSpPr>
          <p:cNvPr id="1121" name="Espace réservé pour une image  8"/>
          <p:cNvSpPr>
            <a:spLocks noGrp="1"/>
          </p:cNvSpPr>
          <p:nvPr>
            <p:ph type="pic" sz="quarter" idx="22"/>
          </p:nvPr>
        </p:nvSpPr>
        <p:spPr>
          <a:xfrm>
            <a:off x="8231999" y="2817628"/>
            <a:ext cx="3960001" cy="3279146"/>
          </a:xfrm>
          <a:prstGeom prst="rect">
            <a:avLst/>
          </a:prstGeom>
        </p:spPr>
        <p:txBody>
          <a:bodyPr lIns="91439" tIns="45719" rIns="91439" bIns="45719">
            <a:noAutofit/>
          </a:bodyPr>
          <a:lstStyle/>
          <a:p>
            <a:endParaRPr/>
          </a:p>
        </p:txBody>
      </p:sp>
      <p:sp>
        <p:nvSpPr>
          <p:cNvPr id="1122" name="Espace réservé pour une image  8"/>
          <p:cNvSpPr>
            <a:spLocks noGrp="1"/>
          </p:cNvSpPr>
          <p:nvPr>
            <p:ph type="pic" sz="quarter" idx="23"/>
          </p:nvPr>
        </p:nvSpPr>
        <p:spPr>
          <a:xfrm>
            <a:off x="4115999" y="2817628"/>
            <a:ext cx="3960002" cy="3279146"/>
          </a:xfrm>
          <a:prstGeom prst="rect">
            <a:avLst/>
          </a:prstGeom>
        </p:spPr>
        <p:txBody>
          <a:bodyPr lIns="91439" tIns="45719" rIns="91439" bIns="45719">
            <a:noAutofit/>
          </a:bodyPr>
          <a:lstStyle/>
          <a:p>
            <a:endParaRPr/>
          </a:p>
        </p:txBody>
      </p:sp>
      <p:sp>
        <p:nvSpPr>
          <p:cNvPr id="1123" name="Body Level One…"/>
          <p:cNvSpPr txBox="1">
            <a:spLocks noGrp="1"/>
          </p:cNvSpPr>
          <p:nvPr>
            <p:ph type="body" sz="quarter" idx="1"/>
          </p:nvPr>
        </p:nvSpPr>
        <p:spPr>
          <a:xfrm>
            <a:off x="696000" y="1767564"/>
            <a:ext cx="10800000" cy="1050065"/>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4 horizontal photos">
    <p:spTree>
      <p:nvGrpSpPr>
        <p:cNvPr id="1" name=""/>
        <p:cNvGrpSpPr/>
        <p:nvPr/>
      </p:nvGrpSpPr>
      <p:grpSpPr>
        <a:xfrm>
          <a:off x="0" y="0"/>
          <a:ext cx="0" cy="0"/>
          <a:chOff x="0" y="0"/>
          <a:chExt cx="0" cy="0"/>
        </a:xfrm>
      </p:grpSpPr>
      <p:sp>
        <p:nvSpPr>
          <p:cNvPr id="1130"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31"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132"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33"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134"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135"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136"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137"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138"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139" name="Espace réservé pour une image  8"/>
          <p:cNvSpPr>
            <a:spLocks noGrp="1"/>
          </p:cNvSpPr>
          <p:nvPr>
            <p:ph type="pic" sz="quarter" idx="21"/>
          </p:nvPr>
        </p:nvSpPr>
        <p:spPr>
          <a:xfrm>
            <a:off x="0" y="4093535"/>
            <a:ext cx="6048000" cy="2232001"/>
          </a:xfrm>
          <a:prstGeom prst="rect">
            <a:avLst/>
          </a:prstGeom>
        </p:spPr>
        <p:txBody>
          <a:bodyPr lIns="91439" tIns="45719" rIns="91439" bIns="45719">
            <a:noAutofit/>
          </a:bodyPr>
          <a:lstStyle/>
          <a:p>
            <a:endParaRPr/>
          </a:p>
        </p:txBody>
      </p:sp>
      <p:sp>
        <p:nvSpPr>
          <p:cNvPr id="1140" name="Espace réservé pour une image  8"/>
          <p:cNvSpPr>
            <a:spLocks noGrp="1"/>
          </p:cNvSpPr>
          <p:nvPr>
            <p:ph type="pic" sz="quarter" idx="22"/>
          </p:nvPr>
        </p:nvSpPr>
        <p:spPr>
          <a:xfrm>
            <a:off x="6144000" y="4093535"/>
            <a:ext cx="6048000" cy="2232001"/>
          </a:xfrm>
          <a:prstGeom prst="rect">
            <a:avLst/>
          </a:prstGeom>
        </p:spPr>
        <p:txBody>
          <a:bodyPr lIns="91439" tIns="45719" rIns="91439" bIns="45719">
            <a:noAutofit/>
          </a:bodyPr>
          <a:lstStyle/>
          <a:p>
            <a:endParaRPr/>
          </a:p>
        </p:txBody>
      </p:sp>
      <p:sp>
        <p:nvSpPr>
          <p:cNvPr id="1141" name="Espace réservé pour une image  8"/>
          <p:cNvSpPr>
            <a:spLocks noGrp="1"/>
          </p:cNvSpPr>
          <p:nvPr>
            <p:ph type="pic" sz="quarter" idx="23"/>
          </p:nvPr>
        </p:nvSpPr>
        <p:spPr>
          <a:xfrm>
            <a:off x="0" y="1775151"/>
            <a:ext cx="6048000" cy="2232001"/>
          </a:xfrm>
          <a:prstGeom prst="rect">
            <a:avLst/>
          </a:prstGeom>
        </p:spPr>
        <p:txBody>
          <a:bodyPr lIns="91439" tIns="45719" rIns="91439" bIns="45719">
            <a:noAutofit/>
          </a:bodyPr>
          <a:lstStyle/>
          <a:p>
            <a:endParaRPr/>
          </a:p>
        </p:txBody>
      </p:sp>
      <p:sp>
        <p:nvSpPr>
          <p:cNvPr id="1142" name="Espace réservé pour une image  8"/>
          <p:cNvSpPr>
            <a:spLocks noGrp="1"/>
          </p:cNvSpPr>
          <p:nvPr>
            <p:ph type="pic" sz="quarter" idx="24"/>
          </p:nvPr>
        </p:nvSpPr>
        <p:spPr>
          <a:xfrm>
            <a:off x="6144000" y="1775151"/>
            <a:ext cx="6048000" cy="2232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ext and 3 Pictures with boxes">
    <p:spTree>
      <p:nvGrpSpPr>
        <p:cNvPr id="1" name=""/>
        <p:cNvGrpSpPr/>
        <p:nvPr/>
      </p:nvGrpSpPr>
      <p:grpSpPr>
        <a:xfrm>
          <a:off x="0" y="0"/>
          <a:ext cx="0" cy="0"/>
          <a:chOff x="0" y="0"/>
          <a:chExt cx="0" cy="0"/>
        </a:xfrm>
      </p:grpSpPr>
      <p:sp>
        <p:nvSpPr>
          <p:cNvPr id="7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7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7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76" name="Title Text"/>
          <p:cNvSpPr txBox="1">
            <a:spLocks noGrp="1"/>
          </p:cNvSpPr>
          <p:nvPr>
            <p:ph type="title"/>
          </p:nvPr>
        </p:nvSpPr>
        <p:spPr>
          <a:xfrm>
            <a:off x="695325" y="478537"/>
            <a:ext cx="10801350" cy="1084264"/>
          </a:xfrm>
          <a:prstGeom prst="rect">
            <a:avLst/>
          </a:prstGeom>
        </p:spPr>
        <p:txBody>
          <a:bodyPr/>
          <a:lstStyle/>
          <a:p>
            <a:r>
              <a:t>Title Text</a:t>
            </a:r>
          </a:p>
        </p:txBody>
      </p:sp>
      <p:sp>
        <p:nvSpPr>
          <p:cNvPr id="77" name="Body Level One…"/>
          <p:cNvSpPr txBox="1">
            <a:spLocks noGrp="1"/>
          </p:cNvSpPr>
          <p:nvPr>
            <p:ph type="body" sz="quarter" idx="1"/>
          </p:nvPr>
        </p:nvSpPr>
        <p:spPr>
          <a:xfrm>
            <a:off x="4116385" y="1601375"/>
            <a:ext cx="3960002" cy="1131216"/>
          </a:xfrm>
          <a:prstGeom prst="rect">
            <a:avLst/>
          </a:prstGeom>
          <a:solidFill>
            <a:schemeClr val="accent6"/>
          </a:solidFill>
        </p:spPr>
        <p:txBody>
          <a:bodyPr lIns="36000" tIns="36000" rIns="36000" bIns="36000" anchor="ctr"/>
          <a:lstStyle>
            <a:lvl1pPr algn="ctr">
              <a:spcBef>
                <a:spcPts val="0"/>
              </a:spcBef>
              <a:defRPr sz="2100">
                <a:solidFill>
                  <a:srgbClr val="FFFFFF"/>
                </a:solidFill>
              </a:defRPr>
            </a:lvl1pPr>
            <a:lvl2pPr marL="0" indent="457200" algn="ctr">
              <a:spcBef>
                <a:spcPts val="0"/>
              </a:spcBef>
              <a:buSzTx/>
              <a:buNone/>
              <a:defRPr sz="2100">
                <a:solidFill>
                  <a:srgbClr val="FFFFFF"/>
                </a:solidFill>
              </a:defRPr>
            </a:lvl2pPr>
            <a:lvl3pPr marL="0" indent="914400" algn="ctr">
              <a:spcBef>
                <a:spcPts val="0"/>
              </a:spcBef>
              <a:buSzTx/>
              <a:buNone/>
              <a:defRPr sz="2100">
                <a:solidFill>
                  <a:srgbClr val="FFFFFF"/>
                </a:solidFill>
              </a:defRPr>
            </a:lvl3pPr>
            <a:lvl4pPr marL="0" indent="1371600" algn="ctr">
              <a:spcBef>
                <a:spcPts val="0"/>
              </a:spcBef>
              <a:buSzTx/>
              <a:buNone/>
              <a:defRPr sz="2100">
                <a:solidFill>
                  <a:srgbClr val="FFFFFF"/>
                </a:solidFill>
              </a:defRPr>
            </a:lvl4pPr>
            <a:lvl5pPr marL="0" indent="1828800" algn="ctr">
              <a:spcBef>
                <a:spcPts val="0"/>
              </a:spcBef>
              <a:buSzTx/>
              <a:buNone/>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78" name="Picture Placeholder 10"/>
          <p:cNvSpPr>
            <a:spLocks noGrp="1"/>
          </p:cNvSpPr>
          <p:nvPr>
            <p:ph type="pic" sz="quarter" idx="21"/>
          </p:nvPr>
        </p:nvSpPr>
        <p:spPr>
          <a:xfrm>
            <a:off x="4116385" y="2732441"/>
            <a:ext cx="3959226" cy="3477298"/>
          </a:xfrm>
          <a:prstGeom prst="rect">
            <a:avLst/>
          </a:prstGeom>
        </p:spPr>
        <p:txBody>
          <a:bodyPr lIns="91439" tIns="45719" rIns="91439" bIns="45719">
            <a:noAutofit/>
          </a:bodyPr>
          <a:lstStyle/>
          <a:p>
            <a:endParaRPr/>
          </a:p>
        </p:txBody>
      </p:sp>
      <p:sp>
        <p:nvSpPr>
          <p:cNvPr id="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0" name="Text Placeholder 2"/>
          <p:cNvSpPr>
            <a:spLocks noGrp="1"/>
          </p:cNvSpPr>
          <p:nvPr>
            <p:ph type="body" sz="quarter" idx="22"/>
          </p:nvPr>
        </p:nvSpPr>
        <p:spPr>
          <a:xfrm>
            <a:off x="3274" y="5078524"/>
            <a:ext cx="3960002" cy="1131215"/>
          </a:xfrm>
          <a:prstGeom prst="rect">
            <a:avLst/>
          </a:prstGeom>
          <a:solidFill>
            <a:schemeClr val="accent6"/>
          </a:solidFill>
        </p:spPr>
        <p:txBody>
          <a:bodyPr lIns="36000" tIns="36000" rIns="36000" bIns="36000" anchor="ctr"/>
          <a:lstStyle/>
          <a:p>
            <a:pPr algn="ctr">
              <a:spcBef>
                <a:spcPts val="0"/>
              </a:spcBef>
              <a:defRPr sz="2100">
                <a:solidFill>
                  <a:srgbClr val="FFFFFF"/>
                </a:solidFill>
              </a:defRPr>
            </a:pPr>
            <a:endParaRPr/>
          </a:p>
        </p:txBody>
      </p:sp>
      <p:sp>
        <p:nvSpPr>
          <p:cNvPr id="81" name="Picture Placeholder 10"/>
          <p:cNvSpPr>
            <a:spLocks noGrp="1"/>
          </p:cNvSpPr>
          <p:nvPr>
            <p:ph type="pic" sz="quarter" idx="23"/>
          </p:nvPr>
        </p:nvSpPr>
        <p:spPr>
          <a:xfrm>
            <a:off x="4049" y="1601375"/>
            <a:ext cx="3959226" cy="3477299"/>
          </a:xfrm>
          <a:prstGeom prst="rect">
            <a:avLst/>
          </a:prstGeom>
        </p:spPr>
        <p:txBody>
          <a:bodyPr lIns="91439" tIns="45719" rIns="91439" bIns="45719">
            <a:noAutofit/>
          </a:bodyPr>
          <a:lstStyle/>
          <a:p>
            <a:endParaRPr/>
          </a:p>
        </p:txBody>
      </p:sp>
      <p:sp>
        <p:nvSpPr>
          <p:cNvPr id="82" name="Text Placeholder 2"/>
          <p:cNvSpPr>
            <a:spLocks noGrp="1"/>
          </p:cNvSpPr>
          <p:nvPr>
            <p:ph type="body" sz="quarter" idx="24"/>
          </p:nvPr>
        </p:nvSpPr>
        <p:spPr>
          <a:xfrm>
            <a:off x="8232388" y="5078524"/>
            <a:ext cx="3960001" cy="1131215"/>
          </a:xfrm>
          <a:prstGeom prst="rect">
            <a:avLst/>
          </a:prstGeom>
          <a:solidFill>
            <a:schemeClr val="accent6"/>
          </a:solidFill>
        </p:spPr>
        <p:txBody>
          <a:bodyPr lIns="36000" tIns="36000" rIns="36000" bIns="36000" anchor="ctr"/>
          <a:lstStyle/>
          <a:p>
            <a:pPr algn="ctr">
              <a:spcBef>
                <a:spcPts val="0"/>
              </a:spcBef>
              <a:defRPr sz="2100">
                <a:solidFill>
                  <a:srgbClr val="FFFFFF"/>
                </a:solidFill>
              </a:defRPr>
            </a:pPr>
            <a:endParaRPr/>
          </a:p>
        </p:txBody>
      </p:sp>
      <p:sp>
        <p:nvSpPr>
          <p:cNvPr id="83" name="Picture Placeholder 10"/>
          <p:cNvSpPr>
            <a:spLocks noGrp="1"/>
          </p:cNvSpPr>
          <p:nvPr>
            <p:ph type="pic" sz="quarter" idx="25"/>
          </p:nvPr>
        </p:nvSpPr>
        <p:spPr>
          <a:xfrm>
            <a:off x="8232388" y="1601375"/>
            <a:ext cx="3959226" cy="3477299"/>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4 vertical photos captions">
    <p:spTree>
      <p:nvGrpSpPr>
        <p:cNvPr id="1" name=""/>
        <p:cNvGrpSpPr/>
        <p:nvPr/>
      </p:nvGrpSpPr>
      <p:grpSpPr>
        <a:xfrm>
          <a:off x="0" y="0"/>
          <a:ext cx="0" cy="0"/>
          <a:chOff x="0" y="0"/>
          <a:chExt cx="0" cy="0"/>
        </a:xfrm>
      </p:grpSpPr>
      <p:sp>
        <p:nvSpPr>
          <p:cNvPr id="1149"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50"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151"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52"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153"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154"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155"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156"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157"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158" name="Espace réservé pour une image  8"/>
          <p:cNvSpPr>
            <a:spLocks noGrp="1"/>
          </p:cNvSpPr>
          <p:nvPr>
            <p:ph type="pic" sz="quarter" idx="21"/>
          </p:nvPr>
        </p:nvSpPr>
        <p:spPr>
          <a:xfrm>
            <a:off x="695325" y="1849120"/>
            <a:ext cx="2604737" cy="3494161"/>
          </a:xfrm>
          <a:prstGeom prst="rect">
            <a:avLst/>
          </a:prstGeom>
        </p:spPr>
        <p:txBody>
          <a:bodyPr lIns="91439" tIns="45719" rIns="91439" bIns="45719">
            <a:noAutofit/>
          </a:bodyPr>
          <a:lstStyle/>
          <a:p>
            <a:endParaRPr/>
          </a:p>
        </p:txBody>
      </p:sp>
      <p:sp>
        <p:nvSpPr>
          <p:cNvPr id="1159" name="Espace réservé pour une image  8"/>
          <p:cNvSpPr>
            <a:spLocks noGrp="1"/>
          </p:cNvSpPr>
          <p:nvPr>
            <p:ph type="pic" sz="quarter" idx="22"/>
          </p:nvPr>
        </p:nvSpPr>
        <p:spPr>
          <a:xfrm>
            <a:off x="3427303" y="1849120"/>
            <a:ext cx="2604738" cy="3494161"/>
          </a:xfrm>
          <a:prstGeom prst="rect">
            <a:avLst/>
          </a:prstGeom>
        </p:spPr>
        <p:txBody>
          <a:bodyPr lIns="91439" tIns="45719" rIns="91439" bIns="45719">
            <a:noAutofit/>
          </a:bodyPr>
          <a:lstStyle/>
          <a:p>
            <a:endParaRPr/>
          </a:p>
        </p:txBody>
      </p:sp>
      <p:sp>
        <p:nvSpPr>
          <p:cNvPr id="1160" name="Espace réservé pour une image  8"/>
          <p:cNvSpPr>
            <a:spLocks noGrp="1"/>
          </p:cNvSpPr>
          <p:nvPr>
            <p:ph type="pic" sz="quarter" idx="23"/>
          </p:nvPr>
        </p:nvSpPr>
        <p:spPr>
          <a:xfrm>
            <a:off x="6159282" y="1849120"/>
            <a:ext cx="2604738" cy="3494161"/>
          </a:xfrm>
          <a:prstGeom prst="rect">
            <a:avLst/>
          </a:prstGeom>
        </p:spPr>
        <p:txBody>
          <a:bodyPr lIns="91439" tIns="45719" rIns="91439" bIns="45719">
            <a:noAutofit/>
          </a:bodyPr>
          <a:lstStyle/>
          <a:p>
            <a:endParaRPr/>
          </a:p>
        </p:txBody>
      </p:sp>
      <p:sp>
        <p:nvSpPr>
          <p:cNvPr id="1161" name="Espace réservé pour une image  8"/>
          <p:cNvSpPr>
            <a:spLocks noGrp="1"/>
          </p:cNvSpPr>
          <p:nvPr>
            <p:ph type="pic" sz="quarter" idx="24"/>
          </p:nvPr>
        </p:nvSpPr>
        <p:spPr>
          <a:xfrm>
            <a:off x="8891261" y="1849120"/>
            <a:ext cx="2604738" cy="349416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4 vertical photos">
    <p:spTree>
      <p:nvGrpSpPr>
        <p:cNvPr id="1" name=""/>
        <p:cNvGrpSpPr/>
        <p:nvPr/>
      </p:nvGrpSpPr>
      <p:grpSpPr>
        <a:xfrm>
          <a:off x="0" y="0"/>
          <a:ext cx="0" cy="0"/>
          <a:chOff x="0" y="0"/>
          <a:chExt cx="0" cy="0"/>
        </a:xfrm>
      </p:grpSpPr>
      <p:sp>
        <p:nvSpPr>
          <p:cNvPr id="1168"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69"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170"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71"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172"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173"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174"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175"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
        <p:nvSpPr>
          <p:cNvPr id="1176"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177" name="Espace réservé pour une image  8"/>
          <p:cNvSpPr>
            <a:spLocks noGrp="1"/>
          </p:cNvSpPr>
          <p:nvPr>
            <p:ph type="pic" sz="quarter" idx="21"/>
          </p:nvPr>
        </p:nvSpPr>
        <p:spPr>
          <a:xfrm>
            <a:off x="0" y="1870960"/>
            <a:ext cx="2952000" cy="3960001"/>
          </a:xfrm>
          <a:prstGeom prst="rect">
            <a:avLst/>
          </a:prstGeom>
        </p:spPr>
        <p:txBody>
          <a:bodyPr lIns="91439" tIns="45719" rIns="91439" bIns="45719">
            <a:noAutofit/>
          </a:bodyPr>
          <a:lstStyle/>
          <a:p>
            <a:endParaRPr/>
          </a:p>
        </p:txBody>
      </p:sp>
      <p:sp>
        <p:nvSpPr>
          <p:cNvPr id="1178" name="Espace réservé pour une image  8"/>
          <p:cNvSpPr>
            <a:spLocks noGrp="1"/>
          </p:cNvSpPr>
          <p:nvPr>
            <p:ph type="pic" sz="quarter" idx="22"/>
          </p:nvPr>
        </p:nvSpPr>
        <p:spPr>
          <a:xfrm>
            <a:off x="3079999" y="1870960"/>
            <a:ext cx="2952001" cy="3960001"/>
          </a:xfrm>
          <a:prstGeom prst="rect">
            <a:avLst/>
          </a:prstGeom>
        </p:spPr>
        <p:txBody>
          <a:bodyPr lIns="91439" tIns="45719" rIns="91439" bIns="45719">
            <a:noAutofit/>
          </a:bodyPr>
          <a:lstStyle/>
          <a:p>
            <a:endParaRPr/>
          </a:p>
        </p:txBody>
      </p:sp>
      <p:sp>
        <p:nvSpPr>
          <p:cNvPr id="1179" name="Espace réservé pour une image  8"/>
          <p:cNvSpPr>
            <a:spLocks noGrp="1"/>
          </p:cNvSpPr>
          <p:nvPr>
            <p:ph type="pic" sz="quarter" idx="23"/>
          </p:nvPr>
        </p:nvSpPr>
        <p:spPr>
          <a:xfrm>
            <a:off x="6159999" y="1870960"/>
            <a:ext cx="2952001" cy="3960001"/>
          </a:xfrm>
          <a:prstGeom prst="rect">
            <a:avLst/>
          </a:prstGeom>
        </p:spPr>
        <p:txBody>
          <a:bodyPr lIns="91439" tIns="45719" rIns="91439" bIns="45719">
            <a:noAutofit/>
          </a:bodyPr>
          <a:lstStyle/>
          <a:p>
            <a:endParaRPr/>
          </a:p>
        </p:txBody>
      </p:sp>
      <p:sp>
        <p:nvSpPr>
          <p:cNvPr id="1180" name="Espace réservé pour une image  8"/>
          <p:cNvSpPr>
            <a:spLocks noGrp="1"/>
          </p:cNvSpPr>
          <p:nvPr>
            <p:ph type="pic" sz="quarter" idx="24"/>
          </p:nvPr>
        </p:nvSpPr>
        <p:spPr>
          <a:xfrm>
            <a:off x="9240001" y="1870960"/>
            <a:ext cx="2952000" cy="396000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Two contents">
    <p:spTree>
      <p:nvGrpSpPr>
        <p:cNvPr id="1" name=""/>
        <p:cNvGrpSpPr/>
        <p:nvPr/>
      </p:nvGrpSpPr>
      <p:grpSpPr>
        <a:xfrm>
          <a:off x="0" y="0"/>
          <a:ext cx="0" cy="0"/>
          <a:chOff x="0" y="0"/>
          <a:chExt cx="0" cy="0"/>
        </a:xfrm>
      </p:grpSpPr>
      <p:sp>
        <p:nvSpPr>
          <p:cNvPr id="1187"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88"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189"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190"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19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19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19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194"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195" name="Body Level One…"/>
          <p:cNvSpPr txBox="1">
            <a:spLocks noGrp="1"/>
          </p:cNvSpPr>
          <p:nvPr>
            <p:ph type="body" sz="half" idx="1" hasCustomPrompt="1"/>
          </p:nvPr>
        </p:nvSpPr>
        <p:spPr>
          <a:xfrm>
            <a:off x="838200" y="1825625"/>
            <a:ext cx="5181600" cy="4351338"/>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1196" name="Slide Number"/>
          <p:cNvSpPr txBox="1">
            <a:spLocks noGrp="1"/>
          </p:cNvSpPr>
          <p:nvPr>
            <p:ph type="sldNum" sz="quarter" idx="2"/>
          </p:nvPr>
        </p:nvSpPr>
        <p:spPr>
          <a:xfrm>
            <a:off x="11384882" y="6559911"/>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Title">
    <p:spTree>
      <p:nvGrpSpPr>
        <p:cNvPr id="1" name=""/>
        <p:cNvGrpSpPr/>
        <p:nvPr/>
      </p:nvGrpSpPr>
      <p:grpSpPr>
        <a:xfrm>
          <a:off x="0" y="0"/>
          <a:ext cx="0" cy="0"/>
          <a:chOff x="0" y="0"/>
          <a:chExt cx="0" cy="0"/>
        </a:xfrm>
      </p:grpSpPr>
      <p:sp>
        <p:nvSpPr>
          <p:cNvPr id="1203"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204" name="Picture Placeholder 7"/>
          <p:cNvSpPr>
            <a:spLocks noGrp="1"/>
          </p:cNvSpPr>
          <p:nvPr>
            <p:ph type="pic" idx="21"/>
          </p:nvPr>
        </p:nvSpPr>
        <p:spPr>
          <a:xfrm>
            <a:off x="0" y="1098322"/>
            <a:ext cx="12192000" cy="5759678"/>
          </a:xfrm>
          <a:prstGeom prst="rect">
            <a:avLst/>
          </a:prstGeom>
        </p:spPr>
        <p:txBody>
          <a:bodyPr lIns="91439" tIns="45719" rIns="91439" bIns="45719">
            <a:noAutofit/>
          </a:bodyPr>
          <a:lstStyle/>
          <a:p>
            <a:endParaRPr/>
          </a:p>
        </p:txBody>
      </p:sp>
      <p:sp>
        <p:nvSpPr>
          <p:cNvPr id="1205" name="Rectangle 11"/>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06" name="Rectangle 12"/>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207" name="Rectangle 13"/>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08" name="Rectangle 14"/>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209" name="Rectangle 9"/>
          <p:cNvSpPr/>
          <p:nvPr/>
        </p:nvSpPr>
        <p:spPr>
          <a:xfrm>
            <a:off x="-4801" y="-61994"/>
            <a:ext cx="12196802" cy="1160317"/>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sp>
        <p:nvSpPr>
          <p:cNvPr id="123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3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23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36"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237"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23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23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24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241" name="Title Text"/>
          <p:cNvSpPr txBox="1">
            <a:spLocks noGrp="1"/>
          </p:cNvSpPr>
          <p:nvPr>
            <p:ph type="title"/>
          </p:nvPr>
        </p:nvSpPr>
        <p:spPr>
          <a:xfrm>
            <a:off x="697601" y="1172744"/>
            <a:ext cx="10800001" cy="1116849"/>
          </a:xfrm>
          <a:prstGeom prst="rect">
            <a:avLst/>
          </a:prstGeom>
        </p:spPr>
        <p:txBody>
          <a:bodyPr/>
          <a:lstStyle>
            <a:lvl1pPr>
              <a:defRPr sz="3000" b="1"/>
            </a:lvl1pPr>
          </a:lstStyle>
          <a:p>
            <a:r>
              <a:t>Title Text</a:t>
            </a:r>
          </a:p>
        </p:txBody>
      </p:sp>
      <p:sp>
        <p:nvSpPr>
          <p:cNvPr id="1242" name="Body Level One…"/>
          <p:cNvSpPr txBox="1">
            <a:spLocks noGrp="1"/>
          </p:cNvSpPr>
          <p:nvPr>
            <p:ph type="body" sz="half" idx="1" hasCustomPrompt="1"/>
          </p:nvPr>
        </p:nvSpPr>
        <p:spPr>
          <a:xfrm>
            <a:off x="6226342" y="2742575"/>
            <a:ext cx="5269659" cy="3279147"/>
          </a:xfrm>
          <a:prstGeom prst="rect">
            <a:avLst/>
          </a:prstGeom>
        </p:spPr>
        <p:txBody>
          <a:bodyPr/>
          <a:lstStyle>
            <a:lvl1pPr>
              <a:defRPr sz="1800" b="1"/>
            </a:lvl1pPr>
            <a:lvl2pPr marL="842962" indent="-385762">
              <a:defRPr sz="1800" b="1"/>
            </a:lvl2pPr>
            <a:lvl3pPr marL="1389184" indent="-474784">
              <a:defRPr sz="1800" b="1"/>
            </a:lvl3pPr>
            <a:lvl4pPr marL="1600200" indent="-228600">
              <a:defRPr sz="1800" b="1"/>
            </a:lvl4pPr>
            <a:lvl5pPr marL="2057400" indent="-228600">
              <a:defRPr sz="1800" b="1"/>
            </a:lvl5pPr>
          </a:lstStyle>
          <a:p>
            <a:r>
              <a:t>Cliquez pour modifier les styles du texte du masque</a:t>
            </a:r>
          </a:p>
          <a:p>
            <a:pPr lvl="1"/>
            <a:endParaRPr/>
          </a:p>
          <a:p>
            <a:pPr lvl="2"/>
            <a:endParaRPr/>
          </a:p>
          <a:p>
            <a:pPr lvl="3"/>
            <a:endParaRPr/>
          </a:p>
          <a:p>
            <a:pPr lvl="4"/>
            <a:endParaRPr/>
          </a:p>
        </p:txBody>
      </p:sp>
      <p:sp>
        <p:nvSpPr>
          <p:cNvPr id="1243"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244" name="Espace réservé pour une image  8"/>
          <p:cNvSpPr>
            <a:spLocks noGrp="1"/>
          </p:cNvSpPr>
          <p:nvPr>
            <p:ph type="pic" sz="half" idx="21"/>
          </p:nvPr>
        </p:nvSpPr>
        <p:spPr>
          <a:xfrm>
            <a:off x="0" y="2742575"/>
            <a:ext cx="6048000" cy="327914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1_Full page photo and text">
    <p:spTree>
      <p:nvGrpSpPr>
        <p:cNvPr id="1" name=""/>
        <p:cNvGrpSpPr/>
        <p:nvPr/>
      </p:nvGrpSpPr>
      <p:grpSpPr>
        <a:xfrm>
          <a:off x="0" y="0"/>
          <a:ext cx="0" cy="0"/>
          <a:chOff x="0" y="0"/>
          <a:chExt cx="0" cy="0"/>
        </a:xfrm>
      </p:grpSpPr>
      <p:sp>
        <p:nvSpPr>
          <p:cNvPr id="1251"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52"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253"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54"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255"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256"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257"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258"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259"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260" name="Picture Placeholder 7"/>
          <p:cNvSpPr>
            <a:spLocks noGrp="1"/>
          </p:cNvSpPr>
          <p:nvPr>
            <p:ph type="pic" idx="21"/>
          </p:nvPr>
        </p:nvSpPr>
        <p:spPr>
          <a:xfrm>
            <a:off x="0" y="1092630"/>
            <a:ext cx="12192000" cy="5765370"/>
          </a:xfrm>
          <a:prstGeom prst="rect">
            <a:avLst/>
          </a:prstGeom>
        </p:spPr>
        <p:txBody>
          <a:bodyPr lIns="91439" tIns="45719" rIns="91439" bIns="45719">
            <a:noAutofit/>
          </a:bodyPr>
          <a:lstStyle/>
          <a:p>
            <a:endParaRPr/>
          </a:p>
        </p:txBody>
      </p:sp>
      <p:sp>
        <p:nvSpPr>
          <p:cNvPr id="1261" name="Title Text"/>
          <p:cNvSpPr txBox="1">
            <a:spLocks noGrp="1"/>
          </p:cNvSpPr>
          <p:nvPr>
            <p:ph type="title"/>
          </p:nvPr>
        </p:nvSpPr>
        <p:spPr>
          <a:xfrm>
            <a:off x="8412480" y="1372871"/>
            <a:ext cx="3413761" cy="1371602"/>
          </a:xfrm>
          <a:prstGeom prst="rect">
            <a:avLst/>
          </a:prstGeom>
        </p:spPr>
        <p:txBody>
          <a:bodyPr/>
          <a:lstStyle>
            <a:lvl1pPr algn="l">
              <a:defRPr sz="3600" b="1">
                <a:solidFill>
                  <a:srgbClr val="FFFFFF"/>
                </a:solidFill>
              </a:defRPr>
            </a:lvl1pPr>
          </a:lstStyle>
          <a:p>
            <a:r>
              <a:t>Title Text</a:t>
            </a:r>
          </a:p>
        </p:txBody>
      </p:sp>
      <p:sp>
        <p:nvSpPr>
          <p:cNvPr id="1262" name="Body Level One…"/>
          <p:cNvSpPr txBox="1">
            <a:spLocks noGrp="1"/>
          </p:cNvSpPr>
          <p:nvPr>
            <p:ph type="body" sz="quarter" idx="1" hasCustomPrompt="1"/>
          </p:nvPr>
        </p:nvSpPr>
        <p:spPr>
          <a:xfrm>
            <a:off x="8412480" y="3440622"/>
            <a:ext cx="3413761" cy="2721226"/>
          </a:xfrm>
          <a:prstGeom prst="rect">
            <a:avLst/>
          </a:prstGeom>
        </p:spPr>
        <p:txBody>
          <a:bodyPr/>
          <a:lstStyle>
            <a:lvl1pPr>
              <a:defRPr sz="2000">
                <a:solidFill>
                  <a:srgbClr val="FFFFFF"/>
                </a:solidFill>
              </a:defRPr>
            </a:lvl1pPr>
            <a:lvl2pPr marL="800100" indent="-342900">
              <a:defRPr sz="2000">
                <a:solidFill>
                  <a:srgbClr val="FFFFFF"/>
                </a:solidFill>
              </a:defRPr>
            </a:lvl2pPr>
            <a:lvl3pPr marL="1257300" indent="-342900">
              <a:defRPr sz="2000">
                <a:solidFill>
                  <a:srgbClr val="FFFFFF"/>
                </a:solidFill>
              </a:defRPr>
            </a:lvl3pPr>
            <a:lvl4pPr marL="1600200" indent="-228600">
              <a:defRPr sz="2000">
                <a:solidFill>
                  <a:srgbClr val="FFFFFF"/>
                </a:solidFill>
              </a:defRPr>
            </a:lvl4pPr>
            <a:lvl5pPr marL="2057400" indent="-228600">
              <a:defRPr sz="2000">
                <a:solidFill>
                  <a:srgbClr val="FFFFFF"/>
                </a:solidFill>
              </a:defRPr>
            </a:lvl5pPr>
          </a:lstStyle>
          <a:p>
            <a:r>
              <a:t>Cliquez pour modifier les styles du texte du masque</a:t>
            </a:r>
          </a:p>
          <a:p>
            <a:pPr lvl="1"/>
            <a:endParaRPr/>
          </a:p>
          <a:p>
            <a:pPr lvl="2"/>
            <a:endParaRPr/>
          </a:p>
          <a:p>
            <a:pPr lvl="3"/>
            <a:endParaRPr/>
          </a:p>
          <a:p>
            <a:pPr lvl="4"/>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Half page photo and texte">
    <p:spTree>
      <p:nvGrpSpPr>
        <p:cNvPr id="1" name=""/>
        <p:cNvGrpSpPr/>
        <p:nvPr/>
      </p:nvGrpSpPr>
      <p:grpSpPr>
        <a:xfrm>
          <a:off x="0" y="0"/>
          <a:ext cx="0" cy="0"/>
          <a:chOff x="0" y="0"/>
          <a:chExt cx="0" cy="0"/>
        </a:xfrm>
      </p:grpSpPr>
      <p:sp>
        <p:nvSpPr>
          <p:cNvPr id="1269"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70"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271"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72"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273"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274"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275"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276"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277"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278" name="Title Text"/>
          <p:cNvSpPr txBox="1">
            <a:spLocks noGrp="1"/>
          </p:cNvSpPr>
          <p:nvPr>
            <p:ph type="title"/>
          </p:nvPr>
        </p:nvSpPr>
        <p:spPr>
          <a:xfrm>
            <a:off x="696000" y="1173599"/>
            <a:ext cx="5406826" cy="1116850"/>
          </a:xfrm>
          <a:prstGeom prst="rect">
            <a:avLst/>
          </a:prstGeom>
        </p:spPr>
        <p:txBody>
          <a:bodyPr/>
          <a:lstStyle>
            <a:lvl1pPr algn="l">
              <a:defRPr sz="3000" b="1"/>
            </a:lvl1pPr>
          </a:lstStyle>
          <a:p>
            <a:r>
              <a:t>Title Text</a:t>
            </a:r>
          </a:p>
        </p:txBody>
      </p:sp>
      <p:sp>
        <p:nvSpPr>
          <p:cNvPr id="1279" name="Espace réservé pour une image  8"/>
          <p:cNvSpPr>
            <a:spLocks noGrp="1"/>
          </p:cNvSpPr>
          <p:nvPr>
            <p:ph type="pic" idx="21"/>
          </p:nvPr>
        </p:nvSpPr>
        <p:spPr>
          <a:xfrm>
            <a:off x="6102825" y="1092630"/>
            <a:ext cx="6089177" cy="5765370"/>
          </a:xfrm>
          <a:prstGeom prst="rect">
            <a:avLst/>
          </a:prstGeom>
        </p:spPr>
        <p:txBody>
          <a:bodyPr lIns="91439" tIns="45719" rIns="91439" bIns="45719">
            <a:noAutofit/>
          </a:bodyPr>
          <a:lstStyle/>
          <a:p>
            <a:endParaRPr/>
          </a:p>
        </p:txBody>
      </p:sp>
      <p:sp>
        <p:nvSpPr>
          <p:cNvPr id="1280" name="Body Level One…"/>
          <p:cNvSpPr txBox="1">
            <a:spLocks noGrp="1"/>
          </p:cNvSpPr>
          <p:nvPr>
            <p:ph type="body" sz="half" idx="1"/>
          </p:nvPr>
        </p:nvSpPr>
        <p:spPr>
          <a:xfrm>
            <a:off x="695325" y="2431312"/>
            <a:ext cx="5148263" cy="3937738"/>
          </a:xfrm>
          <a:prstGeom prst="rect">
            <a:avLst/>
          </a:prstGeom>
        </p:spPr>
        <p:txBody>
          <a:bodyPr/>
          <a:lstStyle>
            <a:lvl1pPr>
              <a:defRPr>
                <a:solidFill>
                  <a:srgbClr val="2F2F2F"/>
                </a:solidFill>
              </a:defRPr>
            </a:lvl1pPr>
            <a:lvl2pPr>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2_1 horizontal photo">
    <p:spTree>
      <p:nvGrpSpPr>
        <p:cNvPr id="1" name=""/>
        <p:cNvGrpSpPr/>
        <p:nvPr/>
      </p:nvGrpSpPr>
      <p:grpSpPr>
        <a:xfrm>
          <a:off x="0" y="0"/>
          <a:ext cx="0" cy="0"/>
          <a:chOff x="0" y="0"/>
          <a:chExt cx="0" cy="0"/>
        </a:xfrm>
      </p:grpSpPr>
      <p:sp>
        <p:nvSpPr>
          <p:cNvPr id="1287"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88"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289"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290"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291"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292"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293"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294"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295"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296" name="Title Text"/>
          <p:cNvSpPr txBox="1">
            <a:spLocks noGrp="1"/>
          </p:cNvSpPr>
          <p:nvPr>
            <p:ph type="title"/>
          </p:nvPr>
        </p:nvSpPr>
        <p:spPr>
          <a:xfrm>
            <a:off x="696675" y="1173216"/>
            <a:ext cx="10800000" cy="1351390"/>
          </a:xfrm>
          <a:prstGeom prst="rect">
            <a:avLst/>
          </a:prstGeom>
        </p:spPr>
        <p:txBody>
          <a:bodyPr/>
          <a:lstStyle>
            <a:lvl1pPr>
              <a:defRPr sz="3000" b="1"/>
            </a:lvl1pPr>
          </a:lstStyle>
          <a:p>
            <a:r>
              <a:t>Title Text</a:t>
            </a:r>
          </a:p>
        </p:txBody>
      </p:sp>
      <p:sp>
        <p:nvSpPr>
          <p:cNvPr id="1297" name="Espace réservé pour une image  8"/>
          <p:cNvSpPr>
            <a:spLocks noGrp="1"/>
          </p:cNvSpPr>
          <p:nvPr>
            <p:ph type="pic" sz="half" idx="21"/>
          </p:nvPr>
        </p:nvSpPr>
        <p:spPr>
          <a:xfrm>
            <a:off x="695998" y="2690035"/>
            <a:ext cx="10800000" cy="2494872"/>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1_3 photos ">
    <p:spTree>
      <p:nvGrpSpPr>
        <p:cNvPr id="1" name=""/>
        <p:cNvGrpSpPr/>
        <p:nvPr/>
      </p:nvGrpSpPr>
      <p:grpSpPr>
        <a:xfrm>
          <a:off x="0" y="0"/>
          <a:ext cx="0" cy="0"/>
          <a:chOff x="0" y="0"/>
          <a:chExt cx="0" cy="0"/>
        </a:xfrm>
      </p:grpSpPr>
      <p:sp>
        <p:nvSpPr>
          <p:cNvPr id="1304"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05"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306"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07"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308"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30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31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31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312"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313" name="Title Text"/>
          <p:cNvSpPr txBox="1">
            <a:spLocks noGrp="1"/>
          </p:cNvSpPr>
          <p:nvPr>
            <p:ph type="title"/>
          </p:nvPr>
        </p:nvSpPr>
        <p:spPr>
          <a:xfrm>
            <a:off x="697601" y="1173599"/>
            <a:ext cx="10800001" cy="1116850"/>
          </a:xfrm>
          <a:prstGeom prst="rect">
            <a:avLst/>
          </a:prstGeom>
        </p:spPr>
        <p:txBody>
          <a:bodyPr/>
          <a:lstStyle>
            <a:lvl1pPr>
              <a:defRPr sz="3000" b="1"/>
            </a:lvl1pPr>
          </a:lstStyle>
          <a:p>
            <a:r>
              <a:t>Title Text</a:t>
            </a:r>
          </a:p>
        </p:txBody>
      </p:sp>
      <p:sp>
        <p:nvSpPr>
          <p:cNvPr id="1314" name="Body Level One…"/>
          <p:cNvSpPr txBox="1">
            <a:spLocks noGrp="1"/>
          </p:cNvSpPr>
          <p:nvPr>
            <p:ph type="body" sz="quarter" idx="1"/>
          </p:nvPr>
        </p:nvSpPr>
        <p:spPr>
          <a:xfrm>
            <a:off x="4116385" y="2310859"/>
            <a:ext cx="3960002" cy="1296151"/>
          </a:xfrm>
          <a:prstGeom prst="rect">
            <a:avLst/>
          </a:prstGeom>
          <a:solidFill>
            <a:schemeClr val="accent6"/>
          </a:solidFill>
        </p:spPr>
        <p:txBody>
          <a:bodyPr lIns="36000" tIns="36000" rIns="36000" bIns="36000" anchor="ctr"/>
          <a:lstStyle>
            <a:lvl1pPr algn="ctr">
              <a:spcBef>
                <a:spcPts val="0"/>
              </a:spcBef>
              <a:defRPr sz="2100">
                <a:solidFill>
                  <a:srgbClr val="FFFFFF"/>
                </a:solidFill>
              </a:defRPr>
            </a:lvl1pPr>
            <a:lvl2pPr marL="0" indent="457200" algn="ctr">
              <a:spcBef>
                <a:spcPts val="0"/>
              </a:spcBef>
              <a:buSzTx/>
              <a:buNone/>
              <a:defRPr sz="2100">
                <a:solidFill>
                  <a:srgbClr val="FFFFFF"/>
                </a:solidFill>
              </a:defRPr>
            </a:lvl2pPr>
            <a:lvl3pPr marL="0" indent="914400" algn="ctr">
              <a:spcBef>
                <a:spcPts val="0"/>
              </a:spcBef>
              <a:buSzTx/>
              <a:buNone/>
              <a:defRPr sz="2100">
                <a:solidFill>
                  <a:srgbClr val="FFFFFF"/>
                </a:solidFill>
              </a:defRPr>
            </a:lvl3pPr>
            <a:lvl4pPr marL="0" indent="1371600" algn="ctr">
              <a:spcBef>
                <a:spcPts val="0"/>
              </a:spcBef>
              <a:buSzTx/>
              <a:buNone/>
              <a:defRPr sz="2100">
                <a:solidFill>
                  <a:srgbClr val="FFFFFF"/>
                </a:solidFill>
              </a:defRPr>
            </a:lvl4pPr>
            <a:lvl5pPr marL="0" indent="1828800" algn="ctr">
              <a:spcBef>
                <a:spcPts val="0"/>
              </a:spcBef>
              <a:buSzTx/>
              <a:buNone/>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315" name="Picture Placeholder 10"/>
          <p:cNvSpPr>
            <a:spLocks noGrp="1"/>
          </p:cNvSpPr>
          <p:nvPr>
            <p:ph type="pic" sz="quarter" idx="21"/>
          </p:nvPr>
        </p:nvSpPr>
        <p:spPr>
          <a:xfrm>
            <a:off x="4116385" y="3607010"/>
            <a:ext cx="3959226" cy="2767665"/>
          </a:xfrm>
          <a:prstGeom prst="rect">
            <a:avLst/>
          </a:prstGeom>
        </p:spPr>
        <p:txBody>
          <a:bodyPr lIns="91439" tIns="45719" rIns="91439" bIns="45719">
            <a:noAutofit/>
          </a:bodyPr>
          <a:lstStyle/>
          <a:p>
            <a:endParaRPr/>
          </a:p>
        </p:txBody>
      </p:sp>
      <p:sp>
        <p:nvSpPr>
          <p:cNvPr id="1316" name="Text Placeholder 2"/>
          <p:cNvSpPr>
            <a:spLocks noGrp="1"/>
          </p:cNvSpPr>
          <p:nvPr>
            <p:ph type="body" sz="quarter" idx="22"/>
          </p:nvPr>
        </p:nvSpPr>
        <p:spPr>
          <a:xfrm>
            <a:off x="3274" y="5078524"/>
            <a:ext cx="3960002" cy="1296150"/>
          </a:xfrm>
          <a:prstGeom prst="rect">
            <a:avLst/>
          </a:prstGeom>
          <a:solidFill>
            <a:schemeClr val="accent6"/>
          </a:solidFill>
        </p:spPr>
        <p:txBody>
          <a:bodyPr lIns="36000" tIns="36000" rIns="36000" bIns="36000" anchor="ctr"/>
          <a:lstStyle/>
          <a:p>
            <a:pPr algn="ctr">
              <a:spcBef>
                <a:spcPts val="0"/>
              </a:spcBef>
              <a:defRPr sz="2100">
                <a:solidFill>
                  <a:srgbClr val="FFFFFF"/>
                </a:solidFill>
              </a:defRPr>
            </a:pPr>
            <a:endParaRPr/>
          </a:p>
        </p:txBody>
      </p:sp>
      <p:sp>
        <p:nvSpPr>
          <p:cNvPr id="1317" name="Picture Placeholder 10"/>
          <p:cNvSpPr>
            <a:spLocks noGrp="1"/>
          </p:cNvSpPr>
          <p:nvPr>
            <p:ph type="pic" sz="quarter" idx="23"/>
          </p:nvPr>
        </p:nvSpPr>
        <p:spPr>
          <a:xfrm>
            <a:off x="4049" y="2310859"/>
            <a:ext cx="3959226" cy="2767814"/>
          </a:xfrm>
          <a:prstGeom prst="rect">
            <a:avLst/>
          </a:prstGeom>
        </p:spPr>
        <p:txBody>
          <a:bodyPr lIns="91439" tIns="45719" rIns="91439" bIns="45719">
            <a:noAutofit/>
          </a:bodyPr>
          <a:lstStyle/>
          <a:p>
            <a:endParaRPr/>
          </a:p>
        </p:txBody>
      </p:sp>
      <p:sp>
        <p:nvSpPr>
          <p:cNvPr id="1318" name="Text Placeholder 2"/>
          <p:cNvSpPr>
            <a:spLocks noGrp="1"/>
          </p:cNvSpPr>
          <p:nvPr>
            <p:ph type="body" sz="quarter" idx="24"/>
          </p:nvPr>
        </p:nvSpPr>
        <p:spPr>
          <a:xfrm>
            <a:off x="8232388" y="5078524"/>
            <a:ext cx="3960001" cy="1296150"/>
          </a:xfrm>
          <a:prstGeom prst="rect">
            <a:avLst/>
          </a:prstGeom>
          <a:solidFill>
            <a:schemeClr val="accent6"/>
          </a:solidFill>
        </p:spPr>
        <p:txBody>
          <a:bodyPr lIns="36000" tIns="36000" rIns="36000" bIns="36000" anchor="ctr"/>
          <a:lstStyle/>
          <a:p>
            <a:pPr algn="ctr">
              <a:spcBef>
                <a:spcPts val="0"/>
              </a:spcBef>
              <a:defRPr sz="2100">
                <a:solidFill>
                  <a:srgbClr val="FFFFFF"/>
                </a:solidFill>
              </a:defRPr>
            </a:pPr>
            <a:endParaRPr/>
          </a:p>
        </p:txBody>
      </p:sp>
      <p:sp>
        <p:nvSpPr>
          <p:cNvPr id="1319" name="Picture Placeholder 10"/>
          <p:cNvSpPr>
            <a:spLocks noGrp="1"/>
          </p:cNvSpPr>
          <p:nvPr>
            <p:ph type="pic" sz="quarter" idx="25"/>
          </p:nvPr>
        </p:nvSpPr>
        <p:spPr>
          <a:xfrm>
            <a:off x="8232388" y="2310859"/>
            <a:ext cx="3959226" cy="2767814"/>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Picture horizontal full and text">
    <p:spTree>
      <p:nvGrpSpPr>
        <p:cNvPr id="1" name=""/>
        <p:cNvGrpSpPr/>
        <p:nvPr/>
      </p:nvGrpSpPr>
      <p:grpSpPr>
        <a:xfrm>
          <a:off x="0" y="0"/>
          <a:ext cx="0" cy="0"/>
          <a:chOff x="0" y="0"/>
          <a:chExt cx="0" cy="0"/>
        </a:xfrm>
      </p:grpSpPr>
      <p:sp>
        <p:nvSpPr>
          <p:cNvPr id="1326"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27"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328"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29"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330"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33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33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33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334"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335" name="Title Text"/>
          <p:cNvSpPr txBox="1">
            <a:spLocks noGrp="1"/>
          </p:cNvSpPr>
          <p:nvPr>
            <p:ph type="title"/>
          </p:nvPr>
        </p:nvSpPr>
        <p:spPr>
          <a:xfrm>
            <a:off x="694799" y="1173599"/>
            <a:ext cx="10800001" cy="1116850"/>
          </a:xfrm>
          <a:prstGeom prst="rect">
            <a:avLst/>
          </a:prstGeom>
        </p:spPr>
        <p:txBody>
          <a:bodyPr/>
          <a:lstStyle>
            <a:lvl1pPr>
              <a:defRPr sz="3000" b="1"/>
            </a:lvl1pPr>
          </a:lstStyle>
          <a:p>
            <a:r>
              <a:t>Title Text</a:t>
            </a:r>
          </a:p>
        </p:txBody>
      </p:sp>
      <p:sp>
        <p:nvSpPr>
          <p:cNvPr id="1336" name="Espace réservé pour une image  8"/>
          <p:cNvSpPr>
            <a:spLocks noGrp="1"/>
          </p:cNvSpPr>
          <p:nvPr>
            <p:ph type="pic" sz="half" idx="21"/>
          </p:nvPr>
        </p:nvSpPr>
        <p:spPr>
          <a:xfrm>
            <a:off x="0" y="2394940"/>
            <a:ext cx="12192000" cy="2494872"/>
          </a:xfrm>
          <a:prstGeom prst="rect">
            <a:avLst/>
          </a:prstGeom>
        </p:spPr>
        <p:txBody>
          <a:bodyPr lIns="91439" tIns="45719" rIns="91439" bIns="45719">
            <a:noAutofit/>
          </a:bodyPr>
          <a:lstStyle/>
          <a:p>
            <a:endParaRPr/>
          </a:p>
        </p:txBody>
      </p:sp>
      <p:sp>
        <p:nvSpPr>
          <p:cNvPr id="1337" name="Body Level One…"/>
          <p:cNvSpPr txBox="1">
            <a:spLocks noGrp="1"/>
          </p:cNvSpPr>
          <p:nvPr>
            <p:ph type="body" sz="quarter" idx="1"/>
          </p:nvPr>
        </p:nvSpPr>
        <p:spPr>
          <a:xfrm>
            <a:off x="695998" y="4720854"/>
            <a:ext cx="3416527" cy="1560511"/>
          </a:xfrm>
          <a:prstGeom prst="rect">
            <a:avLst/>
          </a:prstGeom>
          <a:solidFill>
            <a:schemeClr val="accent6"/>
          </a:solidFill>
        </p:spPr>
        <p:txBody>
          <a:bodyPr anchor="ctr"/>
          <a:lstStyle>
            <a:lvl1pPr algn="ctr">
              <a:defRPr sz="1600">
                <a:solidFill>
                  <a:srgbClr val="FFFFFF"/>
                </a:solidFill>
              </a:defRPr>
            </a:lvl1pPr>
            <a:lvl2pPr marL="762000" indent="-304800" algn="ctr">
              <a:defRPr sz="1600">
                <a:solidFill>
                  <a:srgbClr val="FFFFFF"/>
                </a:solidFill>
              </a:defRPr>
            </a:lvl2pPr>
            <a:lvl3pPr marL="1219200" indent="-304800" algn="ctr">
              <a:defRPr sz="1600">
                <a:solidFill>
                  <a:srgbClr val="FFFFFF"/>
                </a:solidFill>
              </a:defRPr>
            </a:lvl3pPr>
            <a:lvl4pPr marL="1574800" indent="-203200" algn="ctr">
              <a:defRPr sz="1600">
                <a:solidFill>
                  <a:srgbClr val="FFFFFF"/>
                </a:solidFill>
              </a:defRPr>
            </a:lvl4pPr>
            <a:lvl5pPr marL="2032000" indent="-203200" algn="ctr">
              <a:defRPr sz="16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338" name="Text Placeholder 5"/>
          <p:cNvSpPr>
            <a:spLocks noGrp="1"/>
          </p:cNvSpPr>
          <p:nvPr>
            <p:ph type="body" sz="quarter" idx="22"/>
          </p:nvPr>
        </p:nvSpPr>
        <p:spPr>
          <a:xfrm>
            <a:off x="4409907" y="4720852"/>
            <a:ext cx="3377037" cy="1560512"/>
          </a:xfrm>
          <a:prstGeom prst="rect">
            <a:avLst/>
          </a:prstGeom>
          <a:solidFill>
            <a:schemeClr val="accent6"/>
          </a:solidFill>
        </p:spPr>
        <p:txBody>
          <a:bodyPr anchor="ctr"/>
          <a:lstStyle/>
          <a:p>
            <a:pPr algn="ctr">
              <a:defRPr sz="1600">
                <a:solidFill>
                  <a:srgbClr val="FFFFFF"/>
                </a:solidFill>
              </a:defRPr>
            </a:pPr>
            <a:endParaRPr/>
          </a:p>
        </p:txBody>
      </p:sp>
      <p:sp>
        <p:nvSpPr>
          <p:cNvPr id="1339" name="Text Placeholder 5"/>
          <p:cNvSpPr>
            <a:spLocks noGrp="1"/>
          </p:cNvSpPr>
          <p:nvPr>
            <p:ph type="body" sz="quarter" idx="23"/>
          </p:nvPr>
        </p:nvSpPr>
        <p:spPr>
          <a:xfrm>
            <a:off x="8084325" y="4720854"/>
            <a:ext cx="3411673" cy="1560511"/>
          </a:xfrm>
          <a:prstGeom prst="rect">
            <a:avLst/>
          </a:prstGeom>
          <a:solidFill>
            <a:schemeClr val="accent6"/>
          </a:solidFill>
        </p:spPr>
        <p:txBody>
          <a:bodyPr anchor="ctr"/>
          <a:lstStyle/>
          <a:p>
            <a:pPr algn="ctr">
              <a:defRPr sz="1600">
                <a:solidFill>
                  <a:srgbClr val="FFFFFF"/>
                </a:solidFill>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icture horizontal full and text">
    <p:spTree>
      <p:nvGrpSpPr>
        <p:cNvPr id="1" name=""/>
        <p:cNvGrpSpPr/>
        <p:nvPr/>
      </p:nvGrpSpPr>
      <p:grpSpPr>
        <a:xfrm>
          <a:off x="0" y="0"/>
          <a:ext cx="0" cy="0"/>
          <a:chOff x="0" y="0"/>
          <a:chExt cx="0" cy="0"/>
        </a:xfrm>
      </p:grpSpPr>
      <p:sp>
        <p:nvSpPr>
          <p:cNvPr id="90"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91"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92"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4"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95" name="Espace réservé pour une image  8"/>
          <p:cNvSpPr>
            <a:spLocks noGrp="1"/>
          </p:cNvSpPr>
          <p:nvPr>
            <p:ph type="pic" sz="half" idx="21"/>
          </p:nvPr>
        </p:nvSpPr>
        <p:spPr>
          <a:xfrm>
            <a:off x="0" y="2139761"/>
            <a:ext cx="12192000" cy="2494872"/>
          </a:xfrm>
          <a:prstGeom prst="rect">
            <a:avLst/>
          </a:prstGeom>
        </p:spPr>
        <p:txBody>
          <a:bodyPr lIns="91439" tIns="45719" rIns="91439" bIns="45719">
            <a:noAutofit/>
          </a:bodyPr>
          <a:lstStyle/>
          <a:p>
            <a:endParaRPr/>
          </a:p>
        </p:txBody>
      </p:sp>
      <p:sp>
        <p:nvSpPr>
          <p:cNvPr id="96" name="Body Level One…"/>
          <p:cNvSpPr txBox="1">
            <a:spLocks noGrp="1"/>
          </p:cNvSpPr>
          <p:nvPr>
            <p:ph type="body" sz="quarter" idx="1"/>
          </p:nvPr>
        </p:nvSpPr>
        <p:spPr>
          <a:xfrm>
            <a:off x="695998" y="4600352"/>
            <a:ext cx="3416527" cy="1560511"/>
          </a:xfrm>
          <a:prstGeom prst="rect">
            <a:avLst/>
          </a:prstGeom>
          <a:solidFill>
            <a:schemeClr val="accent6"/>
          </a:solidFill>
        </p:spPr>
        <p:txBody>
          <a:bodyPr anchor="ctr"/>
          <a:lstStyle>
            <a:lvl1pPr algn="ctr">
              <a:defRPr sz="2100">
                <a:solidFill>
                  <a:srgbClr val="FFFFFF"/>
                </a:solidFill>
              </a:defRPr>
            </a:lvl1pPr>
            <a:lvl2pPr marL="0" indent="457200" algn="ctr">
              <a:buSzTx/>
              <a:buNone/>
              <a:defRPr sz="2100">
                <a:solidFill>
                  <a:srgbClr val="FFFFFF"/>
                </a:solidFill>
              </a:defRPr>
            </a:lvl2pPr>
            <a:lvl3pPr marL="0" indent="914400" algn="ctr">
              <a:buSzTx/>
              <a:buNone/>
              <a:defRPr sz="2100">
                <a:solidFill>
                  <a:srgbClr val="FFFFFF"/>
                </a:solidFill>
              </a:defRPr>
            </a:lvl3pPr>
            <a:lvl4pPr marL="1638300" indent="-266700" algn="ctr">
              <a:defRPr sz="2100">
                <a:solidFill>
                  <a:srgbClr val="FFFFFF"/>
                </a:solidFill>
              </a:defRPr>
            </a:lvl4pPr>
            <a:lvl5pPr marL="2095500" indent="-266700" algn="ctr">
              <a:defRPr sz="21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97" name="Text Placeholder 5"/>
          <p:cNvSpPr>
            <a:spLocks noGrp="1"/>
          </p:cNvSpPr>
          <p:nvPr>
            <p:ph type="body" sz="quarter" idx="22"/>
          </p:nvPr>
        </p:nvSpPr>
        <p:spPr>
          <a:xfrm>
            <a:off x="4409907" y="4600352"/>
            <a:ext cx="3377037" cy="1560512"/>
          </a:xfrm>
          <a:prstGeom prst="rect">
            <a:avLst/>
          </a:prstGeom>
          <a:solidFill>
            <a:schemeClr val="accent6"/>
          </a:solidFill>
        </p:spPr>
        <p:txBody>
          <a:bodyPr anchor="ctr"/>
          <a:lstStyle/>
          <a:p>
            <a:pPr algn="ctr">
              <a:defRPr sz="2100">
                <a:solidFill>
                  <a:srgbClr val="FFFFFF"/>
                </a:solidFill>
              </a:defRPr>
            </a:pPr>
            <a:endParaRPr/>
          </a:p>
        </p:txBody>
      </p:sp>
      <p:sp>
        <p:nvSpPr>
          <p:cNvPr id="98" name="Text Placeholder 5"/>
          <p:cNvSpPr>
            <a:spLocks noGrp="1"/>
          </p:cNvSpPr>
          <p:nvPr>
            <p:ph type="body" sz="quarter" idx="23"/>
          </p:nvPr>
        </p:nvSpPr>
        <p:spPr>
          <a:xfrm>
            <a:off x="8084325" y="4600352"/>
            <a:ext cx="3411673" cy="1560511"/>
          </a:xfrm>
          <a:prstGeom prst="rect">
            <a:avLst/>
          </a:prstGeom>
          <a:solidFill>
            <a:schemeClr val="accent6"/>
          </a:solidFill>
        </p:spPr>
        <p:txBody>
          <a:bodyPr anchor="ctr"/>
          <a:lstStyle/>
          <a:p>
            <a:pPr algn="ctr">
              <a:defRPr sz="2100">
                <a:solidFill>
                  <a:srgbClr val="FFFFFF"/>
                </a:solidFill>
              </a:defRPr>
            </a:pPr>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Picture Horizontal and text">
    <p:spTree>
      <p:nvGrpSpPr>
        <p:cNvPr id="1" name=""/>
        <p:cNvGrpSpPr/>
        <p:nvPr/>
      </p:nvGrpSpPr>
      <p:grpSpPr>
        <a:xfrm>
          <a:off x="0" y="0"/>
          <a:ext cx="0" cy="0"/>
          <a:chOff x="0" y="0"/>
          <a:chExt cx="0" cy="0"/>
        </a:xfrm>
      </p:grpSpPr>
      <p:sp>
        <p:nvSpPr>
          <p:cNvPr id="1346"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47"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348"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49"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350"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35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35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35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354" name="Title Text"/>
          <p:cNvSpPr txBox="1">
            <a:spLocks noGrp="1"/>
          </p:cNvSpPr>
          <p:nvPr>
            <p:ph type="title"/>
          </p:nvPr>
        </p:nvSpPr>
        <p:spPr>
          <a:xfrm>
            <a:off x="695323" y="1209600"/>
            <a:ext cx="10801352" cy="973138"/>
          </a:xfrm>
          <a:prstGeom prst="rect">
            <a:avLst/>
          </a:prstGeom>
        </p:spPr>
        <p:txBody>
          <a:bodyPr/>
          <a:lstStyle>
            <a:lvl1pPr>
              <a:defRPr sz="3000" b="1"/>
            </a:lvl1pPr>
          </a:lstStyle>
          <a:p>
            <a:r>
              <a:t>Title Text</a:t>
            </a:r>
          </a:p>
        </p:txBody>
      </p:sp>
      <p:sp>
        <p:nvSpPr>
          <p:cNvPr id="1355" name="Picture Placeholder 10"/>
          <p:cNvSpPr>
            <a:spLocks noGrp="1"/>
          </p:cNvSpPr>
          <p:nvPr>
            <p:ph type="pic" sz="half" idx="21"/>
          </p:nvPr>
        </p:nvSpPr>
        <p:spPr>
          <a:xfrm>
            <a:off x="694648" y="2329992"/>
            <a:ext cx="10801351" cy="2364763"/>
          </a:xfrm>
          <a:prstGeom prst="rect">
            <a:avLst/>
          </a:prstGeom>
        </p:spPr>
        <p:txBody>
          <a:bodyPr lIns="91439" tIns="45719" rIns="91439" bIns="45719">
            <a:noAutofit/>
          </a:bodyPr>
          <a:lstStyle/>
          <a:p>
            <a:endParaRPr/>
          </a:p>
        </p:txBody>
      </p:sp>
      <p:sp>
        <p:nvSpPr>
          <p:cNvPr id="1356" name="Body Level One…"/>
          <p:cNvSpPr txBox="1">
            <a:spLocks noGrp="1"/>
          </p:cNvSpPr>
          <p:nvPr>
            <p:ph type="body" sz="quarter" idx="1"/>
          </p:nvPr>
        </p:nvSpPr>
        <p:spPr>
          <a:xfrm>
            <a:off x="695323" y="4761941"/>
            <a:ext cx="3415860" cy="1605792"/>
          </a:xfrm>
          <a:prstGeom prst="rect">
            <a:avLst/>
          </a:prstGeom>
        </p:spPr>
        <p:txBody>
          <a:bodyPr/>
          <a:lstStyle>
            <a:lvl1pPr>
              <a:defRPr sz="2100">
                <a:solidFill>
                  <a:srgbClr val="2F2F2F"/>
                </a:solidFill>
              </a:defRPr>
            </a:lvl1pPr>
            <a:lvl2pPr marL="857250" indent="-400050">
              <a:defRPr sz="2100">
                <a:solidFill>
                  <a:srgbClr val="2F2F2F"/>
                </a:solidFill>
              </a:defRPr>
            </a:lvl2pPr>
            <a:lvl3pPr marL="1314450" indent="-400050">
              <a:defRPr sz="2100">
                <a:solidFill>
                  <a:srgbClr val="2F2F2F"/>
                </a:solidFill>
              </a:defRPr>
            </a:lvl3pPr>
            <a:lvl4pPr marL="1638300" indent="-266700">
              <a:defRPr sz="2100">
                <a:solidFill>
                  <a:srgbClr val="2F2F2F"/>
                </a:solidFill>
              </a:defRPr>
            </a:lvl4pPr>
            <a:lvl5pPr marL="2095500" indent="-266700">
              <a:defRPr sz="2100">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1357" name="Text Placeholder 5"/>
          <p:cNvSpPr>
            <a:spLocks noGrp="1"/>
          </p:cNvSpPr>
          <p:nvPr>
            <p:ph type="body" sz="quarter" idx="22"/>
          </p:nvPr>
        </p:nvSpPr>
        <p:spPr>
          <a:xfrm>
            <a:off x="4410237" y="4764339"/>
            <a:ext cx="3376379" cy="1605792"/>
          </a:xfrm>
          <a:prstGeom prst="rect">
            <a:avLst/>
          </a:prstGeom>
        </p:spPr>
        <p:txBody>
          <a:bodyPr/>
          <a:lstStyle/>
          <a:p>
            <a:pPr>
              <a:defRPr sz="2100">
                <a:solidFill>
                  <a:srgbClr val="2F2F2F"/>
                </a:solidFill>
              </a:defRPr>
            </a:pPr>
            <a:endParaRPr/>
          </a:p>
        </p:txBody>
      </p:sp>
      <p:sp>
        <p:nvSpPr>
          <p:cNvPr id="1358"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359" name="Text Placeholder 5"/>
          <p:cNvSpPr>
            <a:spLocks noGrp="1"/>
          </p:cNvSpPr>
          <p:nvPr>
            <p:ph type="body" sz="quarter" idx="23"/>
          </p:nvPr>
        </p:nvSpPr>
        <p:spPr>
          <a:xfrm>
            <a:off x="8085667" y="4764339"/>
            <a:ext cx="3411008" cy="1605792"/>
          </a:xfrm>
          <a:prstGeom prst="rect">
            <a:avLst/>
          </a:prstGeom>
        </p:spPr>
        <p:txBody>
          <a:bodyPr/>
          <a:lstStyle/>
          <a:p>
            <a:pPr>
              <a:defRPr sz="2100">
                <a:solidFill>
                  <a:srgbClr val="2F2F2F"/>
                </a:solidFill>
              </a:defRPr>
            </a:pPr>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2 vertical photos">
    <p:spTree>
      <p:nvGrpSpPr>
        <p:cNvPr id="1" name=""/>
        <p:cNvGrpSpPr/>
        <p:nvPr/>
      </p:nvGrpSpPr>
      <p:grpSpPr>
        <a:xfrm>
          <a:off x="0" y="0"/>
          <a:ext cx="0" cy="0"/>
          <a:chOff x="0" y="0"/>
          <a:chExt cx="0" cy="0"/>
        </a:xfrm>
      </p:grpSpPr>
      <p:sp>
        <p:nvSpPr>
          <p:cNvPr id="1366"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67"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368"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69"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370"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371"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372"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373"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374"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375" name="Title Text"/>
          <p:cNvSpPr txBox="1">
            <a:spLocks noGrp="1"/>
          </p:cNvSpPr>
          <p:nvPr>
            <p:ph type="title"/>
          </p:nvPr>
        </p:nvSpPr>
        <p:spPr>
          <a:xfrm>
            <a:off x="696000" y="1173599"/>
            <a:ext cx="10800000" cy="1116850"/>
          </a:xfrm>
          <a:prstGeom prst="rect">
            <a:avLst/>
          </a:prstGeom>
        </p:spPr>
        <p:txBody>
          <a:bodyPr/>
          <a:lstStyle>
            <a:lvl1pPr>
              <a:defRPr sz="3000" b="1"/>
            </a:lvl1pPr>
          </a:lstStyle>
          <a:p>
            <a:r>
              <a:t>Title Text</a:t>
            </a:r>
          </a:p>
        </p:txBody>
      </p:sp>
      <p:sp>
        <p:nvSpPr>
          <p:cNvPr id="1376" name="Espace réservé pour une image  8"/>
          <p:cNvSpPr>
            <a:spLocks noGrp="1"/>
          </p:cNvSpPr>
          <p:nvPr>
            <p:ph type="pic" sz="half" idx="21"/>
          </p:nvPr>
        </p:nvSpPr>
        <p:spPr>
          <a:xfrm>
            <a:off x="0" y="2441531"/>
            <a:ext cx="6048000" cy="3279147"/>
          </a:xfrm>
          <a:prstGeom prst="rect">
            <a:avLst/>
          </a:prstGeom>
        </p:spPr>
        <p:txBody>
          <a:bodyPr lIns="91439" tIns="45719" rIns="91439" bIns="45719">
            <a:noAutofit/>
          </a:bodyPr>
          <a:lstStyle/>
          <a:p>
            <a:endParaRPr/>
          </a:p>
        </p:txBody>
      </p:sp>
      <p:sp>
        <p:nvSpPr>
          <p:cNvPr id="1377" name="Espace réservé pour une image  8"/>
          <p:cNvSpPr>
            <a:spLocks noGrp="1"/>
          </p:cNvSpPr>
          <p:nvPr>
            <p:ph type="pic" sz="half" idx="22"/>
          </p:nvPr>
        </p:nvSpPr>
        <p:spPr>
          <a:xfrm>
            <a:off x="6144000" y="2441531"/>
            <a:ext cx="6048000" cy="327914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3 photos ">
    <p:spTree>
      <p:nvGrpSpPr>
        <p:cNvPr id="1" name=""/>
        <p:cNvGrpSpPr/>
        <p:nvPr/>
      </p:nvGrpSpPr>
      <p:grpSpPr>
        <a:xfrm>
          <a:off x="0" y="0"/>
          <a:ext cx="0" cy="0"/>
          <a:chOff x="0" y="0"/>
          <a:chExt cx="0" cy="0"/>
        </a:xfrm>
      </p:grpSpPr>
      <p:sp>
        <p:nvSpPr>
          <p:cNvPr id="1384"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85"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386"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387"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388"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389"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390"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391"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392"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393" name="Espace réservé pour une image  8"/>
          <p:cNvSpPr>
            <a:spLocks noGrp="1"/>
          </p:cNvSpPr>
          <p:nvPr>
            <p:ph type="pic" sz="quarter" idx="21"/>
          </p:nvPr>
        </p:nvSpPr>
        <p:spPr>
          <a:xfrm>
            <a:off x="0" y="2817628"/>
            <a:ext cx="3960001" cy="3279146"/>
          </a:xfrm>
          <a:prstGeom prst="rect">
            <a:avLst/>
          </a:prstGeom>
        </p:spPr>
        <p:txBody>
          <a:bodyPr lIns="91439" tIns="45719" rIns="91439" bIns="45719">
            <a:noAutofit/>
          </a:bodyPr>
          <a:lstStyle/>
          <a:p>
            <a:endParaRPr/>
          </a:p>
        </p:txBody>
      </p:sp>
      <p:sp>
        <p:nvSpPr>
          <p:cNvPr id="1394" name="Espace réservé pour une image  8"/>
          <p:cNvSpPr>
            <a:spLocks noGrp="1"/>
          </p:cNvSpPr>
          <p:nvPr>
            <p:ph type="pic" sz="quarter" idx="22"/>
          </p:nvPr>
        </p:nvSpPr>
        <p:spPr>
          <a:xfrm>
            <a:off x="8231999" y="2817628"/>
            <a:ext cx="3960001" cy="3279146"/>
          </a:xfrm>
          <a:prstGeom prst="rect">
            <a:avLst/>
          </a:prstGeom>
        </p:spPr>
        <p:txBody>
          <a:bodyPr lIns="91439" tIns="45719" rIns="91439" bIns="45719">
            <a:noAutofit/>
          </a:bodyPr>
          <a:lstStyle/>
          <a:p>
            <a:endParaRPr/>
          </a:p>
        </p:txBody>
      </p:sp>
      <p:sp>
        <p:nvSpPr>
          <p:cNvPr id="1395" name="Espace réservé pour une image  8"/>
          <p:cNvSpPr>
            <a:spLocks noGrp="1"/>
          </p:cNvSpPr>
          <p:nvPr>
            <p:ph type="pic" sz="quarter" idx="23"/>
          </p:nvPr>
        </p:nvSpPr>
        <p:spPr>
          <a:xfrm>
            <a:off x="4115999" y="2817628"/>
            <a:ext cx="3960002" cy="3279146"/>
          </a:xfrm>
          <a:prstGeom prst="rect">
            <a:avLst/>
          </a:prstGeom>
        </p:spPr>
        <p:txBody>
          <a:bodyPr lIns="91439" tIns="45719" rIns="91439" bIns="45719">
            <a:noAutofit/>
          </a:bodyPr>
          <a:lstStyle/>
          <a:p>
            <a:endParaRPr/>
          </a:p>
        </p:txBody>
      </p:sp>
      <p:sp>
        <p:nvSpPr>
          <p:cNvPr id="1396" name="Title Text"/>
          <p:cNvSpPr txBox="1">
            <a:spLocks noGrp="1"/>
          </p:cNvSpPr>
          <p:nvPr>
            <p:ph type="title"/>
          </p:nvPr>
        </p:nvSpPr>
        <p:spPr>
          <a:xfrm>
            <a:off x="697601" y="1173599"/>
            <a:ext cx="10800001" cy="1116850"/>
          </a:xfrm>
          <a:prstGeom prst="rect">
            <a:avLst/>
          </a:prstGeom>
        </p:spPr>
        <p:txBody>
          <a:bodyPr/>
          <a:lstStyle>
            <a:lvl1pPr>
              <a:defRPr sz="3000" b="1"/>
            </a:lvl1pPr>
          </a:lstStyle>
          <a:p>
            <a:r>
              <a:t>Title Text</a:t>
            </a: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4 horizontal photos">
    <p:spTree>
      <p:nvGrpSpPr>
        <p:cNvPr id="1" name=""/>
        <p:cNvGrpSpPr/>
        <p:nvPr/>
      </p:nvGrpSpPr>
      <p:grpSpPr>
        <a:xfrm>
          <a:off x="0" y="0"/>
          <a:ext cx="0" cy="0"/>
          <a:chOff x="0" y="0"/>
          <a:chExt cx="0" cy="0"/>
        </a:xfrm>
      </p:grpSpPr>
      <p:sp>
        <p:nvSpPr>
          <p:cNvPr id="140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0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40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06"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407"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40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40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41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411"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412" name="Title Text"/>
          <p:cNvSpPr txBox="1">
            <a:spLocks noGrp="1"/>
          </p:cNvSpPr>
          <p:nvPr>
            <p:ph type="title"/>
          </p:nvPr>
        </p:nvSpPr>
        <p:spPr>
          <a:xfrm>
            <a:off x="696000" y="1173599"/>
            <a:ext cx="10800000" cy="991892"/>
          </a:xfrm>
          <a:prstGeom prst="rect">
            <a:avLst/>
          </a:prstGeom>
        </p:spPr>
        <p:txBody>
          <a:bodyPr/>
          <a:lstStyle>
            <a:lvl1pPr>
              <a:defRPr sz="3000" b="1"/>
            </a:lvl1pPr>
          </a:lstStyle>
          <a:p>
            <a:r>
              <a:t>Title Text</a:t>
            </a:r>
          </a:p>
        </p:txBody>
      </p:sp>
      <p:sp>
        <p:nvSpPr>
          <p:cNvPr id="1413" name="Espace réservé pour une image  8"/>
          <p:cNvSpPr>
            <a:spLocks noGrp="1"/>
          </p:cNvSpPr>
          <p:nvPr>
            <p:ph type="pic" sz="quarter" idx="21"/>
          </p:nvPr>
        </p:nvSpPr>
        <p:spPr>
          <a:xfrm>
            <a:off x="0" y="4309914"/>
            <a:ext cx="6048000" cy="2015621"/>
          </a:xfrm>
          <a:prstGeom prst="rect">
            <a:avLst/>
          </a:prstGeom>
        </p:spPr>
        <p:txBody>
          <a:bodyPr lIns="91439" tIns="45719" rIns="91439" bIns="45719">
            <a:noAutofit/>
          </a:bodyPr>
          <a:lstStyle/>
          <a:p>
            <a:endParaRPr/>
          </a:p>
        </p:txBody>
      </p:sp>
      <p:sp>
        <p:nvSpPr>
          <p:cNvPr id="1414" name="Espace réservé pour une image  8"/>
          <p:cNvSpPr>
            <a:spLocks noGrp="1"/>
          </p:cNvSpPr>
          <p:nvPr>
            <p:ph type="pic" sz="quarter" idx="22"/>
          </p:nvPr>
        </p:nvSpPr>
        <p:spPr>
          <a:xfrm>
            <a:off x="6144000" y="4309914"/>
            <a:ext cx="6048000" cy="2015621"/>
          </a:xfrm>
          <a:prstGeom prst="rect">
            <a:avLst/>
          </a:prstGeom>
        </p:spPr>
        <p:txBody>
          <a:bodyPr lIns="91439" tIns="45719" rIns="91439" bIns="45719">
            <a:noAutofit/>
          </a:bodyPr>
          <a:lstStyle/>
          <a:p>
            <a:endParaRPr/>
          </a:p>
        </p:txBody>
      </p:sp>
      <p:sp>
        <p:nvSpPr>
          <p:cNvPr id="1415" name="Espace réservé pour une image  8"/>
          <p:cNvSpPr>
            <a:spLocks noGrp="1"/>
          </p:cNvSpPr>
          <p:nvPr>
            <p:ph type="pic" sz="quarter" idx="23"/>
          </p:nvPr>
        </p:nvSpPr>
        <p:spPr>
          <a:xfrm>
            <a:off x="0" y="2231754"/>
            <a:ext cx="6048000" cy="2015621"/>
          </a:xfrm>
          <a:prstGeom prst="rect">
            <a:avLst/>
          </a:prstGeom>
        </p:spPr>
        <p:txBody>
          <a:bodyPr lIns="91439" tIns="45719" rIns="91439" bIns="45719">
            <a:noAutofit/>
          </a:bodyPr>
          <a:lstStyle/>
          <a:p>
            <a:endParaRPr/>
          </a:p>
        </p:txBody>
      </p:sp>
      <p:sp>
        <p:nvSpPr>
          <p:cNvPr id="1416" name="Espace réservé pour une image  8"/>
          <p:cNvSpPr>
            <a:spLocks noGrp="1"/>
          </p:cNvSpPr>
          <p:nvPr>
            <p:ph type="pic" sz="quarter" idx="24"/>
          </p:nvPr>
        </p:nvSpPr>
        <p:spPr>
          <a:xfrm>
            <a:off x="6144000" y="2231754"/>
            <a:ext cx="6048000" cy="201562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4 vertical photos captions">
    <p:spTree>
      <p:nvGrpSpPr>
        <p:cNvPr id="1" name=""/>
        <p:cNvGrpSpPr/>
        <p:nvPr/>
      </p:nvGrpSpPr>
      <p:grpSpPr>
        <a:xfrm>
          <a:off x="0" y="0"/>
          <a:ext cx="0" cy="0"/>
          <a:chOff x="0" y="0"/>
          <a:chExt cx="0" cy="0"/>
        </a:xfrm>
      </p:grpSpPr>
      <p:sp>
        <p:nvSpPr>
          <p:cNvPr id="142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2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42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26"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427"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42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42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43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431"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432" name="Title Text"/>
          <p:cNvSpPr txBox="1">
            <a:spLocks noGrp="1"/>
          </p:cNvSpPr>
          <p:nvPr>
            <p:ph type="title"/>
          </p:nvPr>
        </p:nvSpPr>
        <p:spPr>
          <a:xfrm>
            <a:off x="696000" y="1173599"/>
            <a:ext cx="10800000" cy="1116850"/>
          </a:xfrm>
          <a:prstGeom prst="rect">
            <a:avLst/>
          </a:prstGeom>
        </p:spPr>
        <p:txBody>
          <a:bodyPr/>
          <a:lstStyle>
            <a:lvl1pPr>
              <a:defRPr sz="3000" b="1"/>
            </a:lvl1pPr>
          </a:lstStyle>
          <a:p>
            <a:r>
              <a:t>Title Text</a:t>
            </a:r>
          </a:p>
        </p:txBody>
      </p:sp>
      <p:sp>
        <p:nvSpPr>
          <p:cNvPr id="1433" name="Espace réservé pour une image  8"/>
          <p:cNvSpPr>
            <a:spLocks noGrp="1"/>
          </p:cNvSpPr>
          <p:nvPr>
            <p:ph type="pic" sz="quarter" idx="21"/>
          </p:nvPr>
        </p:nvSpPr>
        <p:spPr>
          <a:xfrm>
            <a:off x="695325" y="2755770"/>
            <a:ext cx="2604737" cy="3494161"/>
          </a:xfrm>
          <a:prstGeom prst="rect">
            <a:avLst/>
          </a:prstGeom>
        </p:spPr>
        <p:txBody>
          <a:bodyPr lIns="91439" tIns="45719" rIns="91439" bIns="45719">
            <a:noAutofit/>
          </a:bodyPr>
          <a:lstStyle/>
          <a:p>
            <a:endParaRPr/>
          </a:p>
        </p:txBody>
      </p:sp>
      <p:sp>
        <p:nvSpPr>
          <p:cNvPr id="1434" name="Espace réservé pour une image  8"/>
          <p:cNvSpPr>
            <a:spLocks noGrp="1"/>
          </p:cNvSpPr>
          <p:nvPr>
            <p:ph type="pic" sz="quarter" idx="22"/>
          </p:nvPr>
        </p:nvSpPr>
        <p:spPr>
          <a:xfrm>
            <a:off x="3427303" y="2755770"/>
            <a:ext cx="2604738" cy="3494161"/>
          </a:xfrm>
          <a:prstGeom prst="rect">
            <a:avLst/>
          </a:prstGeom>
        </p:spPr>
        <p:txBody>
          <a:bodyPr lIns="91439" tIns="45719" rIns="91439" bIns="45719">
            <a:noAutofit/>
          </a:bodyPr>
          <a:lstStyle/>
          <a:p>
            <a:endParaRPr/>
          </a:p>
        </p:txBody>
      </p:sp>
      <p:sp>
        <p:nvSpPr>
          <p:cNvPr id="1435" name="Espace réservé pour une image  8"/>
          <p:cNvSpPr>
            <a:spLocks noGrp="1"/>
          </p:cNvSpPr>
          <p:nvPr>
            <p:ph type="pic" sz="quarter" idx="23"/>
          </p:nvPr>
        </p:nvSpPr>
        <p:spPr>
          <a:xfrm>
            <a:off x="6159282" y="2755770"/>
            <a:ext cx="2604738" cy="3494161"/>
          </a:xfrm>
          <a:prstGeom prst="rect">
            <a:avLst/>
          </a:prstGeom>
        </p:spPr>
        <p:txBody>
          <a:bodyPr lIns="91439" tIns="45719" rIns="91439" bIns="45719">
            <a:noAutofit/>
          </a:bodyPr>
          <a:lstStyle/>
          <a:p>
            <a:endParaRPr/>
          </a:p>
        </p:txBody>
      </p:sp>
      <p:sp>
        <p:nvSpPr>
          <p:cNvPr id="1436" name="Espace réservé pour une image  8"/>
          <p:cNvSpPr>
            <a:spLocks noGrp="1"/>
          </p:cNvSpPr>
          <p:nvPr>
            <p:ph type="pic" sz="quarter" idx="24"/>
          </p:nvPr>
        </p:nvSpPr>
        <p:spPr>
          <a:xfrm>
            <a:off x="8891261" y="2755770"/>
            <a:ext cx="2604738" cy="3494161"/>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4 vertical photos">
    <p:spTree>
      <p:nvGrpSpPr>
        <p:cNvPr id="1" name=""/>
        <p:cNvGrpSpPr/>
        <p:nvPr/>
      </p:nvGrpSpPr>
      <p:grpSpPr>
        <a:xfrm>
          <a:off x="0" y="0"/>
          <a:ext cx="0" cy="0"/>
          <a:chOff x="0" y="0"/>
          <a:chExt cx="0" cy="0"/>
        </a:xfrm>
      </p:grpSpPr>
      <p:sp>
        <p:nvSpPr>
          <p:cNvPr id="144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4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44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46"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447"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44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44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45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451"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
        <p:nvSpPr>
          <p:cNvPr id="1452" name="Title Text"/>
          <p:cNvSpPr txBox="1">
            <a:spLocks noGrp="1"/>
          </p:cNvSpPr>
          <p:nvPr>
            <p:ph type="title"/>
          </p:nvPr>
        </p:nvSpPr>
        <p:spPr>
          <a:xfrm>
            <a:off x="696000" y="1173599"/>
            <a:ext cx="10800000" cy="923016"/>
          </a:xfrm>
          <a:prstGeom prst="rect">
            <a:avLst/>
          </a:prstGeom>
        </p:spPr>
        <p:txBody>
          <a:bodyPr/>
          <a:lstStyle>
            <a:lvl1pPr>
              <a:defRPr sz="3000" b="1"/>
            </a:lvl1pPr>
          </a:lstStyle>
          <a:p>
            <a:r>
              <a:t>Title Text</a:t>
            </a:r>
          </a:p>
        </p:txBody>
      </p:sp>
      <p:sp>
        <p:nvSpPr>
          <p:cNvPr id="1453" name="Espace réservé pour une image  8"/>
          <p:cNvSpPr>
            <a:spLocks noGrp="1"/>
          </p:cNvSpPr>
          <p:nvPr>
            <p:ph type="pic" sz="quarter" idx="21"/>
          </p:nvPr>
        </p:nvSpPr>
        <p:spPr>
          <a:xfrm>
            <a:off x="0" y="2390152"/>
            <a:ext cx="2952000" cy="3960002"/>
          </a:xfrm>
          <a:prstGeom prst="rect">
            <a:avLst/>
          </a:prstGeom>
        </p:spPr>
        <p:txBody>
          <a:bodyPr lIns="91439" tIns="45719" rIns="91439" bIns="45719">
            <a:noAutofit/>
          </a:bodyPr>
          <a:lstStyle/>
          <a:p>
            <a:endParaRPr/>
          </a:p>
        </p:txBody>
      </p:sp>
      <p:sp>
        <p:nvSpPr>
          <p:cNvPr id="1454" name="Espace réservé pour une image  8"/>
          <p:cNvSpPr>
            <a:spLocks noGrp="1"/>
          </p:cNvSpPr>
          <p:nvPr>
            <p:ph type="pic" sz="quarter" idx="22"/>
          </p:nvPr>
        </p:nvSpPr>
        <p:spPr>
          <a:xfrm>
            <a:off x="3079999" y="2390152"/>
            <a:ext cx="2952001" cy="3960002"/>
          </a:xfrm>
          <a:prstGeom prst="rect">
            <a:avLst/>
          </a:prstGeom>
        </p:spPr>
        <p:txBody>
          <a:bodyPr lIns="91439" tIns="45719" rIns="91439" bIns="45719">
            <a:noAutofit/>
          </a:bodyPr>
          <a:lstStyle/>
          <a:p>
            <a:endParaRPr/>
          </a:p>
        </p:txBody>
      </p:sp>
      <p:sp>
        <p:nvSpPr>
          <p:cNvPr id="1455" name="Espace réservé pour une image  8"/>
          <p:cNvSpPr>
            <a:spLocks noGrp="1"/>
          </p:cNvSpPr>
          <p:nvPr>
            <p:ph type="pic" sz="quarter" idx="23"/>
          </p:nvPr>
        </p:nvSpPr>
        <p:spPr>
          <a:xfrm>
            <a:off x="6159999" y="2390152"/>
            <a:ext cx="2952001" cy="3960002"/>
          </a:xfrm>
          <a:prstGeom prst="rect">
            <a:avLst/>
          </a:prstGeom>
        </p:spPr>
        <p:txBody>
          <a:bodyPr lIns="91439" tIns="45719" rIns="91439" bIns="45719">
            <a:noAutofit/>
          </a:bodyPr>
          <a:lstStyle/>
          <a:p>
            <a:endParaRPr/>
          </a:p>
        </p:txBody>
      </p:sp>
      <p:sp>
        <p:nvSpPr>
          <p:cNvPr id="1456" name="Espace réservé pour une image  8"/>
          <p:cNvSpPr>
            <a:spLocks noGrp="1"/>
          </p:cNvSpPr>
          <p:nvPr>
            <p:ph type="pic" sz="quarter" idx="24"/>
          </p:nvPr>
        </p:nvSpPr>
        <p:spPr>
          <a:xfrm>
            <a:off x="9240001" y="2390152"/>
            <a:ext cx="2952000" cy="3960002"/>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Two contents">
    <p:spTree>
      <p:nvGrpSpPr>
        <p:cNvPr id="1" name=""/>
        <p:cNvGrpSpPr/>
        <p:nvPr/>
      </p:nvGrpSpPr>
      <p:grpSpPr>
        <a:xfrm>
          <a:off x="0" y="0"/>
          <a:ext cx="0" cy="0"/>
          <a:chOff x="0" y="0"/>
          <a:chExt cx="0" cy="0"/>
        </a:xfrm>
      </p:grpSpPr>
      <p:sp>
        <p:nvSpPr>
          <p:cNvPr id="1463" name="Rectangle 6"/>
          <p:cNvSpPr/>
          <p:nvPr/>
        </p:nvSpPr>
        <p:spPr>
          <a:xfrm>
            <a:off x="0" y="0"/>
            <a:ext cx="3045600"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64" name="Rectangle 7"/>
          <p:cNvSpPr/>
          <p:nvPr/>
        </p:nvSpPr>
        <p:spPr>
          <a:xfrm>
            <a:off x="3045599" y="0"/>
            <a:ext cx="3045601" cy="216000"/>
          </a:xfrm>
          <a:prstGeom prst="rect">
            <a:avLst/>
          </a:prstGeom>
          <a:solidFill>
            <a:schemeClr val="accent5"/>
          </a:solidFill>
          <a:ln w="12700">
            <a:solidFill>
              <a:schemeClr val="accent5"/>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1465" name="Rectangle 8"/>
          <p:cNvSpPr/>
          <p:nvPr/>
        </p:nvSpPr>
        <p:spPr>
          <a:xfrm>
            <a:off x="6097601" y="0"/>
            <a:ext cx="3045601" cy="216000"/>
          </a:xfrm>
          <a:prstGeom prst="rect">
            <a:avLst/>
          </a:prstGeom>
          <a:solidFill>
            <a:schemeClr val="accent5"/>
          </a:solidFill>
          <a:ln w="12700">
            <a:solidFill>
              <a:schemeClr val="accent5"/>
            </a:solidFill>
            <a:miter/>
          </a:ln>
        </p:spPr>
        <p:txBody>
          <a:bodyPr lIns="45719" rIns="45719" anchor="ctr"/>
          <a:lstStyle/>
          <a:p>
            <a:pPr algn="ctr">
              <a:defRPr>
                <a:solidFill>
                  <a:srgbClr val="5088FF"/>
                </a:solidFill>
              </a:defRPr>
            </a:pPr>
            <a:endParaRPr/>
          </a:p>
        </p:txBody>
      </p:sp>
      <p:sp>
        <p:nvSpPr>
          <p:cNvPr id="1466" name="Rectangle 9"/>
          <p:cNvSpPr/>
          <p:nvPr/>
        </p:nvSpPr>
        <p:spPr>
          <a:xfrm>
            <a:off x="9142399" y="0"/>
            <a:ext cx="3045601" cy="216000"/>
          </a:xfrm>
          <a:prstGeom prst="rect">
            <a:avLst/>
          </a:prstGeom>
          <a:solidFill>
            <a:schemeClr val="accent4"/>
          </a:solidFill>
          <a:ln w="12700">
            <a:solidFill>
              <a:schemeClr val="accent4"/>
            </a:solidFill>
            <a:miter/>
          </a:ln>
        </p:spPr>
        <p:txBody>
          <a:bodyPr lIns="45719" rIns="45719" anchor="ctr"/>
          <a:lstStyle/>
          <a:p>
            <a:pPr algn="ctr">
              <a:defRPr>
                <a:solidFill>
                  <a:srgbClr val="5088FF"/>
                </a:solidFill>
              </a:defRPr>
            </a:pPr>
            <a:endParaRPr/>
          </a:p>
        </p:txBody>
      </p:sp>
      <p:sp>
        <p:nvSpPr>
          <p:cNvPr id="1467" name="Rectangle 14"/>
          <p:cNvSpPr/>
          <p:nvPr/>
        </p:nvSpPr>
        <p:spPr>
          <a:xfrm>
            <a:off x="0" y="-8126"/>
            <a:ext cx="12192000" cy="1098324"/>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1468"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469"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470"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471" name="Title Text"/>
          <p:cNvSpPr txBox="1">
            <a:spLocks noGrp="1"/>
          </p:cNvSpPr>
          <p:nvPr>
            <p:ph type="title"/>
          </p:nvPr>
        </p:nvSpPr>
        <p:spPr>
          <a:xfrm>
            <a:off x="697601" y="1172744"/>
            <a:ext cx="10800001" cy="1116849"/>
          </a:xfrm>
          <a:prstGeom prst="rect">
            <a:avLst/>
          </a:prstGeom>
        </p:spPr>
        <p:txBody>
          <a:bodyPr/>
          <a:lstStyle>
            <a:lvl1pPr>
              <a:defRPr sz="3000" b="1"/>
            </a:lvl1pPr>
          </a:lstStyle>
          <a:p>
            <a:r>
              <a:t>Title Text</a:t>
            </a:r>
          </a:p>
        </p:txBody>
      </p:sp>
      <p:sp>
        <p:nvSpPr>
          <p:cNvPr id="1472" name="Body Level One…"/>
          <p:cNvSpPr txBox="1">
            <a:spLocks noGrp="1"/>
          </p:cNvSpPr>
          <p:nvPr>
            <p:ph type="body" sz="half" idx="1" hasCustomPrompt="1"/>
          </p:nvPr>
        </p:nvSpPr>
        <p:spPr>
          <a:xfrm>
            <a:off x="919565" y="2766447"/>
            <a:ext cx="5100235" cy="3410516"/>
          </a:xfrm>
          <a:prstGeom prst="rect">
            <a:avLst/>
          </a:prstGeom>
        </p:spPr>
        <p:txBody>
          <a:bodyPr/>
          <a:lstStyle>
            <a:lvl1pPr>
              <a:defRPr sz="2100">
                <a:solidFill>
                  <a:srgbClr val="2F2F2F"/>
                </a:solidFill>
              </a:defRPr>
            </a:lvl1pPr>
            <a:lvl2pPr marL="800100" indent="-342900">
              <a:defRPr sz="2100">
                <a:solidFill>
                  <a:srgbClr val="2F2F2F"/>
                </a:solidFill>
              </a:defRPr>
            </a:lvl2pPr>
            <a:lvl3pPr marL="1257300" indent="-342900">
              <a:defRPr sz="2100">
                <a:solidFill>
                  <a:srgbClr val="2F2F2F"/>
                </a:solidFill>
              </a:defRPr>
            </a:lvl3pPr>
            <a:lvl4pPr marL="1638300" indent="-266700">
              <a:defRPr sz="2100">
                <a:solidFill>
                  <a:srgbClr val="2F2F2F"/>
                </a:solidFill>
              </a:defRPr>
            </a:lvl4pPr>
            <a:lvl5pPr marL="2095500" indent="-266700">
              <a:defRPr sz="2100">
                <a:solidFill>
                  <a:srgbClr val="2F2F2F"/>
                </a:solidFill>
              </a:defRPr>
            </a:lvl5pPr>
          </a:lstStyle>
          <a:p>
            <a:r>
              <a:t>Cliquez pour modifier les styles du texte du masque</a:t>
            </a:r>
          </a:p>
          <a:p>
            <a:pPr lvl="1"/>
            <a:endParaRPr/>
          </a:p>
          <a:p>
            <a:pPr lvl="2"/>
            <a:endParaRPr/>
          </a:p>
          <a:p>
            <a:pPr lvl="3"/>
            <a:endParaRPr/>
          </a:p>
          <a:p>
            <a:pPr lvl="4"/>
            <a:endParaRPr/>
          </a:p>
        </p:txBody>
      </p:sp>
      <p:sp>
        <p:nvSpPr>
          <p:cNvPr id="1473" name="Slide Number"/>
          <p:cNvSpPr txBox="1">
            <a:spLocks noGrp="1"/>
          </p:cNvSpPr>
          <p:nvPr>
            <p:ph type="sldNum" sz="quarter" idx="2"/>
          </p:nvPr>
        </p:nvSpPr>
        <p:spPr>
          <a:xfrm>
            <a:off x="11394561" y="6559911"/>
            <a:ext cx="127001"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000000"/>
        </a:solidFill>
        <a:effectLst/>
      </p:bgPr>
    </p:bg>
    <p:spTree>
      <p:nvGrpSpPr>
        <p:cNvPr id="1" name=""/>
        <p:cNvGrpSpPr/>
        <p:nvPr/>
      </p:nvGrpSpPr>
      <p:grpSpPr>
        <a:xfrm>
          <a:off x="0" y="0"/>
          <a:ext cx="0" cy="0"/>
          <a:chOff x="0" y="0"/>
          <a:chExt cx="0" cy="0"/>
        </a:xfrm>
      </p:grpSpPr>
      <p:sp>
        <p:nvSpPr>
          <p:cNvPr id="1480" name="Slide Number"/>
          <p:cNvSpPr txBox="1">
            <a:spLocks noGrp="1"/>
          </p:cNvSpPr>
          <p:nvPr>
            <p:ph type="sldNum" sz="quarter" idx="2"/>
          </p:nvPr>
        </p:nvSpPr>
        <p:spPr>
          <a:xfrm>
            <a:off x="11278364" y="6376379"/>
            <a:ext cx="304037" cy="325068"/>
          </a:xfrm>
          <a:prstGeom prst="rect">
            <a:avLst/>
          </a:prstGeom>
        </p:spPr>
        <p:txBody>
          <a:bodyPr lIns="60933" tIns="60933" rIns="60933" bIns="60933" anchor="ctr"/>
          <a:lstStyle>
            <a:lvl1pPr defTabSz="1219200">
              <a:defRPr sz="1200">
                <a:solidFill>
                  <a:srgbClr val="FFFFFF"/>
                </a:solidFill>
                <a:latin typeface="Avenir Roman"/>
                <a:ea typeface="Avenir Roman"/>
                <a:cs typeface="Avenir Roman"/>
                <a:sym typeface="Avenir Roman"/>
              </a:defRPr>
            </a:lvl1p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OBJECT">
    <p:bg>
      <p:bgPr>
        <a:solidFill>
          <a:srgbClr val="000000"/>
        </a:solidFill>
        <a:effectLst/>
      </p:bgPr>
    </p:bg>
    <p:spTree>
      <p:nvGrpSpPr>
        <p:cNvPr id="1" name=""/>
        <p:cNvGrpSpPr/>
        <p:nvPr/>
      </p:nvGrpSpPr>
      <p:grpSpPr>
        <a:xfrm>
          <a:off x="0" y="0"/>
          <a:ext cx="0" cy="0"/>
          <a:chOff x="0" y="0"/>
          <a:chExt cx="0" cy="0"/>
        </a:xfrm>
      </p:grpSpPr>
      <p:sp>
        <p:nvSpPr>
          <p:cNvPr id="1494" name="Title Text"/>
          <p:cNvSpPr txBox="1">
            <a:spLocks noGrp="1"/>
          </p:cNvSpPr>
          <p:nvPr>
            <p:ph type="title"/>
          </p:nvPr>
        </p:nvSpPr>
        <p:spPr>
          <a:xfrm>
            <a:off x="609599" y="274638"/>
            <a:ext cx="10972801" cy="865540"/>
          </a:xfrm>
          <a:prstGeom prst="rect">
            <a:avLst/>
          </a:prstGeom>
        </p:spPr>
        <p:txBody>
          <a:bodyPr lIns="60933" tIns="60933" rIns="60933" bIns="60933" anchor="ctr"/>
          <a:lstStyle>
            <a:lvl1pPr defTabSz="1219200">
              <a:lnSpc>
                <a:spcPct val="100000"/>
              </a:lnSpc>
              <a:defRPr sz="3600">
                <a:solidFill>
                  <a:srgbClr val="FFFFFF"/>
                </a:solidFill>
                <a:latin typeface="Avenir Roman"/>
                <a:ea typeface="Avenir Roman"/>
                <a:cs typeface="Avenir Roman"/>
                <a:sym typeface="Avenir Roman"/>
              </a:defRPr>
            </a:lvl1pPr>
          </a:lstStyle>
          <a:p>
            <a:r>
              <a:t>Title Text</a:t>
            </a:r>
          </a:p>
        </p:txBody>
      </p:sp>
      <p:sp>
        <p:nvSpPr>
          <p:cNvPr id="1495" name="Body Level One…"/>
          <p:cNvSpPr txBox="1">
            <a:spLocks noGrp="1"/>
          </p:cNvSpPr>
          <p:nvPr>
            <p:ph type="body" idx="1"/>
          </p:nvPr>
        </p:nvSpPr>
        <p:spPr>
          <a:xfrm>
            <a:off x="609599" y="1320799"/>
            <a:ext cx="10972801" cy="4805365"/>
          </a:xfrm>
          <a:prstGeom prst="rect">
            <a:avLst/>
          </a:prstGeom>
        </p:spPr>
        <p:txBody>
          <a:bodyPr lIns="60933" tIns="60933" rIns="60933" bIns="60933"/>
          <a:lstStyle>
            <a:lvl1pPr marL="571500" indent="-457200" defTabSz="1219200">
              <a:lnSpc>
                <a:spcPct val="100000"/>
              </a:lnSpc>
              <a:spcBef>
                <a:spcPts val="400"/>
              </a:spcBef>
              <a:buClr>
                <a:srgbClr val="FFFFFF"/>
              </a:buClr>
              <a:buSzPts val="3200"/>
              <a:buFont typeface="Arial"/>
              <a:buChar char="•"/>
              <a:defRPr sz="3200">
                <a:solidFill>
                  <a:srgbClr val="FFFFFF"/>
                </a:solidFill>
                <a:latin typeface="Avenir Roman"/>
                <a:ea typeface="Avenir Roman"/>
                <a:cs typeface="Avenir Roman"/>
                <a:sym typeface="Avenir Roman"/>
              </a:defRPr>
            </a:lvl1pPr>
            <a:lvl2pPr marL="1094014" indent="-522514" defTabSz="1219200">
              <a:lnSpc>
                <a:spcPct val="100000"/>
              </a:lnSpc>
              <a:spcBef>
                <a:spcPts val="400"/>
              </a:spcBef>
              <a:buClr>
                <a:srgbClr val="FFFFFF"/>
              </a:buClr>
              <a:buSzPts val="3200"/>
              <a:buFont typeface="Arial"/>
              <a:buChar char="–"/>
              <a:defRPr sz="3200">
                <a:solidFill>
                  <a:srgbClr val="FFFFFF"/>
                </a:solidFill>
                <a:latin typeface="Avenir Roman"/>
                <a:ea typeface="Avenir Roman"/>
                <a:cs typeface="Avenir Roman"/>
                <a:sym typeface="Avenir Roman"/>
              </a:defRPr>
            </a:lvl2pPr>
            <a:lvl3pPr marL="1638300" indent="-609600" defTabSz="1219200">
              <a:lnSpc>
                <a:spcPct val="100000"/>
              </a:lnSpc>
              <a:spcBef>
                <a:spcPts val="400"/>
              </a:spcBef>
              <a:buClr>
                <a:srgbClr val="FFFFFF"/>
              </a:buClr>
              <a:buSzPts val="3200"/>
              <a:buFont typeface="Arial"/>
              <a:defRPr sz="3200">
                <a:solidFill>
                  <a:srgbClr val="FFFFFF"/>
                </a:solidFill>
                <a:latin typeface="Avenir Roman"/>
                <a:ea typeface="Avenir Roman"/>
                <a:cs typeface="Avenir Roman"/>
                <a:sym typeface="Avenir Roman"/>
              </a:defRPr>
            </a:lvl3pPr>
            <a:lvl4pPr marL="2217420" indent="-731520" defTabSz="1219200">
              <a:lnSpc>
                <a:spcPct val="100000"/>
              </a:lnSpc>
              <a:spcBef>
                <a:spcPts val="400"/>
              </a:spcBef>
              <a:buClr>
                <a:srgbClr val="FFFFFF"/>
              </a:buClr>
              <a:buSzPts val="3200"/>
              <a:buFont typeface="Arial"/>
              <a:buChar char="–"/>
              <a:defRPr sz="3200">
                <a:solidFill>
                  <a:srgbClr val="FFFFFF"/>
                </a:solidFill>
                <a:latin typeface="Avenir Roman"/>
                <a:ea typeface="Avenir Roman"/>
                <a:cs typeface="Avenir Roman"/>
                <a:sym typeface="Avenir Roman"/>
              </a:defRPr>
            </a:lvl4pPr>
            <a:lvl5pPr marL="2674620" indent="-731520" defTabSz="1219200">
              <a:lnSpc>
                <a:spcPct val="100000"/>
              </a:lnSpc>
              <a:spcBef>
                <a:spcPts val="400"/>
              </a:spcBef>
              <a:buClr>
                <a:srgbClr val="FFFFFF"/>
              </a:buClr>
              <a:buSzPts val="3200"/>
              <a:buFont typeface="Arial"/>
              <a:buChar char="»"/>
              <a:defRPr sz="3200">
                <a:solidFill>
                  <a:srgbClr val="FFFFFF"/>
                </a:solidFill>
                <a:latin typeface="Avenir Roman"/>
                <a:ea typeface="Avenir Roman"/>
                <a:cs typeface="Avenir Roman"/>
                <a:sym typeface="Avenir Roman"/>
              </a:defRPr>
            </a:lvl5pPr>
          </a:lstStyle>
          <a:p>
            <a:r>
              <a:t>Body Level One</a:t>
            </a:r>
          </a:p>
          <a:p>
            <a:pPr lvl="1"/>
            <a:r>
              <a:t>Body Level Two</a:t>
            </a:r>
          </a:p>
          <a:p>
            <a:pPr lvl="2"/>
            <a:r>
              <a:t>Body Level Three</a:t>
            </a:r>
          </a:p>
          <a:p>
            <a:pPr lvl="3"/>
            <a:r>
              <a:t>Body Level Four</a:t>
            </a:r>
          </a:p>
          <a:p>
            <a:pPr lvl="4"/>
            <a:r>
              <a:t>Body Level Five</a:t>
            </a:r>
          </a:p>
        </p:txBody>
      </p:sp>
      <p:sp>
        <p:nvSpPr>
          <p:cNvPr id="1496" name="Slide Number"/>
          <p:cNvSpPr txBox="1">
            <a:spLocks noGrp="1"/>
          </p:cNvSpPr>
          <p:nvPr>
            <p:ph type="sldNum" sz="quarter" idx="2"/>
          </p:nvPr>
        </p:nvSpPr>
        <p:spPr>
          <a:xfrm>
            <a:off x="11278364" y="6376379"/>
            <a:ext cx="304037" cy="325068"/>
          </a:xfrm>
          <a:prstGeom prst="rect">
            <a:avLst/>
          </a:prstGeom>
        </p:spPr>
        <p:txBody>
          <a:bodyPr lIns="60933" tIns="60933" rIns="60933" bIns="60933" anchor="ctr"/>
          <a:lstStyle>
            <a:lvl1pPr defTabSz="1219200">
              <a:defRPr sz="1200">
                <a:solidFill>
                  <a:srgbClr val="FFFFFF"/>
                </a:solidFill>
                <a:latin typeface="Avenir Roman"/>
                <a:ea typeface="Avenir Roman"/>
                <a:cs typeface="Avenir Roman"/>
                <a:sym typeface="Avenir Roman"/>
              </a:defRPr>
            </a:lvl1p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511" name="Title Text"/>
          <p:cNvSpPr txBox="1">
            <a:spLocks noGrp="1"/>
          </p:cNvSpPr>
          <p:nvPr>
            <p:ph type="title"/>
          </p:nvPr>
        </p:nvSpPr>
        <p:spPr>
          <a:xfrm>
            <a:off x="1524000" y="1122362"/>
            <a:ext cx="9144000" cy="2387601"/>
          </a:xfrm>
          <a:prstGeom prst="rect">
            <a:avLst/>
          </a:prstGeom>
        </p:spPr>
        <p:txBody>
          <a:bodyPr lIns="45719" tIns="45719" rIns="45719" bIns="45719" anchor="b"/>
          <a:lstStyle>
            <a:lvl1pPr>
              <a:defRPr sz="6000">
                <a:solidFill>
                  <a:srgbClr val="000000"/>
                </a:solidFill>
                <a:latin typeface="Calibri Light"/>
                <a:ea typeface="Calibri Light"/>
                <a:cs typeface="Calibri Light"/>
                <a:sym typeface="Calibri Light"/>
              </a:defRPr>
            </a:lvl1pPr>
          </a:lstStyle>
          <a:p>
            <a:r>
              <a:t>Title Text</a:t>
            </a:r>
          </a:p>
        </p:txBody>
      </p:sp>
      <p:sp>
        <p:nvSpPr>
          <p:cNvPr id="1512" name="Body Level One…"/>
          <p:cNvSpPr txBox="1">
            <a:spLocks noGrp="1"/>
          </p:cNvSpPr>
          <p:nvPr>
            <p:ph type="body" sz="quarter" idx="1"/>
          </p:nvPr>
        </p:nvSpPr>
        <p:spPr>
          <a:xfrm>
            <a:off x="1524000" y="3602037"/>
            <a:ext cx="9144000" cy="1655763"/>
          </a:xfrm>
          <a:prstGeom prst="rect">
            <a:avLst/>
          </a:prstGeom>
        </p:spPr>
        <p:txBody>
          <a:bodyPr lIns="45719" tIns="45719" rIns="45719" bIns="45719"/>
          <a:lstStyle>
            <a:lvl1pPr algn="ctr">
              <a:defRPr>
                <a:solidFill>
                  <a:srgbClr val="000000"/>
                </a:solidFill>
                <a:latin typeface="+mn-lt"/>
                <a:ea typeface="+mn-ea"/>
                <a:cs typeface="+mn-cs"/>
                <a:sym typeface="Calibri"/>
              </a:defRPr>
            </a:lvl1pPr>
            <a:lvl2pPr marL="0" indent="457200" algn="ctr">
              <a:buSzTx/>
              <a:buNone/>
              <a:defRPr>
                <a:solidFill>
                  <a:srgbClr val="000000"/>
                </a:solidFill>
                <a:latin typeface="+mn-lt"/>
                <a:ea typeface="+mn-ea"/>
                <a:cs typeface="+mn-cs"/>
                <a:sym typeface="Calibri"/>
              </a:defRPr>
            </a:lvl2pPr>
            <a:lvl3pPr marL="0" indent="914400" algn="ctr">
              <a:buSzTx/>
              <a:buNone/>
              <a:defRPr>
                <a:solidFill>
                  <a:srgbClr val="000000"/>
                </a:solidFill>
                <a:latin typeface="+mn-lt"/>
                <a:ea typeface="+mn-ea"/>
                <a:cs typeface="+mn-cs"/>
                <a:sym typeface="Calibri"/>
              </a:defRPr>
            </a:lvl3pPr>
            <a:lvl4pPr marL="0" indent="1371600" algn="ctr">
              <a:buSzTx/>
              <a:buNone/>
              <a:defRPr>
                <a:solidFill>
                  <a:srgbClr val="000000"/>
                </a:solidFill>
                <a:latin typeface="+mn-lt"/>
                <a:ea typeface="+mn-ea"/>
                <a:cs typeface="+mn-cs"/>
                <a:sym typeface="Calibri"/>
              </a:defRPr>
            </a:lvl4pPr>
            <a:lvl5pPr marL="0" indent="1828800" algn="ctr">
              <a:buSzTx/>
              <a:buNone/>
              <a:defRPr>
                <a:solidFill>
                  <a:srgbClr val="000000"/>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513" name="Slide Number"/>
          <p:cNvSpPr txBox="1">
            <a:spLocks noGrp="1"/>
          </p:cNvSpPr>
          <p:nvPr>
            <p:ph type="sldNum" sz="quarter" idx="2"/>
          </p:nvPr>
        </p:nvSpPr>
        <p:spPr>
          <a:xfrm>
            <a:off x="11095176" y="6404292"/>
            <a:ext cx="258624" cy="269241"/>
          </a:xfrm>
          <a:prstGeom prst="rect">
            <a:avLst/>
          </a:prstGeom>
        </p:spPr>
        <p:txBody>
          <a:bodyPr lIns="45719" tIns="45719" rIns="45719" bIns="45719" anchor="ctr"/>
          <a:lstStyle>
            <a:lvl1pPr>
              <a:defRPr sz="1200">
                <a:solidFill>
                  <a:srgbClr val="888888"/>
                </a:solidFill>
                <a:latin typeface="+mn-lt"/>
                <a:ea typeface="+mn-ea"/>
                <a:cs typeface="+mn-cs"/>
                <a:sym typeface="Calibri"/>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icture Horizontal and text">
    <p:spTree>
      <p:nvGrpSpPr>
        <p:cNvPr id="1" name=""/>
        <p:cNvGrpSpPr/>
        <p:nvPr/>
      </p:nvGrpSpPr>
      <p:grpSpPr>
        <a:xfrm>
          <a:off x="0" y="0"/>
          <a:ext cx="0" cy="0"/>
          <a:chOff x="0" y="0"/>
          <a:chExt cx="0" cy="0"/>
        </a:xfrm>
      </p:grpSpPr>
      <p:sp>
        <p:nvSpPr>
          <p:cNvPr id="105"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06"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07"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08" name="Title Text"/>
          <p:cNvSpPr txBox="1">
            <a:spLocks noGrp="1"/>
          </p:cNvSpPr>
          <p:nvPr>
            <p:ph type="title"/>
          </p:nvPr>
        </p:nvSpPr>
        <p:spPr>
          <a:xfrm>
            <a:off x="695323" y="476250"/>
            <a:ext cx="10801352" cy="973138"/>
          </a:xfrm>
          <a:prstGeom prst="rect">
            <a:avLst/>
          </a:prstGeom>
        </p:spPr>
        <p:txBody>
          <a:bodyPr/>
          <a:lstStyle/>
          <a:p>
            <a:r>
              <a:t>Title Text</a:t>
            </a:r>
          </a:p>
        </p:txBody>
      </p:sp>
      <p:sp>
        <p:nvSpPr>
          <p:cNvPr id="109" name="Picture Placeholder 10"/>
          <p:cNvSpPr>
            <a:spLocks noGrp="1"/>
          </p:cNvSpPr>
          <p:nvPr>
            <p:ph type="pic" sz="half" idx="21"/>
          </p:nvPr>
        </p:nvSpPr>
        <p:spPr>
          <a:xfrm>
            <a:off x="694648" y="1684947"/>
            <a:ext cx="10801351" cy="2563907"/>
          </a:xfrm>
          <a:prstGeom prst="rect">
            <a:avLst/>
          </a:prstGeom>
        </p:spPr>
        <p:txBody>
          <a:bodyPr lIns="91439" tIns="45719" rIns="91439" bIns="45719">
            <a:noAutofit/>
          </a:bodyPr>
          <a:lstStyle/>
          <a:p>
            <a:endParaRPr/>
          </a:p>
        </p:txBody>
      </p:sp>
      <p:sp>
        <p:nvSpPr>
          <p:cNvPr id="110" name="Body Level One…"/>
          <p:cNvSpPr txBox="1">
            <a:spLocks noGrp="1"/>
          </p:cNvSpPr>
          <p:nvPr>
            <p:ph type="body" sz="quarter" idx="1"/>
          </p:nvPr>
        </p:nvSpPr>
        <p:spPr>
          <a:xfrm>
            <a:off x="695323" y="4391026"/>
            <a:ext cx="3415860" cy="1766372"/>
          </a:xfrm>
          <a:prstGeom prst="rect">
            <a:avLst/>
          </a:prstGeom>
        </p:spPr>
        <p:txBody>
          <a:bodyPr/>
          <a:lstStyle>
            <a:lvl1pPr>
              <a:defRPr sz="2100"/>
            </a:lvl1pPr>
            <a:lvl2pPr marL="857250" indent="-400050">
              <a:defRPr sz="2100"/>
            </a:lvl2pPr>
            <a:lvl3pPr marL="1314450" indent="-400050">
              <a:defRPr sz="2100"/>
            </a:lvl3pPr>
            <a:lvl4pPr marL="1638300" indent="-266700">
              <a:defRPr sz="2100"/>
            </a:lvl4pPr>
            <a:lvl5pPr marL="2095500" indent="-266700">
              <a:defRPr sz="2100"/>
            </a:lvl5pPr>
          </a:lstStyle>
          <a:p>
            <a:r>
              <a:t>Body Level One</a:t>
            </a:r>
          </a:p>
          <a:p>
            <a:pPr lvl="1"/>
            <a:r>
              <a:t>Body Level Two</a:t>
            </a:r>
          </a:p>
          <a:p>
            <a:pPr lvl="2"/>
            <a:r>
              <a:t>Body Level Three</a:t>
            </a:r>
          </a:p>
          <a:p>
            <a:pPr lvl="3"/>
            <a:r>
              <a:t>Body Level Four</a:t>
            </a:r>
          </a:p>
          <a:p>
            <a:pPr lvl="4"/>
            <a:r>
              <a:t>Body Level Five</a:t>
            </a:r>
          </a:p>
        </p:txBody>
      </p:sp>
      <p:sp>
        <p:nvSpPr>
          <p:cNvPr id="111" name="Text Placeholder 5"/>
          <p:cNvSpPr>
            <a:spLocks noGrp="1"/>
          </p:cNvSpPr>
          <p:nvPr>
            <p:ph type="body" sz="quarter" idx="22"/>
          </p:nvPr>
        </p:nvSpPr>
        <p:spPr>
          <a:xfrm>
            <a:off x="4410237" y="4393424"/>
            <a:ext cx="3376379" cy="1766371"/>
          </a:xfrm>
          <a:prstGeom prst="rect">
            <a:avLst/>
          </a:prstGeom>
        </p:spPr>
        <p:txBody>
          <a:bodyPr/>
          <a:lstStyle/>
          <a:p>
            <a:pPr>
              <a:defRPr sz="2100"/>
            </a:pPr>
            <a:endParaRPr/>
          </a:p>
        </p:txBody>
      </p:sp>
      <p:sp>
        <p:nvSpPr>
          <p:cNvPr id="1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3" name="Text Placeholder 5"/>
          <p:cNvSpPr>
            <a:spLocks noGrp="1"/>
          </p:cNvSpPr>
          <p:nvPr>
            <p:ph type="body" sz="quarter" idx="23"/>
          </p:nvPr>
        </p:nvSpPr>
        <p:spPr>
          <a:xfrm>
            <a:off x="8085667" y="4393424"/>
            <a:ext cx="3411008" cy="1766371"/>
          </a:xfrm>
          <a:prstGeom prst="rect">
            <a:avLst/>
          </a:prstGeom>
        </p:spPr>
        <p:txBody>
          <a:bodyPr/>
          <a:lstStyle/>
          <a:p>
            <a:pPr>
              <a:defRPr sz="2100"/>
            </a:pPr>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1536" name="Title Text"/>
          <p:cNvSpPr txBox="1">
            <a:spLocks noGrp="1"/>
          </p:cNvSpPr>
          <p:nvPr>
            <p:ph type="title"/>
          </p:nvPr>
        </p:nvSpPr>
        <p:spPr>
          <a:xfrm>
            <a:off x="838200" y="365125"/>
            <a:ext cx="10515600" cy="1325563"/>
          </a:xfrm>
          <a:prstGeom prst="rect">
            <a:avLst/>
          </a:prstGeom>
        </p:spPr>
        <p:txBody>
          <a:bodyPr lIns="45719" tIns="45719" rIns="45719" bIns="45719" anchor="ctr"/>
          <a:lstStyle>
            <a:lvl1pPr algn="l">
              <a:defRPr sz="4400">
                <a:solidFill>
                  <a:srgbClr val="000000"/>
                </a:solidFill>
                <a:latin typeface="Calibri Light"/>
                <a:ea typeface="Calibri Light"/>
                <a:cs typeface="Calibri Light"/>
                <a:sym typeface="Calibri Light"/>
              </a:defRPr>
            </a:lvl1pPr>
          </a:lstStyle>
          <a:p>
            <a:r>
              <a:t>Title Text</a:t>
            </a:r>
          </a:p>
        </p:txBody>
      </p:sp>
      <p:sp>
        <p:nvSpPr>
          <p:cNvPr id="1537" name="Slide Number"/>
          <p:cNvSpPr txBox="1">
            <a:spLocks noGrp="1"/>
          </p:cNvSpPr>
          <p:nvPr>
            <p:ph type="sldNum" sz="quarter" idx="2"/>
          </p:nvPr>
        </p:nvSpPr>
        <p:spPr>
          <a:xfrm>
            <a:off x="11095176" y="6404292"/>
            <a:ext cx="258624" cy="269241"/>
          </a:xfrm>
          <a:prstGeom prst="rect">
            <a:avLst/>
          </a:prstGeom>
        </p:spPr>
        <p:txBody>
          <a:bodyPr lIns="45719" tIns="45719" rIns="45719" bIns="45719" anchor="ctr"/>
          <a:lstStyle>
            <a:lvl1pPr>
              <a:defRPr sz="1200">
                <a:solidFill>
                  <a:srgbClr val="888888"/>
                </a:solidFill>
                <a:latin typeface="+mn-lt"/>
                <a:ea typeface="+mn-ea"/>
                <a:cs typeface="+mn-cs"/>
                <a:sym typeface="Calibri"/>
              </a:defRPr>
            </a:lvl1p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629194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userDrawn="1">
  <p:cSld name="1_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16 December 2022</a:t>
            </a:r>
            <a:endParaRPr lang="fr-FR"/>
          </a:p>
        </p:txBody>
      </p:sp>
      <p:sp>
        <p:nvSpPr>
          <p:cNvPr id="5" name="Espace réservé du pied de page 4"/>
          <p:cNvSpPr>
            <a:spLocks noGrp="1"/>
          </p:cNvSpPr>
          <p:nvPr>
            <p:ph type="ftr" sz="quarter" idx="11"/>
          </p:nvPr>
        </p:nvSpPr>
        <p:spPr/>
        <p:txBody>
          <a:bodyPr/>
          <a:lstStyle/>
          <a:p>
            <a:r>
              <a:rPr lang="fr-FR"/>
              <a:t>Presentation Austria</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54539581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endParaRPr lang="en-GB" dirty="0"/>
          </a:p>
        </p:txBody>
      </p:sp>
      <p:sp>
        <p:nvSpPr>
          <p:cNvPr id="4"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5"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6" name="Rectangle 6"/>
          <p:cNvSpPr>
            <a:spLocks noGrp="1" noChangeArrowheads="1"/>
          </p:cNvSpPr>
          <p:nvPr>
            <p:ph type="sldNum" sz="quarter" idx="12"/>
          </p:nvPr>
        </p:nvSpPr>
        <p:spPr>
          <a:ln/>
        </p:spPr>
        <p:txBody>
          <a:bodyPr/>
          <a:lstStyle>
            <a:lvl1pPr>
              <a:defRPr/>
            </a:lvl1pPr>
          </a:lstStyle>
          <a:p>
            <a:pPr>
              <a:defRPr/>
            </a:pPr>
            <a:fld id="{4E8E7763-9FE5-4BD7-A9F4-A25E8F0A5DCE}" type="slidenum">
              <a:rPr lang="en-US"/>
              <a:pPr>
                <a:defRPr/>
              </a:pPr>
              <a:t>‹#›</a:t>
            </a:fld>
            <a:endParaRPr lang="en-US" dirty="0"/>
          </a:p>
        </p:txBody>
      </p:sp>
    </p:spTree>
    <p:extLst>
      <p:ext uri="{BB962C8B-B14F-4D97-AF65-F5344CB8AC3E}">
        <p14:creationId xmlns:p14="http://schemas.microsoft.com/office/powerpoint/2010/main" val="152851942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4"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5" name="Rectangle 6"/>
          <p:cNvSpPr>
            <a:spLocks noGrp="1" noChangeArrowheads="1"/>
          </p:cNvSpPr>
          <p:nvPr>
            <p:ph type="sldNum" sz="quarter" idx="12"/>
          </p:nvPr>
        </p:nvSpPr>
        <p:spPr>
          <a:ln/>
        </p:spPr>
        <p:txBody>
          <a:bodyPr/>
          <a:lstStyle>
            <a:lvl1pPr>
              <a:defRPr/>
            </a:lvl1pPr>
          </a:lstStyle>
          <a:p>
            <a:pPr>
              <a:defRPr/>
            </a:pPr>
            <a:fld id="{2CF54AC1-20ED-479B-BCAB-3EC8CCED9E46}" type="slidenum">
              <a:rPr lang="en-US"/>
              <a:pPr>
                <a:defRPr/>
              </a:pPr>
              <a:t>‹#›</a:t>
            </a:fld>
            <a:endParaRPr lang="en-US" dirty="0"/>
          </a:p>
        </p:txBody>
      </p:sp>
    </p:spTree>
    <p:extLst>
      <p:ext uri="{BB962C8B-B14F-4D97-AF65-F5344CB8AC3E}">
        <p14:creationId xmlns:p14="http://schemas.microsoft.com/office/powerpoint/2010/main" val="83918471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5"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6" name="Rectangle 6"/>
          <p:cNvSpPr>
            <a:spLocks noGrp="1" noChangeArrowheads="1"/>
          </p:cNvSpPr>
          <p:nvPr>
            <p:ph type="sldNum" sz="quarter" idx="12"/>
          </p:nvPr>
        </p:nvSpPr>
        <p:spPr>
          <a:ln/>
        </p:spPr>
        <p:txBody>
          <a:bodyPr/>
          <a:lstStyle>
            <a:lvl1pPr>
              <a:defRPr/>
            </a:lvl1pPr>
          </a:lstStyle>
          <a:p>
            <a:pPr>
              <a:defRPr/>
            </a:pPr>
            <a:fld id="{B144DEE2-D357-4889-966D-FAF63DE56393}" type="slidenum">
              <a:rPr lang="en-US"/>
              <a:pPr>
                <a:defRPr/>
              </a:pPr>
              <a:t>‹#›</a:t>
            </a:fld>
            <a:endParaRPr lang="en-US" dirty="0"/>
          </a:p>
        </p:txBody>
      </p:sp>
    </p:spTree>
    <p:extLst>
      <p:ext uri="{BB962C8B-B14F-4D97-AF65-F5344CB8AC3E}">
        <p14:creationId xmlns:p14="http://schemas.microsoft.com/office/powerpoint/2010/main" val="33621971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5"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6" name="Rectangle 6"/>
          <p:cNvSpPr>
            <a:spLocks noGrp="1" noChangeArrowheads="1"/>
          </p:cNvSpPr>
          <p:nvPr>
            <p:ph type="sldNum" sz="quarter" idx="12"/>
          </p:nvPr>
        </p:nvSpPr>
        <p:spPr>
          <a:ln/>
        </p:spPr>
        <p:txBody>
          <a:bodyPr/>
          <a:lstStyle>
            <a:lvl1pPr>
              <a:defRPr/>
            </a:lvl1pPr>
          </a:lstStyle>
          <a:p>
            <a:pPr>
              <a:defRPr/>
            </a:pPr>
            <a:fld id="{B191400C-DDBC-436D-BCFD-506553B99363}" type="slidenum">
              <a:rPr lang="en-US"/>
              <a:pPr>
                <a:defRPr/>
              </a:pPr>
              <a:t>‹#›</a:t>
            </a:fld>
            <a:endParaRPr lang="en-US" dirty="0"/>
          </a:p>
        </p:txBody>
      </p:sp>
    </p:spTree>
    <p:extLst>
      <p:ext uri="{BB962C8B-B14F-4D97-AF65-F5344CB8AC3E}">
        <p14:creationId xmlns:p14="http://schemas.microsoft.com/office/powerpoint/2010/main" val="94237798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11200" y="1600200"/>
            <a:ext cx="5283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0"/>
            <a:ext cx="5283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6"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7" name="Rectangle 6"/>
          <p:cNvSpPr>
            <a:spLocks noGrp="1" noChangeArrowheads="1"/>
          </p:cNvSpPr>
          <p:nvPr>
            <p:ph type="sldNum" sz="quarter" idx="12"/>
          </p:nvPr>
        </p:nvSpPr>
        <p:spPr>
          <a:ln/>
        </p:spPr>
        <p:txBody>
          <a:bodyPr/>
          <a:lstStyle>
            <a:lvl1pPr>
              <a:defRPr/>
            </a:lvl1pPr>
          </a:lstStyle>
          <a:p>
            <a:pPr>
              <a:defRPr/>
            </a:pPr>
            <a:fld id="{FC18898A-3241-489D-B141-A1F2B12C9DE3}" type="slidenum">
              <a:rPr lang="en-US"/>
              <a:pPr>
                <a:defRPr/>
              </a:pPr>
              <a:t>‹#›</a:t>
            </a:fld>
            <a:endParaRPr lang="en-US" dirty="0"/>
          </a:p>
        </p:txBody>
      </p:sp>
    </p:spTree>
    <p:extLst>
      <p:ext uri="{BB962C8B-B14F-4D97-AF65-F5344CB8AC3E}">
        <p14:creationId xmlns:p14="http://schemas.microsoft.com/office/powerpoint/2010/main" val="149446714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8"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9" name="Rectangle 6"/>
          <p:cNvSpPr>
            <a:spLocks noGrp="1" noChangeArrowheads="1"/>
          </p:cNvSpPr>
          <p:nvPr>
            <p:ph type="sldNum" sz="quarter" idx="12"/>
          </p:nvPr>
        </p:nvSpPr>
        <p:spPr>
          <a:ln/>
        </p:spPr>
        <p:txBody>
          <a:bodyPr/>
          <a:lstStyle>
            <a:lvl1pPr>
              <a:defRPr/>
            </a:lvl1pPr>
          </a:lstStyle>
          <a:p>
            <a:pPr>
              <a:defRPr/>
            </a:pPr>
            <a:fld id="{4AA7F98C-FC7B-4802-89AD-5E3BEFAA5C1B}" type="slidenum">
              <a:rPr lang="en-US"/>
              <a:pPr>
                <a:defRPr/>
              </a:pPr>
              <a:t>‹#›</a:t>
            </a:fld>
            <a:endParaRPr lang="en-US" dirty="0"/>
          </a:p>
        </p:txBody>
      </p:sp>
    </p:spTree>
    <p:extLst>
      <p:ext uri="{BB962C8B-B14F-4D97-AF65-F5344CB8AC3E}">
        <p14:creationId xmlns:p14="http://schemas.microsoft.com/office/powerpoint/2010/main" val="305493004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4"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5" name="Rectangle 6"/>
          <p:cNvSpPr>
            <a:spLocks noGrp="1" noChangeArrowheads="1"/>
          </p:cNvSpPr>
          <p:nvPr>
            <p:ph type="sldNum" sz="quarter" idx="12"/>
          </p:nvPr>
        </p:nvSpPr>
        <p:spPr>
          <a:ln/>
        </p:spPr>
        <p:txBody>
          <a:bodyPr/>
          <a:lstStyle>
            <a:lvl1pPr>
              <a:defRPr/>
            </a:lvl1pPr>
          </a:lstStyle>
          <a:p>
            <a:pPr>
              <a:defRPr/>
            </a:pPr>
            <a:fld id="{72F78D8B-C08F-4829-8336-06E0956A4A39}" type="slidenum">
              <a:rPr lang="en-US"/>
              <a:pPr>
                <a:defRPr/>
              </a:pPr>
              <a:t>‹#›</a:t>
            </a:fld>
            <a:endParaRPr lang="en-US" dirty="0"/>
          </a:p>
        </p:txBody>
      </p:sp>
    </p:spTree>
    <p:extLst>
      <p:ext uri="{BB962C8B-B14F-4D97-AF65-F5344CB8AC3E}">
        <p14:creationId xmlns:p14="http://schemas.microsoft.com/office/powerpoint/2010/main" val="3844141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2 photos">
    <p:spTree>
      <p:nvGrpSpPr>
        <p:cNvPr id="1" name=""/>
        <p:cNvGrpSpPr/>
        <p:nvPr/>
      </p:nvGrpSpPr>
      <p:grpSpPr>
        <a:xfrm>
          <a:off x="0" y="0"/>
          <a:ext cx="0" cy="0"/>
          <a:chOff x="0" y="0"/>
          <a:chExt cx="0" cy="0"/>
        </a:xfrm>
      </p:grpSpPr>
      <p:sp>
        <p:nvSpPr>
          <p:cNvPr id="120" name="ZoneTexte 15"/>
          <p:cNvSpPr txBox="1"/>
          <p:nvPr/>
        </p:nvSpPr>
        <p:spPr>
          <a:xfrm>
            <a:off x="696000" y="6554430"/>
            <a:ext cx="47385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a:lvl1pPr>
          </a:lstStyle>
          <a:p>
            <a:r>
              <a:t>CERN</a:t>
            </a:r>
          </a:p>
        </p:txBody>
      </p:sp>
      <p:sp>
        <p:nvSpPr>
          <p:cNvPr id="121" name="Connecteur droit 12"/>
          <p:cNvSpPr/>
          <p:nvPr/>
        </p:nvSpPr>
        <p:spPr>
          <a:xfrm flipV="1">
            <a:off x="1094132" y="6558318"/>
            <a:ext cx="1" cy="123112"/>
          </a:xfrm>
          <a:prstGeom prst="line">
            <a:avLst/>
          </a:prstGeom>
          <a:ln w="6350">
            <a:solidFill>
              <a:schemeClr val="accent6"/>
            </a:solidFill>
            <a:miter/>
          </a:ln>
        </p:spPr>
        <p:txBody>
          <a:bodyPr lIns="45719" rIns="45719"/>
          <a:lstStyle/>
          <a:p>
            <a:endParaRPr/>
          </a:p>
        </p:txBody>
      </p:sp>
      <p:sp>
        <p:nvSpPr>
          <p:cNvPr id="122" name="Connecteur droit 12"/>
          <p:cNvSpPr/>
          <p:nvPr/>
        </p:nvSpPr>
        <p:spPr>
          <a:xfrm flipV="1">
            <a:off x="11271238" y="6558318"/>
            <a:ext cx="1" cy="123112"/>
          </a:xfrm>
          <a:prstGeom prst="line">
            <a:avLst/>
          </a:prstGeom>
          <a:ln w="6350">
            <a:solidFill>
              <a:schemeClr val="accent6"/>
            </a:solidFill>
            <a:miter/>
          </a:ln>
        </p:spPr>
        <p:txBody>
          <a:bodyPr lIns="45719" rIns="45719"/>
          <a:lstStyle/>
          <a:p>
            <a:endParaRPr/>
          </a:p>
        </p:txBody>
      </p:sp>
      <p:sp>
        <p:nvSpPr>
          <p:cNvPr id="1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24" name="Title Text"/>
          <p:cNvSpPr txBox="1">
            <a:spLocks noGrp="1"/>
          </p:cNvSpPr>
          <p:nvPr>
            <p:ph type="title"/>
          </p:nvPr>
        </p:nvSpPr>
        <p:spPr>
          <a:xfrm>
            <a:off x="696000" y="465591"/>
            <a:ext cx="10800000" cy="1116849"/>
          </a:xfrm>
          <a:prstGeom prst="rect">
            <a:avLst/>
          </a:prstGeom>
        </p:spPr>
        <p:txBody>
          <a:bodyPr/>
          <a:lstStyle/>
          <a:p>
            <a:r>
              <a:t>Title Text</a:t>
            </a:r>
          </a:p>
        </p:txBody>
      </p:sp>
      <p:sp>
        <p:nvSpPr>
          <p:cNvPr id="125" name="Espace réservé pour une image  8"/>
          <p:cNvSpPr>
            <a:spLocks noGrp="1"/>
          </p:cNvSpPr>
          <p:nvPr>
            <p:ph type="pic" sz="half" idx="21"/>
          </p:nvPr>
        </p:nvSpPr>
        <p:spPr>
          <a:xfrm>
            <a:off x="0" y="2309798"/>
            <a:ext cx="6048000" cy="3279147"/>
          </a:xfrm>
          <a:prstGeom prst="rect">
            <a:avLst/>
          </a:prstGeom>
        </p:spPr>
        <p:txBody>
          <a:bodyPr lIns="91439" tIns="45719" rIns="91439" bIns="45719">
            <a:noAutofit/>
          </a:bodyPr>
          <a:lstStyle/>
          <a:p>
            <a:endParaRPr/>
          </a:p>
        </p:txBody>
      </p:sp>
      <p:sp>
        <p:nvSpPr>
          <p:cNvPr id="126" name="Espace réservé pour une image  8"/>
          <p:cNvSpPr>
            <a:spLocks noGrp="1"/>
          </p:cNvSpPr>
          <p:nvPr>
            <p:ph type="pic" sz="half" idx="22"/>
          </p:nvPr>
        </p:nvSpPr>
        <p:spPr>
          <a:xfrm>
            <a:off x="6144000" y="2309798"/>
            <a:ext cx="6048000" cy="3279147"/>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3"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4" name="Rectangle 6"/>
          <p:cNvSpPr>
            <a:spLocks noGrp="1" noChangeArrowheads="1"/>
          </p:cNvSpPr>
          <p:nvPr>
            <p:ph type="sldNum" sz="quarter" idx="12"/>
          </p:nvPr>
        </p:nvSpPr>
        <p:spPr>
          <a:ln/>
        </p:spPr>
        <p:txBody>
          <a:bodyPr/>
          <a:lstStyle>
            <a:lvl1pPr>
              <a:defRPr/>
            </a:lvl1pPr>
          </a:lstStyle>
          <a:p>
            <a:pPr>
              <a:defRPr/>
            </a:pPr>
            <a:fld id="{57662E50-BC87-4E90-993F-E9300E603891}" type="slidenum">
              <a:rPr lang="en-US"/>
              <a:pPr>
                <a:defRPr/>
              </a:pPr>
              <a:t>‹#›</a:t>
            </a:fld>
            <a:endParaRPr lang="en-US" dirty="0"/>
          </a:p>
        </p:txBody>
      </p:sp>
    </p:spTree>
    <p:extLst>
      <p:ext uri="{BB962C8B-B14F-4D97-AF65-F5344CB8AC3E}">
        <p14:creationId xmlns:p14="http://schemas.microsoft.com/office/powerpoint/2010/main" val="48195345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6"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7" name="Rectangle 6"/>
          <p:cNvSpPr>
            <a:spLocks noGrp="1" noChangeArrowheads="1"/>
          </p:cNvSpPr>
          <p:nvPr>
            <p:ph type="sldNum" sz="quarter" idx="12"/>
          </p:nvPr>
        </p:nvSpPr>
        <p:spPr>
          <a:ln/>
        </p:spPr>
        <p:txBody>
          <a:bodyPr/>
          <a:lstStyle>
            <a:lvl1pPr>
              <a:defRPr/>
            </a:lvl1pPr>
          </a:lstStyle>
          <a:p>
            <a:pPr>
              <a:defRPr/>
            </a:pPr>
            <a:fld id="{384A3A81-84B8-47F5-9ADD-4ABBBA17525B}" type="slidenum">
              <a:rPr lang="en-US"/>
              <a:pPr>
                <a:defRPr/>
              </a:pPr>
              <a:t>‹#›</a:t>
            </a:fld>
            <a:endParaRPr lang="en-US" dirty="0"/>
          </a:p>
        </p:txBody>
      </p:sp>
    </p:spTree>
    <p:extLst>
      <p:ext uri="{BB962C8B-B14F-4D97-AF65-F5344CB8AC3E}">
        <p14:creationId xmlns:p14="http://schemas.microsoft.com/office/powerpoint/2010/main" val="98573774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6"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7" name="Rectangle 6"/>
          <p:cNvSpPr>
            <a:spLocks noGrp="1" noChangeArrowheads="1"/>
          </p:cNvSpPr>
          <p:nvPr>
            <p:ph type="sldNum" sz="quarter" idx="12"/>
          </p:nvPr>
        </p:nvSpPr>
        <p:spPr>
          <a:ln/>
        </p:spPr>
        <p:txBody>
          <a:bodyPr/>
          <a:lstStyle>
            <a:lvl1pPr>
              <a:defRPr/>
            </a:lvl1pPr>
          </a:lstStyle>
          <a:p>
            <a:pPr>
              <a:defRPr/>
            </a:pPr>
            <a:fld id="{BDE08275-CE40-49FC-8A83-6D69DEF5F3CB}" type="slidenum">
              <a:rPr lang="en-US"/>
              <a:pPr>
                <a:defRPr/>
              </a:pPr>
              <a:t>‹#›</a:t>
            </a:fld>
            <a:endParaRPr lang="en-US" dirty="0"/>
          </a:p>
        </p:txBody>
      </p:sp>
    </p:spTree>
    <p:extLst>
      <p:ext uri="{BB962C8B-B14F-4D97-AF65-F5344CB8AC3E}">
        <p14:creationId xmlns:p14="http://schemas.microsoft.com/office/powerpoint/2010/main" val="5488300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5"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6" name="Rectangle 6"/>
          <p:cNvSpPr>
            <a:spLocks noGrp="1" noChangeArrowheads="1"/>
          </p:cNvSpPr>
          <p:nvPr>
            <p:ph type="sldNum" sz="quarter" idx="12"/>
          </p:nvPr>
        </p:nvSpPr>
        <p:spPr>
          <a:ln/>
        </p:spPr>
        <p:txBody>
          <a:bodyPr/>
          <a:lstStyle>
            <a:lvl1pPr>
              <a:defRPr/>
            </a:lvl1pPr>
          </a:lstStyle>
          <a:p>
            <a:pPr>
              <a:defRPr/>
            </a:pPr>
            <a:fld id="{D7B03954-5F64-4279-80B0-089D589E2659}" type="slidenum">
              <a:rPr lang="en-US"/>
              <a:pPr>
                <a:defRPr/>
              </a:pPr>
              <a:t>‹#›</a:t>
            </a:fld>
            <a:endParaRPr lang="en-US" dirty="0"/>
          </a:p>
        </p:txBody>
      </p:sp>
    </p:spTree>
    <p:extLst>
      <p:ext uri="{BB962C8B-B14F-4D97-AF65-F5344CB8AC3E}">
        <p14:creationId xmlns:p14="http://schemas.microsoft.com/office/powerpoint/2010/main" val="322496791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88400" y="104776"/>
            <a:ext cx="2692400" cy="59912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11200" y="104776"/>
            <a:ext cx="7874000" cy="5991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5"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6" name="Rectangle 6"/>
          <p:cNvSpPr>
            <a:spLocks noGrp="1" noChangeArrowheads="1"/>
          </p:cNvSpPr>
          <p:nvPr>
            <p:ph type="sldNum" sz="quarter" idx="12"/>
          </p:nvPr>
        </p:nvSpPr>
        <p:spPr>
          <a:ln/>
        </p:spPr>
        <p:txBody>
          <a:bodyPr/>
          <a:lstStyle>
            <a:lvl1pPr>
              <a:defRPr/>
            </a:lvl1pPr>
          </a:lstStyle>
          <a:p>
            <a:pPr>
              <a:defRPr/>
            </a:pPr>
            <a:fld id="{05743714-0FB8-4D0F-9523-0B52F800EA35}" type="slidenum">
              <a:rPr lang="en-US"/>
              <a:pPr>
                <a:defRPr/>
              </a:pPr>
              <a:t>‹#›</a:t>
            </a:fld>
            <a:endParaRPr lang="en-US" dirty="0"/>
          </a:p>
        </p:txBody>
      </p:sp>
    </p:spTree>
    <p:extLst>
      <p:ext uri="{BB962C8B-B14F-4D97-AF65-F5344CB8AC3E}">
        <p14:creationId xmlns:p14="http://schemas.microsoft.com/office/powerpoint/2010/main" val="380678237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04951" y="104775"/>
            <a:ext cx="9144000" cy="762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711200" y="1600200"/>
            <a:ext cx="5283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0"/>
            <a:ext cx="5283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6"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7" name="Rectangle 6"/>
          <p:cNvSpPr>
            <a:spLocks noGrp="1" noChangeArrowheads="1"/>
          </p:cNvSpPr>
          <p:nvPr>
            <p:ph type="sldNum" sz="quarter" idx="12"/>
          </p:nvPr>
        </p:nvSpPr>
        <p:spPr>
          <a:ln/>
        </p:spPr>
        <p:txBody>
          <a:bodyPr/>
          <a:lstStyle>
            <a:lvl1pPr>
              <a:defRPr/>
            </a:lvl1pPr>
          </a:lstStyle>
          <a:p>
            <a:pPr>
              <a:defRPr/>
            </a:pPr>
            <a:fld id="{AC511F1A-FD4D-4E6F-9DB2-0C536F7AC6D2}" type="slidenum">
              <a:rPr lang="en-US"/>
              <a:pPr>
                <a:defRPr/>
              </a:pPr>
              <a:t>‹#›</a:t>
            </a:fld>
            <a:endParaRPr lang="en-US" dirty="0"/>
          </a:p>
        </p:txBody>
      </p:sp>
    </p:spTree>
    <p:extLst>
      <p:ext uri="{BB962C8B-B14F-4D97-AF65-F5344CB8AC3E}">
        <p14:creationId xmlns:p14="http://schemas.microsoft.com/office/powerpoint/2010/main" val="422639354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04951" y="104775"/>
            <a:ext cx="9144000" cy="762000"/>
          </a:xfrm>
        </p:spPr>
        <p:txBody>
          <a:bodyPr/>
          <a:lstStyle/>
          <a:p>
            <a:r>
              <a:rPr lang="en-US"/>
              <a:t>Click to edit Master title style</a:t>
            </a:r>
            <a:endParaRPr lang="en-GB"/>
          </a:p>
        </p:txBody>
      </p:sp>
      <p:sp>
        <p:nvSpPr>
          <p:cNvPr id="3" name="Table Placeholder 2"/>
          <p:cNvSpPr>
            <a:spLocks noGrp="1"/>
          </p:cNvSpPr>
          <p:nvPr>
            <p:ph type="tbl" idx="1"/>
          </p:nvPr>
        </p:nvSpPr>
        <p:spPr>
          <a:xfrm>
            <a:off x="711200" y="1600200"/>
            <a:ext cx="10769600" cy="4495800"/>
          </a:xfrm>
        </p:spPr>
        <p:txBody>
          <a:bodyPr/>
          <a:lstStyle/>
          <a:p>
            <a:pPr lvl="0"/>
            <a:endParaRPr lang="en-GB" noProof="0"/>
          </a:p>
        </p:txBody>
      </p:sp>
      <p:sp>
        <p:nvSpPr>
          <p:cNvPr id="4"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5"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6" name="Rectangle 6"/>
          <p:cNvSpPr>
            <a:spLocks noGrp="1" noChangeArrowheads="1"/>
          </p:cNvSpPr>
          <p:nvPr>
            <p:ph type="sldNum" sz="quarter" idx="12"/>
          </p:nvPr>
        </p:nvSpPr>
        <p:spPr>
          <a:ln/>
        </p:spPr>
        <p:txBody>
          <a:bodyPr/>
          <a:lstStyle>
            <a:lvl1pPr>
              <a:defRPr/>
            </a:lvl1pPr>
          </a:lstStyle>
          <a:p>
            <a:pPr>
              <a:defRPr/>
            </a:pPr>
            <a:fld id="{4FC244E9-956D-429E-9847-FA5BEB574A52}" type="slidenum">
              <a:rPr lang="en-US"/>
              <a:pPr>
                <a:defRPr/>
              </a:pPr>
              <a:t>‹#›</a:t>
            </a:fld>
            <a:endParaRPr lang="en-US" dirty="0"/>
          </a:p>
        </p:txBody>
      </p:sp>
    </p:spTree>
    <p:extLst>
      <p:ext uri="{BB962C8B-B14F-4D97-AF65-F5344CB8AC3E}">
        <p14:creationId xmlns:p14="http://schemas.microsoft.com/office/powerpoint/2010/main" val="315377819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04951" y="104775"/>
            <a:ext cx="9144000" cy="762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711200" y="1600200"/>
            <a:ext cx="5283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6197600" y="1600200"/>
            <a:ext cx="52832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6197600" y="3924300"/>
            <a:ext cx="52832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4"/>
          <p:cNvSpPr>
            <a:spLocks noGrp="1" noChangeArrowheads="1"/>
          </p:cNvSpPr>
          <p:nvPr>
            <p:ph type="dt" sz="half" idx="10"/>
          </p:nvPr>
        </p:nvSpPr>
        <p:spPr>
          <a:xfrm>
            <a:off x="304800" y="6477000"/>
            <a:ext cx="3149600" cy="457200"/>
          </a:xfrm>
          <a:prstGeom prst="rect">
            <a:avLst/>
          </a:prstGeom>
          <a:ln/>
        </p:spPr>
        <p:txBody>
          <a:bodyPr/>
          <a:lstStyle>
            <a:lvl1pPr>
              <a:defRPr/>
            </a:lvl1pPr>
          </a:lstStyle>
          <a:p>
            <a:pPr>
              <a:defRPr/>
            </a:pPr>
            <a:r>
              <a:rPr lang="en-US"/>
              <a:t>M. Benedikt</a:t>
            </a:r>
          </a:p>
        </p:txBody>
      </p:sp>
      <p:sp>
        <p:nvSpPr>
          <p:cNvPr id="7" name="Rectangle 5"/>
          <p:cNvSpPr>
            <a:spLocks noGrp="1" noChangeArrowheads="1"/>
          </p:cNvSpPr>
          <p:nvPr>
            <p:ph type="ftr" sz="quarter" idx="11"/>
          </p:nvPr>
        </p:nvSpPr>
        <p:spPr>
          <a:xfrm>
            <a:off x="4267200" y="6477000"/>
            <a:ext cx="4267200" cy="457200"/>
          </a:xfrm>
          <a:prstGeom prst="rect">
            <a:avLst/>
          </a:prstGeom>
          <a:ln/>
        </p:spPr>
        <p:txBody>
          <a:bodyPr/>
          <a:lstStyle>
            <a:lvl1pPr>
              <a:defRPr/>
            </a:lvl1pPr>
          </a:lstStyle>
          <a:p>
            <a:pPr>
              <a:defRPr/>
            </a:pPr>
            <a:r>
              <a:rPr lang="de-AT"/>
              <a:t>20.1.2016</a:t>
            </a:r>
          </a:p>
        </p:txBody>
      </p:sp>
      <p:sp>
        <p:nvSpPr>
          <p:cNvPr id="8" name="Rectangle 6"/>
          <p:cNvSpPr>
            <a:spLocks noGrp="1" noChangeArrowheads="1"/>
          </p:cNvSpPr>
          <p:nvPr>
            <p:ph type="sldNum" sz="quarter" idx="12"/>
          </p:nvPr>
        </p:nvSpPr>
        <p:spPr>
          <a:ln/>
        </p:spPr>
        <p:txBody>
          <a:bodyPr/>
          <a:lstStyle>
            <a:lvl1pPr>
              <a:defRPr/>
            </a:lvl1pPr>
          </a:lstStyle>
          <a:p>
            <a:pPr>
              <a:defRPr/>
            </a:pPr>
            <a:fld id="{A4CE7F5B-9B5D-46CC-868A-9A62DE7655CB}" type="slidenum">
              <a:rPr lang="en-US"/>
              <a:pPr>
                <a:defRPr/>
              </a:pPr>
              <a:t>‹#›</a:t>
            </a:fld>
            <a:endParaRPr lang="en-US" dirty="0"/>
          </a:p>
        </p:txBody>
      </p:sp>
    </p:spTree>
    <p:extLst>
      <p:ext uri="{BB962C8B-B14F-4D97-AF65-F5344CB8AC3E}">
        <p14:creationId xmlns:p14="http://schemas.microsoft.com/office/powerpoint/2010/main" val="149777739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image" Target="../media/image1.png"/><Relationship Id="rId2" Type="http://schemas.openxmlformats.org/officeDocument/2006/relationships/slideLayout" Target="../slideLayouts/slideLayout84.xml"/><Relationship Id="rId16" Type="http://schemas.openxmlformats.org/officeDocument/2006/relationships/theme" Target="../theme/theme2.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Number"/>
          <p:cNvSpPr txBox="1">
            <a:spLocks noGrp="1"/>
          </p:cNvSpPr>
          <p:nvPr>
            <p:ph type="sldNum" sz="quarter" idx="2"/>
          </p:nvPr>
        </p:nvSpPr>
        <p:spPr>
          <a:xfrm>
            <a:off x="11368999" y="6554430"/>
            <a:ext cx="127001" cy="127001"/>
          </a:xfrm>
          <a:prstGeom prst="rect">
            <a:avLst/>
          </a:prstGeom>
          <a:ln w="12700">
            <a:miter lim="400000"/>
          </a:ln>
        </p:spPr>
        <p:txBody>
          <a:bodyPr wrap="none" lIns="0" tIns="0" rIns="0" bIns="0" anchor="b">
            <a:spAutoFit/>
          </a:bodyPr>
          <a:lstStyle>
            <a:lvl1pPr algn="r">
              <a:defRPr sz="800"/>
            </a:lvl1pPr>
          </a:lstStyle>
          <a:p>
            <a:fld id="{86CB4B4D-7CA3-9044-876B-883B54F8677D}" type="slidenum">
              <a:t>‹#›</a:t>
            </a:fld>
            <a:endParaRPr/>
          </a:p>
        </p:txBody>
      </p:sp>
      <p:sp>
        <p:nvSpPr>
          <p:cNvPr id="3" name="Rectangle 9"/>
          <p:cNvSpPr/>
          <p:nvPr/>
        </p:nvSpPr>
        <p:spPr>
          <a:xfrm>
            <a:off x="0" y="0"/>
            <a:ext cx="3045600" cy="216000"/>
          </a:xfrm>
          <a:prstGeom prst="rect">
            <a:avLst/>
          </a:prstGeom>
          <a:solidFill>
            <a:schemeClr val="accent3"/>
          </a:solidFill>
          <a:ln w="12700">
            <a:solidFill>
              <a:schemeClr val="accent3"/>
            </a:solidFill>
            <a:miter/>
          </a:ln>
        </p:spPr>
        <p:txBody>
          <a:bodyPr lIns="45719" rIns="45719" anchor="ctr"/>
          <a:lstStyle/>
          <a:p>
            <a:pPr algn="ctr">
              <a:defRPr>
                <a:solidFill>
                  <a:srgbClr val="5088FF"/>
                </a:solidFill>
              </a:defRPr>
            </a:pPr>
            <a:endParaRPr/>
          </a:p>
        </p:txBody>
      </p:sp>
      <p:sp>
        <p:nvSpPr>
          <p:cNvPr id="4" name="Rectangle 10"/>
          <p:cNvSpPr/>
          <p:nvPr/>
        </p:nvSpPr>
        <p:spPr>
          <a:xfrm>
            <a:off x="3052002" y="0"/>
            <a:ext cx="3045601" cy="216000"/>
          </a:xfrm>
          <a:prstGeom prst="rect">
            <a:avLst/>
          </a:prstGeom>
          <a:solidFill>
            <a:schemeClr val="accent2"/>
          </a:solidFill>
          <a:ln w="12700">
            <a:solidFill>
              <a:schemeClr val="accent2"/>
            </a:solidFill>
            <a:miter/>
          </a:ln>
        </p:spPr>
        <p:txBody>
          <a:bodyPr lIns="45719" rIns="45719" anchor="ctr"/>
          <a:lstStyle/>
          <a:p>
            <a:pPr algn="ctr">
              <a:defRPr>
                <a:ln w="9525" cap="flat">
                  <a:solidFill>
                    <a:srgbClr val="000000"/>
                  </a:solidFill>
                  <a:prstDash val="solid"/>
                  <a:round/>
                </a:ln>
                <a:solidFill>
                  <a:srgbClr val="5088FF"/>
                </a:solidFill>
              </a:defRPr>
            </a:pPr>
            <a:endParaRPr/>
          </a:p>
        </p:txBody>
      </p:sp>
      <p:sp>
        <p:nvSpPr>
          <p:cNvPr id="5" name="Rectangle 11"/>
          <p:cNvSpPr/>
          <p:nvPr/>
        </p:nvSpPr>
        <p:spPr>
          <a:xfrm>
            <a:off x="6104004" y="0"/>
            <a:ext cx="3045601" cy="216000"/>
          </a:xfrm>
          <a:prstGeom prst="rect">
            <a:avLst/>
          </a:prstGeom>
          <a:solidFill>
            <a:schemeClr val="accent1"/>
          </a:solidFill>
          <a:ln w="12700">
            <a:solidFill>
              <a:schemeClr val="accent1"/>
            </a:solidFill>
            <a:miter/>
          </a:ln>
        </p:spPr>
        <p:txBody>
          <a:bodyPr lIns="45719" rIns="45719" anchor="ctr"/>
          <a:lstStyle/>
          <a:p>
            <a:pPr algn="ctr">
              <a:defRPr>
                <a:solidFill>
                  <a:srgbClr val="5088FF"/>
                </a:solidFill>
              </a:defRPr>
            </a:pPr>
            <a:endParaRPr/>
          </a:p>
        </p:txBody>
      </p:sp>
      <p:sp>
        <p:nvSpPr>
          <p:cNvPr id="6" name="Rectangle 12"/>
          <p:cNvSpPr/>
          <p:nvPr/>
        </p:nvSpPr>
        <p:spPr>
          <a:xfrm>
            <a:off x="9142399" y="0"/>
            <a:ext cx="3045601" cy="216000"/>
          </a:xfrm>
          <a:prstGeom prst="rect">
            <a:avLst/>
          </a:prstGeom>
          <a:solidFill>
            <a:srgbClr val="62C5D3"/>
          </a:solidFill>
          <a:ln w="12700">
            <a:solidFill>
              <a:schemeClr val="accent4"/>
            </a:solidFill>
            <a:miter/>
          </a:ln>
        </p:spPr>
        <p:txBody>
          <a:bodyPr lIns="45719" rIns="45719" anchor="ctr"/>
          <a:lstStyle/>
          <a:p>
            <a:pPr algn="ctr">
              <a:defRPr>
                <a:solidFill>
                  <a:srgbClr val="5088FF"/>
                </a:solidFill>
              </a:defRPr>
            </a:pPr>
            <a:endParaRPr/>
          </a:p>
        </p:txBody>
      </p:sp>
      <p:sp>
        <p:nvSpPr>
          <p:cNvPr id="7" name="Title Text"/>
          <p:cNvSpPr txBox="1">
            <a:spLocks noGrp="1"/>
          </p:cNvSpPr>
          <p:nvPr>
            <p:ph type="title"/>
          </p:nvPr>
        </p:nvSpPr>
        <p:spPr>
          <a:xfrm>
            <a:off x="609600" y="274637"/>
            <a:ext cx="109728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8"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5" r:id="rId16"/>
    <p:sldLayoutId id="2147483666"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 id="2147483689" r:id="rId36"/>
    <p:sldLayoutId id="2147483690" r:id="rId37"/>
    <p:sldLayoutId id="2147483691" r:id="rId38"/>
    <p:sldLayoutId id="2147483693" r:id="rId39"/>
    <p:sldLayoutId id="2147483694" r:id="rId40"/>
    <p:sldLayoutId id="2147483695" r:id="rId41"/>
    <p:sldLayoutId id="2147483696" r:id="rId42"/>
    <p:sldLayoutId id="2147483697" r:id="rId43"/>
    <p:sldLayoutId id="2147483698" r:id="rId44"/>
    <p:sldLayoutId id="2147483699" r:id="rId45"/>
    <p:sldLayoutId id="2147483700" r:id="rId46"/>
    <p:sldLayoutId id="2147483701" r:id="rId47"/>
    <p:sldLayoutId id="2147483702" r:id="rId48"/>
    <p:sldLayoutId id="2147483703" r:id="rId49"/>
    <p:sldLayoutId id="2147483704" r:id="rId50"/>
    <p:sldLayoutId id="2147483705" r:id="rId51"/>
    <p:sldLayoutId id="2147483708" r:id="rId52"/>
    <p:sldLayoutId id="2147483709" r:id="rId53"/>
    <p:sldLayoutId id="2147483711" r:id="rId54"/>
    <p:sldLayoutId id="2147483712" r:id="rId55"/>
    <p:sldLayoutId id="2147483713" r:id="rId56"/>
    <p:sldLayoutId id="2147483714" r:id="rId57"/>
    <p:sldLayoutId id="2147483715" r:id="rId58"/>
    <p:sldLayoutId id="2147483716" r:id="rId59"/>
    <p:sldLayoutId id="2147483717" r:id="rId60"/>
    <p:sldLayoutId id="2147483718" r:id="rId61"/>
    <p:sldLayoutId id="2147483719" r:id="rId62"/>
    <p:sldLayoutId id="2147483720" r:id="rId63"/>
    <p:sldLayoutId id="2147483722" r:id="rId64"/>
    <p:sldLayoutId id="2147483723" r:id="rId65"/>
    <p:sldLayoutId id="2147483724" r:id="rId66"/>
    <p:sldLayoutId id="2147483725" r:id="rId67"/>
    <p:sldLayoutId id="2147483726" r:id="rId68"/>
    <p:sldLayoutId id="2147483727" r:id="rId69"/>
    <p:sldLayoutId id="2147483728" r:id="rId70"/>
    <p:sldLayoutId id="2147483729" r:id="rId71"/>
    <p:sldLayoutId id="2147483730" r:id="rId72"/>
    <p:sldLayoutId id="2147483731" r:id="rId73"/>
    <p:sldLayoutId id="2147483732" r:id="rId74"/>
    <p:sldLayoutId id="2147483733" r:id="rId75"/>
    <p:sldLayoutId id="2147483734" r:id="rId76"/>
    <p:sldLayoutId id="2147483735" r:id="rId77"/>
    <p:sldLayoutId id="2147483737" r:id="rId78"/>
    <p:sldLayoutId id="2147483739" r:id="rId79"/>
    <p:sldLayoutId id="2147483742" r:id="rId80"/>
    <p:sldLayoutId id="2147483745" r:id="rId81"/>
    <p:sldLayoutId id="2147483763" r:id="rId82"/>
  </p:sldLayoutIdLst>
  <p:transition spd="med"/>
  <p:txStyles>
    <p:titleStyle>
      <a:lvl1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1pPr>
      <a:lvl2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2pPr>
      <a:lvl3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3pPr>
      <a:lvl4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4pPr>
      <a:lvl5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5pPr>
      <a:lvl6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6pPr>
      <a:lvl7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7pPr>
      <a:lvl8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8pPr>
      <a:lvl9pPr marL="0" marR="0" indent="0" algn="ctr" defTabSz="914400" rtl="0" latinLnBrk="0">
        <a:lnSpc>
          <a:spcPct val="90000"/>
        </a:lnSpc>
        <a:spcBef>
          <a:spcPts val="0"/>
        </a:spcBef>
        <a:spcAft>
          <a:spcPts val="0"/>
        </a:spcAft>
        <a:buClrTx/>
        <a:buSzTx/>
        <a:buFontTx/>
        <a:buNone/>
        <a:tabLst/>
        <a:defRPr sz="4200" b="0" i="0" u="none" strike="noStrike" cap="none" spc="0" baseline="0">
          <a:solidFill>
            <a:schemeClr val="accent6"/>
          </a:solidFill>
          <a:uFillTx/>
          <a:latin typeface="Arial"/>
          <a:ea typeface="Arial"/>
          <a:cs typeface="Arial"/>
          <a:sym typeface="Arial"/>
        </a:defRPr>
      </a:lvl9pPr>
    </p:titleStyle>
    <p:bodyStyle>
      <a:lvl1pPr marL="0" marR="0" indent="0" algn="l" defTabSz="914400" rtl="0" latinLnBrk="0">
        <a:lnSpc>
          <a:spcPct val="90000"/>
        </a:lnSpc>
        <a:spcBef>
          <a:spcPts val="1000"/>
        </a:spcBef>
        <a:spcAft>
          <a:spcPts val="0"/>
        </a:spcAft>
        <a:buClrTx/>
        <a:buSzTx/>
        <a:buFontTx/>
        <a:buNone/>
        <a:tabLst/>
        <a:defRPr sz="2400" b="0" i="0" u="none" strike="noStrike" cap="none" spc="0" baseline="0">
          <a:solidFill>
            <a:schemeClr val="accent6"/>
          </a:solidFill>
          <a:uFillTx/>
          <a:latin typeface="Arial"/>
          <a:ea typeface="Arial"/>
          <a:cs typeface="Arial"/>
          <a:sym typeface="Arial"/>
        </a:defRPr>
      </a:lvl1pPr>
      <a:lvl2pPr marL="849085" marR="0" indent="-391885"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2pPr>
      <a:lvl3pPr marL="1371600" marR="0" indent="-457200"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3pPr>
      <a:lvl4pPr marL="1676400" marR="0" indent="-304800"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4pPr>
      <a:lvl5pPr marL="2133600" marR="0" indent="-304800"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5pPr>
      <a:lvl6pPr marL="2590800" marR="0" indent="-304800"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6pPr>
      <a:lvl7pPr marL="3048000" marR="0" indent="-304800"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7pPr>
      <a:lvl8pPr marL="3505200" marR="0" indent="-304800"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8pPr>
      <a:lvl9pPr marL="3962400" marR="0" indent="-304800" algn="l" defTabSz="914400" rtl="0" latinLnBrk="0">
        <a:lnSpc>
          <a:spcPct val="90000"/>
        </a:lnSpc>
        <a:spcBef>
          <a:spcPts val="1000"/>
        </a:spcBef>
        <a:spcAft>
          <a:spcPts val="0"/>
        </a:spcAft>
        <a:buClrTx/>
        <a:buSzPct val="100000"/>
        <a:buFontTx/>
        <a:buChar char="•"/>
        <a:tabLst/>
        <a:defRPr sz="2400" b="0" i="0" u="none" strike="noStrike" cap="none" spc="0" baseline="0">
          <a:solidFill>
            <a:schemeClr val="accent6"/>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800" b="0" i="0" u="none" strike="noStrike" cap="none" spc="0" baseline="0">
          <a:solidFill>
            <a:schemeClr val="tx1"/>
          </a:solidFill>
          <a:uFillTx/>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1"/>
          <p:cNvSpPr>
            <a:spLocks noChangeArrowheads="1"/>
          </p:cNvSpPr>
          <p:nvPr userDrawn="1"/>
        </p:nvSpPr>
        <p:spPr bwMode="auto">
          <a:xfrm>
            <a:off x="0" y="6400800"/>
            <a:ext cx="12192000" cy="457200"/>
          </a:xfrm>
          <a:prstGeom prst="rect">
            <a:avLst/>
          </a:prstGeom>
          <a:solidFill>
            <a:srgbClr val="000080"/>
          </a:solidFill>
          <a:ln w="9525">
            <a:solidFill>
              <a:schemeClr val="tx1"/>
            </a:solidFill>
            <a:miter lim="800000"/>
            <a:headEnd/>
            <a:tailEnd/>
          </a:ln>
        </p:spPr>
        <p:txBody>
          <a:bodyPr wrap="none" anchor="ctr"/>
          <a:lstStyle>
            <a:lvl1pPr>
              <a:defRPr sz="2000" b="1">
                <a:solidFill>
                  <a:schemeClr val="accent2"/>
                </a:solidFill>
                <a:latin typeface="Arial" charset="0"/>
              </a:defRPr>
            </a:lvl1pPr>
            <a:lvl2pPr marL="742950" indent="-285750">
              <a:defRPr sz="2000" b="1">
                <a:solidFill>
                  <a:schemeClr val="accent2"/>
                </a:solidFill>
                <a:latin typeface="Arial" charset="0"/>
              </a:defRPr>
            </a:lvl2pPr>
            <a:lvl3pPr marL="1143000" indent="-228600">
              <a:defRPr sz="2000" b="1">
                <a:solidFill>
                  <a:schemeClr val="accent2"/>
                </a:solidFill>
                <a:latin typeface="Arial" charset="0"/>
              </a:defRPr>
            </a:lvl3pPr>
            <a:lvl4pPr marL="1600200" indent="-228600">
              <a:defRPr sz="2000" b="1">
                <a:solidFill>
                  <a:schemeClr val="accent2"/>
                </a:solidFill>
                <a:latin typeface="Arial" charset="0"/>
              </a:defRPr>
            </a:lvl4pPr>
            <a:lvl5pPr marL="2057400" indent="-228600">
              <a:defRPr sz="2000" b="1">
                <a:solidFill>
                  <a:schemeClr val="accent2"/>
                </a:solidFill>
                <a:latin typeface="Arial" charset="0"/>
              </a:defRPr>
            </a:lvl5pPr>
            <a:lvl6pPr marL="2514600" indent="-228600" algn="ctr" eaLnBrk="0" fontAlgn="base" hangingPunct="0">
              <a:lnSpc>
                <a:spcPct val="90000"/>
              </a:lnSpc>
              <a:spcBef>
                <a:spcPct val="20000"/>
              </a:spcBef>
              <a:spcAft>
                <a:spcPct val="0"/>
              </a:spcAft>
              <a:defRPr sz="2000" b="1">
                <a:solidFill>
                  <a:schemeClr val="accent2"/>
                </a:solidFill>
                <a:latin typeface="Arial" charset="0"/>
              </a:defRPr>
            </a:lvl6pPr>
            <a:lvl7pPr marL="2971800" indent="-228600" algn="ctr" eaLnBrk="0" fontAlgn="base" hangingPunct="0">
              <a:lnSpc>
                <a:spcPct val="90000"/>
              </a:lnSpc>
              <a:spcBef>
                <a:spcPct val="20000"/>
              </a:spcBef>
              <a:spcAft>
                <a:spcPct val="0"/>
              </a:spcAft>
              <a:defRPr sz="2000" b="1">
                <a:solidFill>
                  <a:schemeClr val="accent2"/>
                </a:solidFill>
                <a:latin typeface="Arial" charset="0"/>
              </a:defRPr>
            </a:lvl7pPr>
            <a:lvl8pPr marL="3429000" indent="-228600" algn="ctr" eaLnBrk="0" fontAlgn="base" hangingPunct="0">
              <a:lnSpc>
                <a:spcPct val="90000"/>
              </a:lnSpc>
              <a:spcBef>
                <a:spcPct val="20000"/>
              </a:spcBef>
              <a:spcAft>
                <a:spcPct val="0"/>
              </a:spcAft>
              <a:defRPr sz="2000" b="1">
                <a:solidFill>
                  <a:schemeClr val="accent2"/>
                </a:solidFill>
                <a:latin typeface="Arial" charset="0"/>
              </a:defRPr>
            </a:lvl8pPr>
            <a:lvl9pPr marL="3886200" indent="-228600" algn="ctr" eaLnBrk="0" fontAlgn="base" hangingPunct="0">
              <a:lnSpc>
                <a:spcPct val="90000"/>
              </a:lnSpc>
              <a:spcBef>
                <a:spcPct val="20000"/>
              </a:spcBef>
              <a:spcAft>
                <a:spcPct val="0"/>
              </a:spcAft>
              <a:defRPr sz="2000" b="1">
                <a:solidFill>
                  <a:schemeClr val="accent2"/>
                </a:solidFill>
                <a:latin typeface="Arial" charset="0"/>
              </a:defRPr>
            </a:lvl9pPr>
          </a:lstStyle>
          <a:p>
            <a:endParaRPr lang="en-GB" altLang="en-US" sz="2000"/>
          </a:p>
        </p:txBody>
      </p:sp>
      <p:sp>
        <p:nvSpPr>
          <p:cNvPr id="1027" name="Rectangle 30"/>
          <p:cNvSpPr>
            <a:spLocks noChangeArrowheads="1"/>
          </p:cNvSpPr>
          <p:nvPr userDrawn="1"/>
        </p:nvSpPr>
        <p:spPr bwMode="auto">
          <a:xfrm>
            <a:off x="0" y="-12700"/>
            <a:ext cx="12192000" cy="927100"/>
          </a:xfrm>
          <a:prstGeom prst="rect">
            <a:avLst/>
          </a:prstGeom>
          <a:solidFill>
            <a:srgbClr val="000080"/>
          </a:solidFill>
          <a:ln w="9525">
            <a:solidFill>
              <a:schemeClr val="tx1"/>
            </a:solidFill>
            <a:miter lim="800000"/>
            <a:headEnd/>
            <a:tailEnd/>
          </a:ln>
        </p:spPr>
        <p:txBody>
          <a:bodyPr wrap="none" anchor="ctr"/>
          <a:lstStyle>
            <a:lvl1pPr>
              <a:defRPr sz="2000" b="1">
                <a:solidFill>
                  <a:schemeClr val="accent2"/>
                </a:solidFill>
                <a:latin typeface="Arial" charset="0"/>
              </a:defRPr>
            </a:lvl1pPr>
            <a:lvl2pPr marL="742950" indent="-285750">
              <a:defRPr sz="2000" b="1">
                <a:solidFill>
                  <a:schemeClr val="accent2"/>
                </a:solidFill>
                <a:latin typeface="Arial" charset="0"/>
              </a:defRPr>
            </a:lvl2pPr>
            <a:lvl3pPr marL="1143000" indent="-228600">
              <a:defRPr sz="2000" b="1">
                <a:solidFill>
                  <a:schemeClr val="accent2"/>
                </a:solidFill>
                <a:latin typeface="Arial" charset="0"/>
              </a:defRPr>
            </a:lvl3pPr>
            <a:lvl4pPr marL="1600200" indent="-228600">
              <a:defRPr sz="2000" b="1">
                <a:solidFill>
                  <a:schemeClr val="accent2"/>
                </a:solidFill>
                <a:latin typeface="Arial" charset="0"/>
              </a:defRPr>
            </a:lvl4pPr>
            <a:lvl5pPr marL="2057400" indent="-228600">
              <a:defRPr sz="2000" b="1">
                <a:solidFill>
                  <a:schemeClr val="accent2"/>
                </a:solidFill>
                <a:latin typeface="Arial" charset="0"/>
              </a:defRPr>
            </a:lvl5pPr>
            <a:lvl6pPr marL="2514600" indent="-228600" algn="ctr" eaLnBrk="0" fontAlgn="base" hangingPunct="0">
              <a:lnSpc>
                <a:spcPct val="90000"/>
              </a:lnSpc>
              <a:spcBef>
                <a:spcPct val="20000"/>
              </a:spcBef>
              <a:spcAft>
                <a:spcPct val="0"/>
              </a:spcAft>
              <a:defRPr sz="2000" b="1">
                <a:solidFill>
                  <a:schemeClr val="accent2"/>
                </a:solidFill>
                <a:latin typeface="Arial" charset="0"/>
              </a:defRPr>
            </a:lvl6pPr>
            <a:lvl7pPr marL="2971800" indent="-228600" algn="ctr" eaLnBrk="0" fontAlgn="base" hangingPunct="0">
              <a:lnSpc>
                <a:spcPct val="90000"/>
              </a:lnSpc>
              <a:spcBef>
                <a:spcPct val="20000"/>
              </a:spcBef>
              <a:spcAft>
                <a:spcPct val="0"/>
              </a:spcAft>
              <a:defRPr sz="2000" b="1">
                <a:solidFill>
                  <a:schemeClr val="accent2"/>
                </a:solidFill>
                <a:latin typeface="Arial" charset="0"/>
              </a:defRPr>
            </a:lvl7pPr>
            <a:lvl8pPr marL="3429000" indent="-228600" algn="ctr" eaLnBrk="0" fontAlgn="base" hangingPunct="0">
              <a:lnSpc>
                <a:spcPct val="90000"/>
              </a:lnSpc>
              <a:spcBef>
                <a:spcPct val="20000"/>
              </a:spcBef>
              <a:spcAft>
                <a:spcPct val="0"/>
              </a:spcAft>
              <a:defRPr sz="2000" b="1">
                <a:solidFill>
                  <a:schemeClr val="accent2"/>
                </a:solidFill>
                <a:latin typeface="Arial" charset="0"/>
              </a:defRPr>
            </a:lvl8pPr>
            <a:lvl9pPr marL="3886200" indent="-228600" algn="ctr" eaLnBrk="0" fontAlgn="base" hangingPunct="0">
              <a:lnSpc>
                <a:spcPct val="90000"/>
              </a:lnSpc>
              <a:spcBef>
                <a:spcPct val="20000"/>
              </a:spcBef>
              <a:spcAft>
                <a:spcPct val="0"/>
              </a:spcAft>
              <a:defRPr sz="2000" b="1">
                <a:solidFill>
                  <a:schemeClr val="accent2"/>
                </a:solidFill>
                <a:latin typeface="Arial" charset="0"/>
              </a:defRPr>
            </a:lvl9pPr>
          </a:lstStyle>
          <a:p>
            <a:endParaRPr lang="en-GB" altLang="en-US" sz="2000"/>
          </a:p>
        </p:txBody>
      </p:sp>
      <p:sp>
        <p:nvSpPr>
          <p:cNvPr id="1028" name="Rectangle 2"/>
          <p:cNvSpPr>
            <a:spLocks noGrp="1" noChangeArrowheads="1"/>
          </p:cNvSpPr>
          <p:nvPr>
            <p:ph type="title"/>
          </p:nvPr>
        </p:nvSpPr>
        <p:spPr bwMode="auto">
          <a:xfrm>
            <a:off x="1504951" y="104775"/>
            <a:ext cx="9144000" cy="762000"/>
          </a:xfrm>
          <a:prstGeom prst="rect">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9" name="Rectangle 3"/>
          <p:cNvSpPr>
            <a:spLocks noGrp="1" noChangeArrowheads="1"/>
          </p:cNvSpPr>
          <p:nvPr>
            <p:ph type="body" idx="1"/>
          </p:nvPr>
        </p:nvSpPr>
        <p:spPr bwMode="auto">
          <a:xfrm>
            <a:off x="711200" y="1600200"/>
            <a:ext cx="1076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0" name="Picture 20" descr="Logo_CERN"/>
          <p:cNvPicPr>
            <a:picLocks noChangeAspect="1" noChangeArrowheads="1"/>
          </p:cNvPicPr>
          <p:nvPr userDrawn="1"/>
        </p:nvPicPr>
        <p:blipFill>
          <a:blip r:embed="rId17">
            <a:extLst>
              <a:ext uri="{28A0092B-C50C-407E-A947-70E740481C1C}">
                <a14:useLocalDpi xmlns:a14="http://schemas.microsoft.com/office/drawing/2010/main" val="0"/>
              </a:ext>
            </a:extLst>
          </a:blip>
          <a:srcRect l="-5556" t="-5556" r="-5556" b="-5556"/>
          <a:stretch>
            <a:fillRect/>
          </a:stretch>
        </p:blipFill>
        <p:spPr bwMode="auto">
          <a:xfrm>
            <a:off x="118534" y="61913"/>
            <a:ext cx="1090084" cy="8175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 name="Rectangle 6"/>
          <p:cNvSpPr>
            <a:spLocks noGrp="1" noChangeArrowheads="1"/>
          </p:cNvSpPr>
          <p:nvPr>
            <p:ph type="sldNum" sz="quarter" idx="4"/>
          </p:nvPr>
        </p:nvSpPr>
        <p:spPr bwMode="auto">
          <a:xfrm>
            <a:off x="10871200" y="6477000"/>
            <a:ext cx="1117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b="0">
                <a:solidFill>
                  <a:schemeClr val="bg1"/>
                </a:solidFill>
                <a:latin typeface="+mn-lt"/>
              </a:defRPr>
            </a:lvl1pPr>
          </a:lstStyle>
          <a:p>
            <a:pPr>
              <a:defRPr/>
            </a:pPr>
            <a:fld id="{9DC49037-2C41-4AB5-A672-32951D9590E5}" type="slidenum">
              <a:rPr lang="en-US"/>
              <a:pPr>
                <a:defRPr/>
              </a:pPr>
              <a:t>‹#›</a:t>
            </a:fld>
            <a:endParaRPr lang="en-US" dirty="0"/>
          </a:p>
        </p:txBody>
      </p:sp>
    </p:spTree>
    <p:extLst>
      <p:ext uri="{BB962C8B-B14F-4D97-AF65-F5344CB8AC3E}">
        <p14:creationId xmlns:p14="http://schemas.microsoft.com/office/powerpoint/2010/main" val="1407543806"/>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Lst>
  <p:hf hdr="0"/>
  <p:txStyles>
    <p:titleStyle>
      <a:lvl1pPr algn="ctr" rtl="0" eaLnBrk="0" fontAlgn="base" hangingPunct="0">
        <a:spcBef>
          <a:spcPct val="0"/>
        </a:spcBef>
        <a:spcAft>
          <a:spcPct val="0"/>
        </a:spcAft>
        <a:defRPr sz="3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Unicode MS" pitchFamily="34" charset="-128"/>
        </a:defRPr>
      </a:lvl2pPr>
      <a:lvl3pPr algn="ctr" rtl="0" eaLnBrk="0" fontAlgn="base" hangingPunct="0">
        <a:spcBef>
          <a:spcPct val="0"/>
        </a:spcBef>
        <a:spcAft>
          <a:spcPct val="0"/>
        </a:spcAft>
        <a:defRPr sz="3200">
          <a:solidFill>
            <a:schemeClr val="bg1"/>
          </a:solidFill>
          <a:latin typeface="Arial Unicode MS" pitchFamily="34" charset="-128"/>
        </a:defRPr>
      </a:lvl3pPr>
      <a:lvl4pPr algn="ctr" rtl="0" eaLnBrk="0" fontAlgn="base" hangingPunct="0">
        <a:spcBef>
          <a:spcPct val="0"/>
        </a:spcBef>
        <a:spcAft>
          <a:spcPct val="0"/>
        </a:spcAft>
        <a:defRPr sz="3200">
          <a:solidFill>
            <a:schemeClr val="bg1"/>
          </a:solidFill>
          <a:latin typeface="Arial Unicode MS" pitchFamily="34" charset="-128"/>
        </a:defRPr>
      </a:lvl4pPr>
      <a:lvl5pPr algn="ctr" rtl="0" eaLnBrk="0" fontAlgn="base" hangingPunct="0">
        <a:spcBef>
          <a:spcPct val="0"/>
        </a:spcBef>
        <a:spcAft>
          <a:spcPct val="0"/>
        </a:spcAft>
        <a:defRPr sz="3200">
          <a:solidFill>
            <a:schemeClr val="bg1"/>
          </a:solidFill>
          <a:latin typeface="Arial Unicode MS" pitchFamily="34" charset="-128"/>
        </a:defRPr>
      </a:lvl5pPr>
      <a:lvl6pPr marL="457200" algn="ctr" rtl="0" eaLnBrk="0" fontAlgn="base" hangingPunct="0">
        <a:spcBef>
          <a:spcPct val="0"/>
        </a:spcBef>
        <a:spcAft>
          <a:spcPct val="0"/>
        </a:spcAft>
        <a:defRPr sz="3200">
          <a:solidFill>
            <a:schemeClr val="bg1"/>
          </a:solidFill>
          <a:latin typeface="Arial Unicode MS" pitchFamily="34" charset="-128"/>
        </a:defRPr>
      </a:lvl6pPr>
      <a:lvl7pPr marL="914400" algn="ctr" rtl="0" eaLnBrk="0" fontAlgn="base" hangingPunct="0">
        <a:spcBef>
          <a:spcPct val="0"/>
        </a:spcBef>
        <a:spcAft>
          <a:spcPct val="0"/>
        </a:spcAft>
        <a:defRPr sz="3200">
          <a:solidFill>
            <a:schemeClr val="bg1"/>
          </a:solidFill>
          <a:latin typeface="Arial Unicode MS" pitchFamily="34" charset="-128"/>
        </a:defRPr>
      </a:lvl7pPr>
      <a:lvl8pPr marL="1371600" algn="ctr" rtl="0" eaLnBrk="0" fontAlgn="base" hangingPunct="0">
        <a:spcBef>
          <a:spcPct val="0"/>
        </a:spcBef>
        <a:spcAft>
          <a:spcPct val="0"/>
        </a:spcAft>
        <a:defRPr sz="3200">
          <a:solidFill>
            <a:schemeClr val="bg1"/>
          </a:solidFill>
          <a:latin typeface="Arial Unicode MS" pitchFamily="34" charset="-128"/>
        </a:defRPr>
      </a:lvl8pPr>
      <a:lvl9pPr marL="1828800" algn="ctr" rtl="0" eaLnBrk="0" fontAlgn="base" hangingPunct="0">
        <a:spcBef>
          <a:spcPct val="0"/>
        </a:spcBef>
        <a:spcAft>
          <a:spcPct val="0"/>
        </a:spcAft>
        <a:defRPr sz="3200">
          <a:solidFill>
            <a:schemeClr val="bg1"/>
          </a:solidFill>
          <a:latin typeface="Arial Unicode MS" pitchFamily="34" charset="-128"/>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bm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7.xml"/></Relationships>
</file>

<file path=ppt/slides/_rels/slide11.xml.rels><?xml version="1.0" encoding="UTF-8" standalone="yes"?>
<Relationships xmlns="http://schemas.openxmlformats.org/package/2006/relationships"><Relationship Id="rId3" Type="http://schemas.openxmlformats.org/officeDocument/2006/relationships/image" Target="../media/image22.bmp"/><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2.bmp"/><Relationship Id="rId7" Type="http://schemas.openxmlformats.org/officeDocument/2006/relationships/image" Target="../media/image29.jpeg"/><Relationship Id="rId2" Type="http://schemas.openxmlformats.org/officeDocument/2006/relationships/notesSlide" Target="../notesSlides/notesSlide9.xml"/><Relationship Id="rId1" Type="http://schemas.openxmlformats.org/officeDocument/2006/relationships/slideLayout" Target="../slideLayouts/slideLayout49.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85.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g"/></Relationships>
</file>

<file path=ppt/slides/_rels/slide14.xml.rels><?xml version="1.0" encoding="UTF-8" standalone="yes"?>
<Relationships xmlns="http://schemas.openxmlformats.org/package/2006/relationships"><Relationship Id="rId3" Type="http://schemas.openxmlformats.org/officeDocument/2006/relationships/image" Target="../media/image22.bmp"/><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8.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240.png"/><Relationship Id="rId2" Type="http://schemas.openxmlformats.org/officeDocument/2006/relationships/notesSlide" Target="../notesSlides/notesSlide13.xml"/><Relationship Id="rId1" Type="http://schemas.openxmlformats.org/officeDocument/2006/relationships/slideLayout" Target="../slideLayouts/slideLayout8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3" Type="http://schemas.openxmlformats.org/officeDocument/2006/relationships/image" Target="../media/image39.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80.xml"/><Relationship Id="rId6" Type="http://schemas.openxmlformats.org/officeDocument/2006/relationships/image" Target="../media/image45.png"/><Relationship Id="rId11" Type="http://schemas.openxmlformats.org/officeDocument/2006/relationships/image" Target="../media/image50.jpg"/><Relationship Id="rId5" Type="http://schemas.openxmlformats.org/officeDocument/2006/relationships/image" Target="../media/image44.png"/><Relationship Id="rId15" Type="http://schemas.openxmlformats.org/officeDocument/2006/relationships/image" Target="../media/image54.jpeg"/><Relationship Id="rId10" Type="http://schemas.openxmlformats.org/officeDocument/2006/relationships/image" Target="../media/image49.png"/><Relationship Id="rId4" Type="http://schemas.openxmlformats.org/officeDocument/2006/relationships/image" Target="../media/image43.jpeg"/><Relationship Id="rId9" Type="http://schemas.openxmlformats.org/officeDocument/2006/relationships/image" Target="../media/image48.png"/><Relationship Id="rId14"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81.xml"/><Relationship Id="rId5" Type="http://schemas.openxmlformats.org/officeDocument/2006/relationships/image" Target="../media/image56.png"/><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8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7.xml"/><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24" name="Picture Placeholder 11"/>
          <p:cNvGrpSpPr/>
          <p:nvPr/>
        </p:nvGrpSpPr>
        <p:grpSpPr>
          <a:xfrm>
            <a:off x="0" y="208724"/>
            <a:ext cx="12192000" cy="6649277"/>
            <a:chOff x="0" y="0"/>
            <a:chExt cx="12192000" cy="6649276"/>
          </a:xfrm>
        </p:grpSpPr>
        <p:sp>
          <p:nvSpPr>
            <p:cNvPr id="1622" name="Rectangle"/>
            <p:cNvSpPr/>
            <p:nvPr/>
          </p:nvSpPr>
          <p:spPr>
            <a:xfrm>
              <a:off x="0" y="0"/>
              <a:ext cx="12192000" cy="6649277"/>
            </a:xfrm>
            <a:prstGeom prst="rect">
              <a:avLst/>
            </a:prstGeom>
            <a:blipFill rotWithShape="1">
              <a:blip r:embed="rId2"/>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1623" name="image3.jpeg" descr="image3.jpeg"/>
            <p:cNvPicPr>
              <a:picLocks noChangeAspect="1"/>
            </p:cNvPicPr>
            <p:nvPr/>
          </p:nvPicPr>
          <p:blipFill>
            <a:blip r:embed="rId3"/>
            <a:stretch>
              <a:fillRect/>
            </a:stretch>
          </p:blipFill>
          <p:spPr>
            <a:xfrm>
              <a:off x="0" y="0"/>
              <a:ext cx="12192000" cy="6649277"/>
            </a:xfrm>
            <a:prstGeom prst="rect">
              <a:avLst/>
            </a:prstGeom>
            <a:ln w="12700" cap="flat">
              <a:noFill/>
              <a:miter lim="400000"/>
            </a:ln>
            <a:effectLst/>
          </p:spPr>
        </p:pic>
      </p:grpSp>
      <p:sp>
        <p:nvSpPr>
          <p:cNvPr id="1625" name="Rectangle 4"/>
          <p:cNvSpPr/>
          <p:nvPr/>
        </p:nvSpPr>
        <p:spPr>
          <a:xfrm>
            <a:off x="7704666" y="1616290"/>
            <a:ext cx="4487334" cy="1636930"/>
          </a:xfrm>
          <a:prstGeom prst="rect">
            <a:avLst/>
          </a:prstGeom>
          <a:solidFill>
            <a:schemeClr val="accent6">
              <a:alpha val="92000"/>
            </a:schemeClr>
          </a:solidFill>
          <a:ln w="12700">
            <a:miter lim="400000"/>
          </a:ln>
        </p:spPr>
        <p:txBody>
          <a:bodyPr lIns="45719" rIns="45719" anchor="ctr"/>
          <a:lstStyle/>
          <a:p>
            <a:pPr algn="ctr">
              <a:defRPr>
                <a:solidFill>
                  <a:srgbClr val="0057A6"/>
                </a:solidFill>
              </a:defRPr>
            </a:pPr>
            <a:endParaRPr/>
          </a:p>
        </p:txBody>
      </p:sp>
      <p:sp>
        <p:nvSpPr>
          <p:cNvPr id="1626" name="ZoneTexte 10"/>
          <p:cNvSpPr txBox="1"/>
          <p:nvPr/>
        </p:nvSpPr>
        <p:spPr>
          <a:xfrm>
            <a:off x="7894319" y="1683560"/>
            <a:ext cx="3820161" cy="15038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solidFill>
                  <a:srgbClr val="FFFFFF"/>
                </a:solidFill>
              </a:defRPr>
            </a:pPr>
            <a:r>
              <a:t>Our goal is to understand the most fundamental particles and laws </a:t>
            </a:r>
            <a:br/>
            <a:r>
              <a:t>of the universe.</a:t>
            </a:r>
          </a:p>
        </p:txBody>
      </p:sp>
      <p:sp>
        <p:nvSpPr>
          <p:cNvPr id="1627" name="Rectangle 6"/>
          <p:cNvSpPr/>
          <p:nvPr/>
        </p:nvSpPr>
        <p:spPr>
          <a:xfrm>
            <a:off x="7704666" y="205121"/>
            <a:ext cx="4487334" cy="1334871"/>
          </a:xfrm>
          <a:prstGeom prst="rect">
            <a:avLst/>
          </a:prstGeom>
          <a:solidFill>
            <a:schemeClr val="accent6">
              <a:alpha val="92000"/>
            </a:schemeClr>
          </a:solidFill>
          <a:ln w="12700">
            <a:miter lim="400000"/>
          </a:ln>
        </p:spPr>
        <p:txBody>
          <a:bodyPr lIns="45719" rIns="45719" anchor="ctr"/>
          <a:lstStyle/>
          <a:p>
            <a:pPr algn="ctr">
              <a:defRPr>
                <a:solidFill>
                  <a:srgbClr val="0057A6"/>
                </a:solidFill>
              </a:defRPr>
            </a:pPr>
            <a:endParaRPr/>
          </a:p>
        </p:txBody>
      </p:sp>
      <p:sp>
        <p:nvSpPr>
          <p:cNvPr id="1628" name="ZoneTexte 2"/>
          <p:cNvSpPr txBox="1"/>
          <p:nvPr/>
        </p:nvSpPr>
        <p:spPr>
          <a:xfrm>
            <a:off x="7894319" y="291656"/>
            <a:ext cx="3863513" cy="11482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solidFill>
                  <a:srgbClr val="FFFFFF"/>
                </a:solidFill>
              </a:defRPr>
            </a:pPr>
            <a:r>
              <a:t>CERN is the world’s biggest laboratory </a:t>
            </a:r>
            <a:br/>
            <a:r>
              <a:t>for particle physics.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2" fill="hold" grpId="1" nodeType="clickEffect">
                                  <p:stCondLst>
                                    <p:cond delay="0"/>
                                  </p:stCondLst>
                                  <p:iterate>
                                    <p:tmAbs val="0"/>
                                  </p:iterate>
                                  <p:childTnLst>
                                    <p:set>
                                      <p:cBhvr>
                                        <p:cTn id="6" fill="hold"/>
                                        <p:tgtEl>
                                          <p:spTgt spid="1625"/>
                                        </p:tgtEl>
                                        <p:attrNameLst>
                                          <p:attrName>style.visibility</p:attrName>
                                        </p:attrNameLst>
                                      </p:cBhvr>
                                      <p:to>
                                        <p:strVal val="visible"/>
                                      </p:to>
                                    </p:set>
                                    <p:anim calcmode="lin" valueType="num">
                                      <p:cBhvr>
                                        <p:cTn id="7" dur="500" fill="hold"/>
                                        <p:tgtEl>
                                          <p:spTgt spid="1625"/>
                                        </p:tgtEl>
                                        <p:attrNameLst>
                                          <p:attrName>ppt_x</p:attrName>
                                        </p:attrNameLst>
                                      </p:cBhvr>
                                      <p:tavLst>
                                        <p:tav tm="0">
                                          <p:val>
                                            <p:strVal val="1+#ppt_w/2"/>
                                          </p:val>
                                        </p:tav>
                                        <p:tav tm="100000">
                                          <p:val>
                                            <p:strVal val="#ppt_x"/>
                                          </p:val>
                                        </p:tav>
                                      </p:tavLst>
                                    </p:anim>
                                    <p:anim calcmode="lin" valueType="num">
                                      <p:cBhvr>
                                        <p:cTn id="8" dur="500" fill="hold"/>
                                        <p:tgtEl>
                                          <p:spTgt spid="16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2" nodeType="afterEffect">
                                  <p:stCondLst>
                                    <p:cond delay="0"/>
                                  </p:stCondLst>
                                  <p:iterate>
                                    <p:tmAbs val="0"/>
                                  </p:iterate>
                                  <p:childTnLst>
                                    <p:set>
                                      <p:cBhvr>
                                        <p:cTn id="11" fill="hold"/>
                                        <p:tgtEl>
                                          <p:spTgt spid="1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5" grpId="1" animBg="1" advAuto="0"/>
      <p:bldP spid="1626" grpId="2"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9" name="Google Shape;377;p34" descr="Google Shape;377;p34"/>
          <p:cNvPicPr>
            <a:picLocks noChangeAspect="1"/>
          </p:cNvPicPr>
          <p:nvPr/>
        </p:nvPicPr>
        <p:blipFill>
          <a:blip r:embed="rId2"/>
          <a:stretch>
            <a:fillRect/>
          </a:stretch>
        </p:blipFill>
        <p:spPr>
          <a:xfrm>
            <a:off x="351558" y="1200411"/>
            <a:ext cx="5755428" cy="4626125"/>
          </a:xfrm>
          <a:prstGeom prst="rect">
            <a:avLst/>
          </a:prstGeom>
          <a:ln w="12700">
            <a:solidFill>
              <a:srgbClr val="000000"/>
            </a:solidFill>
          </a:ln>
          <a:effectLst>
            <a:outerShdw blurRad="63500" dist="50800" dir="2700000" rotWithShape="0">
              <a:srgbClr val="000000">
                <a:alpha val="40000"/>
              </a:srgbClr>
            </a:outerShdw>
          </a:effectLst>
        </p:spPr>
      </p:pic>
      <p:pic>
        <p:nvPicPr>
          <p:cNvPr id="1810" name="Google Shape;378;p34" descr="Google Shape;378;p34"/>
          <p:cNvPicPr>
            <a:picLocks noChangeAspect="1"/>
          </p:cNvPicPr>
          <p:nvPr/>
        </p:nvPicPr>
        <p:blipFill>
          <a:blip r:embed="rId3"/>
          <a:stretch>
            <a:fillRect/>
          </a:stretch>
        </p:blipFill>
        <p:spPr>
          <a:xfrm>
            <a:off x="6203862" y="1200411"/>
            <a:ext cx="5588916" cy="4208436"/>
          </a:xfrm>
          <a:prstGeom prst="rect">
            <a:avLst/>
          </a:prstGeom>
          <a:ln w="12700">
            <a:miter lim="400000"/>
          </a:ln>
          <a:effectLst>
            <a:outerShdw blurRad="63500" dist="50800" dir="2700000" rotWithShape="0">
              <a:srgbClr val="000000">
                <a:alpha val="40000"/>
              </a:srgbClr>
            </a:outerShdw>
          </a:effectLst>
        </p:spPr>
      </p:pic>
      <p:sp>
        <p:nvSpPr>
          <p:cNvPr id="1811" name="Google Shape;379;p34"/>
          <p:cNvSpPr txBox="1"/>
          <p:nvPr/>
        </p:nvSpPr>
        <p:spPr>
          <a:xfrm>
            <a:off x="4285813" y="5992572"/>
            <a:ext cx="3642346" cy="5784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0933" tIns="60933" rIns="60933" bIns="60933">
            <a:spAutoFit/>
          </a:bodyPr>
          <a:lstStyle>
            <a:lvl1pPr algn="ctr" defTabSz="1219200">
              <a:defRPr sz="3200">
                <a:solidFill>
                  <a:srgbClr val="FFFFFF"/>
                </a:solidFill>
              </a:defRPr>
            </a:lvl1pPr>
          </a:lstStyle>
          <a:p>
            <a:r>
              <a:t>Discovered in 2012</a:t>
            </a:r>
          </a:p>
        </p:txBody>
      </p:sp>
      <p:sp>
        <p:nvSpPr>
          <p:cNvPr id="1812" name="Google Shape;380;p34"/>
          <p:cNvSpPr txBox="1"/>
          <p:nvPr/>
        </p:nvSpPr>
        <p:spPr>
          <a:xfrm>
            <a:off x="725977" y="203453"/>
            <a:ext cx="10767102" cy="744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0933" tIns="60933" rIns="60933" bIns="60933">
            <a:spAutoFit/>
          </a:bodyPr>
          <a:lstStyle>
            <a:lvl1pPr algn="ctr" defTabSz="1219200">
              <a:defRPr sz="3600">
                <a:solidFill>
                  <a:srgbClr val="FFFFFF"/>
                </a:solidFill>
                <a:latin typeface="Avenir Next Regular"/>
                <a:ea typeface="Avenir Next Regular"/>
                <a:cs typeface="Avenir Next Regular"/>
                <a:sym typeface="Avenir Next Regular"/>
              </a:defRPr>
            </a:lvl1pPr>
          </a:lstStyle>
          <a:p>
            <a:r>
              <a:t>Higgs boson</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2" name="Titre 4"/>
          <p:cNvSpPr txBox="1">
            <a:spLocks noGrp="1"/>
          </p:cNvSpPr>
          <p:nvPr>
            <p:ph type="title"/>
          </p:nvPr>
        </p:nvSpPr>
        <p:spPr>
          <a:xfrm>
            <a:off x="695999" y="465591"/>
            <a:ext cx="10800002" cy="1116849"/>
          </a:xfrm>
          <a:prstGeom prst="rect">
            <a:avLst/>
          </a:prstGeom>
        </p:spPr>
        <p:txBody>
          <a:bodyPr/>
          <a:lstStyle/>
          <a:p>
            <a:r>
              <a:t>We develop technologies in three key areas</a:t>
            </a:r>
          </a:p>
        </p:txBody>
      </p:sp>
      <p:grpSp>
        <p:nvGrpSpPr>
          <p:cNvPr id="1715" name="Espace réservé pour une image  11"/>
          <p:cNvGrpSpPr/>
          <p:nvPr/>
        </p:nvGrpSpPr>
        <p:grpSpPr>
          <a:xfrm>
            <a:off x="8231999" y="2039547"/>
            <a:ext cx="3960001" cy="3279146"/>
            <a:chOff x="0" y="0"/>
            <a:chExt cx="3960000" cy="3279145"/>
          </a:xfrm>
        </p:grpSpPr>
        <p:sp>
          <p:nvSpPr>
            <p:cNvPr id="1713" name="Rectangle"/>
            <p:cNvSpPr/>
            <p:nvPr/>
          </p:nvSpPr>
          <p:spPr>
            <a:xfrm>
              <a:off x="0" y="0"/>
              <a:ext cx="3960001" cy="3279146"/>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1714" name="image18.jpeg" descr="image18.jpeg"/>
            <p:cNvPicPr>
              <a:picLocks noChangeAspect="1"/>
            </p:cNvPicPr>
            <p:nvPr/>
          </p:nvPicPr>
          <p:blipFill>
            <a:blip r:embed="rId4"/>
            <a:stretch>
              <a:fillRect/>
            </a:stretch>
          </p:blipFill>
          <p:spPr>
            <a:xfrm>
              <a:off x="0" y="0"/>
              <a:ext cx="3960001" cy="3279146"/>
            </a:xfrm>
            <a:prstGeom prst="rect">
              <a:avLst/>
            </a:prstGeom>
            <a:ln w="12700" cap="flat">
              <a:noFill/>
              <a:miter lim="400000"/>
            </a:ln>
            <a:effectLst/>
          </p:spPr>
        </p:pic>
      </p:grpSp>
      <p:sp>
        <p:nvSpPr>
          <p:cNvPr id="1716" name="ZoneTexte 15"/>
          <p:cNvSpPr txBox="1"/>
          <p:nvPr/>
        </p:nvSpPr>
        <p:spPr>
          <a:xfrm>
            <a:off x="-1" y="5257222"/>
            <a:ext cx="3960002" cy="387516"/>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100">
                <a:solidFill>
                  <a:srgbClr val="FFFFFF"/>
                </a:solidFill>
              </a:defRPr>
            </a:lvl1pPr>
          </a:lstStyle>
          <a:p>
            <a:r>
              <a:t>ACCELERATORS</a:t>
            </a:r>
          </a:p>
        </p:txBody>
      </p:sp>
      <p:sp>
        <p:nvSpPr>
          <p:cNvPr id="1717" name="ZoneTexte 16"/>
          <p:cNvSpPr txBox="1"/>
          <p:nvPr/>
        </p:nvSpPr>
        <p:spPr>
          <a:xfrm>
            <a:off x="4115999" y="5257222"/>
            <a:ext cx="3960002" cy="387516"/>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100">
                <a:solidFill>
                  <a:srgbClr val="FFFFFF"/>
                </a:solidFill>
              </a:defRPr>
            </a:lvl1pPr>
          </a:lstStyle>
          <a:p>
            <a:r>
              <a:t>DETECTORS</a:t>
            </a:r>
          </a:p>
        </p:txBody>
      </p:sp>
      <p:sp>
        <p:nvSpPr>
          <p:cNvPr id="1718" name="ZoneTexte 17"/>
          <p:cNvSpPr txBox="1"/>
          <p:nvPr/>
        </p:nvSpPr>
        <p:spPr>
          <a:xfrm>
            <a:off x="8231999" y="5257222"/>
            <a:ext cx="3960001" cy="387516"/>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100">
                <a:solidFill>
                  <a:srgbClr val="FFFFFF"/>
                </a:solidFill>
              </a:defRPr>
            </a:lvl1pPr>
          </a:lstStyle>
          <a:p>
            <a:r>
              <a:t>COMPUTING</a:t>
            </a:r>
          </a:p>
        </p:txBody>
      </p:sp>
      <p:grpSp>
        <p:nvGrpSpPr>
          <p:cNvPr id="1721" name="Espace réservé pour une image  6"/>
          <p:cNvGrpSpPr/>
          <p:nvPr/>
        </p:nvGrpSpPr>
        <p:grpSpPr>
          <a:xfrm>
            <a:off x="4115999" y="2039547"/>
            <a:ext cx="3960002" cy="3279146"/>
            <a:chOff x="0" y="0"/>
            <a:chExt cx="3960000" cy="3279145"/>
          </a:xfrm>
        </p:grpSpPr>
        <p:sp>
          <p:nvSpPr>
            <p:cNvPr id="1719" name="Rectangle"/>
            <p:cNvSpPr/>
            <p:nvPr/>
          </p:nvSpPr>
          <p:spPr>
            <a:xfrm>
              <a:off x="0" y="0"/>
              <a:ext cx="3960001" cy="3279146"/>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1720" name="image19.jpeg" descr="image19.jpeg"/>
            <p:cNvPicPr>
              <a:picLocks noChangeAspect="1"/>
            </p:cNvPicPr>
            <p:nvPr/>
          </p:nvPicPr>
          <p:blipFill>
            <a:blip r:embed="rId5"/>
            <a:stretch>
              <a:fillRect/>
            </a:stretch>
          </p:blipFill>
          <p:spPr>
            <a:xfrm>
              <a:off x="0" y="0"/>
              <a:ext cx="3960001" cy="3279146"/>
            </a:xfrm>
            <a:prstGeom prst="rect">
              <a:avLst/>
            </a:prstGeom>
            <a:ln w="12700" cap="flat">
              <a:noFill/>
              <a:miter lim="400000"/>
            </a:ln>
            <a:effectLst/>
          </p:spPr>
        </p:pic>
      </p:grpSp>
      <p:grpSp>
        <p:nvGrpSpPr>
          <p:cNvPr id="1724" name="Espace réservé pour une image  7"/>
          <p:cNvGrpSpPr/>
          <p:nvPr/>
        </p:nvGrpSpPr>
        <p:grpSpPr>
          <a:xfrm>
            <a:off x="0" y="2039547"/>
            <a:ext cx="3960001" cy="3279146"/>
            <a:chOff x="0" y="0"/>
            <a:chExt cx="3960000" cy="3279145"/>
          </a:xfrm>
        </p:grpSpPr>
        <p:sp>
          <p:nvSpPr>
            <p:cNvPr id="1722" name="Rectangle"/>
            <p:cNvSpPr/>
            <p:nvPr/>
          </p:nvSpPr>
          <p:spPr>
            <a:xfrm>
              <a:off x="0" y="0"/>
              <a:ext cx="3960001" cy="3279146"/>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1723" name="image20.jpeg" descr="image20.jpeg"/>
            <p:cNvPicPr>
              <a:picLocks noChangeAspect="1"/>
            </p:cNvPicPr>
            <p:nvPr/>
          </p:nvPicPr>
          <p:blipFill>
            <a:blip r:embed="rId6"/>
            <a:stretch>
              <a:fillRect/>
            </a:stretch>
          </p:blipFill>
          <p:spPr>
            <a:xfrm>
              <a:off x="0" y="0"/>
              <a:ext cx="3960001" cy="3279146"/>
            </a:xfrm>
            <a:prstGeom prst="rect">
              <a:avLst/>
            </a:prstGeom>
            <a:ln w="12700" cap="flat">
              <a:noFill/>
              <a:miter lim="400000"/>
            </a:ln>
            <a:effectLst/>
          </p:spPr>
        </p:pic>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1724"/>
                                        </p:tgtEl>
                                        <p:attrNameLst>
                                          <p:attrName>style.visibility</p:attrName>
                                        </p:attrNameLst>
                                      </p:cBhvr>
                                      <p:to>
                                        <p:strVal val="visible"/>
                                      </p:to>
                                    </p:set>
                                    <p:animEffect transition="in" filter="fade">
                                      <p:cBhvr>
                                        <p:cTn id="7" dur="500"/>
                                        <p:tgtEl>
                                          <p:spTgt spid="1724"/>
                                        </p:tgtEl>
                                      </p:cBhvr>
                                    </p:animEffect>
                                  </p:childTnLst>
                                </p:cTn>
                              </p:par>
                            </p:childTnLst>
                          </p:cTn>
                        </p:par>
                        <p:par>
                          <p:cTn id="8" fill="hold">
                            <p:stCondLst>
                              <p:cond delay="500"/>
                            </p:stCondLst>
                            <p:childTnLst>
                              <p:par>
                                <p:cTn id="9" presetID="10" presetClass="entr" fill="hold" grpId="2" nodeType="afterEffect">
                                  <p:stCondLst>
                                    <p:cond delay="0"/>
                                  </p:stCondLst>
                                  <p:iterate>
                                    <p:tmAbs val="0"/>
                                  </p:iterate>
                                  <p:childTnLst>
                                    <p:set>
                                      <p:cBhvr>
                                        <p:cTn id="10" fill="hold"/>
                                        <p:tgtEl>
                                          <p:spTgt spid="1716"/>
                                        </p:tgtEl>
                                        <p:attrNameLst>
                                          <p:attrName>style.visibility</p:attrName>
                                        </p:attrNameLst>
                                      </p:cBhvr>
                                      <p:to>
                                        <p:strVal val="visible"/>
                                      </p:to>
                                    </p:set>
                                    <p:animEffect transition="in" filter="fade">
                                      <p:cBhvr>
                                        <p:cTn id="11" dur="500"/>
                                        <p:tgtEl>
                                          <p:spTgt spid="171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fill="hold" grpId="3" nodeType="clickEffect">
                                  <p:stCondLst>
                                    <p:cond delay="0"/>
                                  </p:stCondLst>
                                  <p:iterate>
                                    <p:tmAbs val="0"/>
                                  </p:iterate>
                                  <p:childTnLst>
                                    <p:set>
                                      <p:cBhvr>
                                        <p:cTn id="15" fill="hold"/>
                                        <p:tgtEl>
                                          <p:spTgt spid="1717"/>
                                        </p:tgtEl>
                                        <p:attrNameLst>
                                          <p:attrName>style.visibility</p:attrName>
                                        </p:attrNameLst>
                                      </p:cBhvr>
                                      <p:to>
                                        <p:strVal val="visible"/>
                                      </p:to>
                                    </p:set>
                                    <p:animEffect transition="in" filter="fade">
                                      <p:cBhvr>
                                        <p:cTn id="16" dur="500"/>
                                        <p:tgtEl>
                                          <p:spTgt spid="1717"/>
                                        </p:tgtEl>
                                      </p:cBhvr>
                                    </p:animEffect>
                                  </p:childTnLst>
                                </p:cTn>
                              </p:par>
                            </p:childTnLst>
                          </p:cTn>
                        </p:par>
                        <p:par>
                          <p:cTn id="17" fill="hold">
                            <p:stCondLst>
                              <p:cond delay="500"/>
                            </p:stCondLst>
                            <p:childTnLst>
                              <p:par>
                                <p:cTn id="18" presetID="10" presetClass="entr" fill="hold" grpId="4" nodeType="afterEffect">
                                  <p:stCondLst>
                                    <p:cond delay="0"/>
                                  </p:stCondLst>
                                  <p:iterate>
                                    <p:tmAbs val="0"/>
                                  </p:iterate>
                                  <p:childTnLst>
                                    <p:set>
                                      <p:cBhvr>
                                        <p:cTn id="19" fill="hold"/>
                                        <p:tgtEl>
                                          <p:spTgt spid="1721"/>
                                        </p:tgtEl>
                                        <p:attrNameLst>
                                          <p:attrName>style.visibility</p:attrName>
                                        </p:attrNameLst>
                                      </p:cBhvr>
                                      <p:to>
                                        <p:strVal val="visible"/>
                                      </p:to>
                                    </p:set>
                                    <p:animEffect transition="in" filter="fade">
                                      <p:cBhvr>
                                        <p:cTn id="20" dur="500"/>
                                        <p:tgtEl>
                                          <p:spTgt spid="172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5" nodeType="clickEffect">
                                  <p:stCondLst>
                                    <p:cond delay="0"/>
                                  </p:stCondLst>
                                  <p:iterate>
                                    <p:tmAbs val="0"/>
                                  </p:iterate>
                                  <p:childTnLst>
                                    <p:set>
                                      <p:cBhvr>
                                        <p:cTn id="24" fill="hold"/>
                                        <p:tgtEl>
                                          <p:spTgt spid="1718"/>
                                        </p:tgtEl>
                                        <p:attrNameLst>
                                          <p:attrName>style.visibility</p:attrName>
                                        </p:attrNameLst>
                                      </p:cBhvr>
                                      <p:to>
                                        <p:strVal val="visible"/>
                                      </p:to>
                                    </p:set>
                                    <p:animEffect transition="in" filter="fade">
                                      <p:cBhvr>
                                        <p:cTn id="25" dur="500"/>
                                        <p:tgtEl>
                                          <p:spTgt spid="1718"/>
                                        </p:tgtEl>
                                      </p:cBhvr>
                                    </p:animEffect>
                                  </p:childTnLst>
                                </p:cTn>
                              </p:par>
                            </p:childTnLst>
                          </p:cTn>
                        </p:par>
                        <p:par>
                          <p:cTn id="26" fill="hold">
                            <p:stCondLst>
                              <p:cond delay="500"/>
                            </p:stCondLst>
                            <p:childTnLst>
                              <p:par>
                                <p:cTn id="27" presetID="10" presetClass="entr" fill="hold" grpId="6" nodeType="afterEffect">
                                  <p:stCondLst>
                                    <p:cond delay="0"/>
                                  </p:stCondLst>
                                  <p:iterate>
                                    <p:tmAbs val="0"/>
                                  </p:iterate>
                                  <p:childTnLst>
                                    <p:set>
                                      <p:cBhvr>
                                        <p:cTn id="28" fill="hold"/>
                                        <p:tgtEl>
                                          <p:spTgt spid="1715"/>
                                        </p:tgtEl>
                                        <p:attrNameLst>
                                          <p:attrName>style.visibility</p:attrName>
                                        </p:attrNameLst>
                                      </p:cBhvr>
                                      <p:to>
                                        <p:strVal val="visible"/>
                                      </p:to>
                                    </p:set>
                                    <p:animEffect transition="in" filter="fade">
                                      <p:cBhvr>
                                        <p:cTn id="29" dur="500"/>
                                        <p:tgtEl>
                                          <p:spTgt spid="1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5" grpId="6" animBg="1" advAuto="0"/>
      <p:bldP spid="1716" grpId="2" animBg="1" advAuto="0"/>
      <p:bldP spid="1717" grpId="3" animBg="1" advAuto="0"/>
      <p:bldP spid="1718" grpId="5" animBg="1" advAuto="0"/>
      <p:bldP spid="1721" grpId="4" animBg="1" advAuto="0"/>
      <p:bldP spid="1724" grpId="1"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8" name="Title 4"/>
          <p:cNvSpPr txBox="1">
            <a:spLocks noGrp="1"/>
          </p:cNvSpPr>
          <p:nvPr>
            <p:ph type="title"/>
          </p:nvPr>
        </p:nvSpPr>
        <p:spPr>
          <a:xfrm>
            <a:off x="695999" y="465591"/>
            <a:ext cx="10800002" cy="1116849"/>
          </a:xfrm>
          <a:prstGeom prst="rect">
            <a:avLst/>
          </a:prstGeom>
        </p:spPr>
        <p:txBody>
          <a:bodyPr/>
          <a:lstStyle>
            <a:lvl1pPr>
              <a:defRPr sz="3800"/>
            </a:lvl1pPr>
          </a:lstStyle>
          <a:p>
            <a:r>
              <a:t>CERN’s technological innovations have important applications in medicine and healthcare</a:t>
            </a:r>
          </a:p>
        </p:txBody>
      </p:sp>
      <p:grpSp>
        <p:nvGrpSpPr>
          <p:cNvPr id="2101" name="Picture Placeholder 9"/>
          <p:cNvGrpSpPr/>
          <p:nvPr/>
        </p:nvGrpSpPr>
        <p:grpSpPr>
          <a:xfrm>
            <a:off x="697983" y="2112646"/>
            <a:ext cx="2605090" cy="2062162"/>
            <a:chOff x="0" y="0"/>
            <a:chExt cx="2605088" cy="2062161"/>
          </a:xfrm>
        </p:grpSpPr>
        <p:sp>
          <p:nvSpPr>
            <p:cNvPr id="2099" name="Rectangle"/>
            <p:cNvSpPr/>
            <p:nvPr/>
          </p:nvSpPr>
          <p:spPr>
            <a:xfrm>
              <a:off x="0" y="0"/>
              <a:ext cx="2605089" cy="2062162"/>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2100" name="image47.jpeg" descr="image47.jpeg"/>
            <p:cNvPicPr>
              <a:picLocks noChangeAspect="1"/>
            </p:cNvPicPr>
            <p:nvPr/>
          </p:nvPicPr>
          <p:blipFill>
            <a:blip r:embed="rId4"/>
            <a:stretch>
              <a:fillRect/>
            </a:stretch>
          </p:blipFill>
          <p:spPr>
            <a:xfrm>
              <a:off x="0" y="0"/>
              <a:ext cx="2605089" cy="2062162"/>
            </a:xfrm>
            <a:prstGeom prst="rect">
              <a:avLst/>
            </a:prstGeom>
            <a:ln w="12700" cap="flat">
              <a:noFill/>
              <a:miter lim="400000"/>
            </a:ln>
            <a:effectLst/>
          </p:spPr>
        </p:pic>
      </p:grpSp>
      <p:grpSp>
        <p:nvGrpSpPr>
          <p:cNvPr id="2104" name="ZoneTexte 25"/>
          <p:cNvGrpSpPr/>
          <p:nvPr/>
        </p:nvGrpSpPr>
        <p:grpSpPr>
          <a:xfrm>
            <a:off x="697983" y="4175126"/>
            <a:ext cx="2605090" cy="2062162"/>
            <a:chOff x="0" y="0"/>
            <a:chExt cx="2605088" cy="2062160"/>
          </a:xfrm>
        </p:grpSpPr>
        <p:sp>
          <p:nvSpPr>
            <p:cNvPr id="2102" name="Rectangle"/>
            <p:cNvSpPr/>
            <p:nvPr/>
          </p:nvSpPr>
          <p:spPr>
            <a:xfrm>
              <a:off x="-1" y="0"/>
              <a:ext cx="2605090" cy="2062161"/>
            </a:xfrm>
            <a:prstGeom prst="rect">
              <a:avLst/>
            </a:prstGeom>
            <a:solidFill>
              <a:schemeClr val="accent1"/>
            </a:solidFill>
            <a:ln w="12700" cap="flat">
              <a:noFill/>
              <a:miter lim="400000"/>
            </a:ln>
            <a:effectLst/>
          </p:spPr>
          <p:txBody>
            <a:bodyPr wrap="square" lIns="45719" tIns="45719" rIns="45719" bIns="45719" numCol="1" anchor="ctr">
              <a:noAutofit/>
            </a:bodyPr>
            <a:lstStyle/>
            <a:p>
              <a:pPr algn="ctr"/>
              <a:endParaRPr/>
            </a:p>
          </p:txBody>
        </p:sp>
        <p:sp>
          <p:nvSpPr>
            <p:cNvPr id="2103" name="Accelerator technologies are applied in cancer radiotherapy with protons, ions and electrons."/>
            <p:cNvSpPr txBox="1"/>
            <p:nvPr/>
          </p:nvSpPr>
          <p:spPr>
            <a:xfrm>
              <a:off x="45719" y="188999"/>
              <a:ext cx="2513650" cy="16841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Accelerator technologies are applied in cancer radiotherapy with protons, ions and electrons.</a:t>
              </a:r>
            </a:p>
          </p:txBody>
        </p:sp>
      </p:grpSp>
      <p:grpSp>
        <p:nvGrpSpPr>
          <p:cNvPr id="2107" name="ZoneTexte 25"/>
          <p:cNvGrpSpPr/>
          <p:nvPr/>
        </p:nvGrpSpPr>
        <p:grpSpPr>
          <a:xfrm>
            <a:off x="6159499" y="4175126"/>
            <a:ext cx="2605090" cy="2062162"/>
            <a:chOff x="0" y="0"/>
            <a:chExt cx="2605088" cy="2062160"/>
          </a:xfrm>
        </p:grpSpPr>
        <p:sp>
          <p:nvSpPr>
            <p:cNvPr id="2105" name="Rectangle"/>
            <p:cNvSpPr/>
            <p:nvPr/>
          </p:nvSpPr>
          <p:spPr>
            <a:xfrm>
              <a:off x="-1" y="0"/>
              <a:ext cx="2605090" cy="2062161"/>
            </a:xfrm>
            <a:prstGeom prst="rect">
              <a:avLst/>
            </a:prstGeom>
            <a:solidFill>
              <a:schemeClr val="accent1"/>
            </a:solidFill>
            <a:ln w="12700" cap="flat">
              <a:noFill/>
              <a:miter lim="400000"/>
            </a:ln>
            <a:effectLst/>
          </p:spPr>
          <p:txBody>
            <a:bodyPr wrap="square" lIns="45719" tIns="45719" rIns="45719" bIns="45719" numCol="1" anchor="ctr">
              <a:noAutofit/>
            </a:bodyPr>
            <a:lstStyle/>
            <a:p>
              <a:pPr algn="ctr"/>
              <a:endParaRPr/>
            </a:p>
          </p:txBody>
        </p:sp>
        <p:sp>
          <p:nvSpPr>
            <p:cNvPr id="2106" name="Pixel detector technologies are…"/>
            <p:cNvSpPr txBox="1"/>
            <p:nvPr/>
          </p:nvSpPr>
          <p:spPr>
            <a:xfrm>
              <a:off x="45719" y="322349"/>
              <a:ext cx="2513650" cy="14174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t>Pixel detector technologies are </a:t>
              </a:r>
            </a:p>
            <a:p>
              <a:pPr algn="ctr">
                <a:defRPr>
                  <a:solidFill>
                    <a:srgbClr val="FFFFFF"/>
                  </a:solidFill>
                </a:defRPr>
              </a:pPr>
              <a:r>
                <a:t>used for high resolution </a:t>
              </a:r>
              <a:br/>
              <a:r>
                <a:t>3D colour X-ray imaging.</a:t>
              </a:r>
            </a:p>
          </p:txBody>
        </p:sp>
      </p:grpSp>
      <p:sp>
        <p:nvSpPr>
          <p:cNvPr id="2108" name="TextBox 5"/>
          <p:cNvSpPr txBox="1"/>
          <p:nvPr/>
        </p:nvSpPr>
        <p:spPr>
          <a:xfrm>
            <a:off x="2984733" y="4017445"/>
            <a:ext cx="329326" cy="153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00">
                <a:solidFill>
                  <a:srgbClr val="FFFFFF"/>
                </a:solidFill>
              </a:defRPr>
            </a:lvl1pPr>
          </a:lstStyle>
          <a:p>
            <a:r>
              <a:t>© CNAO</a:t>
            </a:r>
          </a:p>
        </p:txBody>
      </p:sp>
      <p:sp>
        <p:nvSpPr>
          <p:cNvPr id="2109" name="TextBox 38"/>
          <p:cNvSpPr txBox="1"/>
          <p:nvPr/>
        </p:nvSpPr>
        <p:spPr>
          <a:xfrm>
            <a:off x="8205245" y="3777846"/>
            <a:ext cx="513623" cy="1532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00">
                <a:solidFill>
                  <a:srgbClr val="FFFFFF"/>
                </a:solidFill>
              </a:defRPr>
            </a:lvl1pPr>
          </a:lstStyle>
          <a:p>
            <a:r>
              <a:t>© marsbioimaging</a:t>
            </a:r>
          </a:p>
        </p:txBody>
      </p:sp>
      <p:grpSp>
        <p:nvGrpSpPr>
          <p:cNvPr id="2112" name="ZoneTexte 25"/>
          <p:cNvGrpSpPr/>
          <p:nvPr/>
        </p:nvGrpSpPr>
        <p:grpSpPr>
          <a:xfrm>
            <a:off x="3427412" y="2112646"/>
            <a:ext cx="2606401" cy="2062162"/>
            <a:chOff x="0" y="0"/>
            <a:chExt cx="2606400" cy="2062160"/>
          </a:xfrm>
        </p:grpSpPr>
        <p:sp>
          <p:nvSpPr>
            <p:cNvPr id="2110" name="Rectangle"/>
            <p:cNvSpPr/>
            <p:nvPr/>
          </p:nvSpPr>
          <p:spPr>
            <a:xfrm>
              <a:off x="-1" y="0"/>
              <a:ext cx="2606402" cy="2062161"/>
            </a:xfrm>
            <a:prstGeom prst="rect">
              <a:avLst/>
            </a:pr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111" name="Technologies applied…"/>
            <p:cNvSpPr txBox="1"/>
            <p:nvPr/>
          </p:nvSpPr>
          <p:spPr>
            <a:xfrm>
              <a:off x="45719" y="322349"/>
              <a:ext cx="2514962" cy="14174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t>Technologies applied</a:t>
              </a:r>
            </a:p>
            <a:p>
              <a:pPr algn="ctr">
                <a:defRPr>
                  <a:solidFill>
                    <a:srgbClr val="FFFFFF"/>
                  </a:solidFill>
                </a:defRPr>
              </a:pPr>
              <a:r>
                <a:t> at CERN are also used in PET, for medical imaging and diagnostics.</a:t>
              </a:r>
            </a:p>
          </p:txBody>
        </p:sp>
      </p:grpSp>
      <p:grpSp>
        <p:nvGrpSpPr>
          <p:cNvPr id="2115" name="Picture Placeholder 12"/>
          <p:cNvGrpSpPr/>
          <p:nvPr/>
        </p:nvGrpSpPr>
        <p:grpSpPr>
          <a:xfrm>
            <a:off x="6159282" y="2112646"/>
            <a:ext cx="2604738" cy="2062480"/>
            <a:chOff x="0" y="0"/>
            <a:chExt cx="2604736" cy="2062479"/>
          </a:xfrm>
        </p:grpSpPr>
        <p:sp>
          <p:nvSpPr>
            <p:cNvPr id="2113" name="Rectangle"/>
            <p:cNvSpPr/>
            <p:nvPr/>
          </p:nvSpPr>
          <p:spPr>
            <a:xfrm>
              <a:off x="0" y="0"/>
              <a:ext cx="2604737" cy="2062480"/>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2114" name="image48.png" descr="image48.png"/>
            <p:cNvPicPr>
              <a:picLocks noChangeAspect="1"/>
            </p:cNvPicPr>
            <p:nvPr/>
          </p:nvPicPr>
          <p:blipFill>
            <a:blip r:embed="rId5"/>
            <a:stretch>
              <a:fillRect/>
            </a:stretch>
          </p:blipFill>
          <p:spPr>
            <a:xfrm>
              <a:off x="0" y="0"/>
              <a:ext cx="2604737" cy="2062480"/>
            </a:xfrm>
            <a:prstGeom prst="rect">
              <a:avLst/>
            </a:prstGeom>
            <a:ln w="12700" cap="flat">
              <a:noFill/>
              <a:miter lim="400000"/>
            </a:ln>
            <a:effectLst/>
          </p:spPr>
        </p:pic>
      </p:grpSp>
      <p:grpSp>
        <p:nvGrpSpPr>
          <p:cNvPr id="2118" name="Picture Placeholder 10"/>
          <p:cNvGrpSpPr/>
          <p:nvPr/>
        </p:nvGrpSpPr>
        <p:grpSpPr>
          <a:xfrm>
            <a:off x="3427412" y="4174487"/>
            <a:ext cx="2604738" cy="2062801"/>
            <a:chOff x="0" y="0"/>
            <a:chExt cx="2604736" cy="2062800"/>
          </a:xfrm>
        </p:grpSpPr>
        <p:sp>
          <p:nvSpPr>
            <p:cNvPr id="2116" name="Rectangle"/>
            <p:cNvSpPr/>
            <p:nvPr/>
          </p:nvSpPr>
          <p:spPr>
            <a:xfrm>
              <a:off x="0" y="0"/>
              <a:ext cx="2604737" cy="2062801"/>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2117" name="image49.jpeg" descr="image49.jpeg"/>
            <p:cNvPicPr>
              <a:picLocks noChangeAspect="1"/>
            </p:cNvPicPr>
            <p:nvPr/>
          </p:nvPicPr>
          <p:blipFill>
            <a:blip r:embed="rId6"/>
            <a:stretch>
              <a:fillRect/>
            </a:stretch>
          </p:blipFill>
          <p:spPr>
            <a:xfrm>
              <a:off x="0" y="0"/>
              <a:ext cx="2604737" cy="2062801"/>
            </a:xfrm>
            <a:prstGeom prst="rect">
              <a:avLst/>
            </a:prstGeom>
            <a:ln w="12700" cap="flat">
              <a:noFill/>
              <a:miter lim="400000"/>
            </a:ln>
            <a:effectLst/>
          </p:spPr>
        </p:pic>
      </p:grpSp>
      <p:sp>
        <p:nvSpPr>
          <p:cNvPr id="2119" name="TextBox 15"/>
          <p:cNvSpPr txBox="1"/>
          <p:nvPr/>
        </p:nvSpPr>
        <p:spPr>
          <a:xfrm>
            <a:off x="5414876" y="4146622"/>
            <a:ext cx="669383" cy="153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00">
                <a:solidFill>
                  <a:srgbClr val="FFFFFF"/>
                </a:solidFill>
              </a:defRPr>
            </a:lvl1pPr>
          </a:lstStyle>
          <a:p>
            <a:r>
              <a:t>© ENVISION / ENLIGHT</a:t>
            </a:r>
          </a:p>
        </p:txBody>
      </p:sp>
      <p:pic>
        <p:nvPicPr>
          <p:cNvPr id="2120" name="Picture 7" descr="Picture 7"/>
          <p:cNvPicPr>
            <a:picLocks noChangeAspect="1"/>
          </p:cNvPicPr>
          <p:nvPr/>
        </p:nvPicPr>
        <p:blipFill>
          <a:blip r:embed="rId7"/>
          <a:stretch>
            <a:fillRect/>
          </a:stretch>
        </p:blipFill>
        <p:spPr>
          <a:xfrm>
            <a:off x="8900951" y="4162207"/>
            <a:ext cx="2604738" cy="2071928"/>
          </a:xfrm>
          <a:prstGeom prst="rect">
            <a:avLst/>
          </a:prstGeom>
          <a:ln w="12700">
            <a:miter lim="400000"/>
          </a:ln>
        </p:spPr>
      </p:pic>
      <p:grpSp>
        <p:nvGrpSpPr>
          <p:cNvPr id="2123" name="ZoneTexte 25"/>
          <p:cNvGrpSpPr/>
          <p:nvPr/>
        </p:nvGrpSpPr>
        <p:grpSpPr>
          <a:xfrm>
            <a:off x="8900951" y="2112646"/>
            <a:ext cx="2606401" cy="2062162"/>
            <a:chOff x="0" y="0"/>
            <a:chExt cx="2606400" cy="2062160"/>
          </a:xfrm>
        </p:grpSpPr>
        <p:sp>
          <p:nvSpPr>
            <p:cNvPr id="2121" name="Rectangle"/>
            <p:cNvSpPr/>
            <p:nvPr/>
          </p:nvSpPr>
          <p:spPr>
            <a:xfrm>
              <a:off x="-1" y="0"/>
              <a:ext cx="2606402" cy="2062161"/>
            </a:xfrm>
            <a:prstGeom prst="rect">
              <a:avLst/>
            </a:prstGeom>
            <a:solidFill>
              <a:schemeClr val="accent1"/>
            </a:solidFill>
            <a:ln w="12700" cap="flat">
              <a:noFill/>
              <a:miter lim="400000"/>
            </a:ln>
            <a:effectLst/>
          </p:spPr>
          <p:txBody>
            <a:bodyPr wrap="square" lIns="45719" tIns="45719" rIns="45719" bIns="45719" numCol="1" anchor="ctr">
              <a:noAutofit/>
            </a:bodyPr>
            <a:lstStyle/>
            <a:p>
              <a:pPr algn="ctr"/>
              <a:endParaRPr/>
            </a:p>
          </p:txBody>
        </p:sp>
        <p:sp>
          <p:nvSpPr>
            <p:cNvPr id="2122" name="CERN produces innovative radioisotopes for nuclear medicine research."/>
            <p:cNvSpPr txBox="1"/>
            <p:nvPr/>
          </p:nvSpPr>
          <p:spPr>
            <a:xfrm>
              <a:off x="45719" y="322349"/>
              <a:ext cx="2514962" cy="14174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CERN produces innovative radioisotopes for nuclear medicine research.</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101"/>
                                        </p:tgtEl>
                                        <p:attrNameLst>
                                          <p:attrName>style.visibility</p:attrName>
                                        </p:attrNameLst>
                                      </p:cBhvr>
                                      <p:to>
                                        <p:strVal val="visible"/>
                                      </p:to>
                                    </p:set>
                                    <p:anim calcmode="lin" valueType="num">
                                      <p:cBhvr>
                                        <p:cTn id="7" dur="500" fill="hold"/>
                                        <p:tgtEl>
                                          <p:spTgt spid="2101"/>
                                        </p:tgtEl>
                                        <p:attrNameLst>
                                          <p:attrName>ppt_x</p:attrName>
                                        </p:attrNameLst>
                                      </p:cBhvr>
                                      <p:tavLst>
                                        <p:tav tm="0">
                                          <p:val>
                                            <p:strVal val="#ppt_x"/>
                                          </p:val>
                                        </p:tav>
                                        <p:tav tm="100000">
                                          <p:val>
                                            <p:strVal val="#ppt_x"/>
                                          </p:val>
                                        </p:tav>
                                      </p:tavLst>
                                    </p:anim>
                                    <p:anim calcmode="lin" valueType="num">
                                      <p:cBhvr>
                                        <p:cTn id="8" dur="500" fill="hold"/>
                                        <p:tgtEl>
                                          <p:spTgt spid="210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2" nodeType="afterEffect">
                                  <p:stCondLst>
                                    <p:cond delay="0"/>
                                  </p:stCondLst>
                                  <p:iterate>
                                    <p:tmAbs val="0"/>
                                  </p:iterate>
                                  <p:childTnLst>
                                    <p:set>
                                      <p:cBhvr>
                                        <p:cTn id="11" fill="hold"/>
                                        <p:tgtEl>
                                          <p:spTgt spid="2104"/>
                                        </p:tgtEl>
                                        <p:attrNameLst>
                                          <p:attrName>style.visibility</p:attrName>
                                        </p:attrNameLst>
                                      </p:cBhvr>
                                      <p:to>
                                        <p:strVal val="visible"/>
                                      </p:to>
                                    </p:set>
                                    <p:anim calcmode="lin" valueType="num">
                                      <p:cBhvr>
                                        <p:cTn id="12" dur="500" fill="hold"/>
                                        <p:tgtEl>
                                          <p:spTgt spid="2104"/>
                                        </p:tgtEl>
                                        <p:attrNameLst>
                                          <p:attrName>ppt_x</p:attrName>
                                        </p:attrNameLst>
                                      </p:cBhvr>
                                      <p:tavLst>
                                        <p:tav tm="0">
                                          <p:val>
                                            <p:strVal val="#ppt_x"/>
                                          </p:val>
                                        </p:tav>
                                        <p:tav tm="100000">
                                          <p:val>
                                            <p:strVal val="#ppt_x"/>
                                          </p:val>
                                        </p:tav>
                                      </p:tavLst>
                                    </p:anim>
                                    <p:anim calcmode="lin" valueType="num">
                                      <p:cBhvr>
                                        <p:cTn id="13" dur="500" fill="hold"/>
                                        <p:tgtEl>
                                          <p:spTgt spid="210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3" nodeType="clickEffect">
                                  <p:stCondLst>
                                    <p:cond delay="0"/>
                                  </p:stCondLst>
                                  <p:iterate>
                                    <p:tmAbs val="0"/>
                                  </p:iterate>
                                  <p:childTnLst>
                                    <p:set>
                                      <p:cBhvr>
                                        <p:cTn id="17" fill="hold"/>
                                        <p:tgtEl>
                                          <p:spTgt spid="2112"/>
                                        </p:tgtEl>
                                        <p:attrNameLst>
                                          <p:attrName>style.visibility</p:attrName>
                                        </p:attrNameLst>
                                      </p:cBhvr>
                                      <p:to>
                                        <p:strVal val="visible"/>
                                      </p:to>
                                    </p:set>
                                    <p:anim calcmode="lin" valueType="num">
                                      <p:cBhvr>
                                        <p:cTn id="18" dur="500" fill="hold"/>
                                        <p:tgtEl>
                                          <p:spTgt spid="2112"/>
                                        </p:tgtEl>
                                        <p:attrNameLst>
                                          <p:attrName>ppt_x</p:attrName>
                                        </p:attrNameLst>
                                      </p:cBhvr>
                                      <p:tavLst>
                                        <p:tav tm="0">
                                          <p:val>
                                            <p:strVal val="#ppt_x"/>
                                          </p:val>
                                        </p:tav>
                                        <p:tav tm="100000">
                                          <p:val>
                                            <p:strVal val="#ppt_x"/>
                                          </p:val>
                                        </p:tav>
                                      </p:tavLst>
                                    </p:anim>
                                    <p:anim calcmode="lin" valueType="num">
                                      <p:cBhvr>
                                        <p:cTn id="19" dur="500" fill="hold"/>
                                        <p:tgtEl>
                                          <p:spTgt spid="2112"/>
                                        </p:tgtEl>
                                        <p:attrNameLst>
                                          <p:attrName>ppt_y</p:attrName>
                                        </p:attrNameLst>
                                      </p:cBhvr>
                                      <p:tavLst>
                                        <p:tav tm="0">
                                          <p:val>
                                            <p:strVal val="0-#ppt_h/2"/>
                                          </p:val>
                                        </p:tav>
                                        <p:tav tm="100000">
                                          <p:val>
                                            <p:strVal val="#ppt_y"/>
                                          </p:val>
                                        </p:tav>
                                      </p:tavLst>
                                    </p:anim>
                                  </p:childTnLst>
                                </p:cTn>
                              </p:par>
                            </p:childTnLst>
                          </p:cTn>
                        </p:par>
                        <p:par>
                          <p:cTn id="20" fill="hold">
                            <p:stCondLst>
                              <p:cond delay="500"/>
                            </p:stCondLst>
                            <p:childTnLst>
                              <p:par>
                                <p:cTn id="21" presetID="2" presetClass="entr" presetSubtype="1" fill="hold" grpId="4" nodeType="afterEffect">
                                  <p:stCondLst>
                                    <p:cond delay="0"/>
                                  </p:stCondLst>
                                  <p:iterate>
                                    <p:tmAbs val="0"/>
                                  </p:iterate>
                                  <p:childTnLst>
                                    <p:set>
                                      <p:cBhvr>
                                        <p:cTn id="22" fill="hold"/>
                                        <p:tgtEl>
                                          <p:spTgt spid="2118"/>
                                        </p:tgtEl>
                                        <p:attrNameLst>
                                          <p:attrName>style.visibility</p:attrName>
                                        </p:attrNameLst>
                                      </p:cBhvr>
                                      <p:to>
                                        <p:strVal val="visible"/>
                                      </p:to>
                                    </p:set>
                                    <p:anim calcmode="lin" valueType="num">
                                      <p:cBhvr>
                                        <p:cTn id="23" dur="500" fill="hold"/>
                                        <p:tgtEl>
                                          <p:spTgt spid="2118"/>
                                        </p:tgtEl>
                                        <p:attrNameLst>
                                          <p:attrName>ppt_x</p:attrName>
                                        </p:attrNameLst>
                                      </p:cBhvr>
                                      <p:tavLst>
                                        <p:tav tm="0">
                                          <p:val>
                                            <p:strVal val="#ppt_x"/>
                                          </p:val>
                                        </p:tav>
                                        <p:tav tm="100000">
                                          <p:val>
                                            <p:strVal val="#ppt_x"/>
                                          </p:val>
                                        </p:tav>
                                      </p:tavLst>
                                    </p:anim>
                                    <p:anim calcmode="lin" valueType="num">
                                      <p:cBhvr>
                                        <p:cTn id="24" dur="500" fill="hold"/>
                                        <p:tgtEl>
                                          <p:spTgt spid="2118"/>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5" nodeType="clickEffect">
                                  <p:stCondLst>
                                    <p:cond delay="0"/>
                                  </p:stCondLst>
                                  <p:iterate>
                                    <p:tmAbs val="0"/>
                                  </p:iterate>
                                  <p:childTnLst>
                                    <p:set>
                                      <p:cBhvr>
                                        <p:cTn id="28" fill="hold"/>
                                        <p:tgtEl>
                                          <p:spTgt spid="2115"/>
                                        </p:tgtEl>
                                        <p:attrNameLst>
                                          <p:attrName>style.visibility</p:attrName>
                                        </p:attrNameLst>
                                      </p:cBhvr>
                                      <p:to>
                                        <p:strVal val="visible"/>
                                      </p:to>
                                    </p:set>
                                    <p:anim calcmode="lin" valueType="num">
                                      <p:cBhvr>
                                        <p:cTn id="29" dur="500" fill="hold"/>
                                        <p:tgtEl>
                                          <p:spTgt spid="2115"/>
                                        </p:tgtEl>
                                        <p:attrNameLst>
                                          <p:attrName>ppt_x</p:attrName>
                                        </p:attrNameLst>
                                      </p:cBhvr>
                                      <p:tavLst>
                                        <p:tav tm="0">
                                          <p:val>
                                            <p:strVal val="#ppt_x"/>
                                          </p:val>
                                        </p:tav>
                                        <p:tav tm="100000">
                                          <p:val>
                                            <p:strVal val="#ppt_x"/>
                                          </p:val>
                                        </p:tav>
                                      </p:tavLst>
                                    </p:anim>
                                    <p:anim calcmode="lin" valueType="num">
                                      <p:cBhvr>
                                        <p:cTn id="30" dur="500" fill="hold"/>
                                        <p:tgtEl>
                                          <p:spTgt spid="2115"/>
                                        </p:tgtEl>
                                        <p:attrNameLst>
                                          <p:attrName>ppt_y</p:attrName>
                                        </p:attrNameLst>
                                      </p:cBhvr>
                                      <p:tavLst>
                                        <p:tav tm="0">
                                          <p:val>
                                            <p:strVal val="1+#ppt_h/2"/>
                                          </p:val>
                                        </p:tav>
                                        <p:tav tm="100000">
                                          <p:val>
                                            <p:strVal val="#ppt_y"/>
                                          </p:val>
                                        </p:tav>
                                      </p:tavLst>
                                    </p:anim>
                                  </p:childTnLst>
                                </p:cTn>
                              </p:par>
                            </p:childTnLst>
                          </p:cTn>
                        </p:par>
                        <p:par>
                          <p:cTn id="31" fill="hold">
                            <p:stCondLst>
                              <p:cond delay="500"/>
                            </p:stCondLst>
                            <p:childTnLst>
                              <p:par>
                                <p:cTn id="32" presetID="2" presetClass="entr" presetSubtype="4" fill="hold" grpId="6" nodeType="afterEffect">
                                  <p:stCondLst>
                                    <p:cond delay="0"/>
                                  </p:stCondLst>
                                  <p:iterate>
                                    <p:tmAbs val="0"/>
                                  </p:iterate>
                                  <p:childTnLst>
                                    <p:set>
                                      <p:cBhvr>
                                        <p:cTn id="33" fill="hold"/>
                                        <p:tgtEl>
                                          <p:spTgt spid="2107"/>
                                        </p:tgtEl>
                                        <p:attrNameLst>
                                          <p:attrName>style.visibility</p:attrName>
                                        </p:attrNameLst>
                                      </p:cBhvr>
                                      <p:to>
                                        <p:strVal val="visible"/>
                                      </p:to>
                                    </p:set>
                                    <p:anim calcmode="lin" valueType="num">
                                      <p:cBhvr>
                                        <p:cTn id="34" dur="500" fill="hold"/>
                                        <p:tgtEl>
                                          <p:spTgt spid="2107"/>
                                        </p:tgtEl>
                                        <p:attrNameLst>
                                          <p:attrName>ppt_x</p:attrName>
                                        </p:attrNameLst>
                                      </p:cBhvr>
                                      <p:tavLst>
                                        <p:tav tm="0">
                                          <p:val>
                                            <p:strVal val="#ppt_x"/>
                                          </p:val>
                                        </p:tav>
                                        <p:tav tm="100000">
                                          <p:val>
                                            <p:strVal val="#ppt_x"/>
                                          </p:val>
                                        </p:tav>
                                      </p:tavLst>
                                    </p:anim>
                                    <p:anim calcmode="lin" valueType="num">
                                      <p:cBhvr>
                                        <p:cTn id="35" dur="500" fill="hold"/>
                                        <p:tgtEl>
                                          <p:spTgt spid="210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1" fill="hold" grpId="7" nodeType="clickEffect">
                                  <p:stCondLst>
                                    <p:cond delay="0"/>
                                  </p:stCondLst>
                                  <p:iterate>
                                    <p:tmAbs val="0"/>
                                  </p:iterate>
                                  <p:childTnLst>
                                    <p:set>
                                      <p:cBhvr>
                                        <p:cTn id="39" fill="hold"/>
                                        <p:tgtEl>
                                          <p:spTgt spid="2123"/>
                                        </p:tgtEl>
                                        <p:attrNameLst>
                                          <p:attrName>style.visibility</p:attrName>
                                        </p:attrNameLst>
                                      </p:cBhvr>
                                      <p:to>
                                        <p:strVal val="visible"/>
                                      </p:to>
                                    </p:set>
                                    <p:anim calcmode="lin" valueType="num">
                                      <p:cBhvr>
                                        <p:cTn id="40" dur="500" fill="hold"/>
                                        <p:tgtEl>
                                          <p:spTgt spid="2123"/>
                                        </p:tgtEl>
                                        <p:attrNameLst>
                                          <p:attrName>ppt_x</p:attrName>
                                        </p:attrNameLst>
                                      </p:cBhvr>
                                      <p:tavLst>
                                        <p:tav tm="0">
                                          <p:val>
                                            <p:strVal val="#ppt_x"/>
                                          </p:val>
                                        </p:tav>
                                        <p:tav tm="100000">
                                          <p:val>
                                            <p:strVal val="#ppt_x"/>
                                          </p:val>
                                        </p:tav>
                                      </p:tavLst>
                                    </p:anim>
                                    <p:anim calcmode="lin" valueType="num">
                                      <p:cBhvr>
                                        <p:cTn id="41" dur="500" fill="hold"/>
                                        <p:tgtEl>
                                          <p:spTgt spid="2123"/>
                                        </p:tgtEl>
                                        <p:attrNameLst>
                                          <p:attrName>ppt_y</p:attrName>
                                        </p:attrNameLst>
                                      </p:cBhvr>
                                      <p:tavLst>
                                        <p:tav tm="0">
                                          <p:val>
                                            <p:strVal val="0-#ppt_h/2"/>
                                          </p:val>
                                        </p:tav>
                                        <p:tav tm="100000">
                                          <p:val>
                                            <p:strVal val="#ppt_y"/>
                                          </p:val>
                                        </p:tav>
                                      </p:tavLst>
                                    </p:anim>
                                  </p:childTnLst>
                                </p:cTn>
                              </p:par>
                            </p:childTnLst>
                          </p:cTn>
                        </p:par>
                        <p:par>
                          <p:cTn id="42" fill="hold">
                            <p:stCondLst>
                              <p:cond delay="500"/>
                            </p:stCondLst>
                            <p:childTnLst>
                              <p:par>
                                <p:cTn id="43" presetID="2" presetClass="entr" presetSubtype="1" fill="hold" grpId="8" nodeType="afterEffect">
                                  <p:stCondLst>
                                    <p:cond delay="0"/>
                                  </p:stCondLst>
                                  <p:iterate>
                                    <p:tmAbs val="0"/>
                                  </p:iterate>
                                  <p:childTnLst>
                                    <p:set>
                                      <p:cBhvr>
                                        <p:cTn id="44" fill="hold"/>
                                        <p:tgtEl>
                                          <p:spTgt spid="2120"/>
                                        </p:tgtEl>
                                        <p:attrNameLst>
                                          <p:attrName>style.visibility</p:attrName>
                                        </p:attrNameLst>
                                      </p:cBhvr>
                                      <p:to>
                                        <p:strVal val="visible"/>
                                      </p:to>
                                    </p:set>
                                    <p:anim calcmode="lin" valueType="num">
                                      <p:cBhvr>
                                        <p:cTn id="45" dur="500" fill="hold"/>
                                        <p:tgtEl>
                                          <p:spTgt spid="2120"/>
                                        </p:tgtEl>
                                        <p:attrNameLst>
                                          <p:attrName>ppt_x</p:attrName>
                                        </p:attrNameLst>
                                      </p:cBhvr>
                                      <p:tavLst>
                                        <p:tav tm="0">
                                          <p:val>
                                            <p:strVal val="#ppt_x"/>
                                          </p:val>
                                        </p:tav>
                                        <p:tav tm="100000">
                                          <p:val>
                                            <p:strVal val="#ppt_x"/>
                                          </p:val>
                                        </p:tav>
                                      </p:tavLst>
                                    </p:anim>
                                    <p:anim calcmode="lin" valueType="num">
                                      <p:cBhvr>
                                        <p:cTn id="46" dur="500" fill="hold"/>
                                        <p:tgtEl>
                                          <p:spTgt spid="21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1" grpId="1" animBg="1" advAuto="0"/>
      <p:bldP spid="2104" grpId="2" animBg="1" advAuto="0"/>
      <p:bldP spid="2107" grpId="6" animBg="1" advAuto="0"/>
      <p:bldP spid="2112" grpId="3" animBg="1" advAuto="0"/>
      <p:bldP spid="2115" grpId="5" animBg="1" advAuto="0"/>
      <p:bldP spid="2118" grpId="4" animBg="1" advAuto="0"/>
      <p:bldP spid="2120" grpId="8" animBg="1" advAuto="0"/>
      <p:bldP spid="2123" grpId="7"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2" name="Picture 2" descr="\\cern.ch\dfs\Users\b\benedikt\Documents\MyDocs\MedAUSTRON\Fotodokumentation\ITS\ITS_01.11.12_2.JPG"/>
          <p:cNvPicPr>
            <a:picLocks noChangeAspect="1" noChangeArrowheads="1"/>
          </p:cNvPicPr>
          <p:nvPr/>
        </p:nvPicPr>
        <p:blipFill>
          <a:blip r:embed="rId3">
            <a:extLst>
              <a:ext uri="{28A0092B-C50C-407E-A947-70E740481C1C}">
                <a14:useLocalDpi xmlns:a14="http://schemas.microsoft.com/office/drawing/2010/main" val="0"/>
              </a:ext>
            </a:extLst>
          </a:blip>
          <a:srcRect t="17133" b="2232"/>
          <a:stretch>
            <a:fillRect/>
          </a:stretch>
        </p:blipFill>
        <p:spPr bwMode="auto">
          <a:xfrm>
            <a:off x="-6" y="871538"/>
            <a:ext cx="9144000" cy="552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8CFCE0B1-D5A5-26D5-3E8F-1292C57406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9282" y="862463"/>
            <a:ext cx="6932718" cy="4095355"/>
          </a:xfrm>
          <a:prstGeom prst="rect">
            <a:avLst/>
          </a:prstGeom>
        </p:spPr>
      </p:pic>
      <p:sp>
        <p:nvSpPr>
          <p:cNvPr id="39938"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accent2"/>
                </a:solidFill>
                <a:latin typeface="Arial" charset="0"/>
              </a:defRPr>
            </a:lvl1pPr>
            <a:lvl2pPr marL="742950" indent="-285750">
              <a:defRPr sz="2000" b="1">
                <a:solidFill>
                  <a:schemeClr val="accent2"/>
                </a:solidFill>
                <a:latin typeface="Arial" charset="0"/>
              </a:defRPr>
            </a:lvl2pPr>
            <a:lvl3pPr marL="1143000" indent="-228600">
              <a:defRPr sz="2000" b="1">
                <a:solidFill>
                  <a:schemeClr val="accent2"/>
                </a:solidFill>
                <a:latin typeface="Arial" charset="0"/>
              </a:defRPr>
            </a:lvl3pPr>
            <a:lvl4pPr marL="1600200" indent="-228600">
              <a:defRPr sz="2000" b="1">
                <a:solidFill>
                  <a:schemeClr val="accent2"/>
                </a:solidFill>
                <a:latin typeface="Arial" charset="0"/>
              </a:defRPr>
            </a:lvl4pPr>
            <a:lvl5pPr marL="2057400" indent="-228600">
              <a:defRPr sz="2000" b="1">
                <a:solidFill>
                  <a:schemeClr val="accent2"/>
                </a:solidFill>
                <a:latin typeface="Arial" charset="0"/>
              </a:defRPr>
            </a:lvl5pPr>
            <a:lvl6pPr marL="2514600" indent="-228600" algn="ctr" eaLnBrk="0" fontAlgn="base" hangingPunct="0">
              <a:lnSpc>
                <a:spcPct val="90000"/>
              </a:lnSpc>
              <a:spcBef>
                <a:spcPct val="20000"/>
              </a:spcBef>
              <a:spcAft>
                <a:spcPct val="0"/>
              </a:spcAft>
              <a:defRPr sz="2000" b="1">
                <a:solidFill>
                  <a:schemeClr val="accent2"/>
                </a:solidFill>
                <a:latin typeface="Arial" charset="0"/>
              </a:defRPr>
            </a:lvl6pPr>
            <a:lvl7pPr marL="2971800" indent="-228600" algn="ctr" eaLnBrk="0" fontAlgn="base" hangingPunct="0">
              <a:lnSpc>
                <a:spcPct val="90000"/>
              </a:lnSpc>
              <a:spcBef>
                <a:spcPct val="20000"/>
              </a:spcBef>
              <a:spcAft>
                <a:spcPct val="0"/>
              </a:spcAft>
              <a:defRPr sz="2000" b="1">
                <a:solidFill>
                  <a:schemeClr val="accent2"/>
                </a:solidFill>
                <a:latin typeface="Arial" charset="0"/>
              </a:defRPr>
            </a:lvl7pPr>
            <a:lvl8pPr marL="3429000" indent="-228600" algn="ctr" eaLnBrk="0" fontAlgn="base" hangingPunct="0">
              <a:lnSpc>
                <a:spcPct val="90000"/>
              </a:lnSpc>
              <a:spcBef>
                <a:spcPct val="20000"/>
              </a:spcBef>
              <a:spcAft>
                <a:spcPct val="0"/>
              </a:spcAft>
              <a:defRPr sz="2000" b="1">
                <a:solidFill>
                  <a:schemeClr val="accent2"/>
                </a:solidFill>
                <a:latin typeface="Arial" charset="0"/>
              </a:defRPr>
            </a:lvl8pPr>
            <a:lvl9pPr marL="3886200" indent="-228600" algn="ctr" eaLnBrk="0" fontAlgn="base" hangingPunct="0">
              <a:lnSpc>
                <a:spcPct val="90000"/>
              </a:lnSpc>
              <a:spcBef>
                <a:spcPct val="20000"/>
              </a:spcBef>
              <a:spcAft>
                <a:spcPct val="0"/>
              </a:spcAft>
              <a:defRPr sz="2000" b="1">
                <a:solidFill>
                  <a:schemeClr val="accent2"/>
                </a:solidFill>
                <a:latin typeface="Arial" charset="0"/>
              </a:defRPr>
            </a:lvl9pPr>
          </a:lstStyle>
          <a:p>
            <a:pPr eaLnBrk="0" fontAlgn="base">
              <a:spcAft>
                <a:spcPct val="0"/>
              </a:spcAft>
            </a:pPr>
            <a:r>
              <a:rPr lang="en-US" altLang="en-US" sz="1400" b="0" kern="1200">
                <a:solidFill>
                  <a:srgbClr val="FFFFFF"/>
                </a:solidFill>
                <a:ea typeface="+mn-ea"/>
                <a:cs typeface="+mn-cs"/>
              </a:rPr>
              <a:t>M. Benedikt</a:t>
            </a:r>
            <a:endParaRPr lang="de-AT" altLang="en-US" sz="1400" b="0" kern="1200">
              <a:solidFill>
                <a:srgbClr val="FFFFFF"/>
              </a:solidFill>
              <a:ea typeface="+mn-ea"/>
              <a:cs typeface="+mn-cs"/>
            </a:endParaRPr>
          </a:p>
        </p:txBody>
      </p:sp>
      <p:sp>
        <p:nvSpPr>
          <p:cNvPr id="39939"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accent2"/>
                </a:solidFill>
                <a:latin typeface="Arial" charset="0"/>
              </a:defRPr>
            </a:lvl1pPr>
            <a:lvl2pPr marL="742950" indent="-285750">
              <a:defRPr sz="2000" b="1">
                <a:solidFill>
                  <a:schemeClr val="accent2"/>
                </a:solidFill>
                <a:latin typeface="Arial" charset="0"/>
              </a:defRPr>
            </a:lvl2pPr>
            <a:lvl3pPr marL="1143000" indent="-228600">
              <a:defRPr sz="2000" b="1">
                <a:solidFill>
                  <a:schemeClr val="accent2"/>
                </a:solidFill>
                <a:latin typeface="Arial" charset="0"/>
              </a:defRPr>
            </a:lvl3pPr>
            <a:lvl4pPr marL="1600200" indent="-228600">
              <a:defRPr sz="2000" b="1">
                <a:solidFill>
                  <a:schemeClr val="accent2"/>
                </a:solidFill>
                <a:latin typeface="Arial" charset="0"/>
              </a:defRPr>
            </a:lvl4pPr>
            <a:lvl5pPr marL="2057400" indent="-228600">
              <a:defRPr sz="2000" b="1">
                <a:solidFill>
                  <a:schemeClr val="accent2"/>
                </a:solidFill>
                <a:latin typeface="Arial" charset="0"/>
              </a:defRPr>
            </a:lvl5pPr>
            <a:lvl6pPr marL="2514600" indent="-228600" algn="ctr" eaLnBrk="0" fontAlgn="base" hangingPunct="0">
              <a:lnSpc>
                <a:spcPct val="90000"/>
              </a:lnSpc>
              <a:spcBef>
                <a:spcPct val="20000"/>
              </a:spcBef>
              <a:spcAft>
                <a:spcPct val="0"/>
              </a:spcAft>
              <a:defRPr sz="2000" b="1">
                <a:solidFill>
                  <a:schemeClr val="accent2"/>
                </a:solidFill>
                <a:latin typeface="Arial" charset="0"/>
              </a:defRPr>
            </a:lvl6pPr>
            <a:lvl7pPr marL="2971800" indent="-228600" algn="ctr" eaLnBrk="0" fontAlgn="base" hangingPunct="0">
              <a:lnSpc>
                <a:spcPct val="90000"/>
              </a:lnSpc>
              <a:spcBef>
                <a:spcPct val="20000"/>
              </a:spcBef>
              <a:spcAft>
                <a:spcPct val="0"/>
              </a:spcAft>
              <a:defRPr sz="2000" b="1">
                <a:solidFill>
                  <a:schemeClr val="accent2"/>
                </a:solidFill>
                <a:latin typeface="Arial" charset="0"/>
              </a:defRPr>
            </a:lvl7pPr>
            <a:lvl8pPr marL="3429000" indent="-228600" algn="ctr" eaLnBrk="0" fontAlgn="base" hangingPunct="0">
              <a:lnSpc>
                <a:spcPct val="90000"/>
              </a:lnSpc>
              <a:spcBef>
                <a:spcPct val="20000"/>
              </a:spcBef>
              <a:spcAft>
                <a:spcPct val="0"/>
              </a:spcAft>
              <a:defRPr sz="2000" b="1">
                <a:solidFill>
                  <a:schemeClr val="accent2"/>
                </a:solidFill>
                <a:latin typeface="Arial" charset="0"/>
              </a:defRPr>
            </a:lvl8pPr>
            <a:lvl9pPr marL="3886200" indent="-228600" algn="ctr" eaLnBrk="0" fontAlgn="base" hangingPunct="0">
              <a:lnSpc>
                <a:spcPct val="90000"/>
              </a:lnSpc>
              <a:spcBef>
                <a:spcPct val="20000"/>
              </a:spcBef>
              <a:spcAft>
                <a:spcPct val="0"/>
              </a:spcAft>
              <a:defRPr sz="2000" b="1">
                <a:solidFill>
                  <a:schemeClr val="accent2"/>
                </a:solidFill>
                <a:latin typeface="Arial" charset="0"/>
              </a:defRPr>
            </a:lvl9pPr>
          </a:lstStyle>
          <a:p>
            <a:pPr algn="ctr" fontAlgn="base">
              <a:spcAft>
                <a:spcPct val="0"/>
              </a:spcAft>
            </a:pPr>
            <a:r>
              <a:rPr lang="de-DE" altLang="en-US" sz="1400" kern="1200" dirty="0">
                <a:solidFill>
                  <a:srgbClr val="FFFFFF"/>
                </a:solidFill>
                <a:ea typeface="+mn-ea"/>
                <a:cs typeface="+mn-cs"/>
              </a:rPr>
              <a:t>30.3.2022</a:t>
            </a:r>
            <a:endParaRPr lang="de-AT" altLang="en-US" sz="1400" kern="1200" dirty="0">
              <a:solidFill>
                <a:srgbClr val="FFFFFF"/>
              </a:solidFill>
              <a:ea typeface="+mn-ea"/>
              <a:cs typeface="+mn-cs"/>
            </a:endParaRPr>
          </a:p>
        </p:txBody>
      </p:sp>
      <p:sp>
        <p:nvSpPr>
          <p:cNvPr id="6" name="Slide Number Placeholder 5"/>
          <p:cNvSpPr>
            <a:spLocks noGrp="1"/>
          </p:cNvSpPr>
          <p:nvPr>
            <p:ph type="sldNum" sz="quarter" idx="12"/>
          </p:nvPr>
        </p:nvSpPr>
        <p:spPr/>
        <p:txBody>
          <a:bodyPr/>
          <a:lstStyle/>
          <a:p>
            <a:pPr algn="ctr" eaLnBrk="0" fontAlgn="base">
              <a:spcAft>
                <a:spcPct val="0"/>
              </a:spcAft>
              <a:defRPr/>
            </a:pPr>
            <a:fld id="{369F6979-1018-4D77-85D5-68C5EBB93782}" type="slidenum">
              <a:rPr lang="en-US" kern="1200">
                <a:solidFill>
                  <a:srgbClr val="FFFFFF"/>
                </a:solidFill>
                <a:latin typeface="Comic Sans MS"/>
                <a:ea typeface="+mn-ea"/>
                <a:cs typeface="+mn-cs"/>
              </a:rPr>
              <a:pPr algn="ctr" eaLnBrk="0" fontAlgn="base">
                <a:spcAft>
                  <a:spcPct val="0"/>
                </a:spcAft>
                <a:defRPr/>
              </a:pPr>
              <a:t>13</a:t>
            </a:fld>
            <a:endParaRPr lang="en-US" kern="1200" dirty="0">
              <a:solidFill>
                <a:srgbClr val="FFFFFF"/>
              </a:solidFill>
              <a:latin typeface="Comic Sans MS"/>
              <a:ea typeface="+mn-ea"/>
              <a:cs typeface="+mn-cs"/>
            </a:endParaRPr>
          </a:p>
        </p:txBody>
      </p:sp>
      <p:sp>
        <p:nvSpPr>
          <p:cNvPr id="39941" name="Title 1"/>
          <p:cNvSpPr>
            <a:spLocks noGrp="1"/>
          </p:cNvSpPr>
          <p:nvPr>
            <p:ph type="title"/>
          </p:nvPr>
        </p:nvSpPr>
        <p:spPr>
          <a:xfrm>
            <a:off x="1842816" y="204648"/>
            <a:ext cx="8816475" cy="457200"/>
          </a:xfrm>
        </p:spPr>
        <p:txBody>
          <a:bodyPr/>
          <a:lstStyle/>
          <a:p>
            <a:r>
              <a:rPr lang="en-GB" altLang="en-US" b="1" dirty="0">
                <a:solidFill>
                  <a:srgbClr val="FFFF00"/>
                </a:solidFill>
                <a:latin typeface="Arial" charset="0"/>
              </a:rPr>
              <a:t>CERN </a:t>
            </a:r>
            <a:r>
              <a:rPr lang="en-GB" altLang="en-US" b="1" dirty="0" err="1">
                <a:solidFill>
                  <a:srgbClr val="FFFF00"/>
                </a:solidFill>
                <a:latin typeface="Arial" charset="0"/>
              </a:rPr>
              <a:t>MedAustron</a:t>
            </a:r>
            <a:r>
              <a:rPr lang="en-GB" altLang="en-US" b="1" dirty="0">
                <a:solidFill>
                  <a:srgbClr val="FFFF00"/>
                </a:solidFill>
                <a:latin typeface="Arial" charset="0"/>
              </a:rPr>
              <a:t> </a:t>
            </a:r>
            <a:r>
              <a:rPr lang="en-GB" altLang="en-US" b="1" dirty="0" err="1">
                <a:solidFill>
                  <a:srgbClr val="FFFF00"/>
                </a:solidFill>
                <a:latin typeface="Arial" charset="0"/>
              </a:rPr>
              <a:t>Kooperation</a:t>
            </a:r>
            <a:r>
              <a:rPr lang="en-GB" altLang="en-US" b="1" dirty="0">
                <a:solidFill>
                  <a:srgbClr val="FFFF00"/>
                </a:solidFill>
                <a:latin typeface="Arial" charset="0"/>
              </a:rPr>
              <a:t> 2008 - 2014</a:t>
            </a:r>
            <a:endParaRPr lang="en-GB" altLang="en-US" dirty="0"/>
          </a:p>
        </p:txBody>
      </p:sp>
      <p:pic>
        <p:nvPicPr>
          <p:cNvPr id="4" name="Picture 3" descr="A picture containing text, indoor, computer&#10;&#10;Description automatically generated">
            <a:extLst>
              <a:ext uri="{FF2B5EF4-FFF2-40B4-BE49-F238E27FC236}">
                <a16:creationId xmlns:a16="http://schemas.microsoft.com/office/drawing/2014/main" id="{8A0CB566-ABF3-4F56-B8FD-B60C7410A5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 y="3125603"/>
            <a:ext cx="4598132" cy="3279550"/>
          </a:xfrm>
          <a:prstGeom prst="rect">
            <a:avLst/>
          </a:prstGeom>
        </p:spPr>
      </p:pic>
      <p:sp>
        <p:nvSpPr>
          <p:cNvPr id="11" name="TextBox 10">
            <a:extLst>
              <a:ext uri="{FF2B5EF4-FFF2-40B4-BE49-F238E27FC236}">
                <a16:creationId xmlns:a16="http://schemas.microsoft.com/office/drawing/2014/main" id="{5CD10E20-566F-4839-BCBA-B725400376DE}"/>
              </a:ext>
            </a:extLst>
          </p:cNvPr>
          <p:cNvSpPr txBox="1"/>
          <p:nvPr/>
        </p:nvSpPr>
        <p:spPr>
          <a:xfrm>
            <a:off x="5420165" y="867185"/>
            <a:ext cx="6610952" cy="1400383"/>
          </a:xfrm>
          <a:prstGeom prst="rect">
            <a:avLst/>
          </a:prstGeom>
          <a:solidFill>
            <a:srgbClr val="FFFFFF">
              <a:alpha val="67059"/>
            </a:srgbClr>
          </a:solidFill>
        </p:spPr>
        <p:txBody>
          <a:bodyPr wrap="square">
            <a:spAutoFit/>
          </a:bodyPr>
          <a:lstStyle/>
          <a:p>
            <a:pPr marL="342900" indent="-342900" fontAlgn="base" hangingPunct="1">
              <a:spcBef>
                <a:spcPct val="0"/>
              </a:spcBef>
              <a:spcAft>
                <a:spcPts val="600"/>
              </a:spcAft>
              <a:buClr>
                <a:srgbClr val="003063"/>
              </a:buClr>
              <a:buFontTx/>
              <a:buChar char="•"/>
              <a:defRPr/>
            </a:pPr>
            <a:r>
              <a:rPr lang="de-DE" sz="2000" b="1" dirty="0">
                <a:solidFill>
                  <a:srgbClr val="000099"/>
                </a:solidFill>
                <a:latin typeface="Calibri" pitchFamily="34" charset="0"/>
                <a:ea typeface="+mn-ea"/>
                <a:cs typeface="Calibri" pitchFamily="34" charset="0"/>
              </a:rPr>
              <a:t>Insgesamt </a:t>
            </a:r>
            <a:r>
              <a:rPr lang="de-DE" sz="2000" b="1" dirty="0">
                <a:solidFill>
                  <a:srgbClr val="FF0000"/>
                </a:solidFill>
                <a:latin typeface="Calibri" pitchFamily="34" charset="0"/>
                <a:ea typeface="+mn-ea"/>
                <a:cs typeface="Calibri" pitchFamily="34" charset="0"/>
              </a:rPr>
              <a:t>19 Absolventen </a:t>
            </a:r>
            <a:r>
              <a:rPr lang="de-DE" sz="2000" b="1" dirty="0">
                <a:solidFill>
                  <a:srgbClr val="000099"/>
                </a:solidFill>
                <a:latin typeface="Calibri" pitchFamily="34" charset="0"/>
                <a:ea typeface="+mn-ea"/>
                <a:cs typeface="Calibri" pitchFamily="34" charset="0"/>
              </a:rPr>
              <a:t>des CERN - österreichischen Technologiestudentenprogramms sind/waren beteiligt an Design/Konstruktion und Betrieb von </a:t>
            </a:r>
            <a:r>
              <a:rPr lang="de-DE" sz="2000" b="1" dirty="0" err="1">
                <a:solidFill>
                  <a:srgbClr val="000099"/>
                </a:solidFill>
                <a:latin typeface="Calibri" pitchFamily="34" charset="0"/>
                <a:ea typeface="+mn-ea"/>
                <a:cs typeface="Calibri" pitchFamily="34" charset="0"/>
              </a:rPr>
              <a:t>MedAustron</a:t>
            </a:r>
            <a:endParaRPr lang="de-DE" sz="2000" b="1" dirty="0">
              <a:solidFill>
                <a:srgbClr val="000099"/>
              </a:solidFill>
              <a:latin typeface="Calibri" pitchFamily="34" charset="0"/>
              <a:ea typeface="+mn-ea"/>
              <a:cs typeface="Calibri" pitchFamily="34" charset="0"/>
            </a:endParaRPr>
          </a:p>
          <a:p>
            <a:pPr marL="342900" indent="-342900" fontAlgn="base" hangingPunct="1">
              <a:spcBef>
                <a:spcPct val="0"/>
              </a:spcBef>
              <a:spcAft>
                <a:spcPts val="600"/>
              </a:spcAft>
              <a:buClr>
                <a:srgbClr val="003063"/>
              </a:buClr>
              <a:buFontTx/>
              <a:buChar char="•"/>
              <a:defRPr/>
            </a:pPr>
            <a:r>
              <a:rPr lang="de-DE" sz="2000" b="1" dirty="0">
                <a:solidFill>
                  <a:srgbClr val="000099"/>
                </a:solidFill>
                <a:latin typeface="Calibri" pitchFamily="34" charset="0"/>
                <a:ea typeface="+mn-ea"/>
                <a:cs typeface="Calibri" pitchFamily="34" charset="0"/>
              </a:rPr>
              <a:t>Technologietransfer über Köpfe</a:t>
            </a:r>
          </a:p>
        </p:txBody>
      </p:sp>
      <p:sp>
        <p:nvSpPr>
          <p:cNvPr id="12" name="TextBox 11">
            <a:extLst>
              <a:ext uri="{FF2B5EF4-FFF2-40B4-BE49-F238E27FC236}">
                <a16:creationId xmlns:a16="http://schemas.microsoft.com/office/drawing/2014/main" id="{18FAD94B-9491-40EF-ADDD-B4452033D998}"/>
              </a:ext>
            </a:extLst>
          </p:cNvPr>
          <p:cNvSpPr txBox="1"/>
          <p:nvPr/>
        </p:nvSpPr>
        <p:spPr>
          <a:xfrm>
            <a:off x="1842815" y="3142422"/>
            <a:ext cx="2677813" cy="646331"/>
          </a:xfrm>
          <a:prstGeom prst="rect">
            <a:avLst/>
          </a:prstGeom>
          <a:solidFill>
            <a:srgbClr val="FFFFFF">
              <a:alpha val="67059"/>
            </a:srgbClr>
          </a:solidFill>
        </p:spPr>
        <p:txBody>
          <a:bodyPr wrap="square">
            <a:spAutoFit/>
          </a:bodyPr>
          <a:lstStyle/>
          <a:p>
            <a:pPr algn="ctr" fontAlgn="base" hangingPunct="1">
              <a:spcBef>
                <a:spcPct val="0"/>
              </a:spcBef>
              <a:spcAft>
                <a:spcPts val="600"/>
              </a:spcAft>
              <a:buClr>
                <a:srgbClr val="003063"/>
              </a:buClr>
              <a:defRPr/>
            </a:pPr>
            <a:r>
              <a:rPr lang="de-DE" b="1" dirty="0">
                <a:solidFill>
                  <a:srgbClr val="000099"/>
                </a:solidFill>
                <a:latin typeface="Calibri" pitchFamily="34" charset="0"/>
                <a:ea typeface="+mn-ea"/>
                <a:cs typeface="Calibri" pitchFamily="34" charset="0"/>
              </a:rPr>
              <a:t>Teststand CERN 2012 erster </a:t>
            </a:r>
            <a:r>
              <a:rPr lang="de-DE" b="1" dirty="0" err="1">
                <a:solidFill>
                  <a:srgbClr val="000099"/>
                </a:solidFill>
                <a:latin typeface="Calibri" pitchFamily="34" charset="0"/>
                <a:ea typeface="+mn-ea"/>
                <a:cs typeface="Calibri" pitchFamily="34" charset="0"/>
              </a:rPr>
              <a:t>MedAustron</a:t>
            </a:r>
            <a:r>
              <a:rPr lang="de-DE" b="1" dirty="0">
                <a:solidFill>
                  <a:srgbClr val="000099"/>
                </a:solidFill>
                <a:latin typeface="Calibri" pitchFamily="34" charset="0"/>
                <a:ea typeface="+mn-ea"/>
                <a:cs typeface="Calibri" pitchFamily="34" charset="0"/>
              </a:rPr>
              <a:t> Strahl</a:t>
            </a:r>
          </a:p>
        </p:txBody>
      </p:sp>
      <p:pic>
        <p:nvPicPr>
          <p:cNvPr id="7" name="Bild 8" descr="42-[Group 1]-TK-20120926-288_TK-20120926-294-7 images.jpg">
            <a:extLst>
              <a:ext uri="{FF2B5EF4-FFF2-40B4-BE49-F238E27FC236}">
                <a16:creationId xmlns:a16="http://schemas.microsoft.com/office/drawing/2014/main" id="{0FB75083-C27F-4B03-D21F-CE1CA6466E9B}"/>
              </a:ext>
            </a:extLst>
          </p:cNvPr>
          <p:cNvPicPr>
            <a:picLocks noChangeAspect="1"/>
          </p:cNvPicPr>
          <p:nvPr/>
        </p:nvPicPr>
        <p:blipFill>
          <a:blip r:embed="rId6">
            <a:extLst>
              <a:ext uri="{28A0092B-C50C-407E-A947-70E740481C1C}">
                <a14:useLocalDpi xmlns:a14="http://schemas.microsoft.com/office/drawing/2010/main" val="0"/>
              </a:ext>
            </a:extLst>
          </a:blip>
          <a:srcRect b="23811"/>
          <a:stretch>
            <a:fillRect/>
          </a:stretch>
        </p:blipFill>
        <p:spPr bwMode="auto">
          <a:xfrm>
            <a:off x="4598125" y="4864975"/>
            <a:ext cx="7602583" cy="1527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6" name="Footer Placeholder 2"/>
          <p:cNvSpPr txBox="1"/>
          <p:nvPr/>
        </p:nvSpPr>
        <p:spPr>
          <a:xfrm>
            <a:off x="1241999" y="6559911"/>
            <a:ext cx="4114801"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i="1"/>
            </a:lvl1pPr>
          </a:lstStyle>
          <a:p>
            <a:r>
              <a:t>Presentation Austria</a:t>
            </a:r>
          </a:p>
        </p:txBody>
      </p:sp>
      <p:sp>
        <p:nvSpPr>
          <p:cNvPr id="1857" name="Date Placeholder 1"/>
          <p:cNvSpPr txBox="1"/>
          <p:nvPr/>
        </p:nvSpPr>
        <p:spPr>
          <a:xfrm>
            <a:off x="10306856" y="6559911"/>
            <a:ext cx="87684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lvl1pPr algn="r">
              <a:defRPr sz="800"/>
            </a:lvl1pPr>
          </a:lstStyle>
          <a:p>
            <a:r>
              <a:t>16 December 2022</a:t>
            </a:r>
          </a:p>
        </p:txBody>
      </p:sp>
      <p:sp>
        <p:nvSpPr>
          <p:cNvPr id="1858" name="Slide Number Placeholder 3"/>
          <p:cNvSpPr txBox="1">
            <a:spLocks noGrp="1"/>
          </p:cNvSpPr>
          <p:nvPr>
            <p:ph type="sldNum" sz="quarter" idx="2"/>
          </p:nvPr>
        </p:nvSpPr>
        <p:spPr>
          <a:xfrm>
            <a:off x="11384882" y="655991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14</a:t>
            </a:fld>
            <a:endParaRPr/>
          </a:p>
        </p:txBody>
      </p:sp>
      <p:grpSp>
        <p:nvGrpSpPr>
          <p:cNvPr id="1861" name="Picture Placeholder 9"/>
          <p:cNvGrpSpPr/>
          <p:nvPr/>
        </p:nvGrpSpPr>
        <p:grpSpPr>
          <a:xfrm>
            <a:off x="0" y="208724"/>
            <a:ext cx="12192000" cy="6649277"/>
            <a:chOff x="0" y="0"/>
            <a:chExt cx="12192000" cy="6649276"/>
          </a:xfrm>
        </p:grpSpPr>
        <p:sp>
          <p:nvSpPr>
            <p:cNvPr id="1859" name="Rectangle"/>
            <p:cNvSpPr/>
            <p:nvPr/>
          </p:nvSpPr>
          <p:spPr>
            <a:xfrm>
              <a:off x="0" y="0"/>
              <a:ext cx="12192000" cy="6649277"/>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endParaRPr/>
            </a:p>
          </p:txBody>
        </p:sp>
        <p:pic>
          <p:nvPicPr>
            <p:cNvPr id="1860" name="image36.jpeg" descr="image36.jpeg"/>
            <p:cNvPicPr>
              <a:picLocks noChangeAspect="1"/>
            </p:cNvPicPr>
            <p:nvPr/>
          </p:nvPicPr>
          <p:blipFill>
            <a:blip r:embed="rId4"/>
            <a:stretch>
              <a:fillRect/>
            </a:stretch>
          </p:blipFill>
          <p:spPr>
            <a:xfrm>
              <a:off x="0" y="0"/>
              <a:ext cx="12192000" cy="6649277"/>
            </a:xfrm>
            <a:prstGeom prst="rect">
              <a:avLst/>
            </a:prstGeom>
            <a:ln w="12700" cap="flat">
              <a:noFill/>
              <a:miter lim="400000"/>
            </a:ln>
            <a:effectLst/>
          </p:spPr>
        </p:pic>
      </p:grpSp>
      <p:sp>
        <p:nvSpPr>
          <p:cNvPr id="1862" name="Title 4"/>
          <p:cNvSpPr txBox="1">
            <a:spLocks noGrp="1"/>
          </p:cNvSpPr>
          <p:nvPr>
            <p:ph type="title"/>
          </p:nvPr>
        </p:nvSpPr>
        <p:spPr>
          <a:xfrm>
            <a:off x="695999" y="465591"/>
            <a:ext cx="10800002" cy="1116849"/>
          </a:xfrm>
          <a:prstGeom prst="rect">
            <a:avLst/>
          </a:prstGeom>
        </p:spPr>
        <p:txBody>
          <a:bodyPr/>
          <a:lstStyle/>
          <a:p>
            <a:pPr defTabSz="630936">
              <a:defRPr sz="2691">
                <a:solidFill>
                  <a:srgbClr val="FFFFFF"/>
                </a:solidFill>
              </a:defRPr>
            </a:pPr>
            <a:r>
              <a:t>There are many unanswered questions </a:t>
            </a:r>
            <a:br/>
            <a:r>
              <a:t>in fundamental physics</a:t>
            </a:r>
            <a:br/>
            <a:endParaRPr/>
          </a:p>
        </p:txBody>
      </p:sp>
      <p:sp>
        <p:nvSpPr>
          <p:cNvPr id="1863" name="TextBox 13"/>
          <p:cNvSpPr txBox="1"/>
          <p:nvPr/>
        </p:nvSpPr>
        <p:spPr>
          <a:xfrm>
            <a:off x="3711526" y="1800579"/>
            <a:ext cx="4768948" cy="4862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800">
                <a:solidFill>
                  <a:srgbClr val="FFFFFF"/>
                </a:solidFill>
              </a:defRPr>
            </a:lvl1pPr>
          </a:lstStyle>
          <a:p>
            <a:r>
              <a:t>Including</a:t>
            </a:r>
          </a:p>
        </p:txBody>
      </p:sp>
      <p:grpSp>
        <p:nvGrpSpPr>
          <p:cNvPr id="1866" name="ZoneTexte 9"/>
          <p:cNvGrpSpPr/>
          <p:nvPr/>
        </p:nvGrpSpPr>
        <p:grpSpPr>
          <a:xfrm>
            <a:off x="3427302" y="2541842"/>
            <a:ext cx="2604738" cy="1672765"/>
            <a:chOff x="0" y="0"/>
            <a:chExt cx="2604737" cy="1672763"/>
          </a:xfrm>
        </p:grpSpPr>
        <p:sp>
          <p:nvSpPr>
            <p:cNvPr id="1864" name="Rectangle"/>
            <p:cNvSpPr/>
            <p:nvPr/>
          </p:nvSpPr>
          <p:spPr>
            <a:xfrm>
              <a:off x="-1" y="0"/>
              <a:ext cx="2604739" cy="1672764"/>
            </a:xfrm>
            <a:prstGeom prst="rect">
              <a:avLst/>
            </a:prstGeom>
            <a:solidFill>
              <a:schemeClr val="accent3"/>
            </a:solidFill>
            <a:ln w="12700" cap="flat">
              <a:noFill/>
              <a:miter lim="400000"/>
            </a:ln>
            <a:effectLst/>
          </p:spPr>
          <p:txBody>
            <a:bodyPr wrap="square" lIns="45719" tIns="45719" rIns="45719" bIns="45719" numCol="1" anchor="ctr">
              <a:noAutofit/>
            </a:bodyPr>
            <a:lstStyle/>
            <a:p>
              <a:pPr algn="ctr"/>
              <a:endParaRPr/>
            </a:p>
          </p:txBody>
        </p:sp>
        <p:sp>
          <p:nvSpPr>
            <p:cNvPr id="1865" name="What is the unknown 95% of the mass  and energy  of the universe?"/>
            <p:cNvSpPr txBox="1"/>
            <p:nvPr/>
          </p:nvSpPr>
          <p:spPr>
            <a:xfrm>
              <a:off x="45719" y="261001"/>
              <a:ext cx="2513299" cy="115076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t>What is the unknown 95% of the mass </a:t>
              </a:r>
              <a:br/>
              <a:r>
                <a:t>and energy </a:t>
              </a:r>
              <a:br/>
              <a:r>
                <a:t>of the universe?</a:t>
              </a:r>
            </a:p>
          </p:txBody>
        </p:sp>
      </p:grpSp>
      <p:grpSp>
        <p:nvGrpSpPr>
          <p:cNvPr id="1869" name="ZoneTexte 12"/>
          <p:cNvGrpSpPr/>
          <p:nvPr/>
        </p:nvGrpSpPr>
        <p:grpSpPr>
          <a:xfrm>
            <a:off x="3427302" y="4279027"/>
            <a:ext cx="2604738" cy="1670924"/>
            <a:chOff x="0" y="0"/>
            <a:chExt cx="2604737" cy="1670923"/>
          </a:xfrm>
        </p:grpSpPr>
        <p:sp>
          <p:nvSpPr>
            <p:cNvPr id="1867" name="Rectangle"/>
            <p:cNvSpPr/>
            <p:nvPr/>
          </p:nvSpPr>
          <p:spPr>
            <a:xfrm>
              <a:off x="-1" y="-1"/>
              <a:ext cx="2604739" cy="1670925"/>
            </a:xfrm>
            <a:prstGeom prst="rect">
              <a:avLst/>
            </a:prstGeom>
            <a:solidFill>
              <a:schemeClr val="accent3"/>
            </a:solidFill>
            <a:ln w="12700" cap="flat">
              <a:noFill/>
              <a:miter lim="400000"/>
            </a:ln>
            <a:effectLst/>
          </p:spPr>
          <p:txBody>
            <a:bodyPr wrap="square" lIns="45719" tIns="45719" rIns="45719" bIns="45719" numCol="1" anchor="ctr">
              <a:noAutofit/>
            </a:bodyPr>
            <a:lstStyle/>
            <a:p>
              <a:pPr algn="ctr"/>
              <a:endParaRPr/>
            </a:p>
          </p:txBody>
        </p:sp>
        <p:sp>
          <p:nvSpPr>
            <p:cNvPr id="1868" name="Why is the universe made only of matter, with hardly any antimatter?"/>
            <p:cNvSpPr txBox="1"/>
            <p:nvPr/>
          </p:nvSpPr>
          <p:spPr>
            <a:xfrm>
              <a:off x="45719" y="260080"/>
              <a:ext cx="2513299" cy="11507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Why is the universe made only of matter, with hardly any antimatter?</a:t>
              </a:r>
            </a:p>
          </p:txBody>
        </p:sp>
      </p:grpSp>
      <p:grpSp>
        <p:nvGrpSpPr>
          <p:cNvPr id="1872" name="ZoneTexte 15"/>
          <p:cNvGrpSpPr/>
          <p:nvPr/>
        </p:nvGrpSpPr>
        <p:grpSpPr>
          <a:xfrm>
            <a:off x="6095999" y="4277186"/>
            <a:ext cx="2620622" cy="1672764"/>
            <a:chOff x="0" y="0"/>
            <a:chExt cx="2620620" cy="1672763"/>
          </a:xfrm>
        </p:grpSpPr>
        <p:sp>
          <p:nvSpPr>
            <p:cNvPr id="1870" name="Rectangle"/>
            <p:cNvSpPr/>
            <p:nvPr/>
          </p:nvSpPr>
          <p:spPr>
            <a:xfrm>
              <a:off x="-1" y="-1"/>
              <a:ext cx="2620622" cy="1672765"/>
            </a:xfrm>
            <a:prstGeom prst="rect">
              <a:avLst/>
            </a:prstGeom>
            <a:solidFill>
              <a:schemeClr val="accent3"/>
            </a:solidFill>
            <a:ln w="12700" cap="flat">
              <a:noFill/>
              <a:miter lim="400000"/>
            </a:ln>
            <a:effectLst/>
          </p:spPr>
          <p:txBody>
            <a:bodyPr wrap="square" lIns="45719" tIns="45719" rIns="45719" bIns="45719" numCol="1" anchor="ctr">
              <a:noAutofit/>
            </a:bodyPr>
            <a:lstStyle/>
            <a:p>
              <a:pPr algn="ctr"/>
              <a:endParaRPr/>
            </a:p>
          </p:txBody>
        </p:sp>
        <p:sp>
          <p:nvSpPr>
            <p:cNvPr id="1871" name="Why is gravity so weak compared to the other forces?"/>
            <p:cNvSpPr txBox="1"/>
            <p:nvPr/>
          </p:nvSpPr>
          <p:spPr>
            <a:xfrm>
              <a:off x="45719" y="394350"/>
              <a:ext cx="2529182" cy="8840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Why is gravity so weak compared to the other forces?</a:t>
              </a:r>
            </a:p>
          </p:txBody>
        </p:sp>
      </p:grpSp>
      <p:grpSp>
        <p:nvGrpSpPr>
          <p:cNvPr id="1875" name="ZoneTexte 15"/>
          <p:cNvGrpSpPr/>
          <p:nvPr/>
        </p:nvGrpSpPr>
        <p:grpSpPr>
          <a:xfrm>
            <a:off x="6096001" y="2541842"/>
            <a:ext cx="2620620" cy="1672764"/>
            <a:chOff x="0" y="0"/>
            <a:chExt cx="2620618" cy="1672763"/>
          </a:xfrm>
        </p:grpSpPr>
        <p:sp>
          <p:nvSpPr>
            <p:cNvPr id="1873" name="Rectangle"/>
            <p:cNvSpPr/>
            <p:nvPr/>
          </p:nvSpPr>
          <p:spPr>
            <a:xfrm>
              <a:off x="0" y="-1"/>
              <a:ext cx="2620619" cy="1672765"/>
            </a:xfrm>
            <a:prstGeom prst="rect">
              <a:avLst/>
            </a:prstGeom>
            <a:solidFill>
              <a:schemeClr val="accent3"/>
            </a:solidFill>
            <a:ln w="12700" cap="flat">
              <a:noFill/>
              <a:miter lim="400000"/>
            </a:ln>
            <a:effectLst/>
          </p:spPr>
          <p:txBody>
            <a:bodyPr wrap="square" lIns="45719" tIns="45719" rIns="45719" bIns="45719" numCol="1" anchor="ctr">
              <a:noAutofit/>
            </a:bodyPr>
            <a:lstStyle/>
            <a:p>
              <a:pPr algn="ctr"/>
              <a:endParaRPr/>
            </a:p>
          </p:txBody>
        </p:sp>
        <p:sp>
          <p:nvSpPr>
            <p:cNvPr id="1874" name="Is there only one Higgs boson, and does it behave exactly as expected?"/>
            <p:cNvSpPr txBox="1"/>
            <p:nvPr/>
          </p:nvSpPr>
          <p:spPr>
            <a:xfrm>
              <a:off x="45720" y="261000"/>
              <a:ext cx="2529179" cy="11507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Is there only one Higgs boson, and does it behave exactly as expected?</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1866"/>
                                        </p:tgtEl>
                                        <p:attrNameLst>
                                          <p:attrName>style.visibility</p:attrName>
                                        </p:attrNameLst>
                                      </p:cBhvr>
                                      <p:to>
                                        <p:strVal val="visible"/>
                                      </p:to>
                                    </p:set>
                                    <p:animEffect transition="in" filter="fade">
                                      <p:cBhvr>
                                        <p:cTn id="7" dur="500"/>
                                        <p:tgtEl>
                                          <p:spTgt spid="18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2" nodeType="clickEffect">
                                  <p:stCondLst>
                                    <p:cond delay="0"/>
                                  </p:stCondLst>
                                  <p:iterate>
                                    <p:tmAbs val="0"/>
                                  </p:iterate>
                                  <p:childTnLst>
                                    <p:set>
                                      <p:cBhvr>
                                        <p:cTn id="11" fill="hold"/>
                                        <p:tgtEl>
                                          <p:spTgt spid="1869"/>
                                        </p:tgtEl>
                                        <p:attrNameLst>
                                          <p:attrName>style.visibility</p:attrName>
                                        </p:attrNameLst>
                                      </p:cBhvr>
                                      <p:to>
                                        <p:strVal val="visible"/>
                                      </p:to>
                                    </p:set>
                                    <p:animEffect transition="in" filter="fade">
                                      <p:cBhvr>
                                        <p:cTn id="12" dur="500"/>
                                        <p:tgtEl>
                                          <p:spTgt spid="18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3" nodeType="clickEffect">
                                  <p:stCondLst>
                                    <p:cond delay="0"/>
                                  </p:stCondLst>
                                  <p:iterate>
                                    <p:tmAbs val="0"/>
                                  </p:iterate>
                                  <p:childTnLst>
                                    <p:set>
                                      <p:cBhvr>
                                        <p:cTn id="16" fill="hold"/>
                                        <p:tgtEl>
                                          <p:spTgt spid="1875"/>
                                        </p:tgtEl>
                                        <p:attrNameLst>
                                          <p:attrName>style.visibility</p:attrName>
                                        </p:attrNameLst>
                                      </p:cBhvr>
                                      <p:to>
                                        <p:strVal val="visible"/>
                                      </p:to>
                                    </p:set>
                                    <p:animEffect transition="in" filter="fade">
                                      <p:cBhvr>
                                        <p:cTn id="17" dur="500"/>
                                        <p:tgtEl>
                                          <p:spTgt spid="187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4" nodeType="clickEffect">
                                  <p:stCondLst>
                                    <p:cond delay="0"/>
                                  </p:stCondLst>
                                  <p:iterate>
                                    <p:tmAbs val="0"/>
                                  </p:iterate>
                                  <p:childTnLst>
                                    <p:set>
                                      <p:cBhvr>
                                        <p:cTn id="21" fill="hold"/>
                                        <p:tgtEl>
                                          <p:spTgt spid="1872"/>
                                        </p:tgtEl>
                                        <p:attrNameLst>
                                          <p:attrName>style.visibility</p:attrName>
                                        </p:attrNameLst>
                                      </p:cBhvr>
                                      <p:to>
                                        <p:strVal val="visible"/>
                                      </p:to>
                                    </p:set>
                                    <p:animEffect transition="in" filter="fade">
                                      <p:cBhvr>
                                        <p:cTn id="22" dur="500"/>
                                        <p:tgtEl>
                                          <p:spTgt spid="1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6" grpId="1" animBg="1" advAuto="0"/>
      <p:bldP spid="1869" grpId="2" animBg="1" advAuto="0"/>
      <p:bldP spid="1872" grpId="4" animBg="1" advAuto="0"/>
      <p:bldP spid="1875" grpId="3"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543036" y="465591"/>
            <a:ext cx="4892000" cy="1116849"/>
          </a:xfrm>
        </p:spPr>
        <p:txBody>
          <a:bodyPr>
            <a:normAutofit/>
          </a:bodyPr>
          <a:lstStyle/>
          <a:p>
            <a:pPr algn="l"/>
            <a:r>
              <a:rPr lang="en-US" sz="4000" dirty="0"/>
              <a:t>Scientific priorities </a:t>
            </a:r>
            <a:br>
              <a:rPr lang="en-US" sz="4000" dirty="0"/>
            </a:br>
            <a:r>
              <a:rPr lang="en-US" sz="4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531430" y="1767565"/>
            <a:ext cx="5560794" cy="4409398"/>
          </a:xfrm>
        </p:spPr>
        <p:txBody>
          <a:bodyPr>
            <a:normAutofit fontScale="92500" lnSpcReduction="10000"/>
          </a:bodyPr>
          <a:lstStyle/>
          <a:p>
            <a:pPr>
              <a:lnSpc>
                <a:spcPct val="120000"/>
              </a:lnSpc>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2F2F2F"/>
                </a:solidFill>
              </a:rPr>
              <a:t>2020 Update of the European Strategy </a:t>
            </a:r>
            <a:br>
              <a:rPr lang="en-US" sz="2100" b="1" dirty="0">
                <a:solidFill>
                  <a:srgbClr val="2F2F2F"/>
                </a:solidFill>
              </a:rPr>
            </a:br>
            <a:r>
              <a:rPr lang="en-US" sz="2100" b="1" dirty="0">
                <a:solidFill>
                  <a:srgbClr val="2F2F2F"/>
                </a:solidFill>
              </a:rPr>
              <a:t>for Particle Physics</a:t>
            </a:r>
            <a:r>
              <a:rPr lang="en-US" sz="2100" dirty="0">
                <a:solidFill>
                  <a:srgbClr val="2F2F2F"/>
                </a:solidFill>
              </a:rPr>
              <a:t>:</a:t>
            </a:r>
          </a:p>
          <a:p>
            <a:pPr>
              <a:lnSpc>
                <a:spcPct val="110000"/>
              </a:lnSpc>
            </a:pPr>
            <a:endParaRPr lang="en-US" sz="2100" dirty="0">
              <a:solidFill>
                <a:srgbClr val="2F2F2F"/>
              </a:solidFill>
            </a:endParaRPr>
          </a:p>
          <a:p>
            <a:pPr defTabSz="288000">
              <a:lnSpc>
                <a:spcPct val="110000"/>
              </a:lnSpc>
            </a:pPr>
            <a:r>
              <a:rPr lang="en-US" dirty="0"/>
              <a:t>•	</a:t>
            </a:r>
            <a:r>
              <a:rPr lang="en-US" sz="1900" dirty="0"/>
              <a:t>Fully exploit the HL-LHC </a:t>
            </a:r>
          </a:p>
          <a:p>
            <a:pPr defTabSz="288000">
              <a:lnSpc>
                <a:spcPct val="110000"/>
              </a:lnSpc>
            </a:pPr>
            <a:r>
              <a:rPr lang="en-US" sz="1900" dirty="0"/>
              <a:t>• 	Build a Higgs factory to further understand 	              	this unique particle</a:t>
            </a:r>
          </a:p>
          <a:p>
            <a:pPr defTabSz="288000">
              <a:lnSpc>
                <a:spcPct val="110000"/>
              </a:lnSpc>
            </a:pPr>
            <a:r>
              <a:rPr lang="en-US" sz="1900" dirty="0"/>
              <a:t>•	Investigate the technical and financial feasibility 	of 	a future energy-frontier 100 km collider at CERN</a:t>
            </a:r>
          </a:p>
          <a:p>
            <a:pPr defTabSz="288000">
              <a:lnSpc>
                <a:spcPct val="110000"/>
              </a:lnSpc>
            </a:pPr>
            <a:r>
              <a:rPr lang="en-US" sz="1900" dirty="0"/>
              <a:t>•	Ramp up relevant R&amp;D </a:t>
            </a:r>
          </a:p>
          <a:p>
            <a:pPr defTabSz="288000">
              <a:lnSpc>
                <a:spcPct val="110000"/>
              </a:lnSpc>
            </a:pPr>
            <a:r>
              <a:rPr lang="en-US" sz="1900" dirty="0"/>
              <a:t>•	Continue supporting other projects around </a:t>
            </a:r>
            <a:br>
              <a:rPr lang="en-US" sz="1900" dirty="0"/>
            </a:br>
            <a:r>
              <a:rPr lang="en-US" sz="1900" dirty="0"/>
              <a:t>	the world</a:t>
            </a:r>
          </a:p>
        </p:txBody>
      </p:sp>
      <p:sp>
        <p:nvSpPr>
          <p:cNvPr id="3" name="Footer Placeholder 2">
            <a:extLst>
              <a:ext uri="{FF2B5EF4-FFF2-40B4-BE49-F238E27FC236}">
                <a16:creationId xmlns:a16="http://schemas.microsoft.com/office/drawing/2014/main" id="{730E8127-B4FA-B148-8881-C5638046FDB7}"/>
              </a:ext>
            </a:extLst>
          </p:cNvPr>
          <p:cNvSpPr>
            <a:spLocks noGrp="1"/>
          </p:cNvSpPr>
          <p:nvPr>
            <p:ph type="ftr" sz="quarter" idx="11"/>
          </p:nvPr>
        </p:nvSpPr>
        <p:spPr>
          <a:xfrm>
            <a:off x="1242000" y="6440400"/>
            <a:ext cx="4114800" cy="246511"/>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Presentation Austria</a:t>
            </a: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8" y="2316162"/>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r>
              <a:rPr lang="en-US" dirty="0">
                <a:solidFill>
                  <a:schemeClr val="bg1"/>
                </a:solidFill>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672" y="22141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563206" y="4693920"/>
            <a:ext cx="2124909" cy="718177"/>
          </a:xfrm>
          <a:prstGeom prst="rect">
            <a:avLst/>
          </a:prstGeom>
        </p:spPr>
      </p:pic>
    </p:spTree>
    <p:extLst>
      <p:ext uri="{BB962C8B-B14F-4D97-AF65-F5344CB8AC3E}">
        <p14:creationId xmlns:p14="http://schemas.microsoft.com/office/powerpoint/2010/main" val="392403575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2" name="Title 1"/>
          <p:cNvSpPr txBox="1">
            <a:spLocks noGrp="1"/>
          </p:cNvSpPr>
          <p:nvPr>
            <p:ph type="title"/>
          </p:nvPr>
        </p:nvSpPr>
        <p:spPr>
          <a:xfrm>
            <a:off x="609599" y="149041"/>
            <a:ext cx="10972801" cy="865539"/>
          </a:xfrm>
          <a:prstGeom prst="rect">
            <a:avLst/>
          </a:prstGeom>
          <a:solidFill>
            <a:srgbClr val="000000">
              <a:alpha val="50195"/>
            </a:srgbClr>
          </a:solidFill>
        </p:spPr>
        <p:txBody>
          <a:bodyPr/>
          <a:lstStyle>
            <a:lvl1pPr>
              <a:defRPr>
                <a:latin typeface="Avenir Next Regular"/>
                <a:ea typeface="Avenir Next Regular"/>
                <a:cs typeface="Avenir Next Regular"/>
                <a:sym typeface="Avenir Next Regular"/>
              </a:defRPr>
            </a:lvl1pPr>
          </a:lstStyle>
          <a:p>
            <a:r>
              <a:t>The Future Circular Collider</a:t>
            </a:r>
          </a:p>
        </p:txBody>
      </p:sp>
      <p:pic>
        <p:nvPicPr>
          <p:cNvPr id="1933" name="Picture 6" descr="Picture 6"/>
          <p:cNvPicPr>
            <a:picLocks noChangeAspect="1"/>
          </p:cNvPicPr>
          <p:nvPr/>
        </p:nvPicPr>
        <p:blipFill>
          <a:blip r:embed="rId2"/>
          <a:stretch>
            <a:fillRect/>
          </a:stretch>
        </p:blipFill>
        <p:spPr>
          <a:xfrm>
            <a:off x="-2" y="1014579"/>
            <a:ext cx="12198805" cy="5843423"/>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FCC integrated program</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srgbClr val="FFFF00"/>
                </a:solidFill>
                <a:effectLst/>
                <a:uLnTx/>
                <a:uFillTx/>
                <a:latin typeface="Arial"/>
                <a:ea typeface="+mj-ea"/>
                <a:cs typeface="+mj-cs"/>
              </a:rPr>
              <a:t>             inspired by successful LEP – LHC programs at CERN</a:t>
            </a:r>
            <a:endParaRPr kumimoji="0" lang="en-GB" altLang="en-GB" sz="24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Diagram, radar chart&#10;&#10;Description automatically generated">
            <a:extLst>
              <a:ext uri="{FF2B5EF4-FFF2-40B4-BE49-F238E27FC236}">
                <a16:creationId xmlns:a16="http://schemas.microsoft.com/office/drawing/2014/main" id="{35A5F079-ED80-2AED-94DC-726FEF2B06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5800" y="2564904"/>
            <a:ext cx="3867190" cy="3027550"/>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392" y="2636912"/>
            <a:ext cx="2823067" cy="314481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375920" y="3356992"/>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5" name="Rectangle 4">
            <a:extLst>
              <a:ext uri="{FF2B5EF4-FFF2-40B4-BE49-F238E27FC236}">
                <a16:creationId xmlns:a16="http://schemas.microsoft.com/office/drawing/2014/main" id="{D6B5AEE2-A6AF-54F9-F52E-2672F1EFBE3A}"/>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C8E855E4-8C06-8179-2B8D-E0C22B3F9795}"/>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Rectangle 6">
            <a:extLst>
              <a:ext uri="{FF2B5EF4-FFF2-40B4-BE49-F238E27FC236}">
                <a16:creationId xmlns:a16="http://schemas.microsoft.com/office/drawing/2014/main" id="{94EA2CCD-5CED-34BC-F294-67B69938070E}"/>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53DBC0A7-29FA-9BCE-CB6A-BF537F9F1164}"/>
              </a:ext>
            </a:extLst>
          </p:cNvPr>
          <p:cNvSpPr txBox="1"/>
          <p:nvPr/>
        </p:nvSpPr>
        <p:spPr>
          <a:xfrm>
            <a:off x="1679509"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CCF91467-89AD-4117-FA80-A16269773AED}"/>
              </a:ext>
            </a:extLst>
          </p:cNvPr>
          <p:cNvSpPr txBox="1"/>
          <p:nvPr/>
        </p:nvSpPr>
        <p:spPr>
          <a:xfrm>
            <a:off x="5377213"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5BFE9794-A28D-9916-65CA-648C937A2357}"/>
              </a:ext>
            </a:extLst>
          </p:cNvPr>
          <p:cNvSpPr txBox="1"/>
          <p:nvPr/>
        </p:nvSpPr>
        <p:spPr>
          <a:xfrm>
            <a:off x="9168341" y="577504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2065 - 2090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8133460" y="2584068"/>
            <a:ext cx="3795188" cy="3077180"/>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462860" y="3248806"/>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129275" y="764704"/>
                <a:ext cx="11953328"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a:t>
                </a:r>
                <a:r>
                  <a:rPr kumimoji="0" lang="en-GB" sz="1800" b="1" i="0" u="none" strike="noStrike" kern="1200" cap="none" spc="0" normalizeH="0" baseline="0" noProof="0" dirty="0" err="1">
                    <a:ln>
                      <a:noFill/>
                    </a:ln>
                    <a:solidFill>
                      <a:srgbClr val="3333FF"/>
                    </a:solidFill>
                    <a:effectLst/>
                    <a:uLnTx/>
                    <a:uFillTx/>
                    <a:latin typeface="Arial"/>
                    <a:ea typeface="+mn-ea"/>
                    <a:cs typeface="+mn-cs"/>
                  </a:rPr>
                  <a:t>hh</a:t>
                </a:r>
                <a:r>
                  <a:rPr kumimoji="0" lang="en-GB" sz="1800" b="1" i="0" u="none" strike="noStrike" kern="1200" cap="none" spc="0" normalizeH="0" baseline="0" noProof="0" dirty="0">
                    <a:ln>
                      <a:noFill/>
                    </a:ln>
                    <a:solidFill>
                      <a:srgbClr val="3333FF"/>
                    </a:solidFill>
                    <a:effectLst/>
                    <a:uLnTx/>
                    <a:uFillTx/>
                    <a:latin typeface="Arial"/>
                    <a:ea typeface="+mn-ea"/>
                    <a:cs typeface="+mn-cs"/>
                  </a:rPr>
                  <a:t>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with ion and eh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omplementary</a:t>
                </a:r>
                <a:r>
                  <a:rPr kumimoji="0" lang="en-GB" sz="1800" b="0" i="0" u="none" strike="noStrike" kern="1200" cap="none" spc="0" normalizeH="0" baseline="0" noProof="0" dirty="0">
                    <a:ln>
                      <a:noFill/>
                    </a:ln>
                    <a:solidFill>
                      <a:srgbClr val="0C377B"/>
                    </a:solidFill>
                    <a:effectLst/>
                    <a:uLnTx/>
                    <a:uFillTx/>
                    <a:latin typeface="Arial"/>
                    <a:ea typeface="+mn-ea"/>
                    <a:cs typeface="+mn-cs"/>
                  </a:rPr>
                  <a:t>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a:t>
                </a:r>
                <a:r>
                  <a:rPr kumimoji="0" lang="en-US" sz="1800" b="0" i="0" u="none" strike="noStrike" kern="1200" cap="none" spc="0" normalizeH="0" baseline="0" noProof="0" dirty="0" err="1">
                    <a:ln>
                      <a:noFill/>
                    </a:ln>
                    <a:solidFill>
                      <a:srgbClr val="0C377B"/>
                    </a:solidFill>
                    <a:effectLst/>
                    <a:uLnTx/>
                    <a:uFillTx/>
                    <a:latin typeface="Arial"/>
                    <a:ea typeface="+mn-ea"/>
                    <a:cs typeface="+mn-cs"/>
                  </a:rPr>
                  <a:t>uilding</a:t>
                </a:r>
                <a:r>
                  <a:rPr kumimoji="0" lang="en-US" sz="1800" b="0" i="0" u="none" strike="noStrike" kern="1200" cap="none" spc="0" normalizeH="0" baseline="0" noProof="0" dirty="0">
                    <a:ln>
                      <a:noFill/>
                    </a:ln>
                    <a:solidFill>
                      <a:srgbClr val="0C377B"/>
                    </a:solidFill>
                    <a:effectLst/>
                    <a:uLnTx/>
                    <a:uFillTx/>
                    <a:latin typeface="Arial"/>
                    <a:ea typeface="+mn-ea"/>
                    <a:cs typeface="+mn-cs"/>
                  </a:rPr>
                  <a:t>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allows seamless continuation of HEP after completion of the HL-LHC program</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129275" y="764704"/>
                <a:ext cx="11953328" cy="1785104"/>
              </a:xfrm>
              <a:prstGeom prst="rect">
                <a:avLst/>
              </a:prstGeom>
              <a:blipFill>
                <a:blip r:embed="rId7"/>
                <a:stretch>
                  <a:fillRect l="-510" t="-1365" b="-4437"/>
                </a:stretch>
              </a:blipFill>
            </p:spPr>
            <p:txBody>
              <a:bodyPr/>
              <a:lstStyle/>
              <a:p>
                <a:r>
                  <a:rPr lang="en-CH">
                    <a:noFill/>
                  </a:rPr>
                  <a:t> </a:t>
                </a:r>
              </a:p>
            </p:txBody>
          </p:sp>
        </mc:Fallback>
      </mc:AlternateContent>
      <p:sp>
        <p:nvSpPr>
          <p:cNvPr id="18" name="TextBox 17">
            <a:extLst>
              <a:ext uri="{FF2B5EF4-FFF2-40B4-BE49-F238E27FC236}">
                <a16:creationId xmlns:a16="http://schemas.microsoft.com/office/drawing/2014/main" id="{782A5E12-9D9C-2EBB-609A-68AA01F4F717}"/>
              </a:ext>
            </a:extLst>
          </p:cNvPr>
          <p:cNvSpPr txBox="1"/>
          <p:nvPr/>
        </p:nvSpPr>
        <p:spPr>
          <a:xfrm>
            <a:off x="4049287" y="6309320"/>
            <a:ext cx="7807353" cy="400110"/>
          </a:xfrm>
          <a:prstGeom prst="rect">
            <a:avLst/>
          </a:prstGeom>
          <a:noFill/>
        </p:spPr>
        <p:txBody>
          <a:bodyPr wrap="square">
            <a:spAutoFit/>
          </a:bodyPr>
          <a:lstStyle/>
          <a:p>
            <a:r>
              <a:rPr lang="en-GB" sz="2000" b="1" dirty="0">
                <a:solidFill>
                  <a:schemeClr val="tx1">
                    <a:lumMod val="20000"/>
                    <a:lumOff val="80000"/>
                  </a:schemeClr>
                </a:solidFill>
              </a:rPr>
              <a:t>a similar two-stage project CEPC/SPPC is under study in China</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3529725-9F96-0E01-4241-88108A7C4783}"/>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defRPr/>
            </a:pPr>
            <a:r>
              <a:rPr kumimoji="0" lang="en-US" b="1" i="0" u="none" strike="noStrike" kern="0" cap="none" spc="0" normalizeH="0" baseline="0" noProof="0" dirty="0">
                <a:ln>
                  <a:noFill/>
                </a:ln>
                <a:solidFill>
                  <a:srgbClr val="FFFF00"/>
                </a:solidFill>
                <a:effectLst/>
                <a:uLnTx/>
                <a:uFillTx/>
                <a:latin typeface="Arial"/>
                <a:ea typeface="+mj-ea"/>
                <a:cs typeface="+mj-cs"/>
              </a:rPr>
              <a:t>         FCC-</a:t>
            </a:r>
            <a:r>
              <a:rPr kumimoji="0" lang="en-US" b="1" i="0" u="none" strike="noStrike" kern="0" cap="none" spc="0" normalizeH="0" baseline="0" noProof="0" dirty="0" err="1">
                <a:ln>
                  <a:noFill/>
                </a:ln>
                <a:solidFill>
                  <a:srgbClr val="FFFF00"/>
                </a:solidFill>
                <a:effectLst/>
                <a:uLnTx/>
                <a:uFillTx/>
                <a:latin typeface="Arial"/>
                <a:ea typeface="+mj-ea"/>
                <a:cs typeface="+mj-cs"/>
              </a:rPr>
              <a:t>ee</a:t>
            </a:r>
            <a:r>
              <a:rPr kumimoji="0" lang="en-US" b="1" i="0" u="none" strike="noStrike" kern="0" cap="none" spc="0" normalizeH="0" baseline="0" noProof="0" dirty="0">
                <a:ln>
                  <a:noFill/>
                </a:ln>
                <a:solidFill>
                  <a:srgbClr val="FFFF00"/>
                </a:solidFill>
                <a:effectLst/>
                <a:uLnTx/>
                <a:uFillTx/>
                <a:latin typeface="Arial"/>
                <a:ea typeface="+mj-ea"/>
                <a:cs typeface="+mj-cs"/>
              </a:rPr>
              <a:t> a</a:t>
            </a:r>
            <a:r>
              <a:rPr kumimoji="0" lang="en-US" sz="3600" b="1" i="0" u="none" strike="noStrike" kern="0" cap="none" spc="0" normalizeH="0" baseline="0" noProof="0" dirty="0">
                <a:ln>
                  <a:noFill/>
                </a:ln>
                <a:solidFill>
                  <a:srgbClr val="FFFF00"/>
                </a:solidFill>
                <a:effectLst/>
                <a:uLnTx/>
                <a:uFillTx/>
                <a:latin typeface="Arial"/>
                <a:ea typeface="+mj-ea"/>
                <a:cs typeface="+mj-cs"/>
              </a:rPr>
              <a:t>ccelerator R&amp;D examples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7" name="Picture 6" descr="A picture containing icon&#10;&#10;Description automatically generated">
            <a:extLst>
              <a:ext uri="{FF2B5EF4-FFF2-40B4-BE49-F238E27FC236}">
                <a16:creationId xmlns:a16="http://schemas.microsoft.com/office/drawing/2014/main" id="{3328257D-ECC8-06EE-C633-8399F2A78D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48FB46A7-5B08-CCFC-8F3B-584076680883}"/>
              </a:ext>
            </a:extLst>
          </p:cNvPr>
          <p:cNvSpPr txBox="1"/>
          <p:nvPr/>
        </p:nvSpPr>
        <p:spPr>
          <a:xfrm>
            <a:off x="154066" y="810284"/>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 RF power sources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(400 &amp; 800 MHz)</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1A382D6-4480-6824-68FD-8C4370280D30}"/>
              </a:ext>
            </a:extLst>
          </p:cNvPr>
          <p:cNvSpPr txBox="1"/>
          <p:nvPr/>
        </p:nvSpPr>
        <p:spPr>
          <a:xfrm>
            <a:off x="5731738" y="744137"/>
            <a:ext cx="2722220"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 SC cavities </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95AE4F00-84F6-8B7F-CFA8-5E641AD773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82" y="4745550"/>
            <a:ext cx="2887641" cy="1927099"/>
          </a:xfrm>
          <a:prstGeom prst="rect">
            <a:avLst/>
          </a:prstGeom>
        </p:spPr>
      </p:pic>
      <p:pic>
        <p:nvPicPr>
          <p:cNvPr id="15" name="Picture 14">
            <a:extLst>
              <a:ext uri="{FF2B5EF4-FFF2-40B4-BE49-F238E27FC236}">
                <a16:creationId xmlns:a16="http://schemas.microsoft.com/office/drawing/2014/main" id="{2CAF095D-BD73-AA5A-403A-E0757D9BF788}"/>
              </a:ext>
            </a:extLst>
          </p:cNvPr>
          <p:cNvPicPr>
            <a:picLocks noChangeAspect="1"/>
          </p:cNvPicPr>
          <p:nvPr/>
        </p:nvPicPr>
        <p:blipFill rotWithShape="1">
          <a:blip r:embed="rId5">
            <a:clrChange>
              <a:clrFrom>
                <a:srgbClr val="FFFFFF"/>
              </a:clrFrom>
              <a:clrTo>
                <a:srgbClr val="FFFFFF">
                  <a:alpha val="0"/>
                </a:srgbClr>
              </a:clrTo>
            </a:clrChange>
          </a:blip>
          <a:srcRect t="9393"/>
          <a:stretch/>
        </p:blipFill>
        <p:spPr>
          <a:xfrm>
            <a:off x="2886277" y="4724083"/>
            <a:ext cx="4169615" cy="1746034"/>
          </a:xfrm>
          <a:prstGeom prst="rect">
            <a:avLst/>
          </a:prstGeom>
        </p:spPr>
      </p:pic>
      <p:sp>
        <p:nvSpPr>
          <p:cNvPr id="16" name="TextBox 15">
            <a:extLst>
              <a:ext uri="{FF2B5EF4-FFF2-40B4-BE49-F238E27FC236}">
                <a16:creationId xmlns:a16="http://schemas.microsoft.com/office/drawing/2014/main" id="{AE3FF80A-1239-259B-1D9F-508C30EBE0A3}"/>
              </a:ext>
            </a:extLst>
          </p:cNvPr>
          <p:cNvSpPr txBox="1"/>
          <p:nvPr/>
        </p:nvSpPr>
        <p:spPr>
          <a:xfrm>
            <a:off x="189523" y="4203862"/>
            <a:ext cx="540885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energy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twin aperture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arc dipoles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513BE173-004C-39C3-64B9-CB5CC48562B4}"/>
              </a:ext>
            </a:extLst>
          </p:cNvPr>
          <p:cNvSpPr txBox="1"/>
          <p:nvPr/>
        </p:nvSpPr>
        <p:spPr>
          <a:xfrm>
            <a:off x="2614904" y="1289188"/>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I. Syratchev</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59A36FFC-E970-C7E8-594D-F294AF91B807}"/>
              </a:ext>
            </a:extLst>
          </p:cNvPr>
          <p:cNvSpPr txBox="1"/>
          <p:nvPr/>
        </p:nvSpPr>
        <p:spPr>
          <a:xfrm>
            <a:off x="5280398" y="6401904"/>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A. Milanese</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B2B7C9CF-21CF-79DC-0434-AD24A7F2FD87}"/>
              </a:ext>
            </a:extLst>
          </p:cNvPr>
          <p:cNvSpPr txBox="1"/>
          <p:nvPr/>
        </p:nvSpPr>
        <p:spPr>
          <a:xfrm>
            <a:off x="6317163" y="4214273"/>
            <a:ext cx="598951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u</a:t>
            </a:r>
            <a:r>
              <a:rPr kumimoji="0" lang="en-US" sz="2400" b="0" i="0" u="none" strike="noStrike" kern="0" cap="none" spc="0" normalizeH="0" baseline="0" noProof="0" dirty="0" err="1">
                <a:ln>
                  <a:noFill/>
                </a:ln>
                <a:solidFill>
                  <a:srgbClr val="0000CC"/>
                </a:solidFill>
                <a:effectLst/>
                <a:uLnTx/>
                <a:uFillTx/>
                <a:latin typeface="Calibri" panose="020F0502020204030204"/>
                <a:ea typeface="+mn-ea"/>
                <a:cs typeface="+mn-cs"/>
              </a:rPr>
              <a:t>nder</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study: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CCT HTS quad’s &amp; sext’s for arcs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0028C984-1F42-24E5-EC77-B68D16471375}"/>
              </a:ext>
            </a:extLst>
          </p:cNvPr>
          <p:cNvPicPr>
            <a:picLocks noChangeAspect="1"/>
          </p:cNvPicPr>
          <p:nvPr/>
        </p:nvPicPr>
        <p:blipFill>
          <a:blip r:embed="rId6"/>
          <a:stretch>
            <a:fillRect/>
          </a:stretch>
        </p:blipFill>
        <p:spPr>
          <a:xfrm>
            <a:off x="7146359" y="5237075"/>
            <a:ext cx="2166235" cy="1559137"/>
          </a:xfrm>
          <a:prstGeom prst="rect">
            <a:avLst/>
          </a:prstGeom>
        </p:spPr>
      </p:pic>
      <p:pic>
        <p:nvPicPr>
          <p:cNvPr id="21" name="Picture 20">
            <a:extLst>
              <a:ext uri="{FF2B5EF4-FFF2-40B4-BE49-F238E27FC236}">
                <a16:creationId xmlns:a16="http://schemas.microsoft.com/office/drawing/2014/main" id="{4D5743F5-CAFB-016A-F9D5-475AD11D4138}"/>
              </a:ext>
            </a:extLst>
          </p:cNvPr>
          <p:cNvPicPr>
            <a:picLocks noChangeAspect="1"/>
          </p:cNvPicPr>
          <p:nvPr/>
        </p:nvPicPr>
        <p:blipFill>
          <a:blip r:embed="rId7"/>
          <a:stretch>
            <a:fillRect/>
          </a:stretch>
        </p:blipFill>
        <p:spPr>
          <a:xfrm>
            <a:off x="8937055" y="4696623"/>
            <a:ext cx="1353688" cy="1453894"/>
          </a:xfrm>
          <a:prstGeom prst="rect">
            <a:avLst/>
          </a:prstGeom>
        </p:spPr>
      </p:pic>
      <p:pic>
        <p:nvPicPr>
          <p:cNvPr id="22" name="Picture 21">
            <a:extLst>
              <a:ext uri="{FF2B5EF4-FFF2-40B4-BE49-F238E27FC236}">
                <a16:creationId xmlns:a16="http://schemas.microsoft.com/office/drawing/2014/main" id="{660DC73A-907A-8A75-6E14-396D848FBD1F}"/>
              </a:ext>
            </a:extLst>
          </p:cNvPr>
          <p:cNvPicPr>
            <a:picLocks noChangeAspect="1"/>
          </p:cNvPicPr>
          <p:nvPr/>
        </p:nvPicPr>
        <p:blipFill>
          <a:blip r:embed="rId8"/>
          <a:stretch>
            <a:fillRect/>
          </a:stretch>
        </p:blipFill>
        <p:spPr>
          <a:xfrm>
            <a:off x="10325800" y="4696623"/>
            <a:ext cx="1410786" cy="1453894"/>
          </a:xfrm>
          <a:prstGeom prst="rect">
            <a:avLst/>
          </a:prstGeom>
        </p:spPr>
      </p:pic>
      <p:pic>
        <p:nvPicPr>
          <p:cNvPr id="23" name="Picture 22">
            <a:extLst>
              <a:ext uri="{FF2B5EF4-FFF2-40B4-BE49-F238E27FC236}">
                <a16:creationId xmlns:a16="http://schemas.microsoft.com/office/drawing/2014/main" id="{BE1051D3-120D-946D-5689-F184BC4B5AA2}"/>
              </a:ext>
            </a:extLst>
          </p:cNvPr>
          <p:cNvPicPr>
            <a:picLocks noChangeAspect="1"/>
          </p:cNvPicPr>
          <p:nvPr/>
        </p:nvPicPr>
        <p:blipFill>
          <a:blip r:embed="rId9"/>
          <a:stretch>
            <a:fillRect/>
          </a:stretch>
        </p:blipFill>
        <p:spPr>
          <a:xfrm>
            <a:off x="8014116" y="1253559"/>
            <a:ext cx="3733059" cy="2713931"/>
          </a:xfrm>
          <a:prstGeom prst="rect">
            <a:avLst/>
          </a:prstGeom>
        </p:spPr>
      </p:pic>
      <p:pic>
        <p:nvPicPr>
          <p:cNvPr id="24" name="Picture 23">
            <a:extLst>
              <a:ext uri="{FF2B5EF4-FFF2-40B4-BE49-F238E27FC236}">
                <a16:creationId xmlns:a16="http://schemas.microsoft.com/office/drawing/2014/main" id="{C08543AA-4CAB-4842-F110-4154ACA9C222}"/>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979443" y="2883148"/>
            <a:ext cx="1609780" cy="86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16">
            <a:extLst>
              <a:ext uri="{FF2B5EF4-FFF2-40B4-BE49-F238E27FC236}">
                <a16:creationId xmlns:a16="http://schemas.microsoft.com/office/drawing/2014/main" id="{75EDCB04-3D8F-CF01-725C-D5466D778586}"/>
              </a:ext>
            </a:extLst>
          </p:cNvPr>
          <p:cNvSpPr txBox="1"/>
          <p:nvPr/>
        </p:nvSpPr>
        <p:spPr>
          <a:xfrm>
            <a:off x="7623689" y="2237759"/>
            <a:ext cx="2356735"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800 MHz 5-cell </a:t>
            </a:r>
            <a:r>
              <a:rPr kumimoji="0" lang="en-US" sz="1600" b="1" i="0" u="none" strike="noStrike" kern="1200" cap="none" spc="0" normalizeH="0" baseline="0" noProof="0" dirty="0" err="1">
                <a:ln>
                  <a:noFill/>
                </a:ln>
                <a:solidFill>
                  <a:srgbClr val="0C377B"/>
                </a:solidFill>
                <a:effectLst/>
                <a:uLnTx/>
                <a:uFillTx/>
                <a:latin typeface="Calibri" panose="020F0502020204030204"/>
                <a:ea typeface="+mn-ea"/>
                <a:cs typeface="+mn-cs"/>
              </a:rPr>
              <a:t>Nb</a:t>
            </a:r>
            <a:endPar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prototype / JLAB, 2 K</a:t>
            </a:r>
            <a:endParaRPr kumimoji="0" lang="en-GB" sz="16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26" name="Picture 25" descr="A picture containing drawing&#10;&#10;Description automatically generated">
            <a:extLst>
              <a:ext uri="{FF2B5EF4-FFF2-40B4-BE49-F238E27FC236}">
                <a16:creationId xmlns:a16="http://schemas.microsoft.com/office/drawing/2014/main" id="{C495EDC1-DB91-54DC-20FC-7B38BEF8095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289798" y="797761"/>
            <a:ext cx="1782866" cy="517606"/>
          </a:xfrm>
          <a:prstGeom prst="rect">
            <a:avLst/>
          </a:prstGeom>
        </p:spPr>
      </p:pic>
      <p:pic>
        <p:nvPicPr>
          <p:cNvPr id="27" name="Picture 26" descr="Text&#10;&#10;Description automatically generated with low confidence">
            <a:extLst>
              <a:ext uri="{FF2B5EF4-FFF2-40B4-BE49-F238E27FC236}">
                <a16:creationId xmlns:a16="http://schemas.microsoft.com/office/drawing/2014/main" id="{5DE00890-4C1F-FAF0-3E83-264DCB541A5E}"/>
              </a:ext>
            </a:extLst>
          </p:cNvPr>
          <p:cNvPicPr>
            <a:picLocks noChangeAspect="1"/>
          </p:cNvPicPr>
          <p:nvPr/>
        </p:nvPicPr>
        <p:blipFill>
          <a:blip r:embed="rId12"/>
          <a:stretch>
            <a:fillRect/>
          </a:stretch>
        </p:blipFill>
        <p:spPr>
          <a:xfrm>
            <a:off x="10848528" y="5916957"/>
            <a:ext cx="1347078" cy="896419"/>
          </a:xfrm>
          <a:prstGeom prst="rect">
            <a:avLst/>
          </a:prstGeom>
        </p:spPr>
      </p:pic>
      <p:sp>
        <p:nvSpPr>
          <p:cNvPr id="28" name="TextBox 27">
            <a:extLst>
              <a:ext uri="{FF2B5EF4-FFF2-40B4-BE49-F238E27FC236}">
                <a16:creationId xmlns:a16="http://schemas.microsoft.com/office/drawing/2014/main" id="{4AF7A6F2-9778-9134-E7A7-CBDCECCBD84A}"/>
              </a:ext>
            </a:extLst>
          </p:cNvPr>
          <p:cNvSpPr txBox="1"/>
          <p:nvPr/>
        </p:nvSpPr>
        <p:spPr>
          <a:xfrm>
            <a:off x="10863184" y="1686541"/>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F. Marhauser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29" name="Picture 28">
            <a:extLst>
              <a:ext uri="{FF2B5EF4-FFF2-40B4-BE49-F238E27FC236}">
                <a16:creationId xmlns:a16="http://schemas.microsoft.com/office/drawing/2014/main" id="{E172E9DC-9F99-2E07-CF14-0F40485AA2A7}"/>
              </a:ext>
            </a:extLst>
          </p:cNvPr>
          <p:cNvPicPr>
            <a:picLocks noChangeAspect="1"/>
          </p:cNvPicPr>
          <p:nvPr/>
        </p:nvPicPr>
        <p:blipFill rotWithShape="1">
          <a:blip r:embed="rId13"/>
          <a:srcRect r="3846" b="17716"/>
          <a:stretch/>
        </p:blipFill>
        <p:spPr>
          <a:xfrm>
            <a:off x="154066" y="1704324"/>
            <a:ext cx="4168007" cy="1360008"/>
          </a:xfrm>
          <a:prstGeom prst="rect">
            <a:avLst/>
          </a:prstGeom>
        </p:spPr>
      </p:pic>
      <p:sp>
        <p:nvSpPr>
          <p:cNvPr id="30" name="TextBox 16">
            <a:extLst>
              <a:ext uri="{FF2B5EF4-FFF2-40B4-BE49-F238E27FC236}">
                <a16:creationId xmlns:a16="http://schemas.microsoft.com/office/drawing/2014/main" id="{A795006C-E1AD-78E3-E997-9670FCEE62D8}"/>
              </a:ext>
            </a:extLst>
          </p:cNvPr>
          <p:cNvSpPr txBox="1"/>
          <p:nvPr/>
        </p:nvSpPr>
        <p:spPr>
          <a:xfrm>
            <a:off x="4437658" y="1428246"/>
            <a:ext cx="1000110" cy="13234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400 MHz 1-,2- &amp; 4-cell Nb/Cu , 4.5 K</a:t>
            </a:r>
          </a:p>
        </p:txBody>
      </p:sp>
      <p:sp>
        <p:nvSpPr>
          <p:cNvPr id="31" name="TextBox 30">
            <a:extLst>
              <a:ext uri="{FF2B5EF4-FFF2-40B4-BE49-F238E27FC236}">
                <a16:creationId xmlns:a16="http://schemas.microsoft.com/office/drawing/2014/main" id="{3BD54858-14D9-0951-3693-FCBE959356F0}"/>
              </a:ext>
            </a:extLst>
          </p:cNvPr>
          <p:cNvSpPr txBox="1"/>
          <p:nvPr/>
        </p:nvSpPr>
        <p:spPr>
          <a:xfrm>
            <a:off x="203695" y="3244258"/>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FPC &amp; HOM coupler, cryomodule, thin-film coatings…</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32" name="Picture 31">
            <a:extLst>
              <a:ext uri="{FF2B5EF4-FFF2-40B4-BE49-F238E27FC236}">
                <a16:creationId xmlns:a16="http://schemas.microsoft.com/office/drawing/2014/main" id="{FD66DFFC-67DA-7947-B923-D76FF82E4662}"/>
              </a:ext>
            </a:extLst>
          </p:cNvPr>
          <p:cNvPicPr>
            <a:picLocks noChangeAspect="1"/>
          </p:cNvPicPr>
          <p:nvPr/>
        </p:nvPicPr>
        <p:blipFill>
          <a:blip r:embed="rId14"/>
          <a:stretch>
            <a:fillRect/>
          </a:stretch>
        </p:blipFill>
        <p:spPr>
          <a:xfrm>
            <a:off x="7186019" y="4651540"/>
            <a:ext cx="1248511" cy="523220"/>
          </a:xfrm>
          <a:prstGeom prst="rect">
            <a:avLst/>
          </a:prstGeom>
        </p:spPr>
      </p:pic>
      <p:pic>
        <p:nvPicPr>
          <p:cNvPr id="33" name="Picture 32" descr="A picture containing indoor, building, table, sitting&#10;&#10;Description automatically generated">
            <a:extLst>
              <a:ext uri="{FF2B5EF4-FFF2-40B4-BE49-F238E27FC236}">
                <a16:creationId xmlns:a16="http://schemas.microsoft.com/office/drawing/2014/main" id="{D74E2BAE-F45D-27C7-2DBF-102EFEC371E0}"/>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575205" y="1281793"/>
            <a:ext cx="1834682" cy="2446242"/>
          </a:xfrm>
          <a:prstGeom prst="rect">
            <a:avLst/>
          </a:prstGeom>
        </p:spPr>
      </p:pic>
      <p:sp>
        <p:nvSpPr>
          <p:cNvPr id="34" name="TextBox 33">
            <a:extLst>
              <a:ext uri="{FF2B5EF4-FFF2-40B4-BE49-F238E27FC236}">
                <a16:creationId xmlns:a16="http://schemas.microsoft.com/office/drawing/2014/main" id="{DF47563B-D476-6FB4-D08A-88426D21C866}"/>
              </a:ext>
            </a:extLst>
          </p:cNvPr>
          <p:cNvSpPr txBox="1"/>
          <p:nvPr/>
        </p:nvSpPr>
        <p:spPr>
          <a:xfrm>
            <a:off x="9632407" y="6504998"/>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M. Koratzinos</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02934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Arial"/>
                <a:ea typeface="+mj-ea"/>
                <a:cs typeface="+mj-cs"/>
              </a:rPr>
              <a:t>           </a:t>
            </a:r>
            <a:r>
              <a:rPr kumimoji="0" lang="en-US" sz="3600" b="1" i="0" u="none" strike="noStrike" kern="0" cap="none" spc="0" normalizeH="0" baseline="0" noProof="0" dirty="0">
                <a:ln>
                  <a:noFill/>
                </a:ln>
                <a:solidFill>
                  <a:srgbClr val="FFFF00"/>
                </a:solidFill>
                <a:effectLst/>
                <a:uLnTx/>
                <a:uFillTx/>
                <a:latin typeface="Arial"/>
                <a:ea typeface="+mj-ea"/>
                <a:cs typeface="+mj-cs"/>
              </a:rPr>
              <a:t>FCC implementation - footprint baseline</a:t>
            </a:r>
            <a:endParaRPr kumimoji="0" lang="en-GB" altLang="en-GB"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35D8555C-BE26-AB62-6BFA-8F2BF5C887BF}"/>
              </a:ext>
            </a:extLst>
          </p:cNvPr>
          <p:cNvPicPr>
            <a:picLocks noChangeAspect="1"/>
          </p:cNvPicPr>
          <p:nvPr/>
        </p:nvPicPr>
        <p:blipFill>
          <a:blip r:embed="rId4"/>
          <a:stretch>
            <a:fillRect/>
          </a:stretch>
        </p:blipFill>
        <p:spPr>
          <a:xfrm>
            <a:off x="19442" y="968461"/>
            <a:ext cx="8435066" cy="2831274"/>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191344" y="3745483"/>
            <a:ext cx="11881320" cy="29238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Present baseline implementation</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91 km circumference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95% in molasse geology for minimising tunnel construction risks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8 surface sites with ~5 ha area each</a:t>
            </a: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planned for 2024 and 2025 in areas with uncertain geological conditions: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Limestone-molasse border, karstification, water pressure, moraine properties, water bearing layers, etc.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~40-50 drillings, 100 km of seismic lines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6" name="Image 2">
            <a:extLst>
              <a:ext uri="{FF2B5EF4-FFF2-40B4-BE49-F238E27FC236}">
                <a16:creationId xmlns:a16="http://schemas.microsoft.com/office/drawing/2014/main" id="{B30A6755-4E3C-D2B3-CADA-28A636BE5E3D}"/>
              </a:ext>
            </a:extLst>
          </p:cNvPr>
          <p:cNvPicPr>
            <a:picLocks noChangeAspect="1"/>
          </p:cNvPicPr>
          <p:nvPr/>
        </p:nvPicPr>
        <p:blipFill rotWithShape="1">
          <a:blip r:embed="rId5"/>
          <a:srcRect l="41337" t="22001" r="19597" b="14656"/>
          <a:stretch/>
        </p:blipFill>
        <p:spPr>
          <a:xfrm>
            <a:off x="8293840" y="968461"/>
            <a:ext cx="3888000" cy="3546148"/>
          </a:xfrm>
          <a:prstGeom prst="rect">
            <a:avLst/>
          </a:prstGeom>
        </p:spPr>
      </p:pic>
    </p:spTree>
    <p:extLst>
      <p:ext uri="{BB962C8B-B14F-4D97-AF65-F5344CB8AC3E}">
        <p14:creationId xmlns:p14="http://schemas.microsoft.com/office/powerpoint/2010/main" val="7512929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1" name="Straight Connector 11"/>
          <p:cNvSpPr/>
          <p:nvPr/>
        </p:nvSpPr>
        <p:spPr>
          <a:xfrm flipH="1">
            <a:off x="4597226" y="5179791"/>
            <a:ext cx="2326862" cy="1"/>
          </a:xfrm>
          <a:prstGeom prst="line">
            <a:avLst/>
          </a:prstGeom>
          <a:ln>
            <a:solidFill>
              <a:schemeClr val="accent1"/>
            </a:solidFill>
            <a:miter/>
            <a:tailEnd type="oval"/>
          </a:ln>
        </p:spPr>
        <p:txBody>
          <a:bodyPr lIns="45719" rIns="45719"/>
          <a:lstStyle/>
          <a:p>
            <a:endParaRPr/>
          </a:p>
        </p:txBody>
      </p:sp>
      <p:sp>
        <p:nvSpPr>
          <p:cNvPr id="1662" name="Straight Connector 6"/>
          <p:cNvSpPr/>
          <p:nvPr/>
        </p:nvSpPr>
        <p:spPr>
          <a:xfrm>
            <a:off x="5758276" y="2281145"/>
            <a:ext cx="1835737" cy="1"/>
          </a:xfrm>
          <a:prstGeom prst="line">
            <a:avLst/>
          </a:prstGeom>
          <a:ln>
            <a:solidFill>
              <a:schemeClr val="accent3"/>
            </a:solidFill>
            <a:miter/>
            <a:tailEnd type="oval"/>
          </a:ln>
        </p:spPr>
        <p:txBody>
          <a:bodyPr lIns="45719" rIns="45719"/>
          <a:lstStyle/>
          <a:p>
            <a:endParaRPr/>
          </a:p>
        </p:txBody>
      </p:sp>
      <p:sp>
        <p:nvSpPr>
          <p:cNvPr id="1663" name="Straight Connector 35"/>
          <p:cNvSpPr/>
          <p:nvPr/>
        </p:nvSpPr>
        <p:spPr>
          <a:xfrm flipH="1">
            <a:off x="3138600" y="3699202"/>
            <a:ext cx="2326862" cy="1"/>
          </a:xfrm>
          <a:prstGeom prst="line">
            <a:avLst/>
          </a:prstGeom>
          <a:ln>
            <a:solidFill>
              <a:schemeClr val="accent4"/>
            </a:solidFill>
            <a:miter/>
            <a:tailEnd type="oval"/>
          </a:ln>
        </p:spPr>
        <p:txBody>
          <a:bodyPr lIns="45719" rIns="45719"/>
          <a:lstStyle/>
          <a:p>
            <a:endParaRPr/>
          </a:p>
        </p:txBody>
      </p:sp>
      <p:sp>
        <p:nvSpPr>
          <p:cNvPr id="1664" name="Titre 1"/>
          <p:cNvSpPr txBox="1">
            <a:spLocks noGrp="1"/>
          </p:cNvSpPr>
          <p:nvPr>
            <p:ph type="title"/>
          </p:nvPr>
        </p:nvSpPr>
        <p:spPr>
          <a:xfrm>
            <a:off x="695999" y="465591"/>
            <a:ext cx="10800002" cy="731610"/>
          </a:xfrm>
          <a:prstGeom prst="rect">
            <a:avLst/>
          </a:prstGeom>
        </p:spPr>
        <p:txBody>
          <a:bodyPr/>
          <a:lstStyle/>
          <a:p>
            <a:r>
              <a:rPr dirty="0"/>
              <a:t>CERN</a:t>
            </a:r>
            <a:r>
              <a:rPr lang="en-US" dirty="0"/>
              <a:t> in numbers</a:t>
            </a:r>
            <a:endParaRPr dirty="0"/>
          </a:p>
        </p:txBody>
      </p:sp>
      <p:sp>
        <p:nvSpPr>
          <p:cNvPr id="1665" name="Espace réservé du numéro de diapositive 5"/>
          <p:cNvSpPr txBox="1">
            <a:spLocks noGrp="1"/>
          </p:cNvSpPr>
          <p:nvPr>
            <p:ph type="sldNum" sz="quarter" idx="2"/>
          </p:nvPr>
        </p:nvSpPr>
        <p:spPr>
          <a:xfrm>
            <a:off x="11368998" y="6554430"/>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a:t>
            </a:fld>
            <a:endParaRPr/>
          </a:p>
        </p:txBody>
      </p:sp>
      <p:pic>
        <p:nvPicPr>
          <p:cNvPr id="1666" name="Picture 8" descr="Picture 8"/>
          <p:cNvPicPr>
            <a:picLocks noChangeAspect="1"/>
          </p:cNvPicPr>
          <p:nvPr/>
        </p:nvPicPr>
        <p:blipFill>
          <a:blip r:embed="rId3"/>
          <a:stretch>
            <a:fillRect/>
          </a:stretch>
        </p:blipFill>
        <p:spPr>
          <a:xfrm>
            <a:off x="4416861" y="6063500"/>
            <a:ext cx="3607690" cy="498496"/>
          </a:xfrm>
          <a:prstGeom prst="rect">
            <a:avLst/>
          </a:prstGeom>
          <a:ln w="12700">
            <a:miter lim="400000"/>
          </a:ln>
        </p:spPr>
      </p:pic>
      <p:sp>
        <p:nvSpPr>
          <p:cNvPr id="1667" name="ZoneTexte 20"/>
          <p:cNvSpPr txBox="1"/>
          <p:nvPr/>
        </p:nvSpPr>
        <p:spPr>
          <a:xfrm>
            <a:off x="7525528" y="2137889"/>
            <a:ext cx="1454686" cy="2592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r">
              <a:defRPr>
                <a:solidFill>
                  <a:schemeClr val="accent3"/>
                </a:solidFill>
              </a:defRPr>
            </a:lvl1pPr>
          </a:lstStyle>
          <a:p>
            <a:r>
              <a:t>RESEARCH</a:t>
            </a:r>
          </a:p>
        </p:txBody>
      </p:sp>
      <p:sp>
        <p:nvSpPr>
          <p:cNvPr id="1668" name="ZoneTexte 22"/>
          <p:cNvSpPr txBox="1"/>
          <p:nvPr/>
        </p:nvSpPr>
        <p:spPr>
          <a:xfrm>
            <a:off x="1641582" y="3416925"/>
            <a:ext cx="1479390" cy="5259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a:solidFill>
                  <a:schemeClr val="accent4"/>
                </a:solidFill>
              </a:defRPr>
            </a:pPr>
            <a:r>
              <a:t>EDUCATION </a:t>
            </a:r>
            <a:br/>
            <a:r>
              <a:t>&amp; TRAINING</a:t>
            </a:r>
          </a:p>
        </p:txBody>
      </p:sp>
      <p:sp>
        <p:nvSpPr>
          <p:cNvPr id="1669" name="ZoneTexte 23"/>
          <p:cNvSpPr txBox="1"/>
          <p:nvPr/>
        </p:nvSpPr>
        <p:spPr>
          <a:xfrm>
            <a:off x="2895545" y="4926739"/>
            <a:ext cx="1615886" cy="5259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a:solidFill>
                  <a:schemeClr val="accent1"/>
                </a:solidFill>
              </a:defRPr>
            </a:pPr>
            <a:r>
              <a:t>TECHNOLOGY </a:t>
            </a:r>
            <a:br/>
            <a:r>
              <a:t>&amp; INNOVATION</a:t>
            </a:r>
          </a:p>
        </p:txBody>
      </p:sp>
      <p:sp>
        <p:nvSpPr>
          <p:cNvPr id="1670" name="ZoneTexte 21"/>
          <p:cNvSpPr txBox="1"/>
          <p:nvPr/>
        </p:nvSpPr>
        <p:spPr>
          <a:xfrm>
            <a:off x="8560871" y="3554660"/>
            <a:ext cx="2264225" cy="2592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r">
              <a:defRPr>
                <a:solidFill>
                  <a:schemeClr val="accent2"/>
                </a:solidFill>
              </a:defRPr>
            </a:lvl1pPr>
          </a:lstStyle>
          <a:p>
            <a:r>
              <a:t>COLLABORATION</a:t>
            </a:r>
          </a:p>
        </p:txBody>
      </p:sp>
      <p:sp>
        <p:nvSpPr>
          <p:cNvPr id="1671" name="Oval 14"/>
          <p:cNvSpPr/>
          <p:nvPr/>
        </p:nvSpPr>
        <p:spPr>
          <a:xfrm>
            <a:off x="5920882" y="2438250"/>
            <a:ext cx="2472266" cy="2472266"/>
          </a:xfrm>
          <a:prstGeom prst="ellipse">
            <a:avLst/>
          </a:prstGeom>
          <a:solidFill>
            <a:schemeClr val="accent2"/>
          </a:solidFill>
          <a:ln w="12700">
            <a:miter lim="400000"/>
          </a:ln>
        </p:spPr>
        <p:txBody>
          <a:bodyPr lIns="45719" rIns="45719" anchor="ctr"/>
          <a:lstStyle/>
          <a:p>
            <a:pPr algn="ctr">
              <a:defRPr sz="1400">
                <a:solidFill>
                  <a:srgbClr val="FFFFFF"/>
                </a:solidFill>
                <a:latin typeface="+mn-lt"/>
                <a:ea typeface="+mn-ea"/>
                <a:cs typeface="+mn-cs"/>
                <a:sym typeface="Calibri"/>
              </a:defRPr>
            </a:pPr>
            <a:endParaRPr/>
          </a:p>
        </p:txBody>
      </p:sp>
      <p:pic>
        <p:nvPicPr>
          <p:cNvPr id="1672" name="Picture Placeholder 20" descr="Picture Placeholder 20"/>
          <p:cNvPicPr>
            <a:picLocks noChangeAspect="1"/>
          </p:cNvPicPr>
          <p:nvPr/>
        </p:nvPicPr>
        <p:blipFill>
          <a:blip r:embed="rId4"/>
          <a:srcRect l="27129" t="5" r="6116" b="433"/>
          <a:stretch>
            <a:fillRect/>
          </a:stretch>
        </p:blipFill>
        <p:spPr>
          <a:xfrm>
            <a:off x="6112145" y="2639511"/>
            <a:ext cx="2089548" cy="2078832"/>
          </a:xfrm>
          <a:custGeom>
            <a:avLst/>
            <a:gdLst/>
            <a:ahLst/>
            <a:cxnLst>
              <a:cxn ang="0">
                <a:pos x="wd2" y="hd2"/>
              </a:cxn>
              <a:cxn ang="5400000">
                <a:pos x="wd2" y="hd2"/>
              </a:cxn>
              <a:cxn ang="10800000">
                <a:pos x="wd2" y="hd2"/>
              </a:cxn>
              <a:cxn ang="16200000">
                <a:pos x="wd2" y="hd2"/>
              </a:cxn>
            </a:cxnLst>
            <a:rect l="0" t="0" r="r" b="b"/>
            <a:pathLst>
              <a:path w="21600" h="21600" extrusionOk="0">
                <a:moveTo>
                  <a:pt x="9452" y="0"/>
                </a:moveTo>
                <a:cubicBezTo>
                  <a:pt x="4126" y="669"/>
                  <a:pt x="0" y="5224"/>
                  <a:pt x="0" y="10755"/>
                </a:cubicBezTo>
                <a:cubicBezTo>
                  <a:pt x="0" y="16746"/>
                  <a:pt x="4837" y="21600"/>
                  <a:pt x="10802" y="21600"/>
                </a:cubicBezTo>
                <a:cubicBezTo>
                  <a:pt x="16767" y="21600"/>
                  <a:pt x="21600" y="16746"/>
                  <a:pt x="21600" y="10755"/>
                </a:cubicBezTo>
                <a:cubicBezTo>
                  <a:pt x="21600" y="5224"/>
                  <a:pt x="17478" y="669"/>
                  <a:pt x="12152" y="0"/>
                </a:cubicBezTo>
                <a:lnTo>
                  <a:pt x="9452" y="0"/>
                </a:lnTo>
                <a:close/>
              </a:path>
            </a:pathLst>
          </a:custGeom>
          <a:ln w="12700">
            <a:miter lim="400000"/>
          </a:ln>
        </p:spPr>
      </p:pic>
      <p:sp>
        <p:nvSpPr>
          <p:cNvPr id="1673" name="Oval 15"/>
          <p:cNvSpPr/>
          <p:nvPr/>
        </p:nvSpPr>
        <p:spPr>
          <a:xfrm>
            <a:off x="4961821" y="3699202"/>
            <a:ext cx="2472267" cy="2472267"/>
          </a:xfrm>
          <a:prstGeom prst="ellipse">
            <a:avLst/>
          </a:prstGeom>
          <a:solidFill>
            <a:schemeClr val="accent1"/>
          </a:solidFill>
          <a:ln w="12700">
            <a:miter lim="400000"/>
          </a:ln>
        </p:spPr>
        <p:txBody>
          <a:bodyPr lIns="45719" rIns="45719" anchor="ctr"/>
          <a:lstStyle/>
          <a:p>
            <a:pPr algn="ctr">
              <a:defRPr>
                <a:solidFill>
                  <a:srgbClr val="5088FF"/>
                </a:solidFill>
              </a:defRPr>
            </a:pPr>
            <a:endParaRPr/>
          </a:p>
        </p:txBody>
      </p:sp>
      <p:pic>
        <p:nvPicPr>
          <p:cNvPr id="1674" name="Picture Placeholder 18" descr="Picture Placeholder 18"/>
          <p:cNvPicPr>
            <a:picLocks noChangeAspect="1"/>
          </p:cNvPicPr>
          <p:nvPr/>
        </p:nvPicPr>
        <p:blipFill>
          <a:blip r:embed="rId5"/>
          <a:srcRect l="16606" r="16607"/>
          <a:stretch>
            <a:fillRect/>
          </a:stretch>
        </p:blipFill>
        <p:spPr>
          <a:xfrm>
            <a:off x="5153955" y="3892182"/>
            <a:ext cx="2087960" cy="2086309"/>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37" y="0"/>
                  <a:pt x="0" y="4833"/>
                  <a:pt x="0" y="10798"/>
                </a:cubicBezTo>
                <a:cubicBezTo>
                  <a:pt x="0" y="16762"/>
                  <a:pt x="4837" y="21600"/>
                  <a:pt x="10802" y="21600"/>
                </a:cubicBezTo>
                <a:cubicBezTo>
                  <a:pt x="16767" y="21600"/>
                  <a:pt x="21600" y="16762"/>
                  <a:pt x="21600" y="10798"/>
                </a:cubicBezTo>
                <a:cubicBezTo>
                  <a:pt x="21600" y="4833"/>
                  <a:pt x="16767" y="0"/>
                  <a:pt x="10802" y="0"/>
                </a:cubicBezTo>
                <a:close/>
              </a:path>
            </a:pathLst>
          </a:custGeom>
          <a:ln w="12700">
            <a:miter lim="400000"/>
          </a:ln>
        </p:spPr>
      </p:pic>
      <p:grpSp>
        <p:nvGrpSpPr>
          <p:cNvPr id="1677" name="Group 10"/>
          <p:cNvGrpSpPr/>
          <p:nvPr/>
        </p:nvGrpSpPr>
        <p:grpSpPr>
          <a:xfrm>
            <a:off x="3477283" y="2430919"/>
            <a:ext cx="2472267" cy="2472267"/>
            <a:chOff x="0" y="0"/>
            <a:chExt cx="2472265" cy="2472265"/>
          </a:xfrm>
        </p:grpSpPr>
        <p:sp>
          <p:nvSpPr>
            <p:cNvPr id="1675" name="Oval 16"/>
            <p:cNvSpPr/>
            <p:nvPr/>
          </p:nvSpPr>
          <p:spPr>
            <a:xfrm>
              <a:off x="0" y="0"/>
              <a:ext cx="2472266" cy="2472266"/>
            </a:xfrm>
            <a:prstGeom prst="ellipse">
              <a:avLst/>
            </a:prstGeom>
            <a:solidFill>
              <a:srgbClr val="62C5D3"/>
            </a:solidFill>
            <a:ln w="12700" cap="flat">
              <a:noFill/>
              <a:miter lim="400000"/>
            </a:ln>
            <a:effectLst/>
          </p:spPr>
          <p:txBody>
            <a:bodyPr wrap="square" lIns="45719" tIns="45719" rIns="45719" bIns="45719" numCol="1" anchor="ctr">
              <a:noAutofit/>
            </a:bodyPr>
            <a:lstStyle/>
            <a:p>
              <a:pPr algn="ctr">
                <a:defRPr>
                  <a:solidFill>
                    <a:srgbClr val="5088FF"/>
                  </a:solidFill>
                </a:defRPr>
              </a:pPr>
              <a:endParaRPr/>
            </a:p>
          </p:txBody>
        </p:sp>
        <p:pic>
          <p:nvPicPr>
            <p:cNvPr id="1676" name="Picture Placeholder 16" descr="Picture Placeholder 16"/>
            <p:cNvPicPr>
              <a:picLocks noChangeAspect="1"/>
            </p:cNvPicPr>
            <p:nvPr/>
          </p:nvPicPr>
          <p:blipFill>
            <a:blip r:embed="rId6"/>
            <a:srcRect l="39239" r="2565" b="352"/>
            <a:stretch>
              <a:fillRect/>
            </a:stretch>
          </p:blipFill>
          <p:spPr>
            <a:xfrm>
              <a:off x="191273" y="199461"/>
              <a:ext cx="2089548" cy="2080632"/>
            </a:xfrm>
            <a:custGeom>
              <a:avLst/>
              <a:gdLst/>
              <a:ahLst/>
              <a:cxnLst>
                <a:cxn ang="0">
                  <a:pos x="wd2" y="hd2"/>
                </a:cxn>
                <a:cxn ang="5400000">
                  <a:pos x="wd2" y="hd2"/>
                </a:cxn>
                <a:cxn ang="10800000">
                  <a:pos x="wd2" y="hd2"/>
                </a:cxn>
                <a:cxn ang="16200000">
                  <a:pos x="wd2" y="hd2"/>
                </a:cxn>
              </a:cxnLst>
              <a:rect l="0" t="0" r="r" b="b"/>
              <a:pathLst>
                <a:path w="21600" h="21600" extrusionOk="0">
                  <a:moveTo>
                    <a:pt x="9588" y="0"/>
                  </a:moveTo>
                  <a:cubicBezTo>
                    <a:pt x="4195" y="606"/>
                    <a:pt x="0" y="5192"/>
                    <a:pt x="0" y="10765"/>
                  </a:cubicBezTo>
                  <a:cubicBezTo>
                    <a:pt x="0" y="16750"/>
                    <a:pt x="4837" y="21600"/>
                    <a:pt x="10802" y="21600"/>
                  </a:cubicBezTo>
                  <a:cubicBezTo>
                    <a:pt x="16767" y="21600"/>
                    <a:pt x="21600" y="16750"/>
                    <a:pt x="21600" y="10765"/>
                  </a:cubicBezTo>
                  <a:cubicBezTo>
                    <a:pt x="21600" y="5192"/>
                    <a:pt x="17409" y="607"/>
                    <a:pt x="12016" y="0"/>
                  </a:cubicBezTo>
                  <a:lnTo>
                    <a:pt x="9588" y="0"/>
                  </a:lnTo>
                  <a:close/>
                </a:path>
              </a:pathLst>
            </a:custGeom>
            <a:ln w="12700" cap="flat">
              <a:noFill/>
              <a:miter lim="400000"/>
            </a:ln>
            <a:effectLst/>
          </p:spPr>
        </p:pic>
      </p:grpSp>
      <p:sp>
        <p:nvSpPr>
          <p:cNvPr id="1678" name="Freeform 5"/>
          <p:cNvSpPr/>
          <p:nvPr/>
        </p:nvSpPr>
        <p:spPr>
          <a:xfrm>
            <a:off x="4732821" y="1213709"/>
            <a:ext cx="2511015" cy="2514934"/>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29"/>
                  <a:pt x="4829" y="0"/>
                  <a:pt x="10800" y="0"/>
                </a:cubicBezTo>
                <a:cubicBezTo>
                  <a:pt x="16686" y="0"/>
                  <a:pt x="21486" y="4714"/>
                  <a:pt x="21600" y="10571"/>
                </a:cubicBezTo>
                <a:cubicBezTo>
                  <a:pt x="21514" y="10571"/>
                  <a:pt x="21400" y="10571"/>
                  <a:pt x="21314" y="10571"/>
                </a:cubicBezTo>
                <a:cubicBezTo>
                  <a:pt x="15343" y="10571"/>
                  <a:pt x="10514" y="15429"/>
                  <a:pt x="10514" y="21371"/>
                </a:cubicBezTo>
                <a:cubicBezTo>
                  <a:pt x="10514" y="21457"/>
                  <a:pt x="10514" y="21514"/>
                  <a:pt x="10514" y="21600"/>
                </a:cubicBezTo>
                <a:cubicBezTo>
                  <a:pt x="4686" y="21457"/>
                  <a:pt x="0" y="16657"/>
                  <a:pt x="0" y="10800"/>
                </a:cubicBezTo>
                <a:close/>
              </a:path>
            </a:pathLst>
          </a:custGeom>
          <a:solidFill>
            <a:schemeClr val="accent3"/>
          </a:solidFill>
          <a:ln w="12700">
            <a:miter lim="400000"/>
          </a:ln>
        </p:spPr>
        <p:txBody>
          <a:bodyPr lIns="45719" rIns="45719" anchor="ctr"/>
          <a:lstStyle/>
          <a:p>
            <a:pPr algn="ctr">
              <a:defRPr>
                <a:solidFill>
                  <a:srgbClr val="5088FF"/>
                </a:solidFill>
              </a:defRPr>
            </a:pPr>
            <a:endParaRPr/>
          </a:p>
        </p:txBody>
      </p:sp>
      <p:sp>
        <p:nvSpPr>
          <p:cNvPr id="1679" name="Straight Connector 23"/>
          <p:cNvSpPr/>
          <p:nvPr/>
        </p:nvSpPr>
        <p:spPr>
          <a:xfrm>
            <a:off x="8298425" y="3686843"/>
            <a:ext cx="437690" cy="1"/>
          </a:xfrm>
          <a:prstGeom prst="line">
            <a:avLst/>
          </a:prstGeom>
          <a:ln>
            <a:solidFill>
              <a:schemeClr val="accent2"/>
            </a:solidFill>
            <a:miter/>
            <a:tailEnd type="oval"/>
          </a:ln>
        </p:spPr>
        <p:txBody>
          <a:bodyPr lIns="45719" rIns="45719"/>
          <a:lstStyle/>
          <a:p>
            <a:endParaRPr/>
          </a:p>
        </p:txBody>
      </p:sp>
      <p:pic>
        <p:nvPicPr>
          <p:cNvPr id="1680" name="Picture 7" descr="Picture 7"/>
          <p:cNvPicPr>
            <a:picLocks noChangeAspect="1"/>
          </p:cNvPicPr>
          <p:nvPr/>
        </p:nvPicPr>
        <p:blipFill>
          <a:blip r:embed="rId7"/>
          <a:stretch>
            <a:fillRect/>
          </a:stretch>
        </p:blipFill>
        <p:spPr>
          <a:xfrm>
            <a:off x="4972213" y="1452412"/>
            <a:ext cx="2095201" cy="2095201"/>
          </a:xfrm>
          <a:prstGeom prst="rect">
            <a:avLst/>
          </a:prstGeom>
          <a:ln w="12700">
            <a:miter lim="400000"/>
          </a:ln>
        </p:spPr>
      </p:pic>
      <p:sp>
        <p:nvSpPr>
          <p:cNvPr id="1681" name="Espace réservé de la date 3"/>
          <p:cNvSpPr txBox="1"/>
          <p:nvPr/>
        </p:nvSpPr>
        <p:spPr>
          <a:xfrm>
            <a:off x="10549743" y="6554430"/>
            <a:ext cx="63395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lvl1pPr algn="r">
              <a:defRPr sz="800"/>
            </a:lvl1pPr>
          </a:lstStyle>
          <a:p>
            <a:r>
              <a:t>8 March 2023</a:t>
            </a:r>
          </a:p>
        </p:txBody>
      </p:sp>
      <p:sp>
        <p:nvSpPr>
          <p:cNvPr id="1682" name="Espace réservé du pied de page 4"/>
          <p:cNvSpPr txBox="1"/>
          <p:nvPr/>
        </p:nvSpPr>
        <p:spPr>
          <a:xfrm>
            <a:off x="1295999" y="6554430"/>
            <a:ext cx="3608878"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i="1"/>
            </a:lvl1pPr>
          </a:lstStyle>
          <a:p>
            <a:r>
              <a:t>Presentation Rotary Wien-Hietzing</a:t>
            </a:r>
          </a:p>
        </p:txBody>
      </p:sp>
      <p:pic>
        <p:nvPicPr>
          <p:cNvPr id="3" name="Picture 2">
            <a:extLst>
              <a:ext uri="{FF2B5EF4-FFF2-40B4-BE49-F238E27FC236}">
                <a16:creationId xmlns:a16="http://schemas.microsoft.com/office/drawing/2014/main" id="{31BC14BC-AD40-F787-3B94-730BB9F44035}"/>
              </a:ext>
            </a:extLst>
          </p:cNvPr>
          <p:cNvPicPr>
            <a:picLocks noChangeAspect="1"/>
          </p:cNvPicPr>
          <p:nvPr/>
        </p:nvPicPr>
        <p:blipFill rotWithShape="1">
          <a:blip r:embed="rId8"/>
          <a:srcRect b="2519"/>
          <a:stretch/>
        </p:blipFill>
        <p:spPr>
          <a:xfrm>
            <a:off x="304798" y="1034182"/>
            <a:ext cx="11599817" cy="5847550"/>
          </a:xfrm>
          <a:prstGeom prst="rect">
            <a:avLst/>
          </a:prstGeom>
        </p:spPr>
      </p:pic>
    </p:spTree>
    <p:extLst>
      <p:ext uri="{BB962C8B-B14F-4D97-AF65-F5344CB8AC3E}">
        <p14:creationId xmlns:p14="http://schemas.microsoft.com/office/powerpoint/2010/main" val="403796851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F5ED733-FEFA-5D9C-36BA-1BE5FA34F4E7}"/>
              </a:ext>
            </a:extLst>
          </p:cNvPr>
          <p:cNvSpPr txBox="1">
            <a:spLocks/>
          </p:cNvSpPr>
          <p:nvPr/>
        </p:nvSpPr>
        <p:spPr>
          <a:xfrm>
            <a:off x="0" y="0"/>
            <a:ext cx="12192000" cy="840587"/>
          </a:xfrm>
          <a:prstGeom prst="rect">
            <a:avLst/>
          </a:prstGeom>
          <a:solidFill>
            <a:schemeClr val="accent5">
              <a:lumMod val="5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a:ln>
                  <a:noFill/>
                </a:ln>
                <a:solidFill>
                  <a:srgbClr val="FFFF00"/>
                </a:solidFill>
                <a:effectLst/>
                <a:uLnTx/>
                <a:uFillTx/>
                <a:latin typeface="Calibri" panose="020F0502020204030204"/>
                <a:ea typeface="+mj-ea"/>
                <a:cs typeface="+mj-cs"/>
              </a:rPr>
              <a:t>                  </a:t>
            </a:r>
            <a:r>
              <a:rPr lang="en-US" sz="4200" b="1" dirty="0">
                <a:solidFill>
                  <a:srgbClr val="FFFF00"/>
                </a:solidFill>
                <a:latin typeface="Calibri" panose="020F0502020204030204"/>
              </a:rPr>
              <a:t>I</a:t>
            </a:r>
            <a:r>
              <a:rPr kumimoji="0" lang="en-US" sz="4200" b="1" i="0" u="none" strike="noStrike" kern="1200" cap="none" spc="0" normalizeH="0" baseline="0" noProof="0" dirty="0" err="1">
                <a:ln>
                  <a:noFill/>
                </a:ln>
                <a:solidFill>
                  <a:srgbClr val="FFFF00"/>
                </a:solidFill>
                <a:effectLst/>
                <a:uLnTx/>
                <a:uFillTx/>
                <a:latin typeface="Calibri" panose="020F0502020204030204"/>
                <a:ea typeface="+mj-ea"/>
                <a:cs typeface="+mj-cs"/>
              </a:rPr>
              <a:t>mplementation</a:t>
            </a:r>
            <a:r>
              <a:rPr kumimoji="0" lang="en-US" sz="4200" b="1" i="0" u="none" strike="noStrike" kern="1200" cap="none" spc="0" normalizeH="0" baseline="0" noProof="0" dirty="0">
                <a:ln>
                  <a:noFill/>
                </a:ln>
                <a:solidFill>
                  <a:srgbClr val="FFFF00"/>
                </a:solidFill>
                <a:effectLst/>
                <a:uLnTx/>
                <a:uFillTx/>
                <a:latin typeface="Calibri" panose="020F0502020204030204"/>
                <a:ea typeface="+mj-ea"/>
                <a:cs typeface="+mj-cs"/>
              </a:rPr>
              <a:t> baseline PA31-3.0   91 km</a:t>
            </a:r>
            <a:endParaRPr kumimoji="0" lang="en-GB" sz="4400" b="1" i="0" u="none" strike="noStrike" kern="1200" cap="none" spc="0" normalizeH="0" baseline="0" noProof="0" dirty="0">
              <a:ln>
                <a:noFill/>
              </a:ln>
              <a:solidFill>
                <a:srgbClr val="FFFF00"/>
              </a:solidFill>
              <a:effectLst/>
              <a:uLnTx/>
              <a:uFillTx/>
              <a:latin typeface="Calibri" panose="020F0502020204030204"/>
              <a:ea typeface="+mj-ea"/>
              <a:cs typeface="+mj-cs"/>
            </a:endParaRPr>
          </a:p>
        </p:txBody>
      </p:sp>
      <p:pic>
        <p:nvPicPr>
          <p:cNvPr id="7" name="Picture 6" descr="A picture containing icon&#10;&#10;Description automatically generated">
            <a:extLst>
              <a:ext uri="{FF2B5EF4-FFF2-40B4-BE49-F238E27FC236}">
                <a16:creationId xmlns:a16="http://schemas.microsoft.com/office/drawing/2014/main" id="{18BA6C9A-32AD-BC41-47A3-3B107F153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18" y="29350"/>
            <a:ext cx="1935386" cy="654292"/>
          </a:xfrm>
          <a:prstGeom prst="rect">
            <a:avLst/>
          </a:prstGeom>
        </p:spPr>
      </p:pic>
      <p:sp>
        <p:nvSpPr>
          <p:cNvPr id="27" name="Text Placeholder 8">
            <a:extLst>
              <a:ext uri="{FF2B5EF4-FFF2-40B4-BE49-F238E27FC236}">
                <a16:creationId xmlns:a16="http://schemas.microsoft.com/office/drawing/2014/main" id="{6FEC3767-EB89-D69F-39F8-B20DED5B80B4}"/>
              </a:ext>
            </a:extLst>
          </p:cNvPr>
          <p:cNvSpPr txBox="1">
            <a:spLocks/>
          </p:cNvSpPr>
          <p:nvPr/>
        </p:nvSpPr>
        <p:spPr>
          <a:xfrm>
            <a:off x="230977" y="923427"/>
            <a:ext cx="6298678" cy="411324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1. </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PA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Ferney</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Voltaire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(FR) –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experimental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2. </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PB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Présinge</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Choulex</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(CH) –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technical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3.</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PD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Nangy</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(FR) –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technical/experimental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4.</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PF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Etaux</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(FR)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technical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5.</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PG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Charvonnex</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Groisy</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(FR)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experimental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6.</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PH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Cercier</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(FR)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technical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7.</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PJ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Vulbens</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/Dingy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en</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Vuache</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(FR)</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technical/experimental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8.</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PL – </a:t>
            </a:r>
            <a:r>
              <a:rPr kumimoji="0" lang="en-CH" sz="2000" b="1" i="0" u="none" strike="noStrike" kern="1200" cap="none" spc="0" normalizeH="0" baseline="0" noProof="0" dirty="0" err="1">
                <a:ln>
                  <a:noFill/>
                </a:ln>
                <a:solidFill>
                  <a:prstClr val="black"/>
                </a:solidFill>
                <a:effectLst/>
                <a:uLnTx/>
                <a:uFillTx/>
                <a:latin typeface="Calibri" panose="020F0502020204030204"/>
                <a:ea typeface="+mn-ea"/>
                <a:cs typeface="+mn-cs"/>
              </a:rPr>
              <a:t>Challex</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rPr>
              <a:t>(FR)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technical site</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FF18F0BF-E16A-507B-B8CF-0028262B76BC}"/>
              </a:ext>
            </a:extLst>
          </p:cNvPr>
          <p:cNvSpPr txBox="1"/>
          <p:nvPr/>
        </p:nvSpPr>
        <p:spPr>
          <a:xfrm>
            <a:off x="146909" y="5023328"/>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First meetings </a:t>
            </a:r>
            <a:r>
              <a:rPr kumimoji="0" lang="fr-FR" sz="2400" b="1" i="0" u="none" strike="noStrike" kern="1200" cap="none" spc="0" normalizeH="0" baseline="0" noProof="0" dirty="0" err="1">
                <a:ln>
                  <a:noFill/>
                </a:ln>
                <a:solidFill>
                  <a:prstClr val="black"/>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 communes </a:t>
            </a:r>
            <a:r>
              <a:rPr kumimoji="0" lang="fr-FR" sz="2400" b="1" i="0" u="none" strike="noStrike" kern="1200" cap="none" spc="0" normalizeH="0" baseline="0" noProof="0" dirty="0" err="1">
                <a:ln>
                  <a:noFill/>
                </a:ln>
                <a:solidFill>
                  <a:prstClr val="black"/>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 in France (31) and </a:t>
            </a:r>
            <a:r>
              <a:rPr kumimoji="0" lang="fr-FR" sz="2400" b="1" i="0" u="none" strike="noStrike" kern="1200" cap="none" spc="0" normalizeH="0" baseline="0" noProof="0" dirty="0" err="1">
                <a:ln>
                  <a:noFill/>
                </a:ln>
                <a:solidFill>
                  <a:prstClr val="black"/>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Rounded Rectangle 8">
            <a:extLst>
              <a:ext uri="{FF2B5EF4-FFF2-40B4-BE49-F238E27FC236}">
                <a16:creationId xmlns:a16="http://schemas.microsoft.com/office/drawing/2014/main" id="{6A032F9D-2A5E-C419-456E-CB6EB065B66C}"/>
              </a:ext>
            </a:extLst>
          </p:cNvPr>
          <p:cNvSpPr/>
          <p:nvPr/>
        </p:nvSpPr>
        <p:spPr>
          <a:xfrm>
            <a:off x="211092" y="5855654"/>
            <a:ext cx="3494314" cy="405234"/>
          </a:xfrm>
          <a:prstGeom prst="roundRect">
            <a:avLst/>
          </a:prstGeom>
          <a:solidFill>
            <a:srgbClr val="40C245"/>
          </a:solidFill>
          <a:ln w="12700" cap="flat" cmpd="sng" algn="ctr">
            <a:solidFill>
              <a:srgbClr val="0000FF">
                <a:shade val="50000"/>
              </a:srgbClr>
            </a:solidFill>
            <a:prstDash val="solid"/>
            <a:miter lim="800000"/>
          </a:ln>
          <a:effectLst/>
        </p:spPr>
        <p:txBody>
          <a:bodyPr rtlCol="0" anchor="ctr"/>
          <a:lstStyle/>
          <a:p>
            <a:pPr marL="0" marR="0" lvl="0" indent="0" algn="ctr" defTabSz="1828628"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srgbClr val="FFFFFF"/>
                </a:solidFill>
                <a:effectLst/>
                <a:uLnTx/>
                <a:uFillTx/>
                <a:latin typeface="Arial"/>
                <a:ea typeface="+mn-ea"/>
                <a:cs typeface="+mn-cs"/>
              </a:rPr>
              <a:t>Rencontrée</a:t>
            </a:r>
          </a:p>
        </p:txBody>
      </p:sp>
      <p:sp>
        <p:nvSpPr>
          <p:cNvPr id="30" name="Rounded Rectangle 9">
            <a:extLst>
              <a:ext uri="{FF2B5EF4-FFF2-40B4-BE49-F238E27FC236}">
                <a16:creationId xmlns:a16="http://schemas.microsoft.com/office/drawing/2014/main" id="{7A1693E4-2DD3-6AD0-3758-0EC82D54DF44}"/>
              </a:ext>
            </a:extLst>
          </p:cNvPr>
          <p:cNvSpPr/>
          <p:nvPr/>
        </p:nvSpPr>
        <p:spPr>
          <a:xfrm>
            <a:off x="211092" y="6302828"/>
            <a:ext cx="3494314" cy="408214"/>
          </a:xfrm>
          <a:prstGeom prst="roundRect">
            <a:avLst/>
          </a:prstGeom>
          <a:solidFill>
            <a:srgbClr val="E8FF2E"/>
          </a:solidFill>
          <a:ln w="12700" cap="flat" cmpd="sng" algn="ctr">
            <a:solidFill>
              <a:srgbClr val="0000FF">
                <a:shade val="50000"/>
              </a:srgbClr>
            </a:solidFill>
            <a:prstDash val="solid"/>
            <a:miter lim="800000"/>
          </a:ln>
          <a:effectLst/>
        </p:spPr>
        <p:txBody>
          <a:bodyPr rtlCol="0" anchor="ctr"/>
          <a:lstStyle/>
          <a:p>
            <a:pPr marL="0" marR="0" lvl="0" indent="0" algn="ctr" defTabSz="1828628"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sysClr val="windowText" lastClr="000000"/>
                </a:solidFill>
                <a:effectLst/>
                <a:uLnTx/>
                <a:uFillTx/>
                <a:latin typeface="Arial"/>
                <a:ea typeface="+mn-ea"/>
                <a:cs typeface="+mn-cs"/>
              </a:rPr>
              <a:t>Rendez-vous proposé / programmé </a:t>
            </a:r>
          </a:p>
        </p:txBody>
      </p:sp>
      <p:pic>
        <p:nvPicPr>
          <p:cNvPr id="2" name="Picture 1">
            <a:extLst>
              <a:ext uri="{FF2B5EF4-FFF2-40B4-BE49-F238E27FC236}">
                <a16:creationId xmlns:a16="http://schemas.microsoft.com/office/drawing/2014/main" id="{C3825AA1-FC27-E78D-6128-E311FBC2826F}"/>
              </a:ext>
            </a:extLst>
          </p:cNvPr>
          <p:cNvPicPr>
            <a:picLocks noChangeAspect="1"/>
          </p:cNvPicPr>
          <p:nvPr/>
        </p:nvPicPr>
        <p:blipFill>
          <a:blip r:embed="rId3"/>
          <a:stretch>
            <a:fillRect/>
          </a:stretch>
        </p:blipFill>
        <p:spPr>
          <a:xfrm>
            <a:off x="5913267" y="1000040"/>
            <a:ext cx="6047756" cy="5541744"/>
          </a:xfrm>
          <a:prstGeom prst="rect">
            <a:avLst/>
          </a:prstGeom>
        </p:spPr>
      </p:pic>
    </p:spTree>
    <p:extLst>
      <p:ext uri="{BB962C8B-B14F-4D97-AF65-F5344CB8AC3E}">
        <p14:creationId xmlns:p14="http://schemas.microsoft.com/office/powerpoint/2010/main" val="9138810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AFBB0-5730-660C-4DFE-45F3E794FC4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lang="en-US" dirty="0"/>
              <a:t> </a:t>
            </a:r>
            <a:r>
              <a:rPr kumimoji="0" lang="en-US" b="1" i="0" u="none" strike="noStrike" kern="0" cap="none" spc="0" normalizeH="0" baseline="0" noProof="0" dirty="0">
                <a:ln>
                  <a:noFill/>
                </a:ln>
                <a:solidFill>
                  <a:srgbClr val="FFFF00"/>
                </a:solidFill>
                <a:effectLst/>
                <a:uLnTx/>
                <a:uFillTx/>
                <a:latin typeface="Arial"/>
                <a:ea typeface="+mj-ea"/>
                <a:cs typeface="+mj-cs"/>
              </a:rPr>
              <a:t>FCC key points</a:t>
            </a:r>
            <a:endParaRPr lang="en-GB" dirty="0"/>
          </a:p>
        </p:txBody>
      </p:sp>
      <p:pic>
        <p:nvPicPr>
          <p:cNvPr id="3" name="Picture 2" descr="A picture containing icon&#10;&#10;Description automatically generated">
            <a:extLst>
              <a:ext uri="{FF2B5EF4-FFF2-40B4-BE49-F238E27FC236}">
                <a16:creationId xmlns:a16="http://schemas.microsoft.com/office/drawing/2014/main" id="{4AC820B1-D0FB-594C-3526-9409A3535C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 Placeholder 3">
            <a:extLst>
              <a:ext uri="{FF2B5EF4-FFF2-40B4-BE49-F238E27FC236}">
                <a16:creationId xmlns:a16="http://schemas.microsoft.com/office/drawing/2014/main" id="{BB079F09-B09D-23A5-B8AC-CE163D8B036B}"/>
              </a:ext>
            </a:extLst>
          </p:cNvPr>
          <p:cNvSpPr txBox="1">
            <a:spLocks/>
          </p:cNvSpPr>
          <p:nvPr/>
        </p:nvSpPr>
        <p:spPr>
          <a:xfrm>
            <a:off x="783770" y="1474776"/>
            <a:ext cx="10737670" cy="2670503"/>
          </a:xfrm>
          <a:prstGeom prst="rect">
            <a:avLst/>
          </a:prstGeom>
        </p:spPr>
        <p:txBody>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891" indent="-342891" defTabSz="457189">
              <a:lnSpc>
                <a:spcPct val="120000"/>
              </a:lnSpc>
              <a:spcBef>
                <a:spcPts val="0"/>
              </a:spcBef>
              <a:spcAft>
                <a:spcPts val="1200"/>
              </a:spcAft>
              <a:buFont typeface="Arial" panose="020B0604020202020204" pitchFamily="34" charset="0"/>
              <a:buChar char="•"/>
            </a:pPr>
            <a:r>
              <a:rPr lang="en-US" sz="2800" b="1" dirty="0">
                <a:solidFill>
                  <a:srgbClr val="115CA9"/>
                </a:solidFill>
                <a:latin typeface="Calibri"/>
              </a:rPr>
              <a:t>FCC-</a:t>
            </a:r>
            <a:r>
              <a:rPr lang="en-US" sz="2800" b="1" dirty="0" err="1">
                <a:solidFill>
                  <a:srgbClr val="115CA9"/>
                </a:solidFill>
                <a:latin typeface="Calibri"/>
              </a:rPr>
              <a:t>ee</a:t>
            </a:r>
            <a:r>
              <a:rPr lang="en-US" sz="2800" b="1" dirty="0">
                <a:solidFill>
                  <a:srgbClr val="115CA9"/>
                </a:solidFill>
                <a:latin typeface="Calibri"/>
              </a:rPr>
              <a:t> and FCC-</a:t>
            </a:r>
            <a:r>
              <a:rPr lang="en-US" sz="2800" b="1" dirty="0" err="1">
                <a:solidFill>
                  <a:srgbClr val="115CA9"/>
                </a:solidFill>
                <a:latin typeface="Calibri"/>
              </a:rPr>
              <a:t>hh</a:t>
            </a:r>
            <a:r>
              <a:rPr lang="en-US" sz="2800" b="1" dirty="0">
                <a:solidFill>
                  <a:srgbClr val="115CA9"/>
                </a:solidFill>
                <a:latin typeface="Calibri"/>
              </a:rPr>
              <a:t> are long-term largest-scale technology projects </a:t>
            </a:r>
          </a:p>
          <a:p>
            <a:pPr marL="342891" indent="-342891" defTabSz="457189">
              <a:lnSpc>
                <a:spcPct val="120000"/>
              </a:lnSpc>
              <a:spcBef>
                <a:spcPts val="0"/>
              </a:spcBef>
              <a:spcAft>
                <a:spcPts val="1200"/>
              </a:spcAft>
              <a:buFont typeface="Arial" panose="020B0604020202020204" pitchFamily="34" charset="0"/>
              <a:buChar char="•"/>
            </a:pPr>
            <a:r>
              <a:rPr lang="en-US" sz="2800" b="1" dirty="0">
                <a:solidFill>
                  <a:srgbClr val="115CA9"/>
                </a:solidFill>
                <a:latin typeface="Calibri"/>
              </a:rPr>
              <a:t>Requiring R&amp;D in all technical areas with medium- and long-term opportunities for cooperation with industrial partners</a:t>
            </a:r>
            <a:endParaRPr lang="en-US" sz="2800" b="1" dirty="0">
              <a:solidFill>
                <a:prstClr val="black"/>
              </a:solidFill>
              <a:latin typeface="Calibri"/>
            </a:endParaRPr>
          </a:p>
          <a:p>
            <a:pPr marL="342891" indent="-342891" defTabSz="457189">
              <a:lnSpc>
                <a:spcPct val="120000"/>
              </a:lnSpc>
              <a:spcBef>
                <a:spcPts val="0"/>
              </a:spcBef>
              <a:spcAft>
                <a:spcPts val="1200"/>
              </a:spcAft>
              <a:buFont typeface="Arial" panose="020B0604020202020204" pitchFamily="34" charset="0"/>
              <a:buChar char="•"/>
            </a:pPr>
            <a:r>
              <a:rPr lang="en-US" sz="2800" b="1" dirty="0">
                <a:solidFill>
                  <a:srgbClr val="115CA9"/>
                </a:solidFill>
                <a:latin typeface="Calibri"/>
              </a:rPr>
              <a:t>Development – production – operation – maintenance</a:t>
            </a:r>
          </a:p>
          <a:p>
            <a:pPr marL="342891" indent="-342891" defTabSz="457189">
              <a:lnSpc>
                <a:spcPct val="120000"/>
              </a:lnSpc>
              <a:spcBef>
                <a:spcPts val="0"/>
              </a:spcBef>
              <a:spcAft>
                <a:spcPts val="1200"/>
              </a:spcAft>
              <a:buFont typeface="Arial" panose="020B0604020202020204" pitchFamily="34" charset="0"/>
              <a:buChar char="•"/>
            </a:pPr>
            <a:r>
              <a:rPr lang="en-US" sz="2800" b="1" dirty="0">
                <a:solidFill>
                  <a:srgbClr val="115CA9"/>
                </a:solidFill>
                <a:latin typeface="Calibri"/>
              </a:rPr>
              <a:t>Looking forward to common R&amp;</a:t>
            </a:r>
            <a:r>
              <a:rPr lang="en-US" sz="2800" b="1">
                <a:solidFill>
                  <a:srgbClr val="115CA9"/>
                </a:solidFill>
                <a:latin typeface="Calibri"/>
              </a:rPr>
              <a:t>D projects</a:t>
            </a:r>
            <a:endParaRPr lang="en-US" sz="2800" b="1" dirty="0">
              <a:solidFill>
                <a:srgbClr val="115CA9"/>
              </a:solidFill>
              <a:latin typeface="Calibri"/>
            </a:endParaRPr>
          </a:p>
          <a:p>
            <a:pPr marL="342891" indent="-342891" defTabSz="457189">
              <a:lnSpc>
                <a:spcPct val="120000"/>
              </a:lnSpc>
              <a:spcBef>
                <a:spcPts val="0"/>
              </a:spcBef>
              <a:spcAft>
                <a:spcPts val="1200"/>
              </a:spcAft>
              <a:buFont typeface="Arial" panose="020B0604020202020204" pitchFamily="34" charset="0"/>
              <a:buChar char="•"/>
            </a:pPr>
            <a:endParaRPr lang="en-US" sz="2800" dirty="0">
              <a:solidFill>
                <a:prstClr val="black"/>
              </a:solidFill>
              <a:latin typeface="Calibri"/>
            </a:endParaRPr>
          </a:p>
          <a:p>
            <a:pPr marL="342891" indent="-342891" defTabSz="457189">
              <a:lnSpc>
                <a:spcPct val="120000"/>
              </a:lnSpc>
              <a:spcBef>
                <a:spcPts val="0"/>
              </a:spcBef>
              <a:spcAft>
                <a:spcPts val="1200"/>
              </a:spcAft>
              <a:buFont typeface="Arial" panose="020B0604020202020204" pitchFamily="34" charset="0"/>
              <a:buChar char="•"/>
            </a:pPr>
            <a:endParaRPr lang="en-US" sz="2800" b="1" dirty="0">
              <a:solidFill>
                <a:srgbClr val="115CA9"/>
              </a:solidFill>
              <a:latin typeface="Calibri"/>
            </a:endParaRPr>
          </a:p>
          <a:p>
            <a:pPr marL="453588" lvl="1" indent="0" defTabSz="457189">
              <a:lnSpc>
                <a:spcPct val="120000"/>
              </a:lnSpc>
              <a:spcBef>
                <a:spcPts val="0"/>
              </a:spcBef>
              <a:spcAft>
                <a:spcPts val="1200"/>
              </a:spcAft>
              <a:buNone/>
            </a:pPr>
            <a:endParaRPr lang="en-US" sz="2400" dirty="0">
              <a:solidFill>
                <a:schemeClr val="bg2">
                  <a:lumMod val="50000"/>
                </a:schemeClr>
              </a:solidFill>
              <a:latin typeface="Calibri"/>
            </a:endParaRPr>
          </a:p>
        </p:txBody>
      </p:sp>
    </p:spTree>
    <p:extLst>
      <p:ext uri="{BB962C8B-B14F-4D97-AF65-F5344CB8AC3E}">
        <p14:creationId xmlns:p14="http://schemas.microsoft.com/office/powerpoint/2010/main" val="15535470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dirty="0"/>
              <a:t>Four pillars underpin CERN’s mission</a:t>
            </a:r>
            <a:endParaRPr lang="fr-FR" dirty="0"/>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algn="r"/>
            <a:r>
              <a:rPr lang="en-US" dirty="0">
                <a:solidFill>
                  <a:schemeClr val="accent3"/>
                </a:solidFill>
                <a:latin typeface="Arial" charset="0"/>
                <a:ea typeface="Arial" charset="0"/>
                <a:cs typeface="Arial" charset="0"/>
              </a:rPr>
              <a:t>RESEARCH</a:t>
            </a:r>
            <a:endParaRPr lang="fr-FR" dirty="0">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r>
              <a:rPr lang="en-US" dirty="0">
                <a:solidFill>
                  <a:schemeClr val="accent4"/>
                </a:solidFill>
                <a:latin typeface="Arial" charset="0"/>
                <a:ea typeface="Arial" charset="0"/>
                <a:cs typeface="Arial" charset="0"/>
              </a:rPr>
              <a:t>EDUCATION </a:t>
            </a:r>
            <a:br>
              <a:rPr lang="en-US" dirty="0">
                <a:solidFill>
                  <a:schemeClr val="accent4"/>
                </a:solidFill>
                <a:latin typeface="Arial" charset="0"/>
                <a:ea typeface="Arial" charset="0"/>
                <a:cs typeface="Arial" charset="0"/>
              </a:rPr>
            </a:br>
            <a:r>
              <a:rPr lang="en-US" dirty="0">
                <a:solidFill>
                  <a:schemeClr val="accent4"/>
                </a:solidFill>
                <a:latin typeface="Arial" charset="0"/>
                <a:ea typeface="Arial" charset="0"/>
                <a:cs typeface="Arial" charset="0"/>
              </a:rPr>
              <a:t>&amp; TRAINING</a:t>
            </a:r>
            <a:endParaRPr lang="fr-FR" dirty="0">
              <a:solidFill>
                <a:schemeClr val="accent4"/>
              </a:solidFill>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r>
              <a:rPr lang="en-US" dirty="0">
                <a:solidFill>
                  <a:schemeClr val="accent1"/>
                </a:solidFill>
                <a:latin typeface="Arial" charset="0"/>
                <a:ea typeface="Arial" charset="0"/>
                <a:cs typeface="Arial" charset="0"/>
              </a:rPr>
              <a:t>TECHNOLOGY </a:t>
            </a:r>
            <a:br>
              <a:rPr lang="en-US" dirty="0">
                <a:solidFill>
                  <a:schemeClr val="accent1"/>
                </a:solidFill>
                <a:latin typeface="Arial" charset="0"/>
                <a:ea typeface="Arial" charset="0"/>
                <a:cs typeface="Arial" charset="0"/>
              </a:rPr>
            </a:br>
            <a:r>
              <a:rPr lang="en-US" dirty="0">
                <a:solidFill>
                  <a:schemeClr val="accent1"/>
                </a:solidFill>
                <a:latin typeface="Arial" charset="0"/>
                <a:ea typeface="Arial" charset="0"/>
                <a:cs typeface="Arial" charset="0"/>
              </a:rPr>
              <a:t>&amp; INNOVATION</a:t>
            </a:r>
            <a:endParaRPr lang="fr-FR" dirty="0">
              <a:solidFill>
                <a:schemeClr val="accent1"/>
              </a:solidFill>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algn="r"/>
            <a:r>
              <a:rPr lang="en-US" dirty="0">
                <a:solidFill>
                  <a:schemeClr val="accent2"/>
                </a:solidFill>
                <a:latin typeface="Arial" charset="0"/>
                <a:ea typeface="Arial" charset="0"/>
                <a:cs typeface="Arial" charset="0"/>
              </a:rPr>
              <a:t>COLLABORATION</a:t>
            </a:r>
            <a:endParaRPr lang="fr-FR" dirty="0">
              <a:solidFill>
                <a:schemeClr val="accent2"/>
              </a:solidFill>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a:srcRect l="27130" t="-432" r="6110" b="432"/>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a:srcRect l="16606" r="16606"/>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a:srcRect l="39239" t="-351" r="2561" b="351"/>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a:stretch>
            <a:fillRect/>
          </a:stretch>
        </p:blipFill>
        <p:spPr>
          <a:xfrm>
            <a:off x="4972213" y="1452412"/>
            <a:ext cx="2095200" cy="2095200"/>
          </a:xfrm>
          <a:prstGeom prst="rect">
            <a:avLst/>
          </a:prstGeom>
        </p:spPr>
      </p:pic>
    </p:spTree>
    <p:extLst>
      <p:ext uri="{BB962C8B-B14F-4D97-AF65-F5344CB8AC3E}">
        <p14:creationId xmlns:p14="http://schemas.microsoft.com/office/powerpoint/2010/main" val="144782526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0" y="223282"/>
            <a:ext cx="12192000" cy="6634717"/>
          </a:xfrm>
        </p:spPr>
      </p:sp>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3283"/>
            <a:ext cx="12192000" cy="6634717"/>
          </a:xfrm>
          <a:prstGeom prst="rect">
            <a:avLst/>
          </a:prstGeom>
        </p:spPr>
      </p:pic>
      <p:sp>
        <p:nvSpPr>
          <p:cNvPr id="4" name="Larme 10"/>
          <p:cNvSpPr/>
          <p:nvPr/>
        </p:nvSpPr>
        <p:spPr>
          <a:xfrm>
            <a:off x="7780843" y="1086533"/>
            <a:ext cx="4411157" cy="4411157"/>
          </a:xfrm>
          <a:prstGeom prst="teardrop">
            <a:avLst/>
          </a:prstGeom>
          <a:solidFill>
            <a:schemeClr val="accent3">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108653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flipH="1">
            <a:off x="8180959" y="2849555"/>
            <a:ext cx="3372146" cy="646331"/>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RESEARCH</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736500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5" name="Titre 1"/>
          <p:cNvSpPr txBox="1">
            <a:spLocks noGrp="1"/>
          </p:cNvSpPr>
          <p:nvPr>
            <p:ph type="title"/>
          </p:nvPr>
        </p:nvSpPr>
        <p:spPr>
          <a:xfrm>
            <a:off x="695999" y="465591"/>
            <a:ext cx="10800002" cy="1116849"/>
          </a:xfrm>
          <a:prstGeom prst="rect">
            <a:avLst/>
          </a:prstGeom>
        </p:spPr>
        <p:txBody>
          <a:bodyPr/>
          <a:lstStyle/>
          <a:p>
            <a:r>
              <a:t>What is the universe made of?</a:t>
            </a:r>
          </a:p>
        </p:txBody>
      </p:sp>
      <p:sp>
        <p:nvSpPr>
          <p:cNvPr id="1637" name="Espace réservé du contenu 2"/>
          <p:cNvSpPr txBox="1">
            <a:spLocks noGrp="1"/>
          </p:cNvSpPr>
          <p:nvPr>
            <p:ph type="body" sz="quarter" idx="1"/>
          </p:nvPr>
        </p:nvSpPr>
        <p:spPr>
          <a:xfrm>
            <a:off x="695325" y="1281546"/>
            <a:ext cx="10801350" cy="1385080"/>
          </a:xfrm>
          <a:prstGeom prst="rect">
            <a:avLst/>
          </a:prstGeom>
        </p:spPr>
        <p:txBody>
          <a:bodyPr/>
          <a:lstStyle/>
          <a:p>
            <a:r>
              <a:t>We study the elementary building blocks of matter and the forces that control their behaviour</a:t>
            </a:r>
          </a:p>
        </p:txBody>
      </p:sp>
      <p:grpSp>
        <p:nvGrpSpPr>
          <p:cNvPr id="1645" name="Grouper 17"/>
          <p:cNvGrpSpPr/>
          <p:nvPr/>
        </p:nvGrpSpPr>
        <p:grpSpPr>
          <a:xfrm>
            <a:off x="0" y="2147481"/>
            <a:ext cx="12192000" cy="4301811"/>
            <a:chOff x="0" y="0"/>
            <a:chExt cx="12192000" cy="4301809"/>
          </a:xfrm>
        </p:grpSpPr>
        <p:pic>
          <p:nvPicPr>
            <p:cNvPr id="1638" name="Image 9" descr="Image 9"/>
            <p:cNvPicPr>
              <a:picLocks noChangeAspect="1"/>
            </p:cNvPicPr>
            <p:nvPr/>
          </p:nvPicPr>
          <p:blipFill>
            <a:blip r:embed="rId3"/>
            <a:stretch>
              <a:fillRect/>
            </a:stretch>
          </p:blipFill>
          <p:spPr>
            <a:xfrm>
              <a:off x="0" y="0"/>
              <a:ext cx="12192000" cy="4301810"/>
            </a:xfrm>
            <a:prstGeom prst="rect">
              <a:avLst/>
            </a:prstGeom>
            <a:ln w="12700" cap="flat">
              <a:noFill/>
              <a:miter lim="400000"/>
            </a:ln>
            <a:effectLst/>
          </p:spPr>
        </p:pic>
        <p:sp>
          <p:nvSpPr>
            <p:cNvPr id="1639" name="ZoneTexte 11"/>
            <p:cNvSpPr txBox="1"/>
            <p:nvPr/>
          </p:nvSpPr>
          <p:spPr>
            <a:xfrm>
              <a:off x="3889588" y="3513892"/>
              <a:ext cx="1170094" cy="46745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1400">
                  <a:solidFill>
                    <a:srgbClr val="FFFFFF"/>
                  </a:solidFill>
                </a:defRPr>
              </a:pPr>
              <a:r>
                <a:t>Matter</a:t>
              </a:r>
            </a:p>
            <a:p>
              <a:pPr>
                <a:defRPr sz="1200">
                  <a:solidFill>
                    <a:srgbClr val="FFFFFF"/>
                  </a:solidFill>
                </a:defRPr>
              </a:pPr>
              <a:r>
                <a:t>0,1 m</a:t>
              </a:r>
            </a:p>
          </p:txBody>
        </p:sp>
        <p:sp>
          <p:nvSpPr>
            <p:cNvPr id="1640" name="ZoneTexte 12"/>
            <p:cNvSpPr txBox="1"/>
            <p:nvPr/>
          </p:nvSpPr>
          <p:spPr>
            <a:xfrm>
              <a:off x="5667587" y="3513892"/>
              <a:ext cx="1170094" cy="46745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1400">
                  <a:solidFill>
                    <a:srgbClr val="FFFFFF"/>
                  </a:solidFill>
                </a:defRPr>
              </a:pPr>
              <a:r>
                <a:t>Atom</a:t>
              </a:r>
            </a:p>
            <a:p>
              <a:pPr>
                <a:defRPr sz="1200">
                  <a:solidFill>
                    <a:srgbClr val="FFFFFF"/>
                  </a:solidFill>
                </a:defRPr>
              </a:pPr>
              <a:r>
                <a:t>~10</a:t>
              </a:r>
              <a:r>
                <a:rPr baseline="30000"/>
                <a:t>-10</a:t>
              </a:r>
              <a:r>
                <a:t> m</a:t>
              </a:r>
            </a:p>
          </p:txBody>
        </p:sp>
        <p:sp>
          <p:nvSpPr>
            <p:cNvPr id="1641" name="ZoneTexte 14"/>
            <p:cNvSpPr txBox="1"/>
            <p:nvPr/>
          </p:nvSpPr>
          <p:spPr>
            <a:xfrm>
              <a:off x="7377854" y="2887359"/>
              <a:ext cx="1170094" cy="46745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1400">
                  <a:solidFill>
                    <a:srgbClr val="FFFFFF"/>
                  </a:solidFill>
                </a:defRPr>
              </a:pPr>
              <a:r>
                <a:t>Nucleus</a:t>
              </a:r>
            </a:p>
            <a:p>
              <a:pPr>
                <a:defRPr sz="1200">
                  <a:solidFill>
                    <a:srgbClr val="FFFFFF"/>
                  </a:solidFill>
                </a:defRPr>
              </a:pPr>
              <a:r>
                <a:t>~10</a:t>
              </a:r>
              <a:r>
                <a:rPr baseline="30000"/>
                <a:t>-14</a:t>
              </a:r>
              <a:r>
                <a:t> m</a:t>
              </a:r>
            </a:p>
          </p:txBody>
        </p:sp>
        <p:sp>
          <p:nvSpPr>
            <p:cNvPr id="1642" name="ZoneTexte 15"/>
            <p:cNvSpPr txBox="1"/>
            <p:nvPr/>
          </p:nvSpPr>
          <p:spPr>
            <a:xfrm>
              <a:off x="8724054" y="1905224"/>
              <a:ext cx="1170094" cy="46745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1400">
                  <a:solidFill>
                    <a:srgbClr val="FFFFFF"/>
                  </a:solidFill>
                </a:defRPr>
              </a:pPr>
              <a:r>
                <a:t>Proton</a:t>
              </a:r>
            </a:p>
            <a:p>
              <a:pPr>
                <a:defRPr sz="1200">
                  <a:solidFill>
                    <a:srgbClr val="FFFFFF"/>
                  </a:solidFill>
                </a:defRPr>
              </a:pPr>
              <a:r>
                <a:t>~10</a:t>
              </a:r>
              <a:r>
                <a:rPr baseline="30000"/>
                <a:t>-15</a:t>
              </a:r>
              <a:r>
                <a:t> m</a:t>
              </a:r>
            </a:p>
          </p:txBody>
        </p:sp>
        <p:sp>
          <p:nvSpPr>
            <p:cNvPr id="1643" name="ZoneTexte 16"/>
            <p:cNvSpPr txBox="1"/>
            <p:nvPr/>
          </p:nvSpPr>
          <p:spPr>
            <a:xfrm>
              <a:off x="9354819" y="323840"/>
              <a:ext cx="1170094" cy="46745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1400">
                  <a:solidFill>
                    <a:srgbClr val="FFFFFF"/>
                  </a:solidFill>
                </a:defRPr>
              </a:pPr>
              <a:r>
                <a:t>Quark</a:t>
              </a:r>
            </a:p>
            <a:p>
              <a:pPr>
                <a:defRPr sz="1200">
                  <a:solidFill>
                    <a:srgbClr val="FFFFFF"/>
                  </a:solidFill>
                </a:defRPr>
              </a:pPr>
              <a:r>
                <a:t>&lt;10</a:t>
              </a:r>
              <a:r>
                <a:rPr baseline="30000"/>
                <a:t>-18</a:t>
              </a:r>
              <a:r>
                <a:t> m</a:t>
              </a:r>
            </a:p>
          </p:txBody>
        </p:sp>
        <p:sp>
          <p:nvSpPr>
            <p:cNvPr id="1644" name="ZoneTexte 12"/>
            <p:cNvSpPr txBox="1"/>
            <p:nvPr/>
          </p:nvSpPr>
          <p:spPr>
            <a:xfrm>
              <a:off x="6100879" y="3173103"/>
              <a:ext cx="758834" cy="2888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400">
                  <a:solidFill>
                    <a:srgbClr val="FFFFFF"/>
                  </a:solidFill>
                </a:defRPr>
              </a:lvl1pPr>
            </a:lstStyle>
            <a:p>
              <a:r>
                <a:t>Electron</a:t>
              </a:r>
            </a:p>
          </p:txBody>
        </p:sp>
      </p:grpSp>
      <p:sp>
        <p:nvSpPr>
          <p:cNvPr id="1646" name="Straight Arrow Connector 8"/>
          <p:cNvSpPr/>
          <p:nvPr/>
        </p:nvSpPr>
        <p:spPr>
          <a:xfrm flipH="1" flipV="1">
            <a:off x="5720622" y="5406587"/>
            <a:ext cx="386829" cy="48935"/>
          </a:xfrm>
          <a:prstGeom prst="line">
            <a:avLst/>
          </a:prstGeom>
          <a:ln w="12700">
            <a:solidFill>
              <a:srgbClr val="FFFFFF"/>
            </a:solidFill>
            <a:miter/>
            <a:tailEnd type="triangle"/>
          </a:ln>
        </p:spPr>
        <p:txBody>
          <a:bodyPr lIns="45719" rIns="45719"/>
          <a:lstStyle/>
          <a:p>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16 December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Presentation Austria</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fr-FR" smtClean="0"/>
              <a:pPr/>
              <a:t>6</a:t>
            </a:fld>
            <a:endParaRPr lang="fr-FR"/>
          </a:p>
        </p:txBody>
      </p:sp>
      <p:sp>
        <p:nvSpPr>
          <p:cNvPr id="3" name="Rectangle 2"/>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a:solidFill>
                <a:schemeClr val="bg1"/>
              </a:solidFill>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225873F2-C32F-274A-931C-452581DE8117}"/>
              </a:ext>
            </a:extLst>
          </p:cNvPr>
          <p:cNvGrpSpPr/>
          <p:nvPr/>
        </p:nvGrpSpPr>
        <p:grpSpPr>
          <a:xfrm>
            <a:off x="1746117" y="5119422"/>
            <a:ext cx="5893587" cy="946444"/>
            <a:chOff x="1746117" y="5119422"/>
            <a:chExt cx="5893587" cy="946444"/>
          </a:xfrm>
        </p:grpSpPr>
        <p:sp>
          <p:nvSpPr>
            <p:cNvPr id="15" name="Rectangle 8"/>
            <p:cNvSpPr>
              <a:spLocks noChangeArrowheads="1"/>
            </p:cNvSpPr>
            <p:nvPr/>
          </p:nvSpPr>
          <p:spPr bwMode="auto">
            <a:xfrm>
              <a:off x="6611004" y="5357841"/>
              <a:ext cx="1028700"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16" name="Rectangle 9"/>
            <p:cNvSpPr>
              <a:spLocks noChangeArrowheads="1"/>
            </p:cNvSpPr>
            <p:nvPr/>
          </p:nvSpPr>
          <p:spPr bwMode="auto">
            <a:xfrm>
              <a:off x="2921814" y="5119422"/>
              <a:ext cx="2543175" cy="46355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Billion Years</a:t>
              </a:r>
            </a:p>
          </p:txBody>
        </p:sp>
        <p:sp>
          <p:nvSpPr>
            <p:cNvPr id="17" name="Rectangle 10"/>
            <p:cNvSpPr>
              <a:spLocks noChangeArrowheads="1"/>
            </p:cNvSpPr>
            <p:nvPr/>
          </p:nvSpPr>
          <p:spPr bwMode="auto">
            <a:xfrm>
              <a:off x="3577452" y="5608666"/>
              <a:ext cx="1236663"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1746117" y="5464407"/>
              <a:ext cx="4965768" cy="164910"/>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en-US"/>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6" name="Espace réservé du contenu 2"/>
          <p:cNvSpPr>
            <a:spLocks noGrp="1"/>
          </p:cNvSpPr>
          <p:nvPr>
            <p:ph idx="1"/>
          </p:nvPr>
        </p:nvSpPr>
        <p:spPr>
          <a:xfrm>
            <a:off x="8689228" y="3059084"/>
            <a:ext cx="2990154" cy="3325648"/>
          </a:xfrm>
        </p:spPr>
        <p:txBody>
          <a:bodyPr>
            <a:noAutofit/>
          </a:bodyPr>
          <a:lstStyle/>
          <a:p>
            <a:pPr>
              <a:lnSpc>
                <a:spcPct val="100000"/>
              </a:lnSpc>
            </a:pPr>
            <a:r>
              <a:rPr lang="en-US" sz="2000" dirty="0">
                <a:solidFill>
                  <a:schemeClr val="bg1"/>
                </a:solidFill>
              </a:rPr>
              <a:t>We reproduce the conditions a fraction of </a:t>
            </a:r>
            <a:br>
              <a:rPr lang="en-US" sz="2000" dirty="0">
                <a:solidFill>
                  <a:schemeClr val="bg1"/>
                </a:solidFill>
              </a:rPr>
            </a:br>
            <a:r>
              <a:rPr lang="en-US" sz="2000" dirty="0">
                <a:solidFill>
                  <a:schemeClr val="bg1"/>
                </a:solidFill>
              </a:rPr>
              <a:t>a second after the Big Bang, to gain insight into the structure and evolution </a:t>
            </a:r>
            <a:br>
              <a:rPr lang="en-US" sz="2000" dirty="0">
                <a:solidFill>
                  <a:schemeClr val="bg1"/>
                </a:solidFill>
              </a:rPr>
            </a:br>
            <a:r>
              <a:rPr lang="en-US" sz="2000" dirty="0">
                <a:solidFill>
                  <a:schemeClr val="bg1"/>
                </a:solidFill>
              </a:rPr>
              <a:t>of the universe.</a:t>
            </a:r>
          </a:p>
          <a:p>
            <a:endParaRPr lang="fr-FR" dirty="0"/>
          </a:p>
        </p:txBody>
      </p:sp>
      <p:sp>
        <p:nvSpPr>
          <p:cNvPr id="2" name="Titre 1"/>
          <p:cNvSpPr>
            <a:spLocks noGrp="1"/>
          </p:cNvSpPr>
          <p:nvPr>
            <p:ph type="title"/>
          </p:nvPr>
        </p:nvSpPr>
        <p:spPr>
          <a:xfrm>
            <a:off x="8666204" y="1538931"/>
            <a:ext cx="3308678" cy="1116849"/>
          </a:xfrm>
        </p:spPr>
        <p:txBody>
          <a:bodyPr>
            <a:noAutofit/>
          </a:bodyPr>
          <a:lstStyle/>
          <a:p>
            <a:pPr algn="l"/>
            <a:r>
              <a:rPr lang="fr-FR" sz="3600" dirty="0">
                <a:solidFill>
                  <a:schemeClr val="bg1"/>
                </a:solidFill>
              </a:rPr>
              <a:t>How </a:t>
            </a:r>
            <a:r>
              <a:rPr lang="fr-FR" sz="3600" dirty="0" err="1">
                <a:solidFill>
                  <a:schemeClr val="bg1"/>
                </a:solidFill>
              </a:rPr>
              <a:t>did</a:t>
            </a:r>
            <a:r>
              <a:rPr lang="fr-FR" sz="3600" dirty="0">
                <a:solidFill>
                  <a:schemeClr val="bg1"/>
                </a:solidFill>
              </a:rPr>
              <a:t> the </a:t>
            </a:r>
            <a:r>
              <a:rPr lang="fr-FR" sz="3600" dirty="0" err="1">
                <a:solidFill>
                  <a:schemeClr val="bg1"/>
                </a:solidFill>
              </a:rPr>
              <a:t>universe</a:t>
            </a:r>
            <a:r>
              <a:rPr lang="fr-FR" sz="3600" dirty="0">
                <a:solidFill>
                  <a:schemeClr val="bg1"/>
                </a:solidFill>
              </a:rPr>
              <a:t> </a:t>
            </a:r>
            <a:r>
              <a:rPr lang="fr-FR" sz="3600" dirty="0" err="1">
                <a:solidFill>
                  <a:schemeClr val="bg1"/>
                </a:solidFill>
              </a:rPr>
              <a:t>begin</a:t>
            </a:r>
            <a:r>
              <a:rPr lang="fr-FR" sz="3600" dirty="0">
                <a:solidFill>
                  <a:schemeClr val="bg1"/>
                </a:solidFill>
              </a:rPr>
              <a:t>?</a:t>
            </a:r>
          </a:p>
        </p:txBody>
      </p:sp>
      <p:grpSp>
        <p:nvGrpSpPr>
          <p:cNvPr id="22" name="Group 21">
            <a:extLst>
              <a:ext uri="{FF2B5EF4-FFF2-40B4-BE49-F238E27FC236}">
                <a16:creationId xmlns:a16="http://schemas.microsoft.com/office/drawing/2014/main" id="{258D21DD-3097-D44D-B6F4-7624A352FD7F}"/>
              </a:ext>
            </a:extLst>
          </p:cNvPr>
          <p:cNvGrpSpPr/>
          <p:nvPr/>
        </p:nvGrpSpPr>
        <p:grpSpPr>
          <a:xfrm>
            <a:off x="636227" y="3482552"/>
            <a:ext cx="1177222" cy="1023958"/>
            <a:chOff x="695708" y="4042933"/>
            <a:chExt cx="1177222"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5708" y="4756933"/>
              <a:ext cx="1177222"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a:solidFill>
                    <a:schemeClr val="bg1"/>
                  </a:solidFill>
                  <a:latin typeface="Arial" pitchFamily="-111" charset="0"/>
                  <a:ea typeface="ＭＳ Ｐゴシック" pitchFamily="-111" charset="-128"/>
                  <a:cs typeface="ＭＳ Ｐゴシック" pitchFamily="-111" charset="-128"/>
                </a:rPr>
                <a:t>Accelerators</a:t>
              </a:r>
              <a:endParaRPr lang="de-DE" sz="1400">
                <a:solidFill>
                  <a:schemeClr val="bg1"/>
                </a:solidFill>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1305318" y="4638692"/>
            <a:ext cx="1345539"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4"/>
                </a:solidFill>
                <a:latin typeface="Arial" pitchFamily="-111" charset="0"/>
                <a:ea typeface="ＭＳ Ｐゴシック" pitchFamily="-111" charset="-128"/>
                <a:cs typeface="ＭＳ Ｐゴシック" pitchFamily="-111" charset="-128"/>
              </a:rPr>
              <a:t>380 000 years</a:t>
            </a:r>
            <a:endParaRPr lang="de-DE" sz="1400" b="1" dirty="0">
              <a:solidFill>
                <a:schemeClr val="accent4"/>
              </a:solidFill>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1954101" y="4071846"/>
            <a:ext cx="0" cy="561114"/>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77384" y="3540241"/>
            <a:ext cx="114144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2"/>
                </a:solidFill>
                <a:latin typeface="Arial" pitchFamily="-111" charset="0"/>
                <a:ea typeface="ＭＳ Ｐゴシック" pitchFamily="-111" charset="-128"/>
                <a:cs typeface="ＭＳ Ｐゴシック" pitchFamily="-111" charset="-128"/>
              </a:rPr>
              <a:t>Telescopes</a:t>
            </a:r>
            <a:endParaRPr lang="de-DE" sz="1400" b="1" dirty="0">
              <a:solidFill>
                <a:schemeClr val="accent2"/>
              </a:solidFill>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9562415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500"/>
                                        <p:tgtEl>
                                          <p:spTgt spid="26">
                                            <p:txEl>
                                              <p:pRg st="0" end="0"/>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4" name="Espace réservé du pied de page 4"/>
          <p:cNvSpPr txBox="1"/>
          <p:nvPr/>
        </p:nvSpPr>
        <p:spPr>
          <a:xfrm>
            <a:off x="1241999" y="6559911"/>
            <a:ext cx="4114801"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defRPr sz="800" i="1"/>
            </a:lvl1pPr>
          </a:lstStyle>
          <a:p>
            <a:r>
              <a:t>Presentation Austria</a:t>
            </a:r>
          </a:p>
        </p:txBody>
      </p:sp>
      <p:sp>
        <p:nvSpPr>
          <p:cNvPr id="1695" name="Titre 1"/>
          <p:cNvSpPr txBox="1">
            <a:spLocks noGrp="1"/>
          </p:cNvSpPr>
          <p:nvPr>
            <p:ph type="title"/>
          </p:nvPr>
        </p:nvSpPr>
        <p:spPr>
          <a:xfrm>
            <a:off x="695999" y="465591"/>
            <a:ext cx="10800002" cy="1116849"/>
          </a:xfrm>
          <a:prstGeom prst="rect">
            <a:avLst/>
          </a:prstGeom>
        </p:spPr>
        <p:txBody>
          <a:bodyPr/>
          <a:lstStyle/>
          <a:p>
            <a:endParaRPr/>
          </a:p>
        </p:txBody>
      </p:sp>
      <p:sp>
        <p:nvSpPr>
          <p:cNvPr id="1696" name="Espace réservé de la date 3"/>
          <p:cNvSpPr txBox="1"/>
          <p:nvPr/>
        </p:nvSpPr>
        <p:spPr>
          <a:xfrm>
            <a:off x="10306856" y="6559911"/>
            <a:ext cx="87684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lvl1pPr algn="r">
              <a:defRPr sz="800"/>
            </a:lvl1pPr>
          </a:lstStyle>
          <a:p>
            <a:r>
              <a:t>16 December 2022</a:t>
            </a:r>
          </a:p>
        </p:txBody>
      </p:sp>
      <p:sp>
        <p:nvSpPr>
          <p:cNvPr id="1697" name="Espace réservé du numéro de diapositive 5"/>
          <p:cNvSpPr txBox="1">
            <a:spLocks noGrp="1"/>
          </p:cNvSpPr>
          <p:nvPr>
            <p:ph type="sldNum" sz="quarter" idx="2"/>
          </p:nvPr>
        </p:nvSpPr>
        <p:spPr>
          <a:xfrm>
            <a:off x="11384882" y="655991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7</a:t>
            </a:fld>
            <a:endParaRPr/>
          </a:p>
        </p:txBody>
      </p:sp>
      <p:pic>
        <p:nvPicPr>
          <p:cNvPr id="1698" name="Espace réservé du contenu 10" descr="Espace réservé du contenu 10"/>
          <p:cNvPicPr>
            <a:picLocks noChangeAspect="1"/>
          </p:cNvPicPr>
          <p:nvPr/>
        </p:nvPicPr>
        <p:blipFill>
          <a:blip r:embed="rId3"/>
          <a:stretch>
            <a:fillRect/>
          </a:stretch>
        </p:blipFill>
        <p:spPr>
          <a:xfrm>
            <a:off x="-2" y="218395"/>
            <a:ext cx="12192002" cy="6703399"/>
          </a:xfrm>
          <a:prstGeom prst="rect">
            <a:avLst/>
          </a:prstGeom>
          <a:ln w="12700">
            <a:miter lim="400000"/>
          </a:ln>
        </p:spPr>
      </p:pic>
      <p:sp>
        <p:nvSpPr>
          <p:cNvPr id="1699" name="Rectangle 15"/>
          <p:cNvSpPr/>
          <p:nvPr/>
        </p:nvSpPr>
        <p:spPr>
          <a:xfrm>
            <a:off x="8231999" y="218395"/>
            <a:ext cx="3960001" cy="6703399"/>
          </a:xfrm>
          <a:prstGeom prst="rect">
            <a:avLst/>
          </a:prstGeom>
          <a:solidFill>
            <a:schemeClr val="accent3">
              <a:alpha val="70000"/>
            </a:schemeClr>
          </a:solidFill>
          <a:ln w="12700">
            <a:miter lim="400000"/>
          </a:ln>
        </p:spPr>
        <p:txBody>
          <a:bodyPr lIns="45719" rIns="45719" anchor="ctr"/>
          <a:lstStyle/>
          <a:p>
            <a:pPr algn="ctr">
              <a:defRPr>
                <a:solidFill>
                  <a:srgbClr val="0057A6"/>
                </a:solidFill>
              </a:defRPr>
            </a:pPr>
            <a:endParaRPr/>
          </a:p>
        </p:txBody>
      </p:sp>
      <p:sp>
        <p:nvSpPr>
          <p:cNvPr id="1700" name="Titre 4"/>
          <p:cNvSpPr txBox="1"/>
          <p:nvPr/>
        </p:nvSpPr>
        <p:spPr>
          <a:xfrm>
            <a:off x="8425419" y="465591"/>
            <a:ext cx="3511209" cy="13200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lvl1pPr>
              <a:lnSpc>
                <a:spcPct val="90000"/>
              </a:lnSpc>
              <a:defRPr sz="4000">
                <a:solidFill>
                  <a:srgbClr val="FFFFFF"/>
                </a:solidFill>
              </a:defRPr>
            </a:lvl1pPr>
          </a:lstStyle>
          <a:p>
            <a:r>
              <a:t>Large Hadron Collider (LHC)</a:t>
            </a:r>
          </a:p>
        </p:txBody>
      </p:sp>
      <p:sp>
        <p:nvSpPr>
          <p:cNvPr id="1701" name="Espace réservé du contenu 2"/>
          <p:cNvSpPr txBox="1"/>
          <p:nvPr/>
        </p:nvSpPr>
        <p:spPr>
          <a:xfrm>
            <a:off x="8425419" y="2341156"/>
            <a:ext cx="3511209" cy="35382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marL="342900" indent="-342900">
              <a:spcBef>
                <a:spcPts val="1000"/>
              </a:spcBef>
              <a:buSzPct val="100000"/>
              <a:buFont typeface="Arial"/>
              <a:buChar char="•"/>
              <a:defRPr sz="2000">
                <a:solidFill>
                  <a:srgbClr val="FFFFFF"/>
                </a:solidFill>
              </a:defRPr>
            </a:pPr>
            <a:r>
              <a:t>27 km in circumference</a:t>
            </a:r>
          </a:p>
          <a:p>
            <a:pPr marL="342900" indent="-342900">
              <a:spcBef>
                <a:spcPts val="1000"/>
              </a:spcBef>
              <a:buSzPct val="100000"/>
              <a:buFont typeface="Arial"/>
              <a:buChar char="•"/>
              <a:defRPr sz="2000">
                <a:solidFill>
                  <a:srgbClr val="FFFFFF"/>
                </a:solidFill>
              </a:defRPr>
            </a:pPr>
            <a:r>
              <a:t>About 100 m underground</a:t>
            </a:r>
            <a:endParaRPr sz="2800"/>
          </a:p>
          <a:p>
            <a:pPr marL="342900" indent="-342900">
              <a:spcBef>
                <a:spcPts val="1000"/>
              </a:spcBef>
              <a:buSzPct val="100000"/>
              <a:buFont typeface="Arial"/>
              <a:buChar char="•"/>
              <a:defRPr sz="2000">
                <a:solidFill>
                  <a:srgbClr val="FFFFFF"/>
                </a:solidFill>
              </a:defRPr>
            </a:pPr>
            <a:r>
              <a:t>Superconducting magnets steer the particles around the ring</a:t>
            </a:r>
            <a:endParaRPr sz="2800"/>
          </a:p>
          <a:p>
            <a:pPr marL="342900" indent="-342900">
              <a:spcBef>
                <a:spcPts val="1000"/>
              </a:spcBef>
              <a:buSzPct val="100000"/>
              <a:buFont typeface="Arial"/>
              <a:buChar char="•"/>
              <a:defRPr sz="2000">
                <a:solidFill>
                  <a:srgbClr val="FFFFFF"/>
                </a:solidFill>
              </a:defRPr>
            </a:pPr>
            <a:r>
              <a:t>Particles are accelerated </a:t>
            </a:r>
            <a:br/>
            <a:r>
              <a:t>to close to the speed </a:t>
            </a:r>
            <a:br/>
            <a:r>
              <a:t>of light</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16 December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Presentation Austria</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vert="horz" wrap="squar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0AA3F6-1618-3548-975A-DD1A2939A246}" type="slidenum">
              <a:rPr lang="fr-FR" smtClean="0"/>
              <a:pPr/>
              <a:t>8</a:t>
            </a:fld>
            <a:endParaRPr lang="fr-FR"/>
          </a:p>
        </p:txBody>
      </p:sp>
      <p:pic>
        <p:nvPicPr>
          <p:cNvPr id="20" name="Content Placeholder 19">
            <a:extLst>
              <a:ext uri="{FF2B5EF4-FFF2-40B4-BE49-F238E27FC236}">
                <a16:creationId xmlns:a16="http://schemas.microsoft.com/office/drawing/2014/main" id="{AC3FEF9E-A8B7-1C4C-A81E-DFC958AE4626}"/>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l="58" t="10273" b="6676"/>
          <a:stretch/>
        </p:blipFill>
        <p:spPr>
          <a:xfrm>
            <a:off x="0" y="197708"/>
            <a:ext cx="12192000" cy="6660292"/>
          </a:xfrm>
        </p:spPr>
      </p:pic>
      <p:sp>
        <p:nvSpPr>
          <p:cNvPr id="2" name="Titre 1"/>
          <p:cNvSpPr>
            <a:spLocks noGrp="1"/>
          </p:cNvSpPr>
          <p:nvPr>
            <p:ph type="title"/>
          </p:nvPr>
        </p:nvSpPr>
        <p:spPr>
          <a:xfrm>
            <a:off x="695999" y="425815"/>
            <a:ext cx="10800000" cy="1116849"/>
          </a:xfrm>
        </p:spPr>
        <p:txBody>
          <a:bodyPr>
            <a:noAutofit/>
          </a:bodyPr>
          <a:lstStyle/>
          <a:p>
            <a:r>
              <a:rPr lang="en-US" dirty="0">
                <a:solidFill>
                  <a:schemeClr val="bg1"/>
                </a:solidFill>
              </a:rPr>
              <a:t>The LHC produces more than 1 billion particle collisions per second</a:t>
            </a:r>
            <a:endParaRPr lang="fr-FR" dirty="0">
              <a:solidFill>
                <a:schemeClr val="bg1"/>
              </a:solidFill>
            </a:endParaRPr>
          </a:p>
        </p:txBody>
      </p:sp>
      <p:sp>
        <p:nvSpPr>
          <p:cNvPr id="9" name="ZoneTexte 8"/>
          <p:cNvSpPr txBox="1"/>
          <p:nvPr/>
        </p:nvSpPr>
        <p:spPr>
          <a:xfrm>
            <a:off x="8071635" y="2350063"/>
            <a:ext cx="3440247" cy="1177791"/>
          </a:xfrm>
          <a:prstGeom prst="rect">
            <a:avLst/>
          </a:prstGeom>
          <a:solidFill>
            <a:schemeClr val="accent3">
              <a:alpha val="70000"/>
            </a:schemeClr>
          </a:solidFill>
          <a:ln>
            <a:noFill/>
          </a:ln>
        </p:spPr>
        <p:txBody>
          <a:bodyPr wrap="square" lIns="216000" tIns="144000" rIns="216000" bIns="108000" rtlCol="0">
            <a:spAutoFit/>
          </a:bodyPr>
          <a:lstStyle/>
          <a:p>
            <a:r>
              <a:rPr lang="en-US" sz="2000" dirty="0">
                <a:solidFill>
                  <a:schemeClr val="bg1"/>
                </a:solidFill>
              </a:rPr>
              <a:t>The energy of the particles in collision is converted into new particles.</a:t>
            </a:r>
            <a:endParaRPr lang="en-GB" sz="2000" dirty="0">
              <a:solidFill>
                <a:schemeClr val="bg1"/>
              </a:solidFill>
            </a:endParaRPr>
          </a:p>
        </p:txBody>
      </p:sp>
    </p:spTree>
    <p:extLst>
      <p:ext uri="{BB962C8B-B14F-4D97-AF65-F5344CB8AC3E}">
        <p14:creationId xmlns:p14="http://schemas.microsoft.com/office/powerpoint/2010/main" val="152131495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1" name="Google Shape;348;p31"/>
          <p:cNvGrpSpPr/>
          <p:nvPr/>
        </p:nvGrpSpPr>
        <p:grpSpPr>
          <a:xfrm>
            <a:off x="1072443" y="-1"/>
            <a:ext cx="5039769" cy="3499703"/>
            <a:chOff x="0" y="0"/>
            <a:chExt cx="5039767" cy="3499701"/>
          </a:xfrm>
        </p:grpSpPr>
        <p:pic>
          <p:nvPicPr>
            <p:cNvPr id="1759" name="Google Shape;349;p31" descr="Google Shape;349;p31"/>
            <p:cNvPicPr>
              <a:picLocks noChangeAspect="1"/>
            </p:cNvPicPr>
            <p:nvPr/>
          </p:nvPicPr>
          <p:blipFill>
            <a:blip r:embed="rId2"/>
            <a:stretch>
              <a:fillRect/>
            </a:stretch>
          </p:blipFill>
          <p:spPr>
            <a:xfrm>
              <a:off x="0" y="0"/>
              <a:ext cx="5039768" cy="3434591"/>
            </a:xfrm>
            <a:prstGeom prst="rect">
              <a:avLst/>
            </a:prstGeom>
            <a:ln w="12700" cap="flat">
              <a:noFill/>
              <a:miter lim="400000"/>
            </a:ln>
            <a:effectLst/>
          </p:spPr>
        </p:pic>
        <p:sp>
          <p:nvSpPr>
            <p:cNvPr id="1760" name="Google Shape;350;p31"/>
            <p:cNvSpPr txBox="1"/>
            <p:nvPr/>
          </p:nvSpPr>
          <p:spPr>
            <a:xfrm>
              <a:off x="3431825" y="2819034"/>
              <a:ext cx="1601224" cy="680668"/>
            </a:xfrm>
            <a:prstGeom prst="rect">
              <a:avLst/>
            </a:prstGeom>
            <a:solidFill>
              <a:srgbClr val="000000">
                <a:alpha val="49803"/>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0933" tIns="60933" rIns="60933" bIns="60933" numCol="1" anchor="t">
              <a:spAutoFit/>
            </a:bodyPr>
            <a:lstStyle>
              <a:lvl1pPr algn="r" defTabSz="1219200">
                <a:defRPr sz="3200">
                  <a:solidFill>
                    <a:srgbClr val="FFFFFF"/>
                  </a:solidFill>
                  <a:latin typeface="Avenir Next Regular"/>
                  <a:ea typeface="Avenir Next Regular"/>
                  <a:cs typeface="Avenir Next Regular"/>
                  <a:sym typeface="Avenir Next Regular"/>
                </a:defRPr>
              </a:lvl1pPr>
            </a:lstStyle>
            <a:p>
              <a:r>
                <a:t>CMS</a:t>
              </a:r>
            </a:p>
          </p:txBody>
        </p:sp>
      </p:grpSp>
      <p:grpSp>
        <p:nvGrpSpPr>
          <p:cNvPr id="1764" name="Google Shape;351;p31"/>
          <p:cNvGrpSpPr/>
          <p:nvPr/>
        </p:nvGrpSpPr>
        <p:grpSpPr>
          <a:xfrm>
            <a:off x="6116507" y="-1"/>
            <a:ext cx="5028751" cy="3499701"/>
            <a:chOff x="0" y="0"/>
            <a:chExt cx="5028749" cy="3499700"/>
          </a:xfrm>
        </p:grpSpPr>
        <p:pic>
          <p:nvPicPr>
            <p:cNvPr id="1762" name="Google Shape;352;p31" descr="Google Shape;352;p31"/>
            <p:cNvPicPr>
              <a:picLocks noChangeAspect="1"/>
            </p:cNvPicPr>
            <p:nvPr/>
          </p:nvPicPr>
          <p:blipFill>
            <a:blip r:embed="rId3"/>
            <a:stretch>
              <a:fillRect/>
            </a:stretch>
          </p:blipFill>
          <p:spPr>
            <a:xfrm>
              <a:off x="0" y="0"/>
              <a:ext cx="5028750" cy="3434590"/>
            </a:xfrm>
            <a:prstGeom prst="rect">
              <a:avLst/>
            </a:prstGeom>
            <a:ln w="12700" cap="flat">
              <a:noFill/>
              <a:miter lim="400000"/>
            </a:ln>
            <a:effectLst/>
          </p:spPr>
        </p:pic>
        <p:sp>
          <p:nvSpPr>
            <p:cNvPr id="1763" name="Google Shape;353;p31"/>
            <p:cNvSpPr txBox="1"/>
            <p:nvPr/>
          </p:nvSpPr>
          <p:spPr>
            <a:xfrm>
              <a:off x="3420810" y="2819033"/>
              <a:ext cx="1601223" cy="680668"/>
            </a:xfrm>
            <a:prstGeom prst="rect">
              <a:avLst/>
            </a:prstGeom>
            <a:solidFill>
              <a:srgbClr val="000000">
                <a:alpha val="49803"/>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0933" tIns="60933" rIns="60933" bIns="60933" numCol="1" anchor="t">
              <a:spAutoFit/>
            </a:bodyPr>
            <a:lstStyle>
              <a:lvl1pPr algn="r" defTabSz="1219200">
                <a:defRPr sz="3200">
                  <a:solidFill>
                    <a:srgbClr val="FFFFFF"/>
                  </a:solidFill>
                  <a:latin typeface="Avenir Next Regular"/>
                  <a:ea typeface="Avenir Next Regular"/>
                  <a:cs typeface="Avenir Next Regular"/>
                  <a:sym typeface="Avenir Next Regular"/>
                </a:defRPr>
              </a:lvl1pPr>
            </a:lstStyle>
            <a:p>
              <a:r>
                <a:t>LHCb</a:t>
              </a:r>
            </a:p>
          </p:txBody>
        </p:sp>
      </p:grpSp>
      <p:grpSp>
        <p:nvGrpSpPr>
          <p:cNvPr id="1767" name="Google Shape;354;p31"/>
          <p:cNvGrpSpPr/>
          <p:nvPr/>
        </p:nvGrpSpPr>
        <p:grpSpPr>
          <a:xfrm>
            <a:off x="1072445" y="3434589"/>
            <a:ext cx="5041917" cy="3488525"/>
            <a:chOff x="0" y="0"/>
            <a:chExt cx="5041916" cy="3488523"/>
          </a:xfrm>
        </p:grpSpPr>
        <p:pic>
          <p:nvPicPr>
            <p:cNvPr id="1765" name="Google Shape;355;p31" descr="Google Shape;355;p31"/>
            <p:cNvPicPr>
              <a:picLocks noChangeAspect="1"/>
            </p:cNvPicPr>
            <p:nvPr/>
          </p:nvPicPr>
          <p:blipFill>
            <a:blip r:embed="rId4"/>
            <a:stretch>
              <a:fillRect/>
            </a:stretch>
          </p:blipFill>
          <p:spPr>
            <a:xfrm>
              <a:off x="0" y="0"/>
              <a:ext cx="5039768" cy="3423411"/>
            </a:xfrm>
            <a:prstGeom prst="rect">
              <a:avLst/>
            </a:prstGeom>
            <a:ln w="12700" cap="flat">
              <a:noFill/>
              <a:miter lim="400000"/>
            </a:ln>
            <a:effectLst/>
          </p:spPr>
        </p:pic>
        <p:sp>
          <p:nvSpPr>
            <p:cNvPr id="1766" name="Google Shape;356;p31"/>
            <p:cNvSpPr txBox="1"/>
            <p:nvPr/>
          </p:nvSpPr>
          <p:spPr>
            <a:xfrm>
              <a:off x="3431822" y="2807857"/>
              <a:ext cx="1610095" cy="680667"/>
            </a:xfrm>
            <a:prstGeom prst="rect">
              <a:avLst/>
            </a:prstGeom>
            <a:solidFill>
              <a:srgbClr val="000000">
                <a:alpha val="49803"/>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0933" tIns="60933" rIns="60933" bIns="60933" numCol="1" anchor="t">
              <a:spAutoFit/>
            </a:bodyPr>
            <a:lstStyle>
              <a:lvl1pPr algn="r" defTabSz="1219200">
                <a:defRPr sz="3200">
                  <a:solidFill>
                    <a:srgbClr val="FFFFFF"/>
                  </a:solidFill>
                  <a:latin typeface="Avenir Next Regular"/>
                  <a:ea typeface="Avenir Next Regular"/>
                  <a:cs typeface="Avenir Next Regular"/>
                  <a:sym typeface="Avenir Next Regular"/>
                </a:defRPr>
              </a:lvl1pPr>
            </a:lstStyle>
            <a:p>
              <a:r>
                <a:t>ALICE</a:t>
              </a:r>
            </a:p>
          </p:txBody>
        </p:sp>
      </p:grpSp>
      <p:grpSp>
        <p:nvGrpSpPr>
          <p:cNvPr id="1770" name="Google Shape;357;p31"/>
          <p:cNvGrpSpPr/>
          <p:nvPr/>
        </p:nvGrpSpPr>
        <p:grpSpPr>
          <a:xfrm>
            <a:off x="6112209" y="3434589"/>
            <a:ext cx="5033048" cy="3488215"/>
            <a:chOff x="0" y="0"/>
            <a:chExt cx="5033047" cy="3488214"/>
          </a:xfrm>
        </p:grpSpPr>
        <p:pic>
          <p:nvPicPr>
            <p:cNvPr id="1768" name="Google Shape;358;p31" descr="Google Shape;358;p31"/>
            <p:cNvPicPr>
              <a:picLocks noChangeAspect="1"/>
            </p:cNvPicPr>
            <p:nvPr/>
          </p:nvPicPr>
          <p:blipFill>
            <a:blip r:embed="rId5"/>
            <a:stretch>
              <a:fillRect/>
            </a:stretch>
          </p:blipFill>
          <p:spPr>
            <a:xfrm>
              <a:off x="0" y="0"/>
              <a:ext cx="5033048" cy="3423411"/>
            </a:xfrm>
            <a:prstGeom prst="rect">
              <a:avLst/>
            </a:prstGeom>
            <a:ln w="12700" cap="flat">
              <a:noFill/>
              <a:miter lim="400000"/>
            </a:ln>
            <a:effectLst/>
          </p:spPr>
        </p:pic>
        <p:sp>
          <p:nvSpPr>
            <p:cNvPr id="1769" name="Google Shape;359;p31"/>
            <p:cNvSpPr txBox="1"/>
            <p:nvPr/>
          </p:nvSpPr>
          <p:spPr>
            <a:xfrm>
              <a:off x="3431826" y="2807548"/>
              <a:ext cx="1577066" cy="680667"/>
            </a:xfrm>
            <a:prstGeom prst="rect">
              <a:avLst/>
            </a:prstGeom>
            <a:solidFill>
              <a:srgbClr val="000000">
                <a:alpha val="49803"/>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0933" tIns="60933" rIns="60933" bIns="60933" numCol="1" anchor="t">
              <a:spAutoFit/>
            </a:bodyPr>
            <a:lstStyle>
              <a:lvl1pPr algn="r" defTabSz="1219200">
                <a:defRPr sz="3200">
                  <a:solidFill>
                    <a:srgbClr val="FFFFFF"/>
                  </a:solidFill>
                  <a:latin typeface="Avenir Next Regular"/>
                  <a:ea typeface="Avenir Next Regular"/>
                  <a:cs typeface="Avenir Next Regular"/>
                  <a:sym typeface="Avenir Next Regular"/>
                </a:defRPr>
              </a:lvl1pPr>
            </a:lstStyle>
            <a:p>
              <a:r>
                <a:t>ATLAS</a:t>
              </a:r>
            </a:p>
          </p:txBody>
        </p:sp>
      </p:grpSp>
    </p:spTree>
  </p:cSld>
  <p:clrMapOvr>
    <a:masterClrMapping/>
  </p:clrMapOvr>
  <p:transition spd="med"/>
</p:sld>
</file>

<file path=ppt/theme/theme1.xml><?xml version="1.0" encoding="utf-8"?>
<a:theme xmlns:a="http://schemas.openxmlformats.org/drawingml/2006/main"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a:ea typeface="Helvetica"/>
        <a:cs typeface="Helvetica"/>
      </a:majorFont>
      <a:minorFont>
        <a:latin typeface="Calibri"/>
        <a:ea typeface="Calibri"/>
        <a:cs typeface="Calibri"/>
      </a:minorFont>
    </a:fontScheme>
    <a:fmtScheme name="CERN_Corpora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etabeam">
  <a:themeElements>
    <a:clrScheme name="betabea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etabeam">
      <a:majorFont>
        <a:latin typeface="Arial Unicode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20000"/>
          </a:spcBef>
          <a:spcAft>
            <a:spcPct val="0"/>
          </a:spcAft>
          <a:buClrTx/>
          <a:buSzTx/>
          <a:buFontTx/>
          <a:buNone/>
          <a:tabLst/>
          <a:defRPr kumimoji="0" lang="en-US" sz="2000" b="1"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90000"/>
          </a:lnSpc>
          <a:spcBef>
            <a:spcPct val="20000"/>
          </a:spcBef>
          <a:spcAft>
            <a:spcPct val="0"/>
          </a:spcAft>
          <a:buClrTx/>
          <a:buSzTx/>
          <a:buFontTx/>
          <a:buNone/>
          <a:tabLst/>
          <a:defRPr kumimoji="0" lang="en-US" sz="2000" b="1" i="0" u="none" strike="noStrike" cap="none" normalizeH="0" baseline="0" smtClean="0">
            <a:ln>
              <a:noFill/>
            </a:ln>
            <a:solidFill>
              <a:schemeClr val="accent2"/>
            </a:solidFill>
            <a:effectLst/>
            <a:latin typeface="Arial" charset="0"/>
          </a:defRPr>
        </a:defPPr>
      </a:lstStyle>
    </a:lnDef>
  </a:objectDefaults>
  <a:extraClrSchemeLst>
    <a:extraClrScheme>
      <a:clrScheme name="betabea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etabeam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etabeam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etabeam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etabeam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etabeam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etabeam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ERN_Corporate">
  <a:themeElements>
    <a:clrScheme name="CERN_Corporate">
      <a:dk1>
        <a:srgbClr val="000000"/>
      </a:dk1>
      <a:lt1>
        <a:srgbClr val="FFFFFF"/>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a:ea typeface="Helvetica"/>
        <a:cs typeface="Helvetica"/>
      </a:majorFont>
      <a:minorFont>
        <a:latin typeface="Calibri"/>
        <a:ea typeface="Calibri"/>
        <a:cs typeface="Calibri"/>
      </a:minorFont>
    </a:fontScheme>
    <a:fmtScheme name="CERN_Corpora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6"/>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90</TotalTime>
  <Words>2382</Words>
  <Application>Microsoft Office PowerPoint</Application>
  <PresentationFormat>Widescreen</PresentationFormat>
  <Paragraphs>235</Paragraphs>
  <Slides>21</Slides>
  <Notes>15</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21</vt:i4>
      </vt:variant>
    </vt:vector>
  </HeadingPairs>
  <TitlesOfParts>
    <vt:vector size="33" baseType="lpstr">
      <vt:lpstr>Arial</vt:lpstr>
      <vt:lpstr>Arial Unicode MS</vt:lpstr>
      <vt:lpstr>Avenir Next Regular</vt:lpstr>
      <vt:lpstr>Avenir Roman</vt:lpstr>
      <vt:lpstr>Calibri</vt:lpstr>
      <vt:lpstr>Calibri Light</vt:lpstr>
      <vt:lpstr>Cambria Math</vt:lpstr>
      <vt:lpstr>Comic Sans MS</vt:lpstr>
      <vt:lpstr>Helvetica</vt:lpstr>
      <vt:lpstr>Times New Roman</vt:lpstr>
      <vt:lpstr>CERN_Corporate</vt:lpstr>
      <vt:lpstr>betabeam</vt:lpstr>
      <vt:lpstr>PowerPoint Presentation</vt:lpstr>
      <vt:lpstr>CERN in numbers</vt:lpstr>
      <vt:lpstr>Four pillars underpin CERN’s mission</vt:lpstr>
      <vt:lpstr>PowerPoint Presentation</vt:lpstr>
      <vt:lpstr>What is the universe made of?</vt:lpstr>
      <vt:lpstr>How did the universe begin?</vt:lpstr>
      <vt:lpstr>PowerPoint Presentation</vt:lpstr>
      <vt:lpstr>The LHC produces more than 1 billion particle collisions per second</vt:lpstr>
      <vt:lpstr>PowerPoint Presentation</vt:lpstr>
      <vt:lpstr>PowerPoint Presentation</vt:lpstr>
      <vt:lpstr>We develop technologies in three key areas</vt:lpstr>
      <vt:lpstr>CERN’s technological innovations have important applications in medicine and healthcare</vt:lpstr>
      <vt:lpstr>CERN MedAustron Kooperation 2008 - 2014</vt:lpstr>
      <vt:lpstr>There are many unanswered questions  in fundamental physics </vt:lpstr>
      <vt:lpstr>Scientific priorities  for the future</vt:lpstr>
      <vt:lpstr>The Future Circular Collider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Michael Benedikt</cp:lastModifiedBy>
  <cp:revision>3</cp:revision>
  <dcterms:modified xsi:type="dcterms:W3CDTF">2023-10-04T22:14:58Z</dcterms:modified>
</cp:coreProperties>
</file>