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0" r:id="rId1"/>
  </p:sldMasterIdLst>
  <p:notesMasterIdLst>
    <p:notesMasterId r:id="rId20"/>
  </p:notesMasterIdLst>
  <p:sldIdLst>
    <p:sldId id="256" r:id="rId2"/>
    <p:sldId id="290" r:id="rId3"/>
    <p:sldId id="262" r:id="rId4"/>
    <p:sldId id="292" r:id="rId5"/>
    <p:sldId id="293" r:id="rId6"/>
    <p:sldId id="294" r:id="rId7"/>
    <p:sldId id="295" r:id="rId8"/>
    <p:sldId id="287" r:id="rId9"/>
    <p:sldId id="275" r:id="rId10"/>
    <p:sldId id="298" r:id="rId11"/>
    <p:sldId id="276" r:id="rId12"/>
    <p:sldId id="299" r:id="rId13"/>
    <p:sldId id="307" r:id="rId14"/>
    <p:sldId id="302" r:id="rId15"/>
    <p:sldId id="303" r:id="rId16"/>
    <p:sldId id="308" r:id="rId17"/>
    <p:sldId id="309" r:id="rId18"/>
    <p:sldId id="263" r:id="rId1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0000"/>
    <a:srgbClr val="FFFF00"/>
    <a:srgbClr val="FF00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F9D86C-634A-43BA-A0D9-A0AA0A102D28}" v="135" dt="2023-11-30T14:35:57.284"/>
    <p1510:client id="{2D4A3B23-9328-4663-A725-9E45371B6832}" v="37" dt="2023-11-30T15:02:09.314"/>
    <p1510:client id="{7A23CAA3-8352-4D13-A806-6DDDF317121E}" v="776" dt="2023-12-01T14:09:56.841"/>
    <p1510:client id="{ACDB4B57-2D40-43B7-8C9E-60C62819E3DC}" v="26" dt="2023-12-04T10:02:51.074"/>
    <p1510:client id="{B247DF27-52B3-490F-A593-70ADC8212584}" v="793" dt="2023-12-01T15:12:06.036"/>
    <p1510:client id="{D04F6DA5-5164-43A6-AC57-2E4FB4269FB2}" v="48" dt="2023-12-04T09:12:41.268"/>
    <p1510:client id="{EE29B706-075A-41B8-965B-21378BD76A3F}" v="850" dt="2023-11-30T13:23:19.960"/>
  </p1510:revLst>
</p1510:revInfo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60"/>
  </p:normalViewPr>
  <p:slideViewPr>
    <p:cSldViewPr snapToGrid="0">
      <p:cViewPr varScale="1">
        <p:scale>
          <a:sx n="81" d="100"/>
          <a:sy n="81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 Quintana" userId="e3fa3b131e7bf2b7" providerId="Windows Live" clId="Web-{FD9F1A57-360C-43F1-9EE9-906BE9C34F73}"/>
    <pc:docChg chg="modSld">
      <pc:chgData name="Ana Quintana" userId="e3fa3b131e7bf2b7" providerId="Windows Live" clId="Web-{FD9F1A57-360C-43F1-9EE9-906BE9C34F73}" dt="2023-06-30T08:59:29.848" v="109" actId="20577"/>
      <pc:docMkLst>
        <pc:docMk/>
      </pc:docMkLst>
      <pc:sldChg chg="modSp">
        <pc:chgData name="Ana Quintana" userId="e3fa3b131e7bf2b7" providerId="Windows Live" clId="Web-{FD9F1A57-360C-43F1-9EE9-906BE9C34F73}" dt="2023-06-30T08:52:21.211" v="0" actId="14100"/>
        <pc:sldMkLst>
          <pc:docMk/>
          <pc:sldMk cId="4173843429" sldId="260"/>
        </pc:sldMkLst>
        <pc:picChg chg="mod">
          <ac:chgData name="Ana Quintana" userId="e3fa3b131e7bf2b7" providerId="Windows Live" clId="Web-{FD9F1A57-360C-43F1-9EE9-906BE9C34F73}" dt="2023-06-30T08:52:21.211" v="0" actId="14100"/>
          <ac:picMkLst>
            <pc:docMk/>
            <pc:sldMk cId="4173843429" sldId="260"/>
            <ac:picMk id="9" creationId="{318B497D-D8A0-A7F4-41F6-8EC7F9175696}"/>
          </ac:picMkLst>
        </pc:picChg>
      </pc:sldChg>
      <pc:sldChg chg="addSp delSp modSp">
        <pc:chgData name="Ana Quintana" userId="e3fa3b131e7bf2b7" providerId="Windows Live" clId="Web-{FD9F1A57-360C-43F1-9EE9-906BE9C34F73}" dt="2023-06-30T08:56:14.827" v="23" actId="20577"/>
        <pc:sldMkLst>
          <pc:docMk/>
          <pc:sldMk cId="2343213667" sldId="266"/>
        </pc:sldMkLst>
        <pc:spChg chg="mod">
          <ac:chgData name="Ana Quintana" userId="e3fa3b131e7bf2b7" providerId="Windows Live" clId="Web-{FD9F1A57-360C-43F1-9EE9-906BE9C34F73}" dt="2023-06-30T08:56:14.827" v="23" actId="20577"/>
          <ac:spMkLst>
            <pc:docMk/>
            <pc:sldMk cId="2343213667" sldId="266"/>
            <ac:spMk id="3" creationId="{C14298A4-D6AC-B04F-B2ED-58DCB4D5A916}"/>
          </ac:spMkLst>
        </pc:spChg>
        <pc:picChg chg="add mod">
          <ac:chgData name="Ana Quintana" userId="e3fa3b131e7bf2b7" providerId="Windows Live" clId="Web-{FD9F1A57-360C-43F1-9EE9-906BE9C34F73}" dt="2023-06-30T08:54:03.667" v="15" actId="1076"/>
          <ac:picMkLst>
            <pc:docMk/>
            <pc:sldMk cId="2343213667" sldId="266"/>
            <ac:picMk id="4" creationId="{DB837F7D-11AC-84EE-2802-C4606D8E8547}"/>
          </ac:picMkLst>
        </pc:picChg>
        <pc:picChg chg="add mod">
          <ac:chgData name="Ana Quintana" userId="e3fa3b131e7bf2b7" providerId="Windows Live" clId="Web-{FD9F1A57-360C-43F1-9EE9-906BE9C34F73}" dt="2023-06-30T08:54:12.167" v="19" actId="1076"/>
          <ac:picMkLst>
            <pc:docMk/>
            <pc:sldMk cId="2343213667" sldId="266"/>
            <ac:picMk id="6" creationId="{B4034046-A2D0-B5F4-3A65-094085E71A86}"/>
          </ac:picMkLst>
        </pc:picChg>
        <pc:picChg chg="add del">
          <ac:chgData name="Ana Quintana" userId="e3fa3b131e7bf2b7" providerId="Windows Live" clId="Web-{FD9F1A57-360C-43F1-9EE9-906BE9C34F73}" dt="2023-06-30T08:53:52.667" v="11"/>
          <ac:picMkLst>
            <pc:docMk/>
            <pc:sldMk cId="2343213667" sldId="266"/>
            <ac:picMk id="8" creationId="{DB837F7D-11AC-84EE-2802-C4606D8E8547}"/>
          </ac:picMkLst>
        </pc:picChg>
        <pc:picChg chg="add del">
          <ac:chgData name="Ana Quintana" userId="e3fa3b131e7bf2b7" providerId="Windows Live" clId="Web-{FD9F1A57-360C-43F1-9EE9-906BE9C34F73}" dt="2023-06-30T08:53:52.667" v="11"/>
          <ac:picMkLst>
            <pc:docMk/>
            <pc:sldMk cId="2343213667" sldId="266"/>
            <ac:picMk id="10" creationId="{B4034046-A2D0-B5F4-3A65-094085E71A86}"/>
          </ac:picMkLst>
        </pc:picChg>
        <pc:cxnChg chg="add mod">
          <ac:chgData name="Ana Quintana" userId="e3fa3b131e7bf2b7" providerId="Windows Live" clId="Web-{FD9F1A57-360C-43F1-9EE9-906BE9C34F73}" dt="2023-06-30T08:54:16.808" v="20" actId="14100"/>
          <ac:cxnSpMkLst>
            <pc:docMk/>
            <pc:sldMk cId="2343213667" sldId="266"/>
            <ac:cxnSpMk id="7" creationId="{AD8CBA4D-44A8-30FC-1585-F614CAC19176}"/>
          </ac:cxnSpMkLst>
        </pc:cxnChg>
        <pc:cxnChg chg="add del">
          <ac:chgData name="Ana Quintana" userId="e3fa3b131e7bf2b7" providerId="Windows Live" clId="Web-{FD9F1A57-360C-43F1-9EE9-906BE9C34F73}" dt="2023-06-30T08:53:52.667" v="11"/>
          <ac:cxnSpMkLst>
            <pc:docMk/>
            <pc:sldMk cId="2343213667" sldId="266"/>
            <ac:cxnSpMk id="11" creationId="{AD8CBA4D-44A8-30FC-1585-F614CAC19176}"/>
          </ac:cxnSpMkLst>
        </pc:cxnChg>
      </pc:sldChg>
      <pc:sldChg chg="modSp">
        <pc:chgData name="Ana Quintana" userId="e3fa3b131e7bf2b7" providerId="Windows Live" clId="Web-{FD9F1A57-360C-43F1-9EE9-906BE9C34F73}" dt="2023-06-30T08:59:29.848" v="109" actId="20577"/>
        <pc:sldMkLst>
          <pc:docMk/>
          <pc:sldMk cId="2191468550" sldId="268"/>
        </pc:sldMkLst>
        <pc:spChg chg="mod">
          <ac:chgData name="Ana Quintana" userId="e3fa3b131e7bf2b7" providerId="Windows Live" clId="Web-{FD9F1A57-360C-43F1-9EE9-906BE9C34F73}" dt="2023-06-30T08:59:29.848" v="109" actId="20577"/>
          <ac:spMkLst>
            <pc:docMk/>
            <pc:sldMk cId="2191468550" sldId="268"/>
            <ac:spMk id="3" creationId="{C14298A4-D6AC-B04F-B2ED-58DCB4D5A916}"/>
          </ac:spMkLst>
        </pc:spChg>
        <pc:picChg chg="mod">
          <ac:chgData name="Ana Quintana" userId="e3fa3b131e7bf2b7" providerId="Windows Live" clId="Web-{FD9F1A57-360C-43F1-9EE9-906BE9C34F73}" dt="2023-06-30T08:58:10.737" v="85" actId="1076"/>
          <ac:picMkLst>
            <pc:docMk/>
            <pc:sldMk cId="2191468550" sldId="268"/>
            <ac:picMk id="8" creationId="{C07D5C91-9294-F207-C552-6B6C65E97E07}"/>
          </ac:picMkLst>
        </pc:picChg>
      </pc:sldChg>
    </pc:docChg>
  </pc:docChgLst>
  <pc:docChgLst>
    <pc:chgData name="Ana Quintana" userId="e3fa3b131e7bf2b7" providerId="Windows Live" clId="Web-{7C7E2F4A-F771-4AF1-B542-557D46B3FDEE}"/>
    <pc:docChg chg="addSld delSld modSld">
      <pc:chgData name="Ana Quintana" userId="e3fa3b131e7bf2b7" providerId="Windows Live" clId="Web-{7C7E2F4A-F771-4AF1-B542-557D46B3FDEE}" dt="2023-09-06T12:11:03.889" v="64" actId="14100"/>
      <pc:docMkLst>
        <pc:docMk/>
      </pc:docMkLst>
      <pc:sldChg chg="addSp delSp modSp">
        <pc:chgData name="Ana Quintana" userId="e3fa3b131e7bf2b7" providerId="Windows Live" clId="Web-{7C7E2F4A-F771-4AF1-B542-557D46B3FDEE}" dt="2023-09-06T11:47:28.575" v="5"/>
        <pc:sldMkLst>
          <pc:docMk/>
          <pc:sldMk cId="1635884236" sldId="278"/>
        </pc:sldMkLst>
        <pc:graphicFrameChg chg="add del mod">
          <ac:chgData name="Ana Quintana" userId="e3fa3b131e7bf2b7" providerId="Windows Live" clId="Web-{7C7E2F4A-F771-4AF1-B542-557D46B3FDEE}" dt="2023-09-06T11:47:28.575" v="5"/>
          <ac:graphicFrameMkLst>
            <pc:docMk/>
            <pc:sldMk cId="1635884236" sldId="278"/>
            <ac:graphicFrameMk id="2" creationId="{F7FE5949-2DD0-CE5A-42B3-F2E3B181CEE2}"/>
          </ac:graphicFrameMkLst>
        </pc:graphicFrameChg>
      </pc:sldChg>
      <pc:sldChg chg="addSp delSp modSp">
        <pc:chgData name="Ana Quintana" userId="e3fa3b131e7bf2b7" providerId="Windows Live" clId="Web-{7C7E2F4A-F771-4AF1-B542-557D46B3FDEE}" dt="2023-09-06T12:11:03.889" v="64" actId="14100"/>
        <pc:sldMkLst>
          <pc:docMk/>
          <pc:sldMk cId="3119738192" sldId="282"/>
        </pc:sldMkLst>
        <pc:graphicFrameChg chg="add mod">
          <ac:chgData name="Ana Quintana" userId="e3fa3b131e7bf2b7" providerId="Windows Live" clId="Web-{7C7E2F4A-F771-4AF1-B542-557D46B3FDEE}" dt="2023-09-06T12:11:00.529" v="62" actId="1076"/>
          <ac:graphicFrameMkLst>
            <pc:docMk/>
            <pc:sldMk cId="3119738192" sldId="282"/>
            <ac:graphicFrameMk id="2" creationId="{77ABF791-E8D6-EACD-8F49-468BCE412C25}"/>
          </ac:graphicFrameMkLst>
        </pc:graphicFrameChg>
        <pc:graphicFrameChg chg="add del mod">
          <ac:chgData name="Ana Quintana" userId="e3fa3b131e7bf2b7" providerId="Windows Live" clId="Web-{7C7E2F4A-F771-4AF1-B542-557D46B3FDEE}" dt="2023-09-06T11:54:59.543" v="45"/>
          <ac:graphicFrameMkLst>
            <pc:docMk/>
            <pc:sldMk cId="3119738192" sldId="282"/>
            <ac:graphicFrameMk id="3" creationId="{9E1D5F74-AFA8-44E6-A21F-F9AD50C78625}"/>
          </ac:graphicFrameMkLst>
        </pc:graphicFrameChg>
        <pc:graphicFrameChg chg="add mod">
          <ac:chgData name="Ana Quintana" userId="e3fa3b131e7bf2b7" providerId="Windows Live" clId="Web-{7C7E2F4A-F771-4AF1-B542-557D46B3FDEE}" dt="2023-09-06T12:11:00.576" v="63" actId="1076"/>
          <ac:graphicFrameMkLst>
            <pc:docMk/>
            <pc:sldMk cId="3119738192" sldId="282"/>
            <ac:graphicFrameMk id="4" creationId="{9E1D5F74-AFA8-44E6-A21F-F9AD50C78625}"/>
          </ac:graphicFrameMkLst>
        </pc:graphicFrameChg>
        <pc:graphicFrameChg chg="add mod">
          <ac:chgData name="Ana Quintana" userId="e3fa3b131e7bf2b7" providerId="Windows Live" clId="Web-{7C7E2F4A-F771-4AF1-B542-557D46B3FDEE}" dt="2023-09-06T12:11:03.889" v="64" actId="14100"/>
          <ac:graphicFrameMkLst>
            <pc:docMk/>
            <pc:sldMk cId="3119738192" sldId="282"/>
            <ac:graphicFrameMk id="6" creationId="{5FC11DF2-0710-D77C-810A-7FA767F7802D}"/>
          </ac:graphicFrameMkLst>
        </pc:graphicFrameChg>
      </pc:sldChg>
      <pc:sldChg chg="addSp delSp modSp add replId">
        <pc:chgData name="Ana Quintana" userId="e3fa3b131e7bf2b7" providerId="Windows Live" clId="Web-{7C7E2F4A-F771-4AF1-B542-557D46B3FDEE}" dt="2023-09-06T11:50:13.211" v="39" actId="1076"/>
        <pc:sldMkLst>
          <pc:docMk/>
          <pc:sldMk cId="3553763178" sldId="285"/>
        </pc:sldMkLst>
        <pc:spChg chg="del">
          <ac:chgData name="Ana Quintana" userId="e3fa3b131e7bf2b7" providerId="Windows Live" clId="Web-{7C7E2F4A-F771-4AF1-B542-557D46B3FDEE}" dt="2023-09-06T11:48:24.923" v="15"/>
          <ac:spMkLst>
            <pc:docMk/>
            <pc:sldMk cId="3553763178" sldId="285"/>
            <ac:spMk id="22" creationId="{7245F216-F4EB-CF37-81B2-09FB94E73F64}"/>
          </ac:spMkLst>
        </pc:spChg>
        <pc:spChg chg="mod ord">
          <ac:chgData name="Ana Quintana" userId="e3fa3b131e7bf2b7" providerId="Windows Live" clId="Web-{7C7E2F4A-F771-4AF1-B542-557D46B3FDEE}" dt="2023-09-06T11:50:13.211" v="39" actId="1076"/>
          <ac:spMkLst>
            <pc:docMk/>
            <pc:sldMk cId="3553763178" sldId="285"/>
            <ac:spMk id="27" creationId="{241C6897-95AB-E89C-4099-279DF2E6082E}"/>
          </ac:spMkLst>
        </pc:spChg>
        <pc:spChg chg="del">
          <ac:chgData name="Ana Quintana" userId="e3fa3b131e7bf2b7" providerId="Windows Live" clId="Web-{7C7E2F4A-F771-4AF1-B542-557D46B3FDEE}" dt="2023-09-06T11:48:16.547" v="11"/>
          <ac:spMkLst>
            <pc:docMk/>
            <pc:sldMk cId="3553763178" sldId="285"/>
            <ac:spMk id="28" creationId="{153A2FBF-20BA-1550-C3F0-525E58F1CDEA}"/>
          </ac:spMkLst>
        </pc:spChg>
        <pc:graphicFrameChg chg="add mod ord">
          <ac:chgData name="Ana Quintana" userId="e3fa3b131e7bf2b7" providerId="Windows Live" clId="Web-{7C7E2F4A-F771-4AF1-B542-557D46B3FDEE}" dt="2023-09-06T11:50:08.320" v="38" actId="1076"/>
          <ac:graphicFrameMkLst>
            <pc:docMk/>
            <pc:sldMk cId="3553763178" sldId="285"/>
            <ac:graphicFrameMk id="2" creationId="{F7FE5949-2DD0-CE5A-42B3-F2E3B181CEE2}"/>
          </ac:graphicFrameMkLst>
        </pc:graphicFrameChg>
        <pc:graphicFrameChg chg="del">
          <ac:chgData name="Ana Quintana" userId="e3fa3b131e7bf2b7" providerId="Windows Live" clId="Web-{7C7E2F4A-F771-4AF1-B542-557D46B3FDEE}" dt="2023-09-06T11:48:19.876" v="14"/>
          <ac:graphicFrameMkLst>
            <pc:docMk/>
            <pc:sldMk cId="3553763178" sldId="285"/>
            <ac:graphicFrameMk id="3" creationId="{8A0074D1-7700-F595-A25F-6E62A09FBDF9}"/>
          </ac:graphicFrameMkLst>
        </pc:graphicFrameChg>
        <pc:graphicFrameChg chg="del">
          <ac:chgData name="Ana Quintana" userId="e3fa3b131e7bf2b7" providerId="Windows Live" clId="Web-{7C7E2F4A-F771-4AF1-B542-557D46B3FDEE}" dt="2023-09-06T11:48:14.907" v="10"/>
          <ac:graphicFrameMkLst>
            <pc:docMk/>
            <pc:sldMk cId="3553763178" sldId="285"/>
            <ac:graphicFrameMk id="4" creationId="{2E0F071A-E965-4D32-B04C-1E5839AE1631}"/>
          </ac:graphicFrameMkLst>
        </pc:graphicFrameChg>
        <pc:picChg chg="del">
          <ac:chgData name="Ana Quintana" userId="e3fa3b131e7bf2b7" providerId="Windows Live" clId="Web-{7C7E2F4A-F771-4AF1-B542-557D46B3FDEE}" dt="2023-09-06T11:48:13.375" v="9"/>
          <ac:picMkLst>
            <pc:docMk/>
            <pc:sldMk cId="3553763178" sldId="285"/>
            <ac:picMk id="7" creationId="{F9E97931-ACB7-688A-C29D-BB893C9D0E72}"/>
          </ac:picMkLst>
        </pc:picChg>
        <pc:picChg chg="del">
          <ac:chgData name="Ana Quintana" userId="e3fa3b131e7bf2b7" providerId="Windows Live" clId="Web-{7C7E2F4A-F771-4AF1-B542-557D46B3FDEE}" dt="2023-09-06T11:48:13.375" v="8"/>
          <ac:picMkLst>
            <pc:docMk/>
            <pc:sldMk cId="3553763178" sldId="285"/>
            <ac:picMk id="8" creationId="{A65F54E5-35C3-2AC5-6C87-34166E6ADB26}"/>
          </ac:picMkLst>
        </pc:picChg>
        <pc:cxnChg chg="del">
          <ac:chgData name="Ana Quintana" userId="e3fa3b131e7bf2b7" providerId="Windows Live" clId="Web-{7C7E2F4A-F771-4AF1-B542-557D46B3FDEE}" dt="2023-09-06T11:48:18.907" v="13"/>
          <ac:cxnSpMkLst>
            <pc:docMk/>
            <pc:sldMk cId="3553763178" sldId="285"/>
            <ac:cxnSpMk id="9" creationId="{6D11A086-3ADB-75A9-4149-846EFCD23223}"/>
          </ac:cxnSpMkLst>
        </pc:cxnChg>
        <pc:cxnChg chg="mod ord">
          <ac:chgData name="Ana Quintana" userId="e3fa3b131e7bf2b7" providerId="Windows Live" clId="Web-{7C7E2F4A-F771-4AF1-B542-557D46B3FDEE}" dt="2023-09-06T11:49:37.631" v="32"/>
          <ac:cxnSpMkLst>
            <pc:docMk/>
            <pc:sldMk cId="3553763178" sldId="285"/>
            <ac:cxnSpMk id="14" creationId="{01FDAFCF-B5E8-1E0E-3847-380F0DE1E040}"/>
          </ac:cxnSpMkLst>
        </pc:cxnChg>
        <pc:cxnChg chg="del">
          <ac:chgData name="Ana Quintana" userId="e3fa3b131e7bf2b7" providerId="Windows Live" clId="Web-{7C7E2F4A-F771-4AF1-B542-557D46B3FDEE}" dt="2023-09-06T11:48:17.735" v="12"/>
          <ac:cxnSpMkLst>
            <pc:docMk/>
            <pc:sldMk cId="3553763178" sldId="285"/>
            <ac:cxnSpMk id="24" creationId="{11AF0E2F-E43E-DE0A-15B8-2E4F7D9187FE}"/>
          </ac:cxnSpMkLst>
        </pc:cxnChg>
        <pc:cxnChg chg="del">
          <ac:chgData name="Ana Quintana" userId="e3fa3b131e7bf2b7" providerId="Windows Live" clId="Web-{7C7E2F4A-F771-4AF1-B542-557D46B3FDEE}" dt="2023-09-06T11:48:13.375" v="7"/>
          <ac:cxnSpMkLst>
            <pc:docMk/>
            <pc:sldMk cId="3553763178" sldId="285"/>
            <ac:cxnSpMk id="26" creationId="{2EC7517B-7B97-AC0A-52AC-8B2AF7DDD6C0}"/>
          </ac:cxnSpMkLst>
        </pc:cxnChg>
      </pc:sldChg>
      <pc:sldChg chg="add del replId">
        <pc:chgData name="Ana Quintana" userId="e3fa3b131e7bf2b7" providerId="Windows Live" clId="Web-{7C7E2F4A-F771-4AF1-B542-557D46B3FDEE}" dt="2023-09-06T11:48:29.361" v="17"/>
        <pc:sldMkLst>
          <pc:docMk/>
          <pc:sldMk cId="489782344" sldId="286"/>
        </pc:sldMkLst>
      </pc:sldChg>
      <pc:sldChg chg="add del replId">
        <pc:chgData name="Ana Quintana" userId="e3fa3b131e7bf2b7" providerId="Windows Live" clId="Web-{7C7E2F4A-F771-4AF1-B542-557D46B3FDEE}" dt="2023-09-06T11:48:37.439" v="19"/>
        <pc:sldMkLst>
          <pc:docMk/>
          <pc:sldMk cId="3416318206" sldId="286"/>
        </pc:sldMkLst>
      </pc:sldChg>
    </pc:docChg>
  </pc:docChgLst>
  <pc:docChgLst>
    <pc:chgData name="Ana Quintana" userId="e3fa3b131e7bf2b7" providerId="Windows Live" clId="Web-{FB32808E-ACF9-4238-AC3B-D050CE732BC8}"/>
    <pc:docChg chg="modSld">
      <pc:chgData name="Ana Quintana" userId="e3fa3b131e7bf2b7" providerId="Windows Live" clId="Web-{FB32808E-ACF9-4238-AC3B-D050CE732BC8}" dt="2023-07-20T06:48:55.469" v="58"/>
      <pc:docMkLst>
        <pc:docMk/>
      </pc:docMkLst>
      <pc:sldChg chg="modSp">
        <pc:chgData name="Ana Quintana" userId="e3fa3b131e7bf2b7" providerId="Windows Live" clId="Web-{FB32808E-ACF9-4238-AC3B-D050CE732BC8}" dt="2023-07-20T06:44:05.808" v="9" actId="20577"/>
        <pc:sldMkLst>
          <pc:docMk/>
          <pc:sldMk cId="2406273178" sldId="256"/>
        </pc:sldMkLst>
        <pc:spChg chg="mod">
          <ac:chgData name="Ana Quintana" userId="e3fa3b131e7bf2b7" providerId="Windows Live" clId="Web-{FB32808E-ACF9-4238-AC3B-D050CE732BC8}" dt="2023-07-20T06:44:05.808" v="9" actId="20577"/>
          <ac:spMkLst>
            <pc:docMk/>
            <pc:sldMk cId="2406273178" sldId="256"/>
            <ac:spMk id="3" creationId="{00000000-0000-0000-0000-000000000000}"/>
          </ac:spMkLst>
        </pc:spChg>
      </pc:sldChg>
      <pc:sldChg chg="addSp modSp addAnim delAnim modAnim">
        <pc:chgData name="Ana Quintana" userId="e3fa3b131e7bf2b7" providerId="Windows Live" clId="Web-{FB32808E-ACF9-4238-AC3B-D050CE732BC8}" dt="2023-07-20T06:48:55.469" v="58"/>
        <pc:sldMkLst>
          <pc:docMk/>
          <pc:sldMk cId="1635884236" sldId="278"/>
        </pc:sldMkLst>
        <pc:picChg chg="mod">
          <ac:chgData name="Ana Quintana" userId="e3fa3b131e7bf2b7" providerId="Windows Live" clId="Web-{FB32808E-ACF9-4238-AC3B-D050CE732BC8}" dt="2023-07-20T06:45:55.003" v="21" actId="1076"/>
          <ac:picMkLst>
            <pc:docMk/>
            <pc:sldMk cId="1635884236" sldId="278"/>
            <ac:picMk id="2" creationId="{E22DB249-8E6F-15A1-D261-F048C3A1C696}"/>
          </ac:picMkLst>
        </pc:picChg>
        <pc:picChg chg="add mod modCrop">
          <ac:chgData name="Ana Quintana" userId="e3fa3b131e7bf2b7" providerId="Windows Live" clId="Web-{FB32808E-ACF9-4238-AC3B-D050CE732BC8}" dt="2023-07-20T06:46:00.910" v="23" actId="14100"/>
          <ac:picMkLst>
            <pc:docMk/>
            <pc:sldMk cId="1635884236" sldId="278"/>
            <ac:picMk id="10" creationId="{CA50A87D-7E8D-07EB-AB2C-6F03DF55DB02}"/>
          </ac:picMkLst>
        </pc:picChg>
        <pc:cxnChg chg="add mod">
          <ac:chgData name="Ana Quintana" userId="e3fa3b131e7bf2b7" providerId="Windows Live" clId="Web-{FB32808E-ACF9-4238-AC3B-D050CE732BC8}" dt="2023-07-20T06:46:19.114" v="27" actId="1076"/>
          <ac:cxnSpMkLst>
            <pc:docMk/>
            <pc:sldMk cId="1635884236" sldId="278"/>
            <ac:cxnSpMk id="12" creationId="{DED13806-719B-3BC3-75E0-7E45D217412A}"/>
          </ac:cxnSpMkLst>
        </pc:cxnChg>
      </pc:sldChg>
    </pc:docChg>
  </pc:docChgLst>
  <pc:docChgLst>
    <pc:chgData name="Ana Quintana" userId="e3fa3b131e7bf2b7" providerId="Windows Live" clId="Web-{2D4A3B23-9328-4663-A725-9E45371B6832}"/>
    <pc:docChg chg="modSld">
      <pc:chgData name="Ana Quintana" userId="e3fa3b131e7bf2b7" providerId="Windows Live" clId="Web-{2D4A3B23-9328-4663-A725-9E45371B6832}" dt="2023-11-30T15:02:09.314" v="36" actId="1076"/>
      <pc:docMkLst>
        <pc:docMk/>
      </pc:docMkLst>
      <pc:sldChg chg="modSp">
        <pc:chgData name="Ana Quintana" userId="e3fa3b131e7bf2b7" providerId="Windows Live" clId="Web-{2D4A3B23-9328-4663-A725-9E45371B6832}" dt="2023-11-30T15:00:28.827" v="33" actId="1076"/>
        <pc:sldMkLst>
          <pc:docMk/>
          <pc:sldMk cId="3293489202" sldId="263"/>
        </pc:sldMkLst>
        <pc:spChg chg="mod">
          <ac:chgData name="Ana Quintana" userId="e3fa3b131e7bf2b7" providerId="Windows Live" clId="Web-{2D4A3B23-9328-4663-A725-9E45371B6832}" dt="2023-11-30T15:00:28.827" v="26" actId="1076"/>
          <ac:spMkLst>
            <pc:docMk/>
            <pc:sldMk cId="3293489202" sldId="263"/>
            <ac:spMk id="10" creationId="{5725F849-3356-1470-5B0E-D10B68C48D04}"/>
          </ac:spMkLst>
        </pc:spChg>
        <pc:spChg chg="mod">
          <ac:chgData name="Ana Quintana" userId="e3fa3b131e7bf2b7" providerId="Windows Live" clId="Web-{2D4A3B23-9328-4663-A725-9E45371B6832}" dt="2023-11-30T15:00:28.827" v="25" actId="1076"/>
          <ac:spMkLst>
            <pc:docMk/>
            <pc:sldMk cId="3293489202" sldId="263"/>
            <ac:spMk id="13" creationId="{D01155D1-37BC-1FD2-3D91-2F042BEABE6A}"/>
          </ac:spMkLst>
        </pc:spChg>
        <pc:spChg chg="mod">
          <ac:chgData name="Ana Quintana" userId="e3fa3b131e7bf2b7" providerId="Windows Live" clId="Web-{2D4A3B23-9328-4663-A725-9E45371B6832}" dt="2023-11-30T15:00:28.827" v="24" actId="1076"/>
          <ac:spMkLst>
            <pc:docMk/>
            <pc:sldMk cId="3293489202" sldId="263"/>
            <ac:spMk id="22" creationId="{9B5B5944-0899-A701-0586-25C0A9012C2E}"/>
          </ac:spMkLst>
        </pc:spChg>
        <pc:spChg chg="mod">
          <ac:chgData name="Ana Quintana" userId="e3fa3b131e7bf2b7" providerId="Windows Live" clId="Web-{2D4A3B23-9328-4663-A725-9E45371B6832}" dt="2023-11-30T15:00:28.827" v="23" actId="1076"/>
          <ac:spMkLst>
            <pc:docMk/>
            <pc:sldMk cId="3293489202" sldId="263"/>
            <ac:spMk id="23" creationId="{A2CAD545-5C29-45C4-E873-8E32A14041C7}"/>
          </ac:spMkLst>
        </pc:spChg>
        <pc:picChg chg="mod">
          <ac:chgData name="Ana Quintana" userId="e3fa3b131e7bf2b7" providerId="Windows Live" clId="Web-{2D4A3B23-9328-4663-A725-9E45371B6832}" dt="2023-11-30T15:00:28.827" v="33" actId="1076"/>
          <ac:picMkLst>
            <pc:docMk/>
            <pc:sldMk cId="3293489202" sldId="263"/>
            <ac:picMk id="7" creationId="{21386F6D-0B00-40CE-168B-B1C02674EE35}"/>
          </ac:picMkLst>
        </pc:picChg>
        <pc:picChg chg="mod">
          <ac:chgData name="Ana Quintana" userId="e3fa3b131e7bf2b7" providerId="Windows Live" clId="Web-{2D4A3B23-9328-4663-A725-9E45371B6832}" dt="2023-11-30T15:00:28.827" v="29" actId="1076"/>
          <ac:picMkLst>
            <pc:docMk/>
            <pc:sldMk cId="3293489202" sldId="263"/>
            <ac:picMk id="8" creationId="{59FD830E-C43A-8E95-4ACA-07ED922A854E}"/>
          </ac:picMkLst>
        </pc:picChg>
        <pc:picChg chg="mod">
          <ac:chgData name="Ana Quintana" userId="e3fa3b131e7bf2b7" providerId="Windows Live" clId="Web-{2D4A3B23-9328-4663-A725-9E45371B6832}" dt="2023-11-30T15:00:28.827" v="32" actId="1076"/>
          <ac:picMkLst>
            <pc:docMk/>
            <pc:sldMk cId="3293489202" sldId="263"/>
            <ac:picMk id="11" creationId="{1EBA1D6A-3924-569E-743A-DCF2F54B3902}"/>
          </ac:picMkLst>
        </pc:picChg>
        <pc:picChg chg="mod">
          <ac:chgData name="Ana Quintana" userId="e3fa3b131e7bf2b7" providerId="Windows Live" clId="Web-{2D4A3B23-9328-4663-A725-9E45371B6832}" dt="2023-11-30T15:00:28.827" v="31" actId="1076"/>
          <ac:picMkLst>
            <pc:docMk/>
            <pc:sldMk cId="3293489202" sldId="263"/>
            <ac:picMk id="15" creationId="{4A467752-4DF8-1D8C-C97E-9AB4B04DC8F8}"/>
          </ac:picMkLst>
        </pc:picChg>
        <pc:picChg chg="mod">
          <ac:chgData name="Ana Quintana" userId="e3fa3b131e7bf2b7" providerId="Windows Live" clId="Web-{2D4A3B23-9328-4663-A725-9E45371B6832}" dt="2023-11-30T15:00:28.827" v="30" actId="1076"/>
          <ac:picMkLst>
            <pc:docMk/>
            <pc:sldMk cId="3293489202" sldId="263"/>
            <ac:picMk id="18" creationId="{8614D684-792D-16F8-45F3-DBE0C63BC2AD}"/>
          </ac:picMkLst>
        </pc:picChg>
        <pc:picChg chg="mod">
          <ac:chgData name="Ana Quintana" userId="e3fa3b131e7bf2b7" providerId="Windows Live" clId="Web-{2D4A3B23-9328-4663-A725-9E45371B6832}" dt="2023-11-30T15:00:28.827" v="28" actId="1076"/>
          <ac:picMkLst>
            <pc:docMk/>
            <pc:sldMk cId="3293489202" sldId="263"/>
            <ac:picMk id="19" creationId="{4B3762B1-DC5A-BEE5-4F0E-D7B447F75807}"/>
          </ac:picMkLst>
        </pc:picChg>
        <pc:picChg chg="mod">
          <ac:chgData name="Ana Quintana" userId="e3fa3b131e7bf2b7" providerId="Windows Live" clId="Web-{2D4A3B23-9328-4663-A725-9E45371B6832}" dt="2023-11-30T15:00:28.827" v="27" actId="1076"/>
          <ac:picMkLst>
            <pc:docMk/>
            <pc:sldMk cId="3293489202" sldId="263"/>
            <ac:picMk id="21" creationId="{4D2E1857-ED0D-668A-2FA2-0578F5F9BF10}"/>
          </ac:picMkLst>
        </pc:picChg>
      </pc:sldChg>
      <pc:sldChg chg="modSp">
        <pc:chgData name="Ana Quintana" userId="e3fa3b131e7bf2b7" providerId="Windows Live" clId="Web-{2D4A3B23-9328-4663-A725-9E45371B6832}" dt="2023-11-30T15:02:09.314" v="36" actId="1076"/>
        <pc:sldMkLst>
          <pc:docMk/>
          <pc:sldMk cId="3427311556" sldId="287"/>
        </pc:sldMkLst>
        <pc:cxnChg chg="mod">
          <ac:chgData name="Ana Quintana" userId="e3fa3b131e7bf2b7" providerId="Windows Live" clId="Web-{2D4A3B23-9328-4663-A725-9E45371B6832}" dt="2023-11-30T15:02:09.314" v="36" actId="1076"/>
          <ac:cxnSpMkLst>
            <pc:docMk/>
            <pc:sldMk cId="3427311556" sldId="287"/>
            <ac:cxnSpMk id="60" creationId="{4E7A15FF-235A-5928-7636-3147EAB43080}"/>
          </ac:cxnSpMkLst>
        </pc:cxnChg>
      </pc:sldChg>
      <pc:sldChg chg="modSp">
        <pc:chgData name="Ana Quintana" userId="e3fa3b131e7bf2b7" providerId="Windows Live" clId="Web-{2D4A3B23-9328-4663-A725-9E45371B6832}" dt="2023-11-30T14:45:45.783" v="0" actId="1076"/>
        <pc:sldMkLst>
          <pc:docMk/>
          <pc:sldMk cId="1173988671" sldId="294"/>
        </pc:sldMkLst>
        <pc:spChg chg="mod">
          <ac:chgData name="Ana Quintana" userId="e3fa3b131e7bf2b7" providerId="Windows Live" clId="Web-{2D4A3B23-9328-4663-A725-9E45371B6832}" dt="2023-11-30T14:45:45.783" v="0" actId="1076"/>
          <ac:spMkLst>
            <pc:docMk/>
            <pc:sldMk cId="1173988671" sldId="294"/>
            <ac:spMk id="5" creationId="{3F88DB1B-D8F5-9F0D-A5E3-713480A7CD82}"/>
          </ac:spMkLst>
        </pc:spChg>
      </pc:sldChg>
    </pc:docChg>
  </pc:docChgLst>
  <pc:docChgLst>
    <pc:chgData name="Ana Quintana" userId="e3fa3b131e7bf2b7" providerId="Windows Live" clId="Web-{4943B57C-557F-4BA5-A2B6-0F4B17DEB1DA}"/>
    <pc:docChg chg="addSld delSld modSld">
      <pc:chgData name="Ana Quintana" userId="e3fa3b131e7bf2b7" providerId="Windows Live" clId="Web-{4943B57C-557F-4BA5-A2B6-0F4B17DEB1DA}" dt="2023-07-04T08:22:58.834" v="54" actId="1076"/>
      <pc:docMkLst>
        <pc:docMk/>
      </pc:docMkLst>
      <pc:sldChg chg="addSp delSp modSp">
        <pc:chgData name="Ana Quintana" userId="e3fa3b131e7bf2b7" providerId="Windows Live" clId="Web-{4943B57C-557F-4BA5-A2B6-0F4B17DEB1DA}" dt="2023-07-04T08:00:13.719" v="34"/>
        <pc:sldMkLst>
          <pc:docMk/>
          <pc:sldMk cId="4228373787" sldId="275"/>
        </pc:sldMkLst>
        <pc:spChg chg="del">
          <ac:chgData name="Ana Quintana" userId="e3fa3b131e7bf2b7" providerId="Windows Live" clId="Web-{4943B57C-557F-4BA5-A2B6-0F4B17DEB1DA}" dt="2023-07-04T07:59:22.624" v="28"/>
          <ac:spMkLst>
            <pc:docMk/>
            <pc:sldMk cId="4228373787" sldId="275"/>
            <ac:spMk id="3" creationId="{1EF5E3F4-743B-6C11-6117-960C28BDF645}"/>
          </ac:spMkLst>
        </pc:spChg>
        <pc:spChg chg="mod">
          <ac:chgData name="Ana Quintana" userId="e3fa3b131e7bf2b7" providerId="Windows Live" clId="Web-{4943B57C-557F-4BA5-A2B6-0F4B17DEB1DA}" dt="2023-07-04T07:59:41.155" v="31" actId="1076"/>
          <ac:spMkLst>
            <pc:docMk/>
            <pc:sldMk cId="4228373787" sldId="275"/>
            <ac:spMk id="6" creationId="{3C695E50-3BC2-3CD5-0E56-E289C9C31BEF}"/>
          </ac:spMkLst>
        </pc:spChg>
        <pc:spChg chg="add mod">
          <ac:chgData name="Ana Quintana" userId="e3fa3b131e7bf2b7" providerId="Windows Live" clId="Web-{4943B57C-557F-4BA5-A2B6-0F4B17DEB1DA}" dt="2023-07-04T07:59:37.374" v="30" actId="1076"/>
          <ac:spMkLst>
            <pc:docMk/>
            <pc:sldMk cId="4228373787" sldId="275"/>
            <ac:spMk id="11" creationId="{729E0DAB-8D56-A80D-7307-7FA752DF9ACE}"/>
          </ac:spMkLst>
        </pc:spChg>
        <pc:spChg chg="add mod">
          <ac:chgData name="Ana Quintana" userId="e3fa3b131e7bf2b7" providerId="Windows Live" clId="Web-{4943B57C-557F-4BA5-A2B6-0F4B17DEB1DA}" dt="2023-07-04T07:59:28.921" v="29" actId="1076"/>
          <ac:spMkLst>
            <pc:docMk/>
            <pc:sldMk cId="4228373787" sldId="275"/>
            <ac:spMk id="12" creationId="{B3803E8A-13A5-A4E1-D128-DFE39F00E3A3}"/>
          </ac:spMkLst>
        </pc:spChg>
        <pc:grpChg chg="add">
          <ac:chgData name="Ana Quintana" userId="e3fa3b131e7bf2b7" providerId="Windows Live" clId="Web-{4943B57C-557F-4BA5-A2B6-0F4B17DEB1DA}" dt="2023-07-04T07:59:50.859" v="32"/>
          <ac:grpSpMkLst>
            <pc:docMk/>
            <pc:sldMk cId="4228373787" sldId="275"/>
            <ac:grpSpMk id="14" creationId="{06B2F4D5-7381-247B-600A-345A6470A7A9}"/>
          </ac:grpSpMkLst>
        </pc:grpChg>
        <pc:grpChg chg="add">
          <ac:chgData name="Ana Quintana" userId="e3fa3b131e7bf2b7" providerId="Windows Live" clId="Web-{4943B57C-557F-4BA5-A2B6-0F4B17DEB1DA}" dt="2023-07-04T08:00:03.047" v="33"/>
          <ac:grpSpMkLst>
            <pc:docMk/>
            <pc:sldMk cId="4228373787" sldId="275"/>
            <ac:grpSpMk id="16" creationId="{121B6933-78F5-E87F-F81C-DBC6D99344BE}"/>
          </ac:grpSpMkLst>
        </pc:grpChg>
        <pc:grpChg chg="add">
          <ac:chgData name="Ana Quintana" userId="e3fa3b131e7bf2b7" providerId="Windows Live" clId="Web-{4943B57C-557F-4BA5-A2B6-0F4B17DEB1DA}" dt="2023-07-04T08:00:13.719" v="34"/>
          <ac:grpSpMkLst>
            <pc:docMk/>
            <pc:sldMk cId="4228373787" sldId="275"/>
            <ac:grpSpMk id="18" creationId="{6D16D994-AB4F-C5A0-E1FD-A0C55B99CFF9}"/>
          </ac:grpSpMkLst>
        </pc:grpChg>
      </pc:sldChg>
      <pc:sldChg chg="addSp modSp">
        <pc:chgData name="Ana Quintana" userId="e3fa3b131e7bf2b7" providerId="Windows Live" clId="Web-{4943B57C-557F-4BA5-A2B6-0F4B17DEB1DA}" dt="2023-07-04T08:22:58.834" v="54" actId="1076"/>
        <pc:sldMkLst>
          <pc:docMk/>
          <pc:sldMk cId="480933852" sldId="276"/>
        </pc:sldMkLst>
        <pc:picChg chg="mod modCrop">
          <ac:chgData name="Ana Quintana" userId="e3fa3b131e7bf2b7" providerId="Windows Live" clId="Web-{4943B57C-557F-4BA5-A2B6-0F4B17DEB1DA}" dt="2023-07-04T08:01:28.252" v="41" actId="1076"/>
          <ac:picMkLst>
            <pc:docMk/>
            <pc:sldMk cId="480933852" sldId="276"/>
            <ac:picMk id="6" creationId="{8836EB8A-D7DF-B704-DC4E-AC388230A502}"/>
          </ac:picMkLst>
        </pc:picChg>
        <pc:picChg chg="add mod">
          <ac:chgData name="Ana Quintana" userId="e3fa3b131e7bf2b7" providerId="Windows Live" clId="Web-{4943B57C-557F-4BA5-A2B6-0F4B17DEB1DA}" dt="2023-07-04T08:01:22.268" v="40" actId="1076"/>
          <ac:picMkLst>
            <pc:docMk/>
            <pc:sldMk cId="480933852" sldId="276"/>
            <ac:picMk id="9" creationId="{4E28FE34-B907-C4AA-4C1B-4D6FDF9A0603}"/>
          </ac:picMkLst>
        </pc:picChg>
        <pc:picChg chg="add mod">
          <ac:chgData name="Ana Quintana" userId="e3fa3b131e7bf2b7" providerId="Windows Live" clId="Web-{4943B57C-557F-4BA5-A2B6-0F4B17DEB1DA}" dt="2023-07-04T08:22:58.834" v="54" actId="1076"/>
          <ac:picMkLst>
            <pc:docMk/>
            <pc:sldMk cId="480933852" sldId="276"/>
            <ac:picMk id="10" creationId="{94FE8770-4C68-BF2B-FD61-03E18A900A7E}"/>
          </ac:picMkLst>
        </pc:picChg>
        <pc:picChg chg="add mod">
          <ac:chgData name="Ana Quintana" userId="e3fa3b131e7bf2b7" providerId="Windows Live" clId="Web-{4943B57C-557F-4BA5-A2B6-0F4B17DEB1DA}" dt="2023-07-04T08:22:56.553" v="53" actId="1076"/>
          <ac:picMkLst>
            <pc:docMk/>
            <pc:sldMk cId="480933852" sldId="276"/>
            <ac:picMk id="11" creationId="{145E9C08-7262-CDE8-5978-D6CBF145B982}"/>
          </ac:picMkLst>
        </pc:picChg>
      </pc:sldChg>
      <pc:sldChg chg="add del replId">
        <pc:chgData name="Ana Quintana" userId="e3fa3b131e7bf2b7" providerId="Windows Live" clId="Web-{4943B57C-557F-4BA5-A2B6-0F4B17DEB1DA}" dt="2023-07-04T08:22:24.427" v="45"/>
        <pc:sldMkLst>
          <pc:docMk/>
          <pc:sldMk cId="1612675790" sldId="278"/>
        </pc:sldMkLst>
      </pc:sldChg>
      <pc:sldChg chg="add del replId">
        <pc:chgData name="Ana Quintana" userId="e3fa3b131e7bf2b7" providerId="Windows Live" clId="Web-{4943B57C-557F-4BA5-A2B6-0F4B17DEB1DA}" dt="2023-07-04T08:22:18.005" v="44"/>
        <pc:sldMkLst>
          <pc:docMk/>
          <pc:sldMk cId="2962362303" sldId="279"/>
        </pc:sldMkLst>
      </pc:sldChg>
    </pc:docChg>
  </pc:docChgLst>
  <pc:docChgLst>
    <pc:chgData name="Ana Quintana" userId="e3fa3b131e7bf2b7" providerId="LiveId" clId="{BDCAB041-980C-4704-9721-13FD87D54DC2}"/>
    <pc:docChg chg="custSel modSld">
      <pc:chgData name="Ana Quintana" userId="e3fa3b131e7bf2b7" providerId="LiveId" clId="{BDCAB041-980C-4704-9721-13FD87D54DC2}" dt="2023-07-19T13:40:39.609" v="16" actId="1076"/>
      <pc:docMkLst>
        <pc:docMk/>
      </pc:docMkLst>
      <pc:sldChg chg="addSp delSp modSp mod">
        <pc:chgData name="Ana Quintana" userId="e3fa3b131e7bf2b7" providerId="LiveId" clId="{BDCAB041-980C-4704-9721-13FD87D54DC2}" dt="2023-07-19T13:40:39.609" v="16" actId="1076"/>
        <pc:sldMkLst>
          <pc:docMk/>
          <pc:sldMk cId="3965476102" sldId="279"/>
        </pc:sldMkLst>
        <pc:spChg chg="mod">
          <ac:chgData name="Ana Quintana" userId="e3fa3b131e7bf2b7" providerId="LiveId" clId="{BDCAB041-980C-4704-9721-13FD87D54DC2}" dt="2023-07-19T13:40:39.609" v="16" actId="1076"/>
          <ac:spMkLst>
            <pc:docMk/>
            <pc:sldMk cId="3965476102" sldId="279"/>
            <ac:spMk id="11" creationId="{54DCB3AF-5880-5F81-0EC1-E28815E5E095}"/>
          </ac:spMkLst>
        </pc:spChg>
        <pc:graphicFrameChg chg="add del mod">
          <ac:chgData name="Ana Quintana" userId="e3fa3b131e7bf2b7" providerId="LiveId" clId="{BDCAB041-980C-4704-9721-13FD87D54DC2}" dt="2023-07-19T13:37:29.771" v="9" actId="478"/>
          <ac:graphicFrameMkLst>
            <pc:docMk/>
            <pc:sldMk cId="3965476102" sldId="279"/>
            <ac:graphicFrameMk id="2" creationId="{2CE41F58-A50F-ECDA-83A1-F931F5829F71}"/>
          </ac:graphicFrameMkLst>
        </pc:graphicFrameChg>
        <pc:graphicFrameChg chg="add mod">
          <ac:chgData name="Ana Quintana" userId="e3fa3b131e7bf2b7" providerId="LiveId" clId="{BDCAB041-980C-4704-9721-13FD87D54DC2}" dt="2023-07-19T13:36:48.178" v="7"/>
          <ac:graphicFrameMkLst>
            <pc:docMk/>
            <pc:sldMk cId="3965476102" sldId="279"/>
            <ac:graphicFrameMk id="3" creationId="{0654A73D-1D22-21F5-10F9-0DE2A11ABF7B}"/>
          </ac:graphicFrameMkLst>
        </pc:graphicFrameChg>
        <pc:picChg chg="add mod">
          <ac:chgData name="Ana Quintana" userId="e3fa3b131e7bf2b7" providerId="LiveId" clId="{BDCAB041-980C-4704-9721-13FD87D54DC2}" dt="2023-07-19T13:40:36.243" v="15" actId="1076"/>
          <ac:picMkLst>
            <pc:docMk/>
            <pc:sldMk cId="3965476102" sldId="279"/>
            <ac:picMk id="6" creationId="{341D6DC0-8E8B-CC79-BE3A-2CC0EB1E84E6}"/>
          </ac:picMkLst>
        </pc:picChg>
        <pc:picChg chg="add mod">
          <ac:chgData name="Ana Quintana" userId="e3fa3b131e7bf2b7" providerId="LiveId" clId="{BDCAB041-980C-4704-9721-13FD87D54DC2}" dt="2023-07-19T13:40:34.820" v="14" actId="1076"/>
          <ac:picMkLst>
            <pc:docMk/>
            <pc:sldMk cId="3965476102" sldId="279"/>
            <ac:picMk id="8" creationId="{13370397-2A82-1E4A-D95C-57766A8C4701}"/>
          </ac:picMkLst>
        </pc:picChg>
      </pc:sldChg>
    </pc:docChg>
  </pc:docChgLst>
  <pc:docChgLst>
    <pc:chgData name="Ana Quintana" userId="e3fa3b131e7bf2b7" providerId="Windows Live" clId="Web-{508092F2-0904-494F-A215-1F231D648C75}"/>
    <pc:docChg chg="mod addSld delSld modSld sldOrd addMainMaster delMainMaster modMainMaster">
      <pc:chgData name="Ana Quintana" userId="e3fa3b131e7bf2b7" providerId="Windows Live" clId="Web-{508092F2-0904-494F-A215-1F231D648C75}" dt="2023-06-28T09:26:52.140" v="461"/>
      <pc:docMkLst>
        <pc:docMk/>
      </pc:docMkLst>
      <pc:sldChg chg="addSp delSp modSp mod setBg modClrScheme delDesignElem chgLayout">
        <pc:chgData name="Ana Quintana" userId="e3fa3b131e7bf2b7" providerId="Windows Live" clId="Web-{508092F2-0904-494F-A215-1F231D648C75}" dt="2023-06-28T09:24:59.666" v="453"/>
        <pc:sldMkLst>
          <pc:docMk/>
          <pc:sldMk cId="2406273178" sldId="256"/>
        </pc:sldMkLst>
        <pc:spChg chg="mod ord">
          <ac:chgData name="Ana Quintana" userId="e3fa3b131e7bf2b7" providerId="Windows Live" clId="Web-{508092F2-0904-494F-A215-1F231D648C75}" dt="2023-06-28T09:24:59.666" v="453"/>
          <ac:spMkLst>
            <pc:docMk/>
            <pc:sldMk cId="2406273178" sldId="256"/>
            <ac:spMk id="2" creationId="{00000000-0000-0000-0000-000000000000}"/>
          </ac:spMkLst>
        </pc:spChg>
        <pc:spChg chg="mod ord">
          <ac:chgData name="Ana Quintana" userId="e3fa3b131e7bf2b7" providerId="Windows Live" clId="Web-{508092F2-0904-494F-A215-1F231D648C75}" dt="2023-06-28T09:24:59.666" v="453"/>
          <ac:spMkLst>
            <pc:docMk/>
            <pc:sldMk cId="2406273178" sldId="256"/>
            <ac:spMk id="3" creationId="{00000000-0000-0000-0000-000000000000}"/>
          </ac:spMkLst>
        </pc:spChg>
        <pc:spChg chg="add del mod">
          <ac:chgData name="Ana Quintana" userId="e3fa3b131e7bf2b7" providerId="Windows Live" clId="Web-{508092F2-0904-494F-A215-1F231D648C75}" dt="2023-06-28T09:09:20.234" v="394"/>
          <ac:spMkLst>
            <pc:docMk/>
            <pc:sldMk cId="2406273178" sldId="256"/>
            <ac:spMk id="5" creationId="{C741635E-4707-B038-C123-7936D42B6998}"/>
          </ac:spMkLst>
        </pc:spChg>
        <pc:spChg chg="add del">
          <ac:chgData name="Ana Quintana" userId="e3fa3b131e7bf2b7" providerId="Windows Live" clId="Web-{508092F2-0904-494F-A215-1F231D648C75}" dt="2023-06-28T09:24:43.353" v="452"/>
          <ac:spMkLst>
            <pc:docMk/>
            <pc:sldMk cId="2406273178" sldId="256"/>
            <ac:spMk id="6" creationId="{08C9B587-E65E-4B52-B37C-ABEBB6E87928}"/>
          </ac:spMkLst>
        </pc:spChg>
        <pc:spChg chg="add">
          <ac:chgData name="Ana Quintana" userId="e3fa3b131e7bf2b7" providerId="Windows Live" clId="Web-{508092F2-0904-494F-A215-1F231D648C75}" dt="2023-06-28T09:24:59.666" v="453"/>
          <ac:spMkLst>
            <pc:docMk/>
            <pc:sldMk cId="2406273178" sldId="256"/>
            <ac:spMk id="7" creationId="{665DBBEF-238B-476B-96AB-8AAC3224ECEA}"/>
          </ac:spMkLst>
        </pc:spChg>
        <pc:spChg chg="add del">
          <ac:chgData name="Ana Quintana" userId="e3fa3b131e7bf2b7" providerId="Windows Live" clId="Web-{508092F2-0904-494F-A215-1F231D648C75}" dt="2023-06-28T08:38:36.605" v="66"/>
          <ac:spMkLst>
            <pc:docMk/>
            <pc:sldMk cId="2406273178" sldId="256"/>
            <ac:spMk id="8" creationId="{BAD76F3E-3A97-486B-B402-44400A8B9173}"/>
          </ac:spMkLst>
        </pc:spChg>
        <pc:spChg chg="add del">
          <ac:chgData name="Ana Quintana" userId="e3fa3b131e7bf2b7" providerId="Windows Live" clId="Web-{508092F2-0904-494F-A215-1F231D648C75}" dt="2023-06-28T09:24:43.353" v="452"/>
          <ac:spMkLst>
            <pc:docMk/>
            <pc:sldMk cId="2406273178" sldId="256"/>
            <ac:spMk id="9" creationId="{5DCB5928-DC7D-4612-9922-441966E15627}"/>
          </ac:spMkLst>
        </pc:spChg>
        <pc:spChg chg="add del">
          <ac:chgData name="Ana Quintana" userId="e3fa3b131e7bf2b7" providerId="Windows Live" clId="Web-{508092F2-0904-494F-A215-1F231D648C75}" dt="2023-06-28T08:38:36.605" v="66"/>
          <ac:spMkLst>
            <pc:docMk/>
            <pc:sldMk cId="2406273178" sldId="256"/>
            <ac:spMk id="10" creationId="{391F6B52-91F4-4AEB-B6DB-29FEBCF28C8B}"/>
          </ac:spMkLst>
        </pc:spChg>
        <pc:spChg chg="add del">
          <ac:chgData name="Ana Quintana" userId="e3fa3b131e7bf2b7" providerId="Windows Live" clId="Web-{508092F2-0904-494F-A215-1F231D648C75}" dt="2023-06-28T09:24:43.353" v="452"/>
          <ac:spMkLst>
            <pc:docMk/>
            <pc:sldMk cId="2406273178" sldId="256"/>
            <ac:spMk id="11" creationId="{682C1161-1736-45EC-99B7-33F3CAE9D517}"/>
          </ac:spMkLst>
        </pc:spChg>
        <pc:spChg chg="add del">
          <ac:chgData name="Ana Quintana" userId="e3fa3b131e7bf2b7" providerId="Windows Live" clId="Web-{508092F2-0904-494F-A215-1F231D648C75}" dt="2023-06-28T08:38:36.605" v="66"/>
          <ac:spMkLst>
            <pc:docMk/>
            <pc:sldMk cId="2406273178" sldId="256"/>
            <ac:spMk id="12" creationId="{2CD6F061-7C53-44F4-9794-953DB70A451B}"/>
          </ac:spMkLst>
        </pc:spChg>
        <pc:spChg chg="add del">
          <ac:chgData name="Ana Quintana" userId="e3fa3b131e7bf2b7" providerId="Windows Live" clId="Web-{508092F2-0904-494F-A215-1F231D648C75}" dt="2023-06-28T09:24:43.353" v="452"/>
          <ac:spMkLst>
            <pc:docMk/>
            <pc:sldMk cId="2406273178" sldId="256"/>
            <ac:spMk id="13" creationId="{84D4DDB8-B68F-45B0-9F62-C4279996F672}"/>
          </ac:spMkLst>
        </pc:spChg>
        <pc:spChg chg="add">
          <ac:chgData name="Ana Quintana" userId="e3fa3b131e7bf2b7" providerId="Windows Live" clId="Web-{508092F2-0904-494F-A215-1F231D648C75}" dt="2023-06-28T09:24:59.666" v="453"/>
          <ac:spMkLst>
            <pc:docMk/>
            <pc:sldMk cId="2406273178" sldId="256"/>
            <ac:spMk id="14" creationId="{3FCFB1DE-0B7E-48CC-BA90-B2AB0889F9D6}"/>
          </ac:spMkLst>
        </pc:spChg>
        <pc:spChg chg="add del">
          <ac:chgData name="Ana Quintana" userId="e3fa3b131e7bf2b7" providerId="Windows Live" clId="Web-{508092F2-0904-494F-A215-1F231D648C75}" dt="2023-06-28T09:24:43.353" v="452"/>
          <ac:spMkLst>
            <pc:docMk/>
            <pc:sldMk cId="2406273178" sldId="256"/>
            <ac:spMk id="15" creationId="{AF2F604E-43BE-4DC3-B983-E071523364F8}"/>
          </ac:spMkLst>
        </pc:spChg>
        <pc:spChg chg="add del">
          <ac:chgData name="Ana Quintana" userId="e3fa3b131e7bf2b7" providerId="Windows Live" clId="Web-{508092F2-0904-494F-A215-1F231D648C75}" dt="2023-06-28T08:40:37.657" v="103"/>
          <ac:spMkLst>
            <pc:docMk/>
            <pc:sldMk cId="2406273178" sldId="256"/>
            <ac:spMk id="17" creationId="{5DCB5928-DC7D-4612-9922-441966E15627}"/>
          </ac:spMkLst>
        </pc:spChg>
        <pc:spChg chg="add del">
          <ac:chgData name="Ana Quintana" userId="e3fa3b131e7bf2b7" providerId="Windows Live" clId="Web-{508092F2-0904-494F-A215-1F231D648C75}" dt="2023-06-28T08:40:37.657" v="103"/>
          <ac:spMkLst>
            <pc:docMk/>
            <pc:sldMk cId="2406273178" sldId="256"/>
            <ac:spMk id="19" creationId="{682C1161-1736-45EC-99B7-33F3CAE9D517}"/>
          </ac:spMkLst>
        </pc:spChg>
        <pc:spChg chg="add del">
          <ac:chgData name="Ana Quintana" userId="e3fa3b131e7bf2b7" providerId="Windows Live" clId="Web-{508092F2-0904-494F-A215-1F231D648C75}" dt="2023-06-28T08:40:37.657" v="103"/>
          <ac:spMkLst>
            <pc:docMk/>
            <pc:sldMk cId="2406273178" sldId="256"/>
            <ac:spMk id="21" creationId="{84D4DDB8-B68F-45B0-9F62-C4279996F672}"/>
          </ac:spMkLst>
        </pc:spChg>
        <pc:spChg chg="add del">
          <ac:chgData name="Ana Quintana" userId="e3fa3b131e7bf2b7" providerId="Windows Live" clId="Web-{508092F2-0904-494F-A215-1F231D648C75}" dt="2023-06-28T08:40:37.657" v="103"/>
          <ac:spMkLst>
            <pc:docMk/>
            <pc:sldMk cId="2406273178" sldId="256"/>
            <ac:spMk id="23" creationId="{AF2F604E-43BE-4DC3-B983-E071523364F8}"/>
          </ac:spMkLst>
        </pc:spChg>
        <pc:spChg chg="add del">
          <ac:chgData name="Ana Quintana" userId="e3fa3b131e7bf2b7" providerId="Windows Live" clId="Web-{508092F2-0904-494F-A215-1F231D648C75}" dt="2023-06-28T08:40:37.657" v="103"/>
          <ac:spMkLst>
            <pc:docMk/>
            <pc:sldMk cId="2406273178" sldId="256"/>
            <ac:spMk id="25" creationId="{08C9B587-E65E-4B52-B37C-ABEBB6E87928}"/>
          </ac:spMkLst>
        </pc:spChg>
        <pc:spChg chg="add del">
          <ac:chgData name="Ana Quintana" userId="e3fa3b131e7bf2b7" providerId="Windows Live" clId="Web-{508092F2-0904-494F-A215-1F231D648C75}" dt="2023-06-28T08:40:37.595" v="102"/>
          <ac:spMkLst>
            <pc:docMk/>
            <pc:sldMk cId="2406273178" sldId="256"/>
            <ac:spMk id="30" creationId="{55B419A7-F817-4767-8CCB-FB0E189C4ACD}"/>
          </ac:spMkLst>
        </pc:spChg>
        <pc:spChg chg="add del">
          <ac:chgData name="Ana Quintana" userId="e3fa3b131e7bf2b7" providerId="Windows Live" clId="Web-{508092F2-0904-494F-A215-1F231D648C75}" dt="2023-06-28T08:40:37.595" v="102"/>
          <ac:spMkLst>
            <pc:docMk/>
            <pc:sldMk cId="2406273178" sldId="256"/>
            <ac:spMk id="32" creationId="{ADA271CD-3011-4A05-B4A3-80F1794684F2}"/>
          </ac:spMkLst>
        </pc:spChg>
        <pc:spChg chg="add del">
          <ac:chgData name="Ana Quintana" userId="e3fa3b131e7bf2b7" providerId="Windows Live" clId="Web-{508092F2-0904-494F-A215-1F231D648C75}" dt="2023-06-28T09:23:01.114" v="448"/>
          <ac:spMkLst>
            <pc:docMk/>
            <pc:sldMk cId="2406273178" sldId="256"/>
            <ac:spMk id="64" creationId="{13B6DAC6-0186-4D62-AD69-90B9C0411EA3}"/>
          </ac:spMkLst>
        </pc:spChg>
        <pc:spChg chg="add del">
          <ac:chgData name="Ana Quintana" userId="e3fa3b131e7bf2b7" providerId="Windows Live" clId="Web-{508092F2-0904-494F-A215-1F231D648C75}" dt="2023-06-28T09:23:01.114" v="448"/>
          <ac:spMkLst>
            <pc:docMk/>
            <pc:sldMk cId="2406273178" sldId="256"/>
            <ac:spMk id="65" creationId="{429C64BC-8915-422E-9361-EE04C48FFD40}"/>
          </ac:spMkLst>
        </pc:spChg>
        <pc:spChg chg="add del">
          <ac:chgData name="Ana Quintana" userId="e3fa3b131e7bf2b7" providerId="Windows Live" clId="Web-{508092F2-0904-494F-A215-1F231D648C75}" dt="2023-06-28T09:22:55.208" v="445"/>
          <ac:spMkLst>
            <pc:docMk/>
            <pc:sldMk cId="2406273178" sldId="256"/>
            <ac:spMk id="71" creationId="{13B6DAC6-0186-4D62-AD69-90B9C0411EA3}"/>
          </ac:spMkLst>
        </pc:spChg>
        <pc:spChg chg="add del">
          <ac:chgData name="Ana Quintana" userId="e3fa3b131e7bf2b7" providerId="Windows Live" clId="Web-{508092F2-0904-494F-A215-1F231D648C75}" dt="2023-06-28T09:22:55.208" v="445"/>
          <ac:spMkLst>
            <pc:docMk/>
            <pc:sldMk cId="2406273178" sldId="256"/>
            <ac:spMk id="106" creationId="{429C64BC-8915-422E-9361-EE04C48FFD40}"/>
          </ac:spMkLst>
        </pc:spChg>
        <pc:spChg chg="add del">
          <ac:chgData name="Ana Quintana" userId="e3fa3b131e7bf2b7" providerId="Windows Live" clId="Web-{508092F2-0904-494F-A215-1F231D648C75}" dt="2023-06-28T09:23:01.099" v="447"/>
          <ac:spMkLst>
            <pc:docMk/>
            <pc:sldMk cId="2406273178" sldId="256"/>
            <ac:spMk id="108" creationId="{13B6DAC6-0186-4D62-AD69-90B9C0411EA3}"/>
          </ac:spMkLst>
        </pc:spChg>
        <pc:spChg chg="add del">
          <ac:chgData name="Ana Quintana" userId="e3fa3b131e7bf2b7" providerId="Windows Live" clId="Web-{508092F2-0904-494F-A215-1F231D648C75}" dt="2023-06-28T09:23:01.099" v="447"/>
          <ac:spMkLst>
            <pc:docMk/>
            <pc:sldMk cId="2406273178" sldId="256"/>
            <ac:spMk id="110" creationId="{429C64BC-8915-422E-9361-EE04C48FFD40}"/>
          </ac:spMkLst>
        </pc:spChg>
        <pc:spChg chg="add del">
          <ac:chgData name="Ana Quintana" userId="e3fa3b131e7bf2b7" providerId="Windows Live" clId="Web-{508092F2-0904-494F-A215-1F231D648C75}" dt="2023-06-28T09:23:24.959" v="449"/>
          <ac:spMkLst>
            <pc:docMk/>
            <pc:sldMk cId="2406273178" sldId="256"/>
            <ac:spMk id="112" creationId="{13B6DAC6-0186-4D62-AD69-90B9C0411EA3}"/>
          </ac:spMkLst>
        </pc:spChg>
        <pc:spChg chg="add del">
          <ac:chgData name="Ana Quintana" userId="e3fa3b131e7bf2b7" providerId="Windows Live" clId="Web-{508092F2-0904-494F-A215-1F231D648C75}" dt="2023-06-28T09:23:24.959" v="449"/>
          <ac:spMkLst>
            <pc:docMk/>
            <pc:sldMk cId="2406273178" sldId="256"/>
            <ac:spMk id="113" creationId="{8BD06E9B-D0BF-47A6-AE6D-EAD493128043}"/>
          </ac:spMkLst>
        </pc:spChg>
        <pc:spChg chg="add del">
          <ac:chgData name="Ana Quintana" userId="e3fa3b131e7bf2b7" providerId="Windows Live" clId="Web-{508092F2-0904-494F-A215-1F231D648C75}" dt="2023-06-28T09:23:24.959" v="449"/>
          <ac:spMkLst>
            <pc:docMk/>
            <pc:sldMk cId="2406273178" sldId="256"/>
            <ac:spMk id="115" creationId="{429C64BC-8915-422E-9361-EE04C48FFD40}"/>
          </ac:spMkLst>
        </pc:spChg>
        <pc:grpChg chg="add del">
          <ac:chgData name="Ana Quintana" userId="e3fa3b131e7bf2b7" providerId="Windows Live" clId="Web-{508092F2-0904-494F-A215-1F231D648C75}" dt="2023-06-28T09:23:01.114" v="448"/>
          <ac:grpSpMkLst>
            <pc:docMk/>
            <pc:sldMk cId="2406273178" sldId="256"/>
            <ac:grpSpMk id="66" creationId="{A0297160-077C-4B0C-9F1E-6519CEDB84C4}"/>
          </ac:grpSpMkLst>
        </pc:grpChg>
        <pc:grpChg chg="add del">
          <ac:chgData name="Ana Quintana" userId="e3fa3b131e7bf2b7" providerId="Windows Live" clId="Web-{508092F2-0904-494F-A215-1F231D648C75}" dt="2023-06-28T09:22:55.208" v="445"/>
          <ac:grpSpMkLst>
            <pc:docMk/>
            <pc:sldMk cId="2406273178" sldId="256"/>
            <ac:grpSpMk id="73" creationId="{A0297160-077C-4B0C-9F1E-6519CEDB84C4}"/>
          </ac:grpSpMkLst>
        </pc:grpChg>
        <pc:grpChg chg="add del">
          <ac:chgData name="Ana Quintana" userId="e3fa3b131e7bf2b7" providerId="Windows Live" clId="Web-{508092F2-0904-494F-A215-1F231D648C75}" dt="2023-06-28T09:23:24.959" v="449"/>
          <ac:grpSpMkLst>
            <pc:docMk/>
            <pc:sldMk cId="2406273178" sldId="256"/>
            <ac:grpSpMk id="75" creationId="{A0297160-077C-4B0C-9F1E-6519CEDB84C4}"/>
          </ac:grpSpMkLst>
        </pc:grpChg>
        <pc:grpChg chg="add del">
          <ac:chgData name="Ana Quintana" userId="e3fa3b131e7bf2b7" providerId="Windows Live" clId="Web-{508092F2-0904-494F-A215-1F231D648C75}" dt="2023-06-28T09:23:01.099" v="447"/>
          <ac:grpSpMkLst>
            <pc:docMk/>
            <pc:sldMk cId="2406273178" sldId="256"/>
            <ac:grpSpMk id="109" creationId="{A0297160-077C-4B0C-9F1E-6519CEDB84C4}"/>
          </ac:grpSpMkLst>
        </pc:grpChg>
        <pc:picChg chg="add mod ord">
          <ac:chgData name="Ana Quintana" userId="e3fa3b131e7bf2b7" providerId="Windows Live" clId="Web-{508092F2-0904-494F-A215-1F231D648C75}" dt="2023-06-28T09:24:59.666" v="453"/>
          <ac:picMkLst>
            <pc:docMk/>
            <pc:sldMk cId="2406273178" sldId="256"/>
            <ac:picMk id="4" creationId="{3FFA268C-A625-3763-8D99-2AE298A5D379}"/>
          </ac:picMkLst>
        </pc:picChg>
      </pc:sldChg>
      <pc:sldChg chg="modSp new del">
        <pc:chgData name="Ana Quintana" userId="e3fa3b131e7bf2b7" providerId="Windows Live" clId="Web-{508092F2-0904-494F-A215-1F231D648C75}" dt="2023-06-28T08:54:49.492" v="238"/>
        <pc:sldMkLst>
          <pc:docMk/>
          <pc:sldMk cId="1500844463" sldId="257"/>
        </pc:sldMkLst>
        <pc:spChg chg="mod">
          <ac:chgData name="Ana Quintana" userId="e3fa3b131e7bf2b7" providerId="Windows Live" clId="Web-{508092F2-0904-494F-A215-1F231D648C75}" dt="2023-06-28T08:40:53.142" v="107" actId="20577"/>
          <ac:spMkLst>
            <pc:docMk/>
            <pc:sldMk cId="1500844463" sldId="257"/>
            <ac:spMk id="2" creationId="{FCEA7C29-5772-39A4-8B67-72BF1EBB8C04}"/>
          </ac:spMkLst>
        </pc:spChg>
      </pc:sldChg>
      <pc:sldChg chg="addSp modSp new mod modClrScheme chgLayout">
        <pc:chgData name="Ana Quintana" userId="e3fa3b131e7bf2b7" providerId="Windows Live" clId="Web-{508092F2-0904-494F-A215-1F231D648C75}" dt="2023-06-28T09:25:56.419" v="456" actId="1076"/>
        <pc:sldMkLst>
          <pc:docMk/>
          <pc:sldMk cId="999929939" sldId="258"/>
        </pc:sldMkLst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999929939" sldId="258"/>
            <ac:spMk id="2" creationId="{7E17D183-C593-1CD2-DFA8-9888BA80EAE4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999929939" sldId="258"/>
            <ac:spMk id="3" creationId="{08397CDA-F850-E7B2-77AF-093F7C27F882}"/>
          </ac:spMkLst>
        </pc:spChg>
        <pc:spChg chg="add mod ord">
          <ac:chgData name="Ana Quintana" userId="e3fa3b131e7bf2b7" providerId="Windows Live" clId="Web-{508092F2-0904-494F-A215-1F231D648C75}" dt="2023-06-28T09:25:56.419" v="456" actId="1076"/>
          <ac:spMkLst>
            <pc:docMk/>
            <pc:sldMk cId="999929939" sldId="258"/>
            <ac:spMk id="4" creationId="{98D48E78-A8AF-6694-C2B4-1FB226AAD91E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999929939" sldId="258"/>
            <ac:spMk id="5" creationId="{D7930930-06D8-4C93-DFF5-88EC9EE6B5AF}"/>
          </ac:spMkLst>
        </pc:spChg>
      </pc:sldChg>
      <pc:sldChg chg="addSp delSp modSp new mod modClrScheme chgLayout">
        <pc:chgData name="Ana Quintana" userId="e3fa3b131e7bf2b7" providerId="Windows Live" clId="Web-{508092F2-0904-494F-A215-1F231D648C75}" dt="2023-06-28T09:26:52.140" v="461"/>
        <pc:sldMkLst>
          <pc:docMk/>
          <pc:sldMk cId="1930756048" sldId="259"/>
        </pc:sldMkLst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1930756048" sldId="259"/>
            <ac:spMk id="2" creationId="{7681BC35-99B7-7403-0923-BCFC60EB6F4A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1930756048" sldId="259"/>
            <ac:spMk id="3" creationId="{C683141F-BCB6-1BF4-4F52-E00FC03B4088}"/>
          </ac:spMkLst>
        </pc:spChg>
        <pc:spChg chg="add del mod ord">
          <ac:chgData name="Ana Quintana" userId="e3fa3b131e7bf2b7" providerId="Windows Live" clId="Web-{508092F2-0904-494F-A215-1F231D648C75}" dt="2023-06-28T09:26:50.515" v="460"/>
          <ac:spMkLst>
            <pc:docMk/>
            <pc:sldMk cId="1930756048" sldId="259"/>
            <ac:spMk id="4" creationId="{04068590-4FEA-AE6D-8B5C-FD7D8AF4295E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1930756048" sldId="259"/>
            <ac:spMk id="5" creationId="{F258C2E9-BDD5-E0CA-FF9F-C15C7DDE3368}"/>
          </ac:spMkLst>
        </pc:spChg>
        <pc:spChg chg="add del">
          <ac:chgData name="Ana Quintana" userId="e3fa3b131e7bf2b7" providerId="Windows Live" clId="Web-{508092F2-0904-494F-A215-1F231D648C75}" dt="2023-06-28T09:26:47.530" v="459"/>
          <ac:spMkLst>
            <pc:docMk/>
            <pc:sldMk cId="1930756048" sldId="259"/>
            <ac:spMk id="7" creationId="{A64D1BDB-0A85-8A9B-4ECB-9ED8A05E2DEF}"/>
          </ac:spMkLst>
        </pc:spChg>
        <pc:spChg chg="add mod">
          <ac:chgData name="Ana Quintana" userId="e3fa3b131e7bf2b7" providerId="Windows Live" clId="Web-{508092F2-0904-494F-A215-1F231D648C75}" dt="2023-06-28T09:26:52.140" v="461"/>
          <ac:spMkLst>
            <pc:docMk/>
            <pc:sldMk cId="1930756048" sldId="259"/>
            <ac:spMk id="9" creationId="{53624311-E8AB-75C3-840B-81946216BA2D}"/>
          </ac:spMkLst>
        </pc:spChg>
      </pc:sldChg>
      <pc:sldChg chg="addSp modSp new mod modClrScheme chgLayout">
        <pc:chgData name="Ana Quintana" userId="e3fa3b131e7bf2b7" providerId="Windows Live" clId="Web-{508092F2-0904-494F-A215-1F231D648C75}" dt="2023-06-28T09:24:43.353" v="452"/>
        <pc:sldMkLst>
          <pc:docMk/>
          <pc:sldMk cId="4173843429" sldId="260"/>
        </pc:sldMkLst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4173843429" sldId="260"/>
            <ac:spMk id="2" creationId="{99944AE2-AACA-4434-95B9-5F2A54FA9B11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4173843429" sldId="260"/>
            <ac:spMk id="3" creationId="{84D52DDD-DACE-7C81-23EF-E771D8B64C27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4173843429" sldId="260"/>
            <ac:spMk id="4" creationId="{A7CD8B5F-6A95-978D-2D86-042342F6A9C7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4173843429" sldId="260"/>
            <ac:spMk id="5" creationId="{FC66AF8F-E109-9838-9EB0-FF025A2B3475}"/>
          </ac:spMkLst>
        </pc:spChg>
      </pc:sldChg>
      <pc:sldChg chg="addSp modSp new mod ord modClrScheme chgLayout">
        <pc:chgData name="Ana Quintana" userId="e3fa3b131e7bf2b7" providerId="Windows Live" clId="Web-{508092F2-0904-494F-A215-1F231D648C75}" dt="2023-06-28T09:24:43.353" v="452"/>
        <pc:sldMkLst>
          <pc:docMk/>
          <pc:sldMk cId="960611199" sldId="261"/>
        </pc:sldMkLst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960611199" sldId="261"/>
            <ac:spMk id="2" creationId="{FE07F876-33ED-FB3A-4695-B3836AF8AFB0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960611199" sldId="261"/>
            <ac:spMk id="3" creationId="{C14298A4-D6AC-B04F-B2ED-58DCB4D5A916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960611199" sldId="261"/>
            <ac:spMk id="4" creationId="{AC7079F3-B2F8-3BF6-7DDA-621260B7851E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960611199" sldId="261"/>
            <ac:spMk id="5" creationId="{E587A635-A513-C612-A8E5-280AB1770CF2}"/>
          </ac:spMkLst>
        </pc:spChg>
      </pc:sldChg>
      <pc:sldChg chg="addSp modSp new mod modClrScheme chgLayout">
        <pc:chgData name="Ana Quintana" userId="e3fa3b131e7bf2b7" providerId="Windows Live" clId="Web-{508092F2-0904-494F-A215-1F231D648C75}" dt="2023-06-28T09:24:43.353" v="452"/>
        <pc:sldMkLst>
          <pc:docMk/>
          <pc:sldMk cId="4217561680" sldId="262"/>
        </pc:sldMkLst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4217561680" sldId="262"/>
            <ac:spMk id="2" creationId="{00421AD4-8785-076D-B651-DADC304146F9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4217561680" sldId="262"/>
            <ac:spMk id="3" creationId="{AB55E8DE-BB5C-5BBA-CACE-31FA9009135F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4217561680" sldId="262"/>
            <ac:spMk id="4" creationId="{E5D97C2E-32EB-FD0D-054B-B3ABFF3452CF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4217561680" sldId="262"/>
            <ac:spMk id="5" creationId="{465FFC0B-115E-A2EB-EA3D-A904E409C37B}"/>
          </ac:spMkLst>
        </pc:spChg>
      </pc:sldChg>
      <pc:sldChg chg="addSp modSp add mod replId modClrScheme chgLayout">
        <pc:chgData name="Ana Quintana" userId="e3fa3b131e7bf2b7" providerId="Windows Live" clId="Web-{508092F2-0904-494F-A215-1F231D648C75}" dt="2023-06-28T09:24:43.353" v="452"/>
        <pc:sldMkLst>
          <pc:docMk/>
          <pc:sldMk cId="3293489202" sldId="263"/>
        </pc:sldMkLst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3293489202" sldId="263"/>
            <ac:spMk id="2" creationId="{00421AD4-8785-076D-B651-DADC304146F9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3293489202" sldId="263"/>
            <ac:spMk id="3" creationId="{AB55E8DE-BB5C-5BBA-CACE-31FA9009135F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3293489202" sldId="263"/>
            <ac:spMk id="4" creationId="{999E29E9-1D34-C915-4B82-C638D81C3B4E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3293489202" sldId="263"/>
            <ac:spMk id="5" creationId="{0FB9B697-97D9-C89F-D7B0-FDDE57D21A10}"/>
          </ac:spMkLst>
        </pc:spChg>
      </pc:sldChg>
      <pc:sldChg chg="addSp modSp add mod replId modClrScheme chgLayout">
        <pc:chgData name="Ana Quintana" userId="e3fa3b131e7bf2b7" providerId="Windows Live" clId="Web-{508092F2-0904-494F-A215-1F231D648C75}" dt="2023-06-28T09:24:43.353" v="452"/>
        <pc:sldMkLst>
          <pc:docMk/>
          <pc:sldMk cId="1625925671" sldId="264"/>
        </pc:sldMkLst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1625925671" sldId="264"/>
            <ac:spMk id="2" creationId="{FE07F876-33ED-FB3A-4695-B3836AF8AFB0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1625925671" sldId="264"/>
            <ac:spMk id="3" creationId="{C14298A4-D6AC-B04F-B2ED-58DCB4D5A916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1625925671" sldId="264"/>
            <ac:spMk id="4" creationId="{03445351-F0CA-F670-F0F8-B9EB606370AA}"/>
          </ac:spMkLst>
        </pc:spChg>
        <pc:spChg chg="add mod ord">
          <ac:chgData name="Ana Quintana" userId="e3fa3b131e7bf2b7" providerId="Windows Live" clId="Web-{508092F2-0904-494F-A215-1F231D648C75}" dt="2023-06-28T09:24:43.353" v="452"/>
          <ac:spMkLst>
            <pc:docMk/>
            <pc:sldMk cId="1625925671" sldId="264"/>
            <ac:spMk id="5" creationId="{EC14097A-4594-9276-8911-958287A172E7}"/>
          </ac:spMkLst>
        </pc:spChg>
      </pc:sldChg>
      <pc:sldChg chg="addSp delSp modSp new mod setBg modClrScheme delDesignElem chgLayout">
        <pc:chgData name="Ana Quintana" userId="e3fa3b131e7bf2b7" providerId="Windows Live" clId="Web-{508092F2-0904-494F-A215-1F231D648C75}" dt="2023-06-28T09:25:08.573" v="454"/>
        <pc:sldMkLst>
          <pc:docMk/>
          <pc:sldMk cId="2556999974" sldId="265"/>
        </pc:sldMkLst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2556999974" sldId="265"/>
            <ac:spMk id="2" creationId="{65B3CBC4-3F27-38E3-DB4D-CFEB57217516}"/>
          </ac:spMkLst>
        </pc:spChg>
        <pc:spChg chg="del mod">
          <ac:chgData name="Ana Quintana" userId="e3fa3b131e7bf2b7" providerId="Windows Live" clId="Web-{508092F2-0904-494F-A215-1F231D648C75}" dt="2023-06-28T09:01:09.009" v="387"/>
          <ac:spMkLst>
            <pc:docMk/>
            <pc:sldMk cId="2556999974" sldId="265"/>
            <ac:spMk id="3" creationId="{C1C66740-6141-8022-FA2D-A09ED32835A4}"/>
          </ac:spMkLst>
        </pc:spChg>
        <pc:spChg chg="add mod ord">
          <ac:chgData name="Ana Quintana" userId="e3fa3b131e7bf2b7" providerId="Windows Live" clId="Web-{508092F2-0904-494F-A215-1F231D648C75}" dt="2023-06-28T09:25:08.573" v="454"/>
          <ac:spMkLst>
            <pc:docMk/>
            <pc:sldMk cId="2556999974" sldId="265"/>
            <ac:spMk id="27" creationId="{09AB0C5A-59E3-BC65-6C3F-E78CBE3E81AA}"/>
          </ac:spMkLst>
        </pc:spChg>
        <pc:spChg chg="add del mod">
          <ac:chgData name="Ana Quintana" userId="e3fa3b131e7bf2b7" providerId="Windows Live" clId="Web-{508092F2-0904-494F-A215-1F231D648C75}" dt="2023-06-28T09:09:33.922" v="397"/>
          <ac:spMkLst>
            <pc:docMk/>
            <pc:sldMk cId="2556999974" sldId="265"/>
            <ac:spMk id="28" creationId="{1F378B52-43E7-3BB6-76A8-D57B520F94B8}"/>
          </ac:spMkLst>
        </pc:spChg>
        <pc:spChg chg="add mod ord">
          <ac:chgData name="Ana Quintana" userId="e3fa3b131e7bf2b7" providerId="Windows Live" clId="Web-{508092F2-0904-494F-A215-1F231D648C75}" dt="2023-06-28T09:25:08.573" v="454"/>
          <ac:spMkLst>
            <pc:docMk/>
            <pc:sldMk cId="2556999974" sldId="265"/>
            <ac:spMk id="29" creationId="{EA7887AA-CD43-DE99-F35F-0B23AD2F8C53}"/>
          </ac:spMkLst>
        </pc:spChg>
        <pc:spChg chg="add">
          <ac:chgData name="Ana Quintana" userId="e3fa3b131e7bf2b7" providerId="Windows Live" clId="Web-{508092F2-0904-494F-A215-1F231D648C75}" dt="2023-06-28T09:25:08.573" v="454"/>
          <ac:spMkLst>
            <pc:docMk/>
            <pc:sldMk cId="2556999974" sldId="265"/>
            <ac:spMk id="31" creationId="{955A2079-FA98-4876-80F0-72364A7D2EA4}"/>
          </ac:spMkLst>
        </pc:spChg>
        <pc:spChg chg="add del">
          <ac:chgData name="Ana Quintana" userId="e3fa3b131e7bf2b7" providerId="Windows Live" clId="Web-{508092F2-0904-494F-A215-1F231D648C75}" dt="2023-06-28T09:24:43.353" v="452"/>
          <ac:spMkLst>
            <pc:docMk/>
            <pc:sldMk cId="2556999974" sldId="265"/>
            <ac:spMk id="34" creationId="{955A2079-FA98-4876-80F0-72364A7D2EA4}"/>
          </ac:spMkLst>
        </pc:spChg>
        <pc:graphicFrameChg chg="add mod ord modGraphic">
          <ac:chgData name="Ana Quintana" userId="e3fa3b131e7bf2b7" providerId="Windows Live" clId="Web-{508092F2-0904-494F-A215-1F231D648C75}" dt="2023-06-28T09:25:08.573" v="454"/>
          <ac:graphicFrameMkLst>
            <pc:docMk/>
            <pc:sldMk cId="2556999974" sldId="265"/>
            <ac:graphicFrameMk id="5" creationId="{96E38F53-63CF-FEB1-E74E-57F1FBBD4FF3}"/>
          </ac:graphicFrameMkLst>
        </pc:graphicFrameChg>
      </pc:sldChg>
      <pc:sldChg chg="modSp add mod replId modClrScheme chgLayout">
        <pc:chgData name="Ana Quintana" userId="e3fa3b131e7bf2b7" providerId="Windows Live" clId="Web-{508092F2-0904-494F-A215-1F231D648C75}" dt="2023-06-28T09:24:43.353" v="452"/>
        <pc:sldMkLst>
          <pc:docMk/>
          <pc:sldMk cId="2343213667" sldId="266"/>
        </pc:sldMkLst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2343213667" sldId="266"/>
            <ac:spMk id="2" creationId="{FE07F876-33ED-FB3A-4695-B3836AF8AFB0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2343213667" sldId="266"/>
            <ac:spMk id="3" creationId="{C14298A4-D6AC-B04F-B2ED-58DCB4D5A916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2343213667" sldId="266"/>
            <ac:spMk id="4" creationId="{03445351-F0CA-F670-F0F8-B9EB606370AA}"/>
          </ac:spMkLst>
        </pc:spChg>
        <pc:spChg chg="mod ord">
          <ac:chgData name="Ana Quintana" userId="e3fa3b131e7bf2b7" providerId="Windows Live" clId="Web-{508092F2-0904-494F-A215-1F231D648C75}" dt="2023-06-28T09:24:43.353" v="452"/>
          <ac:spMkLst>
            <pc:docMk/>
            <pc:sldMk cId="2343213667" sldId="266"/>
            <ac:spMk id="5" creationId="{EC14097A-4594-9276-8911-958287A172E7}"/>
          </ac:spMkLst>
        </pc:spChg>
      </pc:sldChg>
      <pc:sldMasterChg chg="del delSldLayout">
        <pc:chgData name="Ana Quintana" userId="e3fa3b131e7bf2b7" providerId="Windows Live" clId="Web-{508092F2-0904-494F-A215-1F231D648C75}" dt="2023-06-28T08:35:37.550" v="33"/>
        <pc:sldMasterMkLst>
          <pc:docMk/>
          <pc:sldMasterMk cId="2933118997" sldId="2147483648"/>
        </pc:sldMasterMkLst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2288191458" sldId="2147483649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3398174421" sldId="2147483650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2339700568" sldId="2147483651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979029867" sldId="2147483652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1752394269" sldId="2147483653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3630658609" sldId="2147483654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3682375612" sldId="2147483655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1360449816" sldId="2147483656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383603595" sldId="2147483657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541863252" sldId="2147483658"/>
          </pc:sldLayoutMkLst>
        </pc:sldLayoutChg>
        <pc:sldLayoutChg chg="del">
          <pc:chgData name="Ana Quintana" userId="e3fa3b131e7bf2b7" providerId="Windows Live" clId="Web-{508092F2-0904-494F-A215-1F231D648C75}" dt="2023-06-28T08:35:37.550" v="33"/>
          <pc:sldLayoutMkLst>
            <pc:docMk/>
            <pc:sldMasterMk cId="2933118997" sldId="2147483648"/>
            <pc:sldLayoutMk cId="2215096201" sldId="2147483659"/>
          </pc:sldLayoutMkLst>
        </pc:sldLayoutChg>
      </pc:sldMasterChg>
      <pc:sldMasterChg chg="add del addSldLayout delSldLayout">
        <pc:chgData name="Ana Quintana" userId="e3fa3b131e7bf2b7" providerId="Windows Live" clId="Web-{508092F2-0904-494F-A215-1F231D648C75}" dt="2023-06-28T08:40:37.657" v="103"/>
        <pc:sldMasterMkLst>
          <pc:docMk/>
          <pc:sldMasterMk cId="1653272112" sldId="2147483725"/>
        </pc:sldMasterMkLst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2527007722" sldId="2147483714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3455209027" sldId="2147483715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2564113573" sldId="2147483716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2701888329" sldId="2147483717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2904495426" sldId="2147483718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4128409818" sldId="2147483719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4107034630" sldId="2147483720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965585046" sldId="2147483721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3435783739" sldId="2147483722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2580464005" sldId="2147483723"/>
          </pc:sldLayoutMkLst>
        </pc:sldLayoutChg>
        <pc:sldLayoutChg chg="add del">
          <pc:chgData name="Ana Quintana" userId="e3fa3b131e7bf2b7" providerId="Windows Live" clId="Web-{508092F2-0904-494F-A215-1F231D648C75}" dt="2023-06-28T08:40:37.657" v="103"/>
          <pc:sldLayoutMkLst>
            <pc:docMk/>
            <pc:sldMasterMk cId="1653272112" sldId="2147483725"/>
            <pc:sldLayoutMk cId="3836211791" sldId="2147483724"/>
          </pc:sldLayoutMkLst>
        </pc:sldLayoutChg>
      </pc:sldMasterChg>
      <pc:sldMasterChg chg="add del addSldLayout delSldLayout">
        <pc:chgData name="Ana Quintana" userId="e3fa3b131e7bf2b7" providerId="Windows Live" clId="Web-{508092F2-0904-494F-A215-1F231D648C75}" dt="2023-06-28T08:40:37.595" v="102"/>
        <pc:sldMasterMkLst>
          <pc:docMk/>
          <pc:sldMasterMk cId="150874688" sldId="2147483775"/>
        </pc:sldMasterMkLst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999914443" sldId="2147483764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948978240" sldId="2147483765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3076222750" sldId="2147483766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3040318170" sldId="2147483767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3877342594" sldId="2147483768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3907697255" sldId="2147483769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830612938" sldId="2147483770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2671564301" sldId="2147483771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3615798470" sldId="2147483772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3416393497" sldId="2147483773"/>
          </pc:sldLayoutMkLst>
        </pc:sldLayoutChg>
        <pc:sldLayoutChg chg="add del">
          <pc:chgData name="Ana Quintana" userId="e3fa3b131e7bf2b7" providerId="Windows Live" clId="Web-{508092F2-0904-494F-A215-1F231D648C75}" dt="2023-06-28T08:40:37.595" v="102"/>
          <pc:sldLayoutMkLst>
            <pc:docMk/>
            <pc:sldMasterMk cId="150874688" sldId="2147483775"/>
            <pc:sldLayoutMk cId="4160620588" sldId="2147483774"/>
          </pc:sldLayoutMkLst>
        </pc:sldLayoutChg>
      </pc:sldMasterChg>
      <pc:sldMasterChg chg="modSp add del mod addSldLayout delSldLayout modSldLayout">
        <pc:chgData name="Ana Quintana" userId="e3fa3b131e7bf2b7" providerId="Windows Live" clId="Web-{508092F2-0904-494F-A215-1F231D648C75}" dt="2023-06-28T09:23:24.959" v="449"/>
        <pc:sldMasterMkLst>
          <pc:docMk/>
          <pc:sldMasterMk cId="1678909898" sldId="2147483827"/>
        </pc:sldMasterMkLst>
        <pc:spChg chg="mod">
          <ac:chgData name="Ana Quintana" userId="e3fa3b131e7bf2b7" providerId="Windows Live" clId="Web-{508092F2-0904-494F-A215-1F231D648C75}" dt="2023-06-28T09:10:06.095" v="420"/>
          <ac:spMkLst>
            <pc:docMk/>
            <pc:sldMasterMk cId="1678909898" sldId="2147483827"/>
            <ac:spMk id="5" creationId="{28362F82-EA1A-4B02-8A64-3B44C0D9DAC6}"/>
          </ac:spMkLst>
        </pc:sp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1761494451" sldId="2147483816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1761494451" sldId="2147483816"/>
              <ac:spMk id="3" creationId="{4815D00D-89E6-4E7A-9A4D-A8CCEB3BED25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1965926766" sldId="2147483817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1965926766" sldId="2147483817"/>
              <ac:spMk id="6" creationId="{9AD8ABAA-E2F7-4C89-99ED-2C340220DD36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913105770" sldId="2147483818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913105770" sldId="2147483818"/>
              <ac:spMk id="6" creationId="{5BCF831E-9B19-4936-8BC9-F62A9B118BA6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637842515" sldId="2147483819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637842515" sldId="2147483819"/>
              <ac:spMk id="5" creationId="{E2D7BA37-9639-480E-84AB-EA277225CA05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805025205" sldId="2147483820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805025205" sldId="2147483820"/>
              <ac:spMk id="4" creationId="{064033E5-3797-4FF8-866F-9FD9325A9FAB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3396261354" sldId="2147483821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3396261354" sldId="2147483821"/>
              <ac:spMk id="5" creationId="{81C22643-CE63-4C3E-B437-5A1A5EF911AA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3552893295" sldId="2147483822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3552893295" sldId="2147483822"/>
              <ac:spMk id="5" creationId="{DEF02E50-D34E-4DD4-8B3B-55D08F25F50A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3518179331" sldId="2147483823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3518179331" sldId="2147483823"/>
              <ac:spMk id="5" creationId="{4F1BD2B2-E17F-402E-8EA3-5C7C1118A858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124322589" sldId="2147483824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124322589" sldId="2147483824"/>
              <ac:spMk id="5" creationId="{581E1C33-2E8E-4041-9683-12048CB8ABA2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2287856360" sldId="2147483825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2287856360" sldId="2147483825"/>
              <ac:spMk id="6" creationId="{2AC85191-5804-47C9-95EB-D49D71573758}"/>
            </ac:spMkLst>
          </pc:spChg>
        </pc:sldLayoutChg>
        <pc:sldLayoutChg chg="modSp add del mod">
          <pc:chgData name="Ana Quintana" userId="e3fa3b131e7bf2b7" providerId="Windows Live" clId="Web-{508092F2-0904-494F-A215-1F231D648C75}" dt="2023-06-28T09:23:24.959" v="449"/>
          <pc:sldLayoutMkLst>
            <pc:docMk/>
            <pc:sldMasterMk cId="1678909898" sldId="2147483827"/>
            <pc:sldLayoutMk cId="1312349415" sldId="2147483826"/>
          </pc:sldLayoutMkLst>
          <pc:spChg chg="mod">
            <ac:chgData name="Ana Quintana" userId="e3fa3b131e7bf2b7" providerId="Windows Live" clId="Web-{508092F2-0904-494F-A215-1F231D648C75}" dt="2023-06-28T09:10:06.095" v="420"/>
            <ac:spMkLst>
              <pc:docMk/>
              <pc:sldMasterMk cId="1678909898" sldId="2147483827"/>
              <pc:sldLayoutMk cId="1312349415" sldId="2147483826"/>
              <ac:spMk id="8" creationId="{D56249CC-EB72-46A6-87D9-5FBDA8E450EC}"/>
            </ac:spMkLst>
          </pc:spChg>
        </pc:sldLayoutChg>
      </pc:sldMasterChg>
      <pc:sldMasterChg chg="add del addSldLayout delSldLayout modSldLayout">
        <pc:chgData name="Ana Quintana" userId="e3fa3b131e7bf2b7" providerId="Windows Live" clId="Web-{508092F2-0904-494F-A215-1F231D648C75}" dt="2023-06-28T09:24:43.353" v="452"/>
        <pc:sldMasterMkLst>
          <pc:docMk/>
          <pc:sldMasterMk cId="3108194707" sldId="2147483828"/>
        </pc:sldMasterMkLst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419991784" sldId="2147483829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2518716870" sldId="2147483830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3882546549" sldId="2147483831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2992277395" sldId="2147483832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1543100578" sldId="2147483833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3720027239" sldId="2147483834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457432651" sldId="2147483835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3386391278" sldId="2147483836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1841929990" sldId="2147483837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1383109229" sldId="2147483838"/>
          </pc:sldLayoutMkLst>
        </pc:sldLayoutChg>
        <pc:sldLayoutChg chg="add del mod replId">
          <pc:chgData name="Ana Quintana" userId="e3fa3b131e7bf2b7" providerId="Windows Live" clId="Web-{508092F2-0904-494F-A215-1F231D648C75}" dt="2023-06-28T09:24:43.353" v="452"/>
          <pc:sldLayoutMkLst>
            <pc:docMk/>
            <pc:sldMasterMk cId="3108194707" sldId="2147483828"/>
            <pc:sldLayoutMk cId="4234873676" sldId="2147483839"/>
          </pc:sldLayoutMkLst>
        </pc:sldLayoutChg>
      </pc:sldMasterChg>
      <pc:sldMasterChg chg="modSp add mod addSldLayout modSldLayout">
        <pc:chgData name="Ana Quintana" userId="e3fa3b131e7bf2b7" providerId="Windows Live" clId="Web-{508092F2-0904-494F-A215-1F231D648C75}" dt="2023-06-28T09:26:15.654" v="457"/>
        <pc:sldMasterMkLst>
          <pc:docMk/>
          <pc:sldMasterMk cId="877496232" sldId="2147483840"/>
        </pc:sldMasterMkLst>
        <pc:spChg chg="mod">
          <ac:chgData name="Ana Quintana" userId="e3fa3b131e7bf2b7" providerId="Windows Live" clId="Web-{508092F2-0904-494F-A215-1F231D648C75}" dt="2023-06-28T09:26:15.654" v="457"/>
          <ac:spMkLst>
            <pc:docMk/>
            <pc:sldMasterMk cId="877496232" sldId="2147483840"/>
            <ac:spMk id="5" creationId="{00000000-0000-0000-0000-000000000000}"/>
          </ac:spMkLst>
        </pc:sp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3505287056" sldId="2147483841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3505287056" sldId="2147483841"/>
              <ac:spMk id="5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4081870406" sldId="2147483842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4081870406" sldId="2147483842"/>
              <ac:spMk id="5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677261223" sldId="2147483843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677261223" sldId="2147483843"/>
              <ac:spMk id="5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3289526250" sldId="2147483844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3289526250" sldId="2147483844"/>
              <ac:spMk id="6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3121636600" sldId="2147483845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3121636600" sldId="2147483845"/>
              <ac:spMk id="8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1194132116" sldId="2147483846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1194132116" sldId="2147483846"/>
              <ac:spMk id="4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420220594" sldId="2147483847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420220594" sldId="2147483847"/>
              <ac:spMk id="3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667309031" sldId="2147483848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667309031" sldId="2147483848"/>
              <ac:spMk id="6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2067306472" sldId="2147483849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2067306472" sldId="2147483849"/>
              <ac:spMk id="6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2388696473" sldId="2147483850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2388696473" sldId="2147483850"/>
              <ac:spMk id="5" creationId="{00000000-0000-0000-0000-000000000000}"/>
            </ac:spMkLst>
          </pc:spChg>
        </pc:sldLayoutChg>
        <pc:sldLayoutChg chg="modSp add mod replId">
          <pc:chgData name="Ana Quintana" userId="e3fa3b131e7bf2b7" providerId="Windows Live" clId="Web-{508092F2-0904-494F-A215-1F231D648C75}" dt="2023-06-28T09:26:15.654" v="457"/>
          <pc:sldLayoutMkLst>
            <pc:docMk/>
            <pc:sldMasterMk cId="877496232" sldId="2147483840"/>
            <pc:sldLayoutMk cId="3168597694" sldId="2147483851"/>
          </pc:sldLayoutMkLst>
          <pc:spChg chg="mod">
            <ac:chgData name="Ana Quintana" userId="e3fa3b131e7bf2b7" providerId="Windows Live" clId="Web-{508092F2-0904-494F-A215-1F231D648C75}" dt="2023-06-28T09:26:15.654" v="457"/>
            <ac:spMkLst>
              <pc:docMk/>
              <pc:sldMasterMk cId="877496232" sldId="2147483840"/>
              <pc:sldLayoutMk cId="3168597694" sldId="2147483851"/>
              <ac:spMk id="5" creationId="{00000000-0000-0000-0000-000000000000}"/>
            </ac:spMkLst>
          </pc:spChg>
        </pc:sldLayoutChg>
      </pc:sldMasterChg>
    </pc:docChg>
  </pc:docChgLst>
  <pc:docChgLst>
    <pc:chgData name="Ana Quintana" userId="e3fa3b131e7bf2b7" providerId="Windows Live" clId="Web-{4F627D3D-5541-4AE3-850B-AB0103C8FDD6}"/>
    <pc:docChg chg="addSld delSld modSld">
      <pc:chgData name="Ana Quintana" userId="e3fa3b131e7bf2b7" providerId="Windows Live" clId="Web-{4F627D3D-5541-4AE3-850B-AB0103C8FDD6}" dt="2023-07-19T13:03:00.388" v="211" actId="1076"/>
      <pc:docMkLst>
        <pc:docMk/>
      </pc:docMkLst>
      <pc:sldChg chg="modSp">
        <pc:chgData name="Ana Quintana" userId="e3fa3b131e7bf2b7" providerId="Windows Live" clId="Web-{4F627D3D-5541-4AE3-850B-AB0103C8FDD6}" dt="2023-07-19T12:45:39.723" v="13" actId="20577"/>
        <pc:sldMkLst>
          <pc:docMk/>
          <pc:sldMk cId="2406273178" sldId="256"/>
        </pc:sldMkLst>
        <pc:spChg chg="mod">
          <ac:chgData name="Ana Quintana" userId="e3fa3b131e7bf2b7" providerId="Windows Live" clId="Web-{4F627D3D-5541-4AE3-850B-AB0103C8FDD6}" dt="2023-07-19T12:45:35.582" v="12" actId="20577"/>
          <ac:spMkLst>
            <pc:docMk/>
            <pc:sldMk cId="2406273178" sldId="256"/>
            <ac:spMk id="2" creationId="{00000000-0000-0000-0000-000000000000}"/>
          </ac:spMkLst>
        </pc:spChg>
        <pc:spChg chg="mod">
          <ac:chgData name="Ana Quintana" userId="e3fa3b131e7bf2b7" providerId="Windows Live" clId="Web-{4F627D3D-5541-4AE3-850B-AB0103C8FDD6}" dt="2023-07-19T12:45:39.723" v="13" actId="20577"/>
          <ac:spMkLst>
            <pc:docMk/>
            <pc:sldMk cId="2406273178" sldId="256"/>
            <ac:spMk id="3" creationId="{00000000-0000-0000-0000-000000000000}"/>
          </ac:spMkLst>
        </pc:spChg>
      </pc:sldChg>
      <pc:sldChg chg="del">
        <pc:chgData name="Ana Quintana" userId="e3fa3b131e7bf2b7" providerId="Windows Live" clId="Web-{4F627D3D-5541-4AE3-850B-AB0103C8FDD6}" dt="2023-07-19T12:45:28.535" v="9"/>
        <pc:sldMkLst>
          <pc:docMk/>
          <pc:sldMk cId="999929939" sldId="258"/>
        </pc:sldMkLst>
      </pc:sldChg>
      <pc:sldChg chg="del">
        <pc:chgData name="Ana Quintana" userId="e3fa3b131e7bf2b7" providerId="Windows Live" clId="Web-{4F627D3D-5541-4AE3-850B-AB0103C8FDD6}" dt="2023-07-19T12:45:28.535" v="8"/>
        <pc:sldMkLst>
          <pc:docMk/>
          <pc:sldMk cId="1930756048" sldId="259"/>
        </pc:sldMkLst>
      </pc:sldChg>
      <pc:sldChg chg="del">
        <pc:chgData name="Ana Quintana" userId="e3fa3b131e7bf2b7" providerId="Windows Live" clId="Web-{4F627D3D-5541-4AE3-850B-AB0103C8FDD6}" dt="2023-07-19T12:45:28.535" v="7"/>
        <pc:sldMkLst>
          <pc:docMk/>
          <pc:sldMk cId="4173843429" sldId="260"/>
        </pc:sldMkLst>
      </pc:sldChg>
      <pc:sldChg chg="del">
        <pc:chgData name="Ana Quintana" userId="e3fa3b131e7bf2b7" providerId="Windows Live" clId="Web-{4F627D3D-5541-4AE3-850B-AB0103C8FDD6}" dt="2023-07-19T12:45:28.520" v="0"/>
        <pc:sldMkLst>
          <pc:docMk/>
          <pc:sldMk cId="960611199" sldId="261"/>
        </pc:sldMkLst>
      </pc:sldChg>
      <pc:sldChg chg="delSp modSp">
        <pc:chgData name="Ana Quintana" userId="e3fa3b131e7bf2b7" providerId="Windows Live" clId="Web-{4F627D3D-5541-4AE3-850B-AB0103C8FDD6}" dt="2023-07-19T12:54:38.385" v="95"/>
        <pc:sldMkLst>
          <pc:docMk/>
          <pc:sldMk cId="4217561680" sldId="262"/>
        </pc:sldMkLst>
        <pc:spChg chg="mod">
          <ac:chgData name="Ana Quintana" userId="e3fa3b131e7bf2b7" providerId="Windows Live" clId="Web-{4F627D3D-5541-4AE3-850B-AB0103C8FDD6}" dt="2023-07-19T12:46:16.787" v="25" actId="20577"/>
          <ac:spMkLst>
            <pc:docMk/>
            <pc:sldMk cId="4217561680" sldId="262"/>
            <ac:spMk id="2" creationId="{00421AD4-8785-076D-B651-DADC304146F9}"/>
          </ac:spMkLst>
        </pc:spChg>
        <pc:spChg chg="del">
          <ac:chgData name="Ana Quintana" userId="e3fa3b131e7bf2b7" providerId="Windows Live" clId="Web-{4F627D3D-5541-4AE3-850B-AB0103C8FDD6}" dt="2023-07-19T12:54:38.385" v="95"/>
          <ac:spMkLst>
            <pc:docMk/>
            <pc:sldMk cId="4217561680" sldId="262"/>
            <ac:spMk id="7" creationId="{82A231C4-CA41-634F-6E14-C7B4B08BA536}"/>
          </ac:spMkLst>
        </pc:spChg>
      </pc:sldChg>
      <pc:sldChg chg="delSp">
        <pc:chgData name="Ana Quintana" userId="e3fa3b131e7bf2b7" providerId="Windows Live" clId="Web-{4F627D3D-5541-4AE3-850B-AB0103C8FDD6}" dt="2023-07-19T12:54:33.791" v="94"/>
        <pc:sldMkLst>
          <pc:docMk/>
          <pc:sldMk cId="3293489202" sldId="263"/>
        </pc:sldMkLst>
        <pc:spChg chg="del">
          <ac:chgData name="Ana Quintana" userId="e3fa3b131e7bf2b7" providerId="Windows Live" clId="Web-{4F627D3D-5541-4AE3-850B-AB0103C8FDD6}" dt="2023-07-19T12:54:33.791" v="94"/>
          <ac:spMkLst>
            <pc:docMk/>
            <pc:sldMk cId="3293489202" sldId="263"/>
            <ac:spMk id="7" creationId="{82ADCED9-2A3A-E9ED-D9D7-2395D3A18439}"/>
          </ac:spMkLst>
        </pc:spChg>
      </pc:sldChg>
      <pc:sldChg chg="del">
        <pc:chgData name="Ana Quintana" userId="e3fa3b131e7bf2b7" providerId="Windows Live" clId="Web-{4F627D3D-5541-4AE3-850B-AB0103C8FDD6}" dt="2023-07-19T12:45:28.520" v="4"/>
        <pc:sldMkLst>
          <pc:docMk/>
          <pc:sldMk cId="1625925671" sldId="264"/>
        </pc:sldMkLst>
      </pc:sldChg>
      <pc:sldChg chg="del">
        <pc:chgData name="Ana Quintana" userId="e3fa3b131e7bf2b7" providerId="Windows Live" clId="Web-{4F627D3D-5541-4AE3-850B-AB0103C8FDD6}" dt="2023-07-19T12:45:28.535" v="10"/>
        <pc:sldMkLst>
          <pc:docMk/>
          <pc:sldMk cId="2556999974" sldId="265"/>
        </pc:sldMkLst>
      </pc:sldChg>
      <pc:sldChg chg="del">
        <pc:chgData name="Ana Quintana" userId="e3fa3b131e7bf2b7" providerId="Windows Live" clId="Web-{4F627D3D-5541-4AE3-850B-AB0103C8FDD6}" dt="2023-07-19T12:45:28.520" v="2"/>
        <pc:sldMkLst>
          <pc:docMk/>
          <pc:sldMk cId="2343213667" sldId="266"/>
        </pc:sldMkLst>
      </pc:sldChg>
      <pc:sldChg chg="del">
        <pc:chgData name="Ana Quintana" userId="e3fa3b131e7bf2b7" providerId="Windows Live" clId="Web-{4F627D3D-5541-4AE3-850B-AB0103C8FDD6}" dt="2023-07-19T12:45:58.411" v="14"/>
        <pc:sldMkLst>
          <pc:docMk/>
          <pc:sldMk cId="3020809443" sldId="267"/>
        </pc:sldMkLst>
      </pc:sldChg>
      <pc:sldChg chg="del">
        <pc:chgData name="Ana Quintana" userId="e3fa3b131e7bf2b7" providerId="Windows Live" clId="Web-{4F627D3D-5541-4AE3-850B-AB0103C8FDD6}" dt="2023-07-19T12:45:28.520" v="5"/>
        <pc:sldMkLst>
          <pc:docMk/>
          <pc:sldMk cId="2191468550" sldId="268"/>
        </pc:sldMkLst>
      </pc:sldChg>
      <pc:sldChg chg="del">
        <pc:chgData name="Ana Quintana" userId="e3fa3b131e7bf2b7" providerId="Windows Live" clId="Web-{4F627D3D-5541-4AE3-850B-AB0103C8FDD6}" dt="2023-07-19T12:45:28.535" v="6"/>
        <pc:sldMkLst>
          <pc:docMk/>
          <pc:sldMk cId="68859708" sldId="274"/>
        </pc:sldMkLst>
      </pc:sldChg>
      <pc:sldChg chg="addSp delSp modSp">
        <pc:chgData name="Ana Quintana" userId="e3fa3b131e7bf2b7" providerId="Windows Live" clId="Web-{4F627D3D-5541-4AE3-850B-AB0103C8FDD6}" dt="2023-07-19T12:54:41.525" v="96"/>
        <pc:sldMkLst>
          <pc:docMk/>
          <pc:sldMk cId="4228373787" sldId="275"/>
        </pc:sldMkLst>
        <pc:spChg chg="add del">
          <ac:chgData name="Ana Quintana" userId="e3fa3b131e7bf2b7" providerId="Windows Live" clId="Web-{4F627D3D-5541-4AE3-850B-AB0103C8FDD6}" dt="2023-07-19T12:46:31.991" v="28"/>
          <ac:spMkLst>
            <pc:docMk/>
            <pc:sldMk cId="4228373787" sldId="275"/>
            <ac:spMk id="2" creationId="{00421AD4-8785-076D-B651-DADC304146F9}"/>
          </ac:spMkLst>
        </pc:spChg>
        <pc:spChg chg="del">
          <ac:chgData name="Ana Quintana" userId="e3fa3b131e7bf2b7" providerId="Windows Live" clId="Web-{4F627D3D-5541-4AE3-850B-AB0103C8FDD6}" dt="2023-07-19T12:54:41.525" v="96"/>
          <ac:spMkLst>
            <pc:docMk/>
            <pc:sldMk cId="4228373787" sldId="275"/>
            <ac:spMk id="7" creationId="{82A231C4-CA41-634F-6E14-C7B4B08BA536}"/>
          </ac:spMkLst>
        </pc:spChg>
        <pc:spChg chg="add del mod">
          <ac:chgData name="Ana Quintana" userId="e3fa3b131e7bf2b7" providerId="Windows Live" clId="Web-{4F627D3D-5541-4AE3-850B-AB0103C8FDD6}" dt="2023-07-19T12:46:23.678" v="27"/>
          <ac:spMkLst>
            <pc:docMk/>
            <pc:sldMk cId="4228373787" sldId="275"/>
            <ac:spMk id="20" creationId="{4E528619-4841-6555-6597-2FA76C6358D0}"/>
          </ac:spMkLst>
        </pc:spChg>
        <pc:spChg chg="add del mod">
          <ac:chgData name="Ana Quintana" userId="e3fa3b131e7bf2b7" providerId="Windows Live" clId="Web-{4F627D3D-5541-4AE3-850B-AB0103C8FDD6}" dt="2023-07-19T12:46:35.475" v="30"/>
          <ac:spMkLst>
            <pc:docMk/>
            <pc:sldMk cId="4228373787" sldId="275"/>
            <ac:spMk id="23" creationId="{8EA56A3D-778B-4064-5C67-F5EACEF9C2B8}"/>
          </ac:spMkLst>
        </pc:spChg>
        <pc:spChg chg="add mod">
          <ac:chgData name="Ana Quintana" userId="e3fa3b131e7bf2b7" providerId="Windows Live" clId="Web-{4F627D3D-5541-4AE3-850B-AB0103C8FDD6}" dt="2023-07-19T12:47:14.227" v="35" actId="1076"/>
          <ac:spMkLst>
            <pc:docMk/>
            <pc:sldMk cId="4228373787" sldId="275"/>
            <ac:spMk id="25" creationId="{2D949C1C-95A7-FEA3-8D70-2242FB94829C}"/>
          </ac:spMkLst>
        </pc:spChg>
        <pc:grpChg chg="mod">
          <ac:chgData name="Ana Quintana" userId="e3fa3b131e7bf2b7" providerId="Windows Live" clId="Web-{4F627D3D-5541-4AE3-850B-AB0103C8FDD6}" dt="2023-07-19T12:46:54.632" v="33" actId="1076"/>
          <ac:grpSpMkLst>
            <pc:docMk/>
            <pc:sldMk cId="4228373787" sldId="275"/>
            <ac:grpSpMk id="14" creationId="{06B2F4D5-7381-247B-600A-345A6470A7A9}"/>
          </ac:grpSpMkLst>
        </pc:grpChg>
      </pc:sldChg>
      <pc:sldChg chg="addSp delSp modSp">
        <pc:chgData name="Ana Quintana" userId="e3fa3b131e7bf2b7" providerId="Windows Live" clId="Web-{4F627D3D-5541-4AE3-850B-AB0103C8FDD6}" dt="2023-07-19T12:54:45.932" v="97"/>
        <pc:sldMkLst>
          <pc:docMk/>
          <pc:sldMk cId="480933852" sldId="276"/>
        </pc:sldMkLst>
        <pc:spChg chg="mod">
          <ac:chgData name="Ana Quintana" userId="e3fa3b131e7bf2b7" providerId="Windows Live" clId="Web-{4F627D3D-5541-4AE3-850B-AB0103C8FDD6}" dt="2023-07-19T12:47:28.290" v="42" actId="20577"/>
          <ac:spMkLst>
            <pc:docMk/>
            <pc:sldMk cId="480933852" sldId="276"/>
            <ac:spMk id="2" creationId="{00421AD4-8785-076D-B651-DADC304146F9}"/>
          </ac:spMkLst>
        </pc:spChg>
        <pc:spChg chg="del">
          <ac:chgData name="Ana Quintana" userId="e3fa3b131e7bf2b7" providerId="Windows Live" clId="Web-{4F627D3D-5541-4AE3-850B-AB0103C8FDD6}" dt="2023-07-19T12:54:45.932" v="97"/>
          <ac:spMkLst>
            <pc:docMk/>
            <pc:sldMk cId="480933852" sldId="276"/>
            <ac:spMk id="7" creationId="{82A231C4-CA41-634F-6E14-C7B4B08BA536}"/>
          </ac:spMkLst>
        </pc:spChg>
        <pc:spChg chg="add del">
          <ac:chgData name="Ana Quintana" userId="e3fa3b131e7bf2b7" providerId="Windows Live" clId="Web-{4F627D3D-5541-4AE3-850B-AB0103C8FDD6}" dt="2023-07-19T12:47:36.915" v="44"/>
          <ac:spMkLst>
            <pc:docMk/>
            <pc:sldMk cId="480933852" sldId="276"/>
            <ac:spMk id="22" creationId="{E9B99E5F-17DD-2C32-8972-D58AFF45B6EC}"/>
          </ac:spMkLst>
        </pc:spChg>
        <pc:spChg chg="add del">
          <ac:chgData name="Ana Quintana" userId="e3fa3b131e7bf2b7" providerId="Windows Live" clId="Web-{4F627D3D-5541-4AE3-850B-AB0103C8FDD6}" dt="2023-07-19T12:47:46.916" v="46"/>
          <ac:spMkLst>
            <pc:docMk/>
            <pc:sldMk cId="480933852" sldId="276"/>
            <ac:spMk id="24" creationId="{6D5CFC74-14CC-FEC3-C0FD-C0317AF1FB47}"/>
          </ac:spMkLst>
        </pc:spChg>
      </pc:sldChg>
      <pc:sldChg chg="del">
        <pc:chgData name="Ana Quintana" userId="e3fa3b131e7bf2b7" providerId="Windows Live" clId="Web-{4F627D3D-5541-4AE3-850B-AB0103C8FDD6}" dt="2023-07-19T12:45:28.520" v="1"/>
        <pc:sldMkLst>
          <pc:docMk/>
          <pc:sldMk cId="783492371" sldId="277"/>
        </pc:sldMkLst>
      </pc:sldChg>
      <pc:sldChg chg="addSp delSp modSp add replId">
        <pc:chgData name="Ana Quintana" userId="e3fa3b131e7bf2b7" providerId="Windows Live" clId="Web-{4F627D3D-5541-4AE3-850B-AB0103C8FDD6}" dt="2023-07-19T12:59:46.193" v="167" actId="20577"/>
        <pc:sldMkLst>
          <pc:docMk/>
          <pc:sldMk cId="1075640411" sldId="277"/>
        </pc:sldMkLst>
        <pc:spChg chg="del">
          <ac:chgData name="Ana Quintana" userId="e3fa3b131e7bf2b7" providerId="Windows Live" clId="Web-{4F627D3D-5541-4AE3-850B-AB0103C8FDD6}" dt="2023-07-19T12:48:05.432" v="51"/>
          <ac:spMkLst>
            <pc:docMk/>
            <pc:sldMk cId="1075640411" sldId="277"/>
            <ac:spMk id="4" creationId="{C6C07BC3-9082-8CEF-0871-28EF228D543E}"/>
          </ac:spMkLst>
        </pc:spChg>
        <pc:spChg chg="del mod">
          <ac:chgData name="Ana Quintana" userId="e3fa3b131e7bf2b7" providerId="Windows Live" clId="Web-{4F627D3D-5541-4AE3-850B-AB0103C8FDD6}" dt="2023-07-19T12:54:30.041" v="93"/>
          <ac:spMkLst>
            <pc:docMk/>
            <pc:sldMk cId="1075640411" sldId="277"/>
            <ac:spMk id="7" creationId="{82A231C4-CA41-634F-6E14-C7B4B08BA536}"/>
          </ac:spMkLst>
        </pc:spChg>
        <pc:spChg chg="add mod">
          <ac:chgData name="Ana Quintana" userId="e3fa3b131e7bf2b7" providerId="Windows Live" clId="Web-{4F627D3D-5541-4AE3-850B-AB0103C8FDD6}" dt="2023-07-19T12:55:47.340" v="111" actId="14100"/>
          <ac:spMkLst>
            <pc:docMk/>
            <pc:sldMk cId="1075640411" sldId="277"/>
            <ac:spMk id="22" creationId="{7245F216-F4EB-CF37-81B2-09FB94E73F64}"/>
          </ac:spMkLst>
        </pc:spChg>
        <pc:spChg chg="add mod">
          <ac:chgData name="Ana Quintana" userId="e3fa3b131e7bf2b7" providerId="Windows Live" clId="Web-{4F627D3D-5541-4AE3-850B-AB0103C8FDD6}" dt="2023-07-19T12:56:02.825" v="118" actId="14100"/>
          <ac:spMkLst>
            <pc:docMk/>
            <pc:sldMk cId="1075640411" sldId="277"/>
            <ac:spMk id="23" creationId="{B3C633AB-D1A4-4C9A-6A46-15D4A6FB5B38}"/>
          </ac:spMkLst>
        </pc:spChg>
        <pc:spChg chg="mod">
          <ac:chgData name="Ana Quintana" userId="e3fa3b131e7bf2b7" providerId="Windows Live" clId="Web-{4F627D3D-5541-4AE3-850B-AB0103C8FDD6}" dt="2023-07-19T12:59:46.193" v="167" actId="20577"/>
          <ac:spMkLst>
            <pc:docMk/>
            <pc:sldMk cId="1075640411" sldId="277"/>
            <ac:spMk id="25" creationId="{2D949C1C-95A7-FEA3-8D70-2242FB94829C}"/>
          </ac:spMkLst>
        </pc:spChg>
        <pc:spChg chg="add mod">
          <ac:chgData name="Ana Quintana" userId="e3fa3b131e7bf2b7" providerId="Windows Live" clId="Web-{4F627D3D-5541-4AE3-850B-AB0103C8FDD6}" dt="2023-07-19T12:57:44.548" v="162" actId="1076"/>
          <ac:spMkLst>
            <pc:docMk/>
            <pc:sldMk cId="1075640411" sldId="277"/>
            <ac:spMk id="26" creationId="{0DAF0083-7289-0D48-6B32-23234C8F6C3E}"/>
          </ac:spMkLst>
        </pc:spChg>
        <pc:grpChg chg="del">
          <ac:chgData name="Ana Quintana" userId="e3fa3b131e7bf2b7" providerId="Windows Live" clId="Web-{4F627D3D-5541-4AE3-850B-AB0103C8FDD6}" dt="2023-07-19T12:48:02.729" v="50"/>
          <ac:grpSpMkLst>
            <pc:docMk/>
            <pc:sldMk cId="1075640411" sldId="277"/>
            <ac:grpSpMk id="14" creationId="{06B2F4D5-7381-247B-600A-345A6470A7A9}"/>
          </ac:grpSpMkLst>
        </pc:grpChg>
        <pc:grpChg chg="del">
          <ac:chgData name="Ana Quintana" userId="e3fa3b131e7bf2b7" providerId="Windows Live" clId="Web-{4F627D3D-5541-4AE3-850B-AB0103C8FDD6}" dt="2023-07-19T12:48:02.729" v="49"/>
          <ac:grpSpMkLst>
            <pc:docMk/>
            <pc:sldMk cId="1075640411" sldId="277"/>
            <ac:grpSpMk id="16" creationId="{121B6933-78F5-E87F-F81C-DBC6D99344BE}"/>
          </ac:grpSpMkLst>
        </pc:grpChg>
        <pc:grpChg chg="del">
          <ac:chgData name="Ana Quintana" userId="e3fa3b131e7bf2b7" providerId="Windows Live" clId="Web-{4F627D3D-5541-4AE3-850B-AB0103C8FDD6}" dt="2023-07-19T12:48:02.729" v="48"/>
          <ac:grpSpMkLst>
            <pc:docMk/>
            <pc:sldMk cId="1075640411" sldId="277"/>
            <ac:grpSpMk id="18" creationId="{6D16D994-AB4F-C5A0-E1FD-A0C55B99CFF9}"/>
          </ac:grpSpMkLst>
        </pc:grpChg>
        <pc:graphicFrameChg chg="add mod">
          <ac:chgData name="Ana Quintana" userId="e3fa3b131e7bf2b7" providerId="Windows Live" clId="Web-{4F627D3D-5541-4AE3-850B-AB0103C8FDD6}" dt="2023-07-19T12:55:03.557" v="102" actId="1076"/>
          <ac:graphicFrameMkLst>
            <pc:docMk/>
            <pc:sldMk cId="1075640411" sldId="277"/>
            <ac:graphicFrameMk id="2" creationId="{226E78FB-6F96-6306-3DC0-B86445876B9A}"/>
          </ac:graphicFrameMkLst>
        </pc:graphicFrameChg>
        <pc:graphicFrameChg chg="add del mod">
          <ac:chgData name="Ana Quintana" userId="e3fa3b131e7bf2b7" providerId="Windows Live" clId="Web-{4F627D3D-5541-4AE3-850B-AB0103C8FDD6}" dt="2023-07-19T12:53:29.804" v="80"/>
          <ac:graphicFrameMkLst>
            <pc:docMk/>
            <pc:sldMk cId="1075640411" sldId="277"/>
            <ac:graphicFrameMk id="3" creationId="{AC130596-0FCB-4071-9CCA-144CE9DB7769}"/>
          </ac:graphicFrameMkLst>
        </pc:graphicFrameChg>
        <pc:graphicFrameChg chg="add mod">
          <ac:chgData name="Ana Quintana" userId="e3fa3b131e7bf2b7" providerId="Windows Live" clId="Web-{4F627D3D-5541-4AE3-850B-AB0103C8FDD6}" dt="2023-07-19T12:55:53.341" v="115" actId="1076"/>
          <ac:graphicFrameMkLst>
            <pc:docMk/>
            <pc:sldMk cId="1075640411" sldId="277"/>
            <ac:graphicFrameMk id="20" creationId="{AC130596-0FCB-4071-9CCA-144CE9DB7769}"/>
          </ac:graphicFrameMkLst>
        </pc:graphicFrameChg>
        <pc:cxnChg chg="add mod">
          <ac:chgData name="Ana Quintana" userId="e3fa3b131e7bf2b7" providerId="Windows Live" clId="Web-{4F627D3D-5541-4AE3-850B-AB0103C8FDD6}" dt="2023-07-19T12:56:54.124" v="131" actId="14100"/>
          <ac:cxnSpMkLst>
            <pc:docMk/>
            <pc:sldMk cId="1075640411" sldId="277"/>
            <ac:cxnSpMk id="24" creationId="{11AF0E2F-E43E-DE0A-15B8-2E4F7D9187FE}"/>
          </ac:cxnSpMkLst>
        </pc:cxnChg>
      </pc:sldChg>
      <pc:sldChg chg="addSp delSp modSp add replId">
        <pc:chgData name="Ana Quintana" userId="e3fa3b131e7bf2b7" providerId="Windows Live" clId="Web-{4F627D3D-5541-4AE3-850B-AB0103C8FDD6}" dt="2023-07-19T13:03:00.388" v="211" actId="1076"/>
        <pc:sldMkLst>
          <pc:docMk/>
          <pc:sldMk cId="1635884236" sldId="278"/>
        </pc:sldMkLst>
        <pc:spChg chg="mod ord">
          <ac:chgData name="Ana Quintana" userId="e3fa3b131e7bf2b7" providerId="Windows Live" clId="Web-{4F627D3D-5541-4AE3-850B-AB0103C8FDD6}" dt="2023-07-19T13:03:00.388" v="211" actId="1076"/>
          <ac:spMkLst>
            <pc:docMk/>
            <pc:sldMk cId="1635884236" sldId="278"/>
            <ac:spMk id="22" creationId="{7245F216-F4EB-CF37-81B2-09FB94E73F64}"/>
          </ac:spMkLst>
        </pc:spChg>
        <pc:spChg chg="del mod">
          <ac:chgData name="Ana Quintana" userId="e3fa3b131e7bf2b7" providerId="Windows Live" clId="Web-{4F627D3D-5541-4AE3-850B-AB0103C8FDD6}" dt="2023-07-19T13:02:48.138" v="207"/>
          <ac:spMkLst>
            <pc:docMk/>
            <pc:sldMk cId="1635884236" sldId="278"/>
            <ac:spMk id="23" creationId="{B3C633AB-D1A4-4C9A-6A46-15D4A6FB5B38}"/>
          </ac:spMkLst>
        </pc:spChg>
        <pc:spChg chg="mod">
          <ac:chgData name="Ana Quintana" userId="e3fa3b131e7bf2b7" providerId="Windows Live" clId="Web-{4F627D3D-5541-4AE3-850B-AB0103C8FDD6}" dt="2023-07-19T13:00:03.303" v="173" actId="20577"/>
          <ac:spMkLst>
            <pc:docMk/>
            <pc:sldMk cId="1635884236" sldId="278"/>
            <ac:spMk id="25" creationId="{2D949C1C-95A7-FEA3-8D70-2242FB94829C}"/>
          </ac:spMkLst>
        </pc:spChg>
        <pc:spChg chg="del mod">
          <ac:chgData name="Ana Quintana" userId="e3fa3b131e7bf2b7" providerId="Windows Live" clId="Web-{4F627D3D-5541-4AE3-850B-AB0103C8FDD6}" dt="2023-07-19T13:02:51.185" v="208"/>
          <ac:spMkLst>
            <pc:docMk/>
            <pc:sldMk cId="1635884236" sldId="278"/>
            <ac:spMk id="26" creationId="{0DAF0083-7289-0D48-6B32-23234C8F6C3E}"/>
          </ac:spMkLst>
        </pc:spChg>
        <pc:graphicFrameChg chg="del">
          <ac:chgData name="Ana Quintana" userId="e3fa3b131e7bf2b7" providerId="Windows Live" clId="Web-{4F627D3D-5541-4AE3-850B-AB0103C8FDD6}" dt="2023-07-19T13:00:06.038" v="174"/>
          <ac:graphicFrameMkLst>
            <pc:docMk/>
            <pc:sldMk cId="1635884236" sldId="278"/>
            <ac:graphicFrameMk id="2" creationId="{226E78FB-6F96-6306-3DC0-B86445876B9A}"/>
          </ac:graphicFrameMkLst>
        </pc:graphicFrameChg>
        <pc:graphicFrameChg chg="add mod">
          <ac:chgData name="Ana Quintana" userId="e3fa3b131e7bf2b7" providerId="Windows Live" clId="Web-{4F627D3D-5541-4AE3-850B-AB0103C8FDD6}" dt="2023-07-19T13:03:00.341" v="209" actId="1076"/>
          <ac:graphicFrameMkLst>
            <pc:docMk/>
            <pc:sldMk cId="1635884236" sldId="278"/>
            <ac:graphicFrameMk id="3" creationId="{8A0074D1-7700-F595-A25F-6E62A09FBDF9}"/>
          </ac:graphicFrameMkLst>
        </pc:graphicFrameChg>
        <pc:graphicFrameChg chg="add mod">
          <ac:chgData name="Ana Quintana" userId="e3fa3b131e7bf2b7" providerId="Windows Live" clId="Web-{4F627D3D-5541-4AE3-850B-AB0103C8FDD6}" dt="2023-07-19T13:03:00.373" v="210" actId="1076"/>
          <ac:graphicFrameMkLst>
            <pc:docMk/>
            <pc:sldMk cId="1635884236" sldId="278"/>
            <ac:graphicFrameMk id="4" creationId="{2E0F071A-E965-4D32-B04C-1E5839AE1631}"/>
          </ac:graphicFrameMkLst>
        </pc:graphicFrameChg>
        <pc:graphicFrameChg chg="del">
          <ac:chgData name="Ana Quintana" userId="e3fa3b131e7bf2b7" providerId="Windows Live" clId="Web-{4F627D3D-5541-4AE3-850B-AB0103C8FDD6}" dt="2023-07-19T13:00:07.850" v="175"/>
          <ac:graphicFrameMkLst>
            <pc:docMk/>
            <pc:sldMk cId="1635884236" sldId="278"/>
            <ac:graphicFrameMk id="20" creationId="{AC130596-0FCB-4071-9CCA-144CE9DB7769}"/>
          </ac:graphicFrameMkLst>
        </pc:graphicFrameChg>
        <pc:cxnChg chg="mod">
          <ac:chgData name="Ana Quintana" userId="e3fa3b131e7bf2b7" providerId="Windows Live" clId="Web-{4F627D3D-5541-4AE3-850B-AB0103C8FDD6}" dt="2023-07-19T13:02:04.371" v="198" actId="1076"/>
          <ac:cxnSpMkLst>
            <pc:docMk/>
            <pc:sldMk cId="1635884236" sldId="278"/>
            <ac:cxnSpMk id="24" creationId="{11AF0E2F-E43E-DE0A-15B8-2E4F7D9187FE}"/>
          </ac:cxnSpMkLst>
        </pc:cxnChg>
      </pc:sldChg>
      <pc:sldChg chg="del">
        <pc:chgData name="Ana Quintana" userId="e3fa3b131e7bf2b7" providerId="Windows Live" clId="Web-{4F627D3D-5541-4AE3-850B-AB0103C8FDD6}" dt="2023-07-19T12:45:28.520" v="3"/>
        <pc:sldMkLst>
          <pc:docMk/>
          <pc:sldMk cId="3101272960" sldId="278"/>
        </pc:sldMkLst>
      </pc:sldChg>
    </pc:docChg>
  </pc:docChgLst>
  <pc:docChgLst>
    <pc:chgData name="Ana Quintana" userId="e3fa3b131e7bf2b7" providerId="Windows Live" clId="Web-{D7BA5F53-1E1E-4694-827B-4C3F24440652}"/>
    <pc:docChg chg="modSld">
      <pc:chgData name="Ana Quintana" userId="e3fa3b131e7bf2b7" providerId="Windows Live" clId="Web-{D7BA5F53-1E1E-4694-827B-4C3F24440652}" dt="2023-11-28T13:31:44.219" v="398" actId="14100"/>
      <pc:docMkLst>
        <pc:docMk/>
      </pc:docMkLst>
      <pc:sldChg chg="modSp">
        <pc:chgData name="Ana Quintana" userId="e3fa3b131e7bf2b7" providerId="Windows Live" clId="Web-{D7BA5F53-1E1E-4694-827B-4C3F24440652}" dt="2023-11-28T09:07:33.422" v="327" actId="20577"/>
        <pc:sldMkLst>
          <pc:docMk/>
          <pc:sldMk cId="2406273178" sldId="256"/>
        </pc:sldMkLst>
        <pc:spChg chg="mod">
          <ac:chgData name="Ana Quintana" userId="e3fa3b131e7bf2b7" providerId="Windows Live" clId="Web-{D7BA5F53-1E1E-4694-827B-4C3F24440652}" dt="2023-11-28T09:07:33.422" v="327" actId="20577"/>
          <ac:spMkLst>
            <pc:docMk/>
            <pc:sldMk cId="2406273178" sldId="256"/>
            <ac:spMk id="3" creationId="{00000000-0000-0000-0000-000000000000}"/>
          </ac:spMkLst>
        </pc:spChg>
      </pc:sldChg>
      <pc:sldChg chg="addSp modSp">
        <pc:chgData name="Ana Quintana" userId="e3fa3b131e7bf2b7" providerId="Windows Live" clId="Web-{D7BA5F53-1E1E-4694-827B-4C3F24440652}" dt="2023-11-28T09:01:39.050" v="308" actId="1076"/>
        <pc:sldMkLst>
          <pc:docMk/>
          <pc:sldMk cId="3293489202" sldId="263"/>
        </pc:sldMkLst>
        <pc:spChg chg="mod">
          <ac:chgData name="Ana Quintana" userId="e3fa3b131e7bf2b7" providerId="Windows Live" clId="Web-{D7BA5F53-1E1E-4694-827B-4C3F24440652}" dt="2023-11-28T09:00:43.282" v="298" actId="20577"/>
          <ac:spMkLst>
            <pc:docMk/>
            <pc:sldMk cId="3293489202" sldId="263"/>
            <ac:spMk id="3" creationId="{AB55E8DE-BB5C-5BBA-CACE-31FA9009135F}"/>
          </ac:spMkLst>
        </pc:spChg>
        <pc:spChg chg="add mod">
          <ac:chgData name="Ana Quintana" userId="e3fa3b131e7bf2b7" providerId="Windows Live" clId="Web-{D7BA5F53-1E1E-4694-827B-4C3F24440652}" dt="2023-11-28T09:01:24.533" v="302" actId="1076"/>
          <ac:spMkLst>
            <pc:docMk/>
            <pc:sldMk cId="3293489202" sldId="263"/>
            <ac:spMk id="9" creationId="{FAE64CF2-4543-CB4A-7649-B9ABE5271A08}"/>
          </ac:spMkLst>
        </pc:spChg>
        <pc:spChg chg="add mod">
          <ac:chgData name="Ana Quintana" userId="e3fa3b131e7bf2b7" providerId="Windows Live" clId="Web-{D7BA5F53-1E1E-4694-827B-4C3F24440652}" dt="2023-11-28T08:51:57.075" v="212" actId="14100"/>
          <ac:spMkLst>
            <pc:docMk/>
            <pc:sldMk cId="3293489202" sldId="263"/>
            <ac:spMk id="10" creationId="{5725F849-3356-1470-5B0E-D10B68C48D04}"/>
          </ac:spMkLst>
        </pc:spChg>
        <pc:spChg chg="add mod">
          <ac:chgData name="Ana Quintana" userId="e3fa3b131e7bf2b7" providerId="Windows Live" clId="Web-{D7BA5F53-1E1E-4694-827B-4C3F24440652}" dt="2023-11-28T09:01:33.612" v="306" actId="1076"/>
          <ac:spMkLst>
            <pc:docMk/>
            <pc:sldMk cId="3293489202" sldId="263"/>
            <ac:spMk id="13" creationId="{D01155D1-37BC-1FD2-3D91-2F042BEABE6A}"/>
          </ac:spMkLst>
        </pc:spChg>
        <pc:spChg chg="add mod">
          <ac:chgData name="Ana Quintana" userId="e3fa3b131e7bf2b7" providerId="Windows Live" clId="Web-{D7BA5F53-1E1E-4694-827B-4C3F24440652}" dt="2023-11-28T09:01:33.549" v="304" actId="1076"/>
          <ac:spMkLst>
            <pc:docMk/>
            <pc:sldMk cId="3293489202" sldId="263"/>
            <ac:spMk id="17" creationId="{60519A0F-7501-F920-EFEF-F5DA6A2DA386}"/>
          </ac:spMkLst>
        </pc:spChg>
        <pc:picChg chg="add mod">
          <ac:chgData name="Ana Quintana" userId="e3fa3b131e7bf2b7" providerId="Windows Live" clId="Web-{D7BA5F53-1E1E-4694-827B-4C3F24440652}" dt="2023-11-28T09:01:24.502" v="301" actId="1076"/>
          <ac:picMkLst>
            <pc:docMk/>
            <pc:sldMk cId="3293489202" sldId="263"/>
            <ac:picMk id="5" creationId="{678B24AD-2CD3-1466-61FA-8BFD83A4C4A7}"/>
          </ac:picMkLst>
        </pc:picChg>
        <pc:picChg chg="mod">
          <ac:chgData name="Ana Quintana" userId="e3fa3b131e7bf2b7" providerId="Windows Live" clId="Web-{D7BA5F53-1E1E-4694-827B-4C3F24440652}" dt="2023-11-28T09:01:39.050" v="308" actId="1076"/>
          <ac:picMkLst>
            <pc:docMk/>
            <pc:sldMk cId="3293489202" sldId="263"/>
            <ac:picMk id="7" creationId="{21386F6D-0B00-40CE-168B-B1C02674EE35}"/>
          </ac:picMkLst>
        </pc:picChg>
        <pc:picChg chg="add mod">
          <ac:chgData name="Ana Quintana" userId="e3fa3b131e7bf2b7" providerId="Windows Live" clId="Web-{D7BA5F53-1E1E-4694-827B-4C3F24440652}" dt="2023-11-28T08:56:39.226" v="272" actId="1076"/>
          <ac:picMkLst>
            <pc:docMk/>
            <pc:sldMk cId="3293489202" sldId="263"/>
            <ac:picMk id="11" creationId="{1EBA1D6A-3924-569E-743A-DCF2F54B3902}"/>
          </ac:picMkLst>
        </pc:picChg>
        <pc:picChg chg="add mod modCrop">
          <ac:chgData name="Ana Quintana" userId="e3fa3b131e7bf2b7" providerId="Windows Live" clId="Web-{D7BA5F53-1E1E-4694-827B-4C3F24440652}" dt="2023-11-28T09:01:33.643" v="307" actId="1076"/>
          <ac:picMkLst>
            <pc:docMk/>
            <pc:sldMk cId="3293489202" sldId="263"/>
            <ac:picMk id="15" creationId="{4A467752-4DF8-1D8C-C97E-9AB4B04DC8F8}"/>
          </ac:picMkLst>
        </pc:picChg>
        <pc:picChg chg="add mod">
          <ac:chgData name="Ana Quintana" userId="e3fa3b131e7bf2b7" providerId="Windows Live" clId="Web-{D7BA5F53-1E1E-4694-827B-4C3F24440652}" dt="2023-11-28T09:01:33.534" v="303" actId="1076"/>
          <ac:picMkLst>
            <pc:docMk/>
            <pc:sldMk cId="3293489202" sldId="263"/>
            <ac:picMk id="16" creationId="{0259A5F1-3103-13F5-8A27-6CBF658D4D9B}"/>
          </ac:picMkLst>
        </pc:picChg>
        <pc:picChg chg="add mod">
          <ac:chgData name="Ana Quintana" userId="e3fa3b131e7bf2b7" providerId="Windows Live" clId="Web-{D7BA5F53-1E1E-4694-827B-4C3F24440652}" dt="2023-11-28T09:01:33.581" v="305" actId="1076"/>
          <ac:picMkLst>
            <pc:docMk/>
            <pc:sldMk cId="3293489202" sldId="263"/>
            <ac:picMk id="18" creationId="{8614D684-792D-16F8-45F3-DBE0C63BC2AD}"/>
          </ac:picMkLst>
        </pc:picChg>
      </pc:sldChg>
      <pc:sldChg chg="addSp modSp">
        <pc:chgData name="Ana Quintana" userId="e3fa3b131e7bf2b7" providerId="Windows Live" clId="Web-{D7BA5F53-1E1E-4694-827B-4C3F24440652}" dt="2023-11-28T08:34:31.864" v="121" actId="1076"/>
        <pc:sldMkLst>
          <pc:docMk/>
          <pc:sldMk cId="3427311556" sldId="287"/>
        </pc:sldMkLst>
        <pc:spChg chg="mod">
          <ac:chgData name="Ana Quintana" userId="e3fa3b131e7bf2b7" providerId="Windows Live" clId="Web-{D7BA5F53-1E1E-4694-827B-4C3F24440652}" dt="2023-11-28T08:33:55.706" v="116" actId="1076"/>
          <ac:spMkLst>
            <pc:docMk/>
            <pc:sldMk cId="3427311556" sldId="287"/>
            <ac:spMk id="3" creationId="{FC110C6A-FF33-FADC-82DE-86368584506D}"/>
          </ac:spMkLst>
        </pc:spChg>
        <pc:spChg chg="add mod">
          <ac:chgData name="Ana Quintana" userId="e3fa3b131e7bf2b7" providerId="Windows Live" clId="Web-{D7BA5F53-1E1E-4694-827B-4C3F24440652}" dt="2023-11-28T08:34:31.864" v="121" actId="1076"/>
          <ac:spMkLst>
            <pc:docMk/>
            <pc:sldMk cId="3427311556" sldId="287"/>
            <ac:spMk id="5" creationId="{DBE4230F-F86F-DD08-0557-0424A9A23DE5}"/>
          </ac:spMkLst>
        </pc:spChg>
      </pc:sldChg>
      <pc:sldChg chg="addSp delSp modSp">
        <pc:chgData name="Ana Quintana" userId="e3fa3b131e7bf2b7" providerId="Windows Live" clId="Web-{D7BA5F53-1E1E-4694-827B-4C3F24440652}" dt="2023-11-28T13:27:46.350" v="392" actId="1076"/>
        <pc:sldMkLst>
          <pc:docMk/>
          <pc:sldMk cId="2314222318" sldId="302"/>
        </pc:sldMkLst>
        <pc:picChg chg="add del mod">
          <ac:chgData name="Ana Quintana" userId="e3fa3b131e7bf2b7" providerId="Windows Live" clId="Web-{D7BA5F53-1E1E-4694-827B-4C3F24440652}" dt="2023-11-28T13:23:16.543" v="363"/>
          <ac:picMkLst>
            <pc:docMk/>
            <pc:sldMk cId="2314222318" sldId="302"/>
            <ac:picMk id="3" creationId="{B812AAA2-1025-D540-F44E-44941EBCB214}"/>
          </ac:picMkLst>
        </pc:picChg>
        <pc:picChg chg="add mod">
          <ac:chgData name="Ana Quintana" userId="e3fa3b131e7bf2b7" providerId="Windows Live" clId="Web-{D7BA5F53-1E1E-4694-827B-4C3F24440652}" dt="2023-11-28T13:27:46.288" v="391" actId="1076"/>
          <ac:picMkLst>
            <pc:docMk/>
            <pc:sldMk cId="2314222318" sldId="302"/>
            <ac:picMk id="4" creationId="{0590291D-5295-0252-0414-3C308058A2BF}"/>
          </ac:picMkLst>
        </pc:picChg>
        <pc:picChg chg="add mod">
          <ac:chgData name="Ana Quintana" userId="e3fa3b131e7bf2b7" providerId="Windows Live" clId="Web-{D7BA5F53-1E1E-4694-827B-4C3F24440652}" dt="2023-11-28T13:27:46.350" v="392" actId="1076"/>
          <ac:picMkLst>
            <pc:docMk/>
            <pc:sldMk cId="2314222318" sldId="302"/>
            <ac:picMk id="5" creationId="{765DB238-1C90-D004-4EFC-DC52299576EC}"/>
          </ac:picMkLst>
        </pc:picChg>
        <pc:picChg chg="mod">
          <ac:chgData name="Ana Quintana" userId="e3fa3b131e7bf2b7" providerId="Windows Live" clId="Web-{D7BA5F53-1E1E-4694-827B-4C3F24440652}" dt="2023-11-28T13:25:39.642" v="379" actId="14100"/>
          <ac:picMkLst>
            <pc:docMk/>
            <pc:sldMk cId="2314222318" sldId="302"/>
            <ac:picMk id="8" creationId="{420E3C3A-0562-8B64-5C8C-FA7520694897}"/>
          </ac:picMkLst>
        </pc:picChg>
        <pc:picChg chg="mod">
          <ac:chgData name="Ana Quintana" userId="e3fa3b131e7bf2b7" providerId="Windows Live" clId="Web-{D7BA5F53-1E1E-4694-827B-4C3F24440652}" dt="2023-11-28T13:25:45.502" v="380" actId="14100"/>
          <ac:picMkLst>
            <pc:docMk/>
            <pc:sldMk cId="2314222318" sldId="302"/>
            <ac:picMk id="13" creationId="{DF4277C2-DD50-0674-80FC-E5E465516E64}"/>
          </ac:picMkLst>
        </pc:picChg>
      </pc:sldChg>
      <pc:sldChg chg="addSp modSp">
        <pc:chgData name="Ana Quintana" userId="e3fa3b131e7bf2b7" providerId="Windows Live" clId="Web-{D7BA5F53-1E1E-4694-827B-4C3F24440652}" dt="2023-11-28T13:31:44.219" v="398" actId="14100"/>
        <pc:sldMkLst>
          <pc:docMk/>
          <pc:sldMk cId="3675076441" sldId="303"/>
        </pc:sldMkLst>
        <pc:picChg chg="add mod">
          <ac:chgData name="Ana Quintana" userId="e3fa3b131e7bf2b7" providerId="Windows Live" clId="Web-{D7BA5F53-1E1E-4694-827B-4C3F24440652}" dt="2023-11-28T13:24:27.452" v="372" actId="14100"/>
          <ac:picMkLst>
            <pc:docMk/>
            <pc:sldMk cId="3675076441" sldId="303"/>
            <ac:picMk id="3" creationId="{A6794C0D-CEF6-0AE5-9719-493D2148EFCC}"/>
          </ac:picMkLst>
        </pc:picChg>
        <pc:picChg chg="mod">
          <ac:chgData name="Ana Quintana" userId="e3fa3b131e7bf2b7" providerId="Windows Live" clId="Web-{D7BA5F53-1E1E-4694-827B-4C3F24440652}" dt="2023-11-28T13:24:22.468" v="371" actId="14100"/>
          <ac:picMkLst>
            <pc:docMk/>
            <pc:sldMk cId="3675076441" sldId="303"/>
            <ac:picMk id="5" creationId="{0760C3D2-B10E-EEC6-F470-326B8CD68381}"/>
          </ac:picMkLst>
        </pc:picChg>
        <pc:picChg chg="add mod">
          <ac:chgData name="Ana Quintana" userId="e3fa3b131e7bf2b7" providerId="Windows Live" clId="Web-{D7BA5F53-1E1E-4694-827B-4C3F24440652}" dt="2023-11-28T13:28:07.898" v="396" actId="14100"/>
          <ac:picMkLst>
            <pc:docMk/>
            <pc:sldMk cId="3675076441" sldId="303"/>
            <ac:picMk id="6" creationId="{368A058A-79D0-9D80-65AE-9D37450B2220}"/>
          </ac:picMkLst>
        </pc:picChg>
        <pc:picChg chg="mod">
          <ac:chgData name="Ana Quintana" userId="e3fa3b131e7bf2b7" providerId="Windows Live" clId="Web-{D7BA5F53-1E1E-4694-827B-4C3F24440652}" dt="2023-11-28T13:24:34.282" v="373" actId="14100"/>
          <ac:picMkLst>
            <pc:docMk/>
            <pc:sldMk cId="3675076441" sldId="303"/>
            <ac:picMk id="10" creationId="{0AF69C8C-2AB0-95F4-6FCA-0F9D2ADA556A}"/>
          </ac:picMkLst>
        </pc:picChg>
        <pc:picChg chg="mod">
          <ac:chgData name="Ana Quintana" userId="e3fa3b131e7bf2b7" providerId="Windows Live" clId="Web-{D7BA5F53-1E1E-4694-827B-4C3F24440652}" dt="2023-11-28T13:31:33.312" v="397" actId="14100"/>
          <ac:picMkLst>
            <pc:docMk/>
            <pc:sldMk cId="3675076441" sldId="303"/>
            <ac:picMk id="16" creationId="{41485111-4C76-2C82-6092-8F22C0AD6002}"/>
          </ac:picMkLst>
        </pc:picChg>
        <pc:picChg chg="mod">
          <ac:chgData name="Ana Quintana" userId="e3fa3b131e7bf2b7" providerId="Windows Live" clId="Web-{D7BA5F53-1E1E-4694-827B-4C3F24440652}" dt="2023-11-28T13:31:44.219" v="398" actId="14100"/>
          <ac:picMkLst>
            <pc:docMk/>
            <pc:sldMk cId="3675076441" sldId="303"/>
            <ac:picMk id="22" creationId="{B35056BD-3293-A4F7-D3F4-0DBCAA78CA60}"/>
          </ac:picMkLst>
        </pc:picChg>
      </pc:sldChg>
      <pc:sldChg chg="addSp modSp">
        <pc:chgData name="Ana Quintana" userId="e3fa3b131e7bf2b7" providerId="Windows Live" clId="Web-{D7BA5F53-1E1E-4694-827B-4C3F24440652}" dt="2023-11-28T09:25:35.400" v="357"/>
        <pc:sldMkLst>
          <pc:docMk/>
          <pc:sldMk cId="3802079915" sldId="304"/>
        </pc:sldMkLst>
        <pc:spChg chg="add mod">
          <ac:chgData name="Ana Quintana" userId="e3fa3b131e7bf2b7" providerId="Windows Live" clId="Web-{D7BA5F53-1E1E-4694-827B-4C3F24440652}" dt="2023-11-28T09:25:12.009" v="354" actId="1076"/>
          <ac:spMkLst>
            <pc:docMk/>
            <pc:sldMk cId="3802079915" sldId="304"/>
            <ac:spMk id="6" creationId="{ED22F562-75DB-7974-8D25-D4C729316169}"/>
          </ac:spMkLst>
        </pc:spChg>
        <pc:spChg chg="ord">
          <ac:chgData name="Ana Quintana" userId="e3fa3b131e7bf2b7" providerId="Windows Live" clId="Web-{D7BA5F53-1E1E-4694-827B-4C3F24440652}" dt="2023-11-28T09:25:30.556" v="356"/>
          <ac:spMkLst>
            <pc:docMk/>
            <pc:sldMk cId="3802079915" sldId="304"/>
            <ac:spMk id="8" creationId="{496E9A44-98E0-391A-D7A4-675FACAB4D86}"/>
          </ac:spMkLst>
        </pc:spChg>
        <pc:grpChg chg="add ord">
          <ac:chgData name="Ana Quintana" userId="e3fa3b131e7bf2b7" providerId="Windows Live" clId="Web-{D7BA5F53-1E1E-4694-827B-4C3F24440652}" dt="2023-11-28T09:25:35.400" v="357"/>
          <ac:grpSpMkLst>
            <pc:docMk/>
            <pc:sldMk cId="3802079915" sldId="304"/>
            <ac:grpSpMk id="9" creationId="{2517EF9A-0D9C-C987-A578-F283EF5C539C}"/>
          </ac:grpSpMkLst>
        </pc:grpChg>
      </pc:sldChg>
    </pc:docChg>
  </pc:docChgLst>
  <pc:docChgLst>
    <pc:chgData name="Ana Quintana" userId="e3fa3b131e7bf2b7" providerId="Windows Live" clId="Web-{4AD0B6C0-3921-402C-B109-A1A37E4B6E3D}"/>
    <pc:docChg chg="addSld delSld modSld">
      <pc:chgData name="Ana Quintana" userId="e3fa3b131e7bf2b7" providerId="Windows Live" clId="Web-{4AD0B6C0-3921-402C-B109-A1A37E4B6E3D}" dt="2023-11-29T10:06:57.777" v="97" actId="1076"/>
      <pc:docMkLst>
        <pc:docMk/>
      </pc:docMkLst>
      <pc:sldChg chg="addSp delSp modSp">
        <pc:chgData name="Ana Quintana" userId="e3fa3b131e7bf2b7" providerId="Windows Live" clId="Web-{4AD0B6C0-3921-402C-B109-A1A37E4B6E3D}" dt="2023-11-29T10:06:36.199" v="93" actId="1076"/>
        <pc:sldMkLst>
          <pc:docMk/>
          <pc:sldMk cId="2314222318" sldId="302"/>
        </pc:sldMkLst>
        <pc:spChg chg="mod">
          <ac:chgData name="Ana Quintana" userId="e3fa3b131e7bf2b7" providerId="Windows Live" clId="Web-{4AD0B6C0-3921-402C-B109-A1A37E4B6E3D}" dt="2023-11-29T09:51:45.467" v="21" actId="1076"/>
          <ac:spMkLst>
            <pc:docMk/>
            <pc:sldMk cId="2314222318" sldId="302"/>
            <ac:spMk id="27" creationId="{CDEB69D6-3AAB-4AE8-D858-3E2579C2D5FA}"/>
          </ac:spMkLst>
        </pc:spChg>
        <pc:picChg chg="add mod">
          <ac:chgData name="Ana Quintana" userId="e3fa3b131e7bf2b7" providerId="Windows Live" clId="Web-{4AD0B6C0-3921-402C-B109-A1A37E4B6E3D}" dt="2023-11-29T10:02:46.117" v="73" actId="1076"/>
          <ac:picMkLst>
            <pc:docMk/>
            <pc:sldMk cId="2314222318" sldId="302"/>
            <ac:picMk id="3" creationId="{01C7EC26-9579-C6CD-D576-BC3987A840A4}"/>
          </ac:picMkLst>
        </pc:picChg>
        <pc:picChg chg="mod">
          <ac:chgData name="Ana Quintana" userId="e3fa3b131e7bf2b7" providerId="Windows Live" clId="Web-{4AD0B6C0-3921-402C-B109-A1A37E4B6E3D}" dt="2023-11-29T10:03:02.946" v="75" actId="1076"/>
          <ac:picMkLst>
            <pc:docMk/>
            <pc:sldMk cId="2314222318" sldId="302"/>
            <ac:picMk id="5" creationId="{765DB238-1C90-D004-4EFC-DC52299576EC}"/>
          </ac:picMkLst>
        </pc:picChg>
        <pc:picChg chg="add del mod">
          <ac:chgData name="Ana Quintana" userId="e3fa3b131e7bf2b7" providerId="Windows Live" clId="Web-{4AD0B6C0-3921-402C-B109-A1A37E4B6E3D}" dt="2023-11-29T10:06:06.839" v="88"/>
          <ac:picMkLst>
            <pc:docMk/>
            <pc:sldMk cId="2314222318" sldId="302"/>
            <ac:picMk id="9" creationId="{139FE967-3B53-6F96-64C4-20463894C215}"/>
          </ac:picMkLst>
        </pc:picChg>
        <pc:picChg chg="add mod">
          <ac:chgData name="Ana Quintana" userId="e3fa3b131e7bf2b7" providerId="Windows Live" clId="Web-{4AD0B6C0-3921-402C-B109-A1A37E4B6E3D}" dt="2023-11-29T10:06:29.620" v="91" actId="1076"/>
          <ac:picMkLst>
            <pc:docMk/>
            <pc:sldMk cId="2314222318" sldId="302"/>
            <ac:picMk id="10" creationId="{F7651D95-1A76-97DF-4B89-162295EB9234}"/>
          </ac:picMkLst>
        </pc:picChg>
        <pc:picChg chg="add mod">
          <ac:chgData name="Ana Quintana" userId="e3fa3b131e7bf2b7" providerId="Windows Live" clId="Web-{4AD0B6C0-3921-402C-B109-A1A37E4B6E3D}" dt="2023-11-29T10:06:36.199" v="93" actId="1076"/>
          <ac:picMkLst>
            <pc:docMk/>
            <pc:sldMk cId="2314222318" sldId="302"/>
            <ac:picMk id="11" creationId="{77000F89-855B-443C-8C0D-6EB41D14A0C4}"/>
          </ac:picMkLst>
        </pc:picChg>
        <pc:picChg chg="add">
          <ac:chgData name="Ana Quintana" userId="e3fa3b131e7bf2b7" providerId="Windows Live" clId="Web-{4AD0B6C0-3921-402C-B109-A1A37E4B6E3D}" dt="2023-11-29T10:06:14.261" v="89"/>
          <ac:picMkLst>
            <pc:docMk/>
            <pc:sldMk cId="2314222318" sldId="302"/>
            <ac:picMk id="13" creationId="{D424013F-4913-1669-689B-50E4DA85E34D}"/>
          </ac:picMkLst>
        </pc:picChg>
        <pc:picChg chg="del mod">
          <ac:chgData name="Ana Quintana" userId="e3fa3b131e7bf2b7" providerId="Windows Live" clId="Web-{4AD0B6C0-3921-402C-B109-A1A37E4B6E3D}" dt="2023-11-29T10:03:55.462" v="77"/>
          <ac:picMkLst>
            <pc:docMk/>
            <pc:sldMk cId="2314222318" sldId="302"/>
            <ac:picMk id="18" creationId="{4DAF9025-8AB6-3061-170D-565ADFC9C895}"/>
          </ac:picMkLst>
        </pc:picChg>
        <pc:picChg chg="del mod">
          <ac:chgData name="Ana Quintana" userId="e3fa3b131e7bf2b7" providerId="Windows Live" clId="Web-{4AD0B6C0-3921-402C-B109-A1A37E4B6E3D}" dt="2023-11-29T10:03:55.462" v="76"/>
          <ac:picMkLst>
            <pc:docMk/>
            <pc:sldMk cId="2314222318" sldId="302"/>
            <ac:picMk id="24" creationId="{56C09EEB-181A-CC75-FF99-015BCFE5A079}"/>
          </ac:picMkLst>
        </pc:picChg>
      </pc:sldChg>
      <pc:sldChg chg="addSp delSp modSp">
        <pc:chgData name="Ana Quintana" userId="e3fa3b131e7bf2b7" providerId="Windows Live" clId="Web-{4AD0B6C0-3921-402C-B109-A1A37E4B6E3D}" dt="2023-11-29T10:06:57.777" v="97" actId="1076"/>
        <pc:sldMkLst>
          <pc:docMk/>
          <pc:sldMk cId="3675076441" sldId="303"/>
        </pc:sldMkLst>
        <pc:spChg chg="mod">
          <ac:chgData name="Ana Quintana" userId="e3fa3b131e7bf2b7" providerId="Windows Live" clId="Web-{4AD0B6C0-3921-402C-B109-A1A37E4B6E3D}" dt="2023-11-29T09:51:09.748" v="17" actId="1076"/>
          <ac:spMkLst>
            <pc:docMk/>
            <pc:sldMk cId="3675076441" sldId="303"/>
            <ac:spMk id="4" creationId="{8A9549F7-36D3-D545-2DFF-90061620622A}"/>
          </ac:spMkLst>
        </pc:spChg>
        <pc:picChg chg="mod">
          <ac:chgData name="Ana Quintana" userId="e3fa3b131e7bf2b7" providerId="Windows Live" clId="Web-{4AD0B6C0-3921-402C-B109-A1A37E4B6E3D}" dt="2023-11-29T09:51:05.560" v="15" actId="1076"/>
          <ac:picMkLst>
            <pc:docMk/>
            <pc:sldMk cId="3675076441" sldId="303"/>
            <ac:picMk id="5" creationId="{0760C3D2-B10E-EEC6-F470-326B8CD68381}"/>
          </ac:picMkLst>
        </pc:picChg>
        <pc:picChg chg="add del mod">
          <ac:chgData name="Ana Quintana" userId="e3fa3b131e7bf2b7" providerId="Windows Live" clId="Web-{4AD0B6C0-3921-402C-B109-A1A37E4B6E3D}" dt="2023-11-29T09:54:41.673" v="31"/>
          <ac:picMkLst>
            <pc:docMk/>
            <pc:sldMk cId="3675076441" sldId="303"/>
            <ac:picMk id="6" creationId="{368A058A-79D0-9D80-65AE-9D37450B2220}"/>
          </ac:picMkLst>
        </pc:picChg>
        <pc:picChg chg="add mod">
          <ac:chgData name="Ana Quintana" userId="e3fa3b131e7bf2b7" providerId="Windows Live" clId="Web-{4AD0B6C0-3921-402C-B109-A1A37E4B6E3D}" dt="2023-11-29T09:51:09.779" v="18" actId="1076"/>
          <ac:picMkLst>
            <pc:docMk/>
            <pc:sldMk cId="3675076441" sldId="303"/>
            <ac:picMk id="8" creationId="{2FEC5CA6-96A5-75FB-1480-87D885BA6920}"/>
          </ac:picMkLst>
        </pc:picChg>
        <pc:picChg chg="mod">
          <ac:chgData name="Ana Quintana" userId="e3fa3b131e7bf2b7" providerId="Windows Live" clId="Web-{4AD0B6C0-3921-402C-B109-A1A37E4B6E3D}" dt="2023-11-29T10:06:57.746" v="96" actId="1076"/>
          <ac:picMkLst>
            <pc:docMk/>
            <pc:sldMk cId="3675076441" sldId="303"/>
            <ac:picMk id="10" creationId="{0AF69C8C-2AB0-95F4-6FCA-0F9D2ADA556A}"/>
          </ac:picMkLst>
        </pc:picChg>
        <pc:picChg chg="add mod">
          <ac:chgData name="Ana Quintana" userId="e3fa3b131e7bf2b7" providerId="Windows Live" clId="Web-{4AD0B6C0-3921-402C-B109-A1A37E4B6E3D}" dt="2023-11-29T10:06:52.996" v="95" actId="1076"/>
          <ac:picMkLst>
            <pc:docMk/>
            <pc:sldMk cId="3675076441" sldId="303"/>
            <ac:picMk id="11" creationId="{80722BBA-273C-274D-91FF-23D21381475F}"/>
          </ac:picMkLst>
        </pc:picChg>
        <pc:picChg chg="add del mod">
          <ac:chgData name="Ana Quintana" userId="e3fa3b131e7bf2b7" providerId="Windows Live" clId="Web-{4AD0B6C0-3921-402C-B109-A1A37E4B6E3D}" dt="2023-11-29T09:57:41.285" v="38"/>
          <ac:picMkLst>
            <pc:docMk/>
            <pc:sldMk cId="3675076441" sldId="303"/>
            <ac:picMk id="13" creationId="{55ADF0F5-8A05-7CE5-EBAE-F30250470E41}"/>
          </ac:picMkLst>
        </pc:picChg>
        <pc:picChg chg="add del">
          <ac:chgData name="Ana Quintana" userId="e3fa3b131e7bf2b7" providerId="Windows Live" clId="Web-{4AD0B6C0-3921-402C-B109-A1A37E4B6E3D}" dt="2023-11-29T09:58:29.489" v="40"/>
          <ac:picMkLst>
            <pc:docMk/>
            <pc:sldMk cId="3675076441" sldId="303"/>
            <ac:picMk id="14" creationId="{A8DBEB73-57CE-157C-A48E-5482651D183A}"/>
          </ac:picMkLst>
        </pc:picChg>
        <pc:picChg chg="mod">
          <ac:chgData name="Ana Quintana" userId="e3fa3b131e7bf2b7" providerId="Windows Live" clId="Web-{4AD0B6C0-3921-402C-B109-A1A37E4B6E3D}" dt="2023-11-29T09:50:04.513" v="9" actId="14100"/>
          <ac:picMkLst>
            <pc:docMk/>
            <pc:sldMk cId="3675076441" sldId="303"/>
            <ac:picMk id="16" creationId="{41485111-4C76-2C82-6092-8F22C0AD6002}"/>
          </ac:picMkLst>
        </pc:picChg>
        <pc:picChg chg="add del">
          <ac:chgData name="Ana Quintana" userId="e3fa3b131e7bf2b7" providerId="Windows Live" clId="Web-{4AD0B6C0-3921-402C-B109-A1A37E4B6E3D}" dt="2023-11-29T09:58:40.489" v="42"/>
          <ac:picMkLst>
            <pc:docMk/>
            <pc:sldMk cId="3675076441" sldId="303"/>
            <ac:picMk id="17" creationId="{8C788C0F-7948-CA28-2942-695CF04BE616}"/>
          </ac:picMkLst>
        </pc:picChg>
        <pc:picChg chg="add del mod">
          <ac:chgData name="Ana Quintana" userId="e3fa3b131e7bf2b7" providerId="Windows Live" clId="Web-{4AD0B6C0-3921-402C-B109-A1A37E4B6E3D}" dt="2023-11-29T10:06:57.777" v="97" actId="1076"/>
          <ac:picMkLst>
            <pc:docMk/>
            <pc:sldMk cId="3675076441" sldId="303"/>
            <ac:picMk id="18" creationId="{35FA80C2-E560-5233-E0C7-B2D1D696541B}"/>
          </ac:picMkLst>
        </pc:picChg>
        <pc:picChg chg="mod">
          <ac:chgData name="Ana Quintana" userId="e3fa3b131e7bf2b7" providerId="Windows Live" clId="Web-{4AD0B6C0-3921-402C-B109-A1A37E4B6E3D}" dt="2023-11-29T10:06:52.980" v="94" actId="1076"/>
          <ac:picMkLst>
            <pc:docMk/>
            <pc:sldMk cId="3675076441" sldId="303"/>
            <ac:picMk id="22" creationId="{B35056BD-3293-A4F7-D3F4-0DBCAA78CA60}"/>
          </ac:picMkLst>
        </pc:picChg>
      </pc:sldChg>
      <pc:sldChg chg="add del replId">
        <pc:chgData name="Ana Quintana" userId="e3fa3b131e7bf2b7" providerId="Windows Live" clId="Web-{4AD0B6C0-3921-402C-B109-A1A37E4B6E3D}" dt="2023-11-29T09:59:05.020" v="46"/>
        <pc:sldMkLst>
          <pc:docMk/>
          <pc:sldMk cId="4253287928" sldId="307"/>
        </pc:sldMkLst>
      </pc:sldChg>
    </pc:docChg>
  </pc:docChgLst>
  <pc:docChgLst>
    <pc:chgData name="Ana Quintana" userId="e3fa3b131e7bf2b7" providerId="LiveId" clId="{FAC1DB59-C1B9-46C6-9256-17B3DD8A35FD}"/>
    <pc:docChg chg="undo redo custSel modSld">
      <pc:chgData name="Ana Quintana" userId="e3fa3b131e7bf2b7" providerId="LiveId" clId="{FAC1DB59-C1B9-46C6-9256-17B3DD8A35FD}" dt="2023-11-30T21:25:47.378" v="361" actId="1037"/>
      <pc:docMkLst>
        <pc:docMk/>
      </pc:docMkLst>
      <pc:sldChg chg="modSp mod">
        <pc:chgData name="Ana Quintana" userId="e3fa3b131e7bf2b7" providerId="LiveId" clId="{FAC1DB59-C1B9-46C6-9256-17B3DD8A35FD}" dt="2023-11-30T18:39:39.896" v="11" actId="20577"/>
        <pc:sldMkLst>
          <pc:docMk/>
          <pc:sldMk cId="2406273178" sldId="256"/>
        </pc:sldMkLst>
        <pc:spChg chg="mod">
          <ac:chgData name="Ana Quintana" userId="e3fa3b131e7bf2b7" providerId="LiveId" clId="{FAC1DB59-C1B9-46C6-9256-17B3DD8A35FD}" dt="2023-11-30T18:39:39.896" v="11" actId="20577"/>
          <ac:spMkLst>
            <pc:docMk/>
            <pc:sldMk cId="2406273178" sldId="256"/>
            <ac:spMk id="3" creationId="{00000000-0000-0000-0000-000000000000}"/>
          </ac:spMkLst>
        </pc:spChg>
      </pc:sldChg>
      <pc:sldChg chg="modSp mod">
        <pc:chgData name="Ana Quintana" userId="e3fa3b131e7bf2b7" providerId="LiveId" clId="{FAC1DB59-C1B9-46C6-9256-17B3DD8A35FD}" dt="2023-11-30T18:41:27.596" v="66" actId="1076"/>
        <pc:sldMkLst>
          <pc:docMk/>
          <pc:sldMk cId="4217561680" sldId="262"/>
        </pc:sldMkLst>
        <pc:spChg chg="mod">
          <ac:chgData name="Ana Quintana" userId="e3fa3b131e7bf2b7" providerId="LiveId" clId="{FAC1DB59-C1B9-46C6-9256-17B3DD8A35FD}" dt="2023-11-30T18:41:17.189" v="64" actId="1037"/>
          <ac:spMkLst>
            <pc:docMk/>
            <pc:sldMk cId="4217561680" sldId="262"/>
            <ac:spMk id="48" creationId="{0FDE393F-E4D6-FFCE-167B-BA7101856959}"/>
          </ac:spMkLst>
        </pc:spChg>
        <pc:spChg chg="mod">
          <ac:chgData name="Ana Quintana" userId="e3fa3b131e7bf2b7" providerId="LiveId" clId="{FAC1DB59-C1B9-46C6-9256-17B3DD8A35FD}" dt="2023-11-30T18:41:27.596" v="66" actId="1076"/>
          <ac:spMkLst>
            <pc:docMk/>
            <pc:sldMk cId="4217561680" sldId="262"/>
            <ac:spMk id="52" creationId="{C9831588-923F-BAA0-83F4-81902F46452C}"/>
          </ac:spMkLst>
        </pc:spChg>
        <pc:spChg chg="mod">
          <ac:chgData name="Ana Quintana" userId="e3fa3b131e7bf2b7" providerId="LiveId" clId="{FAC1DB59-C1B9-46C6-9256-17B3DD8A35FD}" dt="2023-11-30T18:40:11.594" v="14" actId="20577"/>
          <ac:spMkLst>
            <pc:docMk/>
            <pc:sldMk cId="4217561680" sldId="262"/>
            <ac:spMk id="54" creationId="{6F9202BE-66F9-D2A0-036A-38D83D52274D}"/>
          </ac:spMkLst>
        </pc:spChg>
        <pc:spChg chg="mod">
          <ac:chgData name="Ana Quintana" userId="e3fa3b131e7bf2b7" providerId="LiveId" clId="{FAC1DB59-C1B9-46C6-9256-17B3DD8A35FD}" dt="2023-11-30T18:40:33.557" v="17" actId="1076"/>
          <ac:spMkLst>
            <pc:docMk/>
            <pc:sldMk cId="4217561680" sldId="262"/>
            <ac:spMk id="60" creationId="{B95FA7BD-3736-62BA-0BF0-EAC07C5C1C14}"/>
          </ac:spMkLst>
        </pc:spChg>
        <pc:picChg chg="mod">
          <ac:chgData name="Ana Quintana" userId="e3fa3b131e7bf2b7" providerId="LiveId" clId="{FAC1DB59-C1B9-46C6-9256-17B3DD8A35FD}" dt="2023-11-30T18:40:50.339" v="29" actId="1035"/>
          <ac:picMkLst>
            <pc:docMk/>
            <pc:sldMk cId="4217561680" sldId="262"/>
            <ac:picMk id="40" creationId="{107F1BCB-DBEC-935E-4C00-EDA623AB133E}"/>
          </ac:picMkLst>
        </pc:picChg>
        <pc:picChg chg="mod">
          <ac:chgData name="Ana Quintana" userId="e3fa3b131e7bf2b7" providerId="LiveId" clId="{FAC1DB59-C1B9-46C6-9256-17B3DD8A35FD}" dt="2023-11-30T18:36:11.703" v="1" actId="1076"/>
          <ac:picMkLst>
            <pc:docMk/>
            <pc:sldMk cId="4217561680" sldId="262"/>
            <ac:picMk id="44" creationId="{3C5D5249-0A6E-36E0-226E-55BF283FB282}"/>
          </ac:picMkLst>
        </pc:picChg>
        <pc:picChg chg="mod">
          <ac:chgData name="Ana Quintana" userId="e3fa3b131e7bf2b7" providerId="LiveId" clId="{FAC1DB59-C1B9-46C6-9256-17B3DD8A35FD}" dt="2023-11-30T18:40:27.759" v="16" actId="1076"/>
          <ac:picMkLst>
            <pc:docMk/>
            <pc:sldMk cId="4217561680" sldId="262"/>
            <ac:picMk id="59" creationId="{B2DCB2FD-276C-6C38-2E5E-22B964B137A9}"/>
          </ac:picMkLst>
        </pc:picChg>
        <pc:cxnChg chg="mod">
          <ac:chgData name="Ana Quintana" userId="e3fa3b131e7bf2b7" providerId="LiveId" clId="{FAC1DB59-C1B9-46C6-9256-17B3DD8A35FD}" dt="2023-11-30T18:41:17.189" v="64" actId="1037"/>
          <ac:cxnSpMkLst>
            <pc:docMk/>
            <pc:sldMk cId="4217561680" sldId="262"/>
            <ac:cxnSpMk id="50" creationId="{ED73576C-DB5F-E0CA-7E0D-012B4D07A8C5}"/>
          </ac:cxnSpMkLst>
        </pc:cxnChg>
      </pc:sldChg>
      <pc:sldChg chg="modSp mod">
        <pc:chgData name="Ana Quintana" userId="e3fa3b131e7bf2b7" providerId="LiveId" clId="{FAC1DB59-C1B9-46C6-9256-17B3DD8A35FD}" dt="2023-11-30T18:51:46.054" v="281" actId="14100"/>
        <pc:sldMkLst>
          <pc:docMk/>
          <pc:sldMk cId="3293489202" sldId="263"/>
        </pc:sldMkLst>
        <pc:spChg chg="mod">
          <ac:chgData name="Ana Quintana" userId="e3fa3b131e7bf2b7" providerId="LiveId" clId="{FAC1DB59-C1B9-46C6-9256-17B3DD8A35FD}" dt="2023-11-30T18:51:46.054" v="281" actId="14100"/>
          <ac:spMkLst>
            <pc:docMk/>
            <pc:sldMk cId="3293489202" sldId="263"/>
            <ac:spMk id="3" creationId="{AB55E8DE-BB5C-5BBA-CACE-31FA9009135F}"/>
          </ac:spMkLst>
        </pc:spChg>
      </pc:sldChg>
      <pc:sldChg chg="modSp mod">
        <pc:chgData name="Ana Quintana" userId="e3fa3b131e7bf2b7" providerId="LiveId" clId="{FAC1DB59-C1B9-46C6-9256-17B3DD8A35FD}" dt="2023-11-30T18:49:22.548" v="239" actId="20577"/>
        <pc:sldMkLst>
          <pc:docMk/>
          <pc:sldMk cId="480933852" sldId="276"/>
        </pc:sldMkLst>
        <pc:spChg chg="mod">
          <ac:chgData name="Ana Quintana" userId="e3fa3b131e7bf2b7" providerId="LiveId" clId="{FAC1DB59-C1B9-46C6-9256-17B3DD8A35FD}" dt="2023-11-30T18:49:22.548" v="239" actId="20577"/>
          <ac:spMkLst>
            <pc:docMk/>
            <pc:sldMk cId="480933852" sldId="276"/>
            <ac:spMk id="48" creationId="{7655609A-1494-4D9D-2055-F13600D0A729}"/>
          </ac:spMkLst>
        </pc:spChg>
      </pc:sldChg>
      <pc:sldChg chg="modSp mod">
        <pc:chgData name="Ana Quintana" userId="e3fa3b131e7bf2b7" providerId="LiveId" clId="{FAC1DB59-C1B9-46C6-9256-17B3DD8A35FD}" dt="2023-11-30T18:47:56.191" v="217" actId="14100"/>
        <pc:sldMkLst>
          <pc:docMk/>
          <pc:sldMk cId="3427311556" sldId="287"/>
        </pc:sldMkLst>
        <pc:spChg chg="mod">
          <ac:chgData name="Ana Quintana" userId="e3fa3b131e7bf2b7" providerId="LiveId" clId="{FAC1DB59-C1B9-46C6-9256-17B3DD8A35FD}" dt="2023-11-30T18:47:56.191" v="217" actId="14100"/>
          <ac:spMkLst>
            <pc:docMk/>
            <pc:sldMk cId="3427311556" sldId="287"/>
            <ac:spMk id="45" creationId="{D34F5667-3866-8586-3DBD-116028AF1C05}"/>
          </ac:spMkLst>
        </pc:spChg>
        <pc:spChg chg="mod">
          <ac:chgData name="Ana Quintana" userId="e3fa3b131e7bf2b7" providerId="LiveId" clId="{FAC1DB59-C1B9-46C6-9256-17B3DD8A35FD}" dt="2023-11-30T18:39:25.662" v="9" actId="20577"/>
          <ac:spMkLst>
            <pc:docMk/>
            <pc:sldMk cId="3427311556" sldId="287"/>
            <ac:spMk id="46" creationId="{F214DD0F-A313-4498-B83B-59492D8E96A3}"/>
          </ac:spMkLst>
        </pc:spChg>
      </pc:sldChg>
      <pc:sldChg chg="modSp">
        <pc:chgData name="Ana Quintana" userId="e3fa3b131e7bf2b7" providerId="LiveId" clId="{FAC1DB59-C1B9-46C6-9256-17B3DD8A35FD}" dt="2023-11-30T18:38:38.870" v="7" actId="20577"/>
        <pc:sldMkLst>
          <pc:docMk/>
          <pc:sldMk cId="3289817678" sldId="290"/>
        </pc:sldMkLst>
        <pc:graphicFrameChg chg="mod">
          <ac:chgData name="Ana Quintana" userId="e3fa3b131e7bf2b7" providerId="LiveId" clId="{FAC1DB59-C1B9-46C6-9256-17B3DD8A35FD}" dt="2023-11-30T18:38:38.870" v="7" actId="20577"/>
          <ac:graphicFrameMkLst>
            <pc:docMk/>
            <pc:sldMk cId="3289817678" sldId="290"/>
            <ac:graphicFrameMk id="5" creationId="{96E38F53-63CF-FEB1-E74E-57F1FBBD4FF3}"/>
          </ac:graphicFrameMkLst>
        </pc:graphicFrameChg>
      </pc:sldChg>
      <pc:sldChg chg="addSp modSp mod">
        <pc:chgData name="Ana Quintana" userId="e3fa3b131e7bf2b7" providerId="LiveId" clId="{FAC1DB59-C1B9-46C6-9256-17B3DD8A35FD}" dt="2023-11-30T18:45:05.260" v="196" actId="1076"/>
        <pc:sldMkLst>
          <pc:docMk/>
          <pc:sldMk cId="1412789128" sldId="292"/>
        </pc:sldMkLst>
        <pc:spChg chg="mod">
          <ac:chgData name="Ana Quintana" userId="e3fa3b131e7bf2b7" providerId="LiveId" clId="{FAC1DB59-C1B9-46C6-9256-17B3DD8A35FD}" dt="2023-11-30T18:42:42.988" v="107" actId="1076"/>
          <ac:spMkLst>
            <pc:docMk/>
            <pc:sldMk cId="1412789128" sldId="292"/>
            <ac:spMk id="3" creationId="{34EEC2E2-5BA9-4F5B-DA19-9F86DF156A25}"/>
          </ac:spMkLst>
        </pc:spChg>
        <pc:spChg chg="add mod">
          <ac:chgData name="Ana Quintana" userId="e3fa3b131e7bf2b7" providerId="LiveId" clId="{FAC1DB59-C1B9-46C6-9256-17B3DD8A35FD}" dt="2023-11-30T18:44:18.668" v="151" actId="1037"/>
          <ac:spMkLst>
            <pc:docMk/>
            <pc:sldMk cId="1412789128" sldId="292"/>
            <ac:spMk id="8" creationId="{147E8405-B3F0-2C13-D515-F0474B48C40B}"/>
          </ac:spMkLst>
        </pc:spChg>
        <pc:spChg chg="mod">
          <ac:chgData name="Ana Quintana" userId="e3fa3b131e7bf2b7" providerId="LiveId" clId="{FAC1DB59-C1B9-46C6-9256-17B3DD8A35FD}" dt="2023-11-30T18:42:33.217" v="105" actId="255"/>
          <ac:spMkLst>
            <pc:docMk/>
            <pc:sldMk cId="1412789128" sldId="292"/>
            <ac:spMk id="9" creationId="{CC6F7514-0226-88AD-CC16-BB0F39117056}"/>
          </ac:spMkLst>
        </pc:spChg>
        <pc:spChg chg="add mod">
          <ac:chgData name="Ana Quintana" userId="e3fa3b131e7bf2b7" providerId="LiveId" clId="{FAC1DB59-C1B9-46C6-9256-17B3DD8A35FD}" dt="2023-11-30T18:44:28.468" v="161" actId="20577"/>
          <ac:spMkLst>
            <pc:docMk/>
            <pc:sldMk cId="1412789128" sldId="292"/>
            <ac:spMk id="10" creationId="{118F359C-5C0A-6DA3-6273-122E5C693C97}"/>
          </ac:spMkLst>
        </pc:spChg>
        <pc:spChg chg="add mod">
          <ac:chgData name="Ana Quintana" userId="e3fa3b131e7bf2b7" providerId="LiveId" clId="{FAC1DB59-C1B9-46C6-9256-17B3DD8A35FD}" dt="2023-11-30T18:44:46.913" v="174" actId="1076"/>
          <ac:spMkLst>
            <pc:docMk/>
            <pc:sldMk cId="1412789128" sldId="292"/>
            <ac:spMk id="12" creationId="{79C157A6-C7E1-4B7A-ACAE-DAB499BEC05C}"/>
          </ac:spMkLst>
        </pc:spChg>
        <pc:spChg chg="add mod">
          <ac:chgData name="Ana Quintana" userId="e3fa3b131e7bf2b7" providerId="LiveId" clId="{FAC1DB59-C1B9-46C6-9256-17B3DD8A35FD}" dt="2023-11-30T18:45:05.260" v="196" actId="1076"/>
          <ac:spMkLst>
            <pc:docMk/>
            <pc:sldMk cId="1412789128" sldId="292"/>
            <ac:spMk id="14" creationId="{45067D68-E15F-0FED-0003-53D2548B781D}"/>
          </ac:spMkLst>
        </pc:spChg>
        <pc:picChg chg="mod">
          <ac:chgData name="Ana Quintana" userId="e3fa3b131e7bf2b7" providerId="LiveId" clId="{FAC1DB59-C1B9-46C6-9256-17B3DD8A35FD}" dt="2023-11-30T18:44:08.563" v="121" actId="1076"/>
          <ac:picMkLst>
            <pc:docMk/>
            <pc:sldMk cId="1412789128" sldId="292"/>
            <ac:picMk id="13" creationId="{B16D417D-EE64-4FF0-735F-3EAA4531A0D0}"/>
          </ac:picMkLst>
        </pc:picChg>
        <pc:picChg chg="mod">
          <ac:chgData name="Ana Quintana" userId="e3fa3b131e7bf2b7" providerId="LiveId" clId="{FAC1DB59-C1B9-46C6-9256-17B3DD8A35FD}" dt="2023-11-30T18:42:39.514" v="106" actId="1076"/>
          <ac:picMkLst>
            <pc:docMk/>
            <pc:sldMk cId="1412789128" sldId="292"/>
            <ac:picMk id="15" creationId="{855EA0F8-3E01-16A7-9D5F-D75838AECFBE}"/>
          </ac:picMkLst>
        </pc:picChg>
        <pc:cxnChg chg="mod">
          <ac:chgData name="Ana Quintana" userId="e3fa3b131e7bf2b7" providerId="LiveId" clId="{FAC1DB59-C1B9-46C6-9256-17B3DD8A35FD}" dt="2023-11-30T18:42:46.871" v="108" actId="14100"/>
          <ac:cxnSpMkLst>
            <pc:docMk/>
            <pc:sldMk cId="1412789128" sldId="292"/>
            <ac:cxnSpMk id="25" creationId="{2A4731F6-8568-D461-0B26-9E2648481DF7}"/>
          </ac:cxnSpMkLst>
        </pc:cxnChg>
        <pc:cxnChg chg="mod">
          <ac:chgData name="Ana Quintana" userId="e3fa3b131e7bf2b7" providerId="LiveId" clId="{FAC1DB59-C1B9-46C6-9256-17B3DD8A35FD}" dt="2023-11-30T18:42:49.981" v="109" actId="14100"/>
          <ac:cxnSpMkLst>
            <pc:docMk/>
            <pc:sldMk cId="1412789128" sldId="292"/>
            <ac:cxnSpMk id="27" creationId="{7240A7DE-EA08-F11C-9344-02A13C61586B}"/>
          </ac:cxnSpMkLst>
        </pc:cxnChg>
      </pc:sldChg>
      <pc:sldChg chg="delSp modSp mod">
        <pc:chgData name="Ana Quintana" userId="e3fa3b131e7bf2b7" providerId="LiveId" clId="{FAC1DB59-C1B9-46C6-9256-17B3DD8A35FD}" dt="2023-11-30T21:25:47.378" v="361" actId="1037"/>
        <pc:sldMkLst>
          <pc:docMk/>
          <pc:sldMk cId="3723785467" sldId="293"/>
        </pc:sldMkLst>
        <pc:spChg chg="mod">
          <ac:chgData name="Ana Quintana" userId="e3fa3b131e7bf2b7" providerId="LiveId" clId="{FAC1DB59-C1B9-46C6-9256-17B3DD8A35FD}" dt="2023-11-30T21:25:47.378" v="361" actId="1037"/>
          <ac:spMkLst>
            <pc:docMk/>
            <pc:sldMk cId="3723785467" sldId="293"/>
            <ac:spMk id="2" creationId="{BBE354D1-0AB6-FCDE-2BFB-04540349EFF7}"/>
          </ac:spMkLst>
        </pc:spChg>
        <pc:spChg chg="mod">
          <ac:chgData name="Ana Quintana" userId="e3fa3b131e7bf2b7" providerId="LiveId" clId="{FAC1DB59-C1B9-46C6-9256-17B3DD8A35FD}" dt="2023-11-30T21:25:41.048" v="340" actId="1037"/>
          <ac:spMkLst>
            <pc:docMk/>
            <pc:sldMk cId="3723785467" sldId="293"/>
            <ac:spMk id="10" creationId="{95A520F2-E0F5-A54B-D873-0D127BEED7C3}"/>
          </ac:spMkLst>
        </pc:spChg>
        <pc:spChg chg="mod">
          <ac:chgData name="Ana Quintana" userId="e3fa3b131e7bf2b7" providerId="LiveId" clId="{FAC1DB59-C1B9-46C6-9256-17B3DD8A35FD}" dt="2023-11-30T21:25:47.378" v="361" actId="1037"/>
          <ac:spMkLst>
            <pc:docMk/>
            <pc:sldMk cId="3723785467" sldId="293"/>
            <ac:spMk id="17" creationId="{E6739F44-8368-4996-F01E-1628F8630947}"/>
          </ac:spMkLst>
        </pc:spChg>
        <pc:spChg chg="mod">
          <ac:chgData name="Ana Quintana" userId="e3fa3b131e7bf2b7" providerId="LiveId" clId="{FAC1DB59-C1B9-46C6-9256-17B3DD8A35FD}" dt="2023-11-30T21:25:47.378" v="361" actId="1037"/>
          <ac:spMkLst>
            <pc:docMk/>
            <pc:sldMk cId="3723785467" sldId="293"/>
            <ac:spMk id="22" creationId="{84456313-7627-64A2-A610-2A90660C545B}"/>
          </ac:spMkLst>
        </pc:spChg>
        <pc:spChg chg="mod">
          <ac:chgData name="Ana Quintana" userId="e3fa3b131e7bf2b7" providerId="LiveId" clId="{FAC1DB59-C1B9-46C6-9256-17B3DD8A35FD}" dt="2023-11-30T21:25:47.378" v="361" actId="1037"/>
          <ac:spMkLst>
            <pc:docMk/>
            <pc:sldMk cId="3723785467" sldId="293"/>
            <ac:spMk id="23" creationId="{8885723D-E47F-A8D0-BD53-44A4B9A6B87B}"/>
          </ac:spMkLst>
        </pc:spChg>
        <pc:spChg chg="del mod">
          <ac:chgData name="Ana Quintana" userId="e3fa3b131e7bf2b7" providerId="LiveId" clId="{FAC1DB59-C1B9-46C6-9256-17B3DD8A35FD}" dt="2023-11-30T21:25:04.353" v="282" actId="478"/>
          <ac:spMkLst>
            <pc:docMk/>
            <pc:sldMk cId="3723785467" sldId="293"/>
            <ac:spMk id="24" creationId="{1607CD04-C50E-55BC-4779-04D958C88E8C}"/>
          </ac:spMkLst>
        </pc:spChg>
        <pc:picChg chg="mod">
          <ac:chgData name="Ana Quintana" userId="e3fa3b131e7bf2b7" providerId="LiveId" clId="{FAC1DB59-C1B9-46C6-9256-17B3DD8A35FD}" dt="2023-11-30T21:25:32.083" v="293" actId="14100"/>
          <ac:picMkLst>
            <pc:docMk/>
            <pc:sldMk cId="3723785467" sldId="293"/>
            <ac:picMk id="3" creationId="{FA74896B-5BBD-FD9E-C49F-957F806BE694}"/>
          </ac:picMkLst>
        </pc:picChg>
        <pc:picChg chg="mod">
          <ac:chgData name="Ana Quintana" userId="e3fa3b131e7bf2b7" providerId="LiveId" clId="{FAC1DB59-C1B9-46C6-9256-17B3DD8A35FD}" dt="2023-11-30T21:25:47.378" v="361" actId="1037"/>
          <ac:picMkLst>
            <pc:docMk/>
            <pc:sldMk cId="3723785467" sldId="293"/>
            <ac:picMk id="4" creationId="{F8192499-4DA9-2B54-E7DD-032283DE7DB8}"/>
          </ac:picMkLst>
        </pc:picChg>
        <pc:picChg chg="mod">
          <ac:chgData name="Ana Quintana" userId="e3fa3b131e7bf2b7" providerId="LiveId" clId="{FAC1DB59-C1B9-46C6-9256-17B3DD8A35FD}" dt="2023-11-30T21:25:27.012" v="291" actId="1076"/>
          <ac:picMkLst>
            <pc:docMk/>
            <pc:sldMk cId="3723785467" sldId="293"/>
            <ac:picMk id="8" creationId="{7C8829A6-34FE-838F-DD0A-FC4DD288BD93}"/>
          </ac:picMkLst>
        </pc:picChg>
        <pc:picChg chg="mod">
          <ac:chgData name="Ana Quintana" userId="e3fa3b131e7bf2b7" providerId="LiveId" clId="{FAC1DB59-C1B9-46C6-9256-17B3DD8A35FD}" dt="2023-11-30T21:25:47.378" v="361" actId="1037"/>
          <ac:picMkLst>
            <pc:docMk/>
            <pc:sldMk cId="3723785467" sldId="293"/>
            <ac:picMk id="9" creationId="{CA58C0DB-3F0E-3370-84EE-95E785901183}"/>
          </ac:picMkLst>
        </pc:picChg>
        <pc:cxnChg chg="mod">
          <ac:chgData name="Ana Quintana" userId="e3fa3b131e7bf2b7" providerId="LiveId" clId="{FAC1DB59-C1B9-46C6-9256-17B3DD8A35FD}" dt="2023-11-30T21:25:47.378" v="361" actId="1037"/>
          <ac:cxnSpMkLst>
            <pc:docMk/>
            <pc:sldMk cId="3723785467" sldId="293"/>
            <ac:cxnSpMk id="15" creationId="{63F9CA55-F322-F28F-EC7D-0496411A666A}"/>
          </ac:cxnSpMkLst>
        </pc:cxnChg>
        <pc:cxnChg chg="mod">
          <ac:chgData name="Ana Quintana" userId="e3fa3b131e7bf2b7" providerId="LiveId" clId="{FAC1DB59-C1B9-46C6-9256-17B3DD8A35FD}" dt="2023-11-30T21:25:47.378" v="361" actId="1037"/>
          <ac:cxnSpMkLst>
            <pc:docMk/>
            <pc:sldMk cId="3723785467" sldId="293"/>
            <ac:cxnSpMk id="16" creationId="{36B6F60B-2DDA-F3E2-FDD7-07173E62CA6A}"/>
          </ac:cxnSpMkLst>
        </pc:cxnChg>
        <pc:cxnChg chg="mod">
          <ac:chgData name="Ana Quintana" userId="e3fa3b131e7bf2b7" providerId="LiveId" clId="{FAC1DB59-C1B9-46C6-9256-17B3DD8A35FD}" dt="2023-11-30T21:25:47.378" v="361" actId="1037"/>
          <ac:cxnSpMkLst>
            <pc:docMk/>
            <pc:sldMk cId="3723785467" sldId="293"/>
            <ac:cxnSpMk id="18" creationId="{6E0727D1-D465-EE4F-CF45-BCF763B01D50}"/>
          </ac:cxnSpMkLst>
        </pc:cxnChg>
        <pc:cxnChg chg="mod">
          <ac:chgData name="Ana Quintana" userId="e3fa3b131e7bf2b7" providerId="LiveId" clId="{FAC1DB59-C1B9-46C6-9256-17B3DD8A35FD}" dt="2023-11-30T21:25:47.378" v="361" actId="1037"/>
          <ac:cxnSpMkLst>
            <pc:docMk/>
            <pc:sldMk cId="3723785467" sldId="293"/>
            <ac:cxnSpMk id="20" creationId="{47371DE0-3A43-0205-1F97-5E2C987E77FF}"/>
          </ac:cxnSpMkLst>
        </pc:cxnChg>
      </pc:sldChg>
      <pc:sldChg chg="modSp mod">
        <pc:chgData name="Ana Quintana" userId="e3fa3b131e7bf2b7" providerId="LiveId" clId="{FAC1DB59-C1B9-46C6-9256-17B3DD8A35FD}" dt="2023-11-30T18:47:21.368" v="211" actId="14100"/>
        <pc:sldMkLst>
          <pc:docMk/>
          <pc:sldMk cId="1173988671" sldId="294"/>
        </pc:sldMkLst>
        <pc:spChg chg="mod">
          <ac:chgData name="Ana Quintana" userId="e3fa3b131e7bf2b7" providerId="LiveId" clId="{FAC1DB59-C1B9-46C6-9256-17B3DD8A35FD}" dt="2023-11-30T18:47:21.368" v="211" actId="14100"/>
          <ac:spMkLst>
            <pc:docMk/>
            <pc:sldMk cId="1173988671" sldId="294"/>
            <ac:spMk id="12" creationId="{63206D3A-7D2C-F5FC-63D3-B1E108555186}"/>
          </ac:spMkLst>
        </pc:spChg>
        <pc:spChg chg="mod">
          <ac:chgData name="Ana Quintana" userId="e3fa3b131e7bf2b7" providerId="LiveId" clId="{FAC1DB59-C1B9-46C6-9256-17B3DD8A35FD}" dt="2023-11-30T18:39:49.094" v="13" actId="20577"/>
          <ac:spMkLst>
            <pc:docMk/>
            <pc:sldMk cId="1173988671" sldId="294"/>
            <ac:spMk id="36" creationId="{BF2014DE-F722-5306-3B09-114F6583CF42}"/>
          </ac:spMkLst>
        </pc:spChg>
      </pc:sldChg>
      <pc:sldChg chg="modSp mod">
        <pc:chgData name="Ana Quintana" userId="e3fa3b131e7bf2b7" providerId="LiveId" clId="{FAC1DB59-C1B9-46C6-9256-17B3DD8A35FD}" dt="2023-11-30T18:48:39.091" v="231" actId="20577"/>
        <pc:sldMkLst>
          <pc:docMk/>
          <pc:sldMk cId="718142209" sldId="298"/>
        </pc:sldMkLst>
        <pc:spChg chg="mod">
          <ac:chgData name="Ana Quintana" userId="e3fa3b131e7bf2b7" providerId="LiveId" clId="{FAC1DB59-C1B9-46C6-9256-17B3DD8A35FD}" dt="2023-11-30T18:48:39.091" v="231" actId="20577"/>
          <ac:spMkLst>
            <pc:docMk/>
            <pc:sldMk cId="718142209" sldId="298"/>
            <ac:spMk id="8" creationId="{6FCBC527-5294-644F-EC1B-05E6BB804D24}"/>
          </ac:spMkLst>
        </pc:spChg>
      </pc:sldChg>
    </pc:docChg>
  </pc:docChgLst>
  <pc:docChgLst>
    <pc:chgData name="Ana Quintana" userId="e3fa3b131e7bf2b7" providerId="Windows Live" clId="Web-{3F986226-DCAC-41E4-B82C-CD321B2ADDDF}"/>
    <pc:docChg chg="addSld delSld modSld sldOrd">
      <pc:chgData name="Ana Quintana" userId="e3fa3b131e7bf2b7" providerId="Windows Live" clId="Web-{3F986226-DCAC-41E4-B82C-CD321B2ADDDF}" dt="2023-09-06T08:55:50.504" v="468"/>
      <pc:docMkLst>
        <pc:docMk/>
      </pc:docMkLst>
      <pc:sldChg chg="addSp delSp modSp">
        <pc:chgData name="Ana Quintana" userId="e3fa3b131e7bf2b7" providerId="Windows Live" clId="Web-{3F986226-DCAC-41E4-B82C-CD321B2ADDDF}" dt="2023-09-06T06:36:28.274" v="20" actId="1076"/>
        <pc:sldMkLst>
          <pc:docMk/>
          <pc:sldMk cId="4217561680" sldId="262"/>
        </pc:sldMkLst>
        <pc:spChg chg="add del mod">
          <ac:chgData name="Ana Quintana" userId="e3fa3b131e7bf2b7" providerId="Windows Live" clId="Web-{3F986226-DCAC-41E4-B82C-CD321B2ADDDF}" dt="2023-09-05T14:34:27.656" v="5"/>
          <ac:spMkLst>
            <pc:docMk/>
            <pc:sldMk cId="4217561680" sldId="262"/>
            <ac:spMk id="6" creationId="{BD9DFBB9-F146-A634-EF6E-0F5E74F0E21B}"/>
          </ac:spMkLst>
        </pc:spChg>
        <pc:spChg chg="add mod">
          <ac:chgData name="Ana Quintana" userId="e3fa3b131e7bf2b7" providerId="Windows Live" clId="Web-{3F986226-DCAC-41E4-B82C-CD321B2ADDDF}" dt="2023-09-06T06:36:28.274" v="20" actId="1076"/>
          <ac:spMkLst>
            <pc:docMk/>
            <pc:sldMk cId="4217561680" sldId="262"/>
            <ac:spMk id="13" creationId="{B1A1E7A2-B8CC-3234-5B3E-BBC749F01B3A}"/>
          </ac:spMkLst>
        </pc:spChg>
      </pc:sldChg>
      <pc:sldChg chg="addSp delSp modSp">
        <pc:chgData name="Ana Quintana" userId="e3fa3b131e7bf2b7" providerId="Windows Live" clId="Web-{3F986226-DCAC-41E4-B82C-CD321B2ADDDF}" dt="2023-09-06T08:03:02.038" v="101" actId="1076"/>
        <pc:sldMkLst>
          <pc:docMk/>
          <pc:sldMk cId="4228373787" sldId="275"/>
        </pc:sldMkLst>
        <pc:spChg chg="add mod">
          <ac:chgData name="Ana Quintana" userId="e3fa3b131e7bf2b7" providerId="Windows Live" clId="Web-{3F986226-DCAC-41E4-B82C-CD321B2ADDDF}" dt="2023-09-06T08:00:56.690" v="77" actId="1076"/>
          <ac:spMkLst>
            <pc:docMk/>
            <pc:sldMk cId="4228373787" sldId="275"/>
            <ac:spMk id="4" creationId="{757EA826-F426-0EBE-FF2B-F259B2FDC767}"/>
          </ac:spMkLst>
        </pc:spChg>
        <pc:spChg chg="add mod">
          <ac:chgData name="Ana Quintana" userId="e3fa3b131e7bf2b7" providerId="Windows Live" clId="Web-{3F986226-DCAC-41E4-B82C-CD321B2ADDDF}" dt="2023-09-06T08:01:53.223" v="89" actId="1076"/>
          <ac:spMkLst>
            <pc:docMk/>
            <pc:sldMk cId="4228373787" sldId="275"/>
            <ac:spMk id="8" creationId="{141ACE64-C98A-AC6E-9CDD-451ECFD218A2}"/>
          </ac:spMkLst>
        </pc:spChg>
        <pc:spChg chg="add mod">
          <ac:chgData name="Ana Quintana" userId="e3fa3b131e7bf2b7" providerId="Windows Live" clId="Web-{3F986226-DCAC-41E4-B82C-CD321B2ADDDF}" dt="2023-09-06T08:03:02.038" v="101" actId="1076"/>
          <ac:spMkLst>
            <pc:docMk/>
            <pc:sldMk cId="4228373787" sldId="275"/>
            <ac:spMk id="10" creationId="{36166052-8597-0153-F391-2E274790E112}"/>
          </ac:spMkLst>
        </pc:spChg>
        <pc:spChg chg="add mod">
          <ac:chgData name="Ana Quintana" userId="e3fa3b131e7bf2b7" providerId="Windows Live" clId="Web-{3F986226-DCAC-41E4-B82C-CD321B2ADDDF}" dt="2023-09-06T08:02:52.475" v="98" actId="1076"/>
          <ac:spMkLst>
            <pc:docMk/>
            <pc:sldMk cId="4228373787" sldId="275"/>
            <ac:spMk id="12" creationId="{26BBFE01-C90F-F375-746D-9F669450B791}"/>
          </ac:spMkLst>
        </pc:spChg>
        <pc:picChg chg="add mod">
          <ac:chgData name="Ana Quintana" userId="e3fa3b131e7bf2b7" providerId="Windows Live" clId="Web-{3F986226-DCAC-41E4-B82C-CD321B2ADDDF}" dt="2023-09-06T08:00:41.893" v="73" actId="1076"/>
          <ac:picMkLst>
            <pc:docMk/>
            <pc:sldMk cId="4228373787" sldId="275"/>
            <ac:picMk id="2" creationId="{35DBC651-0A04-FD89-998E-30613B563087}"/>
          </ac:picMkLst>
        </pc:picChg>
        <pc:picChg chg="add del mod">
          <ac:chgData name="Ana Quintana" userId="e3fa3b131e7bf2b7" providerId="Windows Live" clId="Web-{3F986226-DCAC-41E4-B82C-CD321B2ADDDF}" dt="2023-09-06T07:02:41.496" v="23"/>
          <ac:picMkLst>
            <pc:docMk/>
            <pc:sldMk cId="4228373787" sldId="275"/>
            <ac:picMk id="2" creationId="{CCE5D82F-961E-9D97-4A6E-C5FF2C1BBD4C}"/>
          </ac:picMkLst>
        </pc:picChg>
        <pc:picChg chg="add mod">
          <ac:chgData name="Ana Quintana" userId="e3fa3b131e7bf2b7" providerId="Windows Live" clId="Web-{3F986226-DCAC-41E4-B82C-CD321B2ADDDF}" dt="2023-09-06T08:00:54.284" v="76" actId="1076"/>
          <ac:picMkLst>
            <pc:docMk/>
            <pc:sldMk cId="4228373787" sldId="275"/>
            <ac:picMk id="3" creationId="{1AD7CE87-13B0-4AB6-36F0-7CE4C4BB4992}"/>
          </ac:picMkLst>
        </pc:picChg>
        <pc:picChg chg="add mod">
          <ac:chgData name="Ana Quintana" userId="e3fa3b131e7bf2b7" providerId="Windows Live" clId="Web-{3F986226-DCAC-41E4-B82C-CD321B2ADDDF}" dt="2023-09-06T08:00:46.674" v="74" actId="1076"/>
          <ac:picMkLst>
            <pc:docMk/>
            <pc:sldMk cId="4228373787" sldId="275"/>
            <ac:picMk id="6" creationId="{330063C0-5C61-B66E-A799-ED4499909A06}"/>
          </ac:picMkLst>
        </pc:picChg>
      </pc:sldChg>
      <pc:sldChg chg="addSp delSp modSp delAnim">
        <pc:chgData name="Ana Quintana" userId="e3fa3b131e7bf2b7" providerId="Windows Live" clId="Web-{3F986226-DCAC-41E4-B82C-CD321B2ADDDF}" dt="2023-09-06T08:55:50.504" v="468"/>
        <pc:sldMkLst>
          <pc:docMk/>
          <pc:sldMk cId="1635884236" sldId="278"/>
        </pc:sldMkLst>
        <pc:spChg chg="add del mod">
          <ac:chgData name="Ana Quintana" userId="e3fa3b131e7bf2b7" providerId="Windows Live" clId="Web-{3F986226-DCAC-41E4-B82C-CD321B2ADDDF}" dt="2023-09-06T08:06:56.015" v="112"/>
          <ac:spMkLst>
            <pc:docMk/>
            <pc:sldMk cId="1635884236" sldId="278"/>
            <ac:spMk id="11" creationId="{5C8CC6C4-9444-8352-89C4-3D2F34CCFAE4}"/>
          </ac:spMkLst>
        </pc:spChg>
        <pc:spChg chg="del">
          <ac:chgData name="Ana Quintana" userId="e3fa3b131e7bf2b7" providerId="Windows Live" clId="Web-{3F986226-DCAC-41E4-B82C-CD321B2ADDDF}" dt="2023-09-06T08:06:14.420" v="109"/>
          <ac:spMkLst>
            <pc:docMk/>
            <pc:sldMk cId="1635884236" sldId="278"/>
            <ac:spMk id="13" creationId="{D8FA02A0-09F2-E0ED-6724-ED3FFA90DF2C}"/>
          </ac:spMkLst>
        </pc:spChg>
        <pc:spChg chg="mod">
          <ac:chgData name="Ana Quintana" userId="e3fa3b131e7bf2b7" providerId="Windows Live" clId="Web-{3F986226-DCAC-41E4-B82C-CD321B2ADDDF}" dt="2023-09-06T08:18:08.381" v="215" actId="20577"/>
          <ac:spMkLst>
            <pc:docMk/>
            <pc:sldMk cId="1635884236" sldId="278"/>
            <ac:spMk id="25" creationId="{2D949C1C-95A7-FEA3-8D70-2242FB94829C}"/>
          </ac:spMkLst>
        </pc:spChg>
        <pc:spChg chg="add mod">
          <ac:chgData name="Ana Quintana" userId="e3fa3b131e7bf2b7" providerId="Windows Live" clId="Web-{3F986226-DCAC-41E4-B82C-CD321B2ADDDF}" dt="2023-09-06T08:26:11.429" v="220" actId="20577"/>
          <ac:spMkLst>
            <pc:docMk/>
            <pc:sldMk cId="1635884236" sldId="278"/>
            <ac:spMk id="27" creationId="{241C6897-95AB-E89C-4099-279DF2E6082E}"/>
          </ac:spMkLst>
        </pc:spChg>
        <pc:spChg chg="add mod">
          <ac:chgData name="Ana Quintana" userId="e3fa3b131e7bf2b7" providerId="Windows Live" clId="Web-{3F986226-DCAC-41E4-B82C-CD321B2ADDDF}" dt="2023-09-06T08:12:44.214" v="190" actId="1076"/>
          <ac:spMkLst>
            <pc:docMk/>
            <pc:sldMk cId="1635884236" sldId="278"/>
            <ac:spMk id="28" creationId="{153A2FBF-20BA-1550-C3F0-525E58F1CDEA}"/>
          </ac:spMkLst>
        </pc:spChg>
        <pc:picChg chg="del">
          <ac:chgData name="Ana Quintana" userId="e3fa3b131e7bf2b7" providerId="Windows Live" clId="Web-{3F986226-DCAC-41E4-B82C-CD321B2ADDDF}" dt="2023-09-06T08:55:50.504" v="468"/>
          <ac:picMkLst>
            <pc:docMk/>
            <pc:sldMk cId="1635884236" sldId="278"/>
            <ac:picMk id="2" creationId="{E22DB249-8E6F-15A1-D261-F048C3A1C696}"/>
          </ac:picMkLst>
        </pc:picChg>
        <pc:picChg chg="mod">
          <ac:chgData name="Ana Quintana" userId="e3fa3b131e7bf2b7" providerId="Windows Live" clId="Web-{3F986226-DCAC-41E4-B82C-CD321B2ADDDF}" dt="2023-09-06T08:10:26.975" v="148" actId="1076"/>
          <ac:picMkLst>
            <pc:docMk/>
            <pc:sldMk cId="1635884236" sldId="278"/>
            <ac:picMk id="7" creationId="{F9E97931-ACB7-688A-C29D-BB893C9D0E72}"/>
          </ac:picMkLst>
        </pc:picChg>
        <pc:picChg chg="del">
          <ac:chgData name="Ana Quintana" userId="e3fa3b131e7bf2b7" providerId="Windows Live" clId="Web-{3F986226-DCAC-41E4-B82C-CD321B2ADDDF}" dt="2023-09-06T08:55:50.504" v="466"/>
          <ac:picMkLst>
            <pc:docMk/>
            <pc:sldMk cId="1635884236" sldId="278"/>
            <ac:picMk id="10" creationId="{CA50A87D-7E8D-07EB-AB2C-6F03DF55DB02}"/>
          </ac:picMkLst>
        </pc:picChg>
        <pc:cxnChg chg="del">
          <ac:chgData name="Ana Quintana" userId="e3fa3b131e7bf2b7" providerId="Windows Live" clId="Web-{3F986226-DCAC-41E4-B82C-CD321B2ADDDF}" dt="2023-09-06T08:55:50.504" v="467"/>
          <ac:cxnSpMkLst>
            <pc:docMk/>
            <pc:sldMk cId="1635884236" sldId="278"/>
            <ac:cxnSpMk id="6" creationId="{67344FEC-331E-6374-6E0E-46418F8856E9}"/>
          </ac:cxnSpMkLst>
        </pc:cxnChg>
        <pc:cxnChg chg="del">
          <ac:chgData name="Ana Quintana" userId="e3fa3b131e7bf2b7" providerId="Windows Live" clId="Web-{3F986226-DCAC-41E4-B82C-CD321B2ADDDF}" dt="2023-09-06T08:55:50.504" v="465"/>
          <ac:cxnSpMkLst>
            <pc:docMk/>
            <pc:sldMk cId="1635884236" sldId="278"/>
            <ac:cxnSpMk id="12" creationId="{DED13806-719B-3BC3-75E0-7E45D217412A}"/>
          </ac:cxnSpMkLst>
        </pc:cxnChg>
        <pc:cxnChg chg="add mod">
          <ac:chgData name="Ana Quintana" userId="e3fa3b131e7bf2b7" providerId="Windows Live" clId="Web-{3F986226-DCAC-41E4-B82C-CD321B2ADDDF}" dt="2023-09-06T08:11:05.007" v="152"/>
          <ac:cxnSpMkLst>
            <pc:docMk/>
            <pc:sldMk cId="1635884236" sldId="278"/>
            <ac:cxnSpMk id="14" creationId="{01FDAFCF-B5E8-1E0E-3847-380F0DE1E040}"/>
          </ac:cxnSpMkLst>
        </pc:cxnChg>
        <pc:cxnChg chg="add del">
          <ac:chgData name="Ana Quintana" userId="e3fa3b131e7bf2b7" providerId="Windows Live" clId="Web-{3F986226-DCAC-41E4-B82C-CD321B2ADDDF}" dt="2023-09-06T08:09:54.318" v="140"/>
          <ac:cxnSpMkLst>
            <pc:docMk/>
            <pc:sldMk cId="1635884236" sldId="278"/>
            <ac:cxnSpMk id="15" creationId="{F114FD56-AA4F-4064-AA93-3DF7593D567C}"/>
          </ac:cxnSpMkLst>
        </pc:cxnChg>
        <pc:cxnChg chg="add del">
          <ac:chgData name="Ana Quintana" userId="e3fa3b131e7bf2b7" providerId="Windows Live" clId="Web-{3F986226-DCAC-41E4-B82C-CD321B2ADDDF}" dt="2023-09-06T08:09:53.146" v="139"/>
          <ac:cxnSpMkLst>
            <pc:docMk/>
            <pc:sldMk cId="1635884236" sldId="278"/>
            <ac:cxnSpMk id="16" creationId="{BB9D90C8-86CE-75DA-B368-F48FFF058AD9}"/>
          </ac:cxnSpMkLst>
        </pc:cxnChg>
        <pc:cxnChg chg="add del">
          <ac:chgData name="Ana Quintana" userId="e3fa3b131e7bf2b7" providerId="Windows Live" clId="Web-{3F986226-DCAC-41E4-B82C-CD321B2ADDDF}" dt="2023-09-06T08:09:50.521" v="138"/>
          <ac:cxnSpMkLst>
            <pc:docMk/>
            <pc:sldMk cId="1635884236" sldId="278"/>
            <ac:cxnSpMk id="17" creationId="{13F75D85-64A9-C005-478B-E1ACC3F4933F}"/>
          </ac:cxnSpMkLst>
        </pc:cxnChg>
        <pc:cxnChg chg="add del">
          <ac:chgData name="Ana Quintana" userId="e3fa3b131e7bf2b7" providerId="Windows Live" clId="Web-{3F986226-DCAC-41E4-B82C-CD321B2ADDDF}" dt="2023-09-06T08:09:47.911" v="137"/>
          <ac:cxnSpMkLst>
            <pc:docMk/>
            <pc:sldMk cId="1635884236" sldId="278"/>
            <ac:cxnSpMk id="18" creationId="{8D7F0817-34FD-5115-E5E8-CED702539FB6}"/>
          </ac:cxnSpMkLst>
        </pc:cxnChg>
        <pc:cxnChg chg="add del">
          <ac:chgData name="Ana Quintana" userId="e3fa3b131e7bf2b7" providerId="Windows Live" clId="Web-{3F986226-DCAC-41E4-B82C-CD321B2ADDDF}" dt="2023-09-06T08:09:44.739" v="136"/>
          <ac:cxnSpMkLst>
            <pc:docMk/>
            <pc:sldMk cId="1635884236" sldId="278"/>
            <ac:cxnSpMk id="20" creationId="{A790298C-4D61-69AB-AFBB-B86D7BA8A4DD}"/>
          </ac:cxnSpMkLst>
        </pc:cxnChg>
        <pc:cxnChg chg="add del">
          <ac:chgData name="Ana Quintana" userId="e3fa3b131e7bf2b7" providerId="Windows Live" clId="Web-{3F986226-DCAC-41E4-B82C-CD321B2ADDDF}" dt="2023-09-06T08:09:42.380" v="135"/>
          <ac:cxnSpMkLst>
            <pc:docMk/>
            <pc:sldMk cId="1635884236" sldId="278"/>
            <ac:cxnSpMk id="23" creationId="{CFB244A7-3E06-CB52-197D-46D4399532A0}"/>
          </ac:cxnSpMkLst>
        </pc:cxnChg>
        <pc:cxnChg chg="add mod">
          <ac:chgData name="Ana Quintana" userId="e3fa3b131e7bf2b7" providerId="Windows Live" clId="Web-{3F986226-DCAC-41E4-B82C-CD321B2ADDDF}" dt="2023-09-06T08:10:50.960" v="151" actId="14100"/>
          <ac:cxnSpMkLst>
            <pc:docMk/>
            <pc:sldMk cId="1635884236" sldId="278"/>
            <ac:cxnSpMk id="26" creationId="{2EC7517B-7B97-AC0A-52AC-8B2AF7DDD6C0}"/>
          </ac:cxnSpMkLst>
        </pc:cxnChg>
      </pc:sldChg>
      <pc:sldChg chg="mod modShow">
        <pc:chgData name="Ana Quintana" userId="e3fa3b131e7bf2b7" providerId="Windows Live" clId="Web-{3F986226-DCAC-41E4-B82C-CD321B2ADDDF}" dt="2023-09-06T08:13:27.497" v="201"/>
        <pc:sldMkLst>
          <pc:docMk/>
          <pc:sldMk cId="3965476102" sldId="279"/>
        </pc:sldMkLst>
      </pc:sldChg>
      <pc:sldChg chg="addSp delSp modSp">
        <pc:chgData name="Ana Quintana" userId="e3fa3b131e7bf2b7" providerId="Windows Live" clId="Web-{3F986226-DCAC-41E4-B82C-CD321B2ADDDF}" dt="2023-09-06T08:34:34.383" v="342" actId="1076"/>
        <pc:sldMkLst>
          <pc:docMk/>
          <pc:sldMk cId="2250030615" sldId="281"/>
        </pc:sldMkLst>
        <pc:spChg chg="add mod">
          <ac:chgData name="Ana Quintana" userId="e3fa3b131e7bf2b7" providerId="Windows Live" clId="Web-{3F986226-DCAC-41E4-B82C-CD321B2ADDDF}" dt="2023-09-06T08:34:30.274" v="340" actId="1076"/>
          <ac:spMkLst>
            <pc:docMk/>
            <pc:sldMk cId="2250030615" sldId="281"/>
            <ac:spMk id="7" creationId="{37FDDEDC-9952-EECE-56BD-8598E169A63C}"/>
          </ac:spMkLst>
        </pc:spChg>
        <pc:spChg chg="add mod">
          <ac:chgData name="Ana Quintana" userId="e3fa3b131e7bf2b7" providerId="Windows Live" clId="Web-{3F986226-DCAC-41E4-B82C-CD321B2ADDDF}" dt="2023-09-06T08:34:34.383" v="342" actId="1076"/>
          <ac:spMkLst>
            <pc:docMk/>
            <pc:sldMk cId="2250030615" sldId="281"/>
            <ac:spMk id="8" creationId="{92806E58-842D-466B-7706-72A3F8B47CAD}"/>
          </ac:spMkLst>
        </pc:spChg>
        <pc:spChg chg="mod">
          <ac:chgData name="Ana Quintana" userId="e3fa3b131e7bf2b7" providerId="Windows Live" clId="Web-{3F986226-DCAC-41E4-B82C-CD321B2ADDDF}" dt="2023-09-06T08:17:19.083" v="213" actId="20577"/>
          <ac:spMkLst>
            <pc:docMk/>
            <pc:sldMk cId="2250030615" sldId="281"/>
            <ac:spMk id="25" creationId="{2D949C1C-95A7-FEA3-8D70-2242FB94829C}"/>
          </ac:spMkLst>
        </pc:spChg>
        <pc:graphicFrameChg chg="add del mod">
          <ac:chgData name="Ana Quintana" userId="e3fa3b131e7bf2b7" providerId="Windows Live" clId="Web-{3F986226-DCAC-41E4-B82C-CD321B2ADDDF}" dt="2023-09-06T08:30:12.031" v="239"/>
          <ac:graphicFrameMkLst>
            <pc:docMk/>
            <pc:sldMk cId="2250030615" sldId="281"/>
            <ac:graphicFrameMk id="3" creationId="{4C3CF078-AFED-332E-352A-96D5F69B20E0}"/>
          </ac:graphicFrameMkLst>
        </pc:graphicFrameChg>
        <pc:graphicFrameChg chg="add mod">
          <ac:chgData name="Ana Quintana" userId="e3fa3b131e7bf2b7" providerId="Windows Live" clId="Web-{3F986226-DCAC-41E4-B82C-CD321B2ADDDF}" dt="2023-09-06T08:31:22.642" v="247" actId="1076"/>
          <ac:graphicFrameMkLst>
            <pc:docMk/>
            <pc:sldMk cId="2250030615" sldId="281"/>
            <ac:graphicFrameMk id="4" creationId="{10F47DBF-14DE-4749-88CE-3EA972095DE8}"/>
          </ac:graphicFrameMkLst>
        </pc:graphicFrameChg>
        <pc:graphicFrameChg chg="add mod">
          <ac:chgData name="Ana Quintana" userId="e3fa3b131e7bf2b7" providerId="Windows Live" clId="Web-{3F986226-DCAC-41E4-B82C-CD321B2ADDDF}" dt="2023-09-06T08:31:22.689" v="248" actId="1076"/>
          <ac:graphicFrameMkLst>
            <pc:docMk/>
            <pc:sldMk cId="2250030615" sldId="281"/>
            <ac:graphicFrameMk id="6" creationId="{4C3CF078-AFED-332E-352A-96D5F69B20E0}"/>
          </ac:graphicFrameMkLst>
        </pc:graphicFrameChg>
        <pc:cxnChg chg="add del">
          <ac:chgData name="Ana Quintana" userId="e3fa3b131e7bf2b7" providerId="Windows Live" clId="Web-{3F986226-DCAC-41E4-B82C-CD321B2ADDDF}" dt="2023-09-06T08:09:41.302" v="134"/>
          <ac:cxnSpMkLst>
            <pc:docMk/>
            <pc:sldMk cId="2250030615" sldId="281"/>
            <ac:cxnSpMk id="2" creationId="{D726C4D3-906E-7990-5EBD-11EF166E467D}"/>
          </ac:cxnSpMkLst>
        </pc:cxnChg>
      </pc:sldChg>
      <pc:sldChg chg="modSp ord">
        <pc:chgData name="Ana Quintana" userId="e3fa3b131e7bf2b7" providerId="Windows Live" clId="Web-{3F986226-DCAC-41E4-B82C-CD321B2ADDDF}" dt="2023-09-06T08:53:30.765" v="459" actId="20577"/>
        <pc:sldMkLst>
          <pc:docMk/>
          <pc:sldMk cId="3119738192" sldId="282"/>
        </pc:sldMkLst>
        <pc:spChg chg="mod">
          <ac:chgData name="Ana Quintana" userId="e3fa3b131e7bf2b7" providerId="Windows Live" clId="Web-{3F986226-DCAC-41E4-B82C-CD321B2ADDDF}" dt="2023-09-06T08:53:30.765" v="459" actId="20577"/>
          <ac:spMkLst>
            <pc:docMk/>
            <pc:sldMk cId="3119738192" sldId="282"/>
            <ac:spMk id="25" creationId="{2D949C1C-95A7-FEA3-8D70-2242FB94829C}"/>
          </ac:spMkLst>
        </pc:spChg>
      </pc:sldChg>
      <pc:sldChg chg="add del replId">
        <pc:chgData name="Ana Quintana" userId="e3fa3b131e7bf2b7" providerId="Windows Live" clId="Web-{3F986226-DCAC-41E4-B82C-CD321B2ADDDF}" dt="2023-09-06T08:53:18.999" v="457"/>
        <pc:sldMkLst>
          <pc:docMk/>
          <pc:sldMk cId="2328876061" sldId="283"/>
        </pc:sldMkLst>
      </pc:sldChg>
      <pc:sldChg chg="addSp delSp modSp add replId addAnim">
        <pc:chgData name="Ana Quintana" userId="e3fa3b131e7bf2b7" providerId="Windows Live" clId="Web-{3F986226-DCAC-41E4-B82C-CD321B2ADDDF}" dt="2023-09-06T08:54:35.814" v="464"/>
        <pc:sldMkLst>
          <pc:docMk/>
          <pc:sldMk cId="2827709203" sldId="284"/>
        </pc:sldMkLst>
        <pc:spChg chg="add mod">
          <ac:chgData name="Ana Quintana" userId="e3fa3b131e7bf2b7" providerId="Windows Live" clId="Web-{3F986226-DCAC-41E4-B82C-CD321B2ADDDF}" dt="2023-09-06T08:41:43.804" v="411" actId="1076"/>
          <ac:spMkLst>
            <pc:docMk/>
            <pc:sldMk cId="2827709203" sldId="284"/>
            <ac:spMk id="8" creationId="{345691B2-DB9E-BC17-92D8-5871B5B08296}"/>
          </ac:spMkLst>
        </pc:spChg>
        <pc:spChg chg="add mod">
          <ac:chgData name="Ana Quintana" userId="e3fa3b131e7bf2b7" providerId="Windows Live" clId="Web-{3F986226-DCAC-41E4-B82C-CD321B2ADDDF}" dt="2023-09-06T08:37:32.827" v="373" actId="1076"/>
          <ac:spMkLst>
            <pc:docMk/>
            <pc:sldMk cId="2827709203" sldId="284"/>
            <ac:spMk id="9" creationId="{9D602339-4C1A-469F-C1CE-B24177591490}"/>
          </ac:spMkLst>
        </pc:spChg>
        <pc:spChg chg="add mod">
          <ac:chgData name="Ana Quintana" userId="e3fa3b131e7bf2b7" providerId="Windows Live" clId="Web-{3F986226-DCAC-41E4-B82C-CD321B2ADDDF}" dt="2023-09-06T08:39:21.049" v="410" actId="20577"/>
          <ac:spMkLst>
            <pc:docMk/>
            <pc:sldMk cId="2827709203" sldId="284"/>
            <ac:spMk id="12" creationId="{76858FA0-7059-9ECE-C780-1B7CFF95824D}"/>
          </ac:spMkLst>
        </pc:spChg>
        <pc:spChg chg="add mod">
          <ac:chgData name="Ana Quintana" userId="e3fa3b131e7bf2b7" providerId="Windows Live" clId="Web-{3F986226-DCAC-41E4-B82C-CD321B2ADDDF}" dt="2023-09-06T08:51:01.932" v="456" actId="1076"/>
          <ac:spMkLst>
            <pc:docMk/>
            <pc:sldMk cId="2827709203" sldId="284"/>
            <ac:spMk id="17" creationId="{D2886E1E-949E-E33F-8211-3F714C59D9A6}"/>
          </ac:spMkLst>
        </pc:spChg>
        <pc:graphicFrameChg chg="add del mod">
          <ac:chgData name="Ana Quintana" userId="e3fa3b131e7bf2b7" providerId="Windows Live" clId="Web-{3F986226-DCAC-41E4-B82C-CD321B2ADDDF}" dt="2023-09-06T08:35:17.822" v="350"/>
          <ac:graphicFrameMkLst>
            <pc:docMk/>
            <pc:sldMk cId="2827709203" sldId="284"/>
            <ac:graphicFrameMk id="2" creationId="{DE9E7925-D92C-9623-672E-91F9BA66E9C3}"/>
          </ac:graphicFrameMkLst>
        </pc:graphicFrameChg>
        <pc:graphicFrameChg chg="add del mod">
          <ac:chgData name="Ana Quintana" userId="e3fa3b131e7bf2b7" providerId="Windows Live" clId="Web-{3F986226-DCAC-41E4-B82C-CD321B2ADDDF}" dt="2023-09-06T08:35:16.744" v="349"/>
          <ac:graphicFrameMkLst>
            <pc:docMk/>
            <pc:sldMk cId="2827709203" sldId="284"/>
            <ac:graphicFrameMk id="3" creationId="{CE11CC7F-526D-4202-9CF5-57C1D09E7E51}"/>
          </ac:graphicFrameMkLst>
        </pc:graphicFrameChg>
        <pc:graphicFrameChg chg="add mod">
          <ac:chgData name="Ana Quintana" userId="e3fa3b131e7bf2b7" providerId="Windows Live" clId="Web-{3F986226-DCAC-41E4-B82C-CD321B2ADDDF}" dt="2023-09-06T08:36:46.809" v="364" actId="1076"/>
          <ac:graphicFrameMkLst>
            <pc:docMk/>
            <pc:sldMk cId="2827709203" sldId="284"/>
            <ac:graphicFrameMk id="4" creationId="{DE9E7925-D92C-9623-672E-91F9BA66E9C3}"/>
          </ac:graphicFrameMkLst>
        </pc:graphicFrameChg>
        <pc:graphicFrameChg chg="add mod">
          <ac:chgData name="Ana Quintana" userId="e3fa3b131e7bf2b7" providerId="Windows Live" clId="Web-{3F986226-DCAC-41E4-B82C-CD321B2ADDDF}" dt="2023-09-06T08:54:22.329" v="462" actId="1076"/>
          <ac:graphicFrameMkLst>
            <pc:docMk/>
            <pc:sldMk cId="2827709203" sldId="284"/>
            <ac:graphicFrameMk id="6" creationId="{CE11CC7F-526D-4202-9CF5-57C1D09E7E51}"/>
          </ac:graphicFrameMkLst>
        </pc:graphicFrameChg>
        <pc:graphicFrameChg chg="add del mod">
          <ac:chgData name="Ana Quintana" userId="e3fa3b131e7bf2b7" providerId="Windows Live" clId="Web-{3F986226-DCAC-41E4-B82C-CD321B2ADDDF}" dt="2023-09-06T08:42:32.071" v="416"/>
          <ac:graphicFrameMkLst>
            <pc:docMk/>
            <pc:sldMk cId="2827709203" sldId="284"/>
            <ac:graphicFrameMk id="13" creationId="{ECC697FA-8A5E-4AB4-8001-C7B1BA041391}"/>
          </ac:graphicFrameMkLst>
        </pc:graphicFrameChg>
        <pc:graphicFrameChg chg="add mod ord">
          <ac:chgData name="Ana Quintana" userId="e3fa3b131e7bf2b7" providerId="Windows Live" clId="Web-{3F986226-DCAC-41E4-B82C-CD321B2ADDDF}" dt="2023-09-06T08:54:35.814" v="464"/>
          <ac:graphicFrameMkLst>
            <pc:docMk/>
            <pc:sldMk cId="2827709203" sldId="284"/>
            <ac:graphicFrameMk id="14" creationId="{ECC697FA-8A5E-4AB4-8001-C7B1BA041391}"/>
          </ac:graphicFrameMkLst>
        </pc:graphicFrameChg>
        <pc:graphicFrameChg chg="add mod">
          <ac:chgData name="Ana Quintana" userId="e3fa3b131e7bf2b7" providerId="Windows Live" clId="Web-{3F986226-DCAC-41E4-B82C-CD321B2ADDDF}" dt="2023-09-06T08:46:00.047" v="439" actId="1076"/>
          <ac:graphicFrameMkLst>
            <pc:docMk/>
            <pc:sldMk cId="2827709203" sldId="284"/>
            <ac:graphicFrameMk id="15" creationId="{4621C1D8-A09C-487E-2ACF-9638D2253C29}"/>
          </ac:graphicFrameMkLst>
        </pc:graphicFrameChg>
        <pc:cxnChg chg="add del mod">
          <ac:chgData name="Ana Quintana" userId="e3fa3b131e7bf2b7" providerId="Windows Live" clId="Web-{3F986226-DCAC-41E4-B82C-CD321B2ADDDF}" dt="2023-09-06T08:37:56.843" v="379"/>
          <ac:cxnSpMkLst>
            <pc:docMk/>
            <pc:sldMk cId="2827709203" sldId="284"/>
            <ac:cxnSpMk id="10" creationId="{EA6238EA-9B62-BB80-9676-4E4C91779568}"/>
          </ac:cxnSpMkLst>
        </pc:cxnChg>
        <pc:cxnChg chg="add mod">
          <ac:chgData name="Ana Quintana" userId="e3fa3b131e7bf2b7" providerId="Windows Live" clId="Web-{3F986226-DCAC-41E4-B82C-CD321B2ADDDF}" dt="2023-09-06T08:54:11.923" v="461" actId="1076"/>
          <ac:cxnSpMkLst>
            <pc:docMk/>
            <pc:sldMk cId="2827709203" sldId="284"/>
            <ac:cxnSpMk id="11" creationId="{67EF25F6-623E-8C5E-B233-1372D88408B8}"/>
          </ac:cxnSpMkLst>
        </pc:cxnChg>
      </pc:sldChg>
    </pc:docChg>
  </pc:docChgLst>
  <pc:docChgLst>
    <pc:chgData name="Ana Quintana" userId="e3fa3b131e7bf2b7" providerId="Windows Live" clId="Web-{E8E05B22-4A86-4D68-AF7A-25D9D755CFF8}"/>
    <pc:docChg chg="modSld">
      <pc:chgData name="Ana Quintana" userId="e3fa3b131e7bf2b7" providerId="Windows Live" clId="Web-{E8E05B22-4A86-4D68-AF7A-25D9D755CFF8}" dt="2023-07-03T12:25:41.946" v="18" actId="20577"/>
      <pc:docMkLst>
        <pc:docMk/>
      </pc:docMkLst>
      <pc:sldChg chg="modSp">
        <pc:chgData name="Ana Quintana" userId="e3fa3b131e7bf2b7" providerId="Windows Live" clId="Web-{E8E05B22-4A86-4D68-AF7A-25D9D755CFF8}" dt="2023-07-03T09:32:57.230" v="0" actId="1076"/>
        <pc:sldMkLst>
          <pc:docMk/>
          <pc:sldMk cId="1930756048" sldId="259"/>
        </pc:sldMkLst>
        <pc:picChg chg="mod">
          <ac:chgData name="Ana Quintana" userId="e3fa3b131e7bf2b7" providerId="Windows Live" clId="Web-{E8E05B22-4A86-4D68-AF7A-25D9D755CFF8}" dt="2023-07-03T09:32:57.230" v="0" actId="1076"/>
          <ac:picMkLst>
            <pc:docMk/>
            <pc:sldMk cId="1930756048" sldId="259"/>
            <ac:picMk id="11" creationId="{90826CA0-FE28-7C32-097F-A32DB2F4122E}"/>
          </ac:picMkLst>
        </pc:picChg>
      </pc:sldChg>
      <pc:sldChg chg="modSp">
        <pc:chgData name="Ana Quintana" userId="e3fa3b131e7bf2b7" providerId="Windows Live" clId="Web-{E8E05B22-4A86-4D68-AF7A-25D9D755CFF8}" dt="2023-07-03T12:25:41.946" v="18" actId="20577"/>
        <pc:sldMkLst>
          <pc:docMk/>
          <pc:sldMk cId="1625925671" sldId="264"/>
        </pc:sldMkLst>
        <pc:spChg chg="mod">
          <ac:chgData name="Ana Quintana" userId="e3fa3b131e7bf2b7" providerId="Windows Live" clId="Web-{E8E05B22-4A86-4D68-AF7A-25D9D755CFF8}" dt="2023-07-03T12:25:41.946" v="18" actId="20577"/>
          <ac:spMkLst>
            <pc:docMk/>
            <pc:sldMk cId="1625925671" sldId="264"/>
            <ac:spMk id="3" creationId="{C14298A4-D6AC-B04F-B2ED-58DCB4D5A916}"/>
          </ac:spMkLst>
        </pc:spChg>
      </pc:sldChg>
      <pc:sldChg chg="modSp">
        <pc:chgData name="Ana Quintana" userId="e3fa3b131e7bf2b7" providerId="Windows Live" clId="Web-{E8E05B22-4A86-4D68-AF7A-25D9D755CFF8}" dt="2023-07-03T12:13:23.437" v="7"/>
        <pc:sldMkLst>
          <pc:docMk/>
          <pc:sldMk cId="480933852" sldId="276"/>
        </pc:sldMkLst>
        <pc:spChg chg="mod">
          <ac:chgData name="Ana Quintana" userId="e3fa3b131e7bf2b7" providerId="Windows Live" clId="Web-{E8E05B22-4A86-4D68-AF7A-25D9D755CFF8}" dt="2023-07-03T12:13:23.437" v="7"/>
          <ac:spMkLst>
            <pc:docMk/>
            <pc:sldMk cId="480933852" sldId="276"/>
            <ac:spMk id="3" creationId="{5C072DE8-6EE8-5A14-FB15-81A218EADB69}"/>
          </ac:spMkLst>
        </pc:spChg>
      </pc:sldChg>
    </pc:docChg>
  </pc:docChgLst>
  <pc:docChgLst>
    <pc:chgData name="Ana Quintana" userId="e3fa3b131e7bf2b7" providerId="Windows Live" clId="Web-{ACDB4B57-2D40-43B7-8C9E-60C62819E3DC}"/>
    <pc:docChg chg="modSld">
      <pc:chgData name="Ana Quintana" userId="e3fa3b131e7bf2b7" providerId="Windows Live" clId="Web-{ACDB4B57-2D40-43B7-8C9E-60C62819E3DC}" dt="2023-12-04T10:02:50.574" v="13" actId="20577"/>
      <pc:docMkLst>
        <pc:docMk/>
      </pc:docMkLst>
      <pc:sldChg chg="modSp">
        <pc:chgData name="Ana Quintana" userId="e3fa3b131e7bf2b7" providerId="Windows Live" clId="Web-{ACDB4B57-2D40-43B7-8C9E-60C62819E3DC}" dt="2023-12-04T10:01:19.337" v="1" actId="20577"/>
        <pc:sldMkLst>
          <pc:docMk/>
          <pc:sldMk cId="4217561680" sldId="262"/>
        </pc:sldMkLst>
        <pc:spChg chg="mod">
          <ac:chgData name="Ana Quintana" userId="e3fa3b131e7bf2b7" providerId="Windows Live" clId="Web-{ACDB4B57-2D40-43B7-8C9E-60C62819E3DC}" dt="2023-12-04T10:01:19.337" v="1" actId="20577"/>
          <ac:spMkLst>
            <pc:docMk/>
            <pc:sldMk cId="4217561680" sldId="262"/>
            <ac:spMk id="54" creationId="{6F9202BE-66F9-D2A0-036A-38D83D52274D}"/>
          </ac:spMkLst>
        </pc:spChg>
      </pc:sldChg>
      <pc:sldChg chg="modSp">
        <pc:chgData name="Ana Quintana" userId="e3fa3b131e7bf2b7" providerId="Windows Live" clId="Web-{ACDB4B57-2D40-43B7-8C9E-60C62819E3DC}" dt="2023-12-04T10:01:38.650" v="3" actId="20577"/>
        <pc:sldMkLst>
          <pc:docMk/>
          <pc:sldMk cId="3723785467" sldId="293"/>
        </pc:sldMkLst>
        <pc:spChg chg="mod">
          <ac:chgData name="Ana Quintana" userId="e3fa3b131e7bf2b7" providerId="Windows Live" clId="Web-{ACDB4B57-2D40-43B7-8C9E-60C62819E3DC}" dt="2023-12-04T10:01:38.650" v="3" actId="20577"/>
          <ac:spMkLst>
            <pc:docMk/>
            <pc:sldMk cId="3723785467" sldId="293"/>
            <ac:spMk id="10" creationId="{95A520F2-E0F5-A54B-D873-0D127BEED7C3}"/>
          </ac:spMkLst>
        </pc:spChg>
      </pc:sldChg>
      <pc:sldChg chg="modSp">
        <pc:chgData name="Ana Quintana" userId="e3fa3b131e7bf2b7" providerId="Windows Live" clId="Web-{ACDB4B57-2D40-43B7-8C9E-60C62819E3DC}" dt="2023-12-04T10:02:50.574" v="13" actId="20577"/>
        <pc:sldMkLst>
          <pc:docMk/>
          <pc:sldMk cId="718142209" sldId="298"/>
        </pc:sldMkLst>
        <pc:spChg chg="mod">
          <ac:chgData name="Ana Quintana" userId="e3fa3b131e7bf2b7" providerId="Windows Live" clId="Web-{ACDB4B57-2D40-43B7-8C9E-60C62819E3DC}" dt="2023-12-04T10:02:50.574" v="13" actId="20577"/>
          <ac:spMkLst>
            <pc:docMk/>
            <pc:sldMk cId="718142209" sldId="298"/>
            <ac:spMk id="8" creationId="{6FCBC527-5294-644F-EC1B-05E6BB804D24}"/>
          </ac:spMkLst>
        </pc:spChg>
      </pc:sldChg>
    </pc:docChg>
  </pc:docChgLst>
  <pc:docChgLst>
    <pc:chgData name="Ana Quintana" userId="e3fa3b131e7bf2b7" providerId="Windows Live" clId="Web-{E5695DE8-076B-43D0-ACDD-D5BEF5B3FB2A}"/>
    <pc:docChg chg="delSld modSld">
      <pc:chgData name="Ana Quintana" userId="e3fa3b131e7bf2b7" providerId="Windows Live" clId="Web-{E5695DE8-076B-43D0-ACDD-D5BEF5B3FB2A}" dt="2023-09-05T07:35:37.053" v="36" actId="20577"/>
      <pc:docMkLst>
        <pc:docMk/>
      </pc:docMkLst>
      <pc:sldChg chg="modSp">
        <pc:chgData name="Ana Quintana" userId="e3fa3b131e7bf2b7" providerId="Windows Live" clId="Web-{E5695DE8-076B-43D0-ACDD-D5BEF5B3FB2A}" dt="2023-09-05T07:35:18.567" v="5" actId="20577"/>
        <pc:sldMkLst>
          <pc:docMk/>
          <pc:sldMk cId="2406273178" sldId="256"/>
        </pc:sldMkLst>
        <pc:spChg chg="mod">
          <ac:chgData name="Ana Quintana" userId="e3fa3b131e7bf2b7" providerId="Windows Live" clId="Web-{E5695DE8-076B-43D0-ACDD-D5BEF5B3FB2A}" dt="2023-09-05T07:35:18.567" v="5" actId="20577"/>
          <ac:spMkLst>
            <pc:docMk/>
            <pc:sldMk cId="2406273178" sldId="256"/>
            <ac:spMk id="3" creationId="{00000000-0000-0000-0000-000000000000}"/>
          </ac:spMkLst>
        </pc:spChg>
      </pc:sldChg>
      <pc:sldChg chg="modSp">
        <pc:chgData name="Ana Quintana" userId="e3fa3b131e7bf2b7" providerId="Windows Live" clId="Web-{E5695DE8-076B-43D0-ACDD-D5BEF5B3FB2A}" dt="2023-09-05T07:35:37.053" v="36" actId="20577"/>
        <pc:sldMkLst>
          <pc:docMk/>
          <pc:sldMk cId="3293489202" sldId="263"/>
        </pc:sldMkLst>
        <pc:spChg chg="mod">
          <ac:chgData name="Ana Quintana" userId="e3fa3b131e7bf2b7" providerId="Windows Live" clId="Web-{E5695DE8-076B-43D0-ACDD-D5BEF5B3FB2A}" dt="2023-09-05T07:35:37.053" v="36" actId="20577"/>
          <ac:spMkLst>
            <pc:docMk/>
            <pc:sldMk cId="3293489202" sldId="263"/>
            <ac:spMk id="3" creationId="{AB55E8DE-BB5C-5BBA-CACE-31FA9009135F}"/>
          </ac:spMkLst>
        </pc:spChg>
      </pc:sldChg>
      <pc:sldChg chg="mod modShow">
        <pc:chgData name="Ana Quintana" userId="e3fa3b131e7bf2b7" providerId="Windows Live" clId="Web-{E5695DE8-076B-43D0-ACDD-D5BEF5B3FB2A}" dt="2023-09-05T07:35:10.207" v="1"/>
        <pc:sldMkLst>
          <pc:docMk/>
          <pc:sldMk cId="480933852" sldId="276"/>
        </pc:sldMkLst>
      </pc:sldChg>
      <pc:sldChg chg="mod modShow">
        <pc:chgData name="Ana Quintana" userId="e3fa3b131e7bf2b7" providerId="Windows Live" clId="Web-{E5695DE8-076B-43D0-ACDD-D5BEF5B3FB2A}" dt="2023-09-05T07:35:07.770" v="0"/>
        <pc:sldMkLst>
          <pc:docMk/>
          <pc:sldMk cId="1075640411" sldId="277"/>
        </pc:sldMkLst>
      </pc:sldChg>
      <pc:sldChg chg="del">
        <pc:chgData name="Ana Quintana" userId="e3fa3b131e7bf2b7" providerId="Windows Live" clId="Web-{E5695DE8-076B-43D0-ACDD-D5BEF5B3FB2A}" dt="2023-09-05T07:35:24.193" v="7"/>
        <pc:sldMkLst>
          <pc:docMk/>
          <pc:sldMk cId="2226654150" sldId="280"/>
        </pc:sldMkLst>
      </pc:sldChg>
      <pc:sldChg chg="del">
        <pc:chgData name="Ana Quintana" userId="e3fa3b131e7bf2b7" providerId="Windows Live" clId="Web-{E5695DE8-076B-43D0-ACDD-D5BEF5B3FB2A}" dt="2023-09-05T07:35:22.614" v="6"/>
        <pc:sldMkLst>
          <pc:docMk/>
          <pc:sldMk cId="1053637559" sldId="281"/>
        </pc:sldMkLst>
      </pc:sldChg>
    </pc:docChg>
  </pc:docChgLst>
  <pc:docChgLst>
    <pc:chgData name="Ana Quintana" userId="e3fa3b131e7bf2b7" providerId="Windows Live" clId="Web-{EF432435-1141-4B9D-9DE2-65EA47C428A3}"/>
    <pc:docChg chg="modSld">
      <pc:chgData name="Ana Quintana" userId="e3fa3b131e7bf2b7" providerId="Windows Live" clId="Web-{EF432435-1141-4B9D-9DE2-65EA47C428A3}" dt="2023-07-05T09:22:11.740" v="92" actId="1076"/>
      <pc:docMkLst>
        <pc:docMk/>
      </pc:docMkLst>
      <pc:sldChg chg="modSp">
        <pc:chgData name="Ana Quintana" userId="e3fa3b131e7bf2b7" providerId="Windows Live" clId="Web-{EF432435-1141-4B9D-9DE2-65EA47C428A3}" dt="2023-07-05T08:52:55.757" v="10" actId="20577"/>
        <pc:sldMkLst>
          <pc:docMk/>
          <pc:sldMk cId="4173843429" sldId="260"/>
        </pc:sldMkLst>
        <pc:spChg chg="mod">
          <ac:chgData name="Ana Quintana" userId="e3fa3b131e7bf2b7" providerId="Windows Live" clId="Web-{EF432435-1141-4B9D-9DE2-65EA47C428A3}" dt="2023-07-05T08:52:55.757" v="10" actId="20577"/>
          <ac:spMkLst>
            <pc:docMk/>
            <pc:sldMk cId="4173843429" sldId="260"/>
            <ac:spMk id="3" creationId="{CCD51DB0-314A-166E-8C76-16874492F0AA}"/>
          </ac:spMkLst>
        </pc:spChg>
      </pc:sldChg>
      <pc:sldChg chg="addSp modSp">
        <pc:chgData name="Ana Quintana" userId="e3fa3b131e7bf2b7" providerId="Windows Live" clId="Web-{EF432435-1141-4B9D-9DE2-65EA47C428A3}" dt="2023-07-05T09:22:11.740" v="92" actId="1076"/>
        <pc:sldMkLst>
          <pc:docMk/>
          <pc:sldMk cId="480933852" sldId="276"/>
        </pc:sldMkLst>
        <pc:spChg chg="add mod">
          <ac:chgData name="Ana Quintana" userId="e3fa3b131e7bf2b7" providerId="Windows Live" clId="Web-{EF432435-1141-4B9D-9DE2-65EA47C428A3}" dt="2023-07-05T09:22:11.740" v="92" actId="1076"/>
          <ac:spMkLst>
            <pc:docMk/>
            <pc:sldMk cId="480933852" sldId="276"/>
            <ac:spMk id="8" creationId="{2345A815-61AC-823A-9AF3-B0B7D129F636}"/>
          </ac:spMkLst>
        </pc:spChg>
      </pc:sldChg>
    </pc:docChg>
  </pc:docChgLst>
  <pc:docChgLst>
    <pc:chgData name="Ana Quintana" userId="e3fa3b131e7bf2b7" providerId="Windows Live" clId="Web-{5E38771D-2C09-4020-BECF-19DA6DD2F982}"/>
    <pc:docChg chg="addSld delSld modSld">
      <pc:chgData name="Ana Quintana" userId="e3fa3b131e7bf2b7" providerId="Windows Live" clId="Web-{5E38771D-2C09-4020-BECF-19DA6DD2F982}" dt="2023-07-03T09:25:29.458" v="612" actId="1076"/>
      <pc:docMkLst>
        <pc:docMk/>
      </pc:docMkLst>
      <pc:sldChg chg="addSp delSp modSp">
        <pc:chgData name="Ana Quintana" userId="e3fa3b131e7bf2b7" providerId="Windows Live" clId="Web-{5E38771D-2C09-4020-BECF-19DA6DD2F982}" dt="2023-07-03T07:00:08.117" v="148"/>
        <pc:sldMkLst>
          <pc:docMk/>
          <pc:sldMk cId="960611199" sldId="261"/>
        </pc:sldMkLst>
        <pc:grpChg chg="add del mod">
          <ac:chgData name="Ana Quintana" userId="e3fa3b131e7bf2b7" providerId="Windows Live" clId="Web-{5E38771D-2C09-4020-BECF-19DA6DD2F982}" dt="2023-07-03T07:00:08.117" v="148"/>
          <ac:grpSpMkLst>
            <pc:docMk/>
            <pc:sldMk cId="960611199" sldId="261"/>
            <ac:grpSpMk id="9" creationId="{A24E15A2-E293-38E7-C560-4A9F01D9B20F}"/>
          </ac:grpSpMkLst>
        </pc:grpChg>
        <pc:picChg chg="add mod topLvl modCrop">
          <ac:chgData name="Ana Quintana" userId="e3fa3b131e7bf2b7" providerId="Windows Live" clId="Web-{5E38771D-2C09-4020-BECF-19DA6DD2F982}" dt="2023-07-03T07:00:08.117" v="148"/>
          <ac:picMkLst>
            <pc:docMk/>
            <pc:sldMk cId="960611199" sldId="261"/>
            <ac:picMk id="6" creationId="{FC65302B-7183-D711-7E27-68D38E84F2A0}"/>
          </ac:picMkLst>
        </pc:picChg>
        <pc:picChg chg="mod topLvl modCrop">
          <ac:chgData name="Ana Quintana" userId="e3fa3b131e7bf2b7" providerId="Windows Live" clId="Web-{5E38771D-2C09-4020-BECF-19DA6DD2F982}" dt="2023-07-03T07:00:08.117" v="148"/>
          <ac:picMkLst>
            <pc:docMk/>
            <pc:sldMk cId="960611199" sldId="261"/>
            <ac:picMk id="8" creationId="{41CD4DBD-BE76-53D5-04CF-899E974BC247}"/>
          </ac:picMkLst>
        </pc:picChg>
      </pc:sldChg>
      <pc:sldChg chg="addSp delSp modSp">
        <pc:chgData name="Ana Quintana" userId="e3fa3b131e7bf2b7" providerId="Windows Live" clId="Web-{5E38771D-2C09-4020-BECF-19DA6DD2F982}" dt="2023-07-03T09:25:29.458" v="612" actId="1076"/>
        <pc:sldMkLst>
          <pc:docMk/>
          <pc:sldMk cId="4217561680" sldId="262"/>
        </pc:sldMkLst>
        <pc:spChg chg="add mod">
          <ac:chgData name="Ana Quintana" userId="e3fa3b131e7bf2b7" providerId="Windows Live" clId="Web-{5E38771D-2C09-4020-BECF-19DA6DD2F982}" dt="2023-07-03T09:25:00.660" v="610" actId="1076"/>
          <ac:spMkLst>
            <pc:docMk/>
            <pc:sldMk cId="4217561680" sldId="262"/>
            <ac:spMk id="4" creationId="{99DB7B99-F46E-680D-6EB2-9ECA0B75808E}"/>
          </ac:spMkLst>
        </pc:spChg>
        <pc:spChg chg="mod">
          <ac:chgData name="Ana Quintana" userId="e3fa3b131e7bf2b7" providerId="Windows Live" clId="Web-{5E38771D-2C09-4020-BECF-19DA6DD2F982}" dt="2023-07-03T09:25:00.644" v="608" actId="1076"/>
          <ac:spMkLst>
            <pc:docMk/>
            <pc:sldMk cId="4217561680" sldId="262"/>
            <ac:spMk id="11" creationId="{85F58991-E40F-7B43-E10A-0CB37795D1E0}"/>
          </ac:spMkLst>
        </pc:spChg>
        <pc:spChg chg="mod">
          <ac:chgData name="Ana Quintana" userId="e3fa3b131e7bf2b7" providerId="Windows Live" clId="Web-{5E38771D-2C09-4020-BECF-19DA6DD2F982}" dt="2023-07-03T09:25:00.660" v="609" actId="1076"/>
          <ac:spMkLst>
            <pc:docMk/>
            <pc:sldMk cId="4217561680" sldId="262"/>
            <ac:spMk id="12" creationId="{5B4EA002-EF17-DF98-A90D-FAB7B28E9AAC}"/>
          </ac:spMkLst>
        </pc:spChg>
        <pc:picChg chg="mod">
          <ac:chgData name="Ana Quintana" userId="e3fa3b131e7bf2b7" providerId="Windows Live" clId="Web-{5E38771D-2C09-4020-BECF-19DA6DD2F982}" dt="2023-07-03T09:25:29.458" v="612" actId="1076"/>
          <ac:picMkLst>
            <pc:docMk/>
            <pc:sldMk cId="4217561680" sldId="262"/>
            <ac:picMk id="6" creationId="{23424711-79A5-8B7E-A037-3518D4971829}"/>
          </ac:picMkLst>
        </pc:picChg>
        <pc:picChg chg="del">
          <ac:chgData name="Ana Quintana" userId="e3fa3b131e7bf2b7" providerId="Windows Live" clId="Web-{5E38771D-2C09-4020-BECF-19DA6DD2F982}" dt="2023-07-03T09:24:28.330" v="599"/>
          <ac:picMkLst>
            <pc:docMk/>
            <pc:sldMk cId="4217561680" sldId="262"/>
            <ac:picMk id="8" creationId="{7671B135-DF18-3521-1847-5A1DDF402DBD}"/>
          </ac:picMkLst>
        </pc:picChg>
        <pc:picChg chg="add mod">
          <ac:chgData name="Ana Quintana" userId="e3fa3b131e7bf2b7" providerId="Windows Live" clId="Web-{5E38771D-2C09-4020-BECF-19DA6DD2F982}" dt="2023-07-03T09:24:48.690" v="606" actId="1076"/>
          <ac:picMkLst>
            <pc:docMk/>
            <pc:sldMk cId="4217561680" sldId="262"/>
            <ac:picMk id="9" creationId="{938B7601-ACEA-B8F0-4EAC-DEB12AC50216}"/>
          </ac:picMkLst>
        </pc:picChg>
      </pc:sldChg>
      <pc:sldChg chg="modSp">
        <pc:chgData name="Ana Quintana" userId="e3fa3b131e7bf2b7" providerId="Windows Live" clId="Web-{5E38771D-2C09-4020-BECF-19DA6DD2F982}" dt="2023-07-03T09:07:03.150" v="593" actId="20577"/>
        <pc:sldMkLst>
          <pc:docMk/>
          <pc:sldMk cId="1625925671" sldId="264"/>
        </pc:sldMkLst>
        <pc:spChg chg="mod">
          <ac:chgData name="Ana Quintana" userId="e3fa3b131e7bf2b7" providerId="Windows Live" clId="Web-{5E38771D-2C09-4020-BECF-19DA6DD2F982}" dt="2023-07-03T09:07:03.150" v="593" actId="20577"/>
          <ac:spMkLst>
            <pc:docMk/>
            <pc:sldMk cId="1625925671" sldId="264"/>
            <ac:spMk id="3" creationId="{C14298A4-D6AC-B04F-B2ED-58DCB4D5A916}"/>
          </ac:spMkLst>
        </pc:spChg>
      </pc:sldChg>
      <pc:sldChg chg="modSp">
        <pc:chgData name="Ana Quintana" userId="e3fa3b131e7bf2b7" providerId="Windows Live" clId="Web-{5E38771D-2C09-4020-BECF-19DA6DD2F982}" dt="2023-07-03T09:01:54.013" v="571" actId="1076"/>
        <pc:sldMkLst>
          <pc:docMk/>
          <pc:sldMk cId="2343213667" sldId="266"/>
        </pc:sldMkLst>
        <pc:spChg chg="mod">
          <ac:chgData name="Ana Quintana" userId="e3fa3b131e7bf2b7" providerId="Windows Live" clId="Web-{5E38771D-2C09-4020-BECF-19DA6DD2F982}" dt="2023-07-03T08:58:56.038" v="565" actId="1076"/>
          <ac:spMkLst>
            <pc:docMk/>
            <pc:sldMk cId="2343213667" sldId="266"/>
            <ac:spMk id="31" creationId="{97C33AFB-6DD1-2C48-2E7C-444767D73C13}"/>
          </ac:spMkLst>
        </pc:spChg>
        <pc:spChg chg="mod ord">
          <ac:chgData name="Ana Quintana" userId="e3fa3b131e7bf2b7" providerId="Windows Live" clId="Web-{5E38771D-2C09-4020-BECF-19DA6DD2F982}" dt="2023-07-03T09:01:54.013" v="571" actId="1076"/>
          <ac:spMkLst>
            <pc:docMk/>
            <pc:sldMk cId="2343213667" sldId="266"/>
            <ac:spMk id="34" creationId="{17B08592-1D93-57CD-57DC-65238DEC74DA}"/>
          </ac:spMkLst>
        </pc:spChg>
        <pc:spChg chg="ord">
          <ac:chgData name="Ana Quintana" userId="e3fa3b131e7bf2b7" providerId="Windows Live" clId="Web-{5E38771D-2C09-4020-BECF-19DA6DD2F982}" dt="2023-07-03T09:01:40.825" v="567"/>
          <ac:spMkLst>
            <pc:docMk/>
            <pc:sldMk cId="2343213667" sldId="266"/>
            <ac:spMk id="35" creationId="{BAFDFA46-4CC1-51F8-0E76-FCC6FFF6CF5B}"/>
          </ac:spMkLst>
        </pc:spChg>
      </pc:sldChg>
      <pc:sldChg chg="addSp modSp del mod setBg">
        <pc:chgData name="Ana Quintana" userId="e3fa3b131e7bf2b7" providerId="Windows Live" clId="Web-{5E38771D-2C09-4020-BECF-19DA6DD2F982}" dt="2023-07-03T06:52:05.524" v="126"/>
        <pc:sldMkLst>
          <pc:docMk/>
          <pc:sldMk cId="2144497114" sldId="270"/>
        </pc:sldMkLst>
        <pc:spChg chg="mod">
          <ac:chgData name="Ana Quintana" userId="e3fa3b131e7bf2b7" providerId="Windows Live" clId="Web-{5E38771D-2C09-4020-BECF-19DA6DD2F982}" dt="2023-07-03T06:47:13.780" v="27"/>
          <ac:spMkLst>
            <pc:docMk/>
            <pc:sldMk cId="2144497114" sldId="270"/>
            <ac:spMk id="2" creationId="{00421AD4-8785-076D-B651-DADC304146F9}"/>
          </ac:spMkLst>
        </pc:spChg>
        <pc:spChg chg="mod">
          <ac:chgData name="Ana Quintana" userId="e3fa3b131e7bf2b7" providerId="Windows Live" clId="Web-{5E38771D-2C09-4020-BECF-19DA6DD2F982}" dt="2023-07-03T06:47:13.780" v="27"/>
          <ac:spMkLst>
            <pc:docMk/>
            <pc:sldMk cId="2144497114" sldId="270"/>
            <ac:spMk id="5" creationId="{465FFC0B-115E-A2EB-EA3D-A904E409C37B}"/>
          </ac:spMkLst>
        </pc:spChg>
        <pc:spChg chg="mod">
          <ac:chgData name="Ana Quintana" userId="e3fa3b131e7bf2b7" providerId="Windows Live" clId="Web-{5E38771D-2C09-4020-BECF-19DA6DD2F982}" dt="2023-07-03T06:47:13.780" v="27"/>
          <ac:spMkLst>
            <pc:docMk/>
            <pc:sldMk cId="2144497114" sldId="270"/>
            <ac:spMk id="7" creationId="{82A231C4-CA41-634F-6E14-C7B4B08BA536}"/>
          </ac:spMkLst>
        </pc:spChg>
        <pc:spChg chg="add">
          <ac:chgData name="Ana Quintana" userId="e3fa3b131e7bf2b7" providerId="Windows Live" clId="Web-{5E38771D-2C09-4020-BECF-19DA6DD2F982}" dt="2023-07-03T06:47:13.780" v="27"/>
          <ac:spMkLst>
            <pc:docMk/>
            <pc:sldMk cId="2144497114" sldId="270"/>
            <ac:spMk id="20" creationId="{7C98A213-5994-475E-B327-DC6EC27FBA8B}"/>
          </ac:spMkLst>
        </pc:spChg>
        <pc:spChg chg="add">
          <ac:chgData name="Ana Quintana" userId="e3fa3b131e7bf2b7" providerId="Windows Live" clId="Web-{5E38771D-2C09-4020-BECF-19DA6DD2F982}" dt="2023-07-03T06:47:13.780" v="27"/>
          <ac:spMkLst>
            <pc:docMk/>
            <pc:sldMk cId="2144497114" sldId="270"/>
            <ac:spMk id="22" creationId="{4B030A0D-0DAD-4A99-89BB-419527D6A64B}"/>
          </ac:spMkLst>
        </pc:spChg>
        <pc:picChg chg="mod ord">
          <ac:chgData name="Ana Quintana" userId="e3fa3b131e7bf2b7" providerId="Windows Live" clId="Web-{5E38771D-2C09-4020-BECF-19DA6DD2F982}" dt="2023-07-03T06:47:40.562" v="33" actId="1076"/>
          <ac:picMkLst>
            <pc:docMk/>
            <pc:sldMk cId="2144497114" sldId="270"/>
            <ac:picMk id="11" creationId="{E66D0B90-2836-9D16-382A-98A7E7393B16}"/>
          </ac:picMkLst>
        </pc:picChg>
        <pc:picChg chg="mod ord">
          <ac:chgData name="Ana Quintana" userId="e3fa3b131e7bf2b7" providerId="Windows Live" clId="Web-{5E38771D-2C09-4020-BECF-19DA6DD2F982}" dt="2023-07-03T06:47:32.687" v="31" actId="1076"/>
          <ac:picMkLst>
            <pc:docMk/>
            <pc:sldMk cId="2144497114" sldId="270"/>
            <ac:picMk id="13" creationId="{02E8563E-B8AF-05B3-3154-68A7057E1562}"/>
          </ac:picMkLst>
        </pc:picChg>
        <pc:picChg chg="mod ord">
          <ac:chgData name="Ana Quintana" userId="e3fa3b131e7bf2b7" providerId="Windows Live" clId="Web-{5E38771D-2C09-4020-BECF-19DA6DD2F982}" dt="2023-07-03T06:47:37.218" v="32" actId="1076"/>
          <ac:picMkLst>
            <pc:docMk/>
            <pc:sldMk cId="2144497114" sldId="270"/>
            <ac:picMk id="15" creationId="{74084A03-A8A4-EFE1-1926-572C235B6998}"/>
          </ac:picMkLst>
        </pc:picChg>
      </pc:sldChg>
      <pc:sldChg chg="del">
        <pc:chgData name="Ana Quintana" userId="e3fa3b131e7bf2b7" providerId="Windows Live" clId="Web-{5E38771D-2C09-4020-BECF-19DA6DD2F982}" dt="2023-07-03T06:46:27.982" v="24"/>
        <pc:sldMkLst>
          <pc:docMk/>
          <pc:sldMk cId="4173975818" sldId="271"/>
        </pc:sldMkLst>
      </pc:sldChg>
      <pc:sldChg chg="modSp">
        <pc:chgData name="Ana Quintana" userId="e3fa3b131e7bf2b7" providerId="Windows Live" clId="Web-{5E38771D-2C09-4020-BECF-19DA6DD2F982}" dt="2023-07-03T09:06:29.477" v="576" actId="20577"/>
        <pc:sldMkLst>
          <pc:docMk/>
          <pc:sldMk cId="4259263585" sldId="272"/>
        </pc:sldMkLst>
        <pc:spChg chg="mod">
          <ac:chgData name="Ana Quintana" userId="e3fa3b131e7bf2b7" providerId="Windows Live" clId="Web-{5E38771D-2C09-4020-BECF-19DA6DD2F982}" dt="2023-07-03T09:06:29.477" v="576" actId="20577"/>
          <ac:spMkLst>
            <pc:docMk/>
            <pc:sldMk cId="4259263585" sldId="272"/>
            <ac:spMk id="3" creationId="{C14298A4-D6AC-B04F-B2ED-58DCB4D5A916}"/>
          </ac:spMkLst>
        </pc:spChg>
      </pc:sldChg>
      <pc:sldChg chg="addSp delSp modSp add del replId">
        <pc:chgData name="Ana Quintana" userId="e3fa3b131e7bf2b7" providerId="Windows Live" clId="Web-{5E38771D-2C09-4020-BECF-19DA6DD2F982}" dt="2023-07-03T06:52:22.899" v="127"/>
        <pc:sldMkLst>
          <pc:docMk/>
          <pc:sldMk cId="4293905058" sldId="273"/>
        </pc:sldMkLst>
        <pc:spChg chg="mod">
          <ac:chgData name="Ana Quintana" userId="e3fa3b131e7bf2b7" providerId="Windows Live" clId="Web-{5E38771D-2C09-4020-BECF-19DA6DD2F982}" dt="2023-07-03T06:45:43.840" v="11" actId="20577"/>
          <ac:spMkLst>
            <pc:docMk/>
            <pc:sldMk cId="4293905058" sldId="273"/>
            <ac:spMk id="2" creationId="{99944AE2-AACA-4434-95B9-5F2A54FA9B11}"/>
          </ac:spMkLst>
        </pc:spChg>
        <pc:spChg chg="del">
          <ac:chgData name="Ana Quintana" userId="e3fa3b131e7bf2b7" providerId="Windows Live" clId="Web-{5E38771D-2C09-4020-BECF-19DA6DD2F982}" dt="2023-07-03T06:45:52.528" v="15"/>
          <ac:spMkLst>
            <pc:docMk/>
            <pc:sldMk cId="4293905058" sldId="273"/>
            <ac:spMk id="3" creationId="{CCD51DB0-314A-166E-8C76-16874492F0AA}"/>
          </ac:spMkLst>
        </pc:spChg>
        <pc:spChg chg="add del mod">
          <ac:chgData name="Ana Quintana" userId="e3fa3b131e7bf2b7" providerId="Windows Live" clId="Web-{5E38771D-2C09-4020-BECF-19DA6DD2F982}" dt="2023-07-03T06:46:06.528" v="21"/>
          <ac:spMkLst>
            <pc:docMk/>
            <pc:sldMk cId="4293905058" sldId="273"/>
            <ac:spMk id="9" creationId="{5B8736AC-07B0-DD4E-3B08-29302B6EEED9}"/>
          </ac:spMkLst>
        </pc:spChg>
        <pc:spChg chg="del">
          <ac:chgData name="Ana Quintana" userId="e3fa3b131e7bf2b7" providerId="Windows Live" clId="Web-{5E38771D-2C09-4020-BECF-19DA6DD2F982}" dt="2023-07-03T06:45:49.137" v="13"/>
          <ac:spMkLst>
            <pc:docMk/>
            <pc:sldMk cId="4293905058" sldId="273"/>
            <ac:spMk id="21" creationId="{DB17E863-922E-4C26-BD64-E8FD41D28661}"/>
          </ac:spMkLst>
        </pc:spChg>
        <pc:spChg chg="add">
          <ac:chgData name="Ana Quintana" userId="e3fa3b131e7bf2b7" providerId="Windows Live" clId="Web-{5E38771D-2C09-4020-BECF-19DA6DD2F982}" dt="2023-07-03T06:46:19.513" v="22"/>
          <ac:spMkLst>
            <pc:docMk/>
            <pc:sldMk cId="4293905058" sldId="273"/>
            <ac:spMk id="23" creationId="{EE8426CD-9179-0C5E-DE56-60F0627A65CC}"/>
          </ac:spMkLst>
        </pc:spChg>
        <pc:spChg chg="add">
          <ac:chgData name="Ana Quintana" userId="e3fa3b131e7bf2b7" providerId="Windows Live" clId="Web-{5E38771D-2C09-4020-BECF-19DA6DD2F982}" dt="2023-07-03T06:46:19.528" v="23"/>
          <ac:spMkLst>
            <pc:docMk/>
            <pc:sldMk cId="4293905058" sldId="273"/>
            <ac:spMk id="25" creationId="{EC7BE39E-3583-76CF-E43A-4CA2CA575908}"/>
          </ac:spMkLst>
        </pc:spChg>
        <pc:picChg chg="del">
          <ac:chgData name="Ana Quintana" userId="e3fa3b131e7bf2b7" providerId="Windows Live" clId="Web-{5E38771D-2C09-4020-BECF-19DA6DD2F982}" dt="2023-07-03T06:45:49.137" v="12"/>
          <ac:picMkLst>
            <pc:docMk/>
            <pc:sldMk cId="4293905058" sldId="273"/>
            <ac:picMk id="4" creationId="{F2EB4ECE-D4AB-BC5F-BC8D-294CF6AD969D}"/>
          </ac:picMkLst>
        </pc:picChg>
        <pc:picChg chg="del">
          <ac:chgData name="Ana Quintana" userId="e3fa3b131e7bf2b7" providerId="Windows Live" clId="Web-{5E38771D-2C09-4020-BECF-19DA6DD2F982}" dt="2023-07-03T06:45:50.934" v="14"/>
          <ac:picMkLst>
            <pc:docMk/>
            <pc:sldMk cId="4293905058" sldId="273"/>
            <ac:picMk id="8" creationId="{94F14631-F94B-9031-7D7F-C066B55D711D}"/>
          </ac:picMkLst>
        </pc:picChg>
        <pc:picChg chg="add">
          <ac:chgData name="Ana Quintana" userId="e3fa3b131e7bf2b7" providerId="Windows Live" clId="Web-{5E38771D-2C09-4020-BECF-19DA6DD2F982}" dt="2023-07-03T06:46:03.825" v="16"/>
          <ac:picMkLst>
            <pc:docMk/>
            <pc:sldMk cId="4293905058" sldId="273"/>
            <ac:picMk id="11" creationId="{15F19AD0-2BDD-C8D9-55D8-B286272B8FB3}"/>
          </ac:picMkLst>
        </pc:picChg>
        <pc:picChg chg="add">
          <ac:chgData name="Ana Quintana" userId="e3fa3b131e7bf2b7" providerId="Windows Live" clId="Web-{5E38771D-2C09-4020-BECF-19DA6DD2F982}" dt="2023-07-03T06:46:03.856" v="17"/>
          <ac:picMkLst>
            <pc:docMk/>
            <pc:sldMk cId="4293905058" sldId="273"/>
            <ac:picMk id="13" creationId="{0F91E1A9-7460-2885-778F-4C8ABB42F6CB}"/>
          </ac:picMkLst>
        </pc:picChg>
        <pc:picChg chg="add mod">
          <ac:chgData name="Ana Quintana" userId="e3fa3b131e7bf2b7" providerId="Windows Live" clId="Web-{5E38771D-2C09-4020-BECF-19DA6DD2F982}" dt="2023-07-03T06:46:35.560" v="26" actId="1076"/>
          <ac:picMkLst>
            <pc:docMk/>
            <pc:sldMk cId="4293905058" sldId="273"/>
            <ac:picMk id="15" creationId="{FBAD9667-D820-A995-F3D2-6EC486BAC7A6}"/>
          </ac:picMkLst>
        </pc:picChg>
        <pc:picChg chg="add">
          <ac:chgData name="Ana Quintana" userId="e3fa3b131e7bf2b7" providerId="Windows Live" clId="Web-{5E38771D-2C09-4020-BECF-19DA6DD2F982}" dt="2023-07-03T06:46:03.965" v="19"/>
          <ac:picMkLst>
            <pc:docMk/>
            <pc:sldMk cId="4293905058" sldId="273"/>
            <ac:picMk id="17" creationId="{82CEEF97-592A-39D9-4F70-5BC1CA5D1B5C}"/>
          </ac:picMkLst>
        </pc:picChg>
        <pc:picChg chg="add">
          <ac:chgData name="Ana Quintana" userId="e3fa3b131e7bf2b7" providerId="Windows Live" clId="Web-{5E38771D-2C09-4020-BECF-19DA6DD2F982}" dt="2023-07-03T06:46:03.997" v="20"/>
          <ac:picMkLst>
            <pc:docMk/>
            <pc:sldMk cId="4293905058" sldId="273"/>
            <ac:picMk id="20" creationId="{8E260F53-9D30-141D-CF6F-5F4661A589AF}"/>
          </ac:picMkLst>
        </pc:picChg>
      </pc:sldChg>
      <pc:sldChg chg="addSp delSp modSp new mod setBg">
        <pc:chgData name="Ana Quintana" userId="e3fa3b131e7bf2b7" providerId="Windows Live" clId="Web-{5E38771D-2C09-4020-BECF-19DA6DD2F982}" dt="2023-07-03T08:54:02.042" v="469" actId="20577"/>
        <pc:sldMkLst>
          <pc:docMk/>
          <pc:sldMk cId="68859708" sldId="274"/>
        </pc:sldMkLst>
        <pc:spChg chg="mod">
          <ac:chgData name="Ana Quintana" userId="e3fa3b131e7bf2b7" providerId="Windows Live" clId="Web-{5E38771D-2C09-4020-BECF-19DA6DD2F982}" dt="2023-07-03T08:28:41.470" v="254" actId="20577"/>
          <ac:spMkLst>
            <pc:docMk/>
            <pc:sldMk cId="68859708" sldId="274"/>
            <ac:spMk id="2" creationId="{3A6879B8-7695-8723-8392-101C583BDFC7}"/>
          </ac:spMkLst>
        </pc:spChg>
        <pc:spChg chg="add del mod">
          <ac:chgData name="Ana Quintana" userId="e3fa3b131e7bf2b7" providerId="Windows Live" clId="Web-{5E38771D-2C09-4020-BECF-19DA6DD2F982}" dt="2023-07-03T06:49:51.973" v="76"/>
          <ac:spMkLst>
            <pc:docMk/>
            <pc:sldMk cId="68859708" sldId="274"/>
            <ac:spMk id="3" creationId="{37D77BC4-4581-74E2-C1E8-28ED579C8A3E}"/>
          </ac:spMkLst>
        </pc:spChg>
        <pc:spChg chg="mod">
          <ac:chgData name="Ana Quintana" userId="e3fa3b131e7bf2b7" providerId="Windows Live" clId="Web-{5E38771D-2C09-4020-BECF-19DA6DD2F982}" dt="2023-07-03T06:49:36.988" v="75"/>
          <ac:spMkLst>
            <pc:docMk/>
            <pc:sldMk cId="68859708" sldId="274"/>
            <ac:spMk id="4" creationId="{8B7A3056-1B04-82F5-2F07-9FCEBB9E1712}"/>
          </ac:spMkLst>
        </pc:spChg>
        <pc:spChg chg="mod">
          <ac:chgData name="Ana Quintana" userId="e3fa3b131e7bf2b7" providerId="Windows Live" clId="Web-{5E38771D-2C09-4020-BECF-19DA6DD2F982}" dt="2023-07-03T06:49:36.988" v="75"/>
          <ac:spMkLst>
            <pc:docMk/>
            <pc:sldMk cId="68859708" sldId="274"/>
            <ac:spMk id="5" creationId="{A9B1B138-9682-B4AD-5B38-77EBD921B006}"/>
          </ac:spMkLst>
        </pc:spChg>
        <pc:spChg chg="add mod">
          <ac:chgData name="Ana Quintana" userId="e3fa3b131e7bf2b7" providerId="Windows Live" clId="Web-{5E38771D-2C09-4020-BECF-19DA6DD2F982}" dt="2023-07-03T08:54:02.042" v="469" actId="20577"/>
          <ac:spMkLst>
            <pc:docMk/>
            <pc:sldMk cId="68859708" sldId="274"/>
            <ac:spMk id="6" creationId="{F58B07ED-F567-1209-FFF5-CE4ED50253E4}"/>
          </ac:spMkLst>
        </pc:spChg>
        <pc:spChg chg="add del mod">
          <ac:chgData name="Ana Quintana" userId="e3fa3b131e7bf2b7" providerId="Windows Live" clId="Web-{5E38771D-2C09-4020-BECF-19DA6DD2F982}" dt="2023-07-03T06:49:56.504" v="77"/>
          <ac:spMkLst>
            <pc:docMk/>
            <pc:sldMk cId="68859708" sldId="274"/>
            <ac:spMk id="7" creationId="{B71A6BA8-6F3E-A498-8AA4-663070D96EC7}"/>
          </ac:spMkLst>
        </pc:spChg>
        <pc:spChg chg="add mod">
          <ac:chgData name="Ana Quintana" userId="e3fa3b131e7bf2b7" providerId="Windows Live" clId="Web-{5E38771D-2C09-4020-BECF-19DA6DD2F982}" dt="2023-07-03T08:47:06.824" v="414" actId="20577"/>
          <ac:spMkLst>
            <pc:docMk/>
            <pc:sldMk cId="68859708" sldId="274"/>
            <ac:spMk id="7" creationId="{E4437661-095B-22EF-B7E6-B7E7E3C7724B}"/>
          </ac:spMkLst>
        </pc:spChg>
        <pc:spChg chg="add mod">
          <ac:chgData name="Ana Quintana" userId="e3fa3b131e7bf2b7" providerId="Windows Live" clId="Web-{5E38771D-2C09-4020-BECF-19DA6DD2F982}" dt="2023-07-03T08:47:00.542" v="411" actId="20577"/>
          <ac:spMkLst>
            <pc:docMk/>
            <pc:sldMk cId="68859708" sldId="274"/>
            <ac:spMk id="8" creationId="{8EED6640-B565-4570-5F77-0775DBBBAAD3}"/>
          </ac:spMkLst>
        </pc:spChg>
        <pc:spChg chg="add">
          <ac:chgData name="Ana Quintana" userId="e3fa3b131e7bf2b7" providerId="Windows Live" clId="Web-{5E38771D-2C09-4020-BECF-19DA6DD2F982}" dt="2023-07-03T06:49:36.988" v="75"/>
          <ac:spMkLst>
            <pc:docMk/>
            <pc:sldMk cId="68859708" sldId="274"/>
            <ac:spMk id="10" creationId="{100EDD19-6802-4EC3-95CE-CFFAB042CFD6}"/>
          </ac:spMkLst>
        </pc:spChg>
        <pc:spChg chg="add">
          <ac:chgData name="Ana Quintana" userId="e3fa3b131e7bf2b7" providerId="Windows Live" clId="Web-{5E38771D-2C09-4020-BECF-19DA6DD2F982}" dt="2023-07-03T06:49:36.988" v="75"/>
          <ac:spMkLst>
            <pc:docMk/>
            <pc:sldMk cId="68859708" sldId="274"/>
            <ac:spMk id="12" creationId="{DB17E863-922E-4C26-BD64-E8FD41D28661}"/>
          </ac:spMkLst>
        </pc:spChg>
        <pc:spChg chg="add mod">
          <ac:chgData name="Ana Quintana" userId="e3fa3b131e7bf2b7" providerId="Windows Live" clId="Web-{5E38771D-2C09-4020-BECF-19DA6DD2F982}" dt="2023-07-03T06:51:12.022" v="112" actId="1076"/>
          <ac:spMkLst>
            <pc:docMk/>
            <pc:sldMk cId="68859708" sldId="274"/>
            <ac:spMk id="21" creationId="{1CA6C9B1-B61E-E2F0-EC68-58A1A1F648A4}"/>
          </ac:spMkLst>
        </pc:spChg>
        <pc:spChg chg="add mod">
          <ac:chgData name="Ana Quintana" userId="e3fa3b131e7bf2b7" providerId="Windows Live" clId="Web-{5E38771D-2C09-4020-BECF-19DA6DD2F982}" dt="2023-07-03T06:50:04.270" v="92" actId="1076"/>
          <ac:spMkLst>
            <pc:docMk/>
            <pc:sldMk cId="68859708" sldId="274"/>
            <ac:spMk id="23" creationId="{8489C927-4F65-F577-C687-59E7FF7DE10C}"/>
          </ac:spMkLst>
        </pc:spChg>
        <pc:picChg chg="add mod ord">
          <ac:chgData name="Ana Quintana" userId="e3fa3b131e7bf2b7" providerId="Windows Live" clId="Web-{5E38771D-2C09-4020-BECF-19DA6DD2F982}" dt="2023-07-03T06:51:06.490" v="110" actId="1076"/>
          <ac:picMkLst>
            <pc:docMk/>
            <pc:sldMk cId="68859708" sldId="274"/>
            <ac:picMk id="9" creationId="{FDA92267-D4B7-898E-7F78-A89BE42E8A2A}"/>
          </ac:picMkLst>
        </pc:picChg>
        <pc:picChg chg="add mod">
          <ac:chgData name="Ana Quintana" userId="e3fa3b131e7bf2b7" providerId="Windows Live" clId="Web-{5E38771D-2C09-4020-BECF-19DA6DD2F982}" dt="2023-07-03T06:51:08.959" v="111" actId="1076"/>
          <ac:picMkLst>
            <pc:docMk/>
            <pc:sldMk cId="68859708" sldId="274"/>
            <ac:picMk id="13" creationId="{D1A18551-C37B-2F37-E63D-1C119CE664E2}"/>
          </ac:picMkLst>
        </pc:picChg>
        <pc:picChg chg="add mod modCrop">
          <ac:chgData name="Ana Quintana" userId="e3fa3b131e7bf2b7" providerId="Windows Live" clId="Web-{5E38771D-2C09-4020-BECF-19DA6DD2F982}" dt="2023-07-03T06:50:49.381" v="105" actId="1076"/>
          <ac:picMkLst>
            <pc:docMk/>
            <pc:sldMk cId="68859708" sldId="274"/>
            <ac:picMk id="15" creationId="{F0F99C75-75D0-B6E2-45AE-DCF6405532E3}"/>
          </ac:picMkLst>
        </pc:picChg>
        <pc:picChg chg="add mod">
          <ac:chgData name="Ana Quintana" userId="e3fa3b131e7bf2b7" providerId="Windows Live" clId="Web-{5E38771D-2C09-4020-BECF-19DA6DD2F982}" dt="2023-07-03T06:50:04.270" v="95" actId="1076"/>
          <ac:picMkLst>
            <pc:docMk/>
            <pc:sldMk cId="68859708" sldId="274"/>
            <ac:picMk id="17" creationId="{13D0CC6E-022D-2CC7-1A22-A2F2899FAE5B}"/>
          </ac:picMkLst>
        </pc:picChg>
        <pc:picChg chg="add mod modCrop">
          <ac:chgData name="Ana Quintana" userId="e3fa3b131e7bf2b7" providerId="Windows Live" clId="Web-{5E38771D-2C09-4020-BECF-19DA6DD2F982}" dt="2023-07-03T06:50:46.162" v="103" actId="1076"/>
          <ac:picMkLst>
            <pc:docMk/>
            <pc:sldMk cId="68859708" sldId="274"/>
            <ac:picMk id="19" creationId="{69FE9C88-B367-96D6-AC78-9C83549F900C}"/>
          </ac:picMkLst>
        </pc:picChg>
      </pc:sldChg>
      <pc:sldChg chg="addSp delSp new del">
        <pc:chgData name="Ana Quintana" userId="e3fa3b131e7bf2b7" providerId="Windows Live" clId="Web-{5E38771D-2C09-4020-BECF-19DA6DD2F982}" dt="2023-07-03T06:48:31.892" v="50"/>
        <pc:sldMkLst>
          <pc:docMk/>
          <pc:sldMk cId="2106441528" sldId="274"/>
        </pc:sldMkLst>
        <pc:spChg chg="del">
          <ac:chgData name="Ana Quintana" userId="e3fa3b131e7bf2b7" providerId="Windows Live" clId="Web-{5E38771D-2C09-4020-BECF-19DA6DD2F982}" dt="2023-07-03T06:48:12.266" v="35"/>
          <ac:spMkLst>
            <pc:docMk/>
            <pc:sldMk cId="2106441528" sldId="274"/>
            <ac:spMk id="3" creationId="{2A91B5BC-11FA-C743-11AE-A6E7EEE36273}"/>
          </ac:spMkLst>
        </pc:spChg>
        <pc:spChg chg="add del">
          <ac:chgData name="Ana Quintana" userId="e3fa3b131e7bf2b7" providerId="Windows Live" clId="Web-{5E38771D-2C09-4020-BECF-19DA6DD2F982}" dt="2023-07-03T06:48:26.704" v="44"/>
          <ac:spMkLst>
            <pc:docMk/>
            <pc:sldMk cId="2106441528" sldId="274"/>
            <ac:spMk id="17" creationId="{92E0C185-C78F-F214-47BE-F6256EF1AA5B}"/>
          </ac:spMkLst>
        </pc:spChg>
        <pc:spChg chg="add del">
          <ac:chgData name="Ana Quintana" userId="e3fa3b131e7bf2b7" providerId="Windows Live" clId="Web-{5E38771D-2C09-4020-BECF-19DA6DD2F982}" dt="2023-07-03T06:48:26.704" v="43"/>
          <ac:spMkLst>
            <pc:docMk/>
            <pc:sldMk cId="2106441528" sldId="274"/>
            <ac:spMk id="19" creationId="{D5C2645F-72BD-58F8-4C4B-24ED6559C848}"/>
          </ac:spMkLst>
        </pc:spChg>
        <pc:picChg chg="add del">
          <ac:chgData name="Ana Quintana" userId="e3fa3b131e7bf2b7" providerId="Windows Live" clId="Web-{5E38771D-2C09-4020-BECF-19DA6DD2F982}" dt="2023-07-03T06:48:26.704" v="49"/>
          <ac:picMkLst>
            <pc:docMk/>
            <pc:sldMk cId="2106441528" sldId="274"/>
            <ac:picMk id="7" creationId="{3DE566A6-DCFF-C222-FCDC-5A0CE9A2D70F}"/>
          </ac:picMkLst>
        </pc:picChg>
        <pc:picChg chg="add del">
          <ac:chgData name="Ana Quintana" userId="e3fa3b131e7bf2b7" providerId="Windows Live" clId="Web-{5E38771D-2C09-4020-BECF-19DA6DD2F982}" dt="2023-07-03T06:48:26.704" v="48"/>
          <ac:picMkLst>
            <pc:docMk/>
            <pc:sldMk cId="2106441528" sldId="274"/>
            <ac:picMk id="9" creationId="{8814C934-0BF5-41CF-3F84-1B5CEE19D6F2}"/>
          </ac:picMkLst>
        </pc:picChg>
        <pc:picChg chg="add del">
          <ac:chgData name="Ana Quintana" userId="e3fa3b131e7bf2b7" providerId="Windows Live" clId="Web-{5E38771D-2C09-4020-BECF-19DA6DD2F982}" dt="2023-07-03T06:48:26.704" v="47"/>
          <ac:picMkLst>
            <pc:docMk/>
            <pc:sldMk cId="2106441528" sldId="274"/>
            <ac:picMk id="11" creationId="{0AA0955C-E1F5-2AF7-8977-AAFFF9C6CDA3}"/>
          </ac:picMkLst>
        </pc:picChg>
        <pc:picChg chg="add del">
          <ac:chgData name="Ana Quintana" userId="e3fa3b131e7bf2b7" providerId="Windows Live" clId="Web-{5E38771D-2C09-4020-BECF-19DA6DD2F982}" dt="2023-07-03T06:48:26.704" v="46"/>
          <ac:picMkLst>
            <pc:docMk/>
            <pc:sldMk cId="2106441528" sldId="274"/>
            <ac:picMk id="13" creationId="{4EC66DA5-147B-B84B-83CE-9D6FAEDB76AF}"/>
          </ac:picMkLst>
        </pc:picChg>
        <pc:picChg chg="add del">
          <ac:chgData name="Ana Quintana" userId="e3fa3b131e7bf2b7" providerId="Windows Live" clId="Web-{5E38771D-2C09-4020-BECF-19DA6DD2F982}" dt="2023-07-03T06:48:26.704" v="45"/>
          <ac:picMkLst>
            <pc:docMk/>
            <pc:sldMk cId="2106441528" sldId="274"/>
            <ac:picMk id="15" creationId="{A3E4B6A3-263C-0786-A4BD-73151CCEDC1D}"/>
          </ac:picMkLst>
        </pc:picChg>
      </pc:sldChg>
      <pc:sldChg chg="addSp delSp modSp add replId">
        <pc:chgData name="Ana Quintana" userId="e3fa3b131e7bf2b7" providerId="Windows Live" clId="Web-{5E38771D-2C09-4020-BECF-19DA6DD2F982}" dt="2023-07-03T08:21:58.704" v="180" actId="20577"/>
        <pc:sldMkLst>
          <pc:docMk/>
          <pc:sldMk cId="4228373787" sldId="275"/>
        </pc:sldMkLst>
        <pc:spChg chg="del mod">
          <ac:chgData name="Ana Quintana" userId="e3fa3b131e7bf2b7" providerId="Windows Live" clId="Web-{5E38771D-2C09-4020-BECF-19DA6DD2F982}" dt="2023-07-03T06:51:50.726" v="121"/>
          <ac:spMkLst>
            <pc:docMk/>
            <pc:sldMk cId="4228373787" sldId="275"/>
            <ac:spMk id="3" creationId="{AB55E8DE-BB5C-5BBA-CACE-31FA9009135F}"/>
          </ac:spMkLst>
        </pc:spChg>
        <pc:spChg chg="add mod">
          <ac:chgData name="Ana Quintana" userId="e3fa3b131e7bf2b7" providerId="Windows Live" clId="Web-{5E38771D-2C09-4020-BECF-19DA6DD2F982}" dt="2023-07-03T08:21:58.704" v="180" actId="20577"/>
          <ac:spMkLst>
            <pc:docMk/>
            <pc:sldMk cId="4228373787" sldId="275"/>
            <ac:spMk id="4" creationId="{C6C07BC3-9082-8CEF-0871-28EF228D543E}"/>
          </ac:spMkLst>
        </pc:spChg>
        <pc:spChg chg="add del mod">
          <ac:chgData name="Ana Quintana" userId="e3fa3b131e7bf2b7" providerId="Windows Live" clId="Web-{5E38771D-2C09-4020-BECF-19DA6DD2F982}" dt="2023-07-03T08:21:48.767" v="177"/>
          <ac:spMkLst>
            <pc:docMk/>
            <pc:sldMk cId="4228373787" sldId="275"/>
            <ac:spMk id="8" creationId="{89A6D229-6A43-CC1D-FAB7-A0A154D03CFC}"/>
          </ac:spMkLst>
        </pc:spChg>
        <pc:spChg chg="add del mod">
          <ac:chgData name="Ana Quintana" userId="e3fa3b131e7bf2b7" providerId="Windows Live" clId="Web-{5E38771D-2C09-4020-BECF-19DA6DD2F982}" dt="2023-07-03T06:51:58.789" v="122"/>
          <ac:spMkLst>
            <pc:docMk/>
            <pc:sldMk cId="4228373787" sldId="275"/>
            <ac:spMk id="9" creationId="{C360D95E-00BE-DC74-9BDF-1EF5DA825CA5}"/>
          </ac:spMkLst>
        </pc:spChg>
        <pc:spChg chg="del">
          <ac:chgData name="Ana Quintana" userId="e3fa3b131e7bf2b7" providerId="Windows Live" clId="Web-{5E38771D-2C09-4020-BECF-19DA6DD2F982}" dt="2023-07-03T06:51:45.554" v="117"/>
          <ac:spMkLst>
            <pc:docMk/>
            <pc:sldMk cId="4228373787" sldId="275"/>
            <ac:spMk id="11" creationId="{85F58991-E40F-7B43-E10A-0CB37795D1E0}"/>
          </ac:spMkLst>
        </pc:spChg>
        <pc:spChg chg="del">
          <ac:chgData name="Ana Quintana" userId="e3fa3b131e7bf2b7" providerId="Windows Live" clId="Web-{5E38771D-2C09-4020-BECF-19DA6DD2F982}" dt="2023-07-03T06:51:43.820" v="116"/>
          <ac:spMkLst>
            <pc:docMk/>
            <pc:sldMk cId="4228373787" sldId="275"/>
            <ac:spMk id="12" creationId="{5B4EA002-EF17-DF98-A90D-FAB7B28E9AAC}"/>
          </ac:spMkLst>
        </pc:spChg>
        <pc:picChg chg="del">
          <ac:chgData name="Ana Quintana" userId="e3fa3b131e7bf2b7" providerId="Windows Live" clId="Web-{5E38771D-2C09-4020-BECF-19DA6DD2F982}" dt="2023-07-03T06:51:40.976" v="115"/>
          <ac:picMkLst>
            <pc:docMk/>
            <pc:sldMk cId="4228373787" sldId="275"/>
            <ac:picMk id="6" creationId="{23424711-79A5-8B7E-A037-3518D4971829}"/>
          </ac:picMkLst>
        </pc:picChg>
        <pc:picChg chg="del">
          <ac:chgData name="Ana Quintana" userId="e3fa3b131e7bf2b7" providerId="Windows Live" clId="Web-{5E38771D-2C09-4020-BECF-19DA6DD2F982}" dt="2023-07-03T06:51:39.945" v="114"/>
          <ac:picMkLst>
            <pc:docMk/>
            <pc:sldMk cId="4228373787" sldId="275"/>
            <ac:picMk id="8" creationId="{7671B135-DF18-3521-1847-5A1DDF402DBD}"/>
          </ac:picMkLst>
        </pc:picChg>
        <pc:picChg chg="add">
          <ac:chgData name="Ana Quintana" userId="e3fa3b131e7bf2b7" providerId="Windows Live" clId="Web-{5E38771D-2C09-4020-BECF-19DA6DD2F982}" dt="2023-07-03T06:52:00.211" v="123"/>
          <ac:picMkLst>
            <pc:docMk/>
            <pc:sldMk cId="4228373787" sldId="275"/>
            <ac:picMk id="13" creationId="{C3CE71EC-9FCA-36FB-1170-DE8750A41136}"/>
          </ac:picMkLst>
        </pc:picChg>
        <pc:picChg chg="add">
          <ac:chgData name="Ana Quintana" userId="e3fa3b131e7bf2b7" providerId="Windows Live" clId="Web-{5E38771D-2C09-4020-BECF-19DA6DD2F982}" dt="2023-07-03T06:52:00.227" v="124"/>
          <ac:picMkLst>
            <pc:docMk/>
            <pc:sldMk cId="4228373787" sldId="275"/>
            <ac:picMk id="15" creationId="{F265561C-B9E2-376C-07E6-BE90587571F1}"/>
          </ac:picMkLst>
        </pc:picChg>
        <pc:picChg chg="add">
          <ac:chgData name="Ana Quintana" userId="e3fa3b131e7bf2b7" providerId="Windows Live" clId="Web-{5E38771D-2C09-4020-BECF-19DA6DD2F982}" dt="2023-07-03T06:52:00.258" v="125"/>
          <ac:picMkLst>
            <pc:docMk/>
            <pc:sldMk cId="4228373787" sldId="275"/>
            <ac:picMk id="17" creationId="{364F6E4B-B5F9-55FD-71FA-09EAD1DE0CE3}"/>
          </ac:picMkLst>
        </pc:picChg>
      </pc:sldChg>
      <pc:sldChg chg="addSp delSp modSp add replId">
        <pc:chgData name="Ana Quintana" userId="e3fa3b131e7bf2b7" providerId="Windows Live" clId="Web-{5E38771D-2C09-4020-BECF-19DA6DD2F982}" dt="2023-07-03T08:58:29.021" v="564"/>
        <pc:sldMkLst>
          <pc:docMk/>
          <pc:sldMk cId="480933852" sldId="276"/>
        </pc:sldMkLst>
        <pc:spChg chg="add mod">
          <ac:chgData name="Ana Quintana" userId="e3fa3b131e7bf2b7" providerId="Windows Live" clId="Web-{5E38771D-2C09-4020-BECF-19DA6DD2F982}" dt="2023-07-03T08:58:29.021" v="564"/>
          <ac:spMkLst>
            <pc:docMk/>
            <pc:sldMk cId="480933852" sldId="276"/>
            <ac:spMk id="3" creationId="{5C072DE8-6EE8-5A14-FB15-81A218EADB69}"/>
          </ac:spMkLst>
        </pc:spChg>
        <pc:spChg chg="mod">
          <ac:chgData name="Ana Quintana" userId="e3fa3b131e7bf2b7" providerId="Windows Live" clId="Web-{5E38771D-2C09-4020-BECF-19DA6DD2F982}" dt="2023-07-03T08:56:50.580" v="525" actId="1076"/>
          <ac:spMkLst>
            <pc:docMk/>
            <pc:sldMk cId="480933852" sldId="276"/>
            <ac:spMk id="4" creationId="{C6C07BC3-9082-8CEF-0871-28EF228D543E}"/>
          </ac:spMkLst>
        </pc:spChg>
        <pc:picChg chg="del">
          <ac:chgData name="Ana Quintana" userId="e3fa3b131e7bf2b7" providerId="Windows Live" clId="Web-{5E38771D-2C09-4020-BECF-19DA6DD2F982}" dt="2023-07-03T08:22:27.784" v="184"/>
          <ac:picMkLst>
            <pc:docMk/>
            <pc:sldMk cId="480933852" sldId="276"/>
            <ac:picMk id="13" creationId="{C3CE71EC-9FCA-36FB-1170-DE8750A41136}"/>
          </ac:picMkLst>
        </pc:picChg>
        <pc:picChg chg="del">
          <ac:chgData name="Ana Quintana" userId="e3fa3b131e7bf2b7" providerId="Windows Live" clId="Web-{5E38771D-2C09-4020-BECF-19DA6DD2F982}" dt="2023-07-03T08:22:27.784" v="183"/>
          <ac:picMkLst>
            <pc:docMk/>
            <pc:sldMk cId="480933852" sldId="276"/>
            <ac:picMk id="15" creationId="{F265561C-B9E2-376C-07E6-BE90587571F1}"/>
          </ac:picMkLst>
        </pc:picChg>
        <pc:picChg chg="del">
          <ac:chgData name="Ana Quintana" userId="e3fa3b131e7bf2b7" providerId="Windows Live" clId="Web-{5E38771D-2C09-4020-BECF-19DA6DD2F982}" dt="2023-07-03T08:22:27.784" v="182"/>
          <ac:picMkLst>
            <pc:docMk/>
            <pc:sldMk cId="480933852" sldId="276"/>
            <ac:picMk id="17" creationId="{364F6E4B-B5F9-55FD-71FA-09EAD1DE0CE3}"/>
          </ac:picMkLst>
        </pc:picChg>
      </pc:sldChg>
    </pc:docChg>
  </pc:docChgLst>
  <pc:docChgLst>
    <pc:chgData name="Ana Quintana" userId="e3fa3b131e7bf2b7" providerId="Windows Live" clId="Web-{B7994989-FF69-4F40-90A0-64B16E7477DC}"/>
    <pc:docChg chg="modSld">
      <pc:chgData name="Ana Quintana" userId="e3fa3b131e7bf2b7" providerId="Windows Live" clId="Web-{B7994989-FF69-4F40-90A0-64B16E7477DC}" dt="2023-07-04T10:15:31.883" v="12" actId="20577"/>
      <pc:docMkLst>
        <pc:docMk/>
      </pc:docMkLst>
      <pc:sldChg chg="modSp">
        <pc:chgData name="Ana Quintana" userId="e3fa3b131e7bf2b7" providerId="Windows Live" clId="Web-{B7994989-FF69-4F40-90A0-64B16E7477DC}" dt="2023-07-04T10:06:15.071" v="7" actId="20577"/>
        <pc:sldMkLst>
          <pc:docMk/>
          <pc:sldMk cId="960611199" sldId="261"/>
        </pc:sldMkLst>
        <pc:spChg chg="mod">
          <ac:chgData name="Ana Quintana" userId="e3fa3b131e7bf2b7" providerId="Windows Live" clId="Web-{B7994989-FF69-4F40-90A0-64B16E7477DC}" dt="2023-07-04T10:06:15.071" v="7" actId="20577"/>
          <ac:spMkLst>
            <pc:docMk/>
            <pc:sldMk cId="960611199" sldId="261"/>
            <ac:spMk id="3" creationId="{C14298A4-D6AC-B04F-B2ED-58DCB4D5A916}"/>
          </ac:spMkLst>
        </pc:spChg>
      </pc:sldChg>
      <pc:sldChg chg="modSp">
        <pc:chgData name="Ana Quintana" userId="e3fa3b131e7bf2b7" providerId="Windows Live" clId="Web-{B7994989-FF69-4F40-90A0-64B16E7477DC}" dt="2023-07-04T10:15:31.883" v="12" actId="20577"/>
        <pc:sldMkLst>
          <pc:docMk/>
          <pc:sldMk cId="4217561680" sldId="262"/>
        </pc:sldMkLst>
        <pc:spChg chg="mod">
          <ac:chgData name="Ana Quintana" userId="e3fa3b131e7bf2b7" providerId="Windows Live" clId="Web-{B7994989-FF69-4F40-90A0-64B16E7477DC}" dt="2023-07-04T10:15:31.883" v="12" actId="20577"/>
          <ac:spMkLst>
            <pc:docMk/>
            <pc:sldMk cId="4217561680" sldId="262"/>
            <ac:spMk id="8" creationId="{1824A242-505A-34BD-E3FF-B0517D7CD549}"/>
          </ac:spMkLst>
        </pc:spChg>
      </pc:sldChg>
      <pc:sldChg chg="addSp modSp">
        <pc:chgData name="Ana Quintana" userId="e3fa3b131e7bf2b7" providerId="Windows Live" clId="Web-{B7994989-FF69-4F40-90A0-64B16E7477DC}" dt="2023-07-04T09:54:31.630" v="6" actId="1076"/>
        <pc:sldMkLst>
          <pc:docMk/>
          <pc:sldMk cId="2343213667" sldId="266"/>
        </pc:sldMkLst>
        <pc:picChg chg="add mod">
          <ac:chgData name="Ana Quintana" userId="e3fa3b131e7bf2b7" providerId="Windows Live" clId="Web-{B7994989-FF69-4F40-90A0-64B16E7477DC}" dt="2023-07-04T09:54:31.630" v="6" actId="1076"/>
          <ac:picMkLst>
            <pc:docMk/>
            <pc:sldMk cId="2343213667" sldId="266"/>
            <ac:picMk id="8" creationId="{E31BA249-0FBE-3901-6F63-04B6987BC301}"/>
          </ac:picMkLst>
        </pc:picChg>
      </pc:sldChg>
    </pc:docChg>
  </pc:docChgLst>
  <pc:docChgLst>
    <pc:chgData name="Ana Quintana" userId="e3fa3b131e7bf2b7" providerId="Windows Live" clId="Web-{BA6345A3-8B4D-46B1-A048-1B862BF6D8BA}"/>
    <pc:docChg chg="addSld delSld modSld sldOrd">
      <pc:chgData name="Ana Quintana" userId="e3fa3b131e7bf2b7" providerId="Windows Live" clId="Web-{BA6345A3-8B4D-46B1-A048-1B862BF6D8BA}" dt="2023-09-05T10:11:23.908" v="126"/>
      <pc:docMkLst>
        <pc:docMk/>
      </pc:docMkLst>
      <pc:sldChg chg="modSp">
        <pc:chgData name="Ana Quintana" userId="e3fa3b131e7bf2b7" providerId="Windows Live" clId="Web-{BA6345A3-8B4D-46B1-A048-1B862BF6D8BA}" dt="2023-09-05T07:57:35.228" v="50" actId="1076"/>
        <pc:sldMkLst>
          <pc:docMk/>
          <pc:sldMk cId="2406273178" sldId="256"/>
        </pc:sldMkLst>
        <pc:spChg chg="mod">
          <ac:chgData name="Ana Quintana" userId="e3fa3b131e7bf2b7" providerId="Windows Live" clId="Web-{BA6345A3-8B4D-46B1-A048-1B862BF6D8BA}" dt="2023-09-05T07:57:35.228" v="50" actId="1076"/>
          <ac:spMkLst>
            <pc:docMk/>
            <pc:sldMk cId="2406273178" sldId="256"/>
            <ac:spMk id="2" creationId="{00000000-0000-0000-0000-000000000000}"/>
          </ac:spMkLst>
        </pc:spChg>
        <pc:spChg chg="mod">
          <ac:chgData name="Ana Quintana" userId="e3fa3b131e7bf2b7" providerId="Windows Live" clId="Web-{BA6345A3-8B4D-46B1-A048-1B862BF6D8BA}" dt="2023-09-05T07:36:48.511" v="1" actId="20577"/>
          <ac:spMkLst>
            <pc:docMk/>
            <pc:sldMk cId="2406273178" sldId="256"/>
            <ac:spMk id="3" creationId="{00000000-0000-0000-0000-000000000000}"/>
          </ac:spMkLst>
        </pc:spChg>
      </pc:sldChg>
      <pc:sldChg chg="addSp delSp modSp">
        <pc:chgData name="Ana Quintana" userId="e3fa3b131e7bf2b7" providerId="Windows Live" clId="Web-{BA6345A3-8B4D-46B1-A048-1B862BF6D8BA}" dt="2023-09-05T09:34:14.707" v="124" actId="20577"/>
        <pc:sldMkLst>
          <pc:docMk/>
          <pc:sldMk cId="4217561680" sldId="262"/>
        </pc:sldMkLst>
        <pc:spChg chg="mod">
          <ac:chgData name="Ana Quintana" userId="e3fa3b131e7bf2b7" providerId="Windows Live" clId="Web-{BA6345A3-8B4D-46B1-A048-1B862BF6D8BA}" dt="2023-09-05T09:34:14.707" v="124" actId="20577"/>
          <ac:spMkLst>
            <pc:docMk/>
            <pc:sldMk cId="4217561680" sldId="262"/>
            <ac:spMk id="3" creationId="{AB55E8DE-BB5C-5BBA-CACE-31FA9009135F}"/>
          </ac:spMkLst>
        </pc:spChg>
        <pc:spChg chg="mod">
          <ac:chgData name="Ana Quintana" userId="e3fa3b131e7bf2b7" providerId="Windows Live" clId="Web-{BA6345A3-8B4D-46B1-A048-1B862BF6D8BA}" dt="2023-09-05T09:26:55.503" v="69" actId="14100"/>
          <ac:spMkLst>
            <pc:docMk/>
            <pc:sldMk cId="4217561680" sldId="262"/>
            <ac:spMk id="8" creationId="{1824A242-505A-34BD-E3FF-B0517D7CD549}"/>
          </ac:spMkLst>
        </pc:spChg>
        <pc:spChg chg="mod">
          <ac:chgData name="Ana Quintana" userId="e3fa3b131e7bf2b7" providerId="Windows Live" clId="Web-{BA6345A3-8B4D-46B1-A048-1B862BF6D8BA}" dt="2023-09-05T09:27:39.083" v="86" actId="1076"/>
          <ac:spMkLst>
            <pc:docMk/>
            <pc:sldMk cId="4217561680" sldId="262"/>
            <ac:spMk id="11" creationId="{85F58991-E40F-7B43-E10A-0CB37795D1E0}"/>
          </ac:spMkLst>
        </pc:spChg>
        <pc:spChg chg="mod">
          <ac:chgData name="Ana Quintana" userId="e3fa3b131e7bf2b7" providerId="Windows Live" clId="Web-{BA6345A3-8B4D-46B1-A048-1B862BF6D8BA}" dt="2023-09-05T09:27:42.708" v="87" actId="1076"/>
          <ac:spMkLst>
            <pc:docMk/>
            <pc:sldMk cId="4217561680" sldId="262"/>
            <ac:spMk id="12" creationId="{5B4EA002-EF17-DF98-A90D-FAB7B28E9AAC}"/>
          </ac:spMkLst>
        </pc:spChg>
        <pc:picChg chg="del">
          <ac:chgData name="Ana Quintana" userId="e3fa3b131e7bf2b7" providerId="Windows Live" clId="Web-{BA6345A3-8B4D-46B1-A048-1B862BF6D8BA}" dt="2023-09-05T09:25:30.671" v="51"/>
          <ac:picMkLst>
            <pc:docMk/>
            <pc:sldMk cId="4217561680" sldId="262"/>
            <ac:picMk id="6" creationId="{23424711-79A5-8B7E-A037-3518D4971829}"/>
          </ac:picMkLst>
        </pc:picChg>
        <pc:picChg chg="add mod ord">
          <ac:chgData name="Ana Quintana" userId="e3fa3b131e7bf2b7" providerId="Windows Live" clId="Web-{BA6345A3-8B4D-46B1-A048-1B862BF6D8BA}" dt="2023-09-05T09:26:13.220" v="66" actId="1076"/>
          <ac:picMkLst>
            <pc:docMk/>
            <pc:sldMk cId="4217561680" sldId="262"/>
            <ac:picMk id="7" creationId="{8CB5DDFB-81ED-7FA3-54AB-2028F3EFDCE9}"/>
          </ac:picMkLst>
        </pc:picChg>
      </pc:sldChg>
      <pc:sldChg chg="addSp delSp modSp">
        <pc:chgData name="Ana Quintana" userId="e3fa3b131e7bf2b7" providerId="Windows Live" clId="Web-{BA6345A3-8B4D-46B1-A048-1B862BF6D8BA}" dt="2023-09-05T10:11:23.908" v="126"/>
        <pc:sldMkLst>
          <pc:docMk/>
          <pc:sldMk cId="4228373787" sldId="275"/>
        </pc:sldMkLst>
        <pc:spChg chg="add del mod">
          <ac:chgData name="Ana Quintana" userId="e3fa3b131e7bf2b7" providerId="Windows Live" clId="Web-{BA6345A3-8B4D-46B1-A048-1B862BF6D8BA}" dt="2023-09-05T10:11:23.908" v="126"/>
          <ac:spMkLst>
            <pc:docMk/>
            <pc:sldMk cId="4228373787" sldId="275"/>
            <ac:spMk id="2" creationId="{E4E6A94F-13F7-F666-1C0A-99562CD01FD5}"/>
          </ac:spMkLst>
        </pc:spChg>
        <pc:spChg chg="del mod">
          <ac:chgData name="Ana Quintana" userId="e3fa3b131e7bf2b7" providerId="Windows Live" clId="Web-{BA6345A3-8B4D-46B1-A048-1B862BF6D8BA}" dt="2023-09-05T10:11:21.471" v="125"/>
          <ac:spMkLst>
            <pc:docMk/>
            <pc:sldMk cId="4228373787" sldId="275"/>
            <ac:spMk id="4" creationId="{C6C07BC3-9082-8CEF-0871-28EF228D543E}"/>
          </ac:spMkLst>
        </pc:spChg>
        <pc:spChg chg="mod">
          <ac:chgData name="Ana Quintana" userId="e3fa3b131e7bf2b7" providerId="Windows Live" clId="Web-{BA6345A3-8B4D-46B1-A048-1B862BF6D8BA}" dt="2023-09-05T09:29:01.133" v="112" actId="20577"/>
          <ac:spMkLst>
            <pc:docMk/>
            <pc:sldMk cId="4228373787" sldId="275"/>
            <ac:spMk id="25" creationId="{2D949C1C-95A7-FEA3-8D70-2242FB94829C}"/>
          </ac:spMkLst>
        </pc:spChg>
        <pc:grpChg chg="del">
          <ac:chgData name="Ana Quintana" userId="e3fa3b131e7bf2b7" providerId="Windows Live" clId="Web-{BA6345A3-8B4D-46B1-A048-1B862BF6D8BA}" dt="2023-09-05T09:27:53.849" v="90"/>
          <ac:grpSpMkLst>
            <pc:docMk/>
            <pc:sldMk cId="4228373787" sldId="275"/>
            <ac:grpSpMk id="16" creationId="{121B6933-78F5-E87F-F81C-DBC6D99344BE}"/>
          </ac:grpSpMkLst>
        </pc:grpChg>
        <pc:grpChg chg="del">
          <ac:chgData name="Ana Quintana" userId="e3fa3b131e7bf2b7" providerId="Windows Live" clId="Web-{BA6345A3-8B4D-46B1-A048-1B862BF6D8BA}" dt="2023-09-05T09:27:53.849" v="89"/>
          <ac:grpSpMkLst>
            <pc:docMk/>
            <pc:sldMk cId="4228373787" sldId="275"/>
            <ac:grpSpMk id="18" creationId="{6D16D994-AB4F-C5A0-E1FD-A0C55B99CFF9}"/>
          </ac:grpSpMkLst>
        </pc:grpChg>
        <pc:grpChg chg="del">
          <ac:chgData name="Ana Quintana" userId="e3fa3b131e7bf2b7" providerId="Windows Live" clId="Web-{BA6345A3-8B4D-46B1-A048-1B862BF6D8BA}" dt="2023-09-05T09:27:53.849" v="88"/>
          <ac:grpSpMkLst>
            <pc:docMk/>
            <pc:sldMk cId="4228373787" sldId="275"/>
            <ac:grpSpMk id="27" creationId="{F8A27C35-8611-32BE-9BFD-501015A6180E}"/>
          </ac:grpSpMkLst>
        </pc:grpChg>
      </pc:sldChg>
      <pc:sldChg chg="mod modShow">
        <pc:chgData name="Ana Quintana" userId="e3fa3b131e7bf2b7" providerId="Windows Live" clId="Web-{BA6345A3-8B4D-46B1-A048-1B862BF6D8BA}" dt="2023-09-05T07:37:17.762" v="2"/>
        <pc:sldMkLst>
          <pc:docMk/>
          <pc:sldMk cId="480933852" sldId="276"/>
        </pc:sldMkLst>
      </pc:sldChg>
      <pc:sldChg chg="del">
        <pc:chgData name="Ana Quintana" userId="e3fa3b131e7bf2b7" providerId="Windows Live" clId="Web-{BA6345A3-8B4D-46B1-A048-1B862BF6D8BA}" dt="2023-09-05T07:37:27.356" v="3"/>
        <pc:sldMkLst>
          <pc:docMk/>
          <pc:sldMk cId="1075640411" sldId="277"/>
        </pc:sldMkLst>
      </pc:sldChg>
      <pc:sldChg chg="add del">
        <pc:chgData name="Ana Quintana" userId="e3fa3b131e7bf2b7" providerId="Windows Live" clId="Web-{BA6345A3-8B4D-46B1-A048-1B862BF6D8BA}" dt="2023-09-05T09:32:14.328" v="115"/>
        <pc:sldMkLst>
          <pc:docMk/>
          <pc:sldMk cId="3965476102" sldId="279"/>
        </pc:sldMkLst>
      </pc:sldChg>
      <pc:sldChg chg="delSp modSp add del ord replId">
        <pc:chgData name="Ana Quintana" userId="e3fa3b131e7bf2b7" providerId="Windows Live" clId="Web-{BA6345A3-8B4D-46B1-A048-1B862BF6D8BA}" dt="2023-09-05T09:29:02.164" v="113"/>
        <pc:sldMkLst>
          <pc:docMk/>
          <pc:sldMk cId="475929399" sldId="280"/>
        </pc:sldMkLst>
        <pc:spChg chg="del">
          <ac:chgData name="Ana Quintana" userId="e3fa3b131e7bf2b7" providerId="Windows Live" clId="Web-{BA6345A3-8B4D-46B1-A048-1B862BF6D8BA}" dt="2023-09-05T07:37:53.388" v="8"/>
          <ac:spMkLst>
            <pc:docMk/>
            <pc:sldMk cId="475929399" sldId="280"/>
            <ac:spMk id="11" creationId="{54DCB3AF-5880-5F81-0EC1-E28815E5E095}"/>
          </ac:spMkLst>
        </pc:spChg>
        <pc:spChg chg="mod">
          <ac:chgData name="Ana Quintana" userId="e3fa3b131e7bf2b7" providerId="Windows Live" clId="Web-{BA6345A3-8B4D-46B1-A048-1B862BF6D8BA}" dt="2023-09-05T07:38:08.810" v="17" actId="20577"/>
          <ac:spMkLst>
            <pc:docMk/>
            <pc:sldMk cId="475929399" sldId="280"/>
            <ac:spMk id="25" creationId="{2D949C1C-95A7-FEA3-8D70-2242FB94829C}"/>
          </ac:spMkLst>
        </pc:spChg>
        <pc:picChg chg="del">
          <ac:chgData name="Ana Quintana" userId="e3fa3b131e7bf2b7" providerId="Windows Live" clId="Web-{BA6345A3-8B4D-46B1-A048-1B862BF6D8BA}" dt="2023-09-05T07:37:53.388" v="7"/>
          <ac:picMkLst>
            <pc:docMk/>
            <pc:sldMk cId="475929399" sldId="280"/>
            <ac:picMk id="6" creationId="{341D6DC0-8E8B-CC79-BE3A-2CC0EB1E84E6}"/>
          </ac:picMkLst>
        </pc:picChg>
        <pc:picChg chg="del">
          <ac:chgData name="Ana Quintana" userId="e3fa3b131e7bf2b7" providerId="Windows Live" clId="Web-{BA6345A3-8B4D-46B1-A048-1B862BF6D8BA}" dt="2023-09-05T07:37:53.388" v="6"/>
          <ac:picMkLst>
            <pc:docMk/>
            <pc:sldMk cId="475929399" sldId="280"/>
            <ac:picMk id="8" creationId="{13370397-2A82-1E4A-D95C-57766A8C4701}"/>
          </ac:picMkLst>
        </pc:picChg>
      </pc:sldChg>
      <pc:sldChg chg="delSp modSp add replId">
        <pc:chgData name="Ana Quintana" userId="e3fa3b131e7bf2b7" providerId="Windows Live" clId="Web-{BA6345A3-8B4D-46B1-A048-1B862BF6D8BA}" dt="2023-09-05T07:38:34.811" v="30" actId="20577"/>
        <pc:sldMkLst>
          <pc:docMk/>
          <pc:sldMk cId="2250030615" sldId="281"/>
        </pc:sldMkLst>
        <pc:spChg chg="del">
          <ac:chgData name="Ana Quintana" userId="e3fa3b131e7bf2b7" providerId="Windows Live" clId="Web-{BA6345A3-8B4D-46B1-A048-1B862BF6D8BA}" dt="2023-09-05T07:38:14.670" v="21"/>
          <ac:spMkLst>
            <pc:docMk/>
            <pc:sldMk cId="2250030615" sldId="281"/>
            <ac:spMk id="11" creationId="{54DCB3AF-5880-5F81-0EC1-E28815E5E095}"/>
          </ac:spMkLst>
        </pc:spChg>
        <pc:spChg chg="mod">
          <ac:chgData name="Ana Quintana" userId="e3fa3b131e7bf2b7" providerId="Windows Live" clId="Web-{BA6345A3-8B4D-46B1-A048-1B862BF6D8BA}" dt="2023-09-05T07:38:34.811" v="30" actId="20577"/>
          <ac:spMkLst>
            <pc:docMk/>
            <pc:sldMk cId="2250030615" sldId="281"/>
            <ac:spMk id="25" creationId="{2D949C1C-95A7-FEA3-8D70-2242FB94829C}"/>
          </ac:spMkLst>
        </pc:spChg>
        <pc:picChg chg="del">
          <ac:chgData name="Ana Quintana" userId="e3fa3b131e7bf2b7" providerId="Windows Live" clId="Web-{BA6345A3-8B4D-46B1-A048-1B862BF6D8BA}" dt="2023-09-05T07:38:14.670" v="20"/>
          <ac:picMkLst>
            <pc:docMk/>
            <pc:sldMk cId="2250030615" sldId="281"/>
            <ac:picMk id="6" creationId="{341D6DC0-8E8B-CC79-BE3A-2CC0EB1E84E6}"/>
          </ac:picMkLst>
        </pc:picChg>
        <pc:picChg chg="del">
          <ac:chgData name="Ana Quintana" userId="e3fa3b131e7bf2b7" providerId="Windows Live" clId="Web-{BA6345A3-8B4D-46B1-A048-1B862BF6D8BA}" dt="2023-09-05T07:38:14.670" v="19"/>
          <ac:picMkLst>
            <pc:docMk/>
            <pc:sldMk cId="2250030615" sldId="281"/>
            <ac:picMk id="8" creationId="{13370397-2A82-1E4A-D95C-57766A8C4701}"/>
          </ac:picMkLst>
        </pc:picChg>
      </pc:sldChg>
      <pc:sldChg chg="modSp add replId">
        <pc:chgData name="Ana Quintana" userId="e3fa3b131e7bf2b7" providerId="Windows Live" clId="Web-{BA6345A3-8B4D-46B1-A048-1B862BF6D8BA}" dt="2023-09-05T07:39:12.484" v="44" actId="20577"/>
        <pc:sldMkLst>
          <pc:docMk/>
          <pc:sldMk cId="3119738192" sldId="282"/>
        </pc:sldMkLst>
        <pc:spChg chg="mod">
          <ac:chgData name="Ana Quintana" userId="e3fa3b131e7bf2b7" providerId="Windows Live" clId="Web-{BA6345A3-8B4D-46B1-A048-1B862BF6D8BA}" dt="2023-09-05T07:39:12.484" v="44" actId="20577"/>
          <ac:spMkLst>
            <pc:docMk/>
            <pc:sldMk cId="3119738192" sldId="282"/>
            <ac:spMk id="25" creationId="{2D949C1C-95A7-FEA3-8D70-2242FB94829C}"/>
          </ac:spMkLst>
        </pc:spChg>
      </pc:sldChg>
    </pc:docChg>
  </pc:docChgLst>
  <pc:docChgLst>
    <pc:chgData name="Ana Quintana" userId="e3fa3b131e7bf2b7" providerId="Windows Live" clId="Web-{BC595A83-078F-42E6-8718-0768274470EC}"/>
    <pc:docChg chg="modSld">
      <pc:chgData name="Ana Quintana" userId="e3fa3b131e7bf2b7" providerId="Windows Live" clId="Web-{BC595A83-078F-42E6-8718-0768274470EC}" dt="2023-06-30T09:18:30.373" v="80" actId="1076"/>
      <pc:docMkLst>
        <pc:docMk/>
      </pc:docMkLst>
      <pc:sldChg chg="modSp">
        <pc:chgData name="Ana Quintana" userId="e3fa3b131e7bf2b7" providerId="Windows Live" clId="Web-{BC595A83-078F-42E6-8718-0768274470EC}" dt="2023-06-30T09:18:30.373" v="80" actId="1076"/>
        <pc:sldMkLst>
          <pc:docMk/>
          <pc:sldMk cId="4217561680" sldId="262"/>
        </pc:sldMkLst>
        <pc:spChg chg="mod">
          <ac:chgData name="Ana Quintana" userId="e3fa3b131e7bf2b7" providerId="Windows Live" clId="Web-{BC595A83-078F-42E6-8718-0768274470EC}" dt="2023-06-30T09:18:19.513" v="78" actId="20577"/>
          <ac:spMkLst>
            <pc:docMk/>
            <pc:sldMk cId="4217561680" sldId="262"/>
            <ac:spMk id="3" creationId="{AB55E8DE-BB5C-5BBA-CACE-31FA9009135F}"/>
          </ac:spMkLst>
        </pc:spChg>
        <pc:picChg chg="mod">
          <ac:chgData name="Ana Quintana" userId="e3fa3b131e7bf2b7" providerId="Windows Live" clId="Web-{BC595A83-078F-42E6-8718-0768274470EC}" dt="2023-06-30T09:18:30.373" v="80" actId="1076"/>
          <ac:picMkLst>
            <pc:docMk/>
            <pc:sldMk cId="4217561680" sldId="262"/>
            <ac:picMk id="6" creationId="{23424711-79A5-8B7E-A037-3518D4971829}"/>
          </ac:picMkLst>
        </pc:picChg>
      </pc:sldChg>
    </pc:docChg>
  </pc:docChgLst>
  <pc:docChgLst>
    <pc:chgData name="Ana Quintana" userId="e3fa3b131e7bf2b7" providerId="Windows Live" clId="Web-{9557D8EA-F1D4-49CC-BB40-0A5274B1AF5F}"/>
    <pc:docChg chg="modSld">
      <pc:chgData name="Ana Quintana" userId="e3fa3b131e7bf2b7" providerId="Windows Live" clId="Web-{9557D8EA-F1D4-49CC-BB40-0A5274B1AF5F}" dt="2023-07-19T14:00:06.206" v="169"/>
      <pc:docMkLst>
        <pc:docMk/>
      </pc:docMkLst>
      <pc:sldChg chg="addSp delSp modSp addAnim delAnim">
        <pc:chgData name="Ana Quintana" userId="e3fa3b131e7bf2b7" providerId="Windows Live" clId="Web-{9557D8EA-F1D4-49CC-BB40-0A5274B1AF5F}" dt="2023-07-19T13:48:52.748" v="99"/>
        <pc:sldMkLst>
          <pc:docMk/>
          <pc:sldMk cId="2406273178" sldId="256"/>
        </pc:sldMkLst>
        <pc:spChg chg="mod">
          <ac:chgData name="Ana Quintana" userId="e3fa3b131e7bf2b7" providerId="Windows Live" clId="Web-{9557D8EA-F1D4-49CC-BB40-0A5274B1AF5F}" dt="2023-07-19T13:48:52.748" v="99"/>
          <ac:spMkLst>
            <pc:docMk/>
            <pc:sldMk cId="2406273178" sldId="256"/>
            <ac:spMk id="2" creationId="{00000000-0000-0000-0000-000000000000}"/>
          </ac:spMkLst>
        </pc:spChg>
        <pc:spChg chg="mod">
          <ac:chgData name="Ana Quintana" userId="e3fa3b131e7bf2b7" providerId="Windows Live" clId="Web-{9557D8EA-F1D4-49CC-BB40-0A5274B1AF5F}" dt="2023-07-19T13:48:52.748" v="99"/>
          <ac:spMkLst>
            <pc:docMk/>
            <pc:sldMk cId="2406273178" sldId="256"/>
            <ac:spMk id="3" creationId="{00000000-0000-0000-0000-000000000000}"/>
          </ac:spMkLst>
        </pc:spChg>
        <pc:spChg chg="mod ord">
          <ac:chgData name="Ana Quintana" userId="e3fa3b131e7bf2b7" providerId="Windows Live" clId="Web-{9557D8EA-F1D4-49CC-BB40-0A5274B1AF5F}" dt="2023-07-19T13:48:52.748" v="99"/>
          <ac:spMkLst>
            <pc:docMk/>
            <pc:sldMk cId="2406273178" sldId="256"/>
            <ac:spMk id="5" creationId="{20B4BE7D-5A4C-DF27-D72C-CB09581A9940}"/>
          </ac:spMkLst>
        </pc:spChg>
        <pc:spChg chg="add del">
          <ac:chgData name="Ana Quintana" userId="e3fa3b131e7bf2b7" providerId="Windows Live" clId="Web-{9557D8EA-F1D4-49CC-BB40-0A5274B1AF5F}" dt="2023-07-19T13:48:52.748" v="99"/>
          <ac:spMkLst>
            <pc:docMk/>
            <pc:sldMk cId="2406273178" sldId="256"/>
            <ac:spMk id="7" creationId="{665DBBEF-238B-476B-96AB-8AAC3224ECEA}"/>
          </ac:spMkLst>
        </pc:spChg>
        <pc:spChg chg="add del">
          <ac:chgData name="Ana Quintana" userId="e3fa3b131e7bf2b7" providerId="Windows Live" clId="Web-{9557D8EA-F1D4-49CC-BB40-0A5274B1AF5F}" dt="2023-07-19T13:48:52.748" v="99"/>
          <ac:spMkLst>
            <pc:docMk/>
            <pc:sldMk cId="2406273178" sldId="256"/>
            <ac:spMk id="14" creationId="{3FCFB1DE-0B7E-48CC-BA90-B2AB0889F9D6}"/>
          </ac:spMkLst>
        </pc:spChg>
        <pc:spChg chg="add del">
          <ac:chgData name="Ana Quintana" userId="e3fa3b131e7bf2b7" providerId="Windows Live" clId="Web-{9557D8EA-F1D4-49CC-BB40-0A5274B1AF5F}" dt="2023-07-19T13:48:35.435" v="90"/>
          <ac:spMkLst>
            <pc:docMk/>
            <pc:sldMk cId="2406273178" sldId="256"/>
            <ac:spMk id="16" creationId="{E91DC736-0EF8-4F87-9146-EBF1D2EE4D3D}"/>
          </ac:spMkLst>
        </pc:spChg>
        <pc:spChg chg="add del">
          <ac:chgData name="Ana Quintana" userId="e3fa3b131e7bf2b7" providerId="Windows Live" clId="Web-{9557D8EA-F1D4-49CC-BB40-0A5274B1AF5F}" dt="2023-07-19T13:48:35.435" v="90"/>
          <ac:spMkLst>
            <pc:docMk/>
            <pc:sldMk cId="2406273178" sldId="256"/>
            <ac:spMk id="18" creationId="{097CD68E-23E3-4007-8847-CD0944C4F7BE}"/>
          </ac:spMkLst>
        </pc:spChg>
        <pc:spChg chg="add del">
          <ac:chgData name="Ana Quintana" userId="e3fa3b131e7bf2b7" providerId="Windows Live" clId="Web-{9557D8EA-F1D4-49CC-BB40-0A5274B1AF5F}" dt="2023-07-19T13:48:35.435" v="90"/>
          <ac:spMkLst>
            <pc:docMk/>
            <pc:sldMk cId="2406273178" sldId="256"/>
            <ac:spMk id="20" creationId="{AF2F604E-43BE-4DC3-B983-E071523364F8}"/>
          </ac:spMkLst>
        </pc:spChg>
        <pc:spChg chg="add del">
          <ac:chgData name="Ana Quintana" userId="e3fa3b131e7bf2b7" providerId="Windows Live" clId="Web-{9557D8EA-F1D4-49CC-BB40-0A5274B1AF5F}" dt="2023-07-19T13:48:35.435" v="90"/>
          <ac:spMkLst>
            <pc:docMk/>
            <pc:sldMk cId="2406273178" sldId="256"/>
            <ac:spMk id="22" creationId="{08C9B587-E65E-4B52-B37C-ABEBB6E87928}"/>
          </ac:spMkLst>
        </pc:spChg>
        <pc:spChg chg="add del">
          <ac:chgData name="Ana Quintana" userId="e3fa3b131e7bf2b7" providerId="Windows Live" clId="Web-{9557D8EA-F1D4-49CC-BB40-0A5274B1AF5F}" dt="2023-07-19T13:48:49.935" v="92"/>
          <ac:spMkLst>
            <pc:docMk/>
            <pc:sldMk cId="2406273178" sldId="256"/>
            <ac:spMk id="24" creationId="{9B7AD9F6-8CE7-4299-8FC6-328F4DCD3FF9}"/>
          </ac:spMkLst>
        </pc:spChg>
        <pc:spChg chg="add del">
          <ac:chgData name="Ana Quintana" userId="e3fa3b131e7bf2b7" providerId="Windows Live" clId="Web-{9557D8EA-F1D4-49CC-BB40-0A5274B1AF5F}" dt="2023-07-19T13:48:49.935" v="92"/>
          <ac:spMkLst>
            <pc:docMk/>
            <pc:sldMk cId="2406273178" sldId="256"/>
            <ac:spMk id="26" creationId="{F49775AF-8896-43EE-92C6-83497D6DC56F}"/>
          </ac:spMkLst>
        </pc:spChg>
        <pc:spChg chg="add del">
          <ac:chgData name="Ana Quintana" userId="e3fa3b131e7bf2b7" providerId="Windows Live" clId="Web-{9557D8EA-F1D4-49CC-BB40-0A5274B1AF5F}" dt="2023-07-19T13:48:52.732" v="98"/>
          <ac:spMkLst>
            <pc:docMk/>
            <pc:sldMk cId="2406273178" sldId="256"/>
            <ac:spMk id="28" creationId="{E91DC736-0EF8-4F87-9146-EBF1D2EE4D3D}"/>
          </ac:spMkLst>
        </pc:spChg>
        <pc:spChg chg="add del">
          <ac:chgData name="Ana Quintana" userId="e3fa3b131e7bf2b7" providerId="Windows Live" clId="Web-{9557D8EA-F1D4-49CC-BB40-0A5274B1AF5F}" dt="2023-07-19T13:48:52.732" v="98"/>
          <ac:spMkLst>
            <pc:docMk/>
            <pc:sldMk cId="2406273178" sldId="256"/>
            <ac:spMk id="29" creationId="{097CD68E-23E3-4007-8847-CD0944C4F7BE}"/>
          </ac:spMkLst>
        </pc:spChg>
        <pc:spChg chg="add del">
          <ac:chgData name="Ana Quintana" userId="e3fa3b131e7bf2b7" providerId="Windows Live" clId="Web-{9557D8EA-F1D4-49CC-BB40-0A5274B1AF5F}" dt="2023-07-19T13:48:52.732" v="98"/>
          <ac:spMkLst>
            <pc:docMk/>
            <pc:sldMk cId="2406273178" sldId="256"/>
            <ac:spMk id="31" creationId="{AF2F604E-43BE-4DC3-B983-E071523364F8}"/>
          </ac:spMkLst>
        </pc:spChg>
        <pc:spChg chg="add del">
          <ac:chgData name="Ana Quintana" userId="e3fa3b131e7bf2b7" providerId="Windows Live" clId="Web-{9557D8EA-F1D4-49CC-BB40-0A5274B1AF5F}" dt="2023-07-19T13:48:52.732" v="98"/>
          <ac:spMkLst>
            <pc:docMk/>
            <pc:sldMk cId="2406273178" sldId="256"/>
            <ac:spMk id="33" creationId="{08C9B587-E65E-4B52-B37C-ABEBB6E87928}"/>
          </ac:spMkLst>
        </pc:spChg>
        <pc:spChg chg="add">
          <ac:chgData name="Ana Quintana" userId="e3fa3b131e7bf2b7" providerId="Windows Live" clId="Web-{9557D8EA-F1D4-49CC-BB40-0A5274B1AF5F}" dt="2023-07-19T13:48:52.748" v="99"/>
          <ac:spMkLst>
            <pc:docMk/>
            <pc:sldMk cId="2406273178" sldId="256"/>
            <ac:spMk id="35" creationId="{9B7AD9F6-8CE7-4299-8FC6-328F4DCD3FF9}"/>
          </ac:spMkLst>
        </pc:spChg>
        <pc:spChg chg="add">
          <ac:chgData name="Ana Quintana" userId="e3fa3b131e7bf2b7" providerId="Windows Live" clId="Web-{9557D8EA-F1D4-49CC-BB40-0A5274B1AF5F}" dt="2023-07-19T13:48:52.748" v="99"/>
          <ac:spMkLst>
            <pc:docMk/>
            <pc:sldMk cId="2406273178" sldId="256"/>
            <ac:spMk id="36" creationId="{F49775AF-8896-43EE-92C6-83497D6DC56F}"/>
          </ac:spMkLst>
        </pc:spChg>
        <pc:picChg chg="del">
          <ac:chgData name="Ana Quintana" userId="e3fa3b131e7bf2b7" providerId="Windows Live" clId="Web-{9557D8EA-F1D4-49CC-BB40-0A5274B1AF5F}" dt="2023-07-19T13:48:20.059" v="82"/>
          <ac:picMkLst>
            <pc:docMk/>
            <pc:sldMk cId="2406273178" sldId="256"/>
            <ac:picMk id="4" creationId="{3FFA268C-A625-3763-8D99-2AE298A5D379}"/>
          </ac:picMkLst>
        </pc:picChg>
        <pc:picChg chg="add mod ord">
          <ac:chgData name="Ana Quintana" userId="e3fa3b131e7bf2b7" providerId="Windows Live" clId="Web-{9557D8EA-F1D4-49CC-BB40-0A5274B1AF5F}" dt="2023-07-19T13:48:52.748" v="99"/>
          <ac:picMkLst>
            <pc:docMk/>
            <pc:sldMk cId="2406273178" sldId="256"/>
            <ac:picMk id="8" creationId="{0F0C1215-B871-1D82-A1A9-9D6CAB482157}"/>
          </ac:picMkLst>
        </pc:picChg>
      </pc:sldChg>
      <pc:sldChg chg="modSp">
        <pc:chgData name="Ana Quintana" userId="e3fa3b131e7bf2b7" providerId="Windows Live" clId="Web-{9557D8EA-F1D4-49CC-BB40-0A5274B1AF5F}" dt="2023-07-19T13:46:07.884" v="48" actId="20577"/>
        <pc:sldMkLst>
          <pc:docMk/>
          <pc:sldMk cId="4217561680" sldId="262"/>
        </pc:sldMkLst>
        <pc:spChg chg="mod">
          <ac:chgData name="Ana Quintana" userId="e3fa3b131e7bf2b7" providerId="Windows Live" clId="Web-{9557D8EA-F1D4-49CC-BB40-0A5274B1AF5F}" dt="2023-07-19T13:46:07.884" v="48" actId="20577"/>
          <ac:spMkLst>
            <pc:docMk/>
            <pc:sldMk cId="4217561680" sldId="262"/>
            <ac:spMk id="2" creationId="{00421AD4-8785-076D-B651-DADC304146F9}"/>
          </ac:spMkLst>
        </pc:spChg>
      </pc:sldChg>
      <pc:sldChg chg="modSp">
        <pc:chgData name="Ana Quintana" userId="e3fa3b131e7bf2b7" providerId="Windows Live" clId="Web-{9557D8EA-F1D4-49CC-BB40-0A5274B1AF5F}" dt="2023-07-19T13:47:37.668" v="81" actId="20577"/>
        <pc:sldMkLst>
          <pc:docMk/>
          <pc:sldMk cId="3293489202" sldId="263"/>
        </pc:sldMkLst>
        <pc:spChg chg="mod">
          <ac:chgData name="Ana Quintana" userId="e3fa3b131e7bf2b7" providerId="Windows Live" clId="Web-{9557D8EA-F1D4-49CC-BB40-0A5274B1AF5F}" dt="2023-07-19T13:46:35.853" v="55" actId="20577"/>
          <ac:spMkLst>
            <pc:docMk/>
            <pc:sldMk cId="3293489202" sldId="263"/>
            <ac:spMk id="2" creationId="{00421AD4-8785-076D-B651-DADC304146F9}"/>
          </ac:spMkLst>
        </pc:spChg>
        <pc:spChg chg="mod">
          <ac:chgData name="Ana Quintana" userId="e3fa3b131e7bf2b7" providerId="Windows Live" clId="Web-{9557D8EA-F1D4-49CC-BB40-0A5274B1AF5F}" dt="2023-07-19T13:47:37.668" v="81" actId="20577"/>
          <ac:spMkLst>
            <pc:docMk/>
            <pc:sldMk cId="3293489202" sldId="263"/>
            <ac:spMk id="3" creationId="{AB55E8DE-BB5C-5BBA-CACE-31FA9009135F}"/>
          </ac:spMkLst>
        </pc:spChg>
      </pc:sldChg>
      <pc:sldChg chg="addSp delSp modSp">
        <pc:chgData name="Ana Quintana" userId="e3fa3b131e7bf2b7" providerId="Windows Live" clId="Web-{9557D8EA-F1D4-49CC-BB40-0A5274B1AF5F}" dt="2023-07-19T13:56:23.934" v="149"/>
        <pc:sldMkLst>
          <pc:docMk/>
          <pc:sldMk cId="4228373787" sldId="275"/>
        </pc:sldMkLst>
        <pc:spChg chg="mod">
          <ac:chgData name="Ana Quintana" userId="e3fa3b131e7bf2b7" providerId="Windows Live" clId="Web-{9557D8EA-F1D4-49CC-BB40-0A5274B1AF5F}" dt="2023-07-19T13:46:11.071" v="50" actId="20577"/>
          <ac:spMkLst>
            <pc:docMk/>
            <pc:sldMk cId="4228373787" sldId="275"/>
            <ac:spMk id="25" creationId="{2D949C1C-95A7-FEA3-8D70-2242FB94829C}"/>
          </ac:spMkLst>
        </pc:spChg>
        <pc:grpChg chg="add topLvl">
          <ac:chgData name="Ana Quintana" userId="e3fa3b131e7bf2b7" providerId="Windows Live" clId="Web-{9557D8EA-F1D4-49CC-BB40-0A5274B1AF5F}" dt="2023-07-19T13:55:11.916" v="138"/>
          <ac:grpSpMkLst>
            <pc:docMk/>
            <pc:sldMk cId="4228373787" sldId="275"/>
            <ac:grpSpMk id="22" creationId="{84F9A351-547F-0371-88FF-BB16843F6AF8}"/>
          </ac:grpSpMkLst>
        </pc:grpChg>
        <pc:grpChg chg="add del mod">
          <ac:chgData name="Ana Quintana" userId="e3fa3b131e7bf2b7" providerId="Windows Live" clId="Web-{9557D8EA-F1D4-49CC-BB40-0A5274B1AF5F}" dt="2023-07-19T13:55:11.916" v="138"/>
          <ac:grpSpMkLst>
            <pc:docMk/>
            <pc:sldMk cId="4228373787" sldId="275"/>
            <ac:grpSpMk id="26" creationId="{83B11167-5ABB-37A5-8466-E7A07BE82260}"/>
          </ac:grpSpMkLst>
        </pc:grpChg>
        <pc:grpChg chg="add">
          <ac:chgData name="Ana Quintana" userId="e3fa3b131e7bf2b7" providerId="Windows Live" clId="Web-{9557D8EA-F1D4-49CC-BB40-0A5274B1AF5F}" dt="2023-07-19T13:56:23.934" v="149"/>
          <ac:grpSpMkLst>
            <pc:docMk/>
            <pc:sldMk cId="4228373787" sldId="275"/>
            <ac:grpSpMk id="27" creationId="{F8A27C35-8611-32BE-9BFD-501015A6180E}"/>
          </ac:grpSpMkLst>
        </pc:grpChg>
        <pc:picChg chg="add del">
          <ac:chgData name="Ana Quintana" userId="e3fa3b131e7bf2b7" providerId="Windows Live" clId="Web-{9557D8EA-F1D4-49CC-BB40-0A5274B1AF5F}" dt="2023-07-19T13:51:12.362" v="101"/>
          <ac:picMkLst>
            <pc:docMk/>
            <pc:sldMk cId="4228373787" sldId="275"/>
            <ac:picMk id="3" creationId="{CC5177D3-E99B-9C68-A616-81ED545CCF98}"/>
          </ac:picMkLst>
        </pc:picChg>
        <pc:picChg chg="add mod modCrop">
          <ac:chgData name="Ana Quintana" userId="e3fa3b131e7bf2b7" providerId="Windows Live" clId="Web-{9557D8EA-F1D4-49CC-BB40-0A5274B1AF5F}" dt="2023-07-19T13:52:46.818" v="116" actId="14100"/>
          <ac:picMkLst>
            <pc:docMk/>
            <pc:sldMk cId="4228373787" sldId="275"/>
            <ac:picMk id="20" creationId="{6F6AF84E-EF87-9D13-92AC-7B76B8B7F0F4}"/>
          </ac:picMkLst>
        </pc:picChg>
        <pc:picChg chg="add mod topLvl modCrop">
          <ac:chgData name="Ana Quintana" userId="e3fa3b131e7bf2b7" providerId="Windows Live" clId="Web-{9557D8EA-F1D4-49CC-BB40-0A5274B1AF5F}" dt="2023-07-19T13:56:20.418" v="148" actId="1076"/>
          <ac:picMkLst>
            <pc:docMk/>
            <pc:sldMk cId="4228373787" sldId="275"/>
            <ac:picMk id="24" creationId="{AD2EF10D-4B84-68AB-F64A-71E7AAD203CD}"/>
          </ac:picMkLst>
        </pc:picChg>
      </pc:sldChg>
      <pc:sldChg chg="modSp">
        <pc:chgData name="Ana Quintana" userId="e3fa3b131e7bf2b7" providerId="Windows Live" clId="Web-{9557D8EA-F1D4-49CC-BB40-0A5274B1AF5F}" dt="2023-07-19T13:46:18.681" v="51" actId="20577"/>
        <pc:sldMkLst>
          <pc:docMk/>
          <pc:sldMk cId="480933852" sldId="276"/>
        </pc:sldMkLst>
        <pc:spChg chg="mod">
          <ac:chgData name="Ana Quintana" userId="e3fa3b131e7bf2b7" providerId="Windows Live" clId="Web-{9557D8EA-F1D4-49CC-BB40-0A5274B1AF5F}" dt="2023-07-19T13:46:18.681" v="51" actId="20577"/>
          <ac:spMkLst>
            <pc:docMk/>
            <pc:sldMk cId="480933852" sldId="276"/>
            <ac:spMk id="2" creationId="{00421AD4-8785-076D-B651-DADC304146F9}"/>
          </ac:spMkLst>
        </pc:spChg>
      </pc:sldChg>
      <pc:sldChg chg="modSp">
        <pc:chgData name="Ana Quintana" userId="e3fa3b131e7bf2b7" providerId="Windows Live" clId="Web-{9557D8EA-F1D4-49CC-BB40-0A5274B1AF5F}" dt="2023-07-19T13:46:23.759" v="52" actId="20577"/>
        <pc:sldMkLst>
          <pc:docMk/>
          <pc:sldMk cId="1075640411" sldId="277"/>
        </pc:sldMkLst>
        <pc:spChg chg="mod">
          <ac:chgData name="Ana Quintana" userId="e3fa3b131e7bf2b7" providerId="Windows Live" clId="Web-{9557D8EA-F1D4-49CC-BB40-0A5274B1AF5F}" dt="2023-07-19T13:46:23.759" v="52" actId="20577"/>
          <ac:spMkLst>
            <pc:docMk/>
            <pc:sldMk cId="1075640411" sldId="277"/>
            <ac:spMk id="25" creationId="{2D949C1C-95A7-FEA3-8D70-2242FB94829C}"/>
          </ac:spMkLst>
        </pc:spChg>
      </pc:sldChg>
      <pc:sldChg chg="modSp addAnim delAnim modAnim">
        <pc:chgData name="Ana Quintana" userId="e3fa3b131e7bf2b7" providerId="Windows Live" clId="Web-{9557D8EA-F1D4-49CC-BB40-0A5274B1AF5F}" dt="2023-07-19T14:00:06.206" v="169"/>
        <pc:sldMkLst>
          <pc:docMk/>
          <pc:sldMk cId="1635884236" sldId="278"/>
        </pc:sldMkLst>
        <pc:spChg chg="mod">
          <ac:chgData name="Ana Quintana" userId="e3fa3b131e7bf2b7" providerId="Windows Live" clId="Web-{9557D8EA-F1D4-49CC-BB40-0A5274B1AF5F}" dt="2023-07-19T13:57:33.076" v="158" actId="14100"/>
          <ac:spMkLst>
            <pc:docMk/>
            <pc:sldMk cId="1635884236" sldId="278"/>
            <ac:spMk id="22" creationId="{7245F216-F4EB-CF37-81B2-09FB94E73F64}"/>
          </ac:spMkLst>
        </pc:spChg>
        <pc:spChg chg="mod">
          <ac:chgData name="Ana Quintana" userId="e3fa3b131e7bf2b7" providerId="Windows Live" clId="Web-{9557D8EA-F1D4-49CC-BB40-0A5274B1AF5F}" dt="2023-07-19T13:46:27.962" v="53" actId="20577"/>
          <ac:spMkLst>
            <pc:docMk/>
            <pc:sldMk cId="1635884236" sldId="278"/>
            <ac:spMk id="25" creationId="{2D949C1C-95A7-FEA3-8D70-2242FB94829C}"/>
          </ac:spMkLst>
        </pc:spChg>
        <pc:picChg chg="mod">
          <ac:chgData name="Ana Quintana" userId="e3fa3b131e7bf2b7" providerId="Windows Live" clId="Web-{9557D8EA-F1D4-49CC-BB40-0A5274B1AF5F}" dt="2023-07-19T13:44:42.537" v="29" actId="1076"/>
          <ac:picMkLst>
            <pc:docMk/>
            <pc:sldMk cId="1635884236" sldId="278"/>
            <ac:picMk id="2" creationId="{E22DB249-8E6F-15A1-D261-F048C3A1C696}"/>
          </ac:picMkLst>
        </pc:picChg>
        <pc:cxnChg chg="mod">
          <ac:chgData name="Ana Quintana" userId="e3fa3b131e7bf2b7" providerId="Windows Live" clId="Web-{9557D8EA-F1D4-49CC-BB40-0A5274B1AF5F}" dt="2023-07-19T13:45:27.601" v="36" actId="1076"/>
          <ac:cxnSpMkLst>
            <pc:docMk/>
            <pc:sldMk cId="1635884236" sldId="278"/>
            <ac:cxnSpMk id="6" creationId="{67344FEC-331E-6374-6E0E-46418F8856E9}"/>
          </ac:cxnSpMkLst>
        </pc:cxnChg>
        <pc:cxnChg chg="mod">
          <ac:chgData name="Ana Quintana" userId="e3fa3b131e7bf2b7" providerId="Windows Live" clId="Web-{9557D8EA-F1D4-49CC-BB40-0A5274B1AF5F}" dt="2023-07-19T13:44:58.585" v="31" actId="1076"/>
          <ac:cxnSpMkLst>
            <pc:docMk/>
            <pc:sldMk cId="1635884236" sldId="278"/>
            <ac:cxnSpMk id="9" creationId="{6D11A086-3ADB-75A9-4149-846EFCD23223}"/>
          </ac:cxnSpMkLst>
        </pc:cxnChg>
        <pc:cxnChg chg="mod">
          <ac:chgData name="Ana Quintana" userId="e3fa3b131e7bf2b7" providerId="Windows Live" clId="Web-{9557D8EA-F1D4-49CC-BB40-0A5274B1AF5F}" dt="2023-07-19T13:45:01.944" v="32" actId="1076"/>
          <ac:cxnSpMkLst>
            <pc:docMk/>
            <pc:sldMk cId="1635884236" sldId="278"/>
            <ac:cxnSpMk id="24" creationId="{11AF0E2F-E43E-DE0A-15B8-2E4F7D9187FE}"/>
          </ac:cxnSpMkLst>
        </pc:cxnChg>
      </pc:sldChg>
      <pc:sldChg chg="modSp">
        <pc:chgData name="Ana Quintana" userId="e3fa3b131e7bf2b7" providerId="Windows Live" clId="Web-{9557D8EA-F1D4-49CC-BB40-0A5274B1AF5F}" dt="2023-07-19T13:46:32.087" v="54" actId="20577"/>
        <pc:sldMkLst>
          <pc:docMk/>
          <pc:sldMk cId="3965476102" sldId="279"/>
        </pc:sldMkLst>
        <pc:spChg chg="mod">
          <ac:chgData name="Ana Quintana" userId="e3fa3b131e7bf2b7" providerId="Windows Live" clId="Web-{9557D8EA-F1D4-49CC-BB40-0A5274B1AF5F}" dt="2023-07-19T13:44:11.880" v="22" actId="20577"/>
          <ac:spMkLst>
            <pc:docMk/>
            <pc:sldMk cId="3965476102" sldId="279"/>
            <ac:spMk id="11" creationId="{54DCB3AF-5880-5F81-0EC1-E28815E5E095}"/>
          </ac:spMkLst>
        </pc:spChg>
        <pc:spChg chg="mod">
          <ac:chgData name="Ana Quintana" userId="e3fa3b131e7bf2b7" providerId="Windows Live" clId="Web-{9557D8EA-F1D4-49CC-BB40-0A5274B1AF5F}" dt="2023-07-19T13:46:32.087" v="54" actId="20577"/>
          <ac:spMkLst>
            <pc:docMk/>
            <pc:sldMk cId="3965476102" sldId="279"/>
            <ac:spMk id="25" creationId="{2D949C1C-95A7-FEA3-8D70-2242FB94829C}"/>
          </ac:spMkLst>
        </pc:spChg>
        <pc:picChg chg="mod">
          <ac:chgData name="Ana Quintana" userId="e3fa3b131e7bf2b7" providerId="Windows Live" clId="Web-{9557D8EA-F1D4-49CC-BB40-0A5274B1AF5F}" dt="2023-07-19T13:43:36.301" v="18" actId="1076"/>
          <ac:picMkLst>
            <pc:docMk/>
            <pc:sldMk cId="3965476102" sldId="279"/>
            <ac:picMk id="6" creationId="{341D6DC0-8E8B-CC79-BE3A-2CC0EB1E84E6}"/>
          </ac:picMkLst>
        </pc:picChg>
        <pc:picChg chg="mod">
          <ac:chgData name="Ana Quintana" userId="e3fa3b131e7bf2b7" providerId="Windows Live" clId="Web-{9557D8EA-F1D4-49CC-BB40-0A5274B1AF5F}" dt="2023-07-19T13:43:36.332" v="19" actId="1076"/>
          <ac:picMkLst>
            <pc:docMk/>
            <pc:sldMk cId="3965476102" sldId="279"/>
            <ac:picMk id="8" creationId="{13370397-2A82-1E4A-D95C-57766A8C4701}"/>
          </ac:picMkLst>
        </pc:picChg>
      </pc:sldChg>
    </pc:docChg>
  </pc:docChgLst>
  <pc:docChgLst>
    <pc:chgData name="Ana Quintana" userId="e3fa3b131e7bf2b7" providerId="Windows Live" clId="Web-{8B9C8139-E828-43B2-8F43-AA7543F59205}"/>
    <pc:docChg chg="addSld delSld modSld">
      <pc:chgData name="Ana Quintana" userId="e3fa3b131e7bf2b7" providerId="Windows Live" clId="Web-{8B9C8139-E828-43B2-8F43-AA7543F59205}" dt="2023-07-04T14:07:55.019" v="83" actId="14100"/>
      <pc:docMkLst>
        <pc:docMk/>
      </pc:docMkLst>
      <pc:sldChg chg="modSp">
        <pc:chgData name="Ana Quintana" userId="e3fa3b131e7bf2b7" providerId="Windows Live" clId="Web-{8B9C8139-E828-43B2-8F43-AA7543F59205}" dt="2023-07-04T10:41:51.826" v="51" actId="20577"/>
        <pc:sldMkLst>
          <pc:docMk/>
          <pc:sldMk cId="4217561680" sldId="262"/>
        </pc:sldMkLst>
        <pc:spChg chg="mod">
          <ac:chgData name="Ana Quintana" userId="e3fa3b131e7bf2b7" providerId="Windows Live" clId="Web-{8B9C8139-E828-43B2-8F43-AA7543F59205}" dt="2023-07-04T10:41:51.826" v="51" actId="20577"/>
          <ac:spMkLst>
            <pc:docMk/>
            <pc:sldMk cId="4217561680" sldId="262"/>
            <ac:spMk id="3" creationId="{AB55E8DE-BB5C-5BBA-CACE-31FA9009135F}"/>
          </ac:spMkLst>
        </pc:spChg>
      </pc:sldChg>
      <pc:sldChg chg="modSp">
        <pc:chgData name="Ana Quintana" userId="e3fa3b131e7bf2b7" providerId="Windows Live" clId="Web-{8B9C8139-E828-43B2-8F43-AA7543F59205}" dt="2023-07-04T12:04:27.078" v="59" actId="20577"/>
        <pc:sldMkLst>
          <pc:docMk/>
          <pc:sldMk cId="3293489202" sldId="263"/>
        </pc:sldMkLst>
        <pc:spChg chg="mod">
          <ac:chgData name="Ana Quintana" userId="e3fa3b131e7bf2b7" providerId="Windows Live" clId="Web-{8B9C8139-E828-43B2-8F43-AA7543F59205}" dt="2023-07-04T12:04:27.078" v="59" actId="20577"/>
          <ac:spMkLst>
            <pc:docMk/>
            <pc:sldMk cId="3293489202" sldId="263"/>
            <ac:spMk id="3" creationId="{AB55E8DE-BB5C-5BBA-CACE-31FA9009135F}"/>
          </ac:spMkLst>
        </pc:spChg>
      </pc:sldChg>
      <pc:sldChg chg="modSp">
        <pc:chgData name="Ana Quintana" userId="e3fa3b131e7bf2b7" providerId="Windows Live" clId="Web-{8B9C8139-E828-43B2-8F43-AA7543F59205}" dt="2023-07-04T10:33:16.668" v="49" actId="20577"/>
        <pc:sldMkLst>
          <pc:docMk/>
          <pc:sldMk cId="1625925671" sldId="264"/>
        </pc:sldMkLst>
        <pc:spChg chg="mod">
          <ac:chgData name="Ana Quintana" userId="e3fa3b131e7bf2b7" providerId="Windows Live" clId="Web-{8B9C8139-E828-43B2-8F43-AA7543F59205}" dt="2023-07-04T10:33:16.668" v="49" actId="20577"/>
          <ac:spMkLst>
            <pc:docMk/>
            <pc:sldMk cId="1625925671" sldId="264"/>
            <ac:spMk id="3" creationId="{C14298A4-D6AC-B04F-B2ED-58DCB4D5A916}"/>
          </ac:spMkLst>
        </pc:spChg>
      </pc:sldChg>
      <pc:sldChg chg="modSp">
        <pc:chgData name="Ana Quintana" userId="e3fa3b131e7bf2b7" providerId="Windows Live" clId="Web-{8B9C8139-E828-43B2-8F43-AA7543F59205}" dt="2023-07-04T14:07:55.019" v="83" actId="14100"/>
        <pc:sldMkLst>
          <pc:docMk/>
          <pc:sldMk cId="2191468550" sldId="268"/>
        </pc:sldMkLst>
        <pc:picChg chg="mod">
          <ac:chgData name="Ana Quintana" userId="e3fa3b131e7bf2b7" providerId="Windows Live" clId="Web-{8B9C8139-E828-43B2-8F43-AA7543F59205}" dt="2023-07-04T14:07:55.019" v="83" actId="14100"/>
          <ac:picMkLst>
            <pc:docMk/>
            <pc:sldMk cId="2191468550" sldId="268"/>
            <ac:picMk id="7" creationId="{11D80E17-92C4-64CF-369E-09CAF6712B7A}"/>
          </ac:picMkLst>
        </pc:picChg>
      </pc:sldChg>
      <pc:sldChg chg="modSp">
        <pc:chgData name="Ana Quintana" userId="e3fa3b131e7bf2b7" providerId="Windows Live" clId="Web-{8B9C8139-E828-43B2-8F43-AA7543F59205}" dt="2023-07-04T12:28:30.497" v="81" actId="20577"/>
        <pc:sldMkLst>
          <pc:docMk/>
          <pc:sldMk cId="3101272960" sldId="278"/>
        </pc:sldMkLst>
        <pc:spChg chg="mod">
          <ac:chgData name="Ana Quintana" userId="e3fa3b131e7bf2b7" providerId="Windows Live" clId="Web-{8B9C8139-E828-43B2-8F43-AA7543F59205}" dt="2023-07-04T12:28:30.497" v="81" actId="20577"/>
          <ac:spMkLst>
            <pc:docMk/>
            <pc:sldMk cId="3101272960" sldId="278"/>
            <ac:spMk id="13" creationId="{76952690-1C58-EA59-E6E0-265FDA5BD6F5}"/>
          </ac:spMkLst>
        </pc:spChg>
        <pc:picChg chg="mod">
          <ac:chgData name="Ana Quintana" userId="e3fa3b131e7bf2b7" providerId="Windows Live" clId="Web-{8B9C8139-E828-43B2-8F43-AA7543F59205}" dt="2023-07-04T12:27:50.183" v="66" actId="1076"/>
          <ac:picMkLst>
            <pc:docMk/>
            <pc:sldMk cId="3101272960" sldId="278"/>
            <ac:picMk id="19" creationId="{5A142A1A-748C-9E1C-7C70-BA7C9D16B612}"/>
          </ac:picMkLst>
        </pc:picChg>
        <pc:picChg chg="mod">
          <ac:chgData name="Ana Quintana" userId="e3fa3b131e7bf2b7" providerId="Windows Live" clId="Web-{8B9C8139-E828-43B2-8F43-AA7543F59205}" dt="2023-07-04T12:27:46.229" v="65" actId="1076"/>
          <ac:picMkLst>
            <pc:docMk/>
            <pc:sldMk cId="3101272960" sldId="278"/>
            <ac:picMk id="21" creationId="{0EB3136B-BCAF-5E44-3813-516DB8575D71}"/>
          </ac:picMkLst>
        </pc:picChg>
      </pc:sldChg>
      <pc:sldChg chg="new del">
        <pc:chgData name="Ana Quintana" userId="e3fa3b131e7bf2b7" providerId="Windows Live" clId="Web-{8B9C8139-E828-43B2-8F43-AA7543F59205}" dt="2023-07-04T11:56:22.864" v="53"/>
        <pc:sldMkLst>
          <pc:docMk/>
          <pc:sldMk cId="59289117" sldId="279"/>
        </pc:sldMkLst>
      </pc:sldChg>
    </pc:docChg>
  </pc:docChgLst>
  <pc:docChgLst>
    <pc:chgData name="Ana Quintana" userId="e3fa3b131e7bf2b7" providerId="Windows Live" clId="Web-{1867FD91-6C0D-4363-9317-07E3D36F5562}"/>
    <pc:docChg chg="modSld">
      <pc:chgData name="Ana Quintana" userId="e3fa3b131e7bf2b7" providerId="Windows Live" clId="Web-{1867FD91-6C0D-4363-9317-07E3D36F5562}" dt="2023-06-28T14:29:48.696" v="10" actId="20577"/>
      <pc:docMkLst>
        <pc:docMk/>
      </pc:docMkLst>
      <pc:sldChg chg="modSp">
        <pc:chgData name="Ana Quintana" userId="e3fa3b131e7bf2b7" providerId="Windows Live" clId="Web-{1867FD91-6C0D-4363-9317-07E3D36F5562}" dt="2023-06-28T14:29:48.696" v="10" actId="20577"/>
        <pc:sldMkLst>
          <pc:docMk/>
          <pc:sldMk cId="1930756048" sldId="259"/>
        </pc:sldMkLst>
        <pc:spChg chg="mod">
          <ac:chgData name="Ana Quintana" userId="e3fa3b131e7bf2b7" providerId="Windows Live" clId="Web-{1867FD91-6C0D-4363-9317-07E3D36F5562}" dt="2023-06-28T14:29:48.696" v="10" actId="20577"/>
          <ac:spMkLst>
            <pc:docMk/>
            <pc:sldMk cId="1930756048" sldId="259"/>
            <ac:spMk id="2" creationId="{7681BC35-99B7-7403-0923-BCFC60EB6F4A}"/>
          </ac:spMkLst>
        </pc:spChg>
      </pc:sldChg>
      <pc:sldChg chg="modSp">
        <pc:chgData name="Ana Quintana" userId="e3fa3b131e7bf2b7" providerId="Windows Live" clId="Web-{1867FD91-6C0D-4363-9317-07E3D36F5562}" dt="2023-06-28T14:29:14.852" v="7" actId="20577"/>
        <pc:sldMkLst>
          <pc:docMk/>
          <pc:sldMk cId="2556999974" sldId="265"/>
        </pc:sldMkLst>
        <pc:graphicFrameChg chg="modGraphic">
          <ac:chgData name="Ana Quintana" userId="e3fa3b131e7bf2b7" providerId="Windows Live" clId="Web-{1867FD91-6C0D-4363-9317-07E3D36F5562}" dt="2023-06-28T14:29:14.852" v="7" actId="20577"/>
          <ac:graphicFrameMkLst>
            <pc:docMk/>
            <pc:sldMk cId="2556999974" sldId="265"/>
            <ac:graphicFrameMk id="5" creationId="{96E38F53-63CF-FEB1-E74E-57F1FBBD4FF3}"/>
          </ac:graphicFrameMkLst>
        </pc:graphicFrameChg>
      </pc:sldChg>
    </pc:docChg>
  </pc:docChgLst>
  <pc:docChgLst>
    <pc:chgData name="Ana Quintana" userId="e3fa3b131e7bf2b7" providerId="Windows Live" clId="Web-{DE35AD57-3893-4020-BCBD-2587FC1A8CDA}"/>
    <pc:docChg chg="addSld delSld modSld">
      <pc:chgData name="Ana Quintana" userId="e3fa3b131e7bf2b7" providerId="Windows Live" clId="Web-{DE35AD57-3893-4020-BCBD-2587FC1A8CDA}" dt="2023-07-04T09:39:09.047" v="66" actId="20577"/>
      <pc:docMkLst>
        <pc:docMk/>
      </pc:docMkLst>
      <pc:sldChg chg="modSp">
        <pc:chgData name="Ana Quintana" userId="e3fa3b131e7bf2b7" providerId="Windows Live" clId="Web-{DE35AD57-3893-4020-BCBD-2587FC1A8CDA}" dt="2023-07-04T09:10:37.771" v="34" actId="1076"/>
        <pc:sldMkLst>
          <pc:docMk/>
          <pc:sldMk cId="1930756048" sldId="259"/>
        </pc:sldMkLst>
        <pc:spChg chg="mod">
          <ac:chgData name="Ana Quintana" userId="e3fa3b131e7bf2b7" providerId="Windows Live" clId="Web-{DE35AD57-3893-4020-BCBD-2587FC1A8CDA}" dt="2023-07-04T09:10:34.459" v="33" actId="20577"/>
          <ac:spMkLst>
            <pc:docMk/>
            <pc:sldMk cId="1930756048" sldId="259"/>
            <ac:spMk id="3" creationId="{C683141F-BCB6-1BF4-4F52-E00FC03B4088}"/>
          </ac:spMkLst>
        </pc:spChg>
        <pc:picChg chg="mod">
          <ac:chgData name="Ana Quintana" userId="e3fa3b131e7bf2b7" providerId="Windows Live" clId="Web-{DE35AD57-3893-4020-BCBD-2587FC1A8CDA}" dt="2023-07-04T09:10:37.771" v="34" actId="1076"/>
          <ac:picMkLst>
            <pc:docMk/>
            <pc:sldMk cId="1930756048" sldId="259"/>
            <ac:picMk id="11" creationId="{90826CA0-FE28-7C32-097F-A32DB2F4122E}"/>
          </ac:picMkLst>
        </pc:picChg>
      </pc:sldChg>
      <pc:sldChg chg="addSp modSp">
        <pc:chgData name="Ana Quintana" userId="e3fa3b131e7bf2b7" providerId="Windows Live" clId="Web-{DE35AD57-3893-4020-BCBD-2587FC1A8CDA}" dt="2023-07-04T09:18:09.599" v="40" actId="1076"/>
        <pc:sldMkLst>
          <pc:docMk/>
          <pc:sldMk cId="1625925671" sldId="264"/>
        </pc:sldMkLst>
        <pc:spChg chg="add mod">
          <ac:chgData name="Ana Quintana" userId="e3fa3b131e7bf2b7" providerId="Windows Live" clId="Web-{DE35AD57-3893-4020-BCBD-2587FC1A8CDA}" dt="2023-07-04T09:18:09.599" v="40" actId="1076"/>
          <ac:spMkLst>
            <pc:docMk/>
            <pc:sldMk cId="1625925671" sldId="264"/>
            <ac:spMk id="6" creationId="{61DE2502-3D4A-3E28-7CEA-2E8AA3F8C514}"/>
          </ac:spMkLst>
        </pc:spChg>
        <pc:picChg chg="mod">
          <ac:chgData name="Ana Quintana" userId="e3fa3b131e7bf2b7" providerId="Windows Live" clId="Web-{DE35AD57-3893-4020-BCBD-2587FC1A8CDA}" dt="2023-07-04T09:18:05.677" v="39" actId="1076"/>
          <ac:picMkLst>
            <pc:docMk/>
            <pc:sldMk cId="1625925671" sldId="264"/>
            <ac:picMk id="4" creationId="{E91C9FB3-87EB-4275-CC5E-11FEBAC6CCC4}"/>
          </ac:picMkLst>
        </pc:picChg>
      </pc:sldChg>
      <pc:sldChg chg="addAnim">
        <pc:chgData name="Ana Quintana" userId="e3fa3b131e7bf2b7" providerId="Windows Live" clId="Web-{DE35AD57-3893-4020-BCBD-2587FC1A8CDA}" dt="2023-07-04T09:30:10.216" v="41"/>
        <pc:sldMkLst>
          <pc:docMk/>
          <pc:sldMk cId="2343213667" sldId="266"/>
        </pc:sldMkLst>
      </pc:sldChg>
      <pc:sldChg chg="modSp del">
        <pc:chgData name="Ana Quintana" userId="e3fa3b131e7bf2b7" providerId="Windows Live" clId="Web-{DE35AD57-3893-4020-BCBD-2587FC1A8CDA}" dt="2023-07-04T09:31:24.781" v="57"/>
        <pc:sldMkLst>
          <pc:docMk/>
          <pc:sldMk cId="4259263585" sldId="272"/>
        </pc:sldMkLst>
        <pc:spChg chg="mod">
          <ac:chgData name="Ana Quintana" userId="e3fa3b131e7bf2b7" providerId="Windows Live" clId="Web-{DE35AD57-3893-4020-BCBD-2587FC1A8CDA}" dt="2023-07-04T08:48:48.817" v="7" actId="20577"/>
          <ac:spMkLst>
            <pc:docMk/>
            <pc:sldMk cId="4259263585" sldId="272"/>
            <ac:spMk id="3" creationId="{C14298A4-D6AC-B04F-B2ED-58DCB4D5A916}"/>
          </ac:spMkLst>
        </pc:spChg>
      </pc:sldChg>
      <pc:sldChg chg="modSp">
        <pc:chgData name="Ana Quintana" userId="e3fa3b131e7bf2b7" providerId="Windows Live" clId="Web-{DE35AD57-3893-4020-BCBD-2587FC1A8CDA}" dt="2023-07-04T08:51:13.826" v="30" actId="1076"/>
        <pc:sldMkLst>
          <pc:docMk/>
          <pc:sldMk cId="480933852" sldId="276"/>
        </pc:sldMkLst>
        <pc:spChg chg="mod">
          <ac:chgData name="Ana Quintana" userId="e3fa3b131e7bf2b7" providerId="Windows Live" clId="Web-{DE35AD57-3893-4020-BCBD-2587FC1A8CDA}" dt="2023-07-04T08:51:04.139" v="29" actId="1076"/>
          <ac:spMkLst>
            <pc:docMk/>
            <pc:sldMk cId="480933852" sldId="276"/>
            <ac:spMk id="3" creationId="{5C072DE8-6EE8-5A14-FB15-81A218EADB69}"/>
          </ac:spMkLst>
        </pc:spChg>
        <pc:spChg chg="mod">
          <ac:chgData name="Ana Quintana" userId="e3fa3b131e7bf2b7" providerId="Windows Live" clId="Web-{DE35AD57-3893-4020-BCBD-2587FC1A8CDA}" dt="2023-07-04T08:50:57.310" v="27" actId="1076"/>
          <ac:spMkLst>
            <pc:docMk/>
            <pc:sldMk cId="480933852" sldId="276"/>
            <ac:spMk id="4" creationId="{C6C07BC3-9082-8CEF-0871-28EF228D543E}"/>
          </ac:spMkLst>
        </pc:spChg>
        <pc:picChg chg="mod">
          <ac:chgData name="Ana Quintana" userId="e3fa3b131e7bf2b7" providerId="Windows Live" clId="Web-{DE35AD57-3893-4020-BCBD-2587FC1A8CDA}" dt="2023-07-04T08:51:13.826" v="30" actId="1076"/>
          <ac:picMkLst>
            <pc:docMk/>
            <pc:sldMk cId="480933852" sldId="276"/>
            <ac:picMk id="10" creationId="{94FE8770-4C68-BF2B-FD61-03E18A900A7E}"/>
          </ac:picMkLst>
        </pc:picChg>
        <pc:picChg chg="mod ord">
          <ac:chgData name="Ana Quintana" userId="e3fa3b131e7bf2b7" providerId="Windows Live" clId="Web-{DE35AD57-3893-4020-BCBD-2587FC1A8CDA}" dt="2023-07-04T08:50:48.294" v="24" actId="1076"/>
          <ac:picMkLst>
            <pc:docMk/>
            <pc:sldMk cId="480933852" sldId="276"/>
            <ac:picMk id="11" creationId="{145E9C08-7262-CDE8-5978-D6CBF145B982}"/>
          </ac:picMkLst>
        </pc:picChg>
      </pc:sldChg>
      <pc:sldChg chg="addSp delSp modSp add replId">
        <pc:chgData name="Ana Quintana" userId="e3fa3b131e7bf2b7" providerId="Windows Live" clId="Web-{DE35AD57-3893-4020-BCBD-2587FC1A8CDA}" dt="2023-07-04T09:39:09.047" v="66" actId="20577"/>
        <pc:sldMkLst>
          <pc:docMk/>
          <pc:sldMk cId="3101272960" sldId="278"/>
        </pc:sldMkLst>
        <pc:spChg chg="del">
          <ac:chgData name="Ana Quintana" userId="e3fa3b131e7bf2b7" providerId="Windows Live" clId="Web-{DE35AD57-3893-4020-BCBD-2587FC1A8CDA}" dt="2023-07-04T09:30:56.843" v="43"/>
          <ac:spMkLst>
            <pc:docMk/>
            <pc:sldMk cId="3101272960" sldId="278"/>
            <ac:spMk id="3" creationId="{C14298A4-D6AC-B04F-B2ED-58DCB4D5A916}"/>
          </ac:spMkLst>
        </pc:spChg>
        <pc:spChg chg="add del mod">
          <ac:chgData name="Ana Quintana" userId="e3fa3b131e7bf2b7" providerId="Windows Live" clId="Web-{DE35AD57-3893-4020-BCBD-2587FC1A8CDA}" dt="2023-07-04T09:31:01.452" v="44"/>
          <ac:spMkLst>
            <pc:docMk/>
            <pc:sldMk cId="3101272960" sldId="278"/>
            <ac:spMk id="9" creationId="{83541C1E-A59B-8177-F5BB-5AB972C6EC0E}"/>
          </ac:spMkLst>
        </pc:spChg>
        <pc:spChg chg="add mod">
          <ac:chgData name="Ana Quintana" userId="e3fa3b131e7bf2b7" providerId="Windows Live" clId="Web-{DE35AD57-3893-4020-BCBD-2587FC1A8CDA}" dt="2023-07-04T09:39:09.047" v="66" actId="20577"/>
          <ac:spMkLst>
            <pc:docMk/>
            <pc:sldMk cId="3101272960" sldId="278"/>
            <ac:spMk id="13" creationId="{76952690-1C58-EA59-E6E0-265FDA5BD6F5}"/>
          </ac:spMkLst>
        </pc:spChg>
        <pc:spChg chg="del">
          <ac:chgData name="Ana Quintana" userId="e3fa3b131e7bf2b7" providerId="Windows Live" clId="Web-{DE35AD57-3893-4020-BCBD-2587FC1A8CDA}" dt="2023-07-04T09:31:06.171" v="45"/>
          <ac:spMkLst>
            <pc:docMk/>
            <pc:sldMk cId="3101272960" sldId="278"/>
            <ac:spMk id="17" creationId="{3CDF6505-8151-ABA6-CECC-D5ACCC10D3FC}"/>
          </ac:spMkLst>
        </pc:spChg>
        <pc:spChg chg="del">
          <ac:chgData name="Ana Quintana" userId="e3fa3b131e7bf2b7" providerId="Windows Live" clId="Web-{DE35AD57-3893-4020-BCBD-2587FC1A8CDA}" dt="2023-07-04T09:31:07.984" v="46"/>
          <ac:spMkLst>
            <pc:docMk/>
            <pc:sldMk cId="3101272960" sldId="278"/>
            <ac:spMk id="18" creationId="{E1919DC6-2682-88E7-700E-12EB7FF0568B}"/>
          </ac:spMkLst>
        </pc:spChg>
        <pc:spChg chg="add mod">
          <ac:chgData name="Ana Quintana" userId="e3fa3b131e7bf2b7" providerId="Windows Live" clId="Web-{DE35AD57-3893-4020-BCBD-2587FC1A8CDA}" dt="2023-07-04T09:32:04.829" v="62" actId="1076"/>
          <ac:spMkLst>
            <pc:docMk/>
            <pc:sldMk cId="3101272960" sldId="278"/>
            <ac:spMk id="25" creationId="{BECF23CF-8B47-1786-331E-3FE594700A8C}"/>
          </ac:spMkLst>
        </pc:spChg>
        <pc:spChg chg="add mod">
          <ac:chgData name="Ana Quintana" userId="e3fa3b131e7bf2b7" providerId="Windows Live" clId="Web-{DE35AD57-3893-4020-BCBD-2587FC1A8CDA}" dt="2023-07-04T09:32:04.829" v="63" actId="1076"/>
          <ac:spMkLst>
            <pc:docMk/>
            <pc:sldMk cId="3101272960" sldId="278"/>
            <ac:spMk id="29" creationId="{4971DBB3-88FE-D7FA-6948-B99DD44B29FD}"/>
          </ac:spMkLst>
        </pc:spChg>
        <pc:picChg chg="del">
          <ac:chgData name="Ana Quintana" userId="e3fa3b131e7bf2b7" providerId="Windows Live" clId="Web-{DE35AD57-3893-4020-BCBD-2587FC1A8CDA}" dt="2023-07-04T09:31:10.703" v="50"/>
          <ac:picMkLst>
            <pc:docMk/>
            <pc:sldMk cId="3101272960" sldId="278"/>
            <ac:picMk id="10" creationId="{90A3EBC6-95D7-F556-0DC2-50DABFCC228C}"/>
          </ac:picMkLst>
        </pc:picChg>
        <pc:picChg chg="del">
          <ac:chgData name="Ana Quintana" userId="e3fa3b131e7bf2b7" providerId="Windows Live" clId="Web-{DE35AD57-3893-4020-BCBD-2587FC1A8CDA}" dt="2023-07-04T09:31:08.671" v="47"/>
          <ac:picMkLst>
            <pc:docMk/>
            <pc:sldMk cId="3101272960" sldId="278"/>
            <ac:picMk id="12" creationId="{476DD48B-54FC-2533-D1F5-4817B5976DC1}"/>
          </ac:picMkLst>
        </pc:picChg>
        <pc:picChg chg="del">
          <ac:chgData name="Ana Quintana" userId="e3fa3b131e7bf2b7" providerId="Windows Live" clId="Web-{DE35AD57-3893-4020-BCBD-2587FC1A8CDA}" dt="2023-07-04T09:31:10.015" v="49"/>
          <ac:picMkLst>
            <pc:docMk/>
            <pc:sldMk cId="3101272960" sldId="278"/>
            <ac:picMk id="14" creationId="{EE16EE08-A0FB-773A-3FE7-7D18AF0EEFD7}"/>
          </ac:picMkLst>
        </pc:picChg>
        <pc:picChg chg="del">
          <ac:chgData name="Ana Quintana" userId="e3fa3b131e7bf2b7" providerId="Windows Live" clId="Web-{DE35AD57-3893-4020-BCBD-2587FC1A8CDA}" dt="2023-07-04T09:31:09.484" v="48"/>
          <ac:picMkLst>
            <pc:docMk/>
            <pc:sldMk cId="3101272960" sldId="278"/>
            <ac:picMk id="16" creationId="{FEB7A619-E409-B4D3-0818-1E6BE13E557A}"/>
          </ac:picMkLst>
        </pc:picChg>
        <pc:picChg chg="add">
          <ac:chgData name="Ana Quintana" userId="e3fa3b131e7bf2b7" providerId="Windows Live" clId="Web-{DE35AD57-3893-4020-BCBD-2587FC1A8CDA}" dt="2023-07-04T09:31:22.187" v="52"/>
          <ac:picMkLst>
            <pc:docMk/>
            <pc:sldMk cId="3101272960" sldId="278"/>
            <ac:picMk id="19" creationId="{5A142A1A-748C-9E1C-7C70-BA7C9D16B612}"/>
          </ac:picMkLst>
        </pc:picChg>
        <pc:picChg chg="add">
          <ac:chgData name="Ana Quintana" userId="e3fa3b131e7bf2b7" providerId="Windows Live" clId="Web-{DE35AD57-3893-4020-BCBD-2587FC1A8CDA}" dt="2023-07-04T09:31:22.234" v="53"/>
          <ac:picMkLst>
            <pc:docMk/>
            <pc:sldMk cId="3101272960" sldId="278"/>
            <ac:picMk id="21" creationId="{0EB3136B-BCAF-5E44-3813-516DB8575D71}"/>
          </ac:picMkLst>
        </pc:picChg>
        <pc:picChg chg="add">
          <ac:chgData name="Ana Quintana" userId="e3fa3b131e7bf2b7" providerId="Windows Live" clId="Web-{DE35AD57-3893-4020-BCBD-2587FC1A8CDA}" dt="2023-07-04T09:31:22.266" v="54"/>
          <ac:picMkLst>
            <pc:docMk/>
            <pc:sldMk cId="3101272960" sldId="278"/>
            <ac:picMk id="23" creationId="{E8E41EF7-9C6B-9725-5E9B-FCA24EF6750F}"/>
          </ac:picMkLst>
        </pc:picChg>
      </pc:sldChg>
    </pc:docChg>
  </pc:docChgLst>
  <pc:docChgLst>
    <pc:chgData name="Ana Quintana" userId="e3fa3b131e7bf2b7" providerId="Windows Live" clId="Web-{9B6C2200-2A72-4967-882C-A31DDBACE24B}"/>
    <pc:docChg chg="modSld">
      <pc:chgData name="Ana Quintana" userId="e3fa3b131e7bf2b7" providerId="Windows Live" clId="Web-{9B6C2200-2A72-4967-882C-A31DDBACE24B}" dt="2023-06-30T13:30:08.396" v="8" actId="20577"/>
      <pc:docMkLst>
        <pc:docMk/>
      </pc:docMkLst>
      <pc:sldChg chg="addSp modSp">
        <pc:chgData name="Ana Quintana" userId="e3fa3b131e7bf2b7" providerId="Windows Live" clId="Web-{9B6C2200-2A72-4967-882C-A31DDBACE24B}" dt="2023-06-30T13:30:08.396" v="8" actId="20577"/>
        <pc:sldMkLst>
          <pc:docMk/>
          <pc:sldMk cId="1625925671" sldId="264"/>
        </pc:sldMkLst>
        <pc:spChg chg="mod">
          <ac:chgData name="Ana Quintana" userId="e3fa3b131e7bf2b7" providerId="Windows Live" clId="Web-{9B6C2200-2A72-4967-882C-A31DDBACE24B}" dt="2023-06-30T13:21:59.801" v="0" actId="20577"/>
          <ac:spMkLst>
            <pc:docMk/>
            <pc:sldMk cId="1625925671" sldId="264"/>
            <ac:spMk id="2" creationId="{FE07F876-33ED-FB3A-4695-B3836AF8AFB0}"/>
          </ac:spMkLst>
        </pc:spChg>
        <pc:spChg chg="mod">
          <ac:chgData name="Ana Quintana" userId="e3fa3b131e7bf2b7" providerId="Windows Live" clId="Web-{9B6C2200-2A72-4967-882C-A31DDBACE24B}" dt="2023-06-30T13:30:08.396" v="8" actId="20577"/>
          <ac:spMkLst>
            <pc:docMk/>
            <pc:sldMk cId="1625925671" sldId="264"/>
            <ac:spMk id="3" creationId="{C14298A4-D6AC-B04F-B2ED-58DCB4D5A916}"/>
          </ac:spMkLst>
        </pc:spChg>
        <pc:picChg chg="add mod">
          <ac:chgData name="Ana Quintana" userId="e3fa3b131e7bf2b7" providerId="Windows Live" clId="Web-{9B6C2200-2A72-4967-882C-A31DDBACE24B}" dt="2023-06-30T13:22:24.099" v="6" actId="1076"/>
          <ac:picMkLst>
            <pc:docMk/>
            <pc:sldMk cId="1625925671" sldId="264"/>
            <ac:picMk id="4" creationId="{E91C9FB3-87EB-4275-CC5E-11FEBAC6CCC4}"/>
          </ac:picMkLst>
        </pc:picChg>
      </pc:sldChg>
    </pc:docChg>
  </pc:docChgLst>
  <pc:docChgLst>
    <pc:chgData name="Ana Quintana" userId="e3fa3b131e7bf2b7" providerId="Windows Live" clId="Web-{7A23CAA3-8352-4D13-A806-6DDDF317121E}"/>
    <pc:docChg chg="addSld delSld modSld sldOrd">
      <pc:chgData name="Ana Quintana" userId="e3fa3b131e7bf2b7" providerId="Windows Live" clId="Web-{7A23CAA3-8352-4D13-A806-6DDDF317121E}" dt="2023-12-01T14:09:56.841" v="739" actId="1076"/>
      <pc:docMkLst>
        <pc:docMk/>
      </pc:docMkLst>
      <pc:sldChg chg="modSp ord">
        <pc:chgData name="Ana Quintana" userId="e3fa3b131e7bf2b7" providerId="Windows Live" clId="Web-{7A23CAA3-8352-4D13-A806-6DDDF317121E}" dt="2023-12-01T11:16:49.431" v="32"/>
        <pc:sldMkLst>
          <pc:docMk/>
          <pc:sldMk cId="2159009787" sldId="295"/>
        </pc:sldMkLst>
        <pc:spChg chg="mod">
          <ac:chgData name="Ana Quintana" userId="e3fa3b131e7bf2b7" providerId="Windows Live" clId="Web-{7A23CAA3-8352-4D13-A806-6DDDF317121E}" dt="2023-12-01T10:42:21.021" v="7" actId="20577"/>
          <ac:spMkLst>
            <pc:docMk/>
            <pc:sldMk cId="2159009787" sldId="295"/>
            <ac:spMk id="36" creationId="{BF2014DE-F722-5306-3B09-114F6583CF42}"/>
          </ac:spMkLst>
        </pc:spChg>
      </pc:sldChg>
      <pc:sldChg chg="addSp delSp modSp addAnim">
        <pc:chgData name="Ana Quintana" userId="e3fa3b131e7bf2b7" providerId="Windows Live" clId="Web-{7A23CAA3-8352-4D13-A806-6DDDF317121E}" dt="2023-12-01T11:33:34.737" v="139" actId="1076"/>
        <pc:sldMkLst>
          <pc:docMk/>
          <pc:sldMk cId="718142209" sldId="298"/>
        </pc:sldMkLst>
        <pc:spChg chg="mod">
          <ac:chgData name="Ana Quintana" userId="e3fa3b131e7bf2b7" providerId="Windows Live" clId="Web-{7A23CAA3-8352-4D13-A806-6DDDF317121E}" dt="2023-12-01T11:33:34.737" v="139" actId="1076"/>
          <ac:spMkLst>
            <pc:docMk/>
            <pc:sldMk cId="718142209" sldId="298"/>
            <ac:spMk id="8" creationId="{6FCBC527-5294-644F-EC1B-05E6BB804D24}"/>
          </ac:spMkLst>
        </pc:spChg>
        <pc:spChg chg="mod">
          <ac:chgData name="Ana Quintana" userId="e3fa3b131e7bf2b7" providerId="Windows Live" clId="Web-{7A23CAA3-8352-4D13-A806-6DDDF317121E}" dt="2023-12-01T11:32:07.560" v="102" actId="1076"/>
          <ac:spMkLst>
            <pc:docMk/>
            <pc:sldMk cId="718142209" sldId="298"/>
            <ac:spMk id="9" creationId="{99093D70-4955-4843-5046-B8047395EC1C}"/>
          </ac:spMkLst>
        </pc:spChg>
        <pc:spChg chg="add mod">
          <ac:chgData name="Ana Quintana" userId="e3fa3b131e7bf2b7" providerId="Windows Live" clId="Web-{7A23CAA3-8352-4D13-A806-6DDDF317121E}" dt="2023-12-01T11:33:29.706" v="133" actId="1076"/>
          <ac:spMkLst>
            <pc:docMk/>
            <pc:sldMk cId="718142209" sldId="298"/>
            <ac:spMk id="12" creationId="{0B9CA1BB-BD29-769C-3634-B51862E1D444}"/>
          </ac:spMkLst>
        </pc:spChg>
        <pc:spChg chg="add mod">
          <ac:chgData name="Ana Quintana" userId="e3fa3b131e7bf2b7" providerId="Windows Live" clId="Web-{7A23CAA3-8352-4D13-A806-6DDDF317121E}" dt="2023-12-01T11:33:29.706" v="134" actId="1076"/>
          <ac:spMkLst>
            <pc:docMk/>
            <pc:sldMk cId="718142209" sldId="298"/>
            <ac:spMk id="14" creationId="{6943BA9D-4293-8939-FE7B-12EB5D73A98D}"/>
          </ac:spMkLst>
        </pc:spChg>
        <pc:spChg chg="add mod">
          <ac:chgData name="Ana Quintana" userId="e3fa3b131e7bf2b7" providerId="Windows Live" clId="Web-{7A23CAA3-8352-4D13-A806-6DDDF317121E}" dt="2023-12-01T11:33:29.721" v="135" actId="1076"/>
          <ac:spMkLst>
            <pc:docMk/>
            <pc:sldMk cId="718142209" sldId="298"/>
            <ac:spMk id="16" creationId="{6807E5FF-BC6D-0EAA-B0DC-DA25389EB1AA}"/>
          </ac:spMkLst>
        </pc:spChg>
        <pc:spChg chg="mod">
          <ac:chgData name="Ana Quintana" userId="e3fa3b131e7bf2b7" providerId="Windows Live" clId="Web-{7A23CAA3-8352-4D13-A806-6DDDF317121E}" dt="2023-12-01T11:16:14.819" v="22" actId="20577"/>
          <ac:spMkLst>
            <pc:docMk/>
            <pc:sldMk cId="718142209" sldId="298"/>
            <ac:spMk id="25" creationId="{2D949C1C-95A7-FEA3-8D70-2242FB94829C}"/>
          </ac:spMkLst>
        </pc:spChg>
        <pc:picChg chg="del">
          <ac:chgData name="Ana Quintana" userId="e3fa3b131e7bf2b7" providerId="Windows Live" clId="Web-{7A23CAA3-8352-4D13-A806-6DDDF317121E}" dt="2023-12-01T11:15:55.506" v="8"/>
          <ac:picMkLst>
            <pc:docMk/>
            <pc:sldMk cId="718142209" sldId="298"/>
            <ac:picMk id="2" creationId="{7C337A4B-E3D8-D880-9F74-6F8EADDB7E26}"/>
          </ac:picMkLst>
        </pc:picChg>
        <pc:picChg chg="add del mod">
          <ac:chgData name="Ana Quintana" userId="e3fa3b131e7bf2b7" providerId="Windows Live" clId="Web-{7A23CAA3-8352-4D13-A806-6DDDF317121E}" dt="2023-12-01T11:29:23.879" v="40"/>
          <ac:picMkLst>
            <pc:docMk/>
            <pc:sldMk cId="718142209" sldId="298"/>
            <ac:picMk id="4" creationId="{9CB4EDB2-980C-528E-1D2F-A1C9991CF1ED}"/>
          </ac:picMkLst>
        </pc:picChg>
        <pc:picChg chg="del">
          <ac:chgData name="Ana Quintana" userId="e3fa3b131e7bf2b7" providerId="Windows Live" clId="Web-{7A23CAA3-8352-4D13-A806-6DDDF317121E}" dt="2023-12-01T11:15:56.068" v="9"/>
          <ac:picMkLst>
            <pc:docMk/>
            <pc:sldMk cId="718142209" sldId="298"/>
            <ac:picMk id="5" creationId="{83A5F2C2-ADFA-AD33-B100-5F76C3FE7E08}"/>
          </ac:picMkLst>
        </pc:picChg>
        <pc:picChg chg="del mod">
          <ac:chgData name="Ana Quintana" userId="e3fa3b131e7bf2b7" providerId="Windows Live" clId="Web-{7A23CAA3-8352-4D13-A806-6DDDF317121E}" dt="2023-12-01T11:26:44.683" v="34"/>
          <ac:picMkLst>
            <pc:docMk/>
            <pc:sldMk cId="718142209" sldId="298"/>
            <ac:picMk id="6" creationId="{3C79C799-0293-E46F-4F8C-AEFD68E4C0F6}"/>
          </ac:picMkLst>
        </pc:picChg>
        <pc:picChg chg="add mod">
          <ac:chgData name="Ana Quintana" userId="e3fa3b131e7bf2b7" providerId="Windows Live" clId="Web-{7A23CAA3-8352-4D13-A806-6DDDF317121E}" dt="2023-12-01T11:33:20.689" v="126" actId="1076"/>
          <ac:picMkLst>
            <pc:docMk/>
            <pc:sldMk cId="718142209" sldId="298"/>
            <ac:picMk id="10" creationId="{FC02F591-917C-6493-BD6C-96929AB4F2CE}"/>
          </ac:picMkLst>
        </pc:picChg>
        <pc:picChg chg="add mod">
          <ac:chgData name="Ana Quintana" userId="e3fa3b131e7bf2b7" providerId="Windows Live" clId="Web-{7A23CAA3-8352-4D13-A806-6DDDF317121E}" dt="2023-12-01T11:33:29.737" v="136" actId="1076"/>
          <ac:picMkLst>
            <pc:docMk/>
            <pc:sldMk cId="718142209" sldId="298"/>
            <ac:picMk id="18" creationId="{48DD1B36-3EF2-BF93-9CAF-0CD2FF484A23}"/>
          </ac:picMkLst>
        </pc:picChg>
        <pc:picChg chg="add mod">
          <ac:chgData name="Ana Quintana" userId="e3fa3b131e7bf2b7" providerId="Windows Live" clId="Web-{7A23CAA3-8352-4D13-A806-6DDDF317121E}" dt="2023-12-01T11:33:29.752" v="137" actId="1076"/>
          <ac:picMkLst>
            <pc:docMk/>
            <pc:sldMk cId="718142209" sldId="298"/>
            <ac:picMk id="22" creationId="{55EA27AB-5A21-7C26-5F32-1632F735D3D1}"/>
          </ac:picMkLst>
        </pc:picChg>
        <pc:picChg chg="add mod">
          <ac:chgData name="Ana Quintana" userId="e3fa3b131e7bf2b7" providerId="Windows Live" clId="Web-{7A23CAA3-8352-4D13-A806-6DDDF317121E}" dt="2023-12-01T11:33:29.752" v="138" actId="1076"/>
          <ac:picMkLst>
            <pc:docMk/>
            <pc:sldMk cId="718142209" sldId="298"/>
            <ac:picMk id="24" creationId="{74FB1F13-3626-9143-F057-BC8E0CEF699B}"/>
          </ac:picMkLst>
        </pc:picChg>
      </pc:sldChg>
      <pc:sldChg chg="addSp delSp modSp addAnim delAnim">
        <pc:chgData name="Ana Quintana" userId="e3fa3b131e7bf2b7" providerId="Windows Live" clId="Web-{7A23CAA3-8352-4D13-A806-6DDDF317121E}" dt="2023-12-01T13:08:29.521" v="351" actId="1076"/>
        <pc:sldMkLst>
          <pc:docMk/>
          <pc:sldMk cId="3587942023" sldId="299"/>
        </pc:sldMkLst>
        <pc:spChg chg="mod">
          <ac:chgData name="Ana Quintana" userId="e3fa3b131e7bf2b7" providerId="Windows Live" clId="Web-{7A23CAA3-8352-4D13-A806-6DDDF317121E}" dt="2023-12-01T11:53:55.586" v="203" actId="20577"/>
          <ac:spMkLst>
            <pc:docMk/>
            <pc:sldMk cId="3587942023" sldId="299"/>
            <ac:spMk id="2" creationId="{00421AD4-8785-076D-B651-DADC304146F9}"/>
          </ac:spMkLst>
        </pc:spChg>
        <pc:spChg chg="add del mod">
          <ac:chgData name="Ana Quintana" userId="e3fa3b131e7bf2b7" providerId="Windows Live" clId="Web-{7A23CAA3-8352-4D13-A806-6DDDF317121E}" dt="2023-12-01T11:51:49.579" v="143"/>
          <ac:spMkLst>
            <pc:docMk/>
            <pc:sldMk cId="3587942023" sldId="299"/>
            <ac:spMk id="3" creationId="{3DAE3A9D-0EE1-F64B-4360-F2663282E37F}"/>
          </ac:spMkLst>
        </pc:spChg>
        <pc:spChg chg="mod">
          <ac:chgData name="Ana Quintana" userId="e3fa3b131e7bf2b7" providerId="Windows Live" clId="Web-{7A23CAA3-8352-4D13-A806-6DDDF317121E}" dt="2023-12-01T12:53:06.820" v="226" actId="1076"/>
          <ac:spMkLst>
            <pc:docMk/>
            <pc:sldMk cId="3587942023" sldId="299"/>
            <ac:spMk id="9" creationId="{5048E9B9-526A-DA0D-B8DF-9F1B6EAD770A}"/>
          </ac:spMkLst>
        </pc:spChg>
        <pc:spChg chg="del">
          <ac:chgData name="Ana Quintana" userId="e3fa3b131e7bf2b7" providerId="Windows Live" clId="Web-{7A23CAA3-8352-4D13-A806-6DDDF317121E}" dt="2023-12-01T11:52:22.753" v="169"/>
          <ac:spMkLst>
            <pc:docMk/>
            <pc:sldMk cId="3587942023" sldId="299"/>
            <ac:spMk id="11" creationId="{04E25BE3-337B-4F55-BF35-B75CC1EA8C50}"/>
          </ac:spMkLst>
        </pc:spChg>
        <pc:spChg chg="add mod ord">
          <ac:chgData name="Ana Quintana" userId="e3fa3b131e7bf2b7" providerId="Windows Live" clId="Web-{7A23CAA3-8352-4D13-A806-6DDDF317121E}" dt="2023-12-01T13:08:04.708" v="341" actId="1076"/>
          <ac:spMkLst>
            <pc:docMk/>
            <pc:sldMk cId="3587942023" sldId="299"/>
            <ac:spMk id="11" creationId="{6613DD75-00B2-C8DE-F638-725FED7885F5}"/>
          </ac:spMkLst>
        </pc:spChg>
        <pc:spChg chg="mod ord">
          <ac:chgData name="Ana Quintana" userId="e3fa3b131e7bf2b7" providerId="Windows Live" clId="Web-{7A23CAA3-8352-4D13-A806-6DDDF317121E}" dt="2023-12-01T13:08:04.739" v="343" actId="1076"/>
          <ac:spMkLst>
            <pc:docMk/>
            <pc:sldMk cId="3587942023" sldId="299"/>
            <ac:spMk id="18" creationId="{5BC91AF6-BF6D-F6A2-5E2D-18E8CB2E48D3}"/>
          </ac:spMkLst>
        </pc:spChg>
        <pc:spChg chg="del">
          <ac:chgData name="Ana Quintana" userId="e3fa3b131e7bf2b7" providerId="Windows Live" clId="Web-{7A23CAA3-8352-4D13-A806-6DDDF317121E}" dt="2023-12-01T11:53:16.318" v="186"/>
          <ac:spMkLst>
            <pc:docMk/>
            <pc:sldMk cId="3587942023" sldId="299"/>
            <ac:spMk id="33" creationId="{54847EFA-EFCB-5B4C-4D05-CD95AC75F0A9}"/>
          </ac:spMkLst>
        </pc:spChg>
        <pc:picChg chg="add mod">
          <ac:chgData name="Ana Quintana" userId="e3fa3b131e7bf2b7" providerId="Windows Live" clId="Web-{7A23CAA3-8352-4D13-A806-6DDDF317121E}" dt="2023-12-01T13:08:04.661" v="337" actId="1076"/>
          <ac:picMkLst>
            <pc:docMk/>
            <pc:sldMk cId="3587942023" sldId="299"/>
            <ac:picMk id="3" creationId="{7C5C801E-1324-C3C4-95FF-B8F79A7A6FD1}"/>
          </ac:picMkLst>
        </pc:picChg>
        <pc:picChg chg="add mod">
          <ac:chgData name="Ana Quintana" userId="e3fa3b131e7bf2b7" providerId="Windows Live" clId="Web-{7A23CAA3-8352-4D13-A806-6DDDF317121E}" dt="2023-12-01T13:08:04.692" v="338" actId="1076"/>
          <ac:picMkLst>
            <pc:docMk/>
            <pc:sldMk cId="3587942023" sldId="299"/>
            <ac:picMk id="4" creationId="{F64026C1-51E8-6244-94FE-833357CAA910}"/>
          </ac:picMkLst>
        </pc:picChg>
        <pc:picChg chg="mod">
          <ac:chgData name="Ana Quintana" userId="e3fa3b131e7bf2b7" providerId="Windows Live" clId="Web-{7A23CAA3-8352-4D13-A806-6DDDF317121E}" dt="2023-12-01T13:08:04.614" v="333" actId="1076"/>
          <ac:picMkLst>
            <pc:docMk/>
            <pc:sldMk cId="3587942023" sldId="299"/>
            <ac:picMk id="5" creationId="{1AB544B4-1BA0-6C92-7CE0-808C12640DFF}"/>
          </ac:picMkLst>
        </pc:picChg>
        <pc:picChg chg="mod">
          <ac:chgData name="Ana Quintana" userId="e3fa3b131e7bf2b7" providerId="Windows Live" clId="Web-{7A23CAA3-8352-4D13-A806-6DDDF317121E}" dt="2023-12-01T12:53:06.804" v="225" actId="1076"/>
          <ac:picMkLst>
            <pc:docMk/>
            <pc:sldMk cId="3587942023" sldId="299"/>
            <ac:picMk id="6" creationId="{409E344A-275E-4A19-C52C-B4C5698420AF}"/>
          </ac:picMkLst>
        </pc:picChg>
        <pc:picChg chg="del">
          <ac:chgData name="Ana Quintana" userId="e3fa3b131e7bf2b7" providerId="Windows Live" clId="Web-{7A23CAA3-8352-4D13-A806-6DDDF317121E}" dt="2023-12-01T11:52:22.753" v="166"/>
          <ac:picMkLst>
            <pc:docMk/>
            <pc:sldMk cId="3587942023" sldId="299"/>
            <ac:picMk id="8" creationId="{4D7EA47D-CD54-E1EB-208D-04E3678A8716}"/>
          </ac:picMkLst>
        </pc:picChg>
        <pc:picChg chg="del">
          <ac:chgData name="Ana Quintana" userId="e3fa3b131e7bf2b7" providerId="Windows Live" clId="Web-{7A23CAA3-8352-4D13-A806-6DDDF317121E}" dt="2023-12-01T11:52:22.753" v="170"/>
          <ac:picMkLst>
            <pc:docMk/>
            <pc:sldMk cId="3587942023" sldId="299"/>
            <ac:picMk id="10" creationId="{9E83AD75-746D-8D4D-CC1E-8EEE35F9A944}"/>
          </ac:picMkLst>
        </pc:picChg>
        <pc:picChg chg="add mod">
          <ac:chgData name="Ana Quintana" userId="e3fa3b131e7bf2b7" providerId="Windows Live" clId="Web-{7A23CAA3-8352-4D13-A806-6DDDF317121E}" dt="2023-12-01T13:08:04.770" v="344" actId="1076"/>
          <ac:picMkLst>
            <pc:docMk/>
            <pc:sldMk cId="3587942023" sldId="299"/>
            <ac:picMk id="16" creationId="{C19D31F1-2AE5-2493-D512-8D66F552B90F}"/>
          </ac:picMkLst>
        </pc:picChg>
        <pc:picChg chg="add mod">
          <ac:chgData name="Ana Quintana" userId="e3fa3b131e7bf2b7" providerId="Windows Live" clId="Web-{7A23CAA3-8352-4D13-A806-6DDDF317121E}" dt="2023-12-01T13:08:29.521" v="351" actId="1076"/>
          <ac:picMkLst>
            <pc:docMk/>
            <pc:sldMk cId="3587942023" sldId="299"/>
            <ac:picMk id="17" creationId="{ED28DC9F-EBB4-6CDC-FAF9-108B682654FB}"/>
          </ac:picMkLst>
        </pc:picChg>
        <pc:picChg chg="mod">
          <ac:chgData name="Ana Quintana" userId="e3fa3b131e7bf2b7" providerId="Windows Live" clId="Web-{7A23CAA3-8352-4D13-A806-6DDDF317121E}" dt="2023-12-01T13:08:04.629" v="334" actId="1076"/>
          <ac:picMkLst>
            <pc:docMk/>
            <pc:sldMk cId="3587942023" sldId="299"/>
            <ac:picMk id="20" creationId="{82E03D5D-F6EB-FAA8-AFA4-794867453D7C}"/>
          </ac:picMkLst>
        </pc:picChg>
        <pc:picChg chg="del">
          <ac:chgData name="Ana Quintana" userId="e3fa3b131e7bf2b7" providerId="Windows Live" clId="Web-{7A23CAA3-8352-4D13-A806-6DDDF317121E}" dt="2023-12-01T11:52:22.753" v="165"/>
          <ac:picMkLst>
            <pc:docMk/>
            <pc:sldMk cId="3587942023" sldId="299"/>
            <ac:picMk id="22" creationId="{FB37C5CF-853D-B527-0C53-0EAF2A28DB5D}"/>
          </ac:picMkLst>
        </pc:picChg>
        <pc:cxnChg chg="add mod">
          <ac:chgData name="Ana Quintana" userId="e3fa3b131e7bf2b7" providerId="Windows Live" clId="Web-{7A23CAA3-8352-4D13-A806-6DDDF317121E}" dt="2023-12-01T13:08:04.692" v="339" actId="1076"/>
          <ac:cxnSpMkLst>
            <pc:docMk/>
            <pc:sldMk cId="3587942023" sldId="299"/>
            <ac:cxnSpMk id="8" creationId="{110B14BE-1762-DE66-5546-AC3820B31DF8}"/>
          </ac:cxnSpMkLst>
        </pc:cxnChg>
        <pc:cxnChg chg="add mod">
          <ac:chgData name="Ana Quintana" userId="e3fa3b131e7bf2b7" providerId="Windows Live" clId="Web-{7A23CAA3-8352-4D13-A806-6DDDF317121E}" dt="2023-12-01T13:08:04.692" v="340" actId="1076"/>
          <ac:cxnSpMkLst>
            <pc:docMk/>
            <pc:sldMk cId="3587942023" sldId="299"/>
            <ac:cxnSpMk id="10" creationId="{2A73AE09-D6D6-DB25-E5E8-61BC4ED679AA}"/>
          </ac:cxnSpMkLst>
        </pc:cxnChg>
        <pc:cxnChg chg="mod">
          <ac:chgData name="Ana Quintana" userId="e3fa3b131e7bf2b7" providerId="Windows Live" clId="Web-{7A23CAA3-8352-4D13-A806-6DDDF317121E}" dt="2023-12-01T12:53:06.820" v="227" actId="1076"/>
          <ac:cxnSpMkLst>
            <pc:docMk/>
            <pc:sldMk cId="3587942023" sldId="299"/>
            <ac:cxnSpMk id="13" creationId="{DC0AE175-57BF-501B-1370-9BA3A580E710}"/>
          </ac:cxnSpMkLst>
        </pc:cxnChg>
        <pc:cxnChg chg="mod">
          <ac:chgData name="Ana Quintana" userId="e3fa3b131e7bf2b7" providerId="Windows Live" clId="Web-{7A23CAA3-8352-4D13-A806-6DDDF317121E}" dt="2023-12-01T12:53:06.820" v="228" actId="1076"/>
          <ac:cxnSpMkLst>
            <pc:docMk/>
            <pc:sldMk cId="3587942023" sldId="299"/>
            <ac:cxnSpMk id="14" creationId="{48339F00-94B4-3C68-170C-AE45E76CBE2C}"/>
          </ac:cxnSpMkLst>
        </pc:cxnChg>
        <pc:cxnChg chg="del">
          <ac:chgData name="Ana Quintana" userId="e3fa3b131e7bf2b7" providerId="Windows Live" clId="Web-{7A23CAA3-8352-4D13-A806-6DDDF317121E}" dt="2023-12-01T11:52:22.753" v="168"/>
          <ac:cxnSpMkLst>
            <pc:docMk/>
            <pc:sldMk cId="3587942023" sldId="299"/>
            <ac:cxnSpMk id="16" creationId="{06944656-915F-E13B-F68C-6CA5EE1C2C76}"/>
          </ac:cxnSpMkLst>
        </pc:cxnChg>
        <pc:cxnChg chg="del">
          <ac:chgData name="Ana Quintana" userId="e3fa3b131e7bf2b7" providerId="Windows Live" clId="Web-{7A23CAA3-8352-4D13-A806-6DDDF317121E}" dt="2023-12-01T11:52:22.753" v="167"/>
          <ac:cxnSpMkLst>
            <pc:docMk/>
            <pc:sldMk cId="3587942023" sldId="299"/>
            <ac:cxnSpMk id="17" creationId="{10B7AE78-95B9-56BB-D8F0-F60046AC9980}"/>
          </ac:cxnSpMkLst>
        </pc:cxnChg>
        <pc:cxnChg chg="mod">
          <ac:chgData name="Ana Quintana" userId="e3fa3b131e7bf2b7" providerId="Windows Live" clId="Web-{7A23CAA3-8352-4D13-A806-6DDDF317121E}" dt="2023-12-01T13:08:04.645" v="335" actId="1076"/>
          <ac:cxnSpMkLst>
            <pc:docMk/>
            <pc:sldMk cId="3587942023" sldId="299"/>
            <ac:cxnSpMk id="23" creationId="{93B668D4-708C-6FA6-AAED-CD47EC1B3B36}"/>
          </ac:cxnSpMkLst>
        </pc:cxnChg>
        <pc:cxnChg chg="del">
          <ac:chgData name="Ana Quintana" userId="e3fa3b131e7bf2b7" providerId="Windows Live" clId="Web-{7A23CAA3-8352-4D13-A806-6DDDF317121E}" dt="2023-12-01T11:52:22.753" v="164"/>
          <ac:cxnSpMkLst>
            <pc:docMk/>
            <pc:sldMk cId="3587942023" sldId="299"/>
            <ac:cxnSpMk id="24" creationId="{65B0A51F-79B6-0DFF-FA51-5BED279CA65A}"/>
          </ac:cxnSpMkLst>
        </pc:cxnChg>
        <pc:cxnChg chg="add mod">
          <ac:chgData name="Ana Quintana" userId="e3fa3b131e7bf2b7" providerId="Windows Live" clId="Web-{7A23CAA3-8352-4D13-A806-6DDDF317121E}" dt="2023-12-01T13:08:19.442" v="347" actId="1076"/>
          <ac:cxnSpMkLst>
            <pc:docMk/>
            <pc:sldMk cId="3587942023" sldId="299"/>
            <ac:cxnSpMk id="24" creationId="{DBE2A198-335A-2EC6-A20B-60B84570FBA9}"/>
          </ac:cxnSpMkLst>
        </pc:cxnChg>
        <pc:cxnChg chg="mod">
          <ac:chgData name="Ana Quintana" userId="e3fa3b131e7bf2b7" providerId="Windows Live" clId="Web-{7A23CAA3-8352-4D13-A806-6DDDF317121E}" dt="2023-12-01T13:08:04.645" v="336" actId="1076"/>
          <ac:cxnSpMkLst>
            <pc:docMk/>
            <pc:sldMk cId="3587942023" sldId="299"/>
            <ac:cxnSpMk id="25" creationId="{E04C9CF6-7815-5E1B-33A9-130E3F53CDF3}"/>
          </ac:cxnSpMkLst>
        </pc:cxnChg>
        <pc:cxnChg chg="del">
          <ac:chgData name="Ana Quintana" userId="e3fa3b131e7bf2b7" providerId="Windows Live" clId="Web-{7A23CAA3-8352-4D13-A806-6DDDF317121E}" dt="2023-12-01T11:52:22.753" v="163"/>
          <ac:cxnSpMkLst>
            <pc:docMk/>
            <pc:sldMk cId="3587942023" sldId="299"/>
            <ac:cxnSpMk id="26" creationId="{67A52863-0EBB-EEF1-C2B4-376D37AEE74A}"/>
          </ac:cxnSpMkLst>
        </pc:cxnChg>
        <pc:cxnChg chg="add mod">
          <ac:chgData name="Ana Quintana" userId="e3fa3b131e7bf2b7" providerId="Windows Live" clId="Web-{7A23CAA3-8352-4D13-A806-6DDDF317121E}" dt="2023-12-01T13:08:19.458" v="348" actId="1076"/>
          <ac:cxnSpMkLst>
            <pc:docMk/>
            <pc:sldMk cId="3587942023" sldId="299"/>
            <ac:cxnSpMk id="26" creationId="{FFCBB5D0-FE26-2249-0CCC-F8312D9F45BB}"/>
          </ac:cxnSpMkLst>
        </pc:cxnChg>
      </pc:sldChg>
      <pc:sldChg chg="delSp del delAnim">
        <pc:chgData name="Ana Quintana" userId="e3fa3b131e7bf2b7" providerId="Windows Live" clId="Web-{7A23CAA3-8352-4D13-A806-6DDDF317121E}" dt="2023-12-01T13:02:26.650" v="300"/>
        <pc:sldMkLst>
          <pc:docMk/>
          <pc:sldMk cId="2314631035" sldId="300"/>
        </pc:sldMkLst>
        <pc:spChg chg="del">
          <ac:chgData name="Ana Quintana" userId="e3fa3b131e7bf2b7" providerId="Windows Live" clId="Web-{7A23CAA3-8352-4D13-A806-6DDDF317121E}" dt="2023-12-01T11:52:34.581" v="174"/>
          <ac:spMkLst>
            <pc:docMk/>
            <pc:sldMk cId="2314631035" sldId="300"/>
            <ac:spMk id="9" creationId="{E0F96B3C-0AE7-E8E7-E7CB-28612EFDC197}"/>
          </ac:spMkLst>
        </pc:spChg>
        <pc:spChg chg="del">
          <ac:chgData name="Ana Quintana" userId="e3fa3b131e7bf2b7" providerId="Windows Live" clId="Web-{7A23CAA3-8352-4D13-A806-6DDDF317121E}" dt="2023-12-01T11:52:36.972" v="178"/>
          <ac:spMkLst>
            <pc:docMk/>
            <pc:sldMk cId="2314631035" sldId="300"/>
            <ac:spMk id="14" creationId="{780B96D5-12F7-62BC-74E6-28629AD55256}"/>
          </ac:spMkLst>
        </pc:spChg>
        <pc:spChg chg="del">
          <ac:chgData name="Ana Quintana" userId="e3fa3b131e7bf2b7" providerId="Windows Live" clId="Web-{7A23CAA3-8352-4D13-A806-6DDDF317121E}" dt="2023-12-01T13:00:23.334" v="261"/>
          <ac:spMkLst>
            <pc:docMk/>
            <pc:sldMk cId="2314631035" sldId="300"/>
            <ac:spMk id="27" creationId="{CDEB69D6-3AAB-4AE8-D858-3E2579C2D5FA}"/>
          </ac:spMkLst>
        </pc:spChg>
        <pc:spChg chg="del">
          <ac:chgData name="Ana Quintana" userId="e3fa3b131e7bf2b7" providerId="Windows Live" clId="Web-{7A23CAA3-8352-4D13-A806-6DDDF317121E}" dt="2023-12-01T13:00:25.381" v="262"/>
          <ac:spMkLst>
            <pc:docMk/>
            <pc:sldMk cId="2314631035" sldId="300"/>
            <ac:spMk id="31" creationId="{4879609D-944A-12C6-58A1-CCABB2F61EC0}"/>
          </ac:spMkLst>
        </pc:spChg>
        <pc:picChg chg="del">
          <ac:chgData name="Ana Quintana" userId="e3fa3b131e7bf2b7" providerId="Windows Live" clId="Web-{7A23CAA3-8352-4D13-A806-6DDDF317121E}" dt="2023-12-01T11:52:34.581" v="175"/>
          <ac:picMkLst>
            <pc:docMk/>
            <pc:sldMk cId="2314631035" sldId="300"/>
            <ac:picMk id="6" creationId="{8E827D88-28F3-244D-A27B-4F16294C7586}"/>
          </ac:picMkLst>
        </pc:picChg>
        <pc:picChg chg="del">
          <ac:chgData name="Ana Quintana" userId="e3fa3b131e7bf2b7" providerId="Windows Live" clId="Web-{7A23CAA3-8352-4D13-A806-6DDDF317121E}" dt="2023-12-01T12:54:34.760" v="238"/>
          <ac:picMkLst>
            <pc:docMk/>
            <pc:sldMk cId="2314631035" sldId="300"/>
            <ac:picMk id="8" creationId="{ECF180BC-A5E3-A7FF-C210-7680A14648AB}"/>
          </ac:picMkLst>
        </pc:picChg>
        <pc:picChg chg="del">
          <ac:chgData name="Ana Quintana" userId="e3fa3b131e7bf2b7" providerId="Windows Live" clId="Web-{7A23CAA3-8352-4D13-A806-6DDDF317121E}" dt="2023-12-01T13:00:30.740" v="266"/>
          <ac:picMkLst>
            <pc:docMk/>
            <pc:sldMk cId="2314631035" sldId="300"/>
            <ac:picMk id="10" creationId="{F4C38C5D-F71D-7772-3AF0-AE17822E9B28}"/>
          </ac:picMkLst>
        </pc:picChg>
        <pc:picChg chg="del">
          <ac:chgData name="Ana Quintana" userId="e3fa3b131e7bf2b7" providerId="Windows Live" clId="Web-{7A23CAA3-8352-4D13-A806-6DDDF317121E}" dt="2023-12-01T11:52:36.972" v="179"/>
          <ac:picMkLst>
            <pc:docMk/>
            <pc:sldMk cId="2314631035" sldId="300"/>
            <ac:picMk id="11" creationId="{246B5304-4405-2D42-9F87-66F3DC143ABD}"/>
          </ac:picMkLst>
        </pc:picChg>
        <pc:picChg chg="del">
          <ac:chgData name="Ana Quintana" userId="e3fa3b131e7bf2b7" providerId="Windows Live" clId="Web-{7A23CAA3-8352-4D13-A806-6DDDF317121E}" dt="2023-12-01T12:54:34.760" v="237"/>
          <ac:picMkLst>
            <pc:docMk/>
            <pc:sldMk cId="2314631035" sldId="300"/>
            <ac:picMk id="16" creationId="{F9C04B7D-170D-AC0C-391B-65D0AB32811F}"/>
          </ac:picMkLst>
        </pc:picChg>
        <pc:picChg chg="del">
          <ac:chgData name="Ana Quintana" userId="e3fa3b131e7bf2b7" providerId="Windows Live" clId="Web-{7A23CAA3-8352-4D13-A806-6DDDF317121E}" dt="2023-12-01T13:00:30.740" v="265"/>
          <ac:picMkLst>
            <pc:docMk/>
            <pc:sldMk cId="2314631035" sldId="300"/>
            <ac:picMk id="18" creationId="{02087F16-C3A9-5798-D820-0BB20C49CF27}"/>
          </ac:picMkLst>
        </pc:picChg>
        <pc:cxnChg chg="del">
          <ac:chgData name="Ana Quintana" userId="e3fa3b131e7bf2b7" providerId="Windows Live" clId="Web-{7A23CAA3-8352-4D13-A806-6DDDF317121E}" dt="2023-12-01T11:52:34.566" v="173"/>
          <ac:cxnSpMkLst>
            <pc:docMk/>
            <pc:sldMk cId="2314631035" sldId="300"/>
            <ac:cxnSpMk id="17" creationId="{21DE84A7-C627-FBD3-A4BD-9C864D5904E6}"/>
          </ac:cxnSpMkLst>
        </pc:cxnChg>
        <pc:cxnChg chg="del">
          <ac:chgData name="Ana Quintana" userId="e3fa3b131e7bf2b7" providerId="Windows Live" clId="Web-{7A23CAA3-8352-4D13-A806-6DDDF317121E}" dt="2023-12-01T11:52:34.566" v="172"/>
          <ac:cxnSpMkLst>
            <pc:docMk/>
            <pc:sldMk cId="2314631035" sldId="300"/>
            <ac:cxnSpMk id="20" creationId="{FF7DC60D-394C-42FC-401D-241205AFB988}"/>
          </ac:cxnSpMkLst>
        </pc:cxnChg>
        <pc:cxnChg chg="del">
          <ac:chgData name="Ana Quintana" userId="e3fa3b131e7bf2b7" providerId="Windows Live" clId="Web-{7A23CAA3-8352-4D13-A806-6DDDF317121E}" dt="2023-12-01T11:52:36.972" v="177"/>
          <ac:cxnSpMkLst>
            <pc:docMk/>
            <pc:sldMk cId="2314631035" sldId="300"/>
            <ac:cxnSpMk id="23" creationId="{16AC9BD0-5FFC-EC08-F8AF-24041DE549FC}"/>
          </ac:cxnSpMkLst>
        </pc:cxnChg>
        <pc:cxnChg chg="del">
          <ac:chgData name="Ana Quintana" userId="e3fa3b131e7bf2b7" providerId="Windows Live" clId="Web-{7A23CAA3-8352-4D13-A806-6DDDF317121E}" dt="2023-12-01T12:54:34.760" v="236"/>
          <ac:cxnSpMkLst>
            <pc:docMk/>
            <pc:sldMk cId="2314631035" sldId="300"/>
            <ac:cxnSpMk id="24" creationId="{8BFD3968-3537-4E81-2D37-053E0F149669}"/>
          </ac:cxnSpMkLst>
        </pc:cxnChg>
        <pc:cxnChg chg="del">
          <ac:chgData name="Ana Quintana" userId="e3fa3b131e7bf2b7" providerId="Windows Live" clId="Web-{7A23CAA3-8352-4D13-A806-6DDDF317121E}" dt="2023-12-01T11:52:36.972" v="176"/>
          <ac:cxnSpMkLst>
            <pc:docMk/>
            <pc:sldMk cId="2314631035" sldId="300"/>
            <ac:cxnSpMk id="25" creationId="{17D31981-52D1-8536-481E-6A45CFCA9A2F}"/>
          </ac:cxnSpMkLst>
        </pc:cxnChg>
        <pc:cxnChg chg="del">
          <ac:chgData name="Ana Quintana" userId="e3fa3b131e7bf2b7" providerId="Windows Live" clId="Web-{7A23CAA3-8352-4D13-A806-6DDDF317121E}" dt="2023-12-01T13:00:30.740" v="264"/>
          <ac:cxnSpMkLst>
            <pc:docMk/>
            <pc:sldMk cId="2314631035" sldId="300"/>
            <ac:cxnSpMk id="30" creationId="{39B97FC1-08EA-2D6E-ED99-12F648DCFDC9}"/>
          </ac:cxnSpMkLst>
        </pc:cxnChg>
        <pc:cxnChg chg="del">
          <ac:chgData name="Ana Quintana" userId="e3fa3b131e7bf2b7" providerId="Windows Live" clId="Web-{7A23CAA3-8352-4D13-A806-6DDDF317121E}" dt="2023-12-01T12:54:34.760" v="235"/>
          <ac:cxnSpMkLst>
            <pc:docMk/>
            <pc:sldMk cId="2314631035" sldId="300"/>
            <ac:cxnSpMk id="33" creationId="{B5F22D85-65B3-377A-876D-6AB786B98C11}"/>
          </ac:cxnSpMkLst>
        </pc:cxnChg>
        <pc:cxnChg chg="del">
          <ac:chgData name="Ana Quintana" userId="e3fa3b131e7bf2b7" providerId="Windows Live" clId="Web-{7A23CAA3-8352-4D13-A806-6DDDF317121E}" dt="2023-12-01T13:00:30.740" v="263"/>
          <ac:cxnSpMkLst>
            <pc:docMk/>
            <pc:sldMk cId="2314631035" sldId="300"/>
            <ac:cxnSpMk id="35" creationId="{31AECC11-D9ED-9A9A-FAEC-93485DD053F2}"/>
          </ac:cxnSpMkLst>
        </pc:cxnChg>
      </pc:sldChg>
      <pc:sldChg chg="addSp delSp modSp">
        <pc:chgData name="Ana Quintana" userId="e3fa3b131e7bf2b7" providerId="Windows Live" clId="Web-{7A23CAA3-8352-4D13-A806-6DDDF317121E}" dt="2023-12-01T13:57:43.821" v="648" actId="1076"/>
        <pc:sldMkLst>
          <pc:docMk/>
          <pc:sldMk cId="2314222318" sldId="302"/>
        </pc:sldMkLst>
        <pc:spChg chg="mod">
          <ac:chgData name="Ana Quintana" userId="e3fa3b131e7bf2b7" providerId="Windows Live" clId="Web-{7A23CAA3-8352-4D13-A806-6DDDF317121E}" dt="2023-12-01T13:16:08.426" v="429" actId="20577"/>
          <ac:spMkLst>
            <pc:docMk/>
            <pc:sldMk cId="2314222318" sldId="302"/>
            <ac:spMk id="2" creationId="{00421AD4-8785-076D-B651-DADC304146F9}"/>
          </ac:spMkLst>
        </pc:spChg>
        <pc:spChg chg="del mod">
          <ac:chgData name="Ana Quintana" userId="e3fa3b131e7bf2b7" providerId="Windows Live" clId="Web-{7A23CAA3-8352-4D13-A806-6DDDF317121E}" dt="2023-12-01T13:56:42.319" v="644"/>
          <ac:spMkLst>
            <pc:docMk/>
            <pc:sldMk cId="2314222318" sldId="302"/>
            <ac:spMk id="7" creationId="{6A43C87B-961B-F002-17D2-34BC4DDDD5ED}"/>
          </ac:spMkLst>
        </pc:spChg>
        <pc:spChg chg="add">
          <ac:chgData name="Ana Quintana" userId="e3fa3b131e7bf2b7" providerId="Windows Live" clId="Web-{7A23CAA3-8352-4D13-A806-6DDDF317121E}" dt="2023-12-01T13:16:46.990" v="440"/>
          <ac:spMkLst>
            <pc:docMk/>
            <pc:sldMk cId="2314222318" sldId="302"/>
            <ac:spMk id="17" creationId="{E9857EC5-ABC4-FDF7-4122-DEE6DBA778C4}"/>
          </ac:spMkLst>
        </pc:spChg>
        <pc:spChg chg="add mod">
          <ac:chgData name="Ana Quintana" userId="e3fa3b131e7bf2b7" providerId="Windows Live" clId="Web-{7A23CAA3-8352-4D13-A806-6DDDF317121E}" dt="2023-12-01T13:20:51.325" v="496" actId="14100"/>
          <ac:spMkLst>
            <pc:docMk/>
            <pc:sldMk cId="2314222318" sldId="302"/>
            <ac:spMk id="24" creationId="{87915C7E-3D26-5C85-6579-2889CE5D5C48}"/>
          </ac:spMkLst>
        </pc:spChg>
        <pc:spChg chg="add mod">
          <ac:chgData name="Ana Quintana" userId="e3fa3b131e7bf2b7" providerId="Windows Live" clId="Web-{7A23CAA3-8352-4D13-A806-6DDDF317121E}" dt="2023-12-01T13:21:34.014" v="502" actId="1076"/>
          <ac:spMkLst>
            <pc:docMk/>
            <pc:sldMk cId="2314222318" sldId="302"/>
            <ac:spMk id="25" creationId="{A0B77040-F8E1-C20B-204F-C7311E85DF68}"/>
          </ac:spMkLst>
        </pc:spChg>
        <pc:spChg chg="mod">
          <ac:chgData name="Ana Quintana" userId="e3fa3b131e7bf2b7" providerId="Windows Live" clId="Web-{7A23CAA3-8352-4D13-A806-6DDDF317121E}" dt="2023-12-01T13:23:42.815" v="527" actId="1076"/>
          <ac:spMkLst>
            <pc:docMk/>
            <pc:sldMk cId="2314222318" sldId="302"/>
            <ac:spMk id="26" creationId="{E69BB1EE-58DC-9616-EE18-07A466F7C6E5}"/>
          </ac:spMkLst>
        </pc:spChg>
        <pc:spChg chg="del">
          <ac:chgData name="Ana Quintana" userId="e3fa3b131e7bf2b7" providerId="Windows Live" clId="Web-{7A23CAA3-8352-4D13-A806-6DDDF317121E}" dt="2023-12-01T13:18:55.009" v="473"/>
          <ac:spMkLst>
            <pc:docMk/>
            <pc:sldMk cId="2314222318" sldId="302"/>
            <ac:spMk id="27" creationId="{CDEB69D6-3AAB-4AE8-D858-3E2579C2D5FA}"/>
          </ac:spMkLst>
        </pc:spChg>
        <pc:spChg chg="add mod">
          <ac:chgData name="Ana Quintana" userId="e3fa3b131e7bf2b7" providerId="Windows Live" clId="Web-{7A23CAA3-8352-4D13-A806-6DDDF317121E}" dt="2023-12-01T13:23:06.564" v="511" actId="1076"/>
          <ac:spMkLst>
            <pc:docMk/>
            <pc:sldMk cId="2314222318" sldId="302"/>
            <ac:spMk id="28" creationId="{C4CEF070-E225-02AA-569D-2420595A0737}"/>
          </ac:spMkLst>
        </pc:spChg>
        <pc:spChg chg="add mod">
          <ac:chgData name="Ana Quintana" userId="e3fa3b131e7bf2b7" providerId="Windows Live" clId="Web-{7A23CAA3-8352-4D13-A806-6DDDF317121E}" dt="2023-12-01T13:23:26.252" v="523" actId="14100"/>
          <ac:spMkLst>
            <pc:docMk/>
            <pc:sldMk cId="2314222318" sldId="302"/>
            <ac:spMk id="29" creationId="{181523F0-2DF2-7422-8B3B-6997B0949B25}"/>
          </ac:spMkLst>
        </pc:spChg>
        <pc:picChg chg="mod">
          <ac:chgData name="Ana Quintana" userId="e3fa3b131e7bf2b7" providerId="Windows Live" clId="Web-{7A23CAA3-8352-4D13-A806-6DDDF317121E}" dt="2023-12-01T13:56:37.788" v="641" actId="1076"/>
          <ac:picMkLst>
            <pc:docMk/>
            <pc:sldMk cId="2314222318" sldId="302"/>
            <ac:picMk id="3" creationId="{01C7EC26-9579-C6CD-D576-BC3987A840A4}"/>
          </ac:picMkLst>
        </pc:picChg>
        <pc:picChg chg="mod">
          <ac:chgData name="Ana Quintana" userId="e3fa3b131e7bf2b7" providerId="Windows Live" clId="Web-{7A23CAA3-8352-4D13-A806-6DDDF317121E}" dt="2023-12-01T13:56:37.741" v="639" actId="1076"/>
          <ac:picMkLst>
            <pc:docMk/>
            <pc:sldMk cId="2314222318" sldId="302"/>
            <ac:picMk id="4" creationId="{0590291D-5295-0252-0414-3C308058A2BF}"/>
          </ac:picMkLst>
        </pc:picChg>
        <pc:picChg chg="add mod">
          <ac:chgData name="Ana Quintana" userId="e3fa3b131e7bf2b7" providerId="Windows Live" clId="Web-{7A23CAA3-8352-4D13-A806-6DDDF317121E}" dt="2023-12-01T13:56:37.819" v="643" actId="1076"/>
          <ac:picMkLst>
            <pc:docMk/>
            <pc:sldMk cId="2314222318" sldId="302"/>
            <ac:picMk id="5" creationId="{6F02A823-4002-5939-7611-033FF0C36543}"/>
          </ac:picMkLst>
        </pc:picChg>
        <pc:picChg chg="del">
          <ac:chgData name="Ana Quintana" userId="e3fa3b131e7bf2b7" providerId="Windows Live" clId="Web-{7A23CAA3-8352-4D13-A806-6DDDF317121E}" dt="2023-12-01T13:17:52.476" v="469"/>
          <ac:picMkLst>
            <pc:docMk/>
            <pc:sldMk cId="2314222318" sldId="302"/>
            <ac:picMk id="5" creationId="{765DB238-1C90-D004-4EFC-DC52299576EC}"/>
          </ac:picMkLst>
        </pc:picChg>
        <pc:picChg chg="del">
          <ac:chgData name="Ana Quintana" userId="e3fa3b131e7bf2b7" providerId="Windows Live" clId="Web-{7A23CAA3-8352-4D13-A806-6DDDF317121E}" dt="2023-12-01T13:17:52.476" v="468"/>
          <ac:picMkLst>
            <pc:docMk/>
            <pc:sldMk cId="2314222318" sldId="302"/>
            <ac:picMk id="6" creationId="{4BB7A732-7F29-0630-E9F4-B09E089E8ED0}"/>
          </ac:picMkLst>
        </pc:picChg>
        <pc:picChg chg="add mod">
          <ac:chgData name="Ana Quintana" userId="e3fa3b131e7bf2b7" providerId="Windows Live" clId="Web-{7A23CAA3-8352-4D13-A806-6DDDF317121E}" dt="2023-12-01T13:57:43.821" v="648" actId="1076"/>
          <ac:picMkLst>
            <pc:docMk/>
            <pc:sldMk cId="2314222318" sldId="302"/>
            <ac:picMk id="6" creationId="{59E168CE-B040-BA26-87BF-974B820399FD}"/>
          </ac:picMkLst>
        </pc:picChg>
        <pc:picChg chg="mod">
          <ac:chgData name="Ana Quintana" userId="e3fa3b131e7bf2b7" providerId="Windows Live" clId="Web-{7A23CAA3-8352-4D13-A806-6DDDF317121E}" dt="2023-12-01T13:56:37.756" v="640" actId="1076"/>
          <ac:picMkLst>
            <pc:docMk/>
            <pc:sldMk cId="2314222318" sldId="302"/>
            <ac:picMk id="8" creationId="{77E9A492-92D5-411E-435B-B02201409737}"/>
          </ac:picMkLst>
        </pc:picChg>
        <pc:picChg chg="mod">
          <ac:chgData name="Ana Quintana" userId="e3fa3b131e7bf2b7" providerId="Windows Live" clId="Web-{7A23CAA3-8352-4D13-A806-6DDDF317121E}" dt="2023-12-01T13:56:37.803" v="642" actId="1076"/>
          <ac:picMkLst>
            <pc:docMk/>
            <pc:sldMk cId="2314222318" sldId="302"/>
            <ac:picMk id="10" creationId="{F7651D95-1A76-97DF-4B89-162295EB9234}"/>
          </ac:picMkLst>
        </pc:picChg>
        <pc:picChg chg="del">
          <ac:chgData name="Ana Quintana" userId="e3fa3b131e7bf2b7" providerId="Windows Live" clId="Web-{7A23CAA3-8352-4D13-A806-6DDDF317121E}" dt="2023-12-01T13:17:52.476" v="467"/>
          <ac:picMkLst>
            <pc:docMk/>
            <pc:sldMk cId="2314222318" sldId="302"/>
            <ac:picMk id="11" creationId="{77000F89-855B-443C-8C0D-6EB41D14A0C4}"/>
          </ac:picMkLst>
        </pc:picChg>
        <pc:picChg chg="del">
          <ac:chgData name="Ana Quintana" userId="e3fa3b131e7bf2b7" providerId="Windows Live" clId="Web-{7A23CAA3-8352-4D13-A806-6DDDF317121E}" dt="2023-12-01T13:17:52.476" v="466"/>
          <ac:picMkLst>
            <pc:docMk/>
            <pc:sldMk cId="2314222318" sldId="302"/>
            <ac:picMk id="13" creationId="{D424013F-4913-1669-689B-50E4DA85E34D}"/>
          </ac:picMkLst>
        </pc:picChg>
        <pc:picChg chg="add">
          <ac:chgData name="Ana Quintana" userId="e3fa3b131e7bf2b7" providerId="Windows Live" clId="Web-{7A23CAA3-8352-4D13-A806-6DDDF317121E}" dt="2023-12-01T13:16:46.974" v="439"/>
          <ac:picMkLst>
            <pc:docMk/>
            <pc:sldMk cId="2314222318" sldId="302"/>
            <ac:picMk id="14" creationId="{C9F08815-1531-52E8-6526-73E66D3F491A}"/>
          </ac:picMkLst>
        </pc:picChg>
        <pc:cxnChg chg="add">
          <ac:chgData name="Ana Quintana" userId="e3fa3b131e7bf2b7" providerId="Windows Live" clId="Web-{7A23CAA3-8352-4D13-A806-6DDDF317121E}" dt="2023-12-01T13:16:47.005" v="441"/>
          <ac:cxnSpMkLst>
            <pc:docMk/>
            <pc:sldMk cId="2314222318" sldId="302"/>
            <ac:cxnSpMk id="20" creationId="{2E7CF922-56DC-83DB-1A93-B3BC5C9BFD3F}"/>
          </ac:cxnSpMkLst>
        </pc:cxnChg>
        <pc:cxnChg chg="add del">
          <ac:chgData name="Ana Quintana" userId="e3fa3b131e7bf2b7" providerId="Windows Live" clId="Web-{7A23CAA3-8352-4D13-A806-6DDDF317121E}" dt="2023-12-01T13:18:07.367" v="471"/>
          <ac:cxnSpMkLst>
            <pc:docMk/>
            <pc:sldMk cId="2314222318" sldId="302"/>
            <ac:cxnSpMk id="23" creationId="{E863661F-C6A8-D7B9-A15E-BE5EF80C5105}"/>
          </ac:cxnSpMkLst>
        </pc:cxnChg>
      </pc:sldChg>
      <pc:sldChg chg="addSp delSp modSp">
        <pc:chgData name="Ana Quintana" userId="e3fa3b131e7bf2b7" providerId="Windows Live" clId="Web-{7A23CAA3-8352-4D13-A806-6DDDF317121E}" dt="2023-12-01T14:02:22.547" v="682" actId="1076"/>
        <pc:sldMkLst>
          <pc:docMk/>
          <pc:sldMk cId="3675076441" sldId="303"/>
        </pc:sldMkLst>
        <pc:spChg chg="mod">
          <ac:chgData name="Ana Quintana" userId="e3fa3b131e7bf2b7" providerId="Windows Live" clId="Web-{7A23CAA3-8352-4D13-A806-6DDDF317121E}" dt="2023-12-01T13:16:12.645" v="431" actId="20577"/>
          <ac:spMkLst>
            <pc:docMk/>
            <pc:sldMk cId="3675076441" sldId="303"/>
            <ac:spMk id="2" creationId="{00421AD4-8785-076D-B651-DADC304146F9}"/>
          </ac:spMkLst>
        </pc:spChg>
        <pc:spChg chg="del">
          <ac:chgData name="Ana Quintana" userId="e3fa3b131e7bf2b7" providerId="Windows Live" clId="Web-{7A23CAA3-8352-4D13-A806-6DDDF317121E}" dt="2023-12-01T13:17:47.788" v="465"/>
          <ac:spMkLst>
            <pc:docMk/>
            <pc:sldMk cId="3675076441" sldId="303"/>
            <ac:spMk id="4" creationId="{8A9549F7-36D3-D545-2DFF-90061620622A}"/>
          </ac:spMkLst>
        </pc:spChg>
        <pc:spChg chg="del">
          <ac:chgData name="Ana Quintana" userId="e3fa3b131e7bf2b7" providerId="Windows Live" clId="Web-{7A23CAA3-8352-4D13-A806-6DDDF317121E}" dt="2023-12-01T13:23:50.581" v="530"/>
          <ac:spMkLst>
            <pc:docMk/>
            <pc:sldMk cId="3675076441" sldId="303"/>
            <ac:spMk id="9" creationId="{CD3D217A-2706-703A-9BAA-FC303CDC72C1}"/>
          </ac:spMkLst>
        </pc:spChg>
        <pc:spChg chg="add">
          <ac:chgData name="Ana Quintana" userId="e3fa3b131e7bf2b7" providerId="Windows Live" clId="Web-{7A23CAA3-8352-4D13-A806-6DDDF317121E}" dt="2023-12-01T13:16:51.802" v="444"/>
          <ac:spMkLst>
            <pc:docMk/>
            <pc:sldMk cId="3675076441" sldId="303"/>
            <ac:spMk id="17" creationId="{026EEFC8-82D7-82C1-61C7-AAD8D67FFCB2}"/>
          </ac:spMkLst>
        </pc:spChg>
        <pc:spChg chg="add">
          <ac:chgData name="Ana Quintana" userId="e3fa3b131e7bf2b7" providerId="Windows Live" clId="Web-{7A23CAA3-8352-4D13-A806-6DDDF317121E}" dt="2023-12-01T13:25:02.880" v="543"/>
          <ac:spMkLst>
            <pc:docMk/>
            <pc:sldMk cId="3675076441" sldId="303"/>
            <ac:spMk id="31" creationId="{7557C619-BE6D-2A8B-AA7C-41BC7F2C9689}"/>
          </ac:spMkLst>
        </pc:spChg>
        <pc:spChg chg="add">
          <ac:chgData name="Ana Quintana" userId="e3fa3b131e7bf2b7" providerId="Windows Live" clId="Web-{7A23CAA3-8352-4D13-A806-6DDDF317121E}" dt="2023-12-01T13:25:02.880" v="544"/>
          <ac:spMkLst>
            <pc:docMk/>
            <pc:sldMk cId="3675076441" sldId="303"/>
            <ac:spMk id="33" creationId="{BE108B9A-2A12-4636-17CA-B3517FBF66F8}"/>
          </ac:spMkLst>
        </pc:spChg>
        <pc:spChg chg="add">
          <ac:chgData name="Ana Quintana" userId="e3fa3b131e7bf2b7" providerId="Windows Live" clId="Web-{7A23CAA3-8352-4D13-A806-6DDDF317121E}" dt="2023-12-01T13:25:02.896" v="545"/>
          <ac:spMkLst>
            <pc:docMk/>
            <pc:sldMk cId="3675076441" sldId="303"/>
            <ac:spMk id="35" creationId="{3537BF46-EF6C-1F3E-8CF9-BF07638020EF}"/>
          </ac:spMkLst>
        </pc:spChg>
        <pc:spChg chg="add">
          <ac:chgData name="Ana Quintana" userId="e3fa3b131e7bf2b7" providerId="Windows Live" clId="Web-{7A23CAA3-8352-4D13-A806-6DDDF317121E}" dt="2023-12-01T13:25:02.911" v="546"/>
          <ac:spMkLst>
            <pc:docMk/>
            <pc:sldMk cId="3675076441" sldId="303"/>
            <ac:spMk id="37" creationId="{AD5F5727-3115-DB87-6C46-92695E7BF503}"/>
          </ac:spMkLst>
        </pc:spChg>
        <pc:spChg chg="add">
          <ac:chgData name="Ana Quintana" userId="e3fa3b131e7bf2b7" providerId="Windows Live" clId="Web-{7A23CAA3-8352-4D13-A806-6DDDF317121E}" dt="2023-12-01T13:25:02.911" v="547"/>
          <ac:spMkLst>
            <pc:docMk/>
            <pc:sldMk cId="3675076441" sldId="303"/>
            <ac:spMk id="39" creationId="{3042F276-D9CD-78C8-BD80-EDACE4CC81A8}"/>
          </ac:spMkLst>
        </pc:spChg>
        <pc:picChg chg="add mod">
          <ac:chgData name="Ana Quintana" userId="e3fa3b131e7bf2b7" providerId="Windows Live" clId="Web-{7A23CAA3-8352-4D13-A806-6DDDF317121E}" dt="2023-12-01T14:00:54.482" v="671" actId="1076"/>
          <ac:picMkLst>
            <pc:docMk/>
            <pc:sldMk cId="3675076441" sldId="303"/>
            <ac:picMk id="3" creationId="{20FD99BA-2177-6069-656E-9A9FE14EA5AB}"/>
          </ac:picMkLst>
        </pc:picChg>
        <pc:picChg chg="del">
          <ac:chgData name="Ana Quintana" userId="e3fa3b131e7bf2b7" providerId="Windows Live" clId="Web-{7A23CAA3-8352-4D13-A806-6DDDF317121E}" dt="2023-12-01T13:17:33.132" v="456"/>
          <ac:picMkLst>
            <pc:docMk/>
            <pc:sldMk cId="3675076441" sldId="303"/>
            <ac:picMk id="3" creationId="{A6794C0D-CEF6-0AE5-9719-493D2148EFCC}"/>
          </ac:picMkLst>
        </pc:picChg>
        <pc:picChg chg="add mod">
          <ac:chgData name="Ana Quintana" userId="e3fa3b131e7bf2b7" providerId="Windows Live" clId="Web-{7A23CAA3-8352-4D13-A806-6DDDF317121E}" dt="2023-12-01T14:02:22.547" v="682" actId="1076"/>
          <ac:picMkLst>
            <pc:docMk/>
            <pc:sldMk cId="3675076441" sldId="303"/>
            <ac:picMk id="4" creationId="{DA6D320F-A711-C6C7-0820-460B20F30439}"/>
          </ac:picMkLst>
        </pc:picChg>
        <pc:picChg chg="del">
          <ac:chgData name="Ana Quintana" userId="e3fa3b131e7bf2b7" providerId="Windows Live" clId="Web-{7A23CAA3-8352-4D13-A806-6DDDF317121E}" dt="2023-12-01T13:17:33.132" v="458"/>
          <ac:picMkLst>
            <pc:docMk/>
            <pc:sldMk cId="3675076441" sldId="303"/>
            <ac:picMk id="5" creationId="{0760C3D2-B10E-EEC6-F470-326B8CD68381}"/>
          </ac:picMkLst>
        </pc:picChg>
        <pc:picChg chg="del">
          <ac:chgData name="Ana Quintana" userId="e3fa3b131e7bf2b7" providerId="Windows Live" clId="Web-{7A23CAA3-8352-4D13-A806-6DDDF317121E}" dt="2023-12-01T13:17:33.132" v="455"/>
          <ac:picMkLst>
            <pc:docMk/>
            <pc:sldMk cId="3675076441" sldId="303"/>
            <ac:picMk id="8" creationId="{2FEC5CA6-96A5-75FB-1480-87D885BA6920}"/>
          </ac:picMkLst>
        </pc:picChg>
        <pc:picChg chg="del">
          <ac:chgData name="Ana Quintana" userId="e3fa3b131e7bf2b7" providerId="Windows Live" clId="Web-{7A23CAA3-8352-4D13-A806-6DDDF317121E}" dt="2023-12-01T13:17:42.241" v="463"/>
          <ac:picMkLst>
            <pc:docMk/>
            <pc:sldMk cId="3675076441" sldId="303"/>
            <ac:picMk id="10" creationId="{0AF69C8C-2AB0-95F4-6FCA-0F9D2ADA556A}"/>
          </ac:picMkLst>
        </pc:picChg>
        <pc:picChg chg="del">
          <ac:chgData name="Ana Quintana" userId="e3fa3b131e7bf2b7" providerId="Windows Live" clId="Web-{7A23CAA3-8352-4D13-A806-6DDDF317121E}" dt="2023-12-01T13:17:42.241" v="461"/>
          <ac:picMkLst>
            <pc:docMk/>
            <pc:sldMk cId="3675076441" sldId="303"/>
            <ac:picMk id="11" creationId="{80722BBA-273C-274D-91FF-23D21381475F}"/>
          </ac:picMkLst>
        </pc:picChg>
        <pc:picChg chg="add">
          <ac:chgData name="Ana Quintana" userId="e3fa3b131e7bf2b7" providerId="Windows Live" clId="Web-{7A23CAA3-8352-4D13-A806-6DDDF317121E}" dt="2023-12-01T13:16:51.787" v="443"/>
          <ac:picMkLst>
            <pc:docMk/>
            <pc:sldMk cId="3675076441" sldId="303"/>
            <ac:picMk id="13" creationId="{52C8DBF1-D246-2282-AF0C-1D07658EF7F6}"/>
          </ac:picMkLst>
        </pc:picChg>
        <pc:picChg chg="del">
          <ac:chgData name="Ana Quintana" userId="e3fa3b131e7bf2b7" providerId="Windows Live" clId="Web-{7A23CAA3-8352-4D13-A806-6DDDF317121E}" dt="2023-12-01T13:17:33.132" v="457"/>
          <ac:picMkLst>
            <pc:docMk/>
            <pc:sldMk cId="3675076441" sldId="303"/>
            <ac:picMk id="16" creationId="{41485111-4C76-2C82-6092-8F22C0AD6002}"/>
          </ac:picMkLst>
        </pc:picChg>
        <pc:picChg chg="del">
          <ac:chgData name="Ana Quintana" userId="e3fa3b131e7bf2b7" providerId="Windows Live" clId="Web-{7A23CAA3-8352-4D13-A806-6DDDF317121E}" dt="2023-12-01T13:17:42.241" v="460"/>
          <ac:picMkLst>
            <pc:docMk/>
            <pc:sldMk cId="3675076441" sldId="303"/>
            <ac:picMk id="18" creationId="{35FA80C2-E560-5233-E0C7-B2D1D696541B}"/>
          </ac:picMkLst>
        </pc:picChg>
        <pc:picChg chg="del">
          <ac:chgData name="Ana Quintana" userId="e3fa3b131e7bf2b7" providerId="Windows Live" clId="Web-{7A23CAA3-8352-4D13-A806-6DDDF317121E}" dt="2023-12-01T13:17:42.241" v="462"/>
          <ac:picMkLst>
            <pc:docMk/>
            <pc:sldMk cId="3675076441" sldId="303"/>
            <ac:picMk id="22" creationId="{B35056BD-3293-A4F7-D3F4-0DBCAA78CA60}"/>
          </ac:picMkLst>
        </pc:picChg>
        <pc:picChg chg="add mod">
          <ac:chgData name="Ana Quintana" userId="e3fa3b131e7bf2b7" providerId="Windows Live" clId="Web-{7A23CAA3-8352-4D13-A806-6DDDF317121E}" dt="2023-12-01T14:00:09.762" v="662" actId="14100"/>
          <ac:picMkLst>
            <pc:docMk/>
            <pc:sldMk cId="3675076441" sldId="303"/>
            <ac:picMk id="26" creationId="{19CE9B3D-4675-779B-62BD-C0944B0B625E}"/>
          </ac:picMkLst>
        </pc:picChg>
        <pc:picChg chg="add mod">
          <ac:chgData name="Ana Quintana" userId="e3fa3b131e7bf2b7" providerId="Windows Live" clId="Web-{7A23CAA3-8352-4D13-A806-6DDDF317121E}" dt="2023-12-01T14:02:11.766" v="679" actId="14100"/>
          <ac:picMkLst>
            <pc:docMk/>
            <pc:sldMk cId="3675076441" sldId="303"/>
            <ac:picMk id="27" creationId="{760292E0-5C34-C8E6-8319-182719588948}"/>
          </ac:picMkLst>
        </pc:picChg>
        <pc:picChg chg="add mod">
          <ac:chgData name="Ana Quintana" userId="e3fa3b131e7bf2b7" providerId="Windows Live" clId="Web-{7A23CAA3-8352-4D13-A806-6DDDF317121E}" dt="2023-12-01T14:02:14.344" v="680" actId="1076"/>
          <ac:picMkLst>
            <pc:docMk/>
            <pc:sldMk cId="3675076441" sldId="303"/>
            <ac:picMk id="28" creationId="{DE354A20-FAFD-6E62-69CA-114586918036}"/>
          </ac:picMkLst>
        </pc:picChg>
        <pc:picChg chg="add mod">
          <ac:chgData name="Ana Quintana" userId="e3fa3b131e7bf2b7" providerId="Windows Live" clId="Web-{7A23CAA3-8352-4D13-A806-6DDDF317121E}" dt="2023-12-01T14:00:19.950" v="665" actId="1076"/>
          <ac:picMkLst>
            <pc:docMk/>
            <pc:sldMk cId="3675076441" sldId="303"/>
            <ac:picMk id="29" creationId="{8BA34A44-F55E-E24B-2ECD-C65965F3CD94}"/>
          </ac:picMkLst>
        </pc:picChg>
        <pc:cxnChg chg="add del">
          <ac:chgData name="Ana Quintana" userId="e3fa3b131e7bf2b7" providerId="Windows Live" clId="Web-{7A23CAA3-8352-4D13-A806-6DDDF317121E}" dt="2023-12-01T13:18:19.039" v="472"/>
          <ac:cxnSpMkLst>
            <pc:docMk/>
            <pc:sldMk cId="3675076441" sldId="303"/>
            <ac:cxnSpMk id="23" creationId="{DE68DBEA-0AF9-8311-5E35-DA7C1ED9B232}"/>
          </ac:cxnSpMkLst>
        </pc:cxnChg>
        <pc:cxnChg chg="add">
          <ac:chgData name="Ana Quintana" userId="e3fa3b131e7bf2b7" providerId="Windows Live" clId="Web-{7A23CAA3-8352-4D13-A806-6DDDF317121E}" dt="2023-12-01T13:16:51.818" v="446"/>
          <ac:cxnSpMkLst>
            <pc:docMk/>
            <pc:sldMk cId="3675076441" sldId="303"/>
            <ac:cxnSpMk id="25" creationId="{DB6C8B21-ED84-343F-B308-DEB693875F40}"/>
          </ac:cxnSpMkLst>
        </pc:cxnChg>
      </pc:sldChg>
      <pc:sldChg chg="del">
        <pc:chgData name="Ana Quintana" userId="e3fa3b131e7bf2b7" providerId="Windows Live" clId="Web-{7A23CAA3-8352-4D13-A806-6DDDF317121E}" dt="2023-12-01T08:17:44.824" v="0"/>
        <pc:sldMkLst>
          <pc:docMk/>
          <pc:sldMk cId="3802079915" sldId="304"/>
        </pc:sldMkLst>
      </pc:sldChg>
      <pc:sldChg chg="addSp delSp modSp add replId delAnim">
        <pc:chgData name="Ana Quintana" userId="e3fa3b131e7bf2b7" providerId="Windows Live" clId="Web-{7A23CAA3-8352-4D13-A806-6DDDF317121E}" dt="2023-12-01T13:14:20.579" v="414" actId="1076"/>
        <pc:sldMkLst>
          <pc:docMk/>
          <pc:sldMk cId="3880693816" sldId="307"/>
        </pc:sldMkLst>
        <pc:spChg chg="mod">
          <ac:chgData name="Ana Quintana" userId="e3fa3b131e7bf2b7" providerId="Windows Live" clId="Web-{7A23CAA3-8352-4D13-A806-6DDDF317121E}" dt="2023-12-01T12:52:53.335" v="220" actId="20577"/>
          <ac:spMkLst>
            <pc:docMk/>
            <pc:sldMk cId="3880693816" sldId="307"/>
            <ac:spMk id="2" creationId="{00421AD4-8785-076D-B651-DADC304146F9}"/>
          </ac:spMkLst>
        </pc:spChg>
        <pc:spChg chg="add mod">
          <ac:chgData name="Ana Quintana" userId="e3fa3b131e7bf2b7" providerId="Windows Live" clId="Web-{7A23CAA3-8352-4D13-A806-6DDDF317121E}" dt="2023-12-01T12:53:00.413" v="222" actId="1076"/>
          <ac:spMkLst>
            <pc:docMk/>
            <pc:sldMk cId="3880693816" sldId="307"/>
            <ac:spMk id="4" creationId="{BFFC3CB3-045D-852C-C5A1-F38725F8A5AE}"/>
          </ac:spMkLst>
        </pc:spChg>
        <pc:spChg chg="del">
          <ac:chgData name="Ana Quintana" userId="e3fa3b131e7bf2b7" providerId="Windows Live" clId="Web-{7A23CAA3-8352-4D13-A806-6DDDF317121E}" dt="2023-12-01T11:52:05.439" v="161"/>
          <ac:spMkLst>
            <pc:docMk/>
            <pc:sldMk cId="3880693816" sldId="307"/>
            <ac:spMk id="9" creationId="{5048E9B9-526A-DA0D-B8DF-9F1B6EAD770A}"/>
          </ac:spMkLst>
        </pc:spChg>
        <pc:spChg chg="del">
          <ac:chgData name="Ana Quintana" userId="e3fa3b131e7bf2b7" providerId="Windows Live" clId="Web-{7A23CAA3-8352-4D13-A806-6DDDF317121E}" dt="2023-12-01T11:52:05.439" v="159"/>
          <ac:spMkLst>
            <pc:docMk/>
            <pc:sldMk cId="3880693816" sldId="307"/>
            <ac:spMk id="11" creationId="{04E25BE3-337B-4F55-BF35-B75CC1EA8C50}"/>
          </ac:spMkLst>
        </pc:spChg>
        <pc:spChg chg="add mod ord">
          <ac:chgData name="Ana Quintana" userId="e3fa3b131e7bf2b7" providerId="Windows Live" clId="Web-{7A23CAA3-8352-4D13-A806-6DDDF317121E}" dt="2023-12-01T13:10:28.571" v="385"/>
          <ac:spMkLst>
            <pc:docMk/>
            <pc:sldMk cId="3880693816" sldId="307"/>
            <ac:spMk id="11" creationId="{601B6B30-427C-0922-77DC-285798A4106F}"/>
          </ac:spMkLst>
        </pc:spChg>
        <pc:spChg chg="add mod">
          <ac:chgData name="Ana Quintana" userId="e3fa3b131e7bf2b7" providerId="Windows Live" clId="Web-{7A23CAA3-8352-4D13-A806-6DDDF317121E}" dt="2023-12-01T13:11:30.386" v="392" actId="14100"/>
          <ac:spMkLst>
            <pc:docMk/>
            <pc:sldMk cId="3880693816" sldId="307"/>
            <ac:spMk id="14" creationId="{B1867F9D-D9FC-C097-0207-5452950A3C14}"/>
          </ac:spMkLst>
        </pc:spChg>
        <pc:spChg chg="del">
          <ac:chgData name="Ana Quintana" userId="e3fa3b131e7bf2b7" providerId="Windows Live" clId="Web-{7A23CAA3-8352-4D13-A806-6DDDF317121E}" dt="2023-12-01T11:52:05.423" v="154"/>
          <ac:spMkLst>
            <pc:docMk/>
            <pc:sldMk cId="3880693816" sldId="307"/>
            <ac:spMk id="18" creationId="{5BC91AF6-BF6D-F6A2-5E2D-18E8CB2E48D3}"/>
          </ac:spMkLst>
        </pc:spChg>
        <pc:spChg chg="del">
          <ac:chgData name="Ana Quintana" userId="e3fa3b131e7bf2b7" providerId="Windows Live" clId="Web-{7A23CAA3-8352-4D13-A806-6DDDF317121E}" dt="2023-12-01T11:52:05.423" v="153"/>
          <ac:spMkLst>
            <pc:docMk/>
            <pc:sldMk cId="3880693816" sldId="307"/>
            <ac:spMk id="33" creationId="{54847EFA-EFCB-5B4C-4D05-CD95AC75F0A9}"/>
          </ac:spMkLst>
        </pc:spChg>
        <pc:spChg chg="add del mod">
          <ac:chgData name="Ana Quintana" userId="e3fa3b131e7bf2b7" providerId="Windows Live" clId="Web-{7A23CAA3-8352-4D13-A806-6DDDF317121E}" dt="2023-12-01T12:53:19.414" v="232"/>
          <ac:spMkLst>
            <pc:docMk/>
            <pc:sldMk cId="3880693816" sldId="307"/>
            <ac:spMk id="35" creationId="{5C9CA47E-81D6-D7F4-A8B0-D5AE18349D93}"/>
          </ac:spMkLst>
        </pc:spChg>
        <pc:picChg chg="add mod">
          <ac:chgData name="Ana Quintana" userId="e3fa3b131e7bf2b7" providerId="Windows Live" clId="Web-{7A23CAA3-8352-4D13-A806-6DDDF317121E}" dt="2023-12-01T12:53:00.398" v="221" actId="1076"/>
          <ac:picMkLst>
            <pc:docMk/>
            <pc:sldMk cId="3880693816" sldId="307"/>
            <ac:picMk id="3" creationId="{F4A6FB5F-20F8-19E1-331D-4DC08870B743}"/>
          </ac:picMkLst>
        </pc:picChg>
        <pc:picChg chg="del">
          <ac:chgData name="Ana Quintana" userId="e3fa3b131e7bf2b7" providerId="Windows Live" clId="Web-{7A23CAA3-8352-4D13-A806-6DDDF317121E}" dt="2023-12-01T11:52:05.423" v="152"/>
          <ac:picMkLst>
            <pc:docMk/>
            <pc:sldMk cId="3880693816" sldId="307"/>
            <ac:picMk id="5" creationId="{1AB544B4-1BA0-6C92-7CE0-808C12640DFF}"/>
          </ac:picMkLst>
        </pc:picChg>
        <pc:picChg chg="add mod">
          <ac:chgData name="Ana Quintana" userId="e3fa3b131e7bf2b7" providerId="Windows Live" clId="Web-{7A23CAA3-8352-4D13-A806-6DDDF317121E}" dt="2023-12-01T13:09:40.132" v="371" actId="1076"/>
          <ac:picMkLst>
            <pc:docMk/>
            <pc:sldMk cId="3880693816" sldId="307"/>
            <ac:picMk id="5" creationId="{97AFA1A2-A3F9-8908-F616-EBECE375D290}"/>
          </ac:picMkLst>
        </pc:picChg>
        <pc:picChg chg="del">
          <ac:chgData name="Ana Quintana" userId="e3fa3b131e7bf2b7" providerId="Windows Live" clId="Web-{7A23CAA3-8352-4D13-A806-6DDDF317121E}" dt="2023-12-01T11:52:05.439" v="162"/>
          <ac:picMkLst>
            <pc:docMk/>
            <pc:sldMk cId="3880693816" sldId="307"/>
            <ac:picMk id="6" creationId="{409E344A-275E-4A19-C52C-B4C5698420AF}"/>
          </ac:picMkLst>
        </pc:picChg>
        <pc:picChg chg="add mod">
          <ac:chgData name="Ana Quintana" userId="e3fa3b131e7bf2b7" providerId="Windows Live" clId="Web-{7A23CAA3-8352-4D13-A806-6DDDF317121E}" dt="2023-12-01T13:11:35.214" v="395" actId="1076"/>
          <ac:picMkLst>
            <pc:docMk/>
            <pc:sldMk cId="3880693816" sldId="307"/>
            <ac:picMk id="6" creationId="{77B17A13-7636-E6A4-0A24-D2FDD87B87BA}"/>
          </ac:picMkLst>
        </pc:picChg>
        <pc:picChg chg="del">
          <ac:chgData name="Ana Quintana" userId="e3fa3b131e7bf2b7" providerId="Windows Live" clId="Web-{7A23CAA3-8352-4D13-A806-6DDDF317121E}" dt="2023-12-01T11:52:05.423" v="151"/>
          <ac:picMkLst>
            <pc:docMk/>
            <pc:sldMk cId="3880693816" sldId="307"/>
            <ac:picMk id="8" creationId="{4D7EA47D-CD54-E1EB-208D-04E3678A8716}"/>
          </ac:picMkLst>
        </pc:picChg>
        <pc:picChg chg="del">
          <ac:chgData name="Ana Quintana" userId="e3fa3b131e7bf2b7" providerId="Windows Live" clId="Web-{7A23CAA3-8352-4D13-A806-6DDDF317121E}" dt="2023-12-01T11:52:05.439" v="160"/>
          <ac:picMkLst>
            <pc:docMk/>
            <pc:sldMk cId="3880693816" sldId="307"/>
            <ac:picMk id="10" creationId="{9E83AD75-746D-8D4D-CC1E-8EEE35F9A944}"/>
          </ac:picMkLst>
        </pc:picChg>
        <pc:picChg chg="add mod">
          <ac:chgData name="Ana Quintana" userId="e3fa3b131e7bf2b7" providerId="Windows Live" clId="Web-{7A23CAA3-8352-4D13-A806-6DDDF317121E}" dt="2023-12-01T13:10:35.603" v="386" actId="1076"/>
          <ac:picMkLst>
            <pc:docMk/>
            <pc:sldMk cId="3880693816" sldId="307"/>
            <ac:picMk id="16" creationId="{85E11FE7-036D-3A41-1917-35FF550BBCD4}"/>
          </ac:picMkLst>
        </pc:picChg>
        <pc:picChg chg="add del mod">
          <ac:chgData name="Ana Quintana" userId="e3fa3b131e7bf2b7" providerId="Windows Live" clId="Web-{7A23CAA3-8352-4D13-A806-6DDDF317121E}" dt="2023-12-01T13:13:16.905" v="403"/>
          <ac:picMkLst>
            <pc:docMk/>
            <pc:sldMk cId="3880693816" sldId="307"/>
            <ac:picMk id="17" creationId="{C13F95DE-AC95-973F-8CAE-68E26D6DB73E}"/>
          </ac:picMkLst>
        </pc:picChg>
        <pc:picChg chg="del">
          <ac:chgData name="Ana Quintana" userId="e3fa3b131e7bf2b7" providerId="Windows Live" clId="Web-{7A23CAA3-8352-4D13-A806-6DDDF317121E}" dt="2023-12-01T11:52:05.423" v="150"/>
          <ac:picMkLst>
            <pc:docMk/>
            <pc:sldMk cId="3880693816" sldId="307"/>
            <ac:picMk id="20" creationId="{82E03D5D-F6EB-FAA8-AFA4-794867453D7C}"/>
          </ac:picMkLst>
        </pc:picChg>
        <pc:picChg chg="add mod ord">
          <ac:chgData name="Ana Quintana" userId="e3fa3b131e7bf2b7" providerId="Windows Live" clId="Web-{7A23CAA3-8352-4D13-A806-6DDDF317121E}" dt="2023-12-01T13:14:01.078" v="411"/>
          <ac:picMkLst>
            <pc:docMk/>
            <pc:sldMk cId="3880693816" sldId="307"/>
            <ac:picMk id="22" creationId="{AA997D04-1F7B-35BD-1FD1-74C63110BDA6}"/>
          </ac:picMkLst>
        </pc:picChg>
        <pc:picChg chg="del">
          <ac:chgData name="Ana Quintana" userId="e3fa3b131e7bf2b7" providerId="Windows Live" clId="Web-{7A23CAA3-8352-4D13-A806-6DDDF317121E}" dt="2023-12-01T11:52:05.423" v="149"/>
          <ac:picMkLst>
            <pc:docMk/>
            <pc:sldMk cId="3880693816" sldId="307"/>
            <ac:picMk id="22" creationId="{FB37C5CF-853D-B527-0C53-0EAF2A28DB5D}"/>
          </ac:picMkLst>
        </pc:picChg>
        <pc:picChg chg="add mod">
          <ac:chgData name="Ana Quintana" userId="e3fa3b131e7bf2b7" providerId="Windows Live" clId="Web-{7A23CAA3-8352-4D13-A806-6DDDF317121E}" dt="2023-12-01T13:11:35.183" v="393" actId="1076"/>
          <ac:picMkLst>
            <pc:docMk/>
            <pc:sldMk cId="3880693816" sldId="307"/>
            <ac:picMk id="29" creationId="{1DB008C7-80BA-E3CA-8CDD-9728C6FF5ACB}"/>
          </ac:picMkLst>
        </pc:picChg>
        <pc:picChg chg="add mod">
          <ac:chgData name="Ana Quintana" userId="e3fa3b131e7bf2b7" providerId="Windows Live" clId="Web-{7A23CAA3-8352-4D13-A806-6DDDF317121E}" dt="2023-12-01T13:09:40.086" v="368" actId="1076"/>
          <ac:picMkLst>
            <pc:docMk/>
            <pc:sldMk cId="3880693816" sldId="307"/>
            <ac:picMk id="30" creationId="{518A334F-9B12-9A58-2435-09871E083923}"/>
          </ac:picMkLst>
        </pc:picChg>
        <pc:cxnChg chg="add mod">
          <ac:chgData name="Ana Quintana" userId="e3fa3b131e7bf2b7" providerId="Windows Live" clId="Web-{7A23CAA3-8352-4D13-A806-6DDDF317121E}" dt="2023-12-01T13:11:35.214" v="396" actId="1076"/>
          <ac:cxnSpMkLst>
            <pc:docMk/>
            <pc:sldMk cId="3880693816" sldId="307"/>
            <ac:cxnSpMk id="8" creationId="{6A5BB486-9629-177C-CEB4-03A228617DAD}"/>
          </ac:cxnSpMkLst>
        </pc:cxnChg>
        <pc:cxnChg chg="add mod">
          <ac:chgData name="Ana Quintana" userId="e3fa3b131e7bf2b7" providerId="Windows Live" clId="Web-{7A23CAA3-8352-4D13-A806-6DDDF317121E}" dt="2023-12-01T13:09:40.164" v="374" actId="1076"/>
          <ac:cxnSpMkLst>
            <pc:docMk/>
            <pc:sldMk cId="3880693816" sldId="307"/>
            <ac:cxnSpMk id="9" creationId="{4E85B89D-2602-C039-39A7-6757507B6CF5}"/>
          </ac:cxnSpMkLst>
        </pc:cxnChg>
        <pc:cxnChg chg="del">
          <ac:chgData name="Ana Quintana" userId="e3fa3b131e7bf2b7" providerId="Windows Live" clId="Web-{7A23CAA3-8352-4D13-A806-6DDDF317121E}" dt="2023-12-01T11:52:05.439" v="158"/>
          <ac:cxnSpMkLst>
            <pc:docMk/>
            <pc:sldMk cId="3880693816" sldId="307"/>
            <ac:cxnSpMk id="13" creationId="{DC0AE175-57BF-501B-1370-9BA3A580E710}"/>
          </ac:cxnSpMkLst>
        </pc:cxnChg>
        <pc:cxnChg chg="del">
          <ac:chgData name="Ana Quintana" userId="e3fa3b131e7bf2b7" providerId="Windows Live" clId="Web-{7A23CAA3-8352-4D13-A806-6DDDF317121E}" dt="2023-12-01T11:52:05.439" v="157"/>
          <ac:cxnSpMkLst>
            <pc:docMk/>
            <pc:sldMk cId="3880693816" sldId="307"/>
            <ac:cxnSpMk id="14" creationId="{48339F00-94B4-3C68-170C-AE45E76CBE2C}"/>
          </ac:cxnSpMkLst>
        </pc:cxnChg>
        <pc:cxnChg chg="del">
          <ac:chgData name="Ana Quintana" userId="e3fa3b131e7bf2b7" providerId="Windows Live" clId="Web-{7A23CAA3-8352-4D13-A806-6DDDF317121E}" dt="2023-12-01T11:52:05.439" v="156"/>
          <ac:cxnSpMkLst>
            <pc:docMk/>
            <pc:sldMk cId="3880693816" sldId="307"/>
            <ac:cxnSpMk id="16" creationId="{06944656-915F-E13B-F68C-6CA5EE1C2C76}"/>
          </ac:cxnSpMkLst>
        </pc:cxnChg>
        <pc:cxnChg chg="del">
          <ac:chgData name="Ana Quintana" userId="e3fa3b131e7bf2b7" providerId="Windows Live" clId="Web-{7A23CAA3-8352-4D13-A806-6DDDF317121E}" dt="2023-12-01T11:52:05.439" v="155"/>
          <ac:cxnSpMkLst>
            <pc:docMk/>
            <pc:sldMk cId="3880693816" sldId="307"/>
            <ac:cxnSpMk id="17" creationId="{10B7AE78-95B9-56BB-D8F0-F60046AC9980}"/>
          </ac:cxnSpMkLst>
        </pc:cxnChg>
        <pc:cxnChg chg="add mod">
          <ac:chgData name="Ana Quintana" userId="e3fa3b131e7bf2b7" providerId="Windows Live" clId="Web-{7A23CAA3-8352-4D13-A806-6DDDF317121E}" dt="2023-12-01T13:14:14.672" v="412" actId="1076"/>
          <ac:cxnSpMkLst>
            <pc:docMk/>
            <pc:sldMk cId="3880693816" sldId="307"/>
            <ac:cxnSpMk id="18" creationId="{C378D14F-EF44-AC8D-1EAA-C96AB68F09EF}"/>
          </ac:cxnSpMkLst>
        </pc:cxnChg>
        <pc:cxnChg chg="add mod">
          <ac:chgData name="Ana Quintana" userId="e3fa3b131e7bf2b7" providerId="Windows Live" clId="Web-{7A23CAA3-8352-4D13-A806-6DDDF317121E}" dt="2023-12-01T13:14:20.579" v="414" actId="1076"/>
          <ac:cxnSpMkLst>
            <pc:docMk/>
            <pc:sldMk cId="3880693816" sldId="307"/>
            <ac:cxnSpMk id="20" creationId="{AABF3ACA-7BFC-21B0-9BC6-2A9BCC1BA55A}"/>
          </ac:cxnSpMkLst>
        </pc:cxnChg>
        <pc:cxnChg chg="del">
          <ac:chgData name="Ana Quintana" userId="e3fa3b131e7bf2b7" providerId="Windows Live" clId="Web-{7A23CAA3-8352-4D13-A806-6DDDF317121E}" dt="2023-12-01T11:52:05.423" v="148"/>
          <ac:cxnSpMkLst>
            <pc:docMk/>
            <pc:sldMk cId="3880693816" sldId="307"/>
            <ac:cxnSpMk id="23" creationId="{93B668D4-708C-6FA6-AAED-CD47EC1B3B36}"/>
          </ac:cxnSpMkLst>
        </pc:cxnChg>
        <pc:cxnChg chg="del">
          <ac:chgData name="Ana Quintana" userId="e3fa3b131e7bf2b7" providerId="Windows Live" clId="Web-{7A23CAA3-8352-4D13-A806-6DDDF317121E}" dt="2023-12-01T11:52:05.423" v="147"/>
          <ac:cxnSpMkLst>
            <pc:docMk/>
            <pc:sldMk cId="3880693816" sldId="307"/>
            <ac:cxnSpMk id="24" creationId="{65B0A51F-79B6-0DFF-FA51-5BED279CA65A}"/>
          </ac:cxnSpMkLst>
        </pc:cxnChg>
        <pc:cxnChg chg="del">
          <ac:chgData name="Ana Quintana" userId="e3fa3b131e7bf2b7" providerId="Windows Live" clId="Web-{7A23CAA3-8352-4D13-A806-6DDDF317121E}" dt="2023-12-01T11:52:05.423" v="146"/>
          <ac:cxnSpMkLst>
            <pc:docMk/>
            <pc:sldMk cId="3880693816" sldId="307"/>
            <ac:cxnSpMk id="25" creationId="{E04C9CF6-7815-5E1B-33A9-130E3F53CDF3}"/>
          </ac:cxnSpMkLst>
        </pc:cxnChg>
        <pc:cxnChg chg="del">
          <ac:chgData name="Ana Quintana" userId="e3fa3b131e7bf2b7" providerId="Windows Live" clId="Web-{7A23CAA3-8352-4D13-A806-6DDDF317121E}" dt="2023-12-01T11:52:05.423" v="145"/>
          <ac:cxnSpMkLst>
            <pc:docMk/>
            <pc:sldMk cId="3880693816" sldId="307"/>
            <ac:cxnSpMk id="26" creationId="{67A52863-0EBB-EEF1-C2B4-376D37AEE74A}"/>
          </ac:cxnSpMkLst>
        </pc:cxnChg>
        <pc:cxnChg chg="add mod">
          <ac:chgData name="Ana Quintana" userId="e3fa3b131e7bf2b7" providerId="Windows Live" clId="Web-{7A23CAA3-8352-4D13-A806-6DDDF317121E}" dt="2023-12-01T12:53:00.413" v="223" actId="1076"/>
          <ac:cxnSpMkLst>
            <pc:docMk/>
            <pc:sldMk cId="3880693816" sldId="307"/>
            <ac:cxnSpMk id="27" creationId="{2A9A89D4-8C61-475A-52F8-A4625DC4B12F}"/>
          </ac:cxnSpMkLst>
        </pc:cxnChg>
        <pc:cxnChg chg="add mod">
          <ac:chgData name="Ana Quintana" userId="e3fa3b131e7bf2b7" providerId="Windows Live" clId="Web-{7A23CAA3-8352-4D13-A806-6DDDF317121E}" dt="2023-12-01T12:53:00.413" v="224" actId="1076"/>
          <ac:cxnSpMkLst>
            <pc:docMk/>
            <pc:sldMk cId="3880693816" sldId="307"/>
            <ac:cxnSpMk id="28" creationId="{37399B76-73A7-0516-014F-9113AC15B3BD}"/>
          </ac:cxnSpMkLst>
        </pc:cxnChg>
        <pc:cxnChg chg="add mod">
          <ac:chgData name="Ana Quintana" userId="e3fa3b131e7bf2b7" providerId="Windows Live" clId="Web-{7A23CAA3-8352-4D13-A806-6DDDF317121E}" dt="2023-12-01T13:11:35.183" v="394" actId="1076"/>
          <ac:cxnSpMkLst>
            <pc:docMk/>
            <pc:sldMk cId="3880693816" sldId="307"/>
            <ac:cxnSpMk id="31" creationId="{0F7D14A5-09E0-66C7-B4D2-12FC844C7978}"/>
          </ac:cxnSpMkLst>
        </pc:cxnChg>
        <pc:cxnChg chg="add mod">
          <ac:chgData name="Ana Quintana" userId="e3fa3b131e7bf2b7" providerId="Windows Live" clId="Web-{7A23CAA3-8352-4D13-A806-6DDDF317121E}" dt="2023-12-01T13:09:40.101" v="370" actId="1076"/>
          <ac:cxnSpMkLst>
            <pc:docMk/>
            <pc:sldMk cId="3880693816" sldId="307"/>
            <ac:cxnSpMk id="32" creationId="{B327821E-2804-75EF-B83E-3BBDB3904FF9}"/>
          </ac:cxnSpMkLst>
        </pc:cxnChg>
      </pc:sldChg>
      <pc:sldChg chg="addSp delSp modSp add mod replId modShow">
        <pc:chgData name="Ana Quintana" userId="e3fa3b131e7bf2b7" providerId="Windows Live" clId="Web-{7A23CAA3-8352-4D13-A806-6DDDF317121E}" dt="2023-12-01T14:09:56.841" v="739" actId="1076"/>
        <pc:sldMkLst>
          <pc:docMk/>
          <pc:sldMk cId="3874377847" sldId="308"/>
        </pc:sldMkLst>
        <pc:spChg chg="mod">
          <ac:chgData name="Ana Quintana" userId="e3fa3b131e7bf2b7" providerId="Windows Live" clId="Web-{7A23CAA3-8352-4D13-A806-6DDDF317121E}" dt="2023-12-01T13:16:32.630" v="436" actId="20577"/>
          <ac:spMkLst>
            <pc:docMk/>
            <pc:sldMk cId="3874377847" sldId="308"/>
            <ac:spMk id="2" creationId="{00421AD4-8785-076D-B651-DADC304146F9}"/>
          </ac:spMkLst>
        </pc:spChg>
        <pc:spChg chg="del">
          <ac:chgData name="Ana Quintana" userId="e3fa3b131e7bf2b7" providerId="Windows Live" clId="Web-{7A23CAA3-8352-4D13-A806-6DDDF317121E}" dt="2023-12-01T13:15:46.691" v="425"/>
          <ac:spMkLst>
            <pc:docMk/>
            <pc:sldMk cId="3874377847" sldId="308"/>
            <ac:spMk id="4" creationId="{8A9549F7-36D3-D545-2DFF-90061620622A}"/>
          </ac:spMkLst>
        </pc:spChg>
        <pc:spChg chg="del">
          <ac:chgData name="Ana Quintana" userId="e3fa3b131e7bf2b7" providerId="Windows Live" clId="Web-{7A23CAA3-8352-4D13-A806-6DDDF317121E}" dt="2023-12-01T14:07:47.119" v="710"/>
          <ac:spMkLst>
            <pc:docMk/>
            <pc:sldMk cId="3874377847" sldId="308"/>
            <ac:spMk id="7" creationId="{6A43C87B-961B-F002-17D2-34BC4DDDD5ED}"/>
          </ac:spMkLst>
        </pc:spChg>
        <pc:spChg chg="del">
          <ac:chgData name="Ana Quintana" userId="e3fa3b131e7bf2b7" providerId="Windows Live" clId="Web-{7A23CAA3-8352-4D13-A806-6DDDF317121E}" dt="2023-12-01T13:15:45.410" v="424"/>
          <ac:spMkLst>
            <pc:docMk/>
            <pc:sldMk cId="3874377847" sldId="308"/>
            <ac:spMk id="9" creationId="{CD3D217A-2706-703A-9BAA-FC303CDC72C1}"/>
          </ac:spMkLst>
        </pc:spChg>
        <pc:spChg chg="add">
          <ac:chgData name="Ana Quintana" userId="e3fa3b131e7bf2b7" providerId="Windows Live" clId="Web-{7A23CAA3-8352-4D13-A806-6DDDF317121E}" dt="2023-12-01T13:17:03.303" v="448"/>
          <ac:spMkLst>
            <pc:docMk/>
            <pc:sldMk cId="3874377847" sldId="308"/>
            <ac:spMk id="17" creationId="{62AAF580-9BF0-BC9B-5C11-A364E078C285}"/>
          </ac:spMkLst>
        </pc:spChg>
        <pc:spChg chg="add">
          <ac:chgData name="Ana Quintana" userId="e3fa3b131e7bf2b7" providerId="Windows Live" clId="Web-{7A23CAA3-8352-4D13-A806-6DDDF317121E}" dt="2023-12-01T13:26:41.165" v="569"/>
          <ac:spMkLst>
            <pc:docMk/>
            <pc:sldMk cId="3874377847" sldId="308"/>
            <ac:spMk id="31" creationId="{B31678FF-9269-C325-448A-26CAF7D32FDC}"/>
          </ac:spMkLst>
        </pc:spChg>
        <pc:spChg chg="add">
          <ac:chgData name="Ana Quintana" userId="e3fa3b131e7bf2b7" providerId="Windows Live" clId="Web-{7A23CAA3-8352-4D13-A806-6DDDF317121E}" dt="2023-12-01T13:26:41.165" v="570"/>
          <ac:spMkLst>
            <pc:docMk/>
            <pc:sldMk cId="3874377847" sldId="308"/>
            <ac:spMk id="33" creationId="{61A21E83-DD09-E8E0-6C18-910E0CC41FDC}"/>
          </ac:spMkLst>
        </pc:spChg>
        <pc:spChg chg="add">
          <ac:chgData name="Ana Quintana" userId="e3fa3b131e7bf2b7" providerId="Windows Live" clId="Web-{7A23CAA3-8352-4D13-A806-6DDDF317121E}" dt="2023-12-01T13:26:41.180" v="571"/>
          <ac:spMkLst>
            <pc:docMk/>
            <pc:sldMk cId="3874377847" sldId="308"/>
            <ac:spMk id="35" creationId="{E5FA9C50-F6D5-44A9-922D-1203026EEC56}"/>
          </ac:spMkLst>
        </pc:spChg>
        <pc:spChg chg="add">
          <ac:chgData name="Ana Quintana" userId="e3fa3b131e7bf2b7" providerId="Windows Live" clId="Web-{7A23CAA3-8352-4D13-A806-6DDDF317121E}" dt="2023-12-01T13:26:41.196" v="572"/>
          <ac:spMkLst>
            <pc:docMk/>
            <pc:sldMk cId="3874377847" sldId="308"/>
            <ac:spMk id="37" creationId="{24772B4C-B417-8F13-E84B-65A274C9CFB9}"/>
          </ac:spMkLst>
        </pc:spChg>
        <pc:spChg chg="add">
          <ac:chgData name="Ana Quintana" userId="e3fa3b131e7bf2b7" providerId="Windows Live" clId="Web-{7A23CAA3-8352-4D13-A806-6DDDF317121E}" dt="2023-12-01T13:26:41.211" v="573"/>
          <ac:spMkLst>
            <pc:docMk/>
            <pc:sldMk cId="3874377847" sldId="308"/>
            <ac:spMk id="39" creationId="{4658D9D7-32C6-E73E-4818-76904D05962B}"/>
          </ac:spMkLst>
        </pc:spChg>
        <pc:picChg chg="add mod">
          <ac:chgData name="Ana Quintana" userId="e3fa3b131e7bf2b7" providerId="Windows Live" clId="Web-{7A23CAA3-8352-4D13-A806-6DDDF317121E}" dt="2023-12-01T14:07:19.633" v="704" actId="1076"/>
          <ac:picMkLst>
            <pc:docMk/>
            <pc:sldMk cId="3874377847" sldId="308"/>
            <ac:picMk id="3" creationId="{0F99567A-FF1F-A37E-E2B0-FA475DBF89EF}"/>
          </ac:picMkLst>
        </pc:picChg>
        <pc:picChg chg="del">
          <ac:chgData name="Ana Quintana" userId="e3fa3b131e7bf2b7" providerId="Windows Live" clId="Web-{7A23CAA3-8352-4D13-A806-6DDDF317121E}" dt="2023-12-01T13:15:41.550" v="419"/>
          <ac:picMkLst>
            <pc:docMk/>
            <pc:sldMk cId="3874377847" sldId="308"/>
            <ac:picMk id="3" creationId="{A6794C0D-CEF6-0AE5-9719-493D2148EFCC}"/>
          </ac:picMkLst>
        </pc:picChg>
        <pc:picChg chg="add mod">
          <ac:chgData name="Ana Quintana" userId="e3fa3b131e7bf2b7" providerId="Windows Live" clId="Web-{7A23CAA3-8352-4D13-A806-6DDDF317121E}" dt="2023-12-01T14:07:38.228" v="708" actId="1076"/>
          <ac:picMkLst>
            <pc:docMk/>
            <pc:sldMk cId="3874377847" sldId="308"/>
            <ac:picMk id="4" creationId="{3D03FED9-F40D-A371-6089-E2DEA0D8A994}"/>
          </ac:picMkLst>
        </pc:picChg>
        <pc:picChg chg="del">
          <ac:chgData name="Ana Quintana" userId="e3fa3b131e7bf2b7" providerId="Windows Live" clId="Web-{7A23CAA3-8352-4D13-A806-6DDDF317121E}" dt="2023-12-01T13:15:41.550" v="423"/>
          <ac:picMkLst>
            <pc:docMk/>
            <pc:sldMk cId="3874377847" sldId="308"/>
            <ac:picMk id="5" creationId="{0760C3D2-B10E-EEC6-F470-326B8CD68381}"/>
          </ac:picMkLst>
        </pc:picChg>
        <pc:picChg chg="del">
          <ac:chgData name="Ana Quintana" userId="e3fa3b131e7bf2b7" providerId="Windows Live" clId="Web-{7A23CAA3-8352-4D13-A806-6DDDF317121E}" dt="2023-12-01T13:15:41.550" v="418"/>
          <ac:picMkLst>
            <pc:docMk/>
            <pc:sldMk cId="3874377847" sldId="308"/>
            <ac:picMk id="8" creationId="{2FEC5CA6-96A5-75FB-1480-87D885BA6920}"/>
          </ac:picMkLst>
        </pc:picChg>
        <pc:picChg chg="del">
          <ac:chgData name="Ana Quintana" userId="e3fa3b131e7bf2b7" providerId="Windows Live" clId="Web-{7A23CAA3-8352-4D13-A806-6DDDF317121E}" dt="2023-12-01T13:15:41.550" v="422"/>
          <ac:picMkLst>
            <pc:docMk/>
            <pc:sldMk cId="3874377847" sldId="308"/>
            <ac:picMk id="10" creationId="{0AF69C8C-2AB0-95F4-6FCA-0F9D2ADA556A}"/>
          </ac:picMkLst>
        </pc:picChg>
        <pc:picChg chg="del">
          <ac:chgData name="Ana Quintana" userId="e3fa3b131e7bf2b7" providerId="Windows Live" clId="Web-{7A23CAA3-8352-4D13-A806-6DDDF317121E}" dt="2023-12-01T13:15:41.550" v="417"/>
          <ac:picMkLst>
            <pc:docMk/>
            <pc:sldMk cId="3874377847" sldId="308"/>
            <ac:picMk id="11" creationId="{80722BBA-273C-274D-91FF-23D21381475F}"/>
          </ac:picMkLst>
        </pc:picChg>
        <pc:picChg chg="add">
          <ac:chgData name="Ana Quintana" userId="e3fa3b131e7bf2b7" providerId="Windows Live" clId="Web-{7A23CAA3-8352-4D13-A806-6DDDF317121E}" dt="2023-12-01T13:17:03.287" v="447"/>
          <ac:picMkLst>
            <pc:docMk/>
            <pc:sldMk cId="3874377847" sldId="308"/>
            <ac:picMk id="13" creationId="{157EBFD5-4552-3F1F-731F-28EA5CB11B2F}"/>
          </ac:picMkLst>
        </pc:picChg>
        <pc:picChg chg="del">
          <ac:chgData name="Ana Quintana" userId="e3fa3b131e7bf2b7" providerId="Windows Live" clId="Web-{7A23CAA3-8352-4D13-A806-6DDDF317121E}" dt="2023-12-01T13:15:41.550" v="421"/>
          <ac:picMkLst>
            <pc:docMk/>
            <pc:sldMk cId="3874377847" sldId="308"/>
            <ac:picMk id="16" creationId="{41485111-4C76-2C82-6092-8F22C0AD6002}"/>
          </ac:picMkLst>
        </pc:picChg>
        <pc:picChg chg="del">
          <ac:chgData name="Ana Quintana" userId="e3fa3b131e7bf2b7" providerId="Windows Live" clId="Web-{7A23CAA3-8352-4D13-A806-6DDDF317121E}" dt="2023-12-01T13:15:41.550" v="416"/>
          <ac:picMkLst>
            <pc:docMk/>
            <pc:sldMk cId="3874377847" sldId="308"/>
            <ac:picMk id="18" creationId="{35FA80C2-E560-5233-E0C7-B2D1D696541B}"/>
          </ac:picMkLst>
        </pc:picChg>
        <pc:picChg chg="del">
          <ac:chgData name="Ana Quintana" userId="e3fa3b131e7bf2b7" providerId="Windows Live" clId="Web-{7A23CAA3-8352-4D13-A806-6DDDF317121E}" dt="2023-12-01T13:15:41.550" v="420"/>
          <ac:picMkLst>
            <pc:docMk/>
            <pc:sldMk cId="3874377847" sldId="308"/>
            <ac:picMk id="22" creationId="{B35056BD-3293-A4F7-D3F4-0DBCAA78CA60}"/>
          </ac:picMkLst>
        </pc:picChg>
        <pc:picChg chg="add mod">
          <ac:chgData name="Ana Quintana" userId="e3fa3b131e7bf2b7" providerId="Windows Live" clId="Web-{7A23CAA3-8352-4D13-A806-6DDDF317121E}" dt="2023-12-01T14:03:57.675" v="683" actId="1076"/>
          <ac:picMkLst>
            <pc:docMk/>
            <pc:sldMk cId="3874377847" sldId="308"/>
            <ac:picMk id="26" creationId="{3ECB90E0-D056-BF6E-956D-68B1FD3246B6}"/>
          </ac:picMkLst>
        </pc:picChg>
        <pc:picChg chg="add mod">
          <ac:chgData name="Ana Quintana" userId="e3fa3b131e7bf2b7" providerId="Windows Live" clId="Web-{7A23CAA3-8352-4D13-A806-6DDDF317121E}" dt="2023-12-01T14:09:56.841" v="739" actId="1076"/>
          <ac:picMkLst>
            <pc:docMk/>
            <pc:sldMk cId="3874377847" sldId="308"/>
            <ac:picMk id="27" creationId="{14225735-0600-0E2E-1120-8D901D5BD58B}"/>
          </ac:picMkLst>
        </pc:picChg>
        <pc:picChg chg="add mod">
          <ac:chgData name="Ana Quintana" userId="e3fa3b131e7bf2b7" providerId="Windows Live" clId="Web-{7A23CAA3-8352-4D13-A806-6DDDF317121E}" dt="2023-12-01T14:03:57.722" v="685" actId="1076"/>
          <ac:picMkLst>
            <pc:docMk/>
            <pc:sldMk cId="3874377847" sldId="308"/>
            <ac:picMk id="28" creationId="{33DAB6FB-E81C-3A6F-F642-AAFB66B1491C}"/>
          </ac:picMkLst>
        </pc:picChg>
        <pc:picChg chg="add mod">
          <ac:chgData name="Ana Quintana" userId="e3fa3b131e7bf2b7" providerId="Windows Live" clId="Web-{7A23CAA3-8352-4D13-A806-6DDDF317121E}" dt="2023-12-01T14:07:43.118" v="709" actId="1076"/>
          <ac:picMkLst>
            <pc:docMk/>
            <pc:sldMk cId="3874377847" sldId="308"/>
            <ac:picMk id="29" creationId="{5C37FBC8-52F1-A9BE-2959-9EB49B6AC15A}"/>
          </ac:picMkLst>
        </pc:picChg>
        <pc:cxnChg chg="add">
          <ac:chgData name="Ana Quintana" userId="e3fa3b131e7bf2b7" providerId="Windows Live" clId="Web-{7A23CAA3-8352-4D13-A806-6DDDF317121E}" dt="2023-12-01T13:17:03.318" v="449"/>
          <ac:cxnSpMkLst>
            <pc:docMk/>
            <pc:sldMk cId="3874377847" sldId="308"/>
            <ac:cxnSpMk id="23" creationId="{51997E18-6B9D-89C8-C271-B795BB1C1163}"/>
          </ac:cxnSpMkLst>
        </pc:cxnChg>
        <pc:cxnChg chg="add del">
          <ac:chgData name="Ana Quintana" userId="e3fa3b131e7bf2b7" providerId="Windows Live" clId="Web-{7A23CAA3-8352-4D13-A806-6DDDF317121E}" dt="2023-12-01T13:26:55.665" v="574"/>
          <ac:cxnSpMkLst>
            <pc:docMk/>
            <pc:sldMk cId="3874377847" sldId="308"/>
            <ac:cxnSpMk id="25" creationId="{7CF17B7F-9CBC-D39A-771F-518FCE0CCA69}"/>
          </ac:cxnSpMkLst>
        </pc:cxnChg>
      </pc:sldChg>
      <pc:sldChg chg="addSp delSp modSp add mod replId modShow">
        <pc:chgData name="Ana Quintana" userId="e3fa3b131e7bf2b7" providerId="Windows Live" clId="Web-{7A23CAA3-8352-4D13-A806-6DDDF317121E}" dt="2023-12-01T14:09:35.981" v="736"/>
        <pc:sldMkLst>
          <pc:docMk/>
          <pc:sldMk cId="1265039799" sldId="309"/>
        </pc:sldMkLst>
        <pc:spChg chg="mod">
          <ac:chgData name="Ana Quintana" userId="e3fa3b131e7bf2b7" providerId="Windows Live" clId="Web-{7A23CAA3-8352-4D13-A806-6DDDF317121E}" dt="2023-12-01T13:16:37.599" v="438" actId="20577"/>
          <ac:spMkLst>
            <pc:docMk/>
            <pc:sldMk cId="1265039799" sldId="309"/>
            <ac:spMk id="2" creationId="{00421AD4-8785-076D-B651-DADC304146F9}"/>
          </ac:spMkLst>
        </pc:spChg>
        <pc:spChg chg="add">
          <ac:chgData name="Ana Quintana" userId="e3fa3b131e7bf2b7" providerId="Windows Live" clId="Web-{7A23CAA3-8352-4D13-A806-6DDDF317121E}" dt="2023-12-01T13:17:04.896" v="452"/>
          <ac:spMkLst>
            <pc:docMk/>
            <pc:sldMk cId="1265039799" sldId="309"/>
            <ac:spMk id="6" creationId="{841D3EF4-0751-E616-4A74-1871A8E7FF00}"/>
          </ac:spMkLst>
        </pc:spChg>
        <pc:spChg chg="del">
          <ac:chgData name="Ana Quintana" userId="e3fa3b131e7bf2b7" providerId="Windows Live" clId="Web-{7A23CAA3-8352-4D13-A806-6DDDF317121E}" dt="2023-12-01T14:09:35.981" v="736"/>
          <ac:spMkLst>
            <pc:docMk/>
            <pc:sldMk cId="1265039799" sldId="309"/>
            <ac:spMk id="7" creationId="{6A43C87B-961B-F002-17D2-34BC4DDDD5ED}"/>
          </ac:spMkLst>
        </pc:spChg>
        <pc:spChg chg="add">
          <ac:chgData name="Ana Quintana" userId="e3fa3b131e7bf2b7" providerId="Windows Live" clId="Web-{7A23CAA3-8352-4D13-A806-6DDDF317121E}" dt="2023-12-01T13:29:50.014" v="623"/>
          <ac:spMkLst>
            <pc:docMk/>
            <pc:sldMk cId="1265039799" sldId="309"/>
            <ac:spMk id="20" creationId="{764811FC-65DD-8877-E84F-B6A05C9109F6}"/>
          </ac:spMkLst>
        </pc:spChg>
        <pc:spChg chg="add">
          <ac:chgData name="Ana Quintana" userId="e3fa3b131e7bf2b7" providerId="Windows Live" clId="Web-{7A23CAA3-8352-4D13-A806-6DDDF317121E}" dt="2023-12-01T13:29:50.014" v="624"/>
          <ac:spMkLst>
            <pc:docMk/>
            <pc:sldMk cId="1265039799" sldId="309"/>
            <ac:spMk id="23" creationId="{5F49FB68-4878-B55A-7929-9DB19BD622C7}"/>
          </ac:spMkLst>
        </pc:spChg>
        <pc:spChg chg="add">
          <ac:chgData name="Ana Quintana" userId="e3fa3b131e7bf2b7" providerId="Windows Live" clId="Web-{7A23CAA3-8352-4D13-A806-6DDDF317121E}" dt="2023-12-01T13:29:50.030" v="625"/>
          <ac:spMkLst>
            <pc:docMk/>
            <pc:sldMk cId="1265039799" sldId="309"/>
            <ac:spMk id="25" creationId="{EFE33A85-5B86-12D6-8B64-84B29D4CCB41}"/>
          </ac:spMkLst>
        </pc:spChg>
        <pc:spChg chg="add">
          <ac:chgData name="Ana Quintana" userId="e3fa3b131e7bf2b7" providerId="Windows Live" clId="Web-{7A23CAA3-8352-4D13-A806-6DDDF317121E}" dt="2023-12-01T13:29:50.046" v="626"/>
          <ac:spMkLst>
            <pc:docMk/>
            <pc:sldMk cId="1265039799" sldId="309"/>
            <ac:spMk id="27" creationId="{5AB6BA45-7610-6024-1A0B-47A7205EE02E}"/>
          </ac:spMkLst>
        </pc:spChg>
        <pc:spChg chg="add">
          <ac:chgData name="Ana Quintana" userId="e3fa3b131e7bf2b7" providerId="Windows Live" clId="Web-{7A23CAA3-8352-4D13-A806-6DDDF317121E}" dt="2023-12-01T13:29:50.061" v="627"/>
          <ac:spMkLst>
            <pc:docMk/>
            <pc:sldMk cId="1265039799" sldId="309"/>
            <ac:spMk id="29" creationId="{42F70F87-E1D8-B8BF-37C7-91BAD5261B62}"/>
          </ac:spMkLst>
        </pc:spChg>
        <pc:picChg chg="add mod">
          <ac:chgData name="Ana Quintana" userId="e3fa3b131e7bf2b7" providerId="Windows Live" clId="Web-{7A23CAA3-8352-4D13-A806-6DDDF317121E}" dt="2023-12-01T14:08:32.448" v="719" actId="1076"/>
          <ac:picMkLst>
            <pc:docMk/>
            <pc:sldMk cId="1265039799" sldId="309"/>
            <ac:picMk id="3" creationId="{3AFB9453-707F-AF02-2657-A44B92061415}"/>
          </ac:picMkLst>
        </pc:picChg>
        <pc:picChg chg="add">
          <ac:chgData name="Ana Quintana" userId="e3fa3b131e7bf2b7" providerId="Windows Live" clId="Web-{7A23CAA3-8352-4D13-A806-6DDDF317121E}" dt="2023-12-01T13:17:04.881" v="451"/>
          <ac:picMkLst>
            <pc:docMk/>
            <pc:sldMk cId="1265039799" sldId="309"/>
            <ac:picMk id="4" creationId="{5885EC04-8BF0-B5E3-0649-548DCCC010FA}"/>
          </ac:picMkLst>
        </pc:picChg>
        <pc:picChg chg="add mod">
          <ac:chgData name="Ana Quintana" userId="e3fa3b131e7bf2b7" providerId="Windows Live" clId="Web-{7A23CAA3-8352-4D13-A806-6DDDF317121E}" dt="2023-12-01T14:09:29.231" v="735" actId="1076"/>
          <ac:picMkLst>
            <pc:docMk/>
            <pc:sldMk cId="1265039799" sldId="309"/>
            <ac:picMk id="5" creationId="{4C3E8130-04DD-FEA1-E359-7C58CF473839}"/>
          </ac:picMkLst>
        </pc:picChg>
        <pc:picChg chg="add mod">
          <ac:chgData name="Ana Quintana" userId="e3fa3b131e7bf2b7" providerId="Windows Live" clId="Web-{7A23CAA3-8352-4D13-A806-6DDDF317121E}" dt="2023-12-01T14:04:06.019" v="687" actId="1076"/>
          <ac:picMkLst>
            <pc:docMk/>
            <pc:sldMk cId="1265039799" sldId="309"/>
            <ac:picMk id="13" creationId="{18C389BF-AE6A-D4AF-6A8D-27DDCD19EE1C}"/>
          </ac:picMkLst>
        </pc:picChg>
        <pc:picChg chg="add mod">
          <ac:chgData name="Ana Quintana" userId="e3fa3b131e7bf2b7" providerId="Windows Live" clId="Web-{7A23CAA3-8352-4D13-A806-6DDDF317121E}" dt="2023-12-01T14:08:25.401" v="718" actId="1076"/>
          <ac:picMkLst>
            <pc:docMk/>
            <pc:sldMk cId="1265039799" sldId="309"/>
            <ac:picMk id="14" creationId="{85BFA49F-B39B-823B-8752-884197C8FC74}"/>
          </ac:picMkLst>
        </pc:picChg>
        <pc:picChg chg="add mod">
          <ac:chgData name="Ana Quintana" userId="e3fa3b131e7bf2b7" providerId="Windows Live" clId="Web-{7A23CAA3-8352-4D13-A806-6DDDF317121E}" dt="2023-12-01T14:09:26.762" v="734" actId="14100"/>
          <ac:picMkLst>
            <pc:docMk/>
            <pc:sldMk cId="1265039799" sldId="309"/>
            <ac:picMk id="16" creationId="{7FD0C18B-D623-6933-2DD8-F083D455CE2D}"/>
          </ac:picMkLst>
        </pc:picChg>
        <pc:picChg chg="add mod">
          <ac:chgData name="Ana Quintana" userId="e3fa3b131e7bf2b7" providerId="Windows Live" clId="Web-{7A23CAA3-8352-4D13-A806-6DDDF317121E}" dt="2023-12-01T14:09:21.230" v="732" actId="1076"/>
          <ac:picMkLst>
            <pc:docMk/>
            <pc:sldMk cId="1265039799" sldId="309"/>
            <ac:picMk id="17" creationId="{EE837243-FD82-BEA4-D68E-077667BA644E}"/>
          </ac:picMkLst>
        </pc:picChg>
        <pc:cxnChg chg="add del">
          <ac:chgData name="Ana Quintana" userId="e3fa3b131e7bf2b7" providerId="Windows Live" clId="Web-{7A23CAA3-8352-4D13-A806-6DDDF317121E}" dt="2023-12-01T13:26:59.243" v="575"/>
          <ac:cxnSpMkLst>
            <pc:docMk/>
            <pc:sldMk cId="1265039799" sldId="309"/>
            <ac:cxnSpMk id="9" creationId="{BF36E5A9-359C-5002-DCCF-4610D12504BD}"/>
          </ac:cxnSpMkLst>
        </pc:cxnChg>
        <pc:cxnChg chg="add">
          <ac:chgData name="Ana Quintana" userId="e3fa3b131e7bf2b7" providerId="Windows Live" clId="Web-{7A23CAA3-8352-4D13-A806-6DDDF317121E}" dt="2023-12-01T13:17:04.912" v="454"/>
          <ac:cxnSpMkLst>
            <pc:docMk/>
            <pc:sldMk cId="1265039799" sldId="309"/>
            <ac:cxnSpMk id="11" creationId="{75185C2A-ED4C-BB64-691C-788129D5446F}"/>
          </ac:cxnSpMkLst>
        </pc:cxnChg>
      </pc:sldChg>
    </pc:docChg>
  </pc:docChgLst>
  <pc:docChgLst>
    <pc:chgData name="Ana Quintana" userId="e3fa3b131e7bf2b7" providerId="Windows Live" clId="Web-{A4D92E3B-A4F7-49D1-BB5C-22F3B9D72267}"/>
    <pc:docChg chg="addSld delSld modSld">
      <pc:chgData name="Ana Quintana" userId="e3fa3b131e7bf2b7" providerId="Windows Live" clId="Web-{A4D92E3B-A4F7-49D1-BB5C-22F3B9D72267}" dt="2023-07-03T14:30:59.314" v="290"/>
      <pc:docMkLst>
        <pc:docMk/>
      </pc:docMkLst>
      <pc:sldChg chg="addSp modSp">
        <pc:chgData name="Ana Quintana" userId="e3fa3b131e7bf2b7" providerId="Windows Live" clId="Web-{A4D92E3B-A4F7-49D1-BB5C-22F3B9D72267}" dt="2023-07-03T13:57:44.318" v="111" actId="1076"/>
        <pc:sldMkLst>
          <pc:docMk/>
          <pc:sldMk cId="999929939" sldId="258"/>
        </pc:sldMkLst>
        <pc:spChg chg="add mod">
          <ac:chgData name="Ana Quintana" userId="e3fa3b131e7bf2b7" providerId="Windows Live" clId="Web-{A4D92E3B-A4F7-49D1-BB5C-22F3B9D72267}" dt="2023-07-03T13:57:44.318" v="111" actId="1076"/>
          <ac:spMkLst>
            <pc:docMk/>
            <pc:sldMk cId="999929939" sldId="258"/>
            <ac:spMk id="6" creationId="{B2FFE018-9DCE-D5F6-F264-A3DDBD73C00A}"/>
          </ac:spMkLst>
        </pc:spChg>
      </pc:sldChg>
      <pc:sldChg chg="modSp">
        <pc:chgData name="Ana Quintana" userId="e3fa3b131e7bf2b7" providerId="Windows Live" clId="Web-{A4D92E3B-A4F7-49D1-BB5C-22F3B9D72267}" dt="2023-07-03T13:58:56.366" v="120" actId="20577"/>
        <pc:sldMkLst>
          <pc:docMk/>
          <pc:sldMk cId="960611199" sldId="261"/>
        </pc:sldMkLst>
        <pc:spChg chg="mod">
          <ac:chgData name="Ana Quintana" userId="e3fa3b131e7bf2b7" providerId="Windows Live" clId="Web-{A4D92E3B-A4F7-49D1-BB5C-22F3B9D72267}" dt="2023-07-03T13:58:56.366" v="120" actId="20577"/>
          <ac:spMkLst>
            <pc:docMk/>
            <pc:sldMk cId="960611199" sldId="261"/>
            <ac:spMk id="3" creationId="{C14298A4-D6AC-B04F-B2ED-58DCB4D5A916}"/>
          </ac:spMkLst>
        </pc:spChg>
        <pc:grpChg chg="mod">
          <ac:chgData name="Ana Quintana" userId="e3fa3b131e7bf2b7" providerId="Windows Live" clId="Web-{A4D92E3B-A4F7-49D1-BB5C-22F3B9D72267}" dt="2023-07-03T13:58:52.476" v="119" actId="1076"/>
          <ac:grpSpMkLst>
            <pc:docMk/>
            <pc:sldMk cId="960611199" sldId="261"/>
            <ac:grpSpMk id="9" creationId="{A24E15A2-E293-38E7-C560-4A9F01D9B20F}"/>
          </ac:grpSpMkLst>
        </pc:grpChg>
      </pc:sldChg>
      <pc:sldChg chg="addSp modSp">
        <pc:chgData name="Ana Quintana" userId="e3fa3b131e7bf2b7" providerId="Windows Live" clId="Web-{A4D92E3B-A4F7-49D1-BB5C-22F3B9D72267}" dt="2023-07-03T14:19:08.236" v="210" actId="20577"/>
        <pc:sldMkLst>
          <pc:docMk/>
          <pc:sldMk cId="4217561680" sldId="262"/>
        </pc:sldMkLst>
        <pc:spChg chg="mod">
          <ac:chgData name="Ana Quintana" userId="e3fa3b131e7bf2b7" providerId="Windows Live" clId="Web-{A4D92E3B-A4F7-49D1-BB5C-22F3B9D72267}" dt="2023-07-03T14:19:08.236" v="210" actId="20577"/>
          <ac:spMkLst>
            <pc:docMk/>
            <pc:sldMk cId="4217561680" sldId="262"/>
            <ac:spMk id="4" creationId="{99DB7B99-F46E-680D-6EB2-9ECA0B75808E}"/>
          </ac:spMkLst>
        </pc:spChg>
        <pc:spChg chg="add mod">
          <ac:chgData name="Ana Quintana" userId="e3fa3b131e7bf2b7" providerId="Windows Live" clId="Web-{A4D92E3B-A4F7-49D1-BB5C-22F3B9D72267}" dt="2023-07-03T13:56:59.098" v="104" actId="1076"/>
          <ac:spMkLst>
            <pc:docMk/>
            <pc:sldMk cId="4217561680" sldId="262"/>
            <ac:spMk id="8" creationId="{1824A242-505A-34BD-E3FF-B0517D7CD549}"/>
          </ac:spMkLst>
        </pc:spChg>
        <pc:picChg chg="mod">
          <ac:chgData name="Ana Quintana" userId="e3fa3b131e7bf2b7" providerId="Windows Live" clId="Web-{A4D92E3B-A4F7-49D1-BB5C-22F3B9D72267}" dt="2023-07-03T14:18:56.095" v="207" actId="1076"/>
          <ac:picMkLst>
            <pc:docMk/>
            <pc:sldMk cId="4217561680" sldId="262"/>
            <ac:picMk id="9" creationId="{938B7601-ACEA-B8F0-4EAC-DEB12AC50216}"/>
          </ac:picMkLst>
        </pc:picChg>
        <pc:picChg chg="add mod modCrop">
          <ac:chgData name="Ana Quintana" userId="e3fa3b131e7bf2b7" providerId="Windows Live" clId="Web-{A4D92E3B-A4F7-49D1-BB5C-22F3B9D72267}" dt="2023-07-03T14:18:59.861" v="208" actId="1076"/>
          <ac:picMkLst>
            <pc:docMk/>
            <pc:sldMk cId="4217561680" sldId="262"/>
            <ac:picMk id="10" creationId="{B620D45C-5165-B008-1935-B7AD1B26CB5F}"/>
          </ac:picMkLst>
        </pc:picChg>
      </pc:sldChg>
      <pc:sldChg chg="addSp modSp del">
        <pc:chgData name="Ana Quintana" userId="e3fa3b131e7bf2b7" providerId="Windows Live" clId="Web-{A4D92E3B-A4F7-49D1-BB5C-22F3B9D72267}" dt="2023-07-03T14:02:09.370" v="179"/>
        <pc:sldMkLst>
          <pc:docMk/>
          <pc:sldMk cId="329371386" sldId="269"/>
        </pc:sldMkLst>
        <pc:spChg chg="add mod">
          <ac:chgData name="Ana Quintana" userId="e3fa3b131e7bf2b7" providerId="Windows Live" clId="Web-{A4D92E3B-A4F7-49D1-BB5C-22F3B9D72267}" dt="2023-07-03T13:20:05.878" v="45" actId="20577"/>
          <ac:spMkLst>
            <pc:docMk/>
            <pc:sldMk cId="329371386" sldId="269"/>
            <ac:spMk id="7" creationId="{5F4A4294-FF02-A063-6A32-100BAA3B089B}"/>
          </ac:spMkLst>
        </pc:spChg>
      </pc:sldChg>
      <pc:sldChg chg="modSp">
        <pc:chgData name="Ana Quintana" userId="e3fa3b131e7bf2b7" providerId="Windows Live" clId="Web-{A4D92E3B-A4F7-49D1-BB5C-22F3B9D72267}" dt="2023-07-03T13:15:55.732" v="28" actId="20577"/>
        <pc:sldMkLst>
          <pc:docMk/>
          <pc:sldMk cId="4259263585" sldId="272"/>
        </pc:sldMkLst>
        <pc:spChg chg="mod">
          <ac:chgData name="Ana Quintana" userId="e3fa3b131e7bf2b7" providerId="Windows Live" clId="Web-{A4D92E3B-A4F7-49D1-BB5C-22F3B9D72267}" dt="2023-07-03T13:15:55.732" v="28" actId="20577"/>
          <ac:spMkLst>
            <pc:docMk/>
            <pc:sldMk cId="4259263585" sldId="272"/>
            <ac:spMk id="3" creationId="{C14298A4-D6AC-B04F-B2ED-58DCB4D5A916}"/>
          </ac:spMkLst>
        </pc:spChg>
      </pc:sldChg>
      <pc:sldChg chg="addSp modSp">
        <pc:chgData name="Ana Quintana" userId="e3fa3b131e7bf2b7" providerId="Windows Live" clId="Web-{A4D92E3B-A4F7-49D1-BB5C-22F3B9D72267}" dt="2023-07-03T14:19:31.080" v="212" actId="1076"/>
        <pc:sldMkLst>
          <pc:docMk/>
          <pc:sldMk cId="4228373787" sldId="275"/>
        </pc:sldMkLst>
        <pc:spChg chg="add mod">
          <ac:chgData name="Ana Quintana" userId="e3fa3b131e7bf2b7" providerId="Windows Live" clId="Web-{A4D92E3B-A4F7-49D1-BB5C-22F3B9D72267}" dt="2023-07-03T13:29:15.687" v="65" actId="20577"/>
          <ac:spMkLst>
            <pc:docMk/>
            <pc:sldMk cId="4228373787" sldId="275"/>
            <ac:spMk id="3" creationId="{1EF5E3F4-743B-6C11-6117-960C28BDF645}"/>
          </ac:spMkLst>
        </pc:spChg>
        <pc:spChg chg="add mod">
          <ac:chgData name="Ana Quintana" userId="e3fa3b131e7bf2b7" providerId="Windows Live" clId="Web-{A4D92E3B-A4F7-49D1-BB5C-22F3B9D72267}" dt="2023-07-03T13:29:41.891" v="70" actId="20577"/>
          <ac:spMkLst>
            <pc:docMk/>
            <pc:sldMk cId="4228373787" sldId="275"/>
            <ac:spMk id="6" creationId="{3C695E50-3BC2-3CD5-0E56-E289C9C31BEF}"/>
          </ac:spMkLst>
        </pc:spChg>
        <pc:spChg chg="add mod">
          <ac:chgData name="Ana Quintana" userId="e3fa3b131e7bf2b7" providerId="Windows Live" clId="Web-{A4D92E3B-A4F7-49D1-BB5C-22F3B9D72267}" dt="2023-07-03T14:11:10.773" v="189" actId="1076"/>
          <ac:spMkLst>
            <pc:docMk/>
            <pc:sldMk cId="4228373787" sldId="275"/>
            <ac:spMk id="8" creationId="{6AAB365C-DEB4-904E-CC38-35C8C3AA8713}"/>
          </ac:spMkLst>
        </pc:spChg>
        <pc:spChg chg="add mod">
          <ac:chgData name="Ana Quintana" userId="e3fa3b131e7bf2b7" providerId="Windows Live" clId="Web-{A4D92E3B-A4F7-49D1-BB5C-22F3B9D72267}" dt="2023-07-03T14:11:19.414" v="192" actId="1076"/>
          <ac:spMkLst>
            <pc:docMk/>
            <pc:sldMk cId="4228373787" sldId="275"/>
            <ac:spMk id="9" creationId="{47BFD65A-0202-82B0-90FC-467815488DA8}"/>
          </ac:spMkLst>
        </pc:spChg>
        <pc:spChg chg="add mod">
          <ac:chgData name="Ana Quintana" userId="e3fa3b131e7bf2b7" providerId="Windows Live" clId="Web-{A4D92E3B-A4F7-49D1-BB5C-22F3B9D72267}" dt="2023-07-03T14:19:31.080" v="212" actId="1076"/>
          <ac:spMkLst>
            <pc:docMk/>
            <pc:sldMk cId="4228373787" sldId="275"/>
            <ac:spMk id="10" creationId="{8F194F01-7ED3-72CD-7749-CDF32F61727B}"/>
          </ac:spMkLst>
        </pc:spChg>
      </pc:sldChg>
      <pc:sldChg chg="addSp modSp">
        <pc:chgData name="Ana Quintana" userId="e3fa3b131e7bf2b7" providerId="Windows Live" clId="Web-{A4D92E3B-A4F7-49D1-BB5C-22F3B9D72267}" dt="2023-07-03T14:18:42.892" v="204" actId="1076"/>
        <pc:sldMkLst>
          <pc:docMk/>
          <pc:sldMk cId="480933852" sldId="276"/>
        </pc:sldMkLst>
        <pc:picChg chg="add mod modCrop">
          <ac:chgData name="Ana Quintana" userId="e3fa3b131e7bf2b7" providerId="Windows Live" clId="Web-{A4D92E3B-A4F7-49D1-BB5C-22F3B9D72267}" dt="2023-07-03T14:18:42.892" v="204" actId="1076"/>
          <ac:picMkLst>
            <pc:docMk/>
            <pc:sldMk cId="480933852" sldId="276"/>
            <ac:picMk id="6" creationId="{8836EB8A-D7DF-B704-DC4E-AC388230A502}"/>
          </ac:picMkLst>
        </pc:picChg>
      </pc:sldChg>
      <pc:sldChg chg="addSp delSp modSp add replId addAnim">
        <pc:chgData name="Ana Quintana" userId="e3fa3b131e7bf2b7" providerId="Windows Live" clId="Web-{A4D92E3B-A4F7-49D1-BB5C-22F3B9D72267}" dt="2023-07-03T14:30:59.314" v="290"/>
        <pc:sldMkLst>
          <pc:docMk/>
          <pc:sldMk cId="783492371" sldId="277"/>
        </pc:sldMkLst>
        <pc:spChg chg="mod">
          <ac:chgData name="Ana Quintana" userId="e3fa3b131e7bf2b7" providerId="Windows Live" clId="Web-{A4D92E3B-A4F7-49D1-BB5C-22F3B9D72267}" dt="2023-07-03T14:00:35.493" v="156" actId="20577"/>
          <ac:spMkLst>
            <pc:docMk/>
            <pc:sldMk cId="783492371" sldId="277"/>
            <ac:spMk id="3" creationId="{C14298A4-D6AC-B04F-B2ED-58DCB4D5A916}"/>
          </ac:spMkLst>
        </pc:spChg>
        <pc:spChg chg="del">
          <ac:chgData name="Ana Quintana" userId="e3fa3b131e7bf2b7" providerId="Windows Live" clId="Web-{A4D92E3B-A4F7-49D1-BB5C-22F3B9D72267}" dt="2023-07-03T13:59:38.789" v="129"/>
          <ac:spMkLst>
            <pc:docMk/>
            <pc:sldMk cId="783492371" sldId="277"/>
            <ac:spMk id="6" creationId="{A209F46E-52F8-8380-892C-4954AF6140E2}"/>
          </ac:spMkLst>
        </pc:spChg>
        <pc:spChg chg="add del">
          <ac:chgData name="Ana Quintana" userId="e3fa3b131e7bf2b7" providerId="Windows Live" clId="Web-{A4D92E3B-A4F7-49D1-BB5C-22F3B9D72267}" dt="2023-07-03T13:59:57.446" v="143"/>
          <ac:spMkLst>
            <pc:docMk/>
            <pc:sldMk cId="783492371" sldId="277"/>
            <ac:spMk id="11" creationId="{EA47469D-14D5-E0DE-8AC9-3E0764FBE7CD}"/>
          </ac:spMkLst>
        </pc:spChg>
        <pc:spChg chg="del">
          <ac:chgData name="Ana Quintana" userId="e3fa3b131e7bf2b7" providerId="Windows Live" clId="Web-{A4D92E3B-A4F7-49D1-BB5C-22F3B9D72267}" dt="2023-07-03T13:59:38.789" v="139"/>
          <ac:spMkLst>
            <pc:docMk/>
            <pc:sldMk cId="783492371" sldId="277"/>
            <ac:spMk id="15" creationId="{9F50F9C1-8C10-9577-8A2D-DC78000299EF}"/>
          </ac:spMkLst>
        </pc:spChg>
        <pc:spChg chg="del">
          <ac:chgData name="Ana Quintana" userId="e3fa3b131e7bf2b7" providerId="Windows Live" clId="Web-{A4D92E3B-A4F7-49D1-BB5C-22F3B9D72267}" dt="2023-07-03T13:59:38.789" v="138"/>
          <ac:spMkLst>
            <pc:docMk/>
            <pc:sldMk cId="783492371" sldId="277"/>
            <ac:spMk id="16" creationId="{B8525567-8FAC-9E27-7AE2-2EE3031BF578}"/>
          </ac:spMkLst>
        </pc:spChg>
        <pc:spChg chg="del">
          <ac:chgData name="Ana Quintana" userId="e3fa3b131e7bf2b7" providerId="Windows Live" clId="Web-{A4D92E3B-A4F7-49D1-BB5C-22F3B9D72267}" dt="2023-07-03T13:59:38.789" v="136"/>
          <ac:spMkLst>
            <pc:docMk/>
            <pc:sldMk cId="783492371" sldId="277"/>
            <ac:spMk id="18" creationId="{20AB86C8-FC53-D2F3-712C-3265CF5E447D}"/>
          </ac:spMkLst>
        </pc:spChg>
        <pc:spChg chg="del">
          <ac:chgData name="Ana Quintana" userId="e3fa3b131e7bf2b7" providerId="Windows Live" clId="Web-{A4D92E3B-A4F7-49D1-BB5C-22F3B9D72267}" dt="2023-07-03T13:59:38.789" v="135"/>
          <ac:spMkLst>
            <pc:docMk/>
            <pc:sldMk cId="783492371" sldId="277"/>
            <ac:spMk id="19" creationId="{87FC9ADD-F710-B12C-B669-63D1FAEFB4AE}"/>
          </ac:spMkLst>
        </pc:spChg>
        <pc:spChg chg="del">
          <ac:chgData name="Ana Quintana" userId="e3fa3b131e7bf2b7" providerId="Windows Live" clId="Web-{A4D92E3B-A4F7-49D1-BB5C-22F3B9D72267}" dt="2023-07-03T13:59:38.789" v="134"/>
          <ac:spMkLst>
            <pc:docMk/>
            <pc:sldMk cId="783492371" sldId="277"/>
            <ac:spMk id="24" creationId="{D293B02F-7626-4D98-33C6-E19433DCAF69}"/>
          </ac:spMkLst>
        </pc:spChg>
        <pc:spChg chg="del">
          <ac:chgData name="Ana Quintana" userId="e3fa3b131e7bf2b7" providerId="Windows Live" clId="Web-{A4D92E3B-A4F7-49D1-BB5C-22F3B9D72267}" dt="2023-07-03T13:59:38.789" v="133"/>
          <ac:spMkLst>
            <pc:docMk/>
            <pc:sldMk cId="783492371" sldId="277"/>
            <ac:spMk id="25" creationId="{3B4D54CC-5367-4792-33A7-590F19E78175}"/>
          </ac:spMkLst>
        </pc:spChg>
        <pc:spChg chg="del">
          <ac:chgData name="Ana Quintana" userId="e3fa3b131e7bf2b7" providerId="Windows Live" clId="Web-{A4D92E3B-A4F7-49D1-BB5C-22F3B9D72267}" dt="2023-07-03T13:59:38.789" v="132"/>
          <ac:spMkLst>
            <pc:docMk/>
            <pc:sldMk cId="783492371" sldId="277"/>
            <ac:spMk id="26" creationId="{144A345D-8C80-69DF-ACFA-0AC96AA665BA}"/>
          </ac:spMkLst>
        </pc:spChg>
        <pc:spChg chg="del">
          <ac:chgData name="Ana Quintana" userId="e3fa3b131e7bf2b7" providerId="Windows Live" clId="Web-{A4D92E3B-A4F7-49D1-BB5C-22F3B9D72267}" dt="2023-07-03T13:59:38.789" v="131"/>
          <ac:spMkLst>
            <pc:docMk/>
            <pc:sldMk cId="783492371" sldId="277"/>
            <ac:spMk id="27" creationId="{9F88F8DF-91DD-AD64-34EE-A039562E76F6}"/>
          </ac:spMkLst>
        </pc:spChg>
        <pc:spChg chg="del">
          <ac:chgData name="Ana Quintana" userId="e3fa3b131e7bf2b7" providerId="Windows Live" clId="Web-{A4D92E3B-A4F7-49D1-BB5C-22F3B9D72267}" dt="2023-07-03T13:59:38.789" v="126"/>
          <ac:spMkLst>
            <pc:docMk/>
            <pc:sldMk cId="783492371" sldId="277"/>
            <ac:spMk id="30" creationId="{6B444F58-EDD1-A286-B1C6-339CB9819D2D}"/>
          </ac:spMkLst>
        </pc:spChg>
        <pc:spChg chg="del">
          <ac:chgData name="Ana Quintana" userId="e3fa3b131e7bf2b7" providerId="Windows Live" clId="Web-{A4D92E3B-A4F7-49D1-BB5C-22F3B9D72267}" dt="2023-07-03T13:59:38.789" v="125"/>
          <ac:spMkLst>
            <pc:docMk/>
            <pc:sldMk cId="783492371" sldId="277"/>
            <ac:spMk id="31" creationId="{97C33AFB-6DD1-2C48-2E7C-444767D73C13}"/>
          </ac:spMkLst>
        </pc:spChg>
        <pc:spChg chg="del">
          <ac:chgData name="Ana Quintana" userId="e3fa3b131e7bf2b7" providerId="Windows Live" clId="Web-{A4D92E3B-A4F7-49D1-BB5C-22F3B9D72267}" dt="2023-07-03T13:59:38.773" v="124"/>
          <ac:spMkLst>
            <pc:docMk/>
            <pc:sldMk cId="783492371" sldId="277"/>
            <ac:spMk id="34" creationId="{17B08592-1D93-57CD-57DC-65238DEC74DA}"/>
          </ac:spMkLst>
        </pc:spChg>
        <pc:spChg chg="del">
          <ac:chgData name="Ana Quintana" userId="e3fa3b131e7bf2b7" providerId="Windows Live" clId="Web-{A4D92E3B-A4F7-49D1-BB5C-22F3B9D72267}" dt="2023-07-03T13:59:38.789" v="130"/>
          <ac:spMkLst>
            <pc:docMk/>
            <pc:sldMk cId="783492371" sldId="277"/>
            <ac:spMk id="35" creationId="{BAFDFA46-4CC1-51F8-0E76-FCC6FFF6CF5B}"/>
          </ac:spMkLst>
        </pc:spChg>
        <pc:spChg chg="add">
          <ac:chgData name="Ana Quintana" userId="e3fa3b131e7bf2b7" providerId="Windows Live" clId="Web-{A4D92E3B-A4F7-49D1-BB5C-22F3B9D72267}" dt="2023-07-03T14:00:50.275" v="160"/>
          <ac:spMkLst>
            <pc:docMk/>
            <pc:sldMk cId="783492371" sldId="277"/>
            <ac:spMk id="39" creationId="{80C54D00-2EA8-EB43-184B-E058824D72E0}"/>
          </ac:spMkLst>
        </pc:spChg>
        <pc:spChg chg="add mod">
          <ac:chgData name="Ana Quintana" userId="e3fa3b131e7bf2b7" providerId="Windows Live" clId="Web-{A4D92E3B-A4F7-49D1-BB5C-22F3B9D72267}" dt="2023-07-03T14:01:50.870" v="173" actId="1076"/>
          <ac:spMkLst>
            <pc:docMk/>
            <pc:sldMk cId="783492371" sldId="277"/>
            <ac:spMk id="43" creationId="{4E6A6840-20D9-4CCD-2615-A1A797102A2D}"/>
          </ac:spMkLst>
        </pc:spChg>
        <pc:spChg chg="add del mod">
          <ac:chgData name="Ana Quintana" userId="e3fa3b131e7bf2b7" providerId="Windows Live" clId="Web-{A4D92E3B-A4F7-49D1-BB5C-22F3B9D72267}" dt="2023-07-03T14:30:59.314" v="290"/>
          <ac:spMkLst>
            <pc:docMk/>
            <pc:sldMk cId="783492371" sldId="277"/>
            <ac:spMk id="45" creationId="{CFA771AC-27FF-7568-1A70-3C19BFBAA949}"/>
          </ac:spMkLst>
        </pc:spChg>
        <pc:spChg chg="add mod">
          <ac:chgData name="Ana Quintana" userId="e3fa3b131e7bf2b7" providerId="Windows Live" clId="Web-{A4D92E3B-A4F7-49D1-BB5C-22F3B9D72267}" dt="2023-07-03T14:29:26.812" v="272" actId="14100"/>
          <ac:spMkLst>
            <pc:docMk/>
            <pc:sldMk cId="783492371" sldId="277"/>
            <ac:spMk id="46" creationId="{26721B76-4D06-5A3C-E7FA-75E352C36292}"/>
          </ac:spMkLst>
        </pc:spChg>
        <pc:spChg chg="add mod">
          <ac:chgData name="Ana Quintana" userId="e3fa3b131e7bf2b7" providerId="Windows Live" clId="Web-{A4D92E3B-A4F7-49D1-BB5C-22F3B9D72267}" dt="2023-07-03T14:28:49.546" v="265" actId="1076"/>
          <ac:spMkLst>
            <pc:docMk/>
            <pc:sldMk cId="783492371" sldId="277"/>
            <ac:spMk id="47" creationId="{D550798A-CDFB-B213-12EB-1DCEE337CAF3}"/>
          </ac:spMkLst>
        </pc:spChg>
        <pc:spChg chg="add mod">
          <ac:chgData name="Ana Quintana" userId="e3fa3b131e7bf2b7" providerId="Windows Live" clId="Web-{A4D92E3B-A4F7-49D1-BB5C-22F3B9D72267}" dt="2023-07-03T14:29:40.656" v="273" actId="1076"/>
          <ac:spMkLst>
            <pc:docMk/>
            <pc:sldMk cId="783492371" sldId="277"/>
            <ac:spMk id="48" creationId="{E27A28DD-8E99-91A1-C458-485290EDE569}"/>
          </ac:spMkLst>
        </pc:spChg>
        <pc:spChg chg="add del mod">
          <ac:chgData name="Ana Quintana" userId="e3fa3b131e7bf2b7" providerId="Windows Live" clId="Web-{A4D92E3B-A4F7-49D1-BB5C-22F3B9D72267}" dt="2023-07-03T14:28:05.638" v="252"/>
          <ac:spMkLst>
            <pc:docMk/>
            <pc:sldMk cId="783492371" sldId="277"/>
            <ac:spMk id="49" creationId="{B14CA7FF-0A7E-8D28-24D3-278A10E6885A}"/>
          </ac:spMkLst>
        </pc:spChg>
        <pc:spChg chg="add del mod">
          <ac:chgData name="Ana Quintana" userId="e3fa3b131e7bf2b7" providerId="Windows Live" clId="Web-{A4D92E3B-A4F7-49D1-BB5C-22F3B9D72267}" dt="2023-07-03T14:28:11.764" v="256"/>
          <ac:spMkLst>
            <pc:docMk/>
            <pc:sldMk cId="783492371" sldId="277"/>
            <ac:spMk id="50" creationId="{73F9AC60-38B1-28B0-7CEB-8C45EEC9625F}"/>
          </ac:spMkLst>
        </pc:spChg>
        <pc:spChg chg="add del mod">
          <ac:chgData name="Ana Quintana" userId="e3fa3b131e7bf2b7" providerId="Windows Live" clId="Web-{A4D92E3B-A4F7-49D1-BB5C-22F3B9D72267}" dt="2023-07-03T14:28:11.764" v="255"/>
          <ac:spMkLst>
            <pc:docMk/>
            <pc:sldMk cId="783492371" sldId="277"/>
            <ac:spMk id="51" creationId="{386F2936-CA9B-047E-C79B-DE17A9E0782F}"/>
          </ac:spMkLst>
        </pc:spChg>
        <pc:spChg chg="add del mod">
          <ac:chgData name="Ana Quintana" userId="e3fa3b131e7bf2b7" providerId="Windows Live" clId="Web-{A4D92E3B-A4F7-49D1-BB5C-22F3B9D72267}" dt="2023-07-03T14:28:11.764" v="254"/>
          <ac:spMkLst>
            <pc:docMk/>
            <pc:sldMk cId="783492371" sldId="277"/>
            <ac:spMk id="52" creationId="{026A02D9-E03D-4B02-DE98-CAEFDD30B7E5}"/>
          </ac:spMkLst>
        </pc:spChg>
        <pc:spChg chg="add del mod">
          <ac:chgData name="Ana Quintana" userId="e3fa3b131e7bf2b7" providerId="Windows Live" clId="Web-{A4D92E3B-A4F7-49D1-BB5C-22F3B9D72267}" dt="2023-07-03T14:28:11.764" v="253"/>
          <ac:spMkLst>
            <pc:docMk/>
            <pc:sldMk cId="783492371" sldId="277"/>
            <ac:spMk id="53" creationId="{21068D04-D0BA-5438-9186-C89EDE31A255}"/>
          </ac:spMkLst>
        </pc:spChg>
        <pc:spChg chg="add del mod">
          <ac:chgData name="Ana Quintana" userId="e3fa3b131e7bf2b7" providerId="Windows Live" clId="Web-{A4D92E3B-A4F7-49D1-BB5C-22F3B9D72267}" dt="2023-07-03T14:29:11.359" v="270"/>
          <ac:spMkLst>
            <pc:docMk/>
            <pc:sldMk cId="783492371" sldId="277"/>
            <ac:spMk id="54" creationId="{DA0BF63E-6D3B-A97E-5791-A7EDA4C7061D}"/>
          </ac:spMkLst>
        </pc:spChg>
        <pc:spChg chg="add del mod">
          <ac:chgData name="Ana Quintana" userId="e3fa3b131e7bf2b7" providerId="Windows Live" clId="Web-{A4D92E3B-A4F7-49D1-BB5C-22F3B9D72267}" dt="2023-07-03T14:29:11.359" v="269"/>
          <ac:spMkLst>
            <pc:docMk/>
            <pc:sldMk cId="783492371" sldId="277"/>
            <ac:spMk id="55" creationId="{EA638F4A-1E07-75AA-8F15-AFAEEBD37B10}"/>
          </ac:spMkLst>
        </pc:spChg>
        <pc:spChg chg="add del mod">
          <ac:chgData name="Ana Quintana" userId="e3fa3b131e7bf2b7" providerId="Windows Live" clId="Web-{A4D92E3B-A4F7-49D1-BB5C-22F3B9D72267}" dt="2023-07-03T14:29:11.359" v="268"/>
          <ac:spMkLst>
            <pc:docMk/>
            <pc:sldMk cId="783492371" sldId="277"/>
            <ac:spMk id="56" creationId="{3F368F80-3CEC-39B7-7363-C32E1305BF8B}"/>
          </ac:spMkLst>
        </pc:spChg>
        <pc:spChg chg="add mod">
          <ac:chgData name="Ana Quintana" userId="e3fa3b131e7bf2b7" providerId="Windows Live" clId="Web-{A4D92E3B-A4F7-49D1-BB5C-22F3B9D72267}" dt="2023-07-03T14:30:37.626" v="285" actId="1076"/>
          <ac:spMkLst>
            <pc:docMk/>
            <pc:sldMk cId="783492371" sldId="277"/>
            <ac:spMk id="57" creationId="{8F446B63-A1A3-0591-4609-47CA7C15C41C}"/>
          </ac:spMkLst>
        </pc:spChg>
        <pc:spChg chg="add mod">
          <ac:chgData name="Ana Quintana" userId="e3fa3b131e7bf2b7" providerId="Windows Live" clId="Web-{A4D92E3B-A4F7-49D1-BB5C-22F3B9D72267}" dt="2023-07-03T14:30:37.642" v="286" actId="1076"/>
          <ac:spMkLst>
            <pc:docMk/>
            <pc:sldMk cId="783492371" sldId="277"/>
            <ac:spMk id="58" creationId="{72E6733D-027D-11A1-4442-4AF87AA12334}"/>
          </ac:spMkLst>
        </pc:spChg>
        <pc:spChg chg="add mod">
          <ac:chgData name="Ana Quintana" userId="e3fa3b131e7bf2b7" providerId="Windows Live" clId="Web-{A4D92E3B-A4F7-49D1-BB5C-22F3B9D72267}" dt="2023-07-03T14:30:37.673" v="287" actId="1076"/>
          <ac:spMkLst>
            <pc:docMk/>
            <pc:sldMk cId="783492371" sldId="277"/>
            <ac:spMk id="59" creationId="{6202C4F1-411F-1A7B-62C5-BCCA631AF5EA}"/>
          </ac:spMkLst>
        </pc:spChg>
        <pc:grpChg chg="del">
          <ac:chgData name="Ana Quintana" userId="e3fa3b131e7bf2b7" providerId="Windows Live" clId="Web-{A4D92E3B-A4F7-49D1-BB5C-22F3B9D72267}" dt="2023-07-03T13:59:38.789" v="127"/>
          <ac:grpSpMkLst>
            <pc:docMk/>
            <pc:sldMk cId="783492371" sldId="277"/>
            <ac:grpSpMk id="37" creationId="{150A6D42-3C54-2F50-DC3C-A7CA9BE6E97F}"/>
          </ac:grpSpMkLst>
        </pc:grpChg>
        <pc:graphicFrameChg chg="del">
          <ac:chgData name="Ana Quintana" userId="e3fa3b131e7bf2b7" providerId="Windows Live" clId="Web-{A4D92E3B-A4F7-49D1-BB5C-22F3B9D72267}" dt="2023-07-03T13:59:38.789" v="140"/>
          <ac:graphicFrameMkLst>
            <pc:docMk/>
            <pc:sldMk cId="783492371" sldId="277"/>
            <ac:graphicFrameMk id="14" creationId="{54506208-83CA-D0A8-CF44-C7E1F4028F40}"/>
          </ac:graphicFrameMkLst>
        </pc:graphicFrameChg>
        <pc:picChg chg="add mod">
          <ac:chgData name="Ana Quintana" userId="e3fa3b131e7bf2b7" providerId="Windows Live" clId="Web-{A4D92E3B-A4F7-49D1-BB5C-22F3B9D72267}" dt="2023-07-03T14:30:30.860" v="284" actId="1076"/>
          <ac:picMkLst>
            <pc:docMk/>
            <pc:sldMk cId="783492371" sldId="277"/>
            <ac:picMk id="20" creationId="{61B40A88-A7A5-8B09-DBBF-E32215CAA0C9}"/>
          </ac:picMkLst>
        </pc:picChg>
        <pc:picChg chg="add mod">
          <ac:chgData name="Ana Quintana" userId="e3fa3b131e7bf2b7" providerId="Windows Live" clId="Web-{A4D92E3B-A4F7-49D1-BB5C-22F3B9D72267}" dt="2023-07-03T14:01:45.511" v="172" actId="1076"/>
          <ac:picMkLst>
            <pc:docMk/>
            <pc:sldMk cId="783492371" sldId="277"/>
            <ac:picMk id="28" creationId="{40E5560F-BF42-BE6B-21CF-94BC841F5220}"/>
          </ac:picMkLst>
        </pc:picChg>
        <pc:picChg chg="del">
          <ac:chgData name="Ana Quintana" userId="e3fa3b131e7bf2b7" providerId="Windows Live" clId="Web-{A4D92E3B-A4F7-49D1-BB5C-22F3B9D72267}" dt="2023-07-03T13:59:39.883" v="141"/>
          <ac:picMkLst>
            <pc:docMk/>
            <pc:sldMk cId="783492371" sldId="277"/>
            <ac:picMk id="33" creationId="{1872DC68-8B02-2D5F-2EAB-0D0EF4F6C665}"/>
          </ac:picMkLst>
        </pc:picChg>
        <pc:picChg chg="add">
          <ac:chgData name="Ana Quintana" userId="e3fa3b131e7bf2b7" providerId="Windows Live" clId="Web-{A4D92E3B-A4F7-49D1-BB5C-22F3B9D72267}" dt="2023-07-03T14:00:50.275" v="159"/>
          <ac:picMkLst>
            <pc:docMk/>
            <pc:sldMk cId="783492371" sldId="277"/>
            <ac:picMk id="36" creationId="{63793588-759C-C97D-4B4C-3021C26229AB}"/>
          </ac:picMkLst>
        </pc:picChg>
        <pc:cxnChg chg="del">
          <ac:chgData name="Ana Quintana" userId="e3fa3b131e7bf2b7" providerId="Windows Live" clId="Web-{A4D92E3B-A4F7-49D1-BB5C-22F3B9D72267}" dt="2023-07-03T13:59:38.789" v="128"/>
          <ac:cxnSpMkLst>
            <pc:docMk/>
            <pc:sldMk cId="783492371" sldId="277"/>
            <ac:cxnSpMk id="10" creationId="{EFA72FF8-6BDA-57F2-77C2-AE8D057553B7}"/>
          </ac:cxnSpMkLst>
        </pc:cxnChg>
        <pc:cxnChg chg="del">
          <ac:chgData name="Ana Quintana" userId="e3fa3b131e7bf2b7" providerId="Windows Live" clId="Web-{A4D92E3B-A4F7-49D1-BB5C-22F3B9D72267}" dt="2023-07-03T13:59:38.789" v="137"/>
          <ac:cxnSpMkLst>
            <pc:docMk/>
            <pc:sldMk cId="783492371" sldId="277"/>
            <ac:cxnSpMk id="17" creationId="{964CF904-147F-CC72-77B6-B665A7C20A6F}"/>
          </ac:cxnSpMkLst>
        </pc:cxnChg>
        <pc:cxnChg chg="add">
          <ac:chgData name="Ana Quintana" userId="e3fa3b131e7bf2b7" providerId="Windows Live" clId="Web-{A4D92E3B-A4F7-49D1-BB5C-22F3B9D72267}" dt="2023-07-03T14:00:50.291" v="161"/>
          <ac:cxnSpMkLst>
            <pc:docMk/>
            <pc:sldMk cId="783492371" sldId="277"/>
            <ac:cxnSpMk id="41" creationId="{F981E6D4-E91B-FC4A-3A21-6E7333CD7F6F}"/>
          </ac:cxnSpMkLst>
        </pc:cxnChg>
      </pc:sldChg>
      <pc:sldChg chg="add del replId">
        <pc:chgData name="Ana Quintana" userId="e3fa3b131e7bf2b7" providerId="Windows Live" clId="Web-{A4D92E3B-A4F7-49D1-BB5C-22F3B9D72267}" dt="2023-07-03T13:59:22.226" v="122"/>
        <pc:sldMkLst>
          <pc:docMk/>
          <pc:sldMk cId="2641279241" sldId="277"/>
        </pc:sldMkLst>
      </pc:sldChg>
    </pc:docChg>
  </pc:docChgLst>
  <pc:docChgLst>
    <pc:chgData name="Ana Quintana" userId="e3fa3b131e7bf2b7" providerId="Windows Live" clId="Web-{5451CFD1-1C1D-4B98-9C1B-AA92DE22086B}"/>
    <pc:docChg chg="modSld">
      <pc:chgData name="Ana Quintana" userId="e3fa3b131e7bf2b7" providerId="Windows Live" clId="Web-{5451CFD1-1C1D-4B98-9C1B-AA92DE22086B}" dt="2023-11-28T14:53:39.977" v="3" actId="14100"/>
      <pc:docMkLst>
        <pc:docMk/>
      </pc:docMkLst>
      <pc:sldChg chg="addSp delSp modSp">
        <pc:chgData name="Ana Quintana" userId="e3fa3b131e7bf2b7" providerId="Windows Live" clId="Web-{5451CFD1-1C1D-4B98-9C1B-AA92DE22086B}" dt="2023-11-28T14:53:39.977" v="3" actId="14100"/>
        <pc:sldMkLst>
          <pc:docMk/>
          <pc:sldMk cId="2314222318" sldId="302"/>
        </pc:sldMkLst>
        <pc:picChg chg="del">
          <ac:chgData name="Ana Quintana" userId="e3fa3b131e7bf2b7" providerId="Windows Live" clId="Web-{5451CFD1-1C1D-4B98-9C1B-AA92DE22086B}" dt="2023-11-28T14:52:07.989" v="0"/>
          <ac:picMkLst>
            <pc:docMk/>
            <pc:sldMk cId="2314222318" sldId="302"/>
            <ac:picMk id="3" creationId="{0ECB5C0E-B3EE-6C52-1E15-8B9AA39A78A9}"/>
          </ac:picMkLst>
        </pc:picChg>
        <pc:picChg chg="add">
          <ac:chgData name="Ana Quintana" userId="e3fa3b131e7bf2b7" providerId="Windows Live" clId="Web-{5451CFD1-1C1D-4B98-9C1B-AA92DE22086B}" dt="2023-11-28T14:52:09.146" v="1"/>
          <ac:picMkLst>
            <pc:docMk/>
            <pc:sldMk cId="2314222318" sldId="302"/>
            <ac:picMk id="8" creationId="{77E9A492-92D5-411E-435B-B02201409737}"/>
          </ac:picMkLst>
        </pc:picChg>
        <pc:picChg chg="mod">
          <ac:chgData name="Ana Quintana" userId="e3fa3b131e7bf2b7" providerId="Windows Live" clId="Web-{5451CFD1-1C1D-4B98-9C1B-AA92DE22086B}" dt="2023-11-28T14:53:33.742" v="2" actId="14100"/>
          <ac:picMkLst>
            <pc:docMk/>
            <pc:sldMk cId="2314222318" sldId="302"/>
            <ac:picMk id="18" creationId="{4DAF9025-8AB6-3061-170D-565ADFC9C895}"/>
          </ac:picMkLst>
        </pc:picChg>
        <pc:picChg chg="mod">
          <ac:chgData name="Ana Quintana" userId="e3fa3b131e7bf2b7" providerId="Windows Live" clId="Web-{5451CFD1-1C1D-4B98-9C1B-AA92DE22086B}" dt="2023-11-28T14:53:39.977" v="3" actId="14100"/>
          <ac:picMkLst>
            <pc:docMk/>
            <pc:sldMk cId="2314222318" sldId="302"/>
            <ac:picMk id="24" creationId="{56C09EEB-181A-CC75-FF99-015BCFE5A079}"/>
          </ac:picMkLst>
        </pc:picChg>
      </pc:sldChg>
    </pc:docChg>
  </pc:docChgLst>
  <pc:docChgLst>
    <pc:chgData name="Ana Quintana" userId="e3fa3b131e7bf2b7" providerId="Windows Live" clId="Web-{0FF9D86C-634A-43BA-A0D9-A0AA0A102D28}"/>
    <pc:docChg chg="addSld delSld modSld sldOrd">
      <pc:chgData name="Ana Quintana" userId="e3fa3b131e7bf2b7" providerId="Windows Live" clId="Web-{0FF9D86C-634A-43BA-A0D9-A0AA0A102D28}" dt="2023-11-30T14:35:57.081" v="95"/>
      <pc:docMkLst>
        <pc:docMk/>
      </pc:docMkLst>
      <pc:sldChg chg="ord">
        <pc:chgData name="Ana Quintana" userId="e3fa3b131e7bf2b7" providerId="Windows Live" clId="Web-{0FF9D86C-634A-43BA-A0D9-A0AA0A102D28}" dt="2023-11-30T14:21:15.650" v="63"/>
        <pc:sldMkLst>
          <pc:docMk/>
          <pc:sldMk cId="4228373787" sldId="275"/>
        </pc:sldMkLst>
      </pc:sldChg>
      <pc:sldChg chg="modSp ord">
        <pc:chgData name="Ana Quintana" userId="e3fa3b131e7bf2b7" providerId="Windows Live" clId="Web-{0FF9D86C-634A-43BA-A0D9-A0AA0A102D28}" dt="2023-11-30T14:10:00.850" v="56" actId="14100"/>
        <pc:sldMkLst>
          <pc:docMk/>
          <pc:sldMk cId="1412789128" sldId="292"/>
        </pc:sldMkLst>
        <pc:picChg chg="mod">
          <ac:chgData name="Ana Quintana" userId="e3fa3b131e7bf2b7" providerId="Windows Live" clId="Web-{0FF9D86C-634A-43BA-A0D9-A0AA0A102D28}" dt="2023-11-30T14:09:43.131" v="54" actId="1076"/>
          <ac:picMkLst>
            <pc:docMk/>
            <pc:sldMk cId="1412789128" sldId="292"/>
            <ac:picMk id="15" creationId="{855EA0F8-3E01-16A7-9D5F-D75838AECFBE}"/>
          </ac:picMkLst>
        </pc:picChg>
        <pc:cxnChg chg="mod">
          <ac:chgData name="Ana Quintana" userId="e3fa3b131e7bf2b7" providerId="Windows Live" clId="Web-{0FF9D86C-634A-43BA-A0D9-A0AA0A102D28}" dt="2023-11-30T14:10:00.850" v="56" actId="14100"/>
          <ac:cxnSpMkLst>
            <pc:docMk/>
            <pc:sldMk cId="1412789128" sldId="292"/>
            <ac:cxnSpMk id="25" creationId="{2A4731F6-8568-D461-0B26-9E2648481DF7}"/>
          </ac:cxnSpMkLst>
        </pc:cxnChg>
        <pc:cxnChg chg="mod">
          <ac:chgData name="Ana Quintana" userId="e3fa3b131e7bf2b7" providerId="Windows Live" clId="Web-{0FF9D86C-634A-43BA-A0D9-A0AA0A102D28}" dt="2023-11-30T14:09:24.490" v="47" actId="14100"/>
          <ac:cxnSpMkLst>
            <pc:docMk/>
            <pc:sldMk cId="1412789128" sldId="292"/>
            <ac:cxnSpMk id="27" creationId="{7240A7DE-EA08-F11C-9344-02A13C61586B}"/>
          </ac:cxnSpMkLst>
        </pc:cxnChg>
        <pc:cxnChg chg="mod">
          <ac:chgData name="Ana Quintana" userId="e3fa3b131e7bf2b7" providerId="Windows Live" clId="Web-{0FF9D86C-634A-43BA-A0D9-A0AA0A102D28}" dt="2023-11-30T14:09:35.240" v="50" actId="14100"/>
          <ac:cxnSpMkLst>
            <pc:docMk/>
            <pc:sldMk cId="1412789128" sldId="292"/>
            <ac:cxnSpMk id="29" creationId="{3A2733F9-FE19-A371-C834-82B49CA98BD7}"/>
          </ac:cxnSpMkLst>
        </pc:cxnChg>
      </pc:sldChg>
      <pc:sldChg chg="modSp ord">
        <pc:chgData name="Ana Quintana" userId="e3fa3b131e7bf2b7" providerId="Windows Live" clId="Web-{0FF9D86C-634A-43BA-A0D9-A0AA0A102D28}" dt="2023-11-30T14:18:27.708" v="62" actId="20577"/>
        <pc:sldMkLst>
          <pc:docMk/>
          <pc:sldMk cId="3723785467" sldId="293"/>
        </pc:sldMkLst>
        <pc:spChg chg="mod">
          <ac:chgData name="Ana Quintana" userId="e3fa3b131e7bf2b7" providerId="Windows Live" clId="Web-{0FF9D86C-634A-43BA-A0D9-A0AA0A102D28}" dt="2023-11-30T14:18:27.708" v="62" actId="20577"/>
          <ac:spMkLst>
            <pc:docMk/>
            <pc:sldMk cId="3723785467" sldId="293"/>
            <ac:spMk id="10" creationId="{95A520F2-E0F5-A54B-D873-0D127BEED7C3}"/>
          </ac:spMkLst>
        </pc:spChg>
      </pc:sldChg>
      <pc:sldChg chg="modSp">
        <pc:chgData name="Ana Quintana" userId="e3fa3b131e7bf2b7" providerId="Windows Live" clId="Web-{0FF9D86C-634A-43BA-A0D9-A0AA0A102D28}" dt="2023-11-30T13:26:26.293" v="2" actId="1076"/>
        <pc:sldMkLst>
          <pc:docMk/>
          <pc:sldMk cId="3587942023" sldId="299"/>
        </pc:sldMkLst>
        <pc:cxnChg chg="mod">
          <ac:chgData name="Ana Quintana" userId="e3fa3b131e7bf2b7" providerId="Windows Live" clId="Web-{0FF9D86C-634A-43BA-A0D9-A0AA0A102D28}" dt="2023-11-30T13:26:26.293" v="2" actId="1076"/>
          <ac:cxnSpMkLst>
            <pc:docMk/>
            <pc:sldMk cId="3587942023" sldId="299"/>
            <ac:cxnSpMk id="23" creationId="{93B668D4-708C-6FA6-AAED-CD47EC1B3B36}"/>
          </ac:cxnSpMkLst>
        </pc:cxnChg>
      </pc:sldChg>
      <pc:sldChg chg="addSp modSp">
        <pc:chgData name="Ana Quintana" userId="e3fa3b131e7bf2b7" providerId="Windows Live" clId="Web-{0FF9D86C-634A-43BA-A0D9-A0AA0A102D28}" dt="2023-11-30T14:34:37.657" v="90" actId="1076"/>
        <pc:sldMkLst>
          <pc:docMk/>
          <pc:sldMk cId="3802079915" sldId="304"/>
        </pc:sldMkLst>
        <pc:spChg chg="mod">
          <ac:chgData name="Ana Quintana" userId="e3fa3b131e7bf2b7" providerId="Windows Live" clId="Web-{0FF9D86C-634A-43BA-A0D9-A0AA0A102D28}" dt="2023-11-30T14:34:11.562" v="78" actId="1076"/>
          <ac:spMkLst>
            <pc:docMk/>
            <pc:sldMk cId="3802079915" sldId="304"/>
            <ac:spMk id="5" creationId="{FF896E26-82AD-21A4-8FB7-D49BF52F1D05}"/>
          </ac:spMkLst>
        </pc:spChg>
        <pc:spChg chg="mod">
          <ac:chgData name="Ana Quintana" userId="e3fa3b131e7bf2b7" providerId="Windows Live" clId="Web-{0FF9D86C-634A-43BA-A0D9-A0AA0A102D28}" dt="2023-11-30T14:34:11.484" v="76" actId="1076"/>
          <ac:spMkLst>
            <pc:docMk/>
            <pc:sldMk cId="3802079915" sldId="304"/>
            <ac:spMk id="8" creationId="{496E9A44-98E0-391A-D7A4-675FACAB4D86}"/>
          </ac:spMkLst>
        </pc:spChg>
        <pc:spChg chg="mod ord">
          <ac:chgData name="Ana Quintana" userId="e3fa3b131e7bf2b7" providerId="Windows Live" clId="Web-{0FF9D86C-634A-43BA-A0D9-A0AA0A102D28}" dt="2023-11-30T14:33:55.515" v="74"/>
          <ac:spMkLst>
            <pc:docMk/>
            <pc:sldMk cId="3802079915" sldId="304"/>
            <ac:spMk id="10" creationId="{185CE285-6AA9-9914-03BA-8BB53B260FF9}"/>
          </ac:spMkLst>
        </pc:spChg>
        <pc:spChg chg="add mod">
          <ac:chgData name="Ana Quintana" userId="e3fa3b131e7bf2b7" providerId="Windows Live" clId="Web-{0FF9D86C-634A-43BA-A0D9-A0AA0A102D28}" dt="2023-11-30T14:34:37.641" v="88" actId="1076"/>
          <ac:spMkLst>
            <pc:docMk/>
            <pc:sldMk cId="3802079915" sldId="304"/>
            <ac:spMk id="11" creationId="{CA53E1A2-C869-1B1E-F88B-772F84EB6D70}"/>
          </ac:spMkLst>
        </pc:spChg>
        <pc:spChg chg="add mod">
          <ac:chgData name="Ana Quintana" userId="e3fa3b131e7bf2b7" providerId="Windows Live" clId="Web-{0FF9D86C-634A-43BA-A0D9-A0AA0A102D28}" dt="2023-11-30T14:34:37.641" v="89" actId="1076"/>
          <ac:spMkLst>
            <pc:docMk/>
            <pc:sldMk cId="3802079915" sldId="304"/>
            <ac:spMk id="13" creationId="{272D1674-20D6-0D21-DB34-7822B420D442}"/>
          </ac:spMkLst>
        </pc:spChg>
        <pc:spChg chg="add mod">
          <ac:chgData name="Ana Quintana" userId="e3fa3b131e7bf2b7" providerId="Windows Live" clId="Web-{0FF9D86C-634A-43BA-A0D9-A0AA0A102D28}" dt="2023-11-30T14:34:37.657" v="90" actId="1076"/>
          <ac:spMkLst>
            <pc:docMk/>
            <pc:sldMk cId="3802079915" sldId="304"/>
            <ac:spMk id="14" creationId="{ACB5AD47-AADC-151A-5656-E04552AFFDEC}"/>
          </ac:spMkLst>
        </pc:spChg>
        <pc:grpChg chg="mod">
          <ac:chgData name="Ana Quintana" userId="e3fa3b131e7bf2b7" providerId="Windows Live" clId="Web-{0FF9D86C-634A-43BA-A0D9-A0AA0A102D28}" dt="2023-11-30T14:34:11.547" v="77" actId="1076"/>
          <ac:grpSpMkLst>
            <pc:docMk/>
            <pc:sldMk cId="3802079915" sldId="304"/>
            <ac:grpSpMk id="9" creationId="{2517EF9A-0D9C-C987-A578-F283EF5C539C}"/>
          </ac:grpSpMkLst>
        </pc:grpChg>
        <pc:picChg chg="mod">
          <ac:chgData name="Ana Quintana" userId="e3fa3b131e7bf2b7" providerId="Windows Live" clId="Web-{0FF9D86C-634A-43BA-A0D9-A0AA0A102D28}" dt="2023-11-30T14:34:11.484" v="75" actId="1076"/>
          <ac:picMkLst>
            <pc:docMk/>
            <pc:sldMk cId="3802079915" sldId="304"/>
            <ac:picMk id="4" creationId="{978F9216-BBBB-ABC4-EF00-2343843B5C1F}"/>
          </ac:picMkLst>
        </pc:picChg>
        <pc:picChg chg="add mod">
          <ac:chgData name="Ana Quintana" userId="e3fa3b131e7bf2b7" providerId="Windows Live" clId="Web-{0FF9D86C-634A-43BA-A0D9-A0AA0A102D28}" dt="2023-11-30T14:34:11.640" v="82" actId="1076"/>
          <ac:picMkLst>
            <pc:docMk/>
            <pc:sldMk cId="3802079915" sldId="304"/>
            <ac:picMk id="16" creationId="{A392BEC1-BB82-C295-0701-30ADEA63DDAA}"/>
          </ac:picMkLst>
        </pc:picChg>
        <pc:picChg chg="add mod">
          <ac:chgData name="Ana Quintana" userId="e3fa3b131e7bf2b7" providerId="Windows Live" clId="Web-{0FF9D86C-634A-43BA-A0D9-A0AA0A102D28}" dt="2023-11-30T14:34:16.531" v="84" actId="1076"/>
          <ac:picMkLst>
            <pc:docMk/>
            <pc:sldMk cId="3802079915" sldId="304"/>
            <ac:picMk id="17" creationId="{B116CCE0-606C-2BF1-015C-61D0B2F0D268}"/>
          </ac:picMkLst>
        </pc:picChg>
      </pc:sldChg>
      <pc:sldChg chg="add del ord">
        <pc:chgData name="Ana Quintana" userId="e3fa3b131e7bf2b7" providerId="Windows Live" clId="Web-{0FF9D86C-634A-43BA-A0D9-A0AA0A102D28}" dt="2023-11-30T14:35:57.081" v="95"/>
        <pc:sldMkLst>
          <pc:docMk/>
          <pc:sldMk cId="3797954669" sldId="305"/>
        </pc:sldMkLst>
      </pc:sldChg>
    </pc:docChg>
  </pc:docChgLst>
  <pc:docChgLst>
    <pc:chgData name="Ana Quintana" userId="e3fa3b131e7bf2b7" providerId="Windows Live" clId="Web-{434AAB16-87E0-4A76-B180-7476502D76AB}"/>
    <pc:docChg chg="modSld">
      <pc:chgData name="Ana Quintana" userId="e3fa3b131e7bf2b7" providerId="Windows Live" clId="Web-{434AAB16-87E0-4A76-B180-7476502D76AB}" dt="2023-10-20T08:56:47.683" v="0" actId="14100"/>
      <pc:docMkLst>
        <pc:docMk/>
      </pc:docMkLst>
      <pc:sldChg chg="modSp">
        <pc:chgData name="Ana Quintana" userId="e3fa3b131e7bf2b7" providerId="Windows Live" clId="Web-{434AAB16-87E0-4A76-B180-7476502D76AB}" dt="2023-10-20T08:56:47.683" v="0" actId="14100"/>
        <pc:sldMkLst>
          <pc:docMk/>
          <pc:sldMk cId="4228373787" sldId="275"/>
        </pc:sldMkLst>
        <pc:picChg chg="mod">
          <ac:chgData name="Ana Quintana" userId="e3fa3b131e7bf2b7" providerId="Windows Live" clId="Web-{434AAB16-87E0-4A76-B180-7476502D76AB}" dt="2023-10-20T08:56:47.683" v="0" actId="14100"/>
          <ac:picMkLst>
            <pc:docMk/>
            <pc:sldMk cId="4228373787" sldId="275"/>
            <ac:picMk id="9" creationId="{098DD7B4-1CBB-01B2-1F71-5B31B9A14BB3}"/>
          </ac:picMkLst>
        </pc:picChg>
      </pc:sldChg>
    </pc:docChg>
  </pc:docChgLst>
  <pc:docChgLst>
    <pc:chgData name="Ana Quintana" userId="e3fa3b131e7bf2b7" providerId="Windows Live" clId="Web-{DEEEE3CC-A4A0-47E9-A93E-EC84F8A10D6A}"/>
    <pc:docChg chg="addSld delSld modSld">
      <pc:chgData name="Ana Quintana" userId="e3fa3b131e7bf2b7" providerId="Windows Live" clId="Web-{DEEEE3CC-A4A0-47E9-A93E-EC84F8A10D6A}" dt="2023-07-19T13:23:22.578" v="86" actId="20577"/>
      <pc:docMkLst>
        <pc:docMk/>
      </pc:docMkLst>
      <pc:sldChg chg="modSp">
        <pc:chgData name="Ana Quintana" userId="e3fa3b131e7bf2b7" providerId="Windows Live" clId="Web-{DEEEE3CC-A4A0-47E9-A93E-EC84F8A10D6A}" dt="2023-07-19T13:22:54.624" v="80"/>
        <pc:sldMkLst>
          <pc:docMk/>
          <pc:sldMk cId="4217561680" sldId="262"/>
        </pc:sldMkLst>
        <pc:spChg chg="ord">
          <ac:chgData name="Ana Quintana" userId="e3fa3b131e7bf2b7" providerId="Windows Live" clId="Web-{DEEEE3CC-A4A0-47E9-A93E-EC84F8A10D6A}" dt="2023-07-19T13:22:54.624" v="80"/>
          <ac:spMkLst>
            <pc:docMk/>
            <pc:sldMk cId="4217561680" sldId="262"/>
            <ac:spMk id="8" creationId="{1824A242-505A-34BD-E3FF-B0517D7CD549}"/>
          </ac:spMkLst>
        </pc:spChg>
      </pc:sldChg>
      <pc:sldChg chg="addSp modSp">
        <pc:chgData name="Ana Quintana" userId="e3fa3b131e7bf2b7" providerId="Windows Live" clId="Web-{DEEEE3CC-A4A0-47E9-A93E-EC84F8A10D6A}" dt="2023-07-19T13:23:05.734" v="82" actId="1076"/>
        <pc:sldMkLst>
          <pc:docMk/>
          <pc:sldMk cId="1075640411" sldId="277"/>
        </pc:sldMkLst>
        <pc:spChg chg="add mod">
          <ac:chgData name="Ana Quintana" userId="e3fa3b131e7bf2b7" providerId="Windows Live" clId="Web-{DEEEE3CC-A4A0-47E9-A93E-EC84F8A10D6A}" dt="2023-07-19T13:23:05.734" v="82" actId="1076"/>
          <ac:spMkLst>
            <pc:docMk/>
            <pc:sldMk cId="1075640411" sldId="277"/>
            <ac:spMk id="4" creationId="{CD461E71-8F1A-E56F-C91D-706AA90D83E8}"/>
          </ac:spMkLst>
        </pc:spChg>
      </pc:sldChg>
      <pc:sldChg chg="addSp delSp modSp addAnim delAnim">
        <pc:chgData name="Ana Quintana" userId="e3fa3b131e7bf2b7" providerId="Windows Live" clId="Web-{DEEEE3CC-A4A0-47E9-A93E-EC84F8A10D6A}" dt="2023-07-19T13:23:16.844" v="84" actId="1076"/>
        <pc:sldMkLst>
          <pc:docMk/>
          <pc:sldMk cId="1635884236" sldId="278"/>
        </pc:sldMkLst>
        <pc:spChg chg="add mod">
          <ac:chgData name="Ana Quintana" userId="e3fa3b131e7bf2b7" providerId="Windows Live" clId="Web-{DEEEE3CC-A4A0-47E9-A93E-EC84F8A10D6A}" dt="2023-07-19T13:23:16.844" v="84" actId="1076"/>
          <ac:spMkLst>
            <pc:docMk/>
            <pc:sldMk cId="1635884236" sldId="278"/>
            <ac:spMk id="13" creationId="{D8FA02A0-09F2-E0ED-6724-ED3FFA90DF2C}"/>
          </ac:spMkLst>
        </pc:spChg>
        <pc:picChg chg="add mod modCrop">
          <ac:chgData name="Ana Quintana" userId="e3fa3b131e7bf2b7" providerId="Windows Live" clId="Web-{DEEEE3CC-A4A0-47E9-A93E-EC84F8A10D6A}" dt="2023-07-19T13:05:49.983" v="18" actId="1076"/>
          <ac:picMkLst>
            <pc:docMk/>
            <pc:sldMk cId="1635884236" sldId="278"/>
            <ac:picMk id="2" creationId="{E22DB249-8E6F-15A1-D261-F048C3A1C696}"/>
          </ac:picMkLst>
        </pc:picChg>
        <pc:picChg chg="add mod modCrop">
          <ac:chgData name="Ana Quintana" userId="e3fa3b131e7bf2b7" providerId="Windows Live" clId="Web-{DEEEE3CC-A4A0-47E9-A93E-EC84F8A10D6A}" dt="2023-07-19T13:09:56.194" v="47" actId="1076"/>
          <ac:picMkLst>
            <pc:docMk/>
            <pc:sldMk cId="1635884236" sldId="278"/>
            <ac:picMk id="7" creationId="{F9E97931-ACB7-688A-C29D-BB893C9D0E72}"/>
          </ac:picMkLst>
        </pc:picChg>
        <pc:picChg chg="add mod modCrop">
          <ac:chgData name="Ana Quintana" userId="e3fa3b131e7bf2b7" providerId="Windows Live" clId="Web-{DEEEE3CC-A4A0-47E9-A93E-EC84F8A10D6A}" dt="2023-07-19T13:10:03.304" v="49" actId="1076"/>
          <ac:picMkLst>
            <pc:docMk/>
            <pc:sldMk cId="1635884236" sldId="278"/>
            <ac:picMk id="8" creationId="{A65F54E5-35C3-2AC5-6C87-34166E6ADB26}"/>
          </ac:picMkLst>
        </pc:picChg>
        <pc:cxnChg chg="add mod">
          <ac:chgData name="Ana Quintana" userId="e3fa3b131e7bf2b7" providerId="Windows Live" clId="Web-{DEEEE3CC-A4A0-47E9-A93E-EC84F8A10D6A}" dt="2023-07-19T13:05:55.843" v="19" actId="14100"/>
          <ac:cxnSpMkLst>
            <pc:docMk/>
            <pc:sldMk cId="1635884236" sldId="278"/>
            <ac:cxnSpMk id="6" creationId="{67344FEC-331E-6374-6E0E-46418F8856E9}"/>
          </ac:cxnSpMkLst>
        </pc:cxnChg>
        <pc:cxnChg chg="add mod">
          <ac:chgData name="Ana Quintana" userId="e3fa3b131e7bf2b7" providerId="Windows Live" clId="Web-{DEEEE3CC-A4A0-47E9-A93E-EC84F8A10D6A}" dt="2023-07-19T13:10:19.070" v="52" actId="14100"/>
          <ac:cxnSpMkLst>
            <pc:docMk/>
            <pc:sldMk cId="1635884236" sldId="278"/>
            <ac:cxnSpMk id="9" creationId="{6D11A086-3ADB-75A9-4149-846EFCD23223}"/>
          </ac:cxnSpMkLst>
        </pc:cxnChg>
        <pc:cxnChg chg="add del">
          <ac:chgData name="Ana Quintana" userId="e3fa3b131e7bf2b7" providerId="Windows Live" clId="Web-{DEEEE3CC-A4A0-47E9-A93E-EC84F8A10D6A}" dt="2023-07-19T13:10:49.102" v="55"/>
          <ac:cxnSpMkLst>
            <pc:docMk/>
            <pc:sldMk cId="1635884236" sldId="278"/>
            <ac:cxnSpMk id="11" creationId="{23F37D3D-2413-739F-5DFA-22EFF3475267}"/>
          </ac:cxnSpMkLst>
        </pc:cxnChg>
        <pc:cxnChg chg="mod ord">
          <ac:chgData name="Ana Quintana" userId="e3fa3b131e7bf2b7" providerId="Windows Live" clId="Web-{DEEEE3CC-A4A0-47E9-A93E-EC84F8A10D6A}" dt="2023-07-19T13:07:47.487" v="33" actId="14100"/>
          <ac:cxnSpMkLst>
            <pc:docMk/>
            <pc:sldMk cId="1635884236" sldId="278"/>
            <ac:cxnSpMk id="24" creationId="{11AF0E2F-E43E-DE0A-15B8-2E4F7D9187FE}"/>
          </ac:cxnSpMkLst>
        </pc:cxnChg>
      </pc:sldChg>
      <pc:sldChg chg="addSp delSp modSp add replId delAnim">
        <pc:chgData name="Ana Quintana" userId="e3fa3b131e7bf2b7" providerId="Windows Live" clId="Web-{DEEEE3CC-A4A0-47E9-A93E-EC84F8A10D6A}" dt="2023-07-19T13:23:22.578" v="86" actId="20577"/>
        <pc:sldMkLst>
          <pc:docMk/>
          <pc:sldMk cId="3965476102" sldId="279"/>
        </pc:sldMkLst>
        <pc:spChg chg="add mod">
          <ac:chgData name="Ana Quintana" userId="e3fa3b131e7bf2b7" providerId="Windows Live" clId="Web-{DEEEE3CC-A4A0-47E9-A93E-EC84F8A10D6A}" dt="2023-07-19T13:23:22.578" v="86" actId="20577"/>
          <ac:spMkLst>
            <pc:docMk/>
            <pc:sldMk cId="3965476102" sldId="279"/>
            <ac:spMk id="11" creationId="{54DCB3AF-5880-5F81-0EC1-E28815E5E095}"/>
          </ac:spMkLst>
        </pc:spChg>
        <pc:spChg chg="del">
          <ac:chgData name="Ana Quintana" userId="e3fa3b131e7bf2b7" providerId="Windows Live" clId="Web-{DEEEE3CC-A4A0-47E9-A93E-EC84F8A10D6A}" dt="2023-07-19T13:11:05.274" v="63"/>
          <ac:spMkLst>
            <pc:docMk/>
            <pc:sldMk cId="3965476102" sldId="279"/>
            <ac:spMk id="22" creationId="{7245F216-F4EB-CF37-81B2-09FB94E73F64}"/>
          </ac:spMkLst>
        </pc:spChg>
        <pc:spChg chg="mod">
          <ac:chgData name="Ana Quintana" userId="e3fa3b131e7bf2b7" providerId="Windows Live" clId="Web-{DEEEE3CC-A4A0-47E9-A93E-EC84F8A10D6A}" dt="2023-07-19T13:11:38.635" v="77" actId="20577"/>
          <ac:spMkLst>
            <pc:docMk/>
            <pc:sldMk cId="3965476102" sldId="279"/>
            <ac:spMk id="25" creationId="{2D949C1C-95A7-FEA3-8D70-2242FB94829C}"/>
          </ac:spMkLst>
        </pc:spChg>
        <pc:graphicFrameChg chg="del">
          <ac:chgData name="Ana Quintana" userId="e3fa3b131e7bf2b7" providerId="Windows Live" clId="Web-{DEEEE3CC-A4A0-47E9-A93E-EC84F8A10D6A}" dt="2023-07-19T13:11:07.102" v="64"/>
          <ac:graphicFrameMkLst>
            <pc:docMk/>
            <pc:sldMk cId="3965476102" sldId="279"/>
            <ac:graphicFrameMk id="3" creationId="{8A0074D1-7700-F595-A25F-6E62A09FBDF9}"/>
          </ac:graphicFrameMkLst>
        </pc:graphicFrameChg>
        <pc:graphicFrameChg chg="del">
          <ac:chgData name="Ana Quintana" userId="e3fa3b131e7bf2b7" providerId="Windows Live" clId="Web-{DEEEE3CC-A4A0-47E9-A93E-EC84F8A10D6A}" dt="2023-07-19T13:11:08.071" v="65"/>
          <ac:graphicFrameMkLst>
            <pc:docMk/>
            <pc:sldMk cId="3965476102" sldId="279"/>
            <ac:graphicFrameMk id="4" creationId="{2E0F071A-E965-4D32-B04C-1E5839AE1631}"/>
          </ac:graphicFrameMkLst>
        </pc:graphicFrameChg>
        <pc:picChg chg="del">
          <ac:chgData name="Ana Quintana" userId="e3fa3b131e7bf2b7" providerId="Windows Live" clId="Web-{DEEEE3CC-A4A0-47E9-A93E-EC84F8A10D6A}" dt="2023-07-19T13:11:05.274" v="62"/>
          <ac:picMkLst>
            <pc:docMk/>
            <pc:sldMk cId="3965476102" sldId="279"/>
            <ac:picMk id="2" creationId="{E22DB249-8E6F-15A1-D261-F048C3A1C696}"/>
          </ac:picMkLst>
        </pc:picChg>
        <pc:picChg chg="del">
          <ac:chgData name="Ana Quintana" userId="e3fa3b131e7bf2b7" providerId="Windows Live" clId="Web-{DEEEE3CC-A4A0-47E9-A93E-EC84F8A10D6A}" dt="2023-07-19T13:11:01.384" v="58"/>
          <ac:picMkLst>
            <pc:docMk/>
            <pc:sldMk cId="3965476102" sldId="279"/>
            <ac:picMk id="7" creationId="{F9E97931-ACB7-688A-C29D-BB893C9D0E72}"/>
          </ac:picMkLst>
        </pc:picChg>
        <pc:picChg chg="del">
          <ac:chgData name="Ana Quintana" userId="e3fa3b131e7bf2b7" providerId="Windows Live" clId="Web-{DEEEE3CC-A4A0-47E9-A93E-EC84F8A10D6A}" dt="2023-07-19T13:11:01.384" v="57"/>
          <ac:picMkLst>
            <pc:docMk/>
            <pc:sldMk cId="3965476102" sldId="279"/>
            <ac:picMk id="8" creationId="{A65F54E5-35C3-2AC5-6C87-34166E6ADB26}"/>
          </ac:picMkLst>
        </pc:picChg>
        <pc:cxnChg chg="del">
          <ac:chgData name="Ana Quintana" userId="e3fa3b131e7bf2b7" providerId="Windows Live" clId="Web-{DEEEE3CC-A4A0-47E9-A93E-EC84F8A10D6A}" dt="2023-07-19T13:11:05.274" v="61"/>
          <ac:cxnSpMkLst>
            <pc:docMk/>
            <pc:sldMk cId="3965476102" sldId="279"/>
            <ac:cxnSpMk id="6" creationId="{67344FEC-331E-6374-6E0E-46418F8856E9}"/>
          </ac:cxnSpMkLst>
        </pc:cxnChg>
        <pc:cxnChg chg="del">
          <ac:chgData name="Ana Quintana" userId="e3fa3b131e7bf2b7" providerId="Windows Live" clId="Web-{DEEEE3CC-A4A0-47E9-A93E-EC84F8A10D6A}" dt="2023-07-19T13:11:05.274" v="59"/>
          <ac:cxnSpMkLst>
            <pc:docMk/>
            <pc:sldMk cId="3965476102" sldId="279"/>
            <ac:cxnSpMk id="9" creationId="{6D11A086-3ADB-75A9-4149-846EFCD23223}"/>
          </ac:cxnSpMkLst>
        </pc:cxnChg>
        <pc:cxnChg chg="del">
          <ac:chgData name="Ana Quintana" userId="e3fa3b131e7bf2b7" providerId="Windows Live" clId="Web-{DEEEE3CC-A4A0-47E9-A93E-EC84F8A10D6A}" dt="2023-07-19T13:11:05.274" v="60"/>
          <ac:cxnSpMkLst>
            <pc:docMk/>
            <pc:sldMk cId="3965476102" sldId="279"/>
            <ac:cxnSpMk id="24" creationId="{11AF0E2F-E43E-DE0A-15B8-2E4F7D9187FE}"/>
          </ac:cxnSpMkLst>
        </pc:cxnChg>
      </pc:sldChg>
      <pc:sldChg chg="add del replId">
        <pc:chgData name="Ana Quintana" userId="e3fa3b131e7bf2b7" providerId="Windows Live" clId="Web-{DEEEE3CC-A4A0-47E9-A93E-EC84F8A10D6A}" dt="2023-07-19T13:22:43.311" v="79"/>
        <pc:sldMkLst>
          <pc:docMk/>
          <pc:sldMk cId="2272918810" sldId="280"/>
        </pc:sldMkLst>
      </pc:sldChg>
    </pc:docChg>
  </pc:docChgLst>
  <pc:docChgLst>
    <pc:chgData name="Ana Quintana" userId="e3fa3b131e7bf2b7" providerId="Windows Live" clId="Web-{52D6724E-1BDD-48D7-A0F6-B25089F8A35F}"/>
    <pc:docChg chg="addSld delSld modSld">
      <pc:chgData name="Ana Quintana" userId="e3fa3b131e7bf2b7" providerId="Windows Live" clId="Web-{52D6724E-1BDD-48D7-A0F6-B25089F8A35F}" dt="2023-11-27T14:17:47.133" v="3161" actId="1076"/>
      <pc:docMkLst>
        <pc:docMk/>
      </pc:docMkLst>
      <pc:sldChg chg="addSp delSp modSp">
        <pc:chgData name="Ana Quintana" userId="e3fa3b131e7bf2b7" providerId="Windows Live" clId="Web-{52D6724E-1BDD-48D7-A0F6-B25089F8A35F}" dt="2023-11-27T14:17:47.133" v="3161" actId="1076"/>
        <pc:sldMkLst>
          <pc:docMk/>
          <pc:sldMk cId="3293489202" sldId="263"/>
        </pc:sldMkLst>
        <pc:spChg chg="mod">
          <ac:chgData name="Ana Quintana" userId="e3fa3b131e7bf2b7" providerId="Windows Live" clId="Web-{52D6724E-1BDD-48D7-A0F6-B25089F8A35F}" dt="2023-11-27T14:17:42.352" v="3160" actId="14100"/>
          <ac:spMkLst>
            <pc:docMk/>
            <pc:sldMk cId="3293489202" sldId="263"/>
            <ac:spMk id="3" creationId="{AB55E8DE-BB5C-5BBA-CACE-31FA9009135F}"/>
          </ac:spMkLst>
        </pc:spChg>
        <pc:spChg chg="add del mod">
          <ac:chgData name="Ana Quintana" userId="e3fa3b131e7bf2b7" providerId="Windows Live" clId="Web-{52D6724E-1BDD-48D7-A0F6-B25089F8A35F}" dt="2023-11-27T11:24:15.264" v="324"/>
          <ac:spMkLst>
            <pc:docMk/>
            <pc:sldMk cId="3293489202" sldId="263"/>
            <ac:spMk id="5" creationId="{6F704440-9C1A-E19E-5B42-8910BCBA1AA0}"/>
          </ac:spMkLst>
        </pc:spChg>
        <pc:spChg chg="add del">
          <ac:chgData name="Ana Quintana" userId="e3fa3b131e7bf2b7" providerId="Windows Live" clId="Web-{52D6724E-1BDD-48D7-A0F6-B25089F8A35F}" dt="2023-11-27T11:28:02.808" v="433"/>
          <ac:spMkLst>
            <pc:docMk/>
            <pc:sldMk cId="3293489202" sldId="263"/>
            <ac:spMk id="9" creationId="{8F539702-04DE-6E54-9A41-8639E7532081}"/>
          </ac:spMkLst>
        </pc:spChg>
        <pc:spChg chg="add del">
          <ac:chgData name="Ana Quintana" userId="e3fa3b131e7bf2b7" providerId="Windows Live" clId="Web-{52D6724E-1BDD-48D7-A0F6-B25089F8A35F}" dt="2023-11-27T11:28:02.808" v="433"/>
          <ac:spMkLst>
            <pc:docMk/>
            <pc:sldMk cId="3293489202" sldId="263"/>
            <ac:spMk id="10" creationId="{8C1A455E-87A1-7A3C-0CF4-438D3775C651}"/>
          </ac:spMkLst>
        </pc:spChg>
        <pc:picChg chg="add del">
          <ac:chgData name="Ana Quintana" userId="e3fa3b131e7bf2b7" providerId="Windows Live" clId="Web-{52D6724E-1BDD-48D7-A0F6-B25089F8A35F}" dt="2023-11-27T11:28:02.808" v="433"/>
          <ac:picMkLst>
            <pc:docMk/>
            <pc:sldMk cId="3293489202" sldId="263"/>
            <ac:picMk id="5" creationId="{267B17A5-FD17-A340-62A4-DBDC4C9A7B6D}"/>
          </ac:picMkLst>
        </pc:picChg>
        <pc:picChg chg="mod">
          <ac:chgData name="Ana Quintana" userId="e3fa3b131e7bf2b7" providerId="Windows Live" clId="Web-{52D6724E-1BDD-48D7-A0F6-B25089F8A35F}" dt="2023-11-27T14:17:47.133" v="3161" actId="1076"/>
          <ac:picMkLst>
            <pc:docMk/>
            <pc:sldMk cId="3293489202" sldId="263"/>
            <ac:picMk id="7" creationId="{21386F6D-0B00-40CE-168B-B1C02674EE35}"/>
          </ac:picMkLst>
        </pc:picChg>
        <pc:picChg chg="add del">
          <ac:chgData name="Ana Quintana" userId="e3fa3b131e7bf2b7" providerId="Windows Live" clId="Web-{52D6724E-1BDD-48D7-A0F6-B25089F8A35F}" dt="2023-11-27T11:28:02.808" v="433"/>
          <ac:picMkLst>
            <pc:docMk/>
            <pc:sldMk cId="3293489202" sldId="263"/>
            <ac:picMk id="8" creationId="{0C10CA03-E8F4-E710-45B7-0B8056905111}"/>
          </ac:picMkLst>
        </pc:picChg>
      </pc:sldChg>
      <pc:sldChg chg="addSp delSp modSp">
        <pc:chgData name="Ana Quintana" userId="e3fa3b131e7bf2b7" providerId="Windows Live" clId="Web-{52D6724E-1BDD-48D7-A0F6-B25089F8A35F}" dt="2023-11-27T12:38:10.230" v="892"/>
        <pc:sldMkLst>
          <pc:docMk/>
          <pc:sldMk cId="4228373787" sldId="275"/>
        </pc:sldMkLst>
        <pc:spChg chg="del">
          <ac:chgData name="Ana Quintana" userId="e3fa3b131e7bf2b7" providerId="Windows Live" clId="Web-{52D6724E-1BDD-48D7-A0F6-B25089F8A35F}" dt="2023-11-27T12:38:02.011" v="888"/>
          <ac:spMkLst>
            <pc:docMk/>
            <pc:sldMk cId="4228373787" sldId="275"/>
            <ac:spMk id="4" creationId="{757EA826-F426-0EBE-FF2B-F259B2FDC767}"/>
          </ac:spMkLst>
        </pc:spChg>
        <pc:spChg chg="del">
          <ac:chgData name="Ana Quintana" userId="e3fa3b131e7bf2b7" providerId="Windows Live" clId="Web-{52D6724E-1BDD-48D7-A0F6-B25089F8A35F}" dt="2023-11-27T12:38:02.011" v="887"/>
          <ac:spMkLst>
            <pc:docMk/>
            <pc:sldMk cId="4228373787" sldId="275"/>
            <ac:spMk id="8" creationId="{141ACE64-C98A-AC6E-9CDD-451ECFD218A2}"/>
          </ac:spMkLst>
        </pc:spChg>
        <pc:spChg chg="del">
          <ac:chgData name="Ana Quintana" userId="e3fa3b131e7bf2b7" providerId="Windows Live" clId="Web-{52D6724E-1BDD-48D7-A0F6-B25089F8A35F}" dt="2023-11-27T12:38:02.026" v="890"/>
          <ac:spMkLst>
            <pc:docMk/>
            <pc:sldMk cId="4228373787" sldId="275"/>
            <ac:spMk id="10" creationId="{36166052-8597-0153-F391-2E274790E112}"/>
          </ac:spMkLst>
        </pc:spChg>
        <pc:spChg chg="del">
          <ac:chgData name="Ana Quintana" userId="e3fa3b131e7bf2b7" providerId="Windows Live" clId="Web-{52D6724E-1BDD-48D7-A0F6-B25089F8A35F}" dt="2023-11-27T12:38:02.011" v="884"/>
          <ac:spMkLst>
            <pc:docMk/>
            <pc:sldMk cId="4228373787" sldId="275"/>
            <ac:spMk id="11" creationId="{4A8DBCE2-0D2C-3736-317B-4BB716E695D6}"/>
          </ac:spMkLst>
        </pc:spChg>
        <pc:spChg chg="del">
          <ac:chgData name="Ana Quintana" userId="e3fa3b131e7bf2b7" providerId="Windows Live" clId="Web-{52D6724E-1BDD-48D7-A0F6-B25089F8A35F}" dt="2023-11-27T12:38:02.011" v="885"/>
          <ac:spMkLst>
            <pc:docMk/>
            <pc:sldMk cId="4228373787" sldId="275"/>
            <ac:spMk id="12" creationId="{26BBFE01-C90F-F375-746D-9F669450B791}"/>
          </ac:spMkLst>
        </pc:spChg>
        <pc:spChg chg="add">
          <ac:chgData name="Ana Quintana" userId="e3fa3b131e7bf2b7" providerId="Windows Live" clId="Web-{52D6724E-1BDD-48D7-A0F6-B25089F8A35F}" dt="2023-11-27T12:38:10.230" v="892"/>
          <ac:spMkLst>
            <pc:docMk/>
            <pc:sldMk cId="4228373787" sldId="275"/>
            <ac:spMk id="14" creationId="{C5645ABE-9884-5269-9349-120A5AA3AD1C}"/>
          </ac:spMkLst>
        </pc:spChg>
        <pc:spChg chg="add">
          <ac:chgData name="Ana Quintana" userId="e3fa3b131e7bf2b7" providerId="Windows Live" clId="Web-{52D6724E-1BDD-48D7-A0F6-B25089F8A35F}" dt="2023-11-27T12:38:10.230" v="892"/>
          <ac:spMkLst>
            <pc:docMk/>
            <pc:sldMk cId="4228373787" sldId="275"/>
            <ac:spMk id="16" creationId="{77103E48-18A1-3388-5FA3-ADB688BAD21A}"/>
          </ac:spMkLst>
        </pc:spChg>
        <pc:spChg chg="mod">
          <ac:chgData name="Ana Quintana" userId="e3fa3b131e7bf2b7" providerId="Windows Live" clId="Web-{52D6724E-1BDD-48D7-A0F6-B25089F8A35F}" dt="2023-11-27T12:37:51.135" v="883" actId="20577"/>
          <ac:spMkLst>
            <pc:docMk/>
            <pc:sldMk cId="4228373787" sldId="275"/>
            <ac:spMk id="25" creationId="{2D949C1C-95A7-FEA3-8D70-2242FB94829C}"/>
          </ac:spMkLst>
        </pc:spChg>
        <pc:picChg chg="del">
          <ac:chgData name="Ana Quintana" userId="e3fa3b131e7bf2b7" providerId="Windows Live" clId="Web-{52D6724E-1BDD-48D7-A0F6-B25089F8A35F}" dt="2023-11-27T12:38:02.026" v="891"/>
          <ac:picMkLst>
            <pc:docMk/>
            <pc:sldMk cId="4228373787" sldId="275"/>
            <ac:picMk id="2" creationId="{35DBC651-0A04-FD89-998E-30613B563087}"/>
          </ac:picMkLst>
        </pc:picChg>
        <pc:picChg chg="add">
          <ac:chgData name="Ana Quintana" userId="e3fa3b131e7bf2b7" providerId="Windows Live" clId="Web-{52D6724E-1BDD-48D7-A0F6-B25089F8A35F}" dt="2023-11-27T12:38:10.230" v="892"/>
          <ac:picMkLst>
            <pc:docMk/>
            <pc:sldMk cId="4228373787" sldId="275"/>
            <ac:picMk id="5" creationId="{9775E92B-3371-E487-B5B7-CF5C452BE8DA}"/>
          </ac:picMkLst>
        </pc:picChg>
        <pc:picChg chg="del">
          <ac:chgData name="Ana Quintana" userId="e3fa3b131e7bf2b7" providerId="Windows Live" clId="Web-{52D6724E-1BDD-48D7-A0F6-B25089F8A35F}" dt="2023-11-27T12:38:02.011" v="886"/>
          <ac:picMkLst>
            <pc:docMk/>
            <pc:sldMk cId="4228373787" sldId="275"/>
            <ac:picMk id="6" creationId="{330063C0-5C61-B66E-A799-ED4499909A06}"/>
          </ac:picMkLst>
        </pc:picChg>
        <pc:picChg chg="del">
          <ac:chgData name="Ana Quintana" userId="e3fa3b131e7bf2b7" providerId="Windows Live" clId="Web-{52D6724E-1BDD-48D7-A0F6-B25089F8A35F}" dt="2023-11-27T12:38:02.011" v="889"/>
          <ac:picMkLst>
            <pc:docMk/>
            <pc:sldMk cId="4228373787" sldId="275"/>
            <ac:picMk id="9" creationId="{098DD7B4-1CBB-01B2-1F71-5B31B9A14BB3}"/>
          </ac:picMkLst>
        </pc:picChg>
        <pc:picChg chg="add">
          <ac:chgData name="Ana Quintana" userId="e3fa3b131e7bf2b7" providerId="Windows Live" clId="Web-{52D6724E-1BDD-48D7-A0F6-B25089F8A35F}" dt="2023-11-27T12:38:10.230" v="892"/>
          <ac:picMkLst>
            <pc:docMk/>
            <pc:sldMk cId="4228373787" sldId="275"/>
            <ac:picMk id="13" creationId="{EE07B35F-F1B7-A1E8-40FA-1D7C90EBAB81}"/>
          </ac:picMkLst>
        </pc:picChg>
        <pc:picChg chg="add">
          <ac:chgData name="Ana Quintana" userId="e3fa3b131e7bf2b7" providerId="Windows Live" clId="Web-{52D6724E-1BDD-48D7-A0F6-B25089F8A35F}" dt="2023-11-27T12:38:10.230" v="892"/>
          <ac:picMkLst>
            <pc:docMk/>
            <pc:sldMk cId="4228373787" sldId="275"/>
            <ac:picMk id="15" creationId="{3F416F22-7E33-B915-1D45-9B0278B07B3E}"/>
          </ac:picMkLst>
        </pc:picChg>
      </pc:sldChg>
      <pc:sldChg chg="addSp delSp modSp add del">
        <pc:chgData name="Ana Quintana" userId="e3fa3b131e7bf2b7" providerId="Windows Live" clId="Web-{52D6724E-1BDD-48D7-A0F6-B25089F8A35F}" dt="2023-11-27T13:14:06.811" v="1530" actId="20577"/>
        <pc:sldMkLst>
          <pc:docMk/>
          <pc:sldMk cId="480933852" sldId="276"/>
        </pc:sldMkLst>
        <pc:spChg chg="add del mod">
          <ac:chgData name="Ana Quintana" userId="e3fa3b131e7bf2b7" providerId="Windows Live" clId="Web-{52D6724E-1BDD-48D7-A0F6-B25089F8A35F}" dt="2023-11-27T12:47:24.544" v="1147"/>
          <ac:spMkLst>
            <pc:docMk/>
            <pc:sldMk cId="480933852" sldId="276"/>
            <ac:spMk id="2" creationId="{00421AD4-8785-076D-B651-DADC304146F9}"/>
          </ac:spMkLst>
        </pc:spChg>
        <pc:spChg chg="del">
          <ac:chgData name="Ana Quintana" userId="e3fa3b131e7bf2b7" providerId="Windows Live" clId="Web-{52D6724E-1BDD-48D7-A0F6-B25089F8A35F}" dt="2023-11-27T12:45:26.915" v="1088"/>
          <ac:spMkLst>
            <pc:docMk/>
            <pc:sldMk cId="480933852" sldId="276"/>
            <ac:spMk id="3" creationId="{5C072DE8-6EE8-5A14-FB15-81A218EADB69}"/>
          </ac:spMkLst>
        </pc:spChg>
        <pc:spChg chg="del">
          <ac:chgData name="Ana Quintana" userId="e3fa3b131e7bf2b7" providerId="Windows Live" clId="Web-{52D6724E-1BDD-48D7-A0F6-B25089F8A35F}" dt="2023-11-27T12:45:26.915" v="1089"/>
          <ac:spMkLst>
            <pc:docMk/>
            <pc:sldMk cId="480933852" sldId="276"/>
            <ac:spMk id="4" creationId="{C6C07BC3-9082-8CEF-0871-28EF228D543E}"/>
          </ac:spMkLst>
        </pc:spChg>
        <pc:spChg chg="del">
          <ac:chgData name="Ana Quintana" userId="e3fa3b131e7bf2b7" providerId="Windows Live" clId="Web-{52D6724E-1BDD-48D7-A0F6-B25089F8A35F}" dt="2023-11-27T12:45:26.915" v="1080"/>
          <ac:spMkLst>
            <pc:docMk/>
            <pc:sldMk cId="480933852" sldId="276"/>
            <ac:spMk id="5" creationId="{2D2C0C47-FB60-E887-88DE-4843790810A4}"/>
          </ac:spMkLst>
        </pc:spChg>
        <pc:spChg chg="del">
          <ac:chgData name="Ana Quintana" userId="e3fa3b131e7bf2b7" providerId="Windows Live" clId="Web-{52D6724E-1BDD-48D7-A0F6-B25089F8A35F}" dt="2023-11-27T12:45:26.915" v="1084"/>
          <ac:spMkLst>
            <pc:docMk/>
            <pc:sldMk cId="480933852" sldId="276"/>
            <ac:spMk id="8" creationId="{2345A815-61AC-823A-9AF3-B0B7D129F636}"/>
          </ac:spMkLst>
        </pc:spChg>
        <pc:spChg chg="del">
          <ac:chgData name="Ana Quintana" userId="e3fa3b131e7bf2b7" providerId="Windows Live" clId="Web-{52D6724E-1BDD-48D7-A0F6-B25089F8A35F}" dt="2023-11-27T12:45:26.915" v="1082"/>
          <ac:spMkLst>
            <pc:docMk/>
            <pc:sldMk cId="480933852" sldId="276"/>
            <ac:spMk id="14" creationId="{DC738CA4-E630-7A64-B631-582845C9B9EC}"/>
          </ac:spMkLst>
        </pc:spChg>
        <pc:spChg chg="add del">
          <ac:chgData name="Ana Quintana" userId="e3fa3b131e7bf2b7" providerId="Windows Live" clId="Web-{52D6724E-1BDD-48D7-A0F6-B25089F8A35F}" dt="2023-11-27T12:47:24.544" v="1149"/>
          <ac:spMkLst>
            <pc:docMk/>
            <pc:sldMk cId="480933852" sldId="276"/>
            <ac:spMk id="15" creationId="{AFB5F213-1F15-B313-A75C-272DE9573AD8}"/>
          </ac:spMkLst>
        </pc:spChg>
        <pc:spChg chg="add del">
          <ac:chgData name="Ana Quintana" userId="e3fa3b131e7bf2b7" providerId="Windows Live" clId="Web-{52D6724E-1BDD-48D7-A0F6-B25089F8A35F}" dt="2023-11-27T12:47:24.544" v="1148"/>
          <ac:spMkLst>
            <pc:docMk/>
            <pc:sldMk cId="480933852" sldId="276"/>
            <ac:spMk id="21" creationId="{DB17E863-922E-4C26-BD64-E8FD41D28661}"/>
          </ac:spMkLst>
        </pc:spChg>
        <pc:spChg chg="add del mod">
          <ac:chgData name="Ana Quintana" userId="e3fa3b131e7bf2b7" providerId="Windows Live" clId="Web-{52D6724E-1BDD-48D7-A0F6-B25089F8A35F}" dt="2023-11-27T12:50:19.627" v="1224" actId="1076"/>
          <ac:spMkLst>
            <pc:docMk/>
            <pc:sldMk cId="480933852" sldId="276"/>
            <ac:spMk id="23" creationId="{4D852618-D65C-2CF9-0EDF-2B03DB7B76B4}"/>
          </ac:spMkLst>
        </pc:spChg>
        <pc:spChg chg="add del mod">
          <ac:chgData name="Ana Quintana" userId="e3fa3b131e7bf2b7" providerId="Windows Live" clId="Web-{52D6724E-1BDD-48D7-A0F6-B25089F8A35F}" dt="2023-11-27T12:50:19.643" v="1225" actId="1076"/>
          <ac:spMkLst>
            <pc:docMk/>
            <pc:sldMk cId="480933852" sldId="276"/>
            <ac:spMk id="24" creationId="{8CC479D0-CFFE-4C75-A42B-BA290CDDEF53}"/>
          </ac:spMkLst>
        </pc:spChg>
        <pc:spChg chg="add del mod">
          <ac:chgData name="Ana Quintana" userId="e3fa3b131e7bf2b7" providerId="Windows Live" clId="Web-{52D6724E-1BDD-48D7-A0F6-B25089F8A35F}" dt="2023-11-27T12:50:19.643" v="1226" actId="1076"/>
          <ac:spMkLst>
            <pc:docMk/>
            <pc:sldMk cId="480933852" sldId="276"/>
            <ac:spMk id="25" creationId="{BD5F71D2-873E-A1E4-71E8-294B56D0C586}"/>
          </ac:spMkLst>
        </pc:spChg>
        <pc:spChg chg="add del mod">
          <ac:chgData name="Ana Quintana" userId="e3fa3b131e7bf2b7" providerId="Windows Live" clId="Web-{52D6724E-1BDD-48D7-A0F6-B25089F8A35F}" dt="2023-11-27T12:50:19.689" v="1229" actId="1076"/>
          <ac:spMkLst>
            <pc:docMk/>
            <pc:sldMk cId="480933852" sldId="276"/>
            <ac:spMk id="28" creationId="{3BE5F1B2-0B0F-0693-51BD-6F3FADC187D1}"/>
          </ac:spMkLst>
        </pc:spChg>
        <pc:spChg chg="add del mod">
          <ac:chgData name="Ana Quintana" userId="e3fa3b131e7bf2b7" providerId="Windows Live" clId="Web-{52D6724E-1BDD-48D7-A0F6-B25089F8A35F}" dt="2023-11-27T12:50:19.689" v="1230" actId="1076"/>
          <ac:spMkLst>
            <pc:docMk/>
            <pc:sldMk cId="480933852" sldId="276"/>
            <ac:spMk id="29" creationId="{645ADB95-7C10-4A17-F78F-11B2CFB1F6E9}"/>
          </ac:spMkLst>
        </pc:spChg>
        <pc:spChg chg="add del mod">
          <ac:chgData name="Ana Quintana" userId="e3fa3b131e7bf2b7" providerId="Windows Live" clId="Web-{52D6724E-1BDD-48D7-A0F6-B25089F8A35F}" dt="2023-11-27T12:47:24.544" v="1147"/>
          <ac:spMkLst>
            <pc:docMk/>
            <pc:sldMk cId="480933852" sldId="276"/>
            <ac:spMk id="39" creationId="{AE36A20A-A4D6-8718-6450-35F05FEC2CB6}"/>
          </ac:spMkLst>
        </pc:spChg>
        <pc:spChg chg="add mod">
          <ac:chgData name="Ana Quintana" userId="e3fa3b131e7bf2b7" providerId="Windows Live" clId="Web-{52D6724E-1BDD-48D7-A0F6-B25089F8A35F}" dt="2023-11-27T13:07:02.502" v="1467" actId="1076"/>
          <ac:spMkLst>
            <pc:docMk/>
            <pc:sldMk cId="480933852" sldId="276"/>
            <ac:spMk id="45" creationId="{5C1514D2-C43E-D59C-180D-9F13C2DC45C4}"/>
          </ac:spMkLst>
        </pc:spChg>
        <pc:spChg chg="add mod">
          <ac:chgData name="Ana Quintana" userId="e3fa3b131e7bf2b7" providerId="Windows Live" clId="Web-{52D6724E-1BDD-48D7-A0F6-B25089F8A35F}" dt="2023-11-27T13:07:02.517" v="1468" actId="1076"/>
          <ac:spMkLst>
            <pc:docMk/>
            <pc:sldMk cId="480933852" sldId="276"/>
            <ac:spMk id="46" creationId="{3A41FB35-4F5C-E096-6E70-1028719DBB3D}"/>
          </ac:spMkLst>
        </pc:spChg>
        <pc:spChg chg="add mod">
          <ac:chgData name="Ana Quintana" userId="e3fa3b131e7bf2b7" providerId="Windows Live" clId="Web-{52D6724E-1BDD-48D7-A0F6-B25089F8A35F}" dt="2023-11-27T13:14:06.811" v="1530" actId="20577"/>
          <ac:spMkLst>
            <pc:docMk/>
            <pc:sldMk cId="480933852" sldId="276"/>
            <ac:spMk id="48" creationId="{7655609A-1494-4D9D-2055-F13600D0A729}"/>
          </ac:spMkLst>
        </pc:spChg>
        <pc:picChg chg="del">
          <ac:chgData name="Ana Quintana" userId="e3fa3b131e7bf2b7" providerId="Windows Live" clId="Web-{52D6724E-1BDD-48D7-A0F6-B25089F8A35F}" dt="2023-11-27T12:45:26.915" v="1087"/>
          <ac:picMkLst>
            <pc:docMk/>
            <pc:sldMk cId="480933852" sldId="276"/>
            <ac:picMk id="6" creationId="{8836EB8A-D7DF-B704-DC4E-AC388230A502}"/>
          </ac:picMkLst>
        </pc:picChg>
        <pc:picChg chg="del">
          <ac:chgData name="Ana Quintana" userId="e3fa3b131e7bf2b7" providerId="Windows Live" clId="Web-{52D6724E-1BDD-48D7-A0F6-B25089F8A35F}" dt="2023-11-27T12:45:26.915" v="1086"/>
          <ac:picMkLst>
            <pc:docMk/>
            <pc:sldMk cId="480933852" sldId="276"/>
            <ac:picMk id="9" creationId="{4E28FE34-B907-C4AA-4C1B-4D6FDF9A0603}"/>
          </ac:picMkLst>
        </pc:picChg>
        <pc:picChg chg="del">
          <ac:chgData name="Ana Quintana" userId="e3fa3b131e7bf2b7" providerId="Windows Live" clId="Web-{52D6724E-1BDD-48D7-A0F6-B25089F8A35F}" dt="2023-11-27T12:45:26.915" v="1085"/>
          <ac:picMkLst>
            <pc:docMk/>
            <pc:sldMk cId="480933852" sldId="276"/>
            <ac:picMk id="10" creationId="{94FE8770-4C68-BF2B-FD61-03E18A900A7E}"/>
          </ac:picMkLst>
        </pc:picChg>
        <pc:picChg chg="del">
          <ac:chgData name="Ana Quintana" userId="e3fa3b131e7bf2b7" providerId="Windows Live" clId="Web-{52D6724E-1BDD-48D7-A0F6-B25089F8A35F}" dt="2023-11-27T12:45:26.915" v="1083"/>
          <ac:picMkLst>
            <pc:docMk/>
            <pc:sldMk cId="480933852" sldId="276"/>
            <ac:picMk id="11" creationId="{145E9C08-7262-CDE8-5978-D6CBF145B982}"/>
          </ac:picMkLst>
        </pc:picChg>
        <pc:picChg chg="del">
          <ac:chgData name="Ana Quintana" userId="e3fa3b131e7bf2b7" providerId="Windows Live" clId="Web-{52D6724E-1BDD-48D7-A0F6-B25089F8A35F}" dt="2023-11-27T12:45:26.915" v="1081"/>
          <ac:picMkLst>
            <pc:docMk/>
            <pc:sldMk cId="480933852" sldId="276"/>
            <ac:picMk id="13" creationId="{FAE652E7-ABEC-8DF1-BB03-FC5759FC70D4}"/>
          </ac:picMkLst>
        </pc:picChg>
        <pc:picChg chg="add del mod">
          <ac:chgData name="Ana Quintana" userId="e3fa3b131e7bf2b7" providerId="Windows Live" clId="Web-{52D6724E-1BDD-48D7-A0F6-B25089F8A35F}" dt="2023-11-27T12:46:02.119" v="1106"/>
          <ac:picMkLst>
            <pc:docMk/>
            <pc:sldMk cId="480933852" sldId="276"/>
            <ac:picMk id="16" creationId="{3DA2D49E-771B-D14D-2CCF-C418237B95E1}"/>
          </ac:picMkLst>
        </pc:picChg>
        <pc:picChg chg="add del mod">
          <ac:chgData name="Ana Quintana" userId="e3fa3b131e7bf2b7" providerId="Windows Live" clId="Web-{52D6724E-1BDD-48D7-A0F6-B25089F8A35F}" dt="2023-11-27T12:46:02.119" v="1105"/>
          <ac:picMkLst>
            <pc:docMk/>
            <pc:sldMk cId="480933852" sldId="276"/>
            <ac:picMk id="17" creationId="{E5118145-74EF-5637-C83F-5A0D578E6FB7}"/>
          </ac:picMkLst>
        </pc:picChg>
        <pc:picChg chg="add del mod">
          <ac:chgData name="Ana Quintana" userId="e3fa3b131e7bf2b7" providerId="Windows Live" clId="Web-{52D6724E-1BDD-48D7-A0F6-B25089F8A35F}" dt="2023-11-27T12:46:02.119" v="1104"/>
          <ac:picMkLst>
            <pc:docMk/>
            <pc:sldMk cId="480933852" sldId="276"/>
            <ac:picMk id="18" creationId="{C1A1BBD2-DD2E-B62F-150A-F8FF7D006FFB}"/>
          </ac:picMkLst>
        </pc:picChg>
        <pc:picChg chg="add del mod">
          <ac:chgData name="Ana Quintana" userId="e3fa3b131e7bf2b7" providerId="Windows Live" clId="Web-{52D6724E-1BDD-48D7-A0F6-B25089F8A35F}" dt="2023-11-27T12:46:02.119" v="1103"/>
          <ac:picMkLst>
            <pc:docMk/>
            <pc:sldMk cId="480933852" sldId="276"/>
            <ac:picMk id="20" creationId="{A6F17552-684F-17BB-DD5F-2E82CF72306F}"/>
          </ac:picMkLst>
        </pc:picChg>
        <pc:picChg chg="add del mod">
          <ac:chgData name="Ana Quintana" userId="e3fa3b131e7bf2b7" providerId="Windows Live" clId="Web-{52D6724E-1BDD-48D7-A0F6-B25089F8A35F}" dt="2023-11-27T12:50:19.611" v="1223" actId="1076"/>
          <ac:picMkLst>
            <pc:docMk/>
            <pc:sldMk cId="480933852" sldId="276"/>
            <ac:picMk id="22" creationId="{D7C18EF0-5D25-D866-6577-2298B9E14A1E}"/>
          </ac:picMkLst>
        </pc:picChg>
        <pc:picChg chg="add del mod">
          <ac:chgData name="Ana Quintana" userId="e3fa3b131e7bf2b7" providerId="Windows Live" clId="Web-{52D6724E-1BDD-48D7-A0F6-B25089F8A35F}" dt="2023-11-27T12:46:12.119" v="1114"/>
          <ac:picMkLst>
            <pc:docMk/>
            <pc:sldMk cId="480933852" sldId="276"/>
            <ac:picMk id="30" creationId="{B917AC96-87FF-F30F-6A0E-2480AA9E60DB}"/>
          </ac:picMkLst>
        </pc:picChg>
        <pc:picChg chg="add del mod">
          <ac:chgData name="Ana Quintana" userId="e3fa3b131e7bf2b7" providerId="Windows Live" clId="Web-{52D6724E-1BDD-48D7-A0F6-B25089F8A35F}" dt="2023-11-27T12:46:12.119" v="1113"/>
          <ac:picMkLst>
            <pc:docMk/>
            <pc:sldMk cId="480933852" sldId="276"/>
            <ac:picMk id="31" creationId="{925E2250-E515-CC68-68FB-FB755576C628}"/>
          </ac:picMkLst>
        </pc:picChg>
        <pc:picChg chg="add del mod">
          <ac:chgData name="Ana Quintana" userId="e3fa3b131e7bf2b7" providerId="Windows Live" clId="Web-{52D6724E-1BDD-48D7-A0F6-B25089F8A35F}" dt="2023-11-27T12:46:12.119" v="1112"/>
          <ac:picMkLst>
            <pc:docMk/>
            <pc:sldMk cId="480933852" sldId="276"/>
            <ac:picMk id="32" creationId="{BABC2E7A-8D62-C238-E7CE-9B6BC71DF3C8}"/>
          </ac:picMkLst>
        </pc:picChg>
        <pc:picChg chg="add del mod">
          <ac:chgData name="Ana Quintana" userId="e3fa3b131e7bf2b7" providerId="Windows Live" clId="Web-{52D6724E-1BDD-48D7-A0F6-B25089F8A35F}" dt="2023-11-27T12:46:12.119" v="1111"/>
          <ac:picMkLst>
            <pc:docMk/>
            <pc:sldMk cId="480933852" sldId="276"/>
            <ac:picMk id="33" creationId="{89AE5395-F3EC-7098-8BA0-160D47740F92}"/>
          </ac:picMkLst>
        </pc:picChg>
        <pc:picChg chg="add del mod">
          <ac:chgData name="Ana Quintana" userId="e3fa3b131e7bf2b7" providerId="Windows Live" clId="Web-{52D6724E-1BDD-48D7-A0F6-B25089F8A35F}" dt="2023-11-27T12:48:26.842" v="1188"/>
          <ac:picMkLst>
            <pc:docMk/>
            <pc:sldMk cId="480933852" sldId="276"/>
            <ac:picMk id="34" creationId="{767A5762-2B0E-F46D-CB26-81710C158F6F}"/>
          </ac:picMkLst>
        </pc:picChg>
        <pc:picChg chg="add del mod">
          <ac:chgData name="Ana Quintana" userId="e3fa3b131e7bf2b7" providerId="Windows Live" clId="Web-{52D6724E-1BDD-48D7-A0F6-B25089F8A35F}" dt="2023-11-27T12:48:26.842" v="1187"/>
          <ac:picMkLst>
            <pc:docMk/>
            <pc:sldMk cId="480933852" sldId="276"/>
            <ac:picMk id="35" creationId="{4C7A3DB4-4E15-B564-7481-D507D2FB3FBD}"/>
          </ac:picMkLst>
        </pc:picChg>
        <pc:picChg chg="add del mod">
          <ac:chgData name="Ana Quintana" userId="e3fa3b131e7bf2b7" providerId="Windows Live" clId="Web-{52D6724E-1BDD-48D7-A0F6-B25089F8A35F}" dt="2023-11-27T12:48:26.842" v="1186"/>
          <ac:picMkLst>
            <pc:docMk/>
            <pc:sldMk cId="480933852" sldId="276"/>
            <ac:picMk id="36" creationId="{30BD8482-4CEB-ED41-885E-1E30FFE1FA36}"/>
          </ac:picMkLst>
        </pc:picChg>
        <pc:picChg chg="add del mod">
          <ac:chgData name="Ana Quintana" userId="e3fa3b131e7bf2b7" providerId="Windows Live" clId="Web-{52D6724E-1BDD-48D7-A0F6-B25089F8A35F}" dt="2023-11-27T12:48:26.842" v="1185"/>
          <ac:picMkLst>
            <pc:docMk/>
            <pc:sldMk cId="480933852" sldId="276"/>
            <ac:picMk id="37" creationId="{6BC5B7E3-F9D8-71D5-4888-DAD02C2F1F9E}"/>
          </ac:picMkLst>
        </pc:picChg>
        <pc:picChg chg="add mod">
          <ac:chgData name="Ana Quintana" userId="e3fa3b131e7bf2b7" providerId="Windows Live" clId="Web-{52D6724E-1BDD-48D7-A0F6-B25089F8A35F}" dt="2023-11-27T13:07:02.470" v="1464" actId="1076"/>
          <ac:picMkLst>
            <pc:docMk/>
            <pc:sldMk cId="480933852" sldId="276"/>
            <ac:picMk id="41" creationId="{C1D3BBC0-60E1-AF91-D7BB-91A5CCA8E543}"/>
          </ac:picMkLst>
        </pc:picChg>
        <pc:cxnChg chg="add del mod">
          <ac:chgData name="Ana Quintana" userId="e3fa3b131e7bf2b7" providerId="Windows Live" clId="Web-{52D6724E-1BDD-48D7-A0F6-B25089F8A35F}" dt="2023-11-27T12:50:19.658" v="1227" actId="1076"/>
          <ac:cxnSpMkLst>
            <pc:docMk/>
            <pc:sldMk cId="480933852" sldId="276"/>
            <ac:cxnSpMk id="26" creationId="{3D257F5E-2B38-0702-BF72-3CF8CE8155A5}"/>
          </ac:cxnSpMkLst>
        </pc:cxnChg>
        <pc:cxnChg chg="add del mod">
          <ac:chgData name="Ana Quintana" userId="e3fa3b131e7bf2b7" providerId="Windows Live" clId="Web-{52D6724E-1BDD-48D7-A0F6-B25089F8A35F}" dt="2023-11-27T12:50:19.674" v="1228" actId="1076"/>
          <ac:cxnSpMkLst>
            <pc:docMk/>
            <pc:sldMk cId="480933852" sldId="276"/>
            <ac:cxnSpMk id="27" creationId="{53301C41-2E0E-9C87-AD1B-48D4BFF77C71}"/>
          </ac:cxnSpMkLst>
        </pc:cxnChg>
        <pc:cxnChg chg="add mod">
          <ac:chgData name="Ana Quintana" userId="e3fa3b131e7bf2b7" providerId="Windows Live" clId="Web-{52D6724E-1BDD-48D7-A0F6-B25089F8A35F}" dt="2023-11-27T13:07:02.470" v="1465" actId="1076"/>
          <ac:cxnSpMkLst>
            <pc:docMk/>
            <pc:sldMk cId="480933852" sldId="276"/>
            <ac:cxnSpMk id="42" creationId="{41225473-6A40-51C8-6D05-0D24D1AA40CD}"/>
          </ac:cxnSpMkLst>
        </pc:cxnChg>
        <pc:cxnChg chg="add mod">
          <ac:chgData name="Ana Quintana" userId="e3fa3b131e7bf2b7" providerId="Windows Live" clId="Web-{52D6724E-1BDD-48D7-A0F6-B25089F8A35F}" dt="2023-11-27T13:07:02.486" v="1466" actId="1076"/>
          <ac:cxnSpMkLst>
            <pc:docMk/>
            <pc:sldMk cId="480933852" sldId="276"/>
            <ac:cxnSpMk id="43" creationId="{8B2EF011-BB04-3263-19BF-540121C86501}"/>
          </ac:cxnSpMkLst>
        </pc:cxnChg>
      </pc:sldChg>
      <pc:sldChg chg="del">
        <pc:chgData name="Ana Quintana" userId="e3fa3b131e7bf2b7" providerId="Windows Live" clId="Web-{52D6724E-1BDD-48D7-A0F6-B25089F8A35F}" dt="2023-11-27T12:36:29.398" v="857"/>
        <pc:sldMkLst>
          <pc:docMk/>
          <pc:sldMk cId="1357073913" sldId="286"/>
        </pc:sldMkLst>
      </pc:sldChg>
      <pc:sldChg chg="addSp delSp modSp">
        <pc:chgData name="Ana Quintana" userId="e3fa3b131e7bf2b7" providerId="Windows Live" clId="Web-{52D6724E-1BDD-48D7-A0F6-B25089F8A35F}" dt="2023-11-27T12:48:19.280" v="1184" actId="20577"/>
        <pc:sldMkLst>
          <pc:docMk/>
          <pc:sldMk cId="3427311556" sldId="287"/>
        </pc:sldMkLst>
        <pc:spChg chg="mod">
          <ac:chgData name="Ana Quintana" userId="e3fa3b131e7bf2b7" providerId="Windows Live" clId="Web-{52D6724E-1BDD-48D7-A0F6-B25089F8A35F}" dt="2023-11-27T12:31:21.327" v="690" actId="20577"/>
          <ac:spMkLst>
            <pc:docMk/>
            <pc:sldMk cId="3427311556" sldId="287"/>
            <ac:spMk id="2" creationId="{00421AD4-8785-076D-B651-DADC304146F9}"/>
          </ac:spMkLst>
        </pc:spChg>
        <pc:spChg chg="add del">
          <ac:chgData name="Ana Quintana" userId="e3fa3b131e7bf2b7" providerId="Windows Live" clId="Web-{52D6724E-1BDD-48D7-A0F6-B25089F8A35F}" dt="2023-11-27T11:38:23.364" v="574"/>
          <ac:spMkLst>
            <pc:docMk/>
            <pc:sldMk cId="3427311556" sldId="287"/>
            <ac:spMk id="3" creationId="{88D3C0FB-C520-F0DA-991F-EC97204661BD}"/>
          </ac:spMkLst>
        </pc:spChg>
        <pc:spChg chg="add mod">
          <ac:chgData name="Ana Quintana" userId="e3fa3b131e7bf2b7" providerId="Windows Live" clId="Web-{52D6724E-1BDD-48D7-A0F6-B25089F8A35F}" dt="2023-11-27T12:48:19.280" v="1184" actId="20577"/>
          <ac:spMkLst>
            <pc:docMk/>
            <pc:sldMk cId="3427311556" sldId="287"/>
            <ac:spMk id="3" creationId="{FC110C6A-FF33-FADC-82DE-86368584506D}"/>
          </ac:spMkLst>
        </pc:spChg>
        <pc:spChg chg="add del">
          <ac:chgData name="Ana Quintana" userId="e3fa3b131e7bf2b7" providerId="Windows Live" clId="Web-{52D6724E-1BDD-48D7-A0F6-B25089F8A35F}" dt="2023-11-27T11:38:23.364" v="573"/>
          <ac:spMkLst>
            <pc:docMk/>
            <pc:sldMk cId="3427311556" sldId="287"/>
            <ac:spMk id="5" creationId="{F85BDFFF-65D0-A95C-FBC0-0F8E82587839}"/>
          </ac:spMkLst>
        </pc:spChg>
        <pc:spChg chg="del">
          <ac:chgData name="Ana Quintana" userId="e3fa3b131e7bf2b7" providerId="Windows Live" clId="Web-{52D6724E-1BDD-48D7-A0F6-B25089F8A35F}" dt="2023-11-27T11:31:06.331" v="492"/>
          <ac:spMkLst>
            <pc:docMk/>
            <pc:sldMk cId="3427311556" sldId="287"/>
            <ac:spMk id="8" creationId="{1D535C4B-3EA8-2382-059F-D06CB498D45F}"/>
          </ac:spMkLst>
        </pc:spChg>
        <pc:spChg chg="add del">
          <ac:chgData name="Ana Quintana" userId="e3fa3b131e7bf2b7" providerId="Windows Live" clId="Web-{52D6724E-1BDD-48D7-A0F6-B25089F8A35F}" dt="2023-11-27T11:38:23.364" v="572"/>
          <ac:spMkLst>
            <pc:docMk/>
            <pc:sldMk cId="3427311556" sldId="287"/>
            <ac:spMk id="9" creationId="{909E29C7-4D45-ACFB-DCDC-15F16BFC64FF}"/>
          </ac:spMkLst>
        </pc:spChg>
        <pc:spChg chg="del">
          <ac:chgData name="Ana Quintana" userId="e3fa3b131e7bf2b7" providerId="Windows Live" clId="Web-{52D6724E-1BDD-48D7-A0F6-B25089F8A35F}" dt="2023-11-27T11:31:06.315" v="490"/>
          <ac:spMkLst>
            <pc:docMk/>
            <pc:sldMk cId="3427311556" sldId="287"/>
            <ac:spMk id="11" creationId="{15CB5DD6-660A-8B95-D7D3-72905196F4DB}"/>
          </ac:spMkLst>
        </pc:spChg>
        <pc:spChg chg="del">
          <ac:chgData name="Ana Quintana" userId="e3fa3b131e7bf2b7" providerId="Windows Live" clId="Web-{52D6724E-1BDD-48D7-A0F6-B25089F8A35F}" dt="2023-11-27T11:31:06.315" v="488"/>
          <ac:spMkLst>
            <pc:docMk/>
            <pc:sldMk cId="3427311556" sldId="287"/>
            <ac:spMk id="14" creationId="{2D968447-7A8D-8BE1-E2D9-2C99DE37E723}"/>
          </ac:spMkLst>
        </pc:spChg>
        <pc:spChg chg="del">
          <ac:chgData name="Ana Quintana" userId="e3fa3b131e7bf2b7" providerId="Windows Live" clId="Web-{52D6724E-1BDD-48D7-A0F6-B25089F8A35F}" dt="2023-11-27T11:31:06.315" v="486"/>
          <ac:spMkLst>
            <pc:docMk/>
            <pc:sldMk cId="3427311556" sldId="287"/>
            <ac:spMk id="16" creationId="{A4BAFB1B-8D29-CBCA-DDEF-E49ECAABBD3C}"/>
          </ac:spMkLst>
        </pc:spChg>
        <pc:spChg chg="del">
          <ac:chgData name="Ana Quintana" userId="e3fa3b131e7bf2b7" providerId="Windows Live" clId="Web-{52D6724E-1BDD-48D7-A0F6-B25089F8A35F}" dt="2023-11-27T11:31:06.315" v="484"/>
          <ac:spMkLst>
            <pc:docMk/>
            <pc:sldMk cId="3427311556" sldId="287"/>
            <ac:spMk id="18" creationId="{3977EEF1-525D-BBF1-5694-CAB5D8CAA8BC}"/>
          </ac:spMkLst>
        </pc:spChg>
        <pc:spChg chg="del">
          <ac:chgData name="Ana Quintana" userId="e3fa3b131e7bf2b7" providerId="Windows Live" clId="Web-{52D6724E-1BDD-48D7-A0F6-B25089F8A35F}" dt="2023-11-27T11:31:06.315" v="482"/>
          <ac:spMkLst>
            <pc:docMk/>
            <pc:sldMk cId="3427311556" sldId="287"/>
            <ac:spMk id="22" creationId="{325F73F0-F225-B76A-E838-C30C7557EE4E}"/>
          </ac:spMkLst>
        </pc:spChg>
        <pc:spChg chg="add del mod">
          <ac:chgData name="Ana Quintana" userId="e3fa3b131e7bf2b7" providerId="Windows Live" clId="Web-{52D6724E-1BDD-48D7-A0F6-B25089F8A35F}" dt="2023-11-27T11:38:23.364" v="568"/>
          <ac:spMkLst>
            <pc:docMk/>
            <pc:sldMk cId="3427311556" sldId="287"/>
            <ac:spMk id="28" creationId="{CBF09C24-6244-59FA-EC3D-23FAB74DAE2E}"/>
          </ac:spMkLst>
        </pc:spChg>
        <pc:spChg chg="del">
          <ac:chgData name="Ana Quintana" userId="e3fa3b131e7bf2b7" providerId="Windows Live" clId="Web-{52D6724E-1BDD-48D7-A0F6-B25089F8A35F}" dt="2023-11-27T11:19:26.731" v="301"/>
          <ac:spMkLst>
            <pc:docMk/>
            <pc:sldMk cId="3427311556" sldId="287"/>
            <ac:spMk id="29" creationId="{FD2BED71-7627-64F6-3F86-31FE0CCB7ACE}"/>
          </ac:spMkLst>
        </pc:spChg>
        <pc:spChg chg="add del mod">
          <ac:chgData name="Ana Quintana" userId="e3fa3b131e7bf2b7" providerId="Windows Live" clId="Web-{52D6724E-1BDD-48D7-A0F6-B25089F8A35F}" dt="2023-11-27T11:38:23.364" v="566"/>
          <ac:spMkLst>
            <pc:docMk/>
            <pc:sldMk cId="3427311556" sldId="287"/>
            <ac:spMk id="30" creationId="{7CF6D3A5-B442-D105-7415-AD1CCA858CAF}"/>
          </ac:spMkLst>
        </pc:spChg>
        <pc:spChg chg="del">
          <ac:chgData name="Ana Quintana" userId="e3fa3b131e7bf2b7" providerId="Windows Live" clId="Web-{52D6724E-1BDD-48D7-A0F6-B25089F8A35F}" dt="2023-11-27T11:19:26.731" v="300"/>
          <ac:spMkLst>
            <pc:docMk/>
            <pc:sldMk cId="3427311556" sldId="287"/>
            <ac:spMk id="31" creationId="{F5613F19-1F17-ADDA-5F72-DDB5B082D63B}"/>
          </ac:spMkLst>
        </pc:spChg>
        <pc:spChg chg="add del mod">
          <ac:chgData name="Ana Quintana" userId="e3fa3b131e7bf2b7" providerId="Windows Live" clId="Web-{52D6724E-1BDD-48D7-A0F6-B25089F8A35F}" dt="2023-11-27T11:38:23.364" v="564"/>
          <ac:spMkLst>
            <pc:docMk/>
            <pc:sldMk cId="3427311556" sldId="287"/>
            <ac:spMk id="32" creationId="{0D812331-D1AA-6AD2-3969-AC4562975A8E}"/>
          </ac:spMkLst>
        </pc:spChg>
        <pc:spChg chg="add del mod">
          <ac:chgData name="Ana Quintana" userId="e3fa3b131e7bf2b7" providerId="Windows Live" clId="Web-{52D6724E-1BDD-48D7-A0F6-B25089F8A35F}" dt="2023-11-27T11:38:23.364" v="562"/>
          <ac:spMkLst>
            <pc:docMk/>
            <pc:sldMk cId="3427311556" sldId="287"/>
            <ac:spMk id="34" creationId="{CF937678-C723-E00E-018A-55A17592532D}"/>
          </ac:spMkLst>
        </pc:spChg>
        <pc:spChg chg="add del mod">
          <ac:chgData name="Ana Quintana" userId="e3fa3b131e7bf2b7" providerId="Windows Live" clId="Web-{52D6724E-1BDD-48D7-A0F6-B25089F8A35F}" dt="2023-11-27T11:38:23.364" v="560"/>
          <ac:spMkLst>
            <pc:docMk/>
            <pc:sldMk cId="3427311556" sldId="287"/>
            <ac:spMk id="36" creationId="{E520DD7D-F214-FACD-2640-1A0CEB560452}"/>
          </ac:spMkLst>
        </pc:spChg>
        <pc:spChg chg="add del mod">
          <ac:chgData name="Ana Quintana" userId="e3fa3b131e7bf2b7" providerId="Windows Live" clId="Web-{52D6724E-1BDD-48D7-A0F6-B25089F8A35F}" dt="2023-11-27T11:38:23.364" v="558"/>
          <ac:spMkLst>
            <pc:docMk/>
            <pc:sldMk cId="3427311556" sldId="287"/>
            <ac:spMk id="38" creationId="{66BC4D69-6F1E-8083-D8B4-F6D7695655E3}"/>
          </ac:spMkLst>
        </pc:spChg>
        <pc:spChg chg="add del mod">
          <ac:chgData name="Ana Quintana" userId="e3fa3b131e7bf2b7" providerId="Windows Live" clId="Web-{52D6724E-1BDD-48D7-A0F6-B25089F8A35F}" dt="2023-11-27T11:38:23.364" v="557"/>
          <ac:spMkLst>
            <pc:docMk/>
            <pc:sldMk cId="3427311556" sldId="287"/>
            <ac:spMk id="39" creationId="{BA21C4D5-36CF-7D40-A63E-98AEB57D0831}"/>
          </ac:spMkLst>
        </pc:spChg>
        <pc:spChg chg="add del mod">
          <ac:chgData name="Ana Quintana" userId="e3fa3b131e7bf2b7" providerId="Windows Live" clId="Web-{52D6724E-1BDD-48D7-A0F6-B25089F8A35F}" dt="2023-11-27T11:38:23.364" v="555"/>
          <ac:spMkLst>
            <pc:docMk/>
            <pc:sldMk cId="3427311556" sldId="287"/>
            <ac:spMk id="41" creationId="{91C2292E-1CF6-2409-7DC4-3DED07B003FC}"/>
          </ac:spMkLst>
        </pc:spChg>
        <pc:spChg chg="add del mod">
          <ac:chgData name="Ana Quintana" userId="e3fa3b131e7bf2b7" providerId="Windows Live" clId="Web-{52D6724E-1BDD-48D7-A0F6-B25089F8A35F}" dt="2023-11-27T11:38:23.364" v="554"/>
          <ac:spMkLst>
            <pc:docMk/>
            <pc:sldMk cId="3427311556" sldId="287"/>
            <ac:spMk id="42" creationId="{69108E4A-B813-532F-B372-E17783CF9079}"/>
          </ac:spMkLst>
        </pc:spChg>
        <pc:spChg chg="add del mod">
          <ac:chgData name="Ana Quintana" userId="e3fa3b131e7bf2b7" providerId="Windows Live" clId="Web-{52D6724E-1BDD-48D7-A0F6-B25089F8A35F}" dt="2023-11-27T11:38:23.364" v="553"/>
          <ac:spMkLst>
            <pc:docMk/>
            <pc:sldMk cId="3427311556" sldId="287"/>
            <ac:spMk id="43" creationId="{94670B79-A9AF-DA18-C0AB-18F20946A5D9}"/>
          </ac:spMkLst>
        </pc:spChg>
        <pc:spChg chg="add mod">
          <ac:chgData name="Ana Quintana" userId="e3fa3b131e7bf2b7" providerId="Windows Live" clId="Web-{52D6724E-1BDD-48D7-A0F6-B25089F8A35F}" dt="2023-11-27T12:35:49.647" v="840" actId="1076"/>
          <ac:spMkLst>
            <pc:docMk/>
            <pc:sldMk cId="3427311556" sldId="287"/>
            <ac:spMk id="44" creationId="{B36DC2AA-22EF-425F-D1C9-BC829028D25B}"/>
          </ac:spMkLst>
        </pc:spChg>
        <pc:spChg chg="add mod">
          <ac:chgData name="Ana Quintana" userId="e3fa3b131e7bf2b7" providerId="Windows Live" clId="Web-{52D6724E-1BDD-48D7-A0F6-B25089F8A35F}" dt="2023-11-27T12:35:49.663" v="841" actId="1076"/>
          <ac:spMkLst>
            <pc:docMk/>
            <pc:sldMk cId="3427311556" sldId="287"/>
            <ac:spMk id="45" creationId="{D34F5667-3866-8586-3DBD-116028AF1C05}"/>
          </ac:spMkLst>
        </pc:spChg>
        <pc:spChg chg="add mod">
          <ac:chgData name="Ana Quintana" userId="e3fa3b131e7bf2b7" providerId="Windows Live" clId="Web-{52D6724E-1BDD-48D7-A0F6-B25089F8A35F}" dt="2023-11-27T12:35:49.679" v="842" actId="1076"/>
          <ac:spMkLst>
            <pc:docMk/>
            <pc:sldMk cId="3427311556" sldId="287"/>
            <ac:spMk id="46" creationId="{F214DD0F-A313-4498-B83B-59492D8E96A3}"/>
          </ac:spMkLst>
        </pc:spChg>
        <pc:spChg chg="add mod">
          <ac:chgData name="Ana Quintana" userId="e3fa3b131e7bf2b7" providerId="Windows Live" clId="Web-{52D6724E-1BDD-48D7-A0F6-B25089F8A35F}" dt="2023-11-27T12:35:49.694" v="843" actId="1076"/>
          <ac:spMkLst>
            <pc:docMk/>
            <pc:sldMk cId="3427311556" sldId="287"/>
            <ac:spMk id="47" creationId="{6CA54216-22A3-B30D-7CF9-EA71E0A63E03}"/>
          </ac:spMkLst>
        </pc:spChg>
        <pc:spChg chg="add mod">
          <ac:chgData name="Ana Quintana" userId="e3fa3b131e7bf2b7" providerId="Windows Live" clId="Web-{52D6724E-1BDD-48D7-A0F6-B25089F8A35F}" dt="2023-11-27T12:35:49.710" v="844" actId="1076"/>
          <ac:spMkLst>
            <pc:docMk/>
            <pc:sldMk cId="3427311556" sldId="287"/>
            <ac:spMk id="48" creationId="{58E10CE6-7E89-8962-0379-D4943A921FC2}"/>
          </ac:spMkLst>
        </pc:spChg>
        <pc:spChg chg="add mod">
          <ac:chgData name="Ana Quintana" userId="e3fa3b131e7bf2b7" providerId="Windows Live" clId="Web-{52D6724E-1BDD-48D7-A0F6-B25089F8A35F}" dt="2023-11-27T12:36:40.930" v="869" actId="20577"/>
          <ac:spMkLst>
            <pc:docMk/>
            <pc:sldMk cId="3427311556" sldId="287"/>
            <ac:spMk id="49" creationId="{1842D95A-ABDE-BE12-7286-287882589338}"/>
          </ac:spMkLst>
        </pc:spChg>
        <pc:spChg chg="add mod">
          <ac:chgData name="Ana Quintana" userId="e3fa3b131e7bf2b7" providerId="Windows Live" clId="Web-{52D6724E-1BDD-48D7-A0F6-B25089F8A35F}" dt="2023-11-27T12:35:49.788" v="847" actId="1076"/>
          <ac:spMkLst>
            <pc:docMk/>
            <pc:sldMk cId="3427311556" sldId="287"/>
            <ac:spMk id="51" creationId="{484778B9-23B0-19CF-605A-DD92C7B29185}"/>
          </ac:spMkLst>
        </pc:spChg>
        <pc:picChg chg="del">
          <ac:chgData name="Ana Quintana" userId="e3fa3b131e7bf2b7" providerId="Windows Live" clId="Web-{52D6724E-1BDD-48D7-A0F6-B25089F8A35F}" dt="2023-11-27T11:31:06.331" v="493"/>
          <ac:picMkLst>
            <pc:docMk/>
            <pc:sldMk cId="3427311556" sldId="287"/>
            <ac:picMk id="7" creationId="{9B5844BC-6A77-BB46-5BBC-3F0C84F49874}"/>
          </ac:picMkLst>
        </pc:picChg>
        <pc:picChg chg="del">
          <ac:chgData name="Ana Quintana" userId="e3fa3b131e7bf2b7" providerId="Windows Live" clId="Web-{52D6724E-1BDD-48D7-A0F6-B25089F8A35F}" dt="2023-11-27T11:19:08.715" v="299"/>
          <ac:picMkLst>
            <pc:docMk/>
            <pc:sldMk cId="3427311556" sldId="287"/>
            <ac:picMk id="13" creationId="{A03FB559-549A-B1AE-8A5D-F182BB01984F}"/>
          </ac:picMkLst>
        </pc:picChg>
        <pc:picChg chg="add del mod">
          <ac:chgData name="Ana Quintana" userId="e3fa3b131e7bf2b7" providerId="Windows Live" clId="Web-{52D6724E-1BDD-48D7-A0F6-B25089F8A35F}" dt="2023-11-27T11:38:23.364" v="571"/>
          <ac:picMkLst>
            <pc:docMk/>
            <pc:sldMk cId="3427311556" sldId="287"/>
            <ac:picMk id="13" creationId="{B67EEABF-D8E4-6BE5-B323-788F2DDE691F}"/>
          </ac:picMkLst>
        </pc:picChg>
        <pc:picChg chg="add del mod">
          <ac:chgData name="Ana Quintana" userId="e3fa3b131e7bf2b7" providerId="Windows Live" clId="Web-{52D6724E-1BDD-48D7-A0F6-B25089F8A35F}" dt="2023-11-27T11:38:25.192" v="575"/>
          <ac:picMkLst>
            <pc:docMk/>
            <pc:sldMk cId="3427311556" sldId="287"/>
            <ac:picMk id="24" creationId="{C0788334-3F8E-4DED-FCCF-9782D9703DCF}"/>
          </ac:picMkLst>
        </pc:picChg>
        <pc:picChg chg="del mod">
          <ac:chgData name="Ana Quintana" userId="e3fa3b131e7bf2b7" providerId="Windows Live" clId="Web-{52D6724E-1BDD-48D7-A0F6-B25089F8A35F}" dt="2023-11-27T11:31:06.315" v="480"/>
          <ac:picMkLst>
            <pc:docMk/>
            <pc:sldMk cId="3427311556" sldId="287"/>
            <ac:picMk id="25" creationId="{4F58408C-8E14-8B74-659F-5AE30A55D9DD}"/>
          </ac:picMkLst>
        </pc:picChg>
        <pc:picChg chg="add del mod">
          <ac:chgData name="Ana Quintana" userId="e3fa3b131e7bf2b7" providerId="Windows Live" clId="Web-{52D6724E-1BDD-48D7-A0F6-B25089F8A35F}" dt="2023-11-27T11:38:23.364" v="569"/>
          <ac:picMkLst>
            <pc:docMk/>
            <pc:sldMk cId="3427311556" sldId="287"/>
            <ac:picMk id="27" creationId="{1BADD599-35BF-8B01-2125-089A0AB3AEA2}"/>
          </ac:picMkLst>
        </pc:picChg>
        <pc:picChg chg="add del mod">
          <ac:chgData name="Ana Quintana" userId="e3fa3b131e7bf2b7" providerId="Windows Live" clId="Web-{52D6724E-1BDD-48D7-A0F6-B25089F8A35F}" dt="2023-11-27T11:38:23.364" v="556"/>
          <ac:picMkLst>
            <pc:docMk/>
            <pc:sldMk cId="3427311556" sldId="287"/>
            <ac:picMk id="40" creationId="{EC0AB06A-6AAD-AAB1-4686-71E2BC636990}"/>
          </ac:picMkLst>
        </pc:picChg>
        <pc:picChg chg="add mod">
          <ac:chgData name="Ana Quintana" userId="e3fa3b131e7bf2b7" providerId="Windows Live" clId="Web-{52D6724E-1BDD-48D7-A0F6-B25089F8A35F}" dt="2023-11-27T12:35:49.772" v="846" actId="1076"/>
          <ac:picMkLst>
            <pc:docMk/>
            <pc:sldMk cId="3427311556" sldId="287"/>
            <ac:picMk id="50" creationId="{D19A28CC-1215-8649-0D7C-405011E7EA0F}"/>
          </ac:picMkLst>
        </pc:picChg>
        <pc:picChg chg="add mod">
          <ac:chgData name="Ana Quintana" userId="e3fa3b131e7bf2b7" providerId="Windows Live" clId="Web-{52D6724E-1BDD-48D7-A0F6-B25089F8A35F}" dt="2023-11-27T12:35:49.819" v="848" actId="1076"/>
          <ac:picMkLst>
            <pc:docMk/>
            <pc:sldMk cId="3427311556" sldId="287"/>
            <ac:picMk id="52" creationId="{6AA178B3-59A5-A3E9-26CE-3506983271B6}"/>
          </ac:picMkLst>
        </pc:picChg>
        <pc:picChg chg="add mod">
          <ac:chgData name="Ana Quintana" userId="e3fa3b131e7bf2b7" providerId="Windows Live" clId="Web-{52D6724E-1BDD-48D7-A0F6-B25089F8A35F}" dt="2023-11-27T12:35:49.835" v="849" actId="1076"/>
          <ac:picMkLst>
            <pc:docMk/>
            <pc:sldMk cId="3427311556" sldId="287"/>
            <ac:picMk id="53" creationId="{0B20A246-C3B6-B3D3-E458-BBA2C7061891}"/>
          </ac:picMkLst>
        </pc:picChg>
        <pc:cxnChg chg="del">
          <ac:chgData name="Ana Quintana" userId="e3fa3b131e7bf2b7" providerId="Windows Live" clId="Web-{52D6724E-1BDD-48D7-A0F6-B25089F8A35F}" dt="2023-11-27T11:31:06.331" v="491"/>
          <ac:cxnSpMkLst>
            <pc:docMk/>
            <pc:sldMk cId="3427311556" sldId="287"/>
            <ac:cxnSpMk id="10" creationId="{7369B3B6-F974-2BF5-983B-A37A7080ACC9}"/>
          </ac:cxnSpMkLst>
        </pc:cxnChg>
        <pc:cxnChg chg="del">
          <ac:chgData name="Ana Quintana" userId="e3fa3b131e7bf2b7" providerId="Windows Live" clId="Web-{52D6724E-1BDD-48D7-A0F6-B25089F8A35F}" dt="2023-11-27T11:31:06.315" v="489"/>
          <ac:cxnSpMkLst>
            <pc:docMk/>
            <pc:sldMk cId="3427311556" sldId="287"/>
            <ac:cxnSpMk id="12" creationId="{F6B8E058-405F-2B4B-4655-DFBFEBE8621A}"/>
          </ac:cxnSpMkLst>
        </pc:cxnChg>
        <pc:cxnChg chg="del">
          <ac:chgData name="Ana Quintana" userId="e3fa3b131e7bf2b7" providerId="Windows Live" clId="Web-{52D6724E-1BDD-48D7-A0F6-B25089F8A35F}" dt="2023-11-27T11:31:06.315" v="487"/>
          <ac:cxnSpMkLst>
            <pc:docMk/>
            <pc:sldMk cId="3427311556" sldId="287"/>
            <ac:cxnSpMk id="15" creationId="{F0CD3079-36B9-0612-CD83-6FF96D3AF90E}"/>
          </ac:cxnSpMkLst>
        </pc:cxnChg>
        <pc:cxnChg chg="del">
          <ac:chgData name="Ana Quintana" userId="e3fa3b131e7bf2b7" providerId="Windows Live" clId="Web-{52D6724E-1BDD-48D7-A0F6-B25089F8A35F}" dt="2023-11-27T11:31:06.315" v="485"/>
          <ac:cxnSpMkLst>
            <pc:docMk/>
            <pc:sldMk cId="3427311556" sldId="287"/>
            <ac:cxnSpMk id="17" creationId="{5BDD71B1-626E-3803-EE23-DE38BB110383}"/>
          </ac:cxnSpMkLst>
        </pc:cxnChg>
        <pc:cxnChg chg="del">
          <ac:chgData name="Ana Quintana" userId="e3fa3b131e7bf2b7" providerId="Windows Live" clId="Web-{52D6724E-1BDD-48D7-A0F6-B25089F8A35F}" dt="2023-11-27T11:31:06.315" v="483"/>
          <ac:cxnSpMkLst>
            <pc:docMk/>
            <pc:sldMk cId="3427311556" sldId="287"/>
            <ac:cxnSpMk id="20" creationId="{A81BB5F0-4D4F-1389-0044-A083D09AA11A}"/>
          </ac:cxnSpMkLst>
        </pc:cxnChg>
        <pc:cxnChg chg="del">
          <ac:chgData name="Ana Quintana" userId="e3fa3b131e7bf2b7" providerId="Windows Live" clId="Web-{52D6724E-1BDD-48D7-A0F6-B25089F8A35F}" dt="2023-11-27T11:31:06.315" v="481"/>
          <ac:cxnSpMkLst>
            <pc:docMk/>
            <pc:sldMk cId="3427311556" sldId="287"/>
            <ac:cxnSpMk id="23" creationId="{65FDE63C-57F6-7AC2-178A-96EDE4595E90}"/>
          </ac:cxnSpMkLst>
        </pc:cxnChg>
        <pc:cxnChg chg="add del mod">
          <ac:chgData name="Ana Quintana" userId="e3fa3b131e7bf2b7" providerId="Windows Live" clId="Web-{52D6724E-1BDD-48D7-A0F6-B25089F8A35F}" dt="2023-11-27T11:38:23.364" v="570"/>
          <ac:cxnSpMkLst>
            <pc:docMk/>
            <pc:sldMk cId="3427311556" sldId="287"/>
            <ac:cxnSpMk id="26" creationId="{B146F3D0-85F8-141E-25F8-BEFB67546A49}"/>
          </ac:cxnSpMkLst>
        </pc:cxnChg>
        <pc:cxnChg chg="add del mod">
          <ac:chgData name="Ana Quintana" userId="e3fa3b131e7bf2b7" providerId="Windows Live" clId="Web-{52D6724E-1BDD-48D7-A0F6-B25089F8A35F}" dt="2023-11-27T11:38:23.364" v="567"/>
          <ac:cxnSpMkLst>
            <pc:docMk/>
            <pc:sldMk cId="3427311556" sldId="287"/>
            <ac:cxnSpMk id="29" creationId="{26FBBDE9-8CC3-ABD9-A1CD-C3A92FA0E04C}"/>
          </ac:cxnSpMkLst>
        </pc:cxnChg>
        <pc:cxnChg chg="add del mod">
          <ac:chgData name="Ana Quintana" userId="e3fa3b131e7bf2b7" providerId="Windows Live" clId="Web-{52D6724E-1BDD-48D7-A0F6-B25089F8A35F}" dt="2023-11-27T11:38:23.364" v="565"/>
          <ac:cxnSpMkLst>
            <pc:docMk/>
            <pc:sldMk cId="3427311556" sldId="287"/>
            <ac:cxnSpMk id="31" creationId="{197AF83A-1BD4-70FD-FBF0-EFD2C8C0A003}"/>
          </ac:cxnSpMkLst>
        </pc:cxnChg>
        <pc:cxnChg chg="add del mod">
          <ac:chgData name="Ana Quintana" userId="e3fa3b131e7bf2b7" providerId="Windows Live" clId="Web-{52D6724E-1BDD-48D7-A0F6-B25089F8A35F}" dt="2023-11-27T11:38:23.364" v="563"/>
          <ac:cxnSpMkLst>
            <pc:docMk/>
            <pc:sldMk cId="3427311556" sldId="287"/>
            <ac:cxnSpMk id="33" creationId="{EA79AADC-60DC-9A8D-DA03-A1F1141460C6}"/>
          </ac:cxnSpMkLst>
        </pc:cxnChg>
        <pc:cxnChg chg="add del mod">
          <ac:chgData name="Ana Quintana" userId="e3fa3b131e7bf2b7" providerId="Windows Live" clId="Web-{52D6724E-1BDD-48D7-A0F6-B25089F8A35F}" dt="2023-11-27T11:38:23.364" v="561"/>
          <ac:cxnSpMkLst>
            <pc:docMk/>
            <pc:sldMk cId="3427311556" sldId="287"/>
            <ac:cxnSpMk id="35" creationId="{525B26E4-9DAD-738A-6669-08FCE2CBF532}"/>
          </ac:cxnSpMkLst>
        </pc:cxnChg>
        <pc:cxnChg chg="add del mod">
          <ac:chgData name="Ana Quintana" userId="e3fa3b131e7bf2b7" providerId="Windows Live" clId="Web-{52D6724E-1BDD-48D7-A0F6-B25089F8A35F}" dt="2023-11-27T11:38:23.364" v="559"/>
          <ac:cxnSpMkLst>
            <pc:docMk/>
            <pc:sldMk cId="3427311556" sldId="287"/>
            <ac:cxnSpMk id="37" creationId="{90F0D194-4454-8EB5-DEF4-E597B0DD3D47}"/>
          </ac:cxnSpMkLst>
        </pc:cxnChg>
        <pc:cxnChg chg="add mod">
          <ac:chgData name="Ana Quintana" userId="e3fa3b131e7bf2b7" providerId="Windows Live" clId="Web-{52D6724E-1BDD-48D7-A0F6-B25089F8A35F}" dt="2023-11-27T12:35:49.850" v="850" actId="1076"/>
          <ac:cxnSpMkLst>
            <pc:docMk/>
            <pc:sldMk cId="3427311556" sldId="287"/>
            <ac:cxnSpMk id="54" creationId="{9039575D-4FEA-8417-DAD1-6F2CABAD4DD8}"/>
          </ac:cxnSpMkLst>
        </pc:cxnChg>
        <pc:cxnChg chg="add mod">
          <ac:chgData name="Ana Quintana" userId="e3fa3b131e7bf2b7" providerId="Windows Live" clId="Web-{52D6724E-1BDD-48D7-A0F6-B25089F8A35F}" dt="2023-11-27T12:35:49.866" v="851" actId="1076"/>
          <ac:cxnSpMkLst>
            <pc:docMk/>
            <pc:sldMk cId="3427311556" sldId="287"/>
            <ac:cxnSpMk id="55" creationId="{C08E12F8-42ED-84BE-CE26-653978A49D49}"/>
          </ac:cxnSpMkLst>
        </pc:cxnChg>
        <pc:cxnChg chg="add mod">
          <ac:chgData name="Ana Quintana" userId="e3fa3b131e7bf2b7" providerId="Windows Live" clId="Web-{52D6724E-1BDD-48D7-A0F6-B25089F8A35F}" dt="2023-11-27T12:35:49.866" v="852" actId="1076"/>
          <ac:cxnSpMkLst>
            <pc:docMk/>
            <pc:sldMk cId="3427311556" sldId="287"/>
            <ac:cxnSpMk id="56" creationId="{27CD04A1-7E43-BC46-3234-B9BA213B0BE1}"/>
          </ac:cxnSpMkLst>
        </pc:cxnChg>
        <pc:cxnChg chg="add mod">
          <ac:chgData name="Ana Quintana" userId="e3fa3b131e7bf2b7" providerId="Windows Live" clId="Web-{52D6724E-1BDD-48D7-A0F6-B25089F8A35F}" dt="2023-11-27T12:35:49.882" v="853" actId="1076"/>
          <ac:cxnSpMkLst>
            <pc:docMk/>
            <pc:sldMk cId="3427311556" sldId="287"/>
            <ac:cxnSpMk id="57" creationId="{8AB354E1-40C5-0367-320B-398CDA3350B2}"/>
          </ac:cxnSpMkLst>
        </pc:cxnChg>
        <pc:cxnChg chg="add mod">
          <ac:chgData name="Ana Quintana" userId="e3fa3b131e7bf2b7" providerId="Windows Live" clId="Web-{52D6724E-1BDD-48D7-A0F6-B25089F8A35F}" dt="2023-11-27T12:35:49.897" v="854" actId="1076"/>
          <ac:cxnSpMkLst>
            <pc:docMk/>
            <pc:sldMk cId="3427311556" sldId="287"/>
            <ac:cxnSpMk id="58" creationId="{3D995AE7-8C4A-0825-3CE1-C0F421AF2EE5}"/>
          </ac:cxnSpMkLst>
        </pc:cxnChg>
        <pc:cxnChg chg="add mod">
          <ac:chgData name="Ana Quintana" userId="e3fa3b131e7bf2b7" providerId="Windows Live" clId="Web-{52D6724E-1BDD-48D7-A0F6-B25089F8A35F}" dt="2023-11-27T12:35:49.913" v="856" actId="1076"/>
          <ac:cxnSpMkLst>
            <pc:docMk/>
            <pc:sldMk cId="3427311556" sldId="287"/>
            <ac:cxnSpMk id="59" creationId="{D511E82C-4121-CEDC-62A7-2F83BA40E8BE}"/>
          </ac:cxnSpMkLst>
        </pc:cxnChg>
        <pc:cxnChg chg="add mod">
          <ac:chgData name="Ana Quintana" userId="e3fa3b131e7bf2b7" providerId="Windows Live" clId="Web-{52D6724E-1BDD-48D7-A0F6-B25089F8A35F}" dt="2023-11-27T12:35:49.913" v="855" actId="1076"/>
          <ac:cxnSpMkLst>
            <pc:docMk/>
            <pc:sldMk cId="3427311556" sldId="287"/>
            <ac:cxnSpMk id="60" creationId="{4E7A15FF-235A-5928-7636-3147EAB43080}"/>
          </ac:cxnSpMkLst>
        </pc:cxnChg>
      </pc:sldChg>
      <pc:sldChg chg="addSp modSp">
        <pc:chgData name="Ana Quintana" userId="e3fa3b131e7bf2b7" providerId="Windows Live" clId="Web-{52D6724E-1BDD-48D7-A0F6-B25089F8A35F}" dt="2023-11-27T11:13:40.714" v="241" actId="20577"/>
        <pc:sldMkLst>
          <pc:docMk/>
          <pc:sldMk cId="3723785467" sldId="293"/>
        </pc:sldMkLst>
        <pc:spChg chg="add mod">
          <ac:chgData name="Ana Quintana" userId="e3fa3b131e7bf2b7" providerId="Windows Live" clId="Web-{52D6724E-1BDD-48D7-A0F6-B25089F8A35F}" dt="2023-11-27T11:06:33.040" v="146" actId="1076"/>
          <ac:spMkLst>
            <pc:docMk/>
            <pc:sldMk cId="3723785467" sldId="293"/>
            <ac:spMk id="2" creationId="{BBE354D1-0AB6-FCDE-2BFB-04540349EFF7}"/>
          </ac:spMkLst>
        </pc:spChg>
        <pc:spChg chg="mod">
          <ac:chgData name="Ana Quintana" userId="e3fa3b131e7bf2b7" providerId="Windows Live" clId="Web-{52D6724E-1BDD-48D7-A0F6-B25089F8A35F}" dt="2023-11-27T11:13:40.714" v="241" actId="20577"/>
          <ac:spMkLst>
            <pc:docMk/>
            <pc:sldMk cId="3723785467" sldId="293"/>
            <ac:spMk id="10" creationId="{95A520F2-E0F5-A54B-D873-0D127BEED7C3}"/>
          </ac:spMkLst>
        </pc:spChg>
        <pc:spChg chg="mod">
          <ac:chgData name="Ana Quintana" userId="e3fa3b131e7bf2b7" providerId="Windows Live" clId="Web-{52D6724E-1BDD-48D7-A0F6-B25089F8A35F}" dt="2023-11-27T11:06:32.993" v="143" actId="1076"/>
          <ac:spMkLst>
            <pc:docMk/>
            <pc:sldMk cId="3723785467" sldId="293"/>
            <ac:spMk id="17" creationId="{E6739F44-8368-4996-F01E-1628F8630947}"/>
          </ac:spMkLst>
        </pc:spChg>
        <pc:spChg chg="mod">
          <ac:chgData name="Ana Quintana" userId="e3fa3b131e7bf2b7" providerId="Windows Live" clId="Web-{52D6724E-1BDD-48D7-A0F6-B25089F8A35F}" dt="2023-11-27T11:06:32.915" v="138" actId="1076"/>
          <ac:spMkLst>
            <pc:docMk/>
            <pc:sldMk cId="3723785467" sldId="293"/>
            <ac:spMk id="22" creationId="{84456313-7627-64A2-A610-2A90660C545B}"/>
          </ac:spMkLst>
        </pc:spChg>
        <pc:spChg chg="mod">
          <ac:chgData name="Ana Quintana" userId="e3fa3b131e7bf2b7" providerId="Windows Live" clId="Web-{52D6724E-1BDD-48D7-A0F6-B25089F8A35F}" dt="2023-11-27T11:06:33.024" v="145" actId="1076"/>
          <ac:spMkLst>
            <pc:docMk/>
            <pc:sldMk cId="3723785467" sldId="293"/>
            <ac:spMk id="23" creationId="{8885723D-E47F-A8D0-BD53-44A4B9A6B87B}"/>
          </ac:spMkLst>
        </pc:spChg>
        <pc:spChg chg="mod">
          <ac:chgData name="Ana Quintana" userId="e3fa3b131e7bf2b7" providerId="Windows Live" clId="Web-{52D6724E-1BDD-48D7-A0F6-B25089F8A35F}" dt="2023-11-27T11:06:18.164" v="135" actId="1076"/>
          <ac:spMkLst>
            <pc:docMk/>
            <pc:sldMk cId="3723785467" sldId="293"/>
            <ac:spMk id="24" creationId="{1607CD04-C50E-55BC-4779-04D958C88E8C}"/>
          </ac:spMkLst>
        </pc:spChg>
        <pc:picChg chg="add mod">
          <ac:chgData name="Ana Quintana" userId="e3fa3b131e7bf2b7" providerId="Windows Live" clId="Web-{52D6724E-1BDD-48D7-A0F6-B25089F8A35F}" dt="2023-11-27T11:06:15.274" v="134" actId="1076"/>
          <ac:picMkLst>
            <pc:docMk/>
            <pc:sldMk cId="3723785467" sldId="293"/>
            <ac:picMk id="3" creationId="{FA74896B-5BBD-FD9E-C49F-957F806BE694}"/>
          </ac:picMkLst>
        </pc:picChg>
        <pc:picChg chg="mod">
          <ac:chgData name="Ana Quintana" userId="e3fa3b131e7bf2b7" providerId="Windows Live" clId="Web-{52D6724E-1BDD-48D7-A0F6-B25089F8A35F}" dt="2023-11-27T11:06:12.711" v="133" actId="1076"/>
          <ac:picMkLst>
            <pc:docMk/>
            <pc:sldMk cId="3723785467" sldId="293"/>
            <ac:picMk id="8" creationId="{7C8829A6-34FE-838F-DD0A-FC4DD288BD93}"/>
          </ac:picMkLst>
        </pc:picChg>
        <pc:picChg chg="mod">
          <ac:chgData name="Ana Quintana" userId="e3fa3b131e7bf2b7" providerId="Windows Live" clId="Web-{52D6724E-1BDD-48D7-A0F6-B25089F8A35F}" dt="2023-11-27T11:06:32.930" v="139" actId="1076"/>
          <ac:picMkLst>
            <pc:docMk/>
            <pc:sldMk cId="3723785467" sldId="293"/>
            <ac:picMk id="9" creationId="{CA58C0DB-3F0E-3370-84EE-95E785901183}"/>
          </ac:picMkLst>
        </pc:picChg>
        <pc:picChg chg="mod">
          <ac:chgData name="Ana Quintana" userId="e3fa3b131e7bf2b7" providerId="Windows Live" clId="Web-{52D6724E-1BDD-48D7-A0F6-B25089F8A35F}" dt="2023-11-27T11:06:32.961" v="140" actId="1076"/>
          <ac:picMkLst>
            <pc:docMk/>
            <pc:sldMk cId="3723785467" sldId="293"/>
            <ac:picMk id="13" creationId="{D914DCDA-146A-300B-8708-6875EB40C22D}"/>
          </ac:picMkLst>
        </pc:picChg>
        <pc:cxnChg chg="mod">
          <ac:chgData name="Ana Quintana" userId="e3fa3b131e7bf2b7" providerId="Windows Live" clId="Web-{52D6724E-1BDD-48D7-A0F6-B25089F8A35F}" dt="2023-11-27T11:06:32.961" v="141" actId="1076"/>
          <ac:cxnSpMkLst>
            <pc:docMk/>
            <pc:sldMk cId="3723785467" sldId="293"/>
            <ac:cxnSpMk id="15" creationId="{63F9CA55-F322-F28F-EC7D-0496411A666A}"/>
          </ac:cxnSpMkLst>
        </pc:cxnChg>
        <pc:cxnChg chg="mod">
          <ac:chgData name="Ana Quintana" userId="e3fa3b131e7bf2b7" providerId="Windows Live" clId="Web-{52D6724E-1BDD-48D7-A0F6-B25089F8A35F}" dt="2023-11-27T11:06:32.977" v="142" actId="1076"/>
          <ac:cxnSpMkLst>
            <pc:docMk/>
            <pc:sldMk cId="3723785467" sldId="293"/>
            <ac:cxnSpMk id="16" creationId="{36B6F60B-2DDA-F3E2-FDD7-07173E62CA6A}"/>
          </ac:cxnSpMkLst>
        </pc:cxnChg>
        <pc:cxnChg chg="mod">
          <ac:chgData name="Ana Quintana" userId="e3fa3b131e7bf2b7" providerId="Windows Live" clId="Web-{52D6724E-1BDD-48D7-A0F6-B25089F8A35F}" dt="2023-11-27T11:06:33.008" v="144" actId="1076"/>
          <ac:cxnSpMkLst>
            <pc:docMk/>
            <pc:sldMk cId="3723785467" sldId="293"/>
            <ac:cxnSpMk id="18" creationId="{6E0727D1-D465-EE4F-CF45-BCF763B01D50}"/>
          </ac:cxnSpMkLst>
        </pc:cxnChg>
        <pc:cxnChg chg="mod">
          <ac:chgData name="Ana Quintana" userId="e3fa3b131e7bf2b7" providerId="Windows Live" clId="Web-{52D6724E-1BDD-48D7-A0F6-B25089F8A35F}" dt="2023-11-27T11:06:32.899" v="137" actId="1076"/>
          <ac:cxnSpMkLst>
            <pc:docMk/>
            <pc:sldMk cId="3723785467" sldId="293"/>
            <ac:cxnSpMk id="20" creationId="{47371DE0-3A43-0205-1F97-5E2C987E77FF}"/>
          </ac:cxnSpMkLst>
        </pc:cxnChg>
      </pc:sldChg>
      <pc:sldChg chg="addSp delSp modSp">
        <pc:chgData name="Ana Quintana" userId="e3fa3b131e7bf2b7" providerId="Windows Live" clId="Web-{52D6724E-1BDD-48D7-A0F6-B25089F8A35F}" dt="2023-11-27T11:18:52.606" v="298" actId="14100"/>
        <pc:sldMkLst>
          <pc:docMk/>
          <pc:sldMk cId="1173988671" sldId="294"/>
        </pc:sldMkLst>
        <pc:spChg chg="add mod">
          <ac:chgData name="Ana Quintana" userId="e3fa3b131e7bf2b7" providerId="Windows Live" clId="Web-{52D6724E-1BDD-48D7-A0F6-B25089F8A35F}" dt="2023-11-27T11:11:09.635" v="220" actId="20577"/>
          <ac:spMkLst>
            <pc:docMk/>
            <pc:sldMk cId="1173988671" sldId="294"/>
            <ac:spMk id="3" creationId="{15C8F50F-27E5-06C8-1BD9-EC6BADE4E6EA}"/>
          </ac:spMkLst>
        </pc:spChg>
        <pc:spChg chg="mod">
          <ac:chgData name="Ana Quintana" userId="e3fa3b131e7bf2b7" providerId="Windows Live" clId="Web-{52D6724E-1BDD-48D7-A0F6-B25089F8A35F}" dt="2023-11-27T11:16:49.465" v="291" actId="1076"/>
          <ac:spMkLst>
            <pc:docMk/>
            <pc:sldMk cId="1173988671" sldId="294"/>
            <ac:spMk id="7" creationId="{83337B3C-1F5A-8707-31D6-879B4856A733}"/>
          </ac:spMkLst>
        </pc:spChg>
        <pc:spChg chg="add mod">
          <ac:chgData name="Ana Quintana" userId="e3fa3b131e7bf2b7" providerId="Windows Live" clId="Web-{52D6724E-1BDD-48D7-A0F6-B25089F8A35F}" dt="2023-11-27T11:11:51.588" v="224"/>
          <ac:spMkLst>
            <pc:docMk/>
            <pc:sldMk cId="1173988671" sldId="294"/>
            <ac:spMk id="8" creationId="{8CCDB109-2365-8496-8D3B-F86706F14CA4}"/>
          </ac:spMkLst>
        </pc:spChg>
        <pc:spChg chg="add mod">
          <ac:chgData name="Ana Quintana" userId="e3fa3b131e7bf2b7" providerId="Windows Live" clId="Web-{52D6724E-1BDD-48D7-A0F6-B25089F8A35F}" dt="2023-11-27T11:12:12.182" v="231" actId="1076"/>
          <ac:spMkLst>
            <pc:docMk/>
            <pc:sldMk cId="1173988671" sldId="294"/>
            <ac:spMk id="9" creationId="{FB81BD25-0DDB-302F-9323-54FA55729D8A}"/>
          </ac:spMkLst>
        </pc:spChg>
        <pc:spChg chg="mod">
          <ac:chgData name="Ana Quintana" userId="e3fa3b131e7bf2b7" providerId="Windows Live" clId="Web-{52D6724E-1BDD-48D7-A0F6-B25089F8A35F}" dt="2023-11-27T11:18:28.762" v="296"/>
          <ac:spMkLst>
            <pc:docMk/>
            <pc:sldMk cId="1173988671" sldId="294"/>
            <ac:spMk id="12" creationId="{63206D3A-7D2C-F5FC-63D3-B1E108555186}"/>
          </ac:spMkLst>
        </pc:spChg>
        <pc:spChg chg="add mod">
          <ac:chgData name="Ana Quintana" userId="e3fa3b131e7bf2b7" providerId="Windows Live" clId="Web-{52D6724E-1BDD-48D7-A0F6-B25089F8A35F}" dt="2023-11-27T11:16:43.449" v="290" actId="1076"/>
          <ac:spMkLst>
            <pc:docMk/>
            <pc:sldMk cId="1173988671" sldId="294"/>
            <ac:spMk id="13" creationId="{6FDD41EC-BF33-BE64-D9F2-664F0A039BAA}"/>
          </ac:spMkLst>
        </pc:spChg>
        <pc:spChg chg="mod">
          <ac:chgData name="Ana Quintana" userId="e3fa3b131e7bf2b7" providerId="Windows Live" clId="Web-{52D6724E-1BDD-48D7-A0F6-B25089F8A35F}" dt="2023-11-27T11:14:47.589" v="253" actId="1076"/>
          <ac:spMkLst>
            <pc:docMk/>
            <pc:sldMk cId="1173988671" sldId="294"/>
            <ac:spMk id="20" creationId="{6503909C-ACB5-D794-0C32-0CD751F88591}"/>
          </ac:spMkLst>
        </pc:spChg>
        <pc:spChg chg="mod">
          <ac:chgData name="Ana Quintana" userId="e3fa3b131e7bf2b7" providerId="Windows Live" clId="Web-{52D6724E-1BDD-48D7-A0F6-B25089F8A35F}" dt="2023-11-27T11:14:47.605" v="254" actId="1076"/>
          <ac:spMkLst>
            <pc:docMk/>
            <pc:sldMk cId="1173988671" sldId="294"/>
            <ac:spMk id="22" creationId="{52BCF874-A1AE-D50A-44BB-83BEF0F8BE27}"/>
          </ac:spMkLst>
        </pc:spChg>
        <pc:spChg chg="mod">
          <ac:chgData name="Ana Quintana" userId="e3fa3b131e7bf2b7" providerId="Windows Live" clId="Web-{52D6724E-1BDD-48D7-A0F6-B25089F8A35F}" dt="2023-11-27T11:14:47.620" v="255" actId="1076"/>
          <ac:spMkLst>
            <pc:docMk/>
            <pc:sldMk cId="1173988671" sldId="294"/>
            <ac:spMk id="23" creationId="{C4B5738A-318B-6619-1957-77F3589C6ED0}"/>
          </ac:spMkLst>
        </pc:spChg>
        <pc:grpChg chg="add mod">
          <ac:chgData name="Ana Quintana" userId="e3fa3b131e7bf2b7" providerId="Windows Live" clId="Web-{52D6724E-1BDD-48D7-A0F6-B25089F8A35F}" dt="2023-11-27T11:16:40.168" v="288" actId="1076"/>
          <ac:grpSpMkLst>
            <pc:docMk/>
            <pc:sldMk cId="1173988671" sldId="294"/>
            <ac:grpSpMk id="10" creationId="{5611D960-F4EC-1AF8-B7C0-5C0204B165C8}"/>
          </ac:grpSpMkLst>
        </pc:grpChg>
        <pc:picChg chg="mod">
          <ac:chgData name="Ana Quintana" userId="e3fa3b131e7bf2b7" providerId="Windows Live" clId="Web-{52D6724E-1BDD-48D7-A0F6-B25089F8A35F}" dt="2023-11-27T11:11:26.854" v="221" actId="1076"/>
          <ac:picMkLst>
            <pc:docMk/>
            <pc:sldMk cId="1173988671" sldId="294"/>
            <ac:picMk id="2" creationId="{B2073FE7-0EBC-B09B-6839-CAD3C6C1E333}"/>
          </ac:picMkLst>
        </pc:picChg>
        <pc:picChg chg="mod modCrop">
          <ac:chgData name="Ana Quintana" userId="e3fa3b131e7bf2b7" providerId="Windows Live" clId="Web-{52D6724E-1BDD-48D7-A0F6-B25089F8A35F}" dt="2023-11-27T11:10:55.853" v="216" actId="1076"/>
          <ac:picMkLst>
            <pc:docMk/>
            <pc:sldMk cId="1173988671" sldId="294"/>
            <ac:picMk id="4" creationId="{5C11B7CD-729C-6ED6-EBBF-0249B4B23E71}"/>
          </ac:picMkLst>
        </pc:picChg>
        <pc:picChg chg="del mod">
          <ac:chgData name="Ana Quintana" userId="e3fa3b131e7bf2b7" providerId="Windows Live" clId="Web-{52D6724E-1BDD-48D7-A0F6-B25089F8A35F}" dt="2023-11-27T11:01:52.288" v="116"/>
          <ac:picMkLst>
            <pc:docMk/>
            <pc:sldMk cId="1173988671" sldId="294"/>
            <ac:picMk id="5" creationId="{7FCE2CFF-EE62-85EB-FE20-31F948C88BDF}"/>
          </ac:picMkLst>
        </pc:picChg>
        <pc:picChg chg="mod">
          <ac:chgData name="Ana Quintana" userId="e3fa3b131e7bf2b7" providerId="Windows Live" clId="Web-{52D6724E-1BDD-48D7-A0F6-B25089F8A35F}" dt="2023-11-27T11:16:38.433" v="287" actId="1076"/>
          <ac:picMkLst>
            <pc:docMk/>
            <pc:sldMk cId="1173988671" sldId="294"/>
            <ac:picMk id="6" creationId="{36347AC2-B0BF-B70E-A11F-6170E9EC7567}"/>
          </ac:picMkLst>
        </pc:picChg>
        <pc:picChg chg="add mod">
          <ac:chgData name="Ana Quintana" userId="e3fa3b131e7bf2b7" providerId="Windows Live" clId="Web-{52D6724E-1BDD-48D7-A0F6-B25089F8A35F}" dt="2023-11-27T11:16:43.433" v="289" actId="1076"/>
          <ac:picMkLst>
            <pc:docMk/>
            <pc:sldMk cId="1173988671" sldId="294"/>
            <ac:picMk id="11" creationId="{6D87C113-74C5-1168-ABC5-B4F68D2CF958}"/>
          </ac:picMkLst>
        </pc:picChg>
        <pc:picChg chg="mod">
          <ac:chgData name="Ana Quintana" userId="e3fa3b131e7bf2b7" providerId="Windows Live" clId="Web-{52D6724E-1BDD-48D7-A0F6-B25089F8A35F}" dt="2023-11-27T11:14:47.636" v="256" actId="1076"/>
          <ac:picMkLst>
            <pc:docMk/>
            <pc:sldMk cId="1173988671" sldId="294"/>
            <ac:picMk id="18" creationId="{8B7ABB2D-6F35-7272-D1C4-75D2D05B086A}"/>
          </ac:picMkLst>
        </pc:picChg>
        <pc:cxnChg chg="mod">
          <ac:chgData name="Ana Quintana" userId="e3fa3b131e7bf2b7" providerId="Windows Live" clId="Web-{52D6724E-1BDD-48D7-A0F6-B25089F8A35F}" dt="2023-11-27T11:18:52.606" v="298" actId="14100"/>
          <ac:cxnSpMkLst>
            <pc:docMk/>
            <pc:sldMk cId="1173988671" sldId="294"/>
            <ac:cxnSpMk id="24" creationId="{A56A58CB-9E90-8513-2F53-7387415701CD}"/>
          </ac:cxnSpMkLst>
        </pc:cxnChg>
        <pc:cxnChg chg="mod">
          <ac:chgData name="Ana Quintana" userId="e3fa3b131e7bf2b7" providerId="Windows Live" clId="Web-{52D6724E-1BDD-48D7-A0F6-B25089F8A35F}" dt="2023-11-27T11:14:47.667" v="258" actId="1076"/>
          <ac:cxnSpMkLst>
            <pc:docMk/>
            <pc:sldMk cId="1173988671" sldId="294"/>
            <ac:cxnSpMk id="25" creationId="{1F2BED18-FD2A-0199-B5D3-67083FBB817E}"/>
          </ac:cxnSpMkLst>
        </pc:cxnChg>
        <pc:cxnChg chg="mod">
          <ac:chgData name="Ana Quintana" userId="e3fa3b131e7bf2b7" providerId="Windows Live" clId="Web-{52D6724E-1BDD-48D7-A0F6-B25089F8A35F}" dt="2023-11-27T11:14:47.683" v="259" actId="1076"/>
          <ac:cxnSpMkLst>
            <pc:docMk/>
            <pc:sldMk cId="1173988671" sldId="294"/>
            <ac:cxnSpMk id="26" creationId="{59CE3E46-EEAA-5199-4993-E9E6A4EF98FA}"/>
          </ac:cxnSpMkLst>
        </pc:cxnChg>
      </pc:sldChg>
      <pc:sldChg chg="addSp delSp modSp add replId">
        <pc:chgData name="Ana Quintana" userId="e3fa3b131e7bf2b7" providerId="Windows Live" clId="Web-{52D6724E-1BDD-48D7-A0F6-B25089F8A35F}" dt="2023-11-27T11:27:46.386" v="431" actId="1076"/>
        <pc:sldMkLst>
          <pc:docMk/>
          <pc:sldMk cId="2159009787" sldId="295"/>
        </pc:sldMkLst>
        <pc:spChg chg="del">
          <ac:chgData name="Ana Quintana" userId="e3fa3b131e7bf2b7" providerId="Windows Live" clId="Web-{52D6724E-1BDD-48D7-A0F6-B25089F8A35F}" dt="2023-11-27T11:25:24.436" v="363"/>
          <ac:spMkLst>
            <pc:docMk/>
            <pc:sldMk cId="2159009787" sldId="295"/>
            <ac:spMk id="3" creationId="{15C8F50F-27E5-06C8-1BD9-EC6BADE4E6EA}"/>
          </ac:spMkLst>
        </pc:spChg>
        <pc:spChg chg="del">
          <ac:chgData name="Ana Quintana" userId="e3fa3b131e7bf2b7" providerId="Windows Live" clId="Web-{52D6724E-1BDD-48D7-A0F6-B25089F8A35F}" dt="2023-11-27T11:25:24.436" v="371"/>
          <ac:spMkLst>
            <pc:docMk/>
            <pc:sldMk cId="2159009787" sldId="295"/>
            <ac:spMk id="7" creationId="{83337B3C-1F5A-8707-31D6-879B4856A733}"/>
          </ac:spMkLst>
        </pc:spChg>
        <pc:spChg chg="mod">
          <ac:chgData name="Ana Quintana" userId="e3fa3b131e7bf2b7" providerId="Windows Live" clId="Web-{52D6724E-1BDD-48D7-A0F6-B25089F8A35F}" dt="2023-11-27T11:27:02.774" v="414" actId="1076"/>
          <ac:spMkLst>
            <pc:docMk/>
            <pc:sldMk cId="2159009787" sldId="295"/>
            <ac:spMk id="12" creationId="{63206D3A-7D2C-F5FC-63D3-B1E108555186}"/>
          </ac:spMkLst>
        </pc:spChg>
        <pc:spChg chg="del">
          <ac:chgData name="Ana Quintana" userId="e3fa3b131e7bf2b7" providerId="Windows Live" clId="Web-{52D6724E-1BDD-48D7-A0F6-B25089F8A35F}" dt="2023-11-27T11:25:24.436" v="360"/>
          <ac:spMkLst>
            <pc:docMk/>
            <pc:sldMk cId="2159009787" sldId="295"/>
            <ac:spMk id="13" creationId="{6FDD41EC-BF33-BE64-D9F2-664F0A039BAA}"/>
          </ac:spMkLst>
        </pc:spChg>
        <pc:spChg chg="add mod">
          <ac:chgData name="Ana Quintana" userId="e3fa3b131e7bf2b7" providerId="Windows Live" clId="Web-{52D6724E-1BDD-48D7-A0F6-B25089F8A35F}" dt="2023-11-27T11:27:22.338" v="421" actId="1076"/>
          <ac:spMkLst>
            <pc:docMk/>
            <pc:sldMk cId="2159009787" sldId="295"/>
            <ac:spMk id="15" creationId="{8F539702-04DE-6E54-9A41-8639E7532081}"/>
          </ac:spMkLst>
        </pc:spChg>
        <pc:spChg chg="add mod">
          <ac:chgData name="Ana Quintana" userId="e3fa3b131e7bf2b7" providerId="Windows Live" clId="Web-{52D6724E-1BDD-48D7-A0F6-B25089F8A35F}" dt="2023-11-27T11:27:43.885" v="430" actId="1076"/>
          <ac:spMkLst>
            <pc:docMk/>
            <pc:sldMk cId="2159009787" sldId="295"/>
            <ac:spMk id="16" creationId="{8C1A455E-87A1-7A3C-0CF4-438D3775C651}"/>
          </ac:spMkLst>
        </pc:spChg>
        <pc:spChg chg="del">
          <ac:chgData name="Ana Quintana" userId="e3fa3b131e7bf2b7" providerId="Windows Live" clId="Web-{52D6724E-1BDD-48D7-A0F6-B25089F8A35F}" dt="2023-11-27T11:25:24.436" v="369"/>
          <ac:spMkLst>
            <pc:docMk/>
            <pc:sldMk cId="2159009787" sldId="295"/>
            <ac:spMk id="20" creationId="{6503909C-ACB5-D794-0C32-0CD751F88591}"/>
          </ac:spMkLst>
        </pc:spChg>
        <pc:spChg chg="del">
          <ac:chgData name="Ana Quintana" userId="e3fa3b131e7bf2b7" providerId="Windows Live" clId="Web-{52D6724E-1BDD-48D7-A0F6-B25089F8A35F}" dt="2023-11-27T11:25:24.436" v="368"/>
          <ac:spMkLst>
            <pc:docMk/>
            <pc:sldMk cId="2159009787" sldId="295"/>
            <ac:spMk id="22" creationId="{52BCF874-A1AE-D50A-44BB-83BEF0F8BE27}"/>
          </ac:spMkLst>
        </pc:spChg>
        <pc:spChg chg="del">
          <ac:chgData name="Ana Quintana" userId="e3fa3b131e7bf2b7" providerId="Windows Live" clId="Web-{52D6724E-1BDD-48D7-A0F6-B25089F8A35F}" dt="2023-11-27T11:25:24.436" v="367"/>
          <ac:spMkLst>
            <pc:docMk/>
            <pc:sldMk cId="2159009787" sldId="295"/>
            <ac:spMk id="23" creationId="{C4B5738A-318B-6619-1957-77F3589C6ED0}"/>
          </ac:spMkLst>
        </pc:spChg>
        <pc:spChg chg="mod">
          <ac:chgData name="Ana Quintana" userId="e3fa3b131e7bf2b7" providerId="Windows Live" clId="Web-{52D6724E-1BDD-48D7-A0F6-B25089F8A35F}" dt="2023-11-27T11:24:56.983" v="349" actId="20577"/>
          <ac:spMkLst>
            <pc:docMk/>
            <pc:sldMk cId="2159009787" sldId="295"/>
            <ac:spMk id="36" creationId="{BF2014DE-F722-5306-3B09-114F6583CF42}"/>
          </ac:spMkLst>
        </pc:spChg>
        <pc:grpChg chg="del">
          <ac:chgData name="Ana Quintana" userId="e3fa3b131e7bf2b7" providerId="Windows Live" clId="Web-{52D6724E-1BDD-48D7-A0F6-B25089F8A35F}" dt="2023-11-27T11:25:24.436" v="362"/>
          <ac:grpSpMkLst>
            <pc:docMk/>
            <pc:sldMk cId="2159009787" sldId="295"/>
            <ac:grpSpMk id="10" creationId="{5611D960-F4EC-1AF8-B7C0-5C0204B165C8}"/>
          </ac:grpSpMkLst>
        </pc:grpChg>
        <pc:picChg chg="del">
          <ac:chgData name="Ana Quintana" userId="e3fa3b131e7bf2b7" providerId="Windows Live" clId="Web-{52D6724E-1BDD-48D7-A0F6-B25089F8A35F}" dt="2023-11-27T11:25:24.436" v="373"/>
          <ac:picMkLst>
            <pc:docMk/>
            <pc:sldMk cId="2159009787" sldId="295"/>
            <ac:picMk id="4" creationId="{5C11B7CD-729C-6ED6-EBBF-0249B4B23E71}"/>
          </ac:picMkLst>
        </pc:picChg>
        <pc:picChg chg="add mod">
          <ac:chgData name="Ana Quintana" userId="e3fa3b131e7bf2b7" providerId="Windows Live" clId="Web-{52D6724E-1BDD-48D7-A0F6-B25089F8A35F}" dt="2023-11-27T11:27:46.386" v="431" actId="1076"/>
          <ac:picMkLst>
            <pc:docMk/>
            <pc:sldMk cId="2159009787" sldId="295"/>
            <ac:picMk id="5" creationId="{267B17A5-FD17-A340-62A4-DBDC4C9A7B6D}"/>
          </ac:picMkLst>
        </pc:picChg>
        <pc:picChg chg="del">
          <ac:chgData name="Ana Quintana" userId="e3fa3b131e7bf2b7" providerId="Windows Live" clId="Web-{52D6724E-1BDD-48D7-A0F6-B25089F8A35F}" dt="2023-11-27T11:25:24.436" v="372"/>
          <ac:picMkLst>
            <pc:docMk/>
            <pc:sldMk cId="2159009787" sldId="295"/>
            <ac:picMk id="6" creationId="{36347AC2-B0BF-B70E-A11F-6170E9EC7567}"/>
          </ac:picMkLst>
        </pc:picChg>
        <pc:picChg chg="del">
          <ac:chgData name="Ana Quintana" userId="e3fa3b131e7bf2b7" providerId="Windows Live" clId="Web-{52D6724E-1BDD-48D7-A0F6-B25089F8A35F}" dt="2023-11-27T11:25:24.436" v="361"/>
          <ac:picMkLst>
            <pc:docMk/>
            <pc:sldMk cId="2159009787" sldId="295"/>
            <ac:picMk id="11" creationId="{6D87C113-74C5-1168-ABC5-B4F68D2CF958}"/>
          </ac:picMkLst>
        </pc:picChg>
        <pc:picChg chg="add mod">
          <ac:chgData name="Ana Quintana" userId="e3fa3b131e7bf2b7" providerId="Windows Live" clId="Web-{52D6724E-1BDD-48D7-A0F6-B25089F8A35F}" dt="2023-11-27T11:27:28.682" v="424" actId="1076"/>
          <ac:picMkLst>
            <pc:docMk/>
            <pc:sldMk cId="2159009787" sldId="295"/>
            <ac:picMk id="14" creationId="{0C10CA03-E8F4-E710-45B7-0B8056905111}"/>
          </ac:picMkLst>
        </pc:picChg>
        <pc:picChg chg="del">
          <ac:chgData name="Ana Quintana" userId="e3fa3b131e7bf2b7" providerId="Windows Live" clId="Web-{52D6724E-1BDD-48D7-A0F6-B25089F8A35F}" dt="2023-11-27T11:25:24.436" v="370"/>
          <ac:picMkLst>
            <pc:docMk/>
            <pc:sldMk cId="2159009787" sldId="295"/>
            <ac:picMk id="18" creationId="{8B7ABB2D-6F35-7272-D1C4-75D2D05B086A}"/>
          </ac:picMkLst>
        </pc:picChg>
        <pc:cxnChg chg="del">
          <ac:chgData name="Ana Quintana" userId="e3fa3b131e7bf2b7" providerId="Windows Live" clId="Web-{52D6724E-1BDD-48D7-A0F6-B25089F8A35F}" dt="2023-11-27T11:25:24.436" v="366"/>
          <ac:cxnSpMkLst>
            <pc:docMk/>
            <pc:sldMk cId="2159009787" sldId="295"/>
            <ac:cxnSpMk id="24" creationId="{A56A58CB-9E90-8513-2F53-7387415701CD}"/>
          </ac:cxnSpMkLst>
        </pc:cxnChg>
        <pc:cxnChg chg="del">
          <ac:chgData name="Ana Quintana" userId="e3fa3b131e7bf2b7" providerId="Windows Live" clId="Web-{52D6724E-1BDD-48D7-A0F6-B25089F8A35F}" dt="2023-11-27T11:25:24.436" v="365"/>
          <ac:cxnSpMkLst>
            <pc:docMk/>
            <pc:sldMk cId="2159009787" sldId="295"/>
            <ac:cxnSpMk id="25" creationId="{1F2BED18-FD2A-0199-B5D3-67083FBB817E}"/>
          </ac:cxnSpMkLst>
        </pc:cxnChg>
        <pc:cxnChg chg="del">
          <ac:chgData name="Ana Quintana" userId="e3fa3b131e7bf2b7" providerId="Windows Live" clId="Web-{52D6724E-1BDD-48D7-A0F6-B25089F8A35F}" dt="2023-11-27T11:25:24.436" v="364"/>
          <ac:cxnSpMkLst>
            <pc:docMk/>
            <pc:sldMk cId="2159009787" sldId="295"/>
            <ac:cxnSpMk id="26" creationId="{59CE3E46-EEAA-5199-4993-E9E6A4EF98FA}"/>
          </ac:cxnSpMkLst>
        </pc:cxnChg>
      </pc:sldChg>
      <pc:sldChg chg="delSp add del replId">
        <pc:chgData name="Ana Quintana" userId="e3fa3b131e7bf2b7" providerId="Windows Live" clId="Web-{52D6724E-1BDD-48D7-A0F6-B25089F8A35F}" dt="2023-11-27T11:22:43.841" v="320"/>
        <pc:sldMkLst>
          <pc:docMk/>
          <pc:sldMk cId="2667961894" sldId="295"/>
        </pc:sldMkLst>
        <pc:spChg chg="del">
          <ac:chgData name="Ana Quintana" userId="e3fa3b131e7bf2b7" providerId="Windows Live" clId="Web-{52D6724E-1BDD-48D7-A0F6-B25089F8A35F}" dt="2023-11-27T11:21:55.029" v="308"/>
          <ac:spMkLst>
            <pc:docMk/>
            <pc:sldMk cId="2667961894" sldId="295"/>
            <ac:spMk id="3" creationId="{15C8F50F-27E5-06C8-1BD9-EC6BADE4E6EA}"/>
          </ac:spMkLst>
        </pc:spChg>
        <pc:spChg chg="del">
          <ac:chgData name="Ana Quintana" userId="e3fa3b131e7bf2b7" providerId="Windows Live" clId="Web-{52D6724E-1BDD-48D7-A0F6-B25089F8A35F}" dt="2023-11-27T11:21:55.029" v="317"/>
          <ac:spMkLst>
            <pc:docMk/>
            <pc:sldMk cId="2667961894" sldId="295"/>
            <ac:spMk id="7" creationId="{83337B3C-1F5A-8707-31D6-879B4856A733}"/>
          </ac:spMkLst>
        </pc:spChg>
        <pc:spChg chg="del">
          <ac:chgData name="Ana Quintana" userId="e3fa3b131e7bf2b7" providerId="Windows Live" clId="Web-{52D6724E-1BDD-48D7-A0F6-B25089F8A35F}" dt="2023-11-27T11:21:55.029" v="316"/>
          <ac:spMkLst>
            <pc:docMk/>
            <pc:sldMk cId="2667961894" sldId="295"/>
            <ac:spMk id="12" creationId="{63206D3A-7D2C-F5FC-63D3-B1E108555186}"/>
          </ac:spMkLst>
        </pc:spChg>
        <pc:spChg chg="del">
          <ac:chgData name="Ana Quintana" userId="e3fa3b131e7bf2b7" providerId="Windows Live" clId="Web-{52D6724E-1BDD-48D7-A0F6-B25089F8A35F}" dt="2023-11-27T11:21:55.029" v="305"/>
          <ac:spMkLst>
            <pc:docMk/>
            <pc:sldMk cId="2667961894" sldId="295"/>
            <ac:spMk id="13" creationId="{6FDD41EC-BF33-BE64-D9F2-664F0A039BAA}"/>
          </ac:spMkLst>
        </pc:spChg>
        <pc:spChg chg="del">
          <ac:chgData name="Ana Quintana" userId="e3fa3b131e7bf2b7" providerId="Windows Live" clId="Web-{52D6724E-1BDD-48D7-A0F6-B25089F8A35F}" dt="2023-11-27T11:21:55.029" v="314"/>
          <ac:spMkLst>
            <pc:docMk/>
            <pc:sldMk cId="2667961894" sldId="295"/>
            <ac:spMk id="20" creationId="{6503909C-ACB5-D794-0C32-0CD751F88591}"/>
          </ac:spMkLst>
        </pc:spChg>
        <pc:spChg chg="del">
          <ac:chgData name="Ana Quintana" userId="e3fa3b131e7bf2b7" providerId="Windows Live" clId="Web-{52D6724E-1BDD-48D7-A0F6-B25089F8A35F}" dt="2023-11-27T11:21:55.029" v="313"/>
          <ac:spMkLst>
            <pc:docMk/>
            <pc:sldMk cId="2667961894" sldId="295"/>
            <ac:spMk id="22" creationId="{52BCF874-A1AE-D50A-44BB-83BEF0F8BE27}"/>
          </ac:spMkLst>
        </pc:spChg>
        <pc:spChg chg="del">
          <ac:chgData name="Ana Quintana" userId="e3fa3b131e7bf2b7" providerId="Windows Live" clId="Web-{52D6724E-1BDD-48D7-A0F6-B25089F8A35F}" dt="2023-11-27T11:21:55.029" v="312"/>
          <ac:spMkLst>
            <pc:docMk/>
            <pc:sldMk cId="2667961894" sldId="295"/>
            <ac:spMk id="23" creationId="{C4B5738A-318B-6619-1957-77F3589C6ED0}"/>
          </ac:spMkLst>
        </pc:spChg>
        <pc:grpChg chg="del">
          <ac:chgData name="Ana Quintana" userId="e3fa3b131e7bf2b7" providerId="Windows Live" clId="Web-{52D6724E-1BDD-48D7-A0F6-B25089F8A35F}" dt="2023-11-27T11:21:55.029" v="307"/>
          <ac:grpSpMkLst>
            <pc:docMk/>
            <pc:sldMk cId="2667961894" sldId="295"/>
            <ac:grpSpMk id="10" creationId="{5611D960-F4EC-1AF8-B7C0-5C0204B165C8}"/>
          </ac:grpSpMkLst>
        </pc:grpChg>
        <pc:picChg chg="del">
          <ac:chgData name="Ana Quintana" userId="e3fa3b131e7bf2b7" providerId="Windows Live" clId="Web-{52D6724E-1BDD-48D7-A0F6-B25089F8A35F}" dt="2023-11-27T11:21:55.029" v="319"/>
          <ac:picMkLst>
            <pc:docMk/>
            <pc:sldMk cId="2667961894" sldId="295"/>
            <ac:picMk id="4" creationId="{5C11B7CD-729C-6ED6-EBBF-0249B4B23E71}"/>
          </ac:picMkLst>
        </pc:picChg>
        <pc:picChg chg="del">
          <ac:chgData name="Ana Quintana" userId="e3fa3b131e7bf2b7" providerId="Windows Live" clId="Web-{52D6724E-1BDD-48D7-A0F6-B25089F8A35F}" dt="2023-11-27T11:21:55.029" v="318"/>
          <ac:picMkLst>
            <pc:docMk/>
            <pc:sldMk cId="2667961894" sldId="295"/>
            <ac:picMk id="6" creationId="{36347AC2-B0BF-B70E-A11F-6170E9EC7567}"/>
          </ac:picMkLst>
        </pc:picChg>
        <pc:picChg chg="del">
          <ac:chgData name="Ana Quintana" userId="e3fa3b131e7bf2b7" providerId="Windows Live" clId="Web-{52D6724E-1BDD-48D7-A0F6-B25089F8A35F}" dt="2023-11-27T11:21:55.029" v="306"/>
          <ac:picMkLst>
            <pc:docMk/>
            <pc:sldMk cId="2667961894" sldId="295"/>
            <ac:picMk id="11" creationId="{6D87C113-74C5-1168-ABC5-B4F68D2CF958}"/>
          </ac:picMkLst>
        </pc:picChg>
        <pc:picChg chg="del">
          <ac:chgData name="Ana Quintana" userId="e3fa3b131e7bf2b7" providerId="Windows Live" clId="Web-{52D6724E-1BDD-48D7-A0F6-B25089F8A35F}" dt="2023-11-27T11:21:55.029" v="315"/>
          <ac:picMkLst>
            <pc:docMk/>
            <pc:sldMk cId="2667961894" sldId="295"/>
            <ac:picMk id="18" creationId="{8B7ABB2D-6F35-7272-D1C4-75D2D05B086A}"/>
          </ac:picMkLst>
        </pc:picChg>
        <pc:cxnChg chg="del">
          <ac:chgData name="Ana Quintana" userId="e3fa3b131e7bf2b7" providerId="Windows Live" clId="Web-{52D6724E-1BDD-48D7-A0F6-B25089F8A35F}" dt="2023-11-27T11:21:55.029" v="311"/>
          <ac:cxnSpMkLst>
            <pc:docMk/>
            <pc:sldMk cId="2667961894" sldId="295"/>
            <ac:cxnSpMk id="24" creationId="{A56A58CB-9E90-8513-2F53-7387415701CD}"/>
          </ac:cxnSpMkLst>
        </pc:cxnChg>
        <pc:cxnChg chg="del">
          <ac:chgData name="Ana Quintana" userId="e3fa3b131e7bf2b7" providerId="Windows Live" clId="Web-{52D6724E-1BDD-48D7-A0F6-B25089F8A35F}" dt="2023-11-27T11:21:55.029" v="310"/>
          <ac:cxnSpMkLst>
            <pc:docMk/>
            <pc:sldMk cId="2667961894" sldId="295"/>
            <ac:cxnSpMk id="25" creationId="{1F2BED18-FD2A-0199-B5D3-67083FBB817E}"/>
          </ac:cxnSpMkLst>
        </pc:cxnChg>
        <pc:cxnChg chg="del">
          <ac:chgData name="Ana Quintana" userId="e3fa3b131e7bf2b7" providerId="Windows Live" clId="Web-{52D6724E-1BDD-48D7-A0F6-B25089F8A35F}" dt="2023-11-27T11:21:55.029" v="309"/>
          <ac:cxnSpMkLst>
            <pc:docMk/>
            <pc:sldMk cId="2667961894" sldId="295"/>
            <ac:cxnSpMk id="26" creationId="{59CE3E46-EEAA-5199-4993-E9E6A4EF98FA}"/>
          </ac:cxnSpMkLst>
        </pc:cxnChg>
      </pc:sldChg>
      <pc:sldChg chg="addSp delSp modSp add del replId">
        <pc:chgData name="Ana Quintana" userId="e3fa3b131e7bf2b7" providerId="Windows Live" clId="Web-{52D6724E-1BDD-48D7-A0F6-B25089F8A35F}" dt="2023-11-27T11:29:46.547" v="468"/>
        <pc:sldMkLst>
          <pc:docMk/>
          <pc:sldMk cId="3975664821" sldId="296"/>
        </pc:sldMkLst>
        <pc:spChg chg="mod">
          <ac:chgData name="Ana Quintana" userId="e3fa3b131e7bf2b7" providerId="Windows Live" clId="Web-{52D6724E-1BDD-48D7-A0F6-B25089F8A35F}" dt="2023-11-27T11:28:22.949" v="446" actId="20577"/>
          <ac:spMkLst>
            <pc:docMk/>
            <pc:sldMk cId="3975664821" sldId="296"/>
            <ac:spMk id="2" creationId="{00000000-0000-0000-0000-000000000000}"/>
          </ac:spMkLst>
        </pc:spChg>
        <pc:spChg chg="del">
          <ac:chgData name="Ana Quintana" userId="e3fa3b131e7bf2b7" providerId="Windows Live" clId="Web-{52D6724E-1BDD-48D7-A0F6-B25089F8A35F}" dt="2023-11-27T11:28:26.590" v="447"/>
          <ac:spMkLst>
            <pc:docMk/>
            <pc:sldMk cId="3975664821" sldId="296"/>
            <ac:spMk id="3" creationId="{00000000-0000-0000-0000-000000000000}"/>
          </ac:spMkLst>
        </pc:spChg>
        <pc:spChg chg="add del mod">
          <ac:chgData name="Ana Quintana" userId="e3fa3b131e7bf2b7" providerId="Windows Live" clId="Web-{52D6724E-1BDD-48D7-A0F6-B25089F8A35F}" dt="2023-11-27T11:28:32.434" v="448"/>
          <ac:spMkLst>
            <pc:docMk/>
            <pc:sldMk cId="3975664821" sldId="296"/>
            <ac:spMk id="8" creationId="{17273832-D99B-1DB3-E7F5-865CB8415C22}"/>
          </ac:spMkLst>
        </pc:spChg>
      </pc:sldChg>
      <pc:sldChg chg="delSp modSp new mod setBg">
        <pc:chgData name="Ana Quintana" userId="e3fa3b131e7bf2b7" providerId="Windows Live" clId="Web-{52D6724E-1BDD-48D7-A0F6-B25089F8A35F}" dt="2023-11-27T11:29:25.046" v="467" actId="1076"/>
        <pc:sldMkLst>
          <pc:docMk/>
          <pc:sldMk cId="1962583663" sldId="297"/>
        </pc:sldMkLst>
        <pc:spChg chg="mod">
          <ac:chgData name="Ana Quintana" userId="e3fa3b131e7bf2b7" providerId="Windows Live" clId="Web-{52D6724E-1BDD-48D7-A0F6-B25089F8A35F}" dt="2023-11-27T11:29:25.046" v="467" actId="1076"/>
          <ac:spMkLst>
            <pc:docMk/>
            <pc:sldMk cId="1962583663" sldId="297"/>
            <ac:spMk id="2" creationId="{28D012DA-B78A-BF3D-FD36-C96387F1CF5D}"/>
          </ac:spMkLst>
        </pc:spChg>
        <pc:spChg chg="del">
          <ac:chgData name="Ana Quintana" userId="e3fa3b131e7bf2b7" providerId="Windows Live" clId="Web-{52D6724E-1BDD-48D7-A0F6-B25089F8A35F}" dt="2023-11-27T11:28:47.950" v="461"/>
          <ac:spMkLst>
            <pc:docMk/>
            <pc:sldMk cId="1962583663" sldId="297"/>
            <ac:spMk id="3" creationId="{CD07E244-46D0-7133-6259-F5CFF8C497B6}"/>
          </ac:spMkLst>
        </pc:spChg>
      </pc:sldChg>
      <pc:sldChg chg="addSp delSp modSp add replId">
        <pc:chgData name="Ana Quintana" userId="e3fa3b131e7bf2b7" providerId="Windows Live" clId="Web-{52D6724E-1BDD-48D7-A0F6-B25089F8A35F}" dt="2023-11-27T12:43:39.521" v="1063" actId="1076"/>
        <pc:sldMkLst>
          <pc:docMk/>
          <pc:sldMk cId="718142209" sldId="298"/>
        </pc:sldMkLst>
        <pc:spChg chg="add mod">
          <ac:chgData name="Ana Quintana" userId="e3fa3b131e7bf2b7" providerId="Windows Live" clId="Web-{52D6724E-1BDD-48D7-A0F6-B25089F8A35F}" dt="2023-11-27T12:43:39.521" v="1063" actId="1076"/>
          <ac:spMkLst>
            <pc:docMk/>
            <pc:sldMk cId="718142209" sldId="298"/>
            <ac:spMk id="8" creationId="{6FCBC527-5294-644F-EC1B-05E6BB804D24}"/>
          </ac:spMkLst>
        </pc:spChg>
        <pc:spChg chg="add mod">
          <ac:chgData name="Ana Quintana" userId="e3fa3b131e7bf2b7" providerId="Windows Live" clId="Web-{52D6724E-1BDD-48D7-A0F6-B25089F8A35F}" dt="2023-11-27T12:43:32.427" v="1062" actId="1076"/>
          <ac:spMkLst>
            <pc:docMk/>
            <pc:sldMk cId="718142209" sldId="298"/>
            <ac:spMk id="9" creationId="{99093D70-4955-4843-5046-B8047395EC1C}"/>
          </ac:spMkLst>
        </pc:spChg>
        <pc:spChg chg="del">
          <ac:chgData name="Ana Quintana" userId="e3fa3b131e7bf2b7" providerId="Windows Live" clId="Web-{52D6724E-1BDD-48D7-A0F6-B25089F8A35F}" dt="2023-11-27T12:38:19.558" v="896"/>
          <ac:spMkLst>
            <pc:docMk/>
            <pc:sldMk cId="718142209" sldId="298"/>
            <ac:spMk id="14" creationId="{C5645ABE-9884-5269-9349-120A5AA3AD1C}"/>
          </ac:spMkLst>
        </pc:spChg>
        <pc:spChg chg="del">
          <ac:chgData name="Ana Quintana" userId="e3fa3b131e7bf2b7" providerId="Windows Live" clId="Web-{52D6724E-1BDD-48D7-A0F6-B25089F8A35F}" dt="2023-11-27T12:38:19.558" v="894"/>
          <ac:spMkLst>
            <pc:docMk/>
            <pc:sldMk cId="718142209" sldId="298"/>
            <ac:spMk id="16" creationId="{77103E48-18A1-3388-5FA3-ADB688BAD21A}"/>
          </ac:spMkLst>
        </pc:spChg>
        <pc:spChg chg="mod">
          <ac:chgData name="Ana Quintana" userId="e3fa3b131e7bf2b7" providerId="Windows Live" clId="Web-{52D6724E-1BDD-48D7-A0F6-B25089F8A35F}" dt="2023-11-27T12:38:44.199" v="901" actId="20577"/>
          <ac:spMkLst>
            <pc:docMk/>
            <pc:sldMk cId="718142209" sldId="298"/>
            <ac:spMk id="25" creationId="{2D949C1C-95A7-FEA3-8D70-2242FB94829C}"/>
          </ac:spMkLst>
        </pc:spChg>
        <pc:picChg chg="add mod">
          <ac:chgData name="Ana Quintana" userId="e3fa3b131e7bf2b7" providerId="Windows Live" clId="Web-{52D6724E-1BDD-48D7-A0F6-B25089F8A35F}" dt="2023-11-27T12:43:24.927" v="1058" actId="1076"/>
          <ac:picMkLst>
            <pc:docMk/>
            <pc:sldMk cId="718142209" sldId="298"/>
            <ac:picMk id="2" creationId="{7C337A4B-E3D8-D880-9F74-6F8EADDB7E26}"/>
          </ac:picMkLst>
        </pc:picChg>
        <pc:picChg chg="add mod">
          <ac:chgData name="Ana Quintana" userId="e3fa3b131e7bf2b7" providerId="Windows Live" clId="Web-{52D6724E-1BDD-48D7-A0F6-B25089F8A35F}" dt="2023-11-27T12:43:24.958" v="1059" actId="1076"/>
          <ac:picMkLst>
            <pc:docMk/>
            <pc:sldMk cId="718142209" sldId="298"/>
            <ac:picMk id="4" creationId="{F599636D-82EC-B30A-781F-5FA6069D3238}"/>
          </ac:picMkLst>
        </pc:picChg>
        <pc:picChg chg="del">
          <ac:chgData name="Ana Quintana" userId="e3fa3b131e7bf2b7" providerId="Windows Live" clId="Web-{52D6724E-1BDD-48D7-A0F6-B25089F8A35F}" dt="2023-11-27T12:38:19.558" v="898"/>
          <ac:picMkLst>
            <pc:docMk/>
            <pc:sldMk cId="718142209" sldId="298"/>
            <ac:picMk id="5" creationId="{9775E92B-3371-E487-B5B7-CF5C452BE8DA}"/>
          </ac:picMkLst>
        </pc:picChg>
        <pc:picChg chg="add mod">
          <ac:chgData name="Ana Quintana" userId="e3fa3b131e7bf2b7" providerId="Windows Live" clId="Web-{52D6724E-1BDD-48D7-A0F6-B25089F8A35F}" dt="2023-11-27T12:43:24.989" v="1060" actId="1076"/>
          <ac:picMkLst>
            <pc:docMk/>
            <pc:sldMk cId="718142209" sldId="298"/>
            <ac:picMk id="6" creationId="{3C79C799-0293-E46F-4F8C-AEFD68E4C0F6}"/>
          </ac:picMkLst>
        </pc:picChg>
        <pc:picChg chg="del">
          <ac:chgData name="Ana Quintana" userId="e3fa3b131e7bf2b7" providerId="Windows Live" clId="Web-{52D6724E-1BDD-48D7-A0F6-B25089F8A35F}" dt="2023-11-27T12:38:19.558" v="897"/>
          <ac:picMkLst>
            <pc:docMk/>
            <pc:sldMk cId="718142209" sldId="298"/>
            <ac:picMk id="13" creationId="{EE07B35F-F1B7-A1E8-40FA-1D7C90EBAB81}"/>
          </ac:picMkLst>
        </pc:picChg>
        <pc:picChg chg="del">
          <ac:chgData name="Ana Quintana" userId="e3fa3b131e7bf2b7" providerId="Windows Live" clId="Web-{52D6724E-1BDD-48D7-A0F6-B25089F8A35F}" dt="2023-11-27T12:38:19.558" v="895"/>
          <ac:picMkLst>
            <pc:docMk/>
            <pc:sldMk cId="718142209" sldId="298"/>
            <ac:picMk id="15" creationId="{3F416F22-7E33-B915-1D45-9B0278B07B3E}"/>
          </ac:picMkLst>
        </pc:picChg>
      </pc:sldChg>
      <pc:sldChg chg="add del">
        <pc:chgData name="Ana Quintana" userId="e3fa3b131e7bf2b7" providerId="Windows Live" clId="Web-{52D6724E-1BDD-48D7-A0F6-B25089F8A35F}" dt="2023-11-27T12:47:31.309" v="1162"/>
        <pc:sldMkLst>
          <pc:docMk/>
          <pc:sldMk cId="3133035921" sldId="299"/>
        </pc:sldMkLst>
      </pc:sldChg>
      <pc:sldChg chg="addSp delSp modSp add replId">
        <pc:chgData name="Ana Quintana" userId="e3fa3b131e7bf2b7" providerId="Windows Live" clId="Web-{52D6724E-1BDD-48D7-A0F6-B25089F8A35F}" dt="2023-11-27T13:46:02.637" v="1948" actId="1076"/>
        <pc:sldMkLst>
          <pc:docMk/>
          <pc:sldMk cId="3587942023" sldId="299"/>
        </pc:sldMkLst>
        <pc:spChg chg="mod">
          <ac:chgData name="Ana Quintana" userId="e3fa3b131e7bf2b7" providerId="Windows Live" clId="Web-{52D6724E-1BDD-48D7-A0F6-B25089F8A35F}" dt="2023-11-27T13:08:22.441" v="1502" actId="20577"/>
          <ac:spMkLst>
            <pc:docMk/>
            <pc:sldMk cId="3587942023" sldId="299"/>
            <ac:spMk id="2" creationId="{00421AD4-8785-076D-B651-DADC304146F9}"/>
          </ac:spMkLst>
        </pc:spChg>
        <pc:spChg chg="add del mod">
          <ac:chgData name="Ana Quintana" userId="e3fa3b131e7bf2b7" providerId="Windows Live" clId="Web-{52D6724E-1BDD-48D7-A0F6-B25089F8A35F}" dt="2023-11-27T13:17:43.490" v="1568"/>
          <ac:spMkLst>
            <pc:docMk/>
            <pc:sldMk cId="3587942023" sldId="299"/>
            <ac:spMk id="9" creationId="{5048E9B9-526A-DA0D-B8DF-9F1B6EAD770A}"/>
          </ac:spMkLst>
        </pc:spChg>
        <pc:spChg chg="add mod">
          <ac:chgData name="Ana Quintana" userId="e3fa3b131e7bf2b7" providerId="Windows Live" clId="Web-{52D6724E-1BDD-48D7-A0F6-B25089F8A35F}" dt="2023-11-27T13:18:49.309" v="1574" actId="1076"/>
          <ac:spMkLst>
            <pc:docMk/>
            <pc:sldMk cId="3587942023" sldId="299"/>
            <ac:spMk id="11" creationId="{04E25BE3-337B-4F55-BF35-B75CC1EA8C50}"/>
          </ac:spMkLst>
        </pc:spChg>
        <pc:spChg chg="add mod">
          <ac:chgData name="Ana Quintana" userId="e3fa3b131e7bf2b7" providerId="Windows Live" clId="Web-{52D6724E-1BDD-48D7-A0F6-B25089F8A35F}" dt="2023-11-27T13:25:04.863" v="1630" actId="1076"/>
          <ac:spMkLst>
            <pc:docMk/>
            <pc:sldMk cId="3587942023" sldId="299"/>
            <ac:spMk id="18" creationId="{5BC91AF6-BF6D-F6A2-5E2D-18E8CB2E48D3}"/>
          </ac:spMkLst>
        </pc:spChg>
        <pc:spChg chg="add del mod">
          <ac:chgData name="Ana Quintana" userId="e3fa3b131e7bf2b7" providerId="Windows Live" clId="Web-{52D6724E-1BDD-48D7-A0F6-B25089F8A35F}" dt="2023-11-27T13:22:45.234" v="1613"/>
          <ac:spMkLst>
            <pc:docMk/>
            <pc:sldMk cId="3587942023" sldId="299"/>
            <ac:spMk id="20" creationId="{02D8F608-1F78-2F6B-8E27-64F606139E54}"/>
          </ac:spMkLst>
        </pc:spChg>
        <pc:spChg chg="del">
          <ac:chgData name="Ana Quintana" userId="e3fa3b131e7bf2b7" providerId="Windows Live" clId="Web-{52D6724E-1BDD-48D7-A0F6-B25089F8A35F}" dt="2023-11-27T13:08:10.722" v="1493"/>
          <ac:spMkLst>
            <pc:docMk/>
            <pc:sldMk cId="3587942023" sldId="299"/>
            <ac:spMk id="23" creationId="{4D852618-D65C-2CF9-0EDF-2B03DB7B76B4}"/>
          </ac:spMkLst>
        </pc:spChg>
        <pc:spChg chg="del">
          <ac:chgData name="Ana Quintana" userId="e3fa3b131e7bf2b7" providerId="Windows Live" clId="Web-{52D6724E-1BDD-48D7-A0F6-B25089F8A35F}" dt="2023-11-27T13:08:10.722" v="1492"/>
          <ac:spMkLst>
            <pc:docMk/>
            <pc:sldMk cId="3587942023" sldId="299"/>
            <ac:spMk id="24" creationId="{8CC479D0-CFFE-4C75-A42B-BA290CDDEF53}"/>
          </ac:spMkLst>
        </pc:spChg>
        <pc:spChg chg="del">
          <ac:chgData name="Ana Quintana" userId="e3fa3b131e7bf2b7" providerId="Windows Live" clId="Web-{52D6724E-1BDD-48D7-A0F6-B25089F8A35F}" dt="2023-11-27T13:08:10.722" v="1491"/>
          <ac:spMkLst>
            <pc:docMk/>
            <pc:sldMk cId="3587942023" sldId="299"/>
            <ac:spMk id="25" creationId="{BD5F71D2-873E-A1E4-71E8-294B56D0C586}"/>
          </ac:spMkLst>
        </pc:spChg>
        <pc:spChg chg="del">
          <ac:chgData name="Ana Quintana" userId="e3fa3b131e7bf2b7" providerId="Windows Live" clId="Web-{52D6724E-1BDD-48D7-A0F6-B25089F8A35F}" dt="2023-11-27T13:08:10.722" v="1488"/>
          <ac:spMkLst>
            <pc:docMk/>
            <pc:sldMk cId="3587942023" sldId="299"/>
            <ac:spMk id="28" creationId="{3BE5F1B2-0B0F-0693-51BD-6F3FADC187D1}"/>
          </ac:spMkLst>
        </pc:spChg>
        <pc:spChg chg="del">
          <ac:chgData name="Ana Quintana" userId="e3fa3b131e7bf2b7" providerId="Windows Live" clId="Web-{52D6724E-1BDD-48D7-A0F6-B25089F8A35F}" dt="2023-11-27T13:08:10.722" v="1487"/>
          <ac:spMkLst>
            <pc:docMk/>
            <pc:sldMk cId="3587942023" sldId="299"/>
            <ac:spMk id="29" creationId="{645ADB95-7C10-4A17-F78F-11B2CFB1F6E9}"/>
          </ac:spMkLst>
        </pc:spChg>
        <pc:spChg chg="add mod">
          <ac:chgData name="Ana Quintana" userId="e3fa3b131e7bf2b7" providerId="Windows Live" clId="Web-{52D6724E-1BDD-48D7-A0F6-B25089F8A35F}" dt="2023-11-27T13:46:02.637" v="1948" actId="1076"/>
          <ac:spMkLst>
            <pc:docMk/>
            <pc:sldMk cId="3587942023" sldId="299"/>
            <ac:spMk id="33" creationId="{54847EFA-EFCB-5B4C-4D05-CD95AC75F0A9}"/>
          </ac:spMkLst>
        </pc:spChg>
        <pc:spChg chg="del">
          <ac:chgData name="Ana Quintana" userId="e3fa3b131e7bf2b7" providerId="Windows Live" clId="Web-{52D6724E-1BDD-48D7-A0F6-B25089F8A35F}" dt="2023-11-27T13:08:10.722" v="1483"/>
          <ac:spMkLst>
            <pc:docMk/>
            <pc:sldMk cId="3587942023" sldId="299"/>
            <ac:spMk id="45" creationId="{5C1514D2-C43E-D59C-180D-9F13C2DC45C4}"/>
          </ac:spMkLst>
        </pc:spChg>
        <pc:spChg chg="del">
          <ac:chgData name="Ana Quintana" userId="e3fa3b131e7bf2b7" providerId="Windows Live" clId="Web-{52D6724E-1BDD-48D7-A0F6-B25089F8A35F}" dt="2023-11-27T13:08:10.722" v="1482"/>
          <ac:spMkLst>
            <pc:docMk/>
            <pc:sldMk cId="3587942023" sldId="299"/>
            <ac:spMk id="46" creationId="{3A41FB35-4F5C-E096-6E70-1028719DBB3D}"/>
          </ac:spMkLst>
        </pc:spChg>
        <pc:spChg chg="del">
          <ac:chgData name="Ana Quintana" userId="e3fa3b131e7bf2b7" providerId="Windows Live" clId="Web-{52D6724E-1BDD-48D7-A0F6-B25089F8A35F}" dt="2023-11-27T13:08:10.722" v="1481"/>
          <ac:spMkLst>
            <pc:docMk/>
            <pc:sldMk cId="3587942023" sldId="299"/>
            <ac:spMk id="48" creationId="{7655609A-1494-4D9D-2055-F13600D0A729}"/>
          </ac:spMkLst>
        </pc:spChg>
        <pc:picChg chg="add mod">
          <ac:chgData name="Ana Quintana" userId="e3fa3b131e7bf2b7" providerId="Windows Live" clId="Web-{52D6724E-1BDD-48D7-A0F6-B25089F8A35F}" dt="2023-11-27T13:20:23.604" v="1600" actId="1076"/>
          <ac:picMkLst>
            <pc:docMk/>
            <pc:sldMk cId="3587942023" sldId="299"/>
            <ac:picMk id="3" creationId="{068B7E97-E9C2-3582-9CD1-626C32C5683A}"/>
          </ac:picMkLst>
        </pc:picChg>
        <pc:picChg chg="add mod">
          <ac:chgData name="Ana Quintana" userId="e3fa3b131e7bf2b7" providerId="Windows Live" clId="Web-{52D6724E-1BDD-48D7-A0F6-B25089F8A35F}" dt="2023-11-27T13:23:57.298" v="1629" actId="14100"/>
          <ac:picMkLst>
            <pc:docMk/>
            <pc:sldMk cId="3587942023" sldId="299"/>
            <ac:picMk id="4" creationId="{CB4A0F48-5B1F-A469-015C-A8788C5461BA}"/>
          </ac:picMkLst>
        </pc:picChg>
        <pc:picChg chg="add del mod modCrop">
          <ac:chgData name="Ana Quintana" userId="e3fa3b131e7bf2b7" providerId="Windows Live" clId="Web-{52D6724E-1BDD-48D7-A0F6-B25089F8A35F}" dt="2023-11-27T13:17:43.490" v="1567"/>
          <ac:picMkLst>
            <pc:docMk/>
            <pc:sldMk cId="3587942023" sldId="299"/>
            <ac:picMk id="6" creationId="{409E344A-275E-4A19-C52C-B4C5698420AF}"/>
          </ac:picMkLst>
        </pc:picChg>
        <pc:picChg chg="add mod">
          <ac:chgData name="Ana Quintana" userId="e3fa3b131e7bf2b7" providerId="Windows Live" clId="Web-{52D6724E-1BDD-48D7-A0F6-B25089F8A35F}" dt="2023-11-27T13:18:49.289" v="1573" actId="1076"/>
          <ac:picMkLst>
            <pc:docMk/>
            <pc:sldMk cId="3587942023" sldId="299"/>
            <ac:picMk id="10" creationId="{9E83AD75-746D-8D4D-CC1E-8EEE35F9A944}"/>
          </ac:picMkLst>
        </pc:picChg>
        <pc:picChg chg="del">
          <ac:chgData name="Ana Quintana" userId="e3fa3b131e7bf2b7" providerId="Windows Live" clId="Web-{52D6724E-1BDD-48D7-A0F6-B25089F8A35F}" dt="2023-11-27T13:08:10.722" v="1494"/>
          <ac:picMkLst>
            <pc:docMk/>
            <pc:sldMk cId="3587942023" sldId="299"/>
            <ac:picMk id="22" creationId="{D7C18EF0-5D25-D866-6577-2298B9E14A1E}"/>
          </ac:picMkLst>
        </pc:picChg>
        <pc:picChg chg="add mod">
          <ac:chgData name="Ana Quintana" userId="e3fa3b131e7bf2b7" providerId="Windows Live" clId="Web-{52D6724E-1BDD-48D7-A0F6-B25089F8A35F}" dt="2023-11-27T13:23:07.109" v="1618" actId="1076"/>
          <ac:picMkLst>
            <pc:docMk/>
            <pc:sldMk cId="3587942023" sldId="299"/>
            <ac:picMk id="30" creationId="{31A8E2BE-A670-D891-CF37-75FFDE1D4F6C}"/>
          </ac:picMkLst>
        </pc:picChg>
        <pc:picChg chg="add mod">
          <ac:chgData name="Ana Quintana" userId="e3fa3b131e7bf2b7" providerId="Windows Live" clId="Web-{52D6724E-1BDD-48D7-A0F6-B25089F8A35F}" dt="2023-11-27T13:23:52.126" v="1628" actId="1076"/>
          <ac:picMkLst>
            <pc:docMk/>
            <pc:sldMk cId="3587942023" sldId="299"/>
            <ac:picMk id="31" creationId="{76133B95-12EE-A4DE-BB97-52485E50248C}"/>
          </ac:picMkLst>
        </pc:picChg>
        <pc:picChg chg="del">
          <ac:chgData name="Ana Quintana" userId="e3fa3b131e7bf2b7" providerId="Windows Live" clId="Web-{52D6724E-1BDD-48D7-A0F6-B25089F8A35F}" dt="2023-11-27T13:08:10.722" v="1486"/>
          <ac:picMkLst>
            <pc:docMk/>
            <pc:sldMk cId="3587942023" sldId="299"/>
            <ac:picMk id="41" creationId="{C1D3BBC0-60E1-AF91-D7BB-91A5CCA8E543}"/>
          </ac:picMkLst>
        </pc:picChg>
        <pc:cxnChg chg="add mod">
          <ac:chgData name="Ana Quintana" userId="e3fa3b131e7bf2b7" providerId="Windows Live" clId="Web-{52D6724E-1BDD-48D7-A0F6-B25089F8A35F}" dt="2023-11-27T13:19:32.915" v="1586" actId="14100"/>
          <ac:cxnSpMkLst>
            <pc:docMk/>
            <pc:sldMk cId="3587942023" sldId="299"/>
            <ac:cxnSpMk id="13" creationId="{DC0AE175-57BF-501B-1370-9BA3A580E710}"/>
          </ac:cxnSpMkLst>
        </pc:cxnChg>
        <pc:cxnChg chg="add mod">
          <ac:chgData name="Ana Quintana" userId="e3fa3b131e7bf2b7" providerId="Windows Live" clId="Web-{52D6724E-1BDD-48D7-A0F6-B25089F8A35F}" dt="2023-11-27T13:19:47.884" v="1591" actId="14100"/>
          <ac:cxnSpMkLst>
            <pc:docMk/>
            <pc:sldMk cId="3587942023" sldId="299"/>
            <ac:cxnSpMk id="14" creationId="{48339F00-94B4-3C68-170C-AE45E76CBE2C}"/>
          </ac:cxnSpMkLst>
        </pc:cxnChg>
        <pc:cxnChg chg="add mod">
          <ac:chgData name="Ana Quintana" userId="e3fa3b131e7bf2b7" providerId="Windows Live" clId="Web-{52D6724E-1BDD-48D7-A0F6-B25089F8A35F}" dt="2023-11-27T13:20:02.791" v="1596" actId="1076"/>
          <ac:cxnSpMkLst>
            <pc:docMk/>
            <pc:sldMk cId="3587942023" sldId="299"/>
            <ac:cxnSpMk id="16" creationId="{06944656-915F-E13B-F68C-6CA5EE1C2C76}"/>
          </ac:cxnSpMkLst>
        </pc:cxnChg>
        <pc:cxnChg chg="add mod">
          <ac:chgData name="Ana Quintana" userId="e3fa3b131e7bf2b7" providerId="Windows Live" clId="Web-{52D6724E-1BDD-48D7-A0F6-B25089F8A35F}" dt="2023-11-27T13:20:16.870" v="1599" actId="1076"/>
          <ac:cxnSpMkLst>
            <pc:docMk/>
            <pc:sldMk cId="3587942023" sldId="299"/>
            <ac:cxnSpMk id="17" creationId="{10B7AE78-95B9-56BB-D8F0-F60046AC9980}"/>
          </ac:cxnSpMkLst>
        </pc:cxnChg>
        <pc:cxnChg chg="del">
          <ac:chgData name="Ana Quintana" userId="e3fa3b131e7bf2b7" providerId="Windows Live" clId="Web-{52D6724E-1BDD-48D7-A0F6-B25089F8A35F}" dt="2023-11-27T13:08:10.722" v="1490"/>
          <ac:cxnSpMkLst>
            <pc:docMk/>
            <pc:sldMk cId="3587942023" sldId="299"/>
            <ac:cxnSpMk id="26" creationId="{3D257F5E-2B38-0702-BF72-3CF8CE8155A5}"/>
          </ac:cxnSpMkLst>
        </pc:cxnChg>
        <pc:cxnChg chg="del">
          <ac:chgData name="Ana Quintana" userId="e3fa3b131e7bf2b7" providerId="Windows Live" clId="Web-{52D6724E-1BDD-48D7-A0F6-B25089F8A35F}" dt="2023-11-27T13:08:10.722" v="1489"/>
          <ac:cxnSpMkLst>
            <pc:docMk/>
            <pc:sldMk cId="3587942023" sldId="299"/>
            <ac:cxnSpMk id="27" creationId="{53301C41-2E0E-9C87-AD1B-48D4BFF77C71}"/>
          </ac:cxnSpMkLst>
        </pc:cxnChg>
        <pc:cxnChg chg="del">
          <ac:chgData name="Ana Quintana" userId="e3fa3b131e7bf2b7" providerId="Windows Live" clId="Web-{52D6724E-1BDD-48D7-A0F6-B25089F8A35F}" dt="2023-11-27T13:08:10.722" v="1485"/>
          <ac:cxnSpMkLst>
            <pc:docMk/>
            <pc:sldMk cId="3587942023" sldId="299"/>
            <ac:cxnSpMk id="42" creationId="{41225473-6A40-51C8-6D05-0D24D1AA40CD}"/>
          </ac:cxnSpMkLst>
        </pc:cxnChg>
        <pc:cxnChg chg="del">
          <ac:chgData name="Ana Quintana" userId="e3fa3b131e7bf2b7" providerId="Windows Live" clId="Web-{52D6724E-1BDD-48D7-A0F6-B25089F8A35F}" dt="2023-11-27T13:08:10.722" v="1484"/>
          <ac:cxnSpMkLst>
            <pc:docMk/>
            <pc:sldMk cId="3587942023" sldId="299"/>
            <ac:cxnSpMk id="43" creationId="{8B2EF011-BB04-3263-19BF-540121C86501}"/>
          </ac:cxnSpMkLst>
        </pc:cxnChg>
      </pc:sldChg>
      <pc:sldChg chg="addSp modSp add replId">
        <pc:chgData name="Ana Quintana" userId="e3fa3b131e7bf2b7" providerId="Windows Live" clId="Web-{52D6724E-1BDD-48D7-A0F6-B25089F8A35F}" dt="2023-11-27T13:46:19.296" v="1962" actId="1076"/>
        <pc:sldMkLst>
          <pc:docMk/>
          <pc:sldMk cId="2314631035" sldId="300"/>
        </pc:sldMkLst>
        <pc:spChg chg="mod">
          <ac:chgData name="Ana Quintana" userId="e3fa3b131e7bf2b7" providerId="Windows Live" clId="Web-{52D6724E-1BDD-48D7-A0F6-B25089F8A35F}" dt="2023-11-27T13:08:18.504" v="1501" actId="20577"/>
          <ac:spMkLst>
            <pc:docMk/>
            <pc:sldMk cId="2314631035" sldId="300"/>
            <ac:spMk id="2" creationId="{00421AD4-8785-076D-B651-DADC304146F9}"/>
          </ac:spMkLst>
        </pc:spChg>
        <pc:spChg chg="add">
          <ac:chgData name="Ana Quintana" userId="e3fa3b131e7bf2b7" providerId="Windows Live" clId="Web-{52D6724E-1BDD-48D7-A0F6-B25089F8A35F}" dt="2023-11-27T13:25:16.707" v="1632"/>
          <ac:spMkLst>
            <pc:docMk/>
            <pc:sldMk cId="2314631035" sldId="300"/>
            <ac:spMk id="9" creationId="{E0F96B3C-0AE7-E8E7-E7CB-28612EFDC197}"/>
          </ac:spMkLst>
        </pc:spChg>
        <pc:spChg chg="add">
          <ac:chgData name="Ana Quintana" userId="e3fa3b131e7bf2b7" providerId="Windows Live" clId="Web-{52D6724E-1BDD-48D7-A0F6-B25089F8A35F}" dt="2023-11-27T13:25:16.754" v="1634"/>
          <ac:spMkLst>
            <pc:docMk/>
            <pc:sldMk cId="2314631035" sldId="300"/>
            <ac:spMk id="14" creationId="{780B96D5-12F7-62BC-74E6-28629AD55256}"/>
          </ac:spMkLst>
        </pc:spChg>
        <pc:spChg chg="add">
          <ac:chgData name="Ana Quintana" userId="e3fa3b131e7bf2b7" providerId="Windows Live" clId="Web-{52D6724E-1BDD-48D7-A0F6-B25089F8A35F}" dt="2023-11-27T13:25:16.816" v="1639"/>
          <ac:spMkLst>
            <pc:docMk/>
            <pc:sldMk cId="2314631035" sldId="300"/>
            <ac:spMk id="27" creationId="{CDEB69D6-3AAB-4AE8-D858-3E2579C2D5FA}"/>
          </ac:spMkLst>
        </pc:spChg>
        <pc:spChg chg="add mod">
          <ac:chgData name="Ana Quintana" userId="e3fa3b131e7bf2b7" providerId="Windows Live" clId="Web-{52D6724E-1BDD-48D7-A0F6-B25089F8A35F}" dt="2023-11-27T13:46:19.296" v="1962" actId="1076"/>
          <ac:spMkLst>
            <pc:docMk/>
            <pc:sldMk cId="2314631035" sldId="300"/>
            <ac:spMk id="31" creationId="{4879609D-944A-12C6-58A1-CCABB2F61EC0}"/>
          </ac:spMkLst>
        </pc:spChg>
        <pc:picChg chg="add mod">
          <ac:chgData name="Ana Quintana" userId="e3fa3b131e7bf2b7" providerId="Windows Live" clId="Web-{52D6724E-1BDD-48D7-A0F6-B25089F8A35F}" dt="2023-11-27T13:25:34.770" v="1643" actId="1076"/>
          <ac:picMkLst>
            <pc:docMk/>
            <pc:sldMk cId="2314631035" sldId="300"/>
            <ac:picMk id="3" creationId="{8102DF87-A68D-9D74-0E9B-3A4740FA2706}"/>
          </ac:picMkLst>
        </pc:picChg>
        <pc:picChg chg="add mod">
          <ac:chgData name="Ana Quintana" userId="e3fa3b131e7bf2b7" providerId="Windows Live" clId="Web-{52D6724E-1BDD-48D7-A0F6-B25089F8A35F}" dt="2023-11-27T13:25:34.786" v="1644" actId="1076"/>
          <ac:picMkLst>
            <pc:docMk/>
            <pc:sldMk cId="2314631035" sldId="300"/>
            <ac:picMk id="4" creationId="{C60EAC99-6AC1-8738-4366-E45C90CB9244}"/>
          </ac:picMkLst>
        </pc:picChg>
        <pc:picChg chg="add">
          <ac:chgData name="Ana Quintana" userId="e3fa3b131e7bf2b7" providerId="Windows Live" clId="Web-{52D6724E-1BDD-48D7-A0F6-B25089F8A35F}" dt="2023-11-27T13:25:16.692" v="1631"/>
          <ac:picMkLst>
            <pc:docMk/>
            <pc:sldMk cId="2314631035" sldId="300"/>
            <ac:picMk id="6" creationId="{8E827D88-28F3-244D-A27B-4F16294C7586}"/>
          </ac:picMkLst>
        </pc:picChg>
        <pc:picChg chg="add">
          <ac:chgData name="Ana Quintana" userId="e3fa3b131e7bf2b7" providerId="Windows Live" clId="Web-{52D6724E-1BDD-48D7-A0F6-B25089F8A35F}" dt="2023-11-27T13:25:16.738" v="1633"/>
          <ac:picMkLst>
            <pc:docMk/>
            <pc:sldMk cId="2314631035" sldId="300"/>
            <ac:picMk id="11" creationId="{246B5304-4405-2D42-9F87-66F3DC143ABD}"/>
          </ac:picMkLst>
        </pc:picChg>
        <pc:picChg chg="add mod">
          <ac:chgData name="Ana Quintana" userId="e3fa3b131e7bf2b7" providerId="Windows Live" clId="Web-{52D6724E-1BDD-48D7-A0F6-B25089F8A35F}" dt="2023-11-27T13:26:12.555" v="1650" actId="1076"/>
          <ac:picMkLst>
            <pc:docMk/>
            <pc:sldMk cId="2314631035" sldId="300"/>
            <ac:picMk id="28" creationId="{23617DD3-1293-2681-C678-B3E17F666C4C}"/>
          </ac:picMkLst>
        </pc:picChg>
        <pc:picChg chg="add mod">
          <ac:chgData name="Ana Quintana" userId="e3fa3b131e7bf2b7" providerId="Windows Live" clId="Web-{52D6724E-1BDD-48D7-A0F6-B25089F8A35F}" dt="2023-11-27T13:27:03.429" v="1656" actId="14100"/>
          <ac:picMkLst>
            <pc:docMk/>
            <pc:sldMk cId="2314631035" sldId="300"/>
            <ac:picMk id="29" creationId="{BBE14396-2DC7-0EE5-7AA0-06B3EB3B8406}"/>
          </ac:picMkLst>
        </pc:picChg>
        <pc:cxnChg chg="add">
          <ac:chgData name="Ana Quintana" userId="e3fa3b131e7bf2b7" providerId="Windows Live" clId="Web-{52D6724E-1BDD-48D7-A0F6-B25089F8A35F}" dt="2023-11-27T13:25:16.770" v="1635"/>
          <ac:cxnSpMkLst>
            <pc:docMk/>
            <pc:sldMk cId="2314631035" sldId="300"/>
            <ac:cxnSpMk id="17" creationId="{21DE84A7-C627-FBD3-A4BD-9C864D5904E6}"/>
          </ac:cxnSpMkLst>
        </pc:cxnChg>
        <pc:cxnChg chg="add">
          <ac:chgData name="Ana Quintana" userId="e3fa3b131e7bf2b7" providerId="Windows Live" clId="Web-{52D6724E-1BDD-48D7-A0F6-B25089F8A35F}" dt="2023-11-27T13:25:16.770" v="1636"/>
          <ac:cxnSpMkLst>
            <pc:docMk/>
            <pc:sldMk cId="2314631035" sldId="300"/>
            <ac:cxnSpMk id="20" creationId="{FF7DC60D-394C-42FC-401D-241205AFB988}"/>
          </ac:cxnSpMkLst>
        </pc:cxnChg>
        <pc:cxnChg chg="add">
          <ac:chgData name="Ana Quintana" userId="e3fa3b131e7bf2b7" providerId="Windows Live" clId="Web-{52D6724E-1BDD-48D7-A0F6-B25089F8A35F}" dt="2023-11-27T13:25:16.785" v="1637"/>
          <ac:cxnSpMkLst>
            <pc:docMk/>
            <pc:sldMk cId="2314631035" sldId="300"/>
            <ac:cxnSpMk id="23" creationId="{16AC9BD0-5FFC-EC08-F8AF-24041DE549FC}"/>
          </ac:cxnSpMkLst>
        </pc:cxnChg>
        <pc:cxnChg chg="add">
          <ac:chgData name="Ana Quintana" userId="e3fa3b131e7bf2b7" providerId="Windows Live" clId="Web-{52D6724E-1BDD-48D7-A0F6-B25089F8A35F}" dt="2023-11-27T13:25:16.801" v="1638"/>
          <ac:cxnSpMkLst>
            <pc:docMk/>
            <pc:sldMk cId="2314631035" sldId="300"/>
            <ac:cxnSpMk id="25" creationId="{17D31981-52D1-8536-481E-6A45CFCA9A2F}"/>
          </ac:cxnSpMkLst>
        </pc:cxnChg>
      </pc:sldChg>
      <pc:sldChg chg="modSp add del replId">
        <pc:chgData name="Ana Quintana" userId="e3fa3b131e7bf2b7" providerId="Windows Live" clId="Web-{52D6724E-1BDD-48D7-A0F6-B25089F8A35F}" dt="2023-11-27T13:52:23.039" v="1964"/>
        <pc:sldMkLst>
          <pc:docMk/>
          <pc:sldMk cId="3476255632" sldId="301"/>
        </pc:sldMkLst>
        <pc:spChg chg="mod">
          <ac:chgData name="Ana Quintana" userId="e3fa3b131e7bf2b7" providerId="Windows Live" clId="Web-{52D6724E-1BDD-48D7-A0F6-B25089F8A35F}" dt="2023-11-27T13:09:10.865" v="1526" actId="20577"/>
          <ac:spMkLst>
            <pc:docMk/>
            <pc:sldMk cId="3476255632" sldId="301"/>
            <ac:spMk id="2" creationId="{00421AD4-8785-076D-B651-DADC304146F9}"/>
          </ac:spMkLst>
        </pc:spChg>
      </pc:sldChg>
      <pc:sldChg chg="new del">
        <pc:chgData name="Ana Quintana" userId="e3fa3b131e7bf2b7" providerId="Windows Live" clId="Web-{52D6724E-1BDD-48D7-A0F6-B25089F8A35F}" dt="2023-11-27T13:27:33.274" v="1658"/>
        <pc:sldMkLst>
          <pc:docMk/>
          <pc:sldMk cId="560950525" sldId="302"/>
        </pc:sldMkLst>
      </pc:sldChg>
      <pc:sldChg chg="add del replId">
        <pc:chgData name="Ana Quintana" userId="e3fa3b131e7bf2b7" providerId="Windows Live" clId="Web-{52D6724E-1BDD-48D7-A0F6-B25089F8A35F}" dt="2023-11-27T13:17:39.224" v="1566"/>
        <pc:sldMkLst>
          <pc:docMk/>
          <pc:sldMk cId="724944209" sldId="302"/>
        </pc:sldMkLst>
      </pc:sldChg>
      <pc:sldChg chg="addSp delSp modSp add replId">
        <pc:chgData name="Ana Quintana" userId="e3fa3b131e7bf2b7" providerId="Windows Live" clId="Web-{52D6724E-1BDD-48D7-A0F6-B25089F8A35F}" dt="2023-11-27T13:44:29.024" v="1908" actId="1076"/>
        <pc:sldMkLst>
          <pc:docMk/>
          <pc:sldMk cId="2314222318" sldId="302"/>
        </pc:sldMkLst>
        <pc:spChg chg="del">
          <ac:chgData name="Ana Quintana" userId="e3fa3b131e7bf2b7" providerId="Windows Live" clId="Web-{52D6724E-1BDD-48D7-A0F6-B25089F8A35F}" dt="2023-11-27T13:27:47.009" v="1668"/>
          <ac:spMkLst>
            <pc:docMk/>
            <pc:sldMk cId="2314222318" sldId="302"/>
            <ac:spMk id="9" creationId="{E0F96B3C-0AE7-E8E7-E7CB-28612EFDC197}"/>
          </ac:spMkLst>
        </pc:spChg>
        <pc:spChg chg="del">
          <ac:chgData name="Ana Quintana" userId="e3fa3b131e7bf2b7" providerId="Windows Live" clId="Web-{52D6724E-1BDD-48D7-A0F6-B25089F8A35F}" dt="2023-11-27T13:27:47.009" v="1666"/>
          <ac:spMkLst>
            <pc:docMk/>
            <pc:sldMk cId="2314222318" sldId="302"/>
            <ac:spMk id="14" creationId="{780B96D5-12F7-62BC-74E6-28629AD55256}"/>
          </ac:spMkLst>
        </pc:spChg>
        <pc:spChg chg="add mod">
          <ac:chgData name="Ana Quintana" userId="e3fa3b131e7bf2b7" providerId="Windows Live" clId="Web-{52D6724E-1BDD-48D7-A0F6-B25089F8A35F}" dt="2023-11-27T13:44:29.024" v="1908" actId="1076"/>
          <ac:spMkLst>
            <pc:docMk/>
            <pc:sldMk cId="2314222318" sldId="302"/>
            <ac:spMk id="26" creationId="{E69BB1EE-58DC-9616-EE18-07A466F7C6E5}"/>
          </ac:spMkLst>
        </pc:spChg>
        <pc:spChg chg="mod ord">
          <ac:chgData name="Ana Quintana" userId="e3fa3b131e7bf2b7" providerId="Windows Live" clId="Web-{52D6724E-1BDD-48D7-A0F6-B25089F8A35F}" dt="2023-11-27T13:40:48.830" v="1819" actId="1076"/>
          <ac:spMkLst>
            <pc:docMk/>
            <pc:sldMk cId="2314222318" sldId="302"/>
            <ac:spMk id="27" creationId="{CDEB69D6-3AAB-4AE8-D858-3E2579C2D5FA}"/>
          </ac:spMkLst>
        </pc:spChg>
        <pc:picChg chg="del">
          <ac:chgData name="Ana Quintana" userId="e3fa3b131e7bf2b7" providerId="Windows Live" clId="Web-{52D6724E-1BDD-48D7-A0F6-B25089F8A35F}" dt="2023-11-27T13:27:47.009" v="1671"/>
          <ac:picMkLst>
            <pc:docMk/>
            <pc:sldMk cId="2314222318" sldId="302"/>
            <ac:picMk id="3" creationId="{8102DF87-A68D-9D74-0E9B-3A4740FA2706}"/>
          </ac:picMkLst>
        </pc:picChg>
        <pc:picChg chg="del">
          <ac:chgData name="Ana Quintana" userId="e3fa3b131e7bf2b7" providerId="Windows Live" clId="Web-{52D6724E-1BDD-48D7-A0F6-B25089F8A35F}" dt="2023-11-27T13:27:47.009" v="1670"/>
          <ac:picMkLst>
            <pc:docMk/>
            <pc:sldMk cId="2314222318" sldId="302"/>
            <ac:picMk id="4" creationId="{C60EAC99-6AC1-8738-4366-E45C90CB9244}"/>
          </ac:picMkLst>
        </pc:picChg>
        <pc:picChg chg="add del mod">
          <ac:chgData name="Ana Quintana" userId="e3fa3b131e7bf2b7" providerId="Windows Live" clId="Web-{52D6724E-1BDD-48D7-A0F6-B25089F8A35F}" dt="2023-11-27T13:36:46.479" v="1758"/>
          <ac:picMkLst>
            <pc:docMk/>
            <pc:sldMk cId="2314222318" sldId="302"/>
            <ac:picMk id="5" creationId="{0760C3D2-B10E-EEC6-F470-326B8CD68381}"/>
          </ac:picMkLst>
        </pc:picChg>
        <pc:picChg chg="del">
          <ac:chgData name="Ana Quintana" userId="e3fa3b131e7bf2b7" providerId="Windows Live" clId="Web-{52D6724E-1BDD-48D7-A0F6-B25089F8A35F}" dt="2023-11-27T13:27:47.009" v="1669"/>
          <ac:picMkLst>
            <pc:docMk/>
            <pc:sldMk cId="2314222318" sldId="302"/>
            <ac:picMk id="6" creationId="{8E827D88-28F3-244D-A27B-4F16294C7586}"/>
          </ac:picMkLst>
        </pc:picChg>
        <pc:picChg chg="add mod">
          <ac:chgData name="Ana Quintana" userId="e3fa3b131e7bf2b7" providerId="Windows Live" clId="Web-{52D6724E-1BDD-48D7-A0F6-B25089F8A35F}" dt="2023-11-27T13:40:48.705" v="1815" actId="1076"/>
          <ac:picMkLst>
            <pc:docMk/>
            <pc:sldMk cId="2314222318" sldId="302"/>
            <ac:picMk id="8" creationId="{420E3C3A-0562-8B64-5C8C-FA7520694897}"/>
          </ac:picMkLst>
        </pc:picChg>
        <pc:picChg chg="add del mod">
          <ac:chgData name="Ana Quintana" userId="e3fa3b131e7bf2b7" providerId="Windows Live" clId="Web-{52D6724E-1BDD-48D7-A0F6-B25089F8A35F}" dt="2023-11-27T13:36:46.479" v="1757"/>
          <ac:picMkLst>
            <pc:docMk/>
            <pc:sldMk cId="2314222318" sldId="302"/>
            <ac:picMk id="10" creationId="{0AF69C8C-2AB0-95F4-6FCA-0F9D2ADA556A}"/>
          </ac:picMkLst>
        </pc:picChg>
        <pc:picChg chg="del">
          <ac:chgData name="Ana Quintana" userId="e3fa3b131e7bf2b7" providerId="Windows Live" clId="Web-{52D6724E-1BDD-48D7-A0F6-B25089F8A35F}" dt="2023-11-27T13:27:47.009" v="1667"/>
          <ac:picMkLst>
            <pc:docMk/>
            <pc:sldMk cId="2314222318" sldId="302"/>
            <ac:picMk id="11" creationId="{246B5304-4405-2D42-9F87-66F3DC143ABD}"/>
          </ac:picMkLst>
        </pc:picChg>
        <pc:picChg chg="add mod">
          <ac:chgData name="Ana Quintana" userId="e3fa3b131e7bf2b7" providerId="Windows Live" clId="Web-{52D6724E-1BDD-48D7-A0F6-B25089F8A35F}" dt="2023-11-27T13:40:48.736" v="1816" actId="1076"/>
          <ac:picMkLst>
            <pc:docMk/>
            <pc:sldMk cId="2314222318" sldId="302"/>
            <ac:picMk id="13" creationId="{DF4277C2-DD50-0674-80FC-E5E465516E64}"/>
          </ac:picMkLst>
        </pc:picChg>
        <pc:picChg chg="add del mod">
          <ac:chgData name="Ana Quintana" userId="e3fa3b131e7bf2b7" providerId="Windows Live" clId="Web-{52D6724E-1BDD-48D7-A0F6-B25089F8A35F}" dt="2023-11-27T13:36:46.479" v="1756"/>
          <ac:picMkLst>
            <pc:docMk/>
            <pc:sldMk cId="2314222318" sldId="302"/>
            <ac:picMk id="16" creationId="{41485111-4C76-2C82-6092-8F22C0AD6002}"/>
          </ac:picMkLst>
        </pc:picChg>
        <pc:picChg chg="add mod">
          <ac:chgData name="Ana Quintana" userId="e3fa3b131e7bf2b7" providerId="Windows Live" clId="Web-{52D6724E-1BDD-48D7-A0F6-B25089F8A35F}" dt="2023-11-27T13:40:48.783" v="1817" actId="1076"/>
          <ac:picMkLst>
            <pc:docMk/>
            <pc:sldMk cId="2314222318" sldId="302"/>
            <ac:picMk id="18" creationId="{4DAF9025-8AB6-3061-170D-565ADFC9C895}"/>
          </ac:picMkLst>
        </pc:picChg>
        <pc:picChg chg="add del mod">
          <ac:chgData name="Ana Quintana" userId="e3fa3b131e7bf2b7" providerId="Windows Live" clId="Web-{52D6724E-1BDD-48D7-A0F6-B25089F8A35F}" dt="2023-11-27T13:36:46.479" v="1755"/>
          <ac:picMkLst>
            <pc:docMk/>
            <pc:sldMk cId="2314222318" sldId="302"/>
            <ac:picMk id="22" creationId="{B35056BD-3293-A4F7-D3F4-0DBCAA78CA60}"/>
          </ac:picMkLst>
        </pc:picChg>
        <pc:picChg chg="add mod">
          <ac:chgData name="Ana Quintana" userId="e3fa3b131e7bf2b7" providerId="Windows Live" clId="Web-{52D6724E-1BDD-48D7-A0F6-B25089F8A35F}" dt="2023-11-27T13:40:48.814" v="1818" actId="1076"/>
          <ac:picMkLst>
            <pc:docMk/>
            <pc:sldMk cId="2314222318" sldId="302"/>
            <ac:picMk id="24" creationId="{56C09EEB-181A-CC75-FF99-015BCFE5A079}"/>
          </ac:picMkLst>
        </pc:picChg>
        <pc:picChg chg="del">
          <ac:chgData name="Ana Quintana" userId="e3fa3b131e7bf2b7" providerId="Windows Live" clId="Web-{52D6724E-1BDD-48D7-A0F6-B25089F8A35F}" dt="2023-11-27T13:27:47.009" v="1661"/>
          <ac:picMkLst>
            <pc:docMk/>
            <pc:sldMk cId="2314222318" sldId="302"/>
            <ac:picMk id="28" creationId="{23617DD3-1293-2681-C678-B3E17F666C4C}"/>
          </ac:picMkLst>
        </pc:picChg>
        <pc:picChg chg="del">
          <ac:chgData name="Ana Quintana" userId="e3fa3b131e7bf2b7" providerId="Windows Live" clId="Web-{52D6724E-1BDD-48D7-A0F6-B25089F8A35F}" dt="2023-11-27T13:27:47.009" v="1660"/>
          <ac:picMkLst>
            <pc:docMk/>
            <pc:sldMk cId="2314222318" sldId="302"/>
            <ac:picMk id="29" creationId="{BBE14396-2DC7-0EE5-7AA0-06B3EB3B8406}"/>
          </ac:picMkLst>
        </pc:picChg>
        <pc:cxnChg chg="del">
          <ac:chgData name="Ana Quintana" userId="e3fa3b131e7bf2b7" providerId="Windows Live" clId="Web-{52D6724E-1BDD-48D7-A0F6-B25089F8A35F}" dt="2023-11-27T13:27:47.009" v="1665"/>
          <ac:cxnSpMkLst>
            <pc:docMk/>
            <pc:sldMk cId="2314222318" sldId="302"/>
            <ac:cxnSpMk id="17" creationId="{21DE84A7-C627-FBD3-A4BD-9C864D5904E6}"/>
          </ac:cxnSpMkLst>
        </pc:cxnChg>
        <pc:cxnChg chg="del">
          <ac:chgData name="Ana Quintana" userId="e3fa3b131e7bf2b7" providerId="Windows Live" clId="Web-{52D6724E-1BDD-48D7-A0F6-B25089F8A35F}" dt="2023-11-27T13:27:47.009" v="1664"/>
          <ac:cxnSpMkLst>
            <pc:docMk/>
            <pc:sldMk cId="2314222318" sldId="302"/>
            <ac:cxnSpMk id="20" creationId="{FF7DC60D-394C-42FC-401D-241205AFB988}"/>
          </ac:cxnSpMkLst>
        </pc:cxnChg>
        <pc:cxnChg chg="del">
          <ac:chgData name="Ana Quintana" userId="e3fa3b131e7bf2b7" providerId="Windows Live" clId="Web-{52D6724E-1BDD-48D7-A0F6-B25089F8A35F}" dt="2023-11-27T13:27:47.009" v="1663"/>
          <ac:cxnSpMkLst>
            <pc:docMk/>
            <pc:sldMk cId="2314222318" sldId="302"/>
            <ac:cxnSpMk id="23" creationId="{16AC9BD0-5FFC-EC08-F8AF-24041DE549FC}"/>
          </ac:cxnSpMkLst>
        </pc:cxnChg>
        <pc:cxnChg chg="del">
          <ac:chgData name="Ana Quintana" userId="e3fa3b131e7bf2b7" providerId="Windows Live" clId="Web-{52D6724E-1BDD-48D7-A0F6-B25089F8A35F}" dt="2023-11-27T13:27:47.009" v="1662"/>
          <ac:cxnSpMkLst>
            <pc:docMk/>
            <pc:sldMk cId="2314222318" sldId="302"/>
            <ac:cxnSpMk id="25" creationId="{17D31981-52D1-8536-481E-6A45CFCA9A2F}"/>
          </ac:cxnSpMkLst>
        </pc:cxnChg>
      </pc:sldChg>
      <pc:sldChg chg="new del">
        <pc:chgData name="Ana Quintana" userId="e3fa3b131e7bf2b7" providerId="Windows Live" clId="Web-{52D6724E-1BDD-48D7-A0F6-B25089F8A35F}" dt="2023-11-27T13:36:32.245" v="1753"/>
        <pc:sldMkLst>
          <pc:docMk/>
          <pc:sldMk cId="453933221" sldId="303"/>
        </pc:sldMkLst>
      </pc:sldChg>
      <pc:sldChg chg="addSp delSp modSp add replId">
        <pc:chgData name="Ana Quintana" userId="e3fa3b131e7bf2b7" providerId="Windows Live" clId="Web-{52D6724E-1BDD-48D7-A0F6-B25089F8A35F}" dt="2023-11-27T13:44:45.837" v="1912" actId="1076"/>
        <pc:sldMkLst>
          <pc:docMk/>
          <pc:sldMk cId="3675076441" sldId="303"/>
        </pc:sldMkLst>
        <pc:spChg chg="add mod">
          <ac:chgData name="Ana Quintana" userId="e3fa3b131e7bf2b7" providerId="Windows Live" clId="Web-{52D6724E-1BDD-48D7-A0F6-B25089F8A35F}" dt="2023-11-27T13:40:56.455" v="1824" actId="1076"/>
          <ac:spMkLst>
            <pc:docMk/>
            <pc:sldMk cId="3675076441" sldId="303"/>
            <ac:spMk id="4" creationId="{8A9549F7-36D3-D545-2DFF-90061620622A}"/>
          </ac:spMkLst>
        </pc:spChg>
        <pc:spChg chg="add mod">
          <ac:chgData name="Ana Quintana" userId="e3fa3b131e7bf2b7" providerId="Windows Live" clId="Web-{52D6724E-1BDD-48D7-A0F6-B25089F8A35F}" dt="2023-11-27T13:44:45.837" v="1912" actId="1076"/>
          <ac:spMkLst>
            <pc:docMk/>
            <pc:sldMk cId="3675076441" sldId="303"/>
            <ac:spMk id="9" creationId="{CD3D217A-2706-703A-9BAA-FC303CDC72C1}"/>
          </ac:spMkLst>
        </pc:spChg>
        <pc:spChg chg="del">
          <ac:chgData name="Ana Quintana" userId="e3fa3b131e7bf2b7" providerId="Windows Live" clId="Web-{52D6724E-1BDD-48D7-A0F6-B25089F8A35F}" dt="2023-11-27T13:38:46.577" v="1783"/>
          <ac:spMkLst>
            <pc:docMk/>
            <pc:sldMk cId="3675076441" sldId="303"/>
            <ac:spMk id="27" creationId="{CDEB69D6-3AAB-4AE8-D858-3E2579C2D5FA}"/>
          </ac:spMkLst>
        </pc:spChg>
        <pc:picChg chg="mod">
          <ac:chgData name="Ana Quintana" userId="e3fa3b131e7bf2b7" providerId="Windows Live" clId="Web-{52D6724E-1BDD-48D7-A0F6-B25089F8A35F}" dt="2023-11-27T13:40:56.361" v="1820" actId="1076"/>
          <ac:picMkLst>
            <pc:docMk/>
            <pc:sldMk cId="3675076441" sldId="303"/>
            <ac:picMk id="5" creationId="{0760C3D2-B10E-EEC6-F470-326B8CD68381}"/>
          </ac:picMkLst>
        </pc:picChg>
        <pc:picChg chg="del">
          <ac:chgData name="Ana Quintana" userId="e3fa3b131e7bf2b7" providerId="Windows Live" clId="Web-{52D6724E-1BDD-48D7-A0F6-B25089F8A35F}" dt="2023-11-27T13:36:50.885" v="1762"/>
          <ac:picMkLst>
            <pc:docMk/>
            <pc:sldMk cId="3675076441" sldId="303"/>
            <ac:picMk id="8" creationId="{420E3C3A-0562-8B64-5C8C-FA7520694897}"/>
          </ac:picMkLst>
        </pc:picChg>
        <pc:picChg chg="mod">
          <ac:chgData name="Ana Quintana" userId="e3fa3b131e7bf2b7" providerId="Windows Live" clId="Web-{52D6724E-1BDD-48D7-A0F6-B25089F8A35F}" dt="2023-11-27T13:40:56.393" v="1821" actId="1076"/>
          <ac:picMkLst>
            <pc:docMk/>
            <pc:sldMk cId="3675076441" sldId="303"/>
            <ac:picMk id="10" creationId="{0AF69C8C-2AB0-95F4-6FCA-0F9D2ADA556A}"/>
          </ac:picMkLst>
        </pc:picChg>
        <pc:picChg chg="del">
          <ac:chgData name="Ana Quintana" userId="e3fa3b131e7bf2b7" providerId="Windows Live" clId="Web-{52D6724E-1BDD-48D7-A0F6-B25089F8A35F}" dt="2023-11-27T13:36:50.885" v="1761"/>
          <ac:picMkLst>
            <pc:docMk/>
            <pc:sldMk cId="3675076441" sldId="303"/>
            <ac:picMk id="13" creationId="{DF4277C2-DD50-0674-80FC-E5E465516E64}"/>
          </ac:picMkLst>
        </pc:picChg>
        <pc:picChg chg="mod">
          <ac:chgData name="Ana Quintana" userId="e3fa3b131e7bf2b7" providerId="Windows Live" clId="Web-{52D6724E-1BDD-48D7-A0F6-B25089F8A35F}" dt="2023-11-27T13:40:56.424" v="1822" actId="1076"/>
          <ac:picMkLst>
            <pc:docMk/>
            <pc:sldMk cId="3675076441" sldId="303"/>
            <ac:picMk id="16" creationId="{41485111-4C76-2C82-6092-8F22C0AD6002}"/>
          </ac:picMkLst>
        </pc:picChg>
        <pc:picChg chg="del">
          <ac:chgData name="Ana Quintana" userId="e3fa3b131e7bf2b7" providerId="Windows Live" clId="Web-{52D6724E-1BDD-48D7-A0F6-B25089F8A35F}" dt="2023-11-27T13:36:50.885" v="1760"/>
          <ac:picMkLst>
            <pc:docMk/>
            <pc:sldMk cId="3675076441" sldId="303"/>
            <ac:picMk id="18" creationId="{4DAF9025-8AB6-3061-170D-565ADFC9C895}"/>
          </ac:picMkLst>
        </pc:picChg>
        <pc:picChg chg="mod">
          <ac:chgData name="Ana Quintana" userId="e3fa3b131e7bf2b7" providerId="Windows Live" clId="Web-{52D6724E-1BDD-48D7-A0F6-B25089F8A35F}" dt="2023-11-27T13:40:56.440" v="1823" actId="1076"/>
          <ac:picMkLst>
            <pc:docMk/>
            <pc:sldMk cId="3675076441" sldId="303"/>
            <ac:picMk id="22" creationId="{B35056BD-3293-A4F7-D3F4-0DBCAA78CA60}"/>
          </ac:picMkLst>
        </pc:picChg>
        <pc:picChg chg="del">
          <ac:chgData name="Ana Quintana" userId="e3fa3b131e7bf2b7" providerId="Windows Live" clId="Web-{52D6724E-1BDD-48D7-A0F6-B25089F8A35F}" dt="2023-11-27T13:36:50.885" v="1759"/>
          <ac:picMkLst>
            <pc:docMk/>
            <pc:sldMk cId="3675076441" sldId="303"/>
            <ac:picMk id="24" creationId="{56C09EEB-181A-CC75-FF99-015BCFE5A079}"/>
          </ac:picMkLst>
        </pc:picChg>
      </pc:sldChg>
      <pc:sldChg chg="add del">
        <pc:chgData name="Ana Quintana" userId="e3fa3b131e7bf2b7" providerId="Windows Live" clId="Web-{52D6724E-1BDD-48D7-A0F6-B25089F8A35F}" dt="2023-11-27T13:38:52.186" v="1785"/>
        <pc:sldMkLst>
          <pc:docMk/>
          <pc:sldMk cId="2401854222" sldId="304"/>
        </pc:sldMkLst>
      </pc:sldChg>
      <pc:sldChg chg="addSp modSp add replId">
        <pc:chgData name="Ana Quintana" userId="e3fa3b131e7bf2b7" providerId="Windows Live" clId="Web-{52D6724E-1BDD-48D7-A0F6-B25089F8A35F}" dt="2023-11-27T13:56:39.313" v="2067" actId="1076"/>
        <pc:sldMkLst>
          <pc:docMk/>
          <pc:sldMk cId="3802079915" sldId="304"/>
        </pc:sldMkLst>
        <pc:spChg chg="add mod">
          <ac:chgData name="Ana Quintana" userId="e3fa3b131e7bf2b7" providerId="Windows Live" clId="Web-{52D6724E-1BDD-48D7-A0F6-B25089F8A35F}" dt="2023-11-27T13:56:39.281" v="2066" actId="1076"/>
          <ac:spMkLst>
            <pc:docMk/>
            <pc:sldMk cId="3802079915" sldId="304"/>
            <ac:spMk id="5" creationId="{FF896E26-82AD-21A4-8FB7-D49BF52F1D05}"/>
          </ac:spMkLst>
        </pc:spChg>
        <pc:picChg chg="add mod">
          <ac:chgData name="Ana Quintana" userId="e3fa3b131e7bf2b7" providerId="Windows Live" clId="Web-{52D6724E-1BDD-48D7-A0F6-B25089F8A35F}" dt="2023-11-27T13:56:39.266" v="2065" actId="1076"/>
          <ac:picMkLst>
            <pc:docMk/>
            <pc:sldMk cId="3802079915" sldId="304"/>
            <ac:picMk id="3" creationId="{9EF1E8E4-6E13-A32D-4854-A34C18947270}"/>
          </ac:picMkLst>
        </pc:picChg>
        <pc:picChg chg="add mod">
          <ac:chgData name="Ana Quintana" userId="e3fa3b131e7bf2b7" providerId="Windows Live" clId="Web-{52D6724E-1BDD-48D7-A0F6-B25089F8A35F}" dt="2023-11-27T13:56:39.313" v="2067" actId="1076"/>
          <ac:picMkLst>
            <pc:docMk/>
            <pc:sldMk cId="3802079915" sldId="304"/>
            <ac:picMk id="4" creationId="{978F9216-BBBB-ABC4-EF00-2343843B5C1F}"/>
          </ac:picMkLst>
        </pc:picChg>
      </pc:sldChg>
    </pc:docChg>
  </pc:docChgLst>
  <pc:docChgLst>
    <pc:chgData clId="Web-{731C5BCC-ABBC-4E92-BD68-5F6FD0F3DD99}"/>
    <pc:docChg chg="modSld">
      <pc:chgData name="" userId="" providerId="" clId="Web-{731C5BCC-ABBC-4E92-BD68-5F6FD0F3DD99}" dt="2023-11-22T10:34:08.118" v="4" actId="20577"/>
      <pc:docMkLst>
        <pc:docMk/>
      </pc:docMkLst>
      <pc:sldChg chg="modSp">
        <pc:chgData name="" userId="" providerId="" clId="Web-{731C5BCC-ABBC-4E92-BD68-5F6FD0F3DD99}" dt="2023-11-22T10:34:08.118" v="4" actId="20577"/>
        <pc:sldMkLst>
          <pc:docMk/>
          <pc:sldMk cId="2406273178" sldId="256"/>
        </pc:sldMkLst>
        <pc:spChg chg="mod">
          <ac:chgData name="" userId="" providerId="" clId="Web-{731C5BCC-ABBC-4E92-BD68-5F6FD0F3DD99}" dt="2023-11-22T10:34:08.118" v="4" actId="20577"/>
          <ac:spMkLst>
            <pc:docMk/>
            <pc:sldMk cId="2406273178" sldId="256"/>
            <ac:spMk id="2" creationId="{00000000-0000-0000-0000-000000000000}"/>
          </ac:spMkLst>
        </pc:spChg>
      </pc:sldChg>
    </pc:docChg>
  </pc:docChgLst>
  <pc:docChgLst>
    <pc:chgData name="Ana Quintana" userId="e3fa3b131e7bf2b7" providerId="Windows Live" clId="Web-{8AB0488F-FC5A-4385-9D24-4F875C6E69B3}"/>
    <pc:docChg chg="addSld delSld modSld modMainMaster">
      <pc:chgData name="Ana Quintana" userId="e3fa3b131e7bf2b7" providerId="Windows Live" clId="Web-{8AB0488F-FC5A-4385-9D24-4F875C6E69B3}" dt="2023-11-22T11:35:07.310" v="488" actId="20577"/>
      <pc:docMkLst>
        <pc:docMk/>
      </pc:docMkLst>
      <pc:sldChg chg="add del">
        <pc:chgData name="Ana Quintana" userId="e3fa3b131e7bf2b7" providerId="Windows Live" clId="Web-{8AB0488F-FC5A-4385-9D24-4F875C6E69B3}" dt="2023-11-22T11:11:55.160" v="43"/>
        <pc:sldMkLst>
          <pc:docMk/>
          <pc:sldMk cId="999929939" sldId="258"/>
        </pc:sldMkLst>
      </pc:sldChg>
      <pc:sldChg chg="add del">
        <pc:chgData name="Ana Quintana" userId="e3fa3b131e7bf2b7" providerId="Windows Live" clId="Web-{8AB0488F-FC5A-4385-9D24-4F875C6E69B3}" dt="2023-11-22T11:32:37.227" v="434"/>
        <pc:sldMkLst>
          <pc:docMk/>
          <pc:sldMk cId="1930756048" sldId="259"/>
        </pc:sldMkLst>
      </pc:sldChg>
      <pc:sldChg chg="addSp delSp modSp">
        <pc:chgData name="Ana Quintana" userId="e3fa3b131e7bf2b7" providerId="Windows Live" clId="Web-{8AB0488F-FC5A-4385-9D24-4F875C6E69B3}" dt="2023-11-22T11:30:51.240" v="430" actId="1076"/>
        <pc:sldMkLst>
          <pc:docMk/>
          <pc:sldMk cId="4217561680" sldId="262"/>
        </pc:sldMkLst>
        <pc:spChg chg="del">
          <ac:chgData name="Ana Quintana" userId="e3fa3b131e7bf2b7" providerId="Windows Live" clId="Web-{8AB0488F-FC5A-4385-9D24-4F875C6E69B3}" dt="2023-11-22T11:10:55.299" v="2"/>
          <ac:spMkLst>
            <pc:docMk/>
            <pc:sldMk cId="4217561680" sldId="262"/>
            <ac:spMk id="2" creationId="{00421AD4-8785-076D-B651-DADC304146F9}"/>
          </ac:spMkLst>
        </pc:spChg>
        <pc:spChg chg="del">
          <ac:chgData name="Ana Quintana" userId="e3fa3b131e7bf2b7" providerId="Windows Live" clId="Web-{8AB0488F-FC5A-4385-9D24-4F875C6E69B3}" dt="2023-11-22T11:11:31.394" v="32"/>
          <ac:spMkLst>
            <pc:docMk/>
            <pc:sldMk cId="4217561680" sldId="262"/>
            <ac:spMk id="3" creationId="{C000E0D3-6002-3DE1-7609-533939C3E167}"/>
          </ac:spMkLst>
        </pc:spChg>
        <pc:spChg chg="del">
          <ac:chgData name="Ana Quintana" userId="e3fa3b131e7bf2b7" providerId="Windows Live" clId="Web-{8AB0488F-FC5A-4385-9D24-4F875C6E69B3}" dt="2023-11-22T11:11:31.394" v="31"/>
          <ac:spMkLst>
            <pc:docMk/>
            <pc:sldMk cId="4217561680" sldId="262"/>
            <ac:spMk id="7" creationId="{E4BE3B30-C4B8-001D-4A03-B29A9A207ABF}"/>
          </ac:spMkLst>
        </pc:spChg>
        <pc:spChg chg="add del mod">
          <ac:chgData name="Ana Quintana" userId="e3fa3b131e7bf2b7" providerId="Windows Live" clId="Web-{8AB0488F-FC5A-4385-9D24-4F875C6E69B3}" dt="2023-11-22T11:11:16.034" v="7"/>
          <ac:spMkLst>
            <pc:docMk/>
            <pc:sldMk cId="4217561680" sldId="262"/>
            <ac:spMk id="9" creationId="{5AD98617-7185-B401-2C28-F19F340F9DA1}"/>
          </ac:spMkLst>
        </pc:spChg>
        <pc:spChg chg="del">
          <ac:chgData name="Ana Quintana" userId="e3fa3b131e7bf2b7" providerId="Windows Live" clId="Web-{8AB0488F-FC5A-4385-9D24-4F875C6E69B3}" dt="2023-11-22T11:11:27.409" v="13"/>
          <ac:spMkLst>
            <pc:docMk/>
            <pc:sldMk cId="4217561680" sldId="262"/>
            <ac:spMk id="12" creationId="{0B59E046-90F2-2764-A404-5073CCE521DF}"/>
          </ac:spMkLst>
        </pc:spChg>
        <pc:spChg chg="del">
          <ac:chgData name="Ana Quintana" userId="e3fa3b131e7bf2b7" providerId="Windows Live" clId="Web-{8AB0488F-FC5A-4385-9D24-4F875C6E69B3}" dt="2023-11-22T11:11:31.394" v="29"/>
          <ac:spMkLst>
            <pc:docMk/>
            <pc:sldMk cId="4217561680" sldId="262"/>
            <ac:spMk id="15" creationId="{6A4D3BA5-10D2-CA57-E109-C82BAA92D2D7}"/>
          </ac:spMkLst>
        </pc:spChg>
        <pc:spChg chg="del">
          <ac:chgData name="Ana Quintana" userId="e3fa3b131e7bf2b7" providerId="Windows Live" clId="Web-{8AB0488F-FC5A-4385-9D24-4F875C6E69B3}" dt="2023-11-22T11:11:27.409" v="12"/>
          <ac:spMkLst>
            <pc:docMk/>
            <pc:sldMk cId="4217561680" sldId="262"/>
            <ac:spMk id="16" creationId="{B541E114-6678-BDF7-1190-013087628E69}"/>
          </ac:spMkLst>
        </pc:spChg>
        <pc:spChg chg="del">
          <ac:chgData name="Ana Quintana" userId="e3fa3b131e7bf2b7" providerId="Windows Live" clId="Web-{8AB0488F-FC5A-4385-9D24-4F875C6E69B3}" dt="2023-11-22T11:11:31.394" v="28"/>
          <ac:spMkLst>
            <pc:docMk/>
            <pc:sldMk cId="4217561680" sldId="262"/>
            <ac:spMk id="17" creationId="{1DAC2E9C-EC07-9497-5A08-7D9E81579C78}"/>
          </ac:spMkLst>
        </pc:spChg>
        <pc:spChg chg="del">
          <ac:chgData name="Ana Quintana" userId="e3fa3b131e7bf2b7" providerId="Windows Live" clId="Web-{8AB0488F-FC5A-4385-9D24-4F875C6E69B3}" dt="2023-11-22T11:11:31.394" v="27"/>
          <ac:spMkLst>
            <pc:docMk/>
            <pc:sldMk cId="4217561680" sldId="262"/>
            <ac:spMk id="18" creationId="{D6319FDC-C90D-735A-43EB-E36E15C7CD78}"/>
          </ac:spMkLst>
        </pc:spChg>
        <pc:spChg chg="del">
          <ac:chgData name="Ana Quintana" userId="e3fa3b131e7bf2b7" providerId="Windows Live" clId="Web-{8AB0488F-FC5A-4385-9D24-4F875C6E69B3}" dt="2023-11-22T11:11:27.409" v="11"/>
          <ac:spMkLst>
            <pc:docMk/>
            <pc:sldMk cId="4217561680" sldId="262"/>
            <ac:spMk id="22" creationId="{2A2D5C84-099E-B535-0831-D6890843FEF1}"/>
          </ac:spMkLst>
        </pc:spChg>
        <pc:spChg chg="del">
          <ac:chgData name="Ana Quintana" userId="e3fa3b131e7bf2b7" providerId="Windows Live" clId="Web-{8AB0488F-FC5A-4385-9D24-4F875C6E69B3}" dt="2023-11-22T11:11:31.394" v="26"/>
          <ac:spMkLst>
            <pc:docMk/>
            <pc:sldMk cId="4217561680" sldId="262"/>
            <ac:spMk id="23" creationId="{0E42DAA6-AEB9-CD65-610F-455BF6DA57E8}"/>
          </ac:spMkLst>
        </pc:spChg>
        <pc:spChg chg="del">
          <ac:chgData name="Ana Quintana" userId="e3fa3b131e7bf2b7" providerId="Windows Live" clId="Web-{8AB0488F-FC5A-4385-9D24-4F875C6E69B3}" dt="2023-11-22T11:11:31.394" v="25"/>
          <ac:spMkLst>
            <pc:docMk/>
            <pc:sldMk cId="4217561680" sldId="262"/>
            <ac:spMk id="24" creationId="{92866FCB-F2F1-28DD-5454-17665EB5B87D}"/>
          </ac:spMkLst>
        </pc:spChg>
        <pc:spChg chg="del">
          <ac:chgData name="Ana Quintana" userId="e3fa3b131e7bf2b7" providerId="Windows Live" clId="Web-{8AB0488F-FC5A-4385-9D24-4F875C6E69B3}" dt="2023-11-22T11:11:38.160" v="34"/>
          <ac:spMkLst>
            <pc:docMk/>
            <pc:sldMk cId="4217561680" sldId="262"/>
            <ac:spMk id="25" creationId="{D0E07FFC-3561-7F97-29EE-C94A0F97BA62}"/>
          </ac:spMkLst>
        </pc:spChg>
        <pc:spChg chg="del">
          <ac:chgData name="Ana Quintana" userId="e3fa3b131e7bf2b7" providerId="Windows Live" clId="Web-{8AB0488F-FC5A-4385-9D24-4F875C6E69B3}" dt="2023-11-22T11:11:31.394" v="24"/>
          <ac:spMkLst>
            <pc:docMk/>
            <pc:sldMk cId="4217561680" sldId="262"/>
            <ac:spMk id="26" creationId="{163C1258-F447-6C67-D814-901D93F3B180}"/>
          </ac:spMkLst>
        </pc:spChg>
        <pc:spChg chg="add del mod">
          <ac:chgData name="Ana Quintana" userId="e3fa3b131e7bf2b7" providerId="Windows Live" clId="Web-{8AB0488F-FC5A-4385-9D24-4F875C6E69B3}" dt="2023-11-22T11:11:27.409" v="9"/>
          <ac:spMkLst>
            <pc:docMk/>
            <pc:sldMk cId="4217561680" sldId="262"/>
            <ac:spMk id="32" creationId="{FA14F379-2490-9D0E-464F-C10112C56ADA}"/>
          </ac:spMkLst>
        </pc:spChg>
        <pc:spChg chg="add del">
          <ac:chgData name="Ana Quintana" userId="e3fa3b131e7bf2b7" providerId="Windows Live" clId="Web-{8AB0488F-FC5A-4385-9D24-4F875C6E69B3}" dt="2023-11-22T11:11:10.300" v="6"/>
          <ac:spMkLst>
            <pc:docMk/>
            <pc:sldMk cId="4217561680" sldId="262"/>
            <ac:spMk id="34" creationId="{FE04D161-CAF6-5D7D-1DEC-DFBF818C4497}"/>
          </ac:spMkLst>
        </pc:spChg>
        <pc:spChg chg="add mod">
          <ac:chgData name="Ana Quintana" userId="e3fa3b131e7bf2b7" providerId="Windows Live" clId="Web-{8AB0488F-FC5A-4385-9D24-4F875C6E69B3}" dt="2023-11-22T11:11:17.894" v="8"/>
          <ac:spMkLst>
            <pc:docMk/>
            <pc:sldMk cId="4217561680" sldId="262"/>
            <ac:spMk id="36" creationId="{BF2014DE-F722-5306-3B09-114F6583CF42}"/>
          </ac:spMkLst>
        </pc:spChg>
        <pc:spChg chg="add mod">
          <ac:chgData name="Ana Quintana" userId="e3fa3b131e7bf2b7" providerId="Windows Live" clId="Web-{8AB0488F-FC5A-4385-9D24-4F875C6E69B3}" dt="2023-11-22T11:28:30.236" v="390" actId="20577"/>
          <ac:spMkLst>
            <pc:docMk/>
            <pc:sldMk cId="4217561680" sldId="262"/>
            <ac:spMk id="38" creationId="{8BCC162D-1D3C-686C-C5B7-0A6D8351F9B3}"/>
          </ac:spMkLst>
        </pc:spChg>
        <pc:spChg chg="add del mod">
          <ac:chgData name="Ana Quintana" userId="e3fa3b131e7bf2b7" providerId="Windows Live" clId="Web-{8AB0488F-FC5A-4385-9D24-4F875C6E69B3}" dt="2023-11-22T11:18:18.562" v="122"/>
          <ac:spMkLst>
            <pc:docMk/>
            <pc:sldMk cId="4217561680" sldId="262"/>
            <ac:spMk id="46" creationId="{4E588064-AF7B-E356-9F2F-D5E96826F7E1}"/>
          </ac:spMkLst>
        </pc:spChg>
        <pc:spChg chg="add mod">
          <ac:chgData name="Ana Quintana" userId="e3fa3b131e7bf2b7" providerId="Windows Live" clId="Web-{8AB0488F-FC5A-4385-9D24-4F875C6E69B3}" dt="2023-11-22T11:17:45.655" v="100" actId="1076"/>
          <ac:spMkLst>
            <pc:docMk/>
            <pc:sldMk cId="4217561680" sldId="262"/>
            <ac:spMk id="48" creationId="{0FDE393F-E4D6-FFCE-167B-BA7101856959}"/>
          </ac:spMkLst>
        </pc:spChg>
        <pc:spChg chg="add mod">
          <ac:chgData name="Ana Quintana" userId="e3fa3b131e7bf2b7" providerId="Windows Live" clId="Web-{8AB0488F-FC5A-4385-9D24-4F875C6E69B3}" dt="2023-11-22T11:17:45.670" v="102" actId="1076"/>
          <ac:spMkLst>
            <pc:docMk/>
            <pc:sldMk cId="4217561680" sldId="262"/>
            <ac:spMk id="52" creationId="{C9831588-923F-BAA0-83F4-81902F46452C}"/>
          </ac:spMkLst>
        </pc:spChg>
        <pc:spChg chg="add mod">
          <ac:chgData name="Ana Quintana" userId="e3fa3b131e7bf2b7" providerId="Windows Live" clId="Web-{8AB0488F-FC5A-4385-9D24-4F875C6E69B3}" dt="2023-11-22T11:29:47.769" v="409" actId="1076"/>
          <ac:spMkLst>
            <pc:docMk/>
            <pc:sldMk cId="4217561680" sldId="262"/>
            <ac:spMk id="54" creationId="{6F9202BE-66F9-D2A0-036A-38D83D52274D}"/>
          </ac:spMkLst>
        </pc:spChg>
        <pc:spChg chg="add mod">
          <ac:chgData name="Ana Quintana" userId="e3fa3b131e7bf2b7" providerId="Windows Live" clId="Web-{8AB0488F-FC5A-4385-9D24-4F875C6E69B3}" dt="2023-11-22T11:29:43.129" v="408" actId="1076"/>
          <ac:spMkLst>
            <pc:docMk/>
            <pc:sldMk cId="4217561680" sldId="262"/>
            <ac:spMk id="55" creationId="{A51D72F2-DAD0-EE7F-7CF1-CA28C9B2AA6B}"/>
          </ac:spMkLst>
        </pc:spChg>
        <pc:spChg chg="add mod">
          <ac:chgData name="Ana Quintana" userId="e3fa3b131e7bf2b7" providerId="Windows Live" clId="Web-{8AB0488F-FC5A-4385-9D24-4F875C6E69B3}" dt="2023-11-22T11:29:41.097" v="407" actId="1076"/>
          <ac:spMkLst>
            <pc:docMk/>
            <pc:sldMk cId="4217561680" sldId="262"/>
            <ac:spMk id="56" creationId="{D51BE1B6-A206-EC7A-2299-3B5D77D736CF}"/>
          </ac:spMkLst>
        </pc:spChg>
        <pc:spChg chg="add mod">
          <ac:chgData name="Ana Quintana" userId="e3fa3b131e7bf2b7" providerId="Windows Live" clId="Web-{8AB0488F-FC5A-4385-9D24-4F875C6E69B3}" dt="2023-11-22T11:29:27.878" v="404"/>
          <ac:spMkLst>
            <pc:docMk/>
            <pc:sldMk cId="4217561680" sldId="262"/>
            <ac:spMk id="57" creationId="{68A771C5-73AF-022A-07FC-030DBCAF2767}"/>
          </ac:spMkLst>
        </pc:spChg>
        <pc:spChg chg="add mod">
          <ac:chgData name="Ana Quintana" userId="e3fa3b131e7bf2b7" providerId="Windows Live" clId="Web-{8AB0488F-FC5A-4385-9D24-4F875C6E69B3}" dt="2023-11-22T11:29:27.878" v="404"/>
          <ac:spMkLst>
            <pc:docMk/>
            <pc:sldMk cId="4217561680" sldId="262"/>
            <ac:spMk id="58" creationId="{D9BED9F9-A741-FD6C-C08C-EF2E554043BE}"/>
          </ac:spMkLst>
        </pc:spChg>
        <pc:spChg chg="add mod">
          <ac:chgData name="Ana Quintana" userId="e3fa3b131e7bf2b7" providerId="Windows Live" clId="Web-{8AB0488F-FC5A-4385-9D24-4F875C6E69B3}" dt="2023-11-22T11:30:51.240" v="430" actId="1076"/>
          <ac:spMkLst>
            <pc:docMk/>
            <pc:sldMk cId="4217561680" sldId="262"/>
            <ac:spMk id="60" creationId="{B95FA7BD-3736-62BA-0BF0-EAC07C5C1C14}"/>
          </ac:spMkLst>
        </pc:spChg>
        <pc:picChg chg="del">
          <ac:chgData name="Ana Quintana" userId="e3fa3b131e7bf2b7" providerId="Windows Live" clId="Web-{8AB0488F-FC5A-4385-9D24-4F875C6E69B3}" dt="2023-11-22T11:11:27.409" v="10"/>
          <ac:picMkLst>
            <pc:docMk/>
            <pc:sldMk cId="4217561680" sldId="262"/>
            <ac:picMk id="5" creationId="{CD3E7565-82A4-F94C-4BBB-97D9ECD99D5F}"/>
          </ac:picMkLst>
        </pc:picChg>
        <pc:picChg chg="del">
          <ac:chgData name="Ana Quintana" userId="e3fa3b131e7bf2b7" providerId="Windows Live" clId="Web-{8AB0488F-FC5A-4385-9D24-4F875C6E69B3}" dt="2023-11-22T11:11:31.394" v="30"/>
          <ac:picMkLst>
            <pc:docMk/>
            <pc:sldMk cId="4217561680" sldId="262"/>
            <ac:picMk id="6" creationId="{D10E9495-420A-FFC0-0ACA-3EA0387C7321}"/>
          </ac:picMkLst>
        </pc:picChg>
        <pc:picChg chg="del">
          <ac:chgData name="Ana Quintana" userId="e3fa3b131e7bf2b7" providerId="Windows Live" clId="Web-{8AB0488F-FC5A-4385-9D24-4F875C6E69B3}" dt="2023-11-22T11:11:27.409" v="15"/>
          <ac:picMkLst>
            <pc:docMk/>
            <pc:sldMk cId="4217561680" sldId="262"/>
            <ac:picMk id="8" creationId="{343B6511-6037-52BD-C20B-8C9A67DD1C3D}"/>
          </ac:picMkLst>
        </pc:picChg>
        <pc:picChg chg="del">
          <ac:chgData name="Ana Quintana" userId="e3fa3b131e7bf2b7" providerId="Windows Live" clId="Web-{8AB0488F-FC5A-4385-9D24-4F875C6E69B3}" dt="2023-11-22T11:11:31.394" v="23"/>
          <ac:picMkLst>
            <pc:docMk/>
            <pc:sldMk cId="4217561680" sldId="262"/>
            <ac:picMk id="10" creationId="{B620D45C-5165-B008-1935-B7AD1B26CB5F}"/>
          </ac:picMkLst>
        </pc:picChg>
        <pc:picChg chg="del">
          <ac:chgData name="Ana Quintana" userId="e3fa3b131e7bf2b7" providerId="Windows Live" clId="Web-{8AB0488F-FC5A-4385-9D24-4F875C6E69B3}" dt="2023-11-22T11:11:27.409" v="14"/>
          <ac:picMkLst>
            <pc:docMk/>
            <pc:sldMk cId="4217561680" sldId="262"/>
            <ac:picMk id="11" creationId="{70E5EDA0-0D1F-7988-2891-19E190F2D1F3}"/>
          </ac:picMkLst>
        </pc:picChg>
        <pc:picChg chg="del">
          <ac:chgData name="Ana Quintana" userId="e3fa3b131e7bf2b7" providerId="Windows Live" clId="Web-{8AB0488F-FC5A-4385-9D24-4F875C6E69B3}" dt="2023-11-22T11:11:38.160" v="33"/>
          <ac:picMkLst>
            <pc:docMk/>
            <pc:sldMk cId="4217561680" sldId="262"/>
            <ac:picMk id="13" creationId="{9C310F7A-68CE-FDDE-EA0E-B5B01B91BB34}"/>
          </ac:picMkLst>
        </pc:picChg>
        <pc:picChg chg="add mod">
          <ac:chgData name="Ana Quintana" userId="e3fa3b131e7bf2b7" providerId="Windows Live" clId="Web-{8AB0488F-FC5A-4385-9D24-4F875C6E69B3}" dt="2023-11-22T11:17:45.639" v="99" actId="1076"/>
          <ac:picMkLst>
            <pc:docMk/>
            <pc:sldMk cId="4217561680" sldId="262"/>
            <ac:picMk id="40" creationId="{107F1BCB-DBEC-935E-4C00-EDA623AB133E}"/>
          </ac:picMkLst>
        </pc:picChg>
        <pc:picChg chg="add mod">
          <ac:chgData name="Ana Quintana" userId="e3fa3b131e7bf2b7" providerId="Windows Live" clId="Web-{8AB0488F-FC5A-4385-9D24-4F875C6E69B3}" dt="2023-11-22T11:29:41.066" v="405" actId="1076"/>
          <ac:picMkLst>
            <pc:docMk/>
            <pc:sldMk cId="4217561680" sldId="262"/>
            <ac:picMk id="42" creationId="{749D81D7-E27A-A91A-3FD3-9FE318A0C1B4}"/>
          </ac:picMkLst>
        </pc:picChg>
        <pc:picChg chg="add mod">
          <ac:chgData name="Ana Quintana" userId="e3fa3b131e7bf2b7" providerId="Windows Live" clId="Web-{8AB0488F-FC5A-4385-9D24-4F875C6E69B3}" dt="2023-11-22T11:29:41.082" v="406" actId="1076"/>
          <ac:picMkLst>
            <pc:docMk/>
            <pc:sldMk cId="4217561680" sldId="262"/>
            <ac:picMk id="44" creationId="{3C5D5249-0A6E-36E0-226E-55BF283FB282}"/>
          </ac:picMkLst>
        </pc:picChg>
        <pc:picChg chg="add mod">
          <ac:chgData name="Ana Quintana" userId="e3fa3b131e7bf2b7" providerId="Windows Live" clId="Web-{8AB0488F-FC5A-4385-9D24-4F875C6E69B3}" dt="2023-11-22T11:30:44.708" v="428" actId="1076"/>
          <ac:picMkLst>
            <pc:docMk/>
            <pc:sldMk cId="4217561680" sldId="262"/>
            <ac:picMk id="59" creationId="{B2DCB2FD-276C-6C38-2E5E-22B964B137A9}"/>
          </ac:picMkLst>
        </pc:picChg>
        <pc:cxnChg chg="del">
          <ac:chgData name="Ana Quintana" userId="e3fa3b131e7bf2b7" providerId="Windows Live" clId="Web-{8AB0488F-FC5A-4385-9D24-4F875C6E69B3}" dt="2023-11-22T11:11:31.394" v="22"/>
          <ac:cxnSpMkLst>
            <pc:docMk/>
            <pc:sldMk cId="4217561680" sldId="262"/>
            <ac:cxnSpMk id="14" creationId="{9AAA52AD-F44D-AA89-EBD0-BFA1D9A45080}"/>
          </ac:cxnSpMkLst>
        </pc:cxnChg>
        <pc:cxnChg chg="del">
          <ac:chgData name="Ana Quintana" userId="e3fa3b131e7bf2b7" providerId="Windows Live" clId="Web-{8AB0488F-FC5A-4385-9D24-4F875C6E69B3}" dt="2023-11-22T11:11:31.394" v="21"/>
          <ac:cxnSpMkLst>
            <pc:docMk/>
            <pc:sldMk cId="4217561680" sldId="262"/>
            <ac:cxnSpMk id="20" creationId="{C80A4075-B715-AA8D-2ED8-7E4974D27442}"/>
          </ac:cxnSpMkLst>
        </pc:cxnChg>
        <pc:cxnChg chg="del">
          <ac:chgData name="Ana Quintana" userId="e3fa3b131e7bf2b7" providerId="Windows Live" clId="Web-{8AB0488F-FC5A-4385-9D24-4F875C6E69B3}" dt="2023-11-22T11:11:31.394" v="20"/>
          <ac:cxnSpMkLst>
            <pc:docMk/>
            <pc:sldMk cId="4217561680" sldId="262"/>
            <ac:cxnSpMk id="27" creationId="{C023B64A-9570-9675-5A60-0D4935366E41}"/>
          </ac:cxnSpMkLst>
        </pc:cxnChg>
        <pc:cxnChg chg="del">
          <ac:chgData name="Ana Quintana" userId="e3fa3b131e7bf2b7" providerId="Windows Live" clId="Web-{8AB0488F-FC5A-4385-9D24-4F875C6E69B3}" dt="2023-11-22T11:11:31.394" v="19"/>
          <ac:cxnSpMkLst>
            <pc:docMk/>
            <pc:sldMk cId="4217561680" sldId="262"/>
            <ac:cxnSpMk id="28" creationId="{025160E3-99C9-AAFE-135E-55C2B6FDD48B}"/>
          </ac:cxnSpMkLst>
        </pc:cxnChg>
        <pc:cxnChg chg="del">
          <ac:chgData name="Ana Quintana" userId="e3fa3b131e7bf2b7" providerId="Windows Live" clId="Web-{8AB0488F-FC5A-4385-9D24-4F875C6E69B3}" dt="2023-11-22T11:11:31.394" v="18"/>
          <ac:cxnSpMkLst>
            <pc:docMk/>
            <pc:sldMk cId="4217561680" sldId="262"/>
            <ac:cxnSpMk id="29" creationId="{CF6F5B08-47AD-4379-16E0-0118067C8F9A}"/>
          </ac:cxnSpMkLst>
        </pc:cxnChg>
        <pc:cxnChg chg="del">
          <ac:chgData name="Ana Quintana" userId="e3fa3b131e7bf2b7" providerId="Windows Live" clId="Web-{8AB0488F-FC5A-4385-9D24-4F875C6E69B3}" dt="2023-11-22T11:11:31.394" v="17"/>
          <ac:cxnSpMkLst>
            <pc:docMk/>
            <pc:sldMk cId="4217561680" sldId="262"/>
            <ac:cxnSpMk id="30" creationId="{FF458C06-C664-92D5-49C8-B7D05B672330}"/>
          </ac:cxnSpMkLst>
        </pc:cxnChg>
        <pc:cxnChg chg="del">
          <ac:chgData name="Ana Quintana" userId="e3fa3b131e7bf2b7" providerId="Windows Live" clId="Web-{8AB0488F-FC5A-4385-9D24-4F875C6E69B3}" dt="2023-11-22T11:11:31.394" v="16"/>
          <ac:cxnSpMkLst>
            <pc:docMk/>
            <pc:sldMk cId="4217561680" sldId="262"/>
            <ac:cxnSpMk id="31" creationId="{AA712E4B-DDE2-ACCA-5E2F-9BDE65A7C39C}"/>
          </ac:cxnSpMkLst>
        </pc:cxnChg>
        <pc:cxnChg chg="add mod">
          <ac:chgData name="Ana Quintana" userId="e3fa3b131e7bf2b7" providerId="Windows Live" clId="Web-{8AB0488F-FC5A-4385-9D24-4F875C6E69B3}" dt="2023-11-22T11:17:45.655" v="101" actId="1076"/>
          <ac:cxnSpMkLst>
            <pc:docMk/>
            <pc:sldMk cId="4217561680" sldId="262"/>
            <ac:cxnSpMk id="50" creationId="{ED73576C-DB5F-E0CA-7E0D-012B4D07A8C5}"/>
          </ac:cxnSpMkLst>
        </pc:cxnChg>
      </pc:sldChg>
      <pc:sldChg chg="modSp">
        <pc:chgData name="Ana Quintana" userId="e3fa3b131e7bf2b7" providerId="Windows Live" clId="Web-{8AB0488F-FC5A-4385-9D24-4F875C6E69B3}" dt="2023-11-22T11:35:07.310" v="488" actId="20577"/>
        <pc:sldMkLst>
          <pc:docMk/>
          <pc:sldMk cId="3289817678" sldId="290"/>
        </pc:sldMkLst>
        <pc:graphicFrameChg chg="modGraphic">
          <ac:chgData name="Ana Quintana" userId="e3fa3b131e7bf2b7" providerId="Windows Live" clId="Web-{8AB0488F-FC5A-4385-9D24-4F875C6E69B3}" dt="2023-11-22T11:35:07.310" v="488" actId="20577"/>
          <ac:graphicFrameMkLst>
            <pc:docMk/>
            <pc:sldMk cId="3289817678" sldId="290"/>
            <ac:graphicFrameMk id="5" creationId="{96E38F53-63CF-FEB1-E74E-57F1FBBD4FF3}"/>
          </ac:graphicFrameMkLst>
        </pc:graphicFrameChg>
      </pc:sldChg>
      <pc:sldChg chg="add del">
        <pc:chgData name="Ana Quintana" userId="e3fa3b131e7bf2b7" providerId="Windows Live" clId="Web-{8AB0488F-FC5A-4385-9D24-4F875C6E69B3}" dt="2023-11-22T11:33:17.650" v="462"/>
        <pc:sldMkLst>
          <pc:docMk/>
          <pc:sldMk cId="462773514" sldId="291"/>
        </pc:sldMkLst>
      </pc:sldChg>
      <pc:sldChg chg="add del replId">
        <pc:chgData name="Ana Quintana" userId="e3fa3b131e7bf2b7" providerId="Windows Live" clId="Web-{8AB0488F-FC5A-4385-9D24-4F875C6E69B3}" dt="2023-11-22T11:31:38.085" v="431"/>
        <pc:sldMkLst>
          <pc:docMk/>
          <pc:sldMk cId="1461294667" sldId="291"/>
        </pc:sldMkLst>
      </pc:sldChg>
      <pc:sldChg chg="addSp delSp modSp add replId">
        <pc:chgData name="Ana Quintana" userId="e3fa3b131e7bf2b7" providerId="Windows Live" clId="Web-{8AB0488F-FC5A-4385-9D24-4F875C6E69B3}" dt="2023-11-22T11:33:15.275" v="461"/>
        <pc:sldMkLst>
          <pc:docMk/>
          <pc:sldMk cId="1412789128" sldId="292"/>
        </pc:sldMkLst>
        <pc:spChg chg="add del mod">
          <ac:chgData name="Ana Quintana" userId="e3fa3b131e7bf2b7" providerId="Windows Live" clId="Web-{8AB0488F-FC5A-4385-9D24-4F875C6E69B3}" dt="2023-11-22T11:32:55.634" v="449"/>
          <ac:spMkLst>
            <pc:docMk/>
            <pc:sldMk cId="1412789128" sldId="292"/>
            <ac:spMk id="3" creationId="{9ACAE783-F5F3-359E-FDE4-E7329BB94108}"/>
          </ac:spMkLst>
        </pc:spChg>
        <pc:spChg chg="add del mod">
          <ac:chgData name="Ana Quintana" userId="e3fa3b131e7bf2b7" providerId="Windows Live" clId="Web-{8AB0488F-FC5A-4385-9D24-4F875C6E69B3}" dt="2023-11-22T11:32:57.884" v="450"/>
          <ac:spMkLst>
            <pc:docMk/>
            <pc:sldMk cId="1412789128" sldId="292"/>
            <ac:spMk id="5" creationId="{22431FD1-295A-C4D9-0499-5E1BF769A1EB}"/>
          </ac:spMkLst>
        </pc:spChg>
        <pc:spChg chg="add mod">
          <ac:chgData name="Ana Quintana" userId="e3fa3b131e7bf2b7" providerId="Windows Live" clId="Web-{8AB0488F-FC5A-4385-9D24-4F875C6E69B3}" dt="2023-11-22T11:33:14.932" v="451"/>
          <ac:spMkLst>
            <pc:docMk/>
            <pc:sldMk cId="1412789128" sldId="292"/>
            <ac:spMk id="7" creationId="{D8BABE94-61AC-B1A7-156D-9B6E52FB14DF}"/>
          </ac:spMkLst>
        </pc:spChg>
        <pc:spChg chg="add mod">
          <ac:chgData name="Ana Quintana" userId="e3fa3b131e7bf2b7" providerId="Windows Live" clId="Web-{8AB0488F-FC5A-4385-9D24-4F875C6E69B3}" dt="2023-11-22T11:33:14.947" v="452"/>
          <ac:spMkLst>
            <pc:docMk/>
            <pc:sldMk cId="1412789128" sldId="292"/>
            <ac:spMk id="9" creationId="{CC6F7514-0226-88AD-CC16-BB0F39117056}"/>
          </ac:spMkLst>
        </pc:spChg>
        <pc:spChg chg="add">
          <ac:chgData name="Ana Quintana" userId="e3fa3b131e7bf2b7" providerId="Windows Live" clId="Web-{8AB0488F-FC5A-4385-9D24-4F875C6E69B3}" dt="2023-11-22T11:33:15.244" v="457"/>
          <ac:spMkLst>
            <pc:docMk/>
            <pc:sldMk cId="1412789128" sldId="292"/>
            <ac:spMk id="20" creationId="{55A6491D-941C-5C77-7F35-F01A75F7D895}"/>
          </ac:spMkLst>
        </pc:spChg>
        <pc:spChg chg="del">
          <ac:chgData name="Ana Quintana" userId="e3fa3b131e7bf2b7" providerId="Windows Live" clId="Web-{8AB0488F-FC5A-4385-9D24-4F875C6E69B3}" dt="2023-11-22T11:32:43.509" v="436"/>
          <ac:spMkLst>
            <pc:docMk/>
            <pc:sldMk cId="1412789128" sldId="292"/>
            <ac:spMk id="36" creationId="{BF2014DE-F722-5306-3B09-114F6583CF42}"/>
          </ac:spMkLst>
        </pc:spChg>
        <pc:spChg chg="del">
          <ac:chgData name="Ana Quintana" userId="e3fa3b131e7bf2b7" providerId="Windows Live" clId="Web-{8AB0488F-FC5A-4385-9D24-4F875C6E69B3}" dt="2023-11-22T11:32:53.259" v="448"/>
          <ac:spMkLst>
            <pc:docMk/>
            <pc:sldMk cId="1412789128" sldId="292"/>
            <ac:spMk id="38" creationId="{8BCC162D-1D3C-686C-C5B7-0A6D8351F9B3}"/>
          </ac:spMkLst>
        </pc:spChg>
        <pc:spChg chg="del">
          <ac:chgData name="Ana Quintana" userId="e3fa3b131e7bf2b7" providerId="Windows Live" clId="Web-{8AB0488F-FC5A-4385-9D24-4F875C6E69B3}" dt="2023-11-22T11:32:53.228" v="444"/>
          <ac:spMkLst>
            <pc:docMk/>
            <pc:sldMk cId="1412789128" sldId="292"/>
            <ac:spMk id="48" creationId="{0FDE393F-E4D6-FFCE-167B-BA7101856959}"/>
          </ac:spMkLst>
        </pc:spChg>
        <pc:spChg chg="del">
          <ac:chgData name="Ana Quintana" userId="e3fa3b131e7bf2b7" providerId="Windows Live" clId="Web-{8AB0488F-FC5A-4385-9D24-4F875C6E69B3}" dt="2023-11-22T11:32:53.228" v="442"/>
          <ac:spMkLst>
            <pc:docMk/>
            <pc:sldMk cId="1412789128" sldId="292"/>
            <ac:spMk id="52" creationId="{C9831588-923F-BAA0-83F4-81902F46452C}"/>
          </ac:spMkLst>
        </pc:spChg>
        <pc:spChg chg="del">
          <ac:chgData name="Ana Quintana" userId="e3fa3b131e7bf2b7" providerId="Windows Live" clId="Web-{8AB0488F-FC5A-4385-9D24-4F875C6E69B3}" dt="2023-11-22T11:32:53.228" v="441"/>
          <ac:spMkLst>
            <pc:docMk/>
            <pc:sldMk cId="1412789128" sldId="292"/>
            <ac:spMk id="54" creationId="{6F9202BE-66F9-D2A0-036A-38D83D52274D}"/>
          </ac:spMkLst>
        </pc:spChg>
        <pc:spChg chg="del">
          <ac:chgData name="Ana Quintana" userId="e3fa3b131e7bf2b7" providerId="Windows Live" clId="Web-{8AB0488F-FC5A-4385-9D24-4F875C6E69B3}" dt="2023-11-22T11:32:53.228" v="440"/>
          <ac:spMkLst>
            <pc:docMk/>
            <pc:sldMk cId="1412789128" sldId="292"/>
            <ac:spMk id="55" creationId="{A51D72F2-DAD0-EE7F-7CF1-CA28C9B2AA6B}"/>
          </ac:spMkLst>
        </pc:spChg>
        <pc:spChg chg="del">
          <ac:chgData name="Ana Quintana" userId="e3fa3b131e7bf2b7" providerId="Windows Live" clId="Web-{8AB0488F-FC5A-4385-9D24-4F875C6E69B3}" dt="2023-11-22T11:32:53.228" v="439"/>
          <ac:spMkLst>
            <pc:docMk/>
            <pc:sldMk cId="1412789128" sldId="292"/>
            <ac:spMk id="56" creationId="{D51BE1B6-A206-EC7A-2299-3B5D77D736CF}"/>
          </ac:spMkLst>
        </pc:spChg>
        <pc:spChg chg="del">
          <ac:chgData name="Ana Quintana" userId="e3fa3b131e7bf2b7" providerId="Windows Live" clId="Web-{8AB0488F-FC5A-4385-9D24-4F875C6E69B3}" dt="2023-11-22T11:32:53.228" v="437"/>
          <ac:spMkLst>
            <pc:docMk/>
            <pc:sldMk cId="1412789128" sldId="292"/>
            <ac:spMk id="60" creationId="{B95FA7BD-3736-62BA-0BF0-EAC07C5C1C14}"/>
          </ac:spMkLst>
        </pc:spChg>
        <pc:picChg chg="add">
          <ac:chgData name="Ana Quintana" userId="e3fa3b131e7bf2b7" providerId="Windows Live" clId="Web-{8AB0488F-FC5A-4385-9D24-4F875C6E69B3}" dt="2023-11-22T11:33:14.978" v="453"/>
          <ac:picMkLst>
            <pc:docMk/>
            <pc:sldMk cId="1412789128" sldId="292"/>
            <ac:picMk id="11" creationId="{589B4742-4FEF-3B96-1DBB-DF6E8264D3C8}"/>
          </ac:picMkLst>
        </pc:picChg>
        <pc:picChg chg="add">
          <ac:chgData name="Ana Quintana" userId="e3fa3b131e7bf2b7" providerId="Windows Live" clId="Web-{8AB0488F-FC5A-4385-9D24-4F875C6E69B3}" dt="2023-11-22T11:33:15.010" v="454"/>
          <ac:picMkLst>
            <pc:docMk/>
            <pc:sldMk cId="1412789128" sldId="292"/>
            <ac:picMk id="13" creationId="{B16D417D-EE64-4FF0-735F-3EAA4531A0D0}"/>
          </ac:picMkLst>
        </pc:picChg>
        <pc:picChg chg="add">
          <ac:chgData name="Ana Quintana" userId="e3fa3b131e7bf2b7" providerId="Windows Live" clId="Web-{8AB0488F-FC5A-4385-9D24-4F875C6E69B3}" dt="2023-11-22T11:33:15.197" v="455"/>
          <ac:picMkLst>
            <pc:docMk/>
            <pc:sldMk cId="1412789128" sldId="292"/>
            <ac:picMk id="15" creationId="{855EA0F8-3E01-16A7-9D5F-D75838AECFBE}"/>
          </ac:picMkLst>
        </pc:picChg>
        <pc:picChg chg="add">
          <ac:chgData name="Ana Quintana" userId="e3fa3b131e7bf2b7" providerId="Windows Live" clId="Web-{8AB0488F-FC5A-4385-9D24-4F875C6E69B3}" dt="2023-11-22T11:33:15.229" v="456"/>
          <ac:picMkLst>
            <pc:docMk/>
            <pc:sldMk cId="1412789128" sldId="292"/>
            <ac:picMk id="17" creationId="{F2E48121-76CF-3239-6CAD-001FE0AFBC5C}"/>
          </ac:picMkLst>
        </pc:picChg>
        <pc:picChg chg="del">
          <ac:chgData name="Ana Quintana" userId="e3fa3b131e7bf2b7" providerId="Windows Live" clId="Web-{8AB0488F-FC5A-4385-9D24-4F875C6E69B3}" dt="2023-11-22T11:32:53.228" v="447"/>
          <ac:picMkLst>
            <pc:docMk/>
            <pc:sldMk cId="1412789128" sldId="292"/>
            <ac:picMk id="40" creationId="{107F1BCB-DBEC-935E-4C00-EDA623AB133E}"/>
          </ac:picMkLst>
        </pc:picChg>
        <pc:picChg chg="del">
          <ac:chgData name="Ana Quintana" userId="e3fa3b131e7bf2b7" providerId="Windows Live" clId="Web-{8AB0488F-FC5A-4385-9D24-4F875C6E69B3}" dt="2023-11-22T11:32:53.228" v="446"/>
          <ac:picMkLst>
            <pc:docMk/>
            <pc:sldMk cId="1412789128" sldId="292"/>
            <ac:picMk id="42" creationId="{749D81D7-E27A-A91A-3FD3-9FE318A0C1B4}"/>
          </ac:picMkLst>
        </pc:picChg>
        <pc:picChg chg="del">
          <ac:chgData name="Ana Quintana" userId="e3fa3b131e7bf2b7" providerId="Windows Live" clId="Web-{8AB0488F-FC5A-4385-9D24-4F875C6E69B3}" dt="2023-11-22T11:32:53.228" v="445"/>
          <ac:picMkLst>
            <pc:docMk/>
            <pc:sldMk cId="1412789128" sldId="292"/>
            <ac:picMk id="44" creationId="{3C5D5249-0A6E-36E0-226E-55BF283FB282}"/>
          </ac:picMkLst>
        </pc:picChg>
        <pc:picChg chg="del">
          <ac:chgData name="Ana Quintana" userId="e3fa3b131e7bf2b7" providerId="Windows Live" clId="Web-{8AB0488F-FC5A-4385-9D24-4F875C6E69B3}" dt="2023-11-22T11:32:53.228" v="438"/>
          <ac:picMkLst>
            <pc:docMk/>
            <pc:sldMk cId="1412789128" sldId="292"/>
            <ac:picMk id="59" creationId="{B2DCB2FD-276C-6C38-2E5E-22B964B137A9}"/>
          </ac:picMkLst>
        </pc:picChg>
        <pc:cxnChg chg="add">
          <ac:chgData name="Ana Quintana" userId="e3fa3b131e7bf2b7" providerId="Windows Live" clId="Web-{8AB0488F-FC5A-4385-9D24-4F875C6E69B3}" dt="2023-11-22T11:33:15.244" v="458"/>
          <ac:cxnSpMkLst>
            <pc:docMk/>
            <pc:sldMk cId="1412789128" sldId="292"/>
            <ac:cxnSpMk id="23" creationId="{54500AB3-15A6-2E13-592F-84581B13D3EE}"/>
          </ac:cxnSpMkLst>
        </pc:cxnChg>
        <pc:cxnChg chg="add">
          <ac:chgData name="Ana Quintana" userId="e3fa3b131e7bf2b7" providerId="Windows Live" clId="Web-{8AB0488F-FC5A-4385-9D24-4F875C6E69B3}" dt="2023-11-22T11:33:15.260" v="459"/>
          <ac:cxnSpMkLst>
            <pc:docMk/>
            <pc:sldMk cId="1412789128" sldId="292"/>
            <ac:cxnSpMk id="25" creationId="{2A4731F6-8568-D461-0B26-9E2648481DF7}"/>
          </ac:cxnSpMkLst>
        </pc:cxnChg>
        <pc:cxnChg chg="add">
          <ac:chgData name="Ana Quintana" userId="e3fa3b131e7bf2b7" providerId="Windows Live" clId="Web-{8AB0488F-FC5A-4385-9D24-4F875C6E69B3}" dt="2023-11-22T11:33:15.260" v="460"/>
          <ac:cxnSpMkLst>
            <pc:docMk/>
            <pc:sldMk cId="1412789128" sldId="292"/>
            <ac:cxnSpMk id="27" creationId="{7240A7DE-EA08-F11C-9344-02A13C61586B}"/>
          </ac:cxnSpMkLst>
        </pc:cxnChg>
        <pc:cxnChg chg="add">
          <ac:chgData name="Ana Quintana" userId="e3fa3b131e7bf2b7" providerId="Windows Live" clId="Web-{8AB0488F-FC5A-4385-9D24-4F875C6E69B3}" dt="2023-11-22T11:33:15.275" v="461"/>
          <ac:cxnSpMkLst>
            <pc:docMk/>
            <pc:sldMk cId="1412789128" sldId="292"/>
            <ac:cxnSpMk id="29" creationId="{3A2733F9-FE19-A371-C834-82B49CA98BD7}"/>
          </ac:cxnSpMkLst>
        </pc:cxnChg>
        <pc:cxnChg chg="del">
          <ac:chgData name="Ana Quintana" userId="e3fa3b131e7bf2b7" providerId="Windows Live" clId="Web-{8AB0488F-FC5A-4385-9D24-4F875C6E69B3}" dt="2023-11-22T11:32:53.228" v="443"/>
          <ac:cxnSpMkLst>
            <pc:docMk/>
            <pc:sldMk cId="1412789128" sldId="292"/>
            <ac:cxnSpMk id="50" creationId="{ED73576C-DB5F-E0CA-7E0D-012B4D07A8C5}"/>
          </ac:cxnSpMkLst>
        </pc:cxnChg>
      </pc:sldChg>
      <pc:sldMasterChg chg="mod modSldLayout">
        <pc:chgData name="Ana Quintana" userId="e3fa3b131e7bf2b7" providerId="Windows Live" clId="Web-{8AB0488F-FC5A-4385-9D24-4F875C6E69B3}" dt="2023-11-22T11:29:27.878" v="404"/>
        <pc:sldMasterMkLst>
          <pc:docMk/>
          <pc:sldMasterMk cId="877496232" sldId="2147483840"/>
        </pc:sldMasterMkLst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3505287056" sldId="2147483841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4081870406" sldId="2147483842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677261223" sldId="2147483843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3289526250" sldId="2147483844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3121636600" sldId="2147483845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1194132116" sldId="2147483846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420220594" sldId="2147483847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667309031" sldId="2147483848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2067306472" sldId="2147483849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2388696473" sldId="2147483850"/>
          </pc:sldLayoutMkLst>
        </pc:sldLayoutChg>
        <pc:sldLayoutChg chg="mod">
          <pc:chgData name="Ana Quintana" userId="e3fa3b131e7bf2b7" providerId="Windows Live" clId="Web-{8AB0488F-FC5A-4385-9D24-4F875C6E69B3}" dt="2023-11-22T11:29:27.878" v="404"/>
          <pc:sldLayoutMkLst>
            <pc:docMk/>
            <pc:sldMasterMk cId="877496232" sldId="2147483840"/>
            <pc:sldLayoutMk cId="3168597694" sldId="2147483851"/>
          </pc:sldLayoutMkLst>
        </pc:sldLayoutChg>
      </pc:sldMasterChg>
    </pc:docChg>
  </pc:docChgLst>
  <pc:docChgLst>
    <pc:chgData name="Ana Quintana" userId="e3fa3b131e7bf2b7" providerId="Windows Live" clId="Web-{9DD49481-1A5A-4271-B2AC-2FD45CC76D09}"/>
    <pc:docChg chg="addSld delSld modSld modMainMaster">
      <pc:chgData name="Ana Quintana" userId="e3fa3b131e7bf2b7" providerId="Windows Live" clId="Web-{9DD49481-1A5A-4271-B2AC-2FD45CC76D09}" dt="2023-09-08T09:57:49.053" v="3740" actId="20577"/>
      <pc:docMkLst>
        <pc:docMk/>
      </pc:docMkLst>
      <pc:sldChg chg="addSp delSp modSp">
        <pc:chgData name="Ana Quintana" userId="e3fa3b131e7bf2b7" providerId="Windows Live" clId="Web-{9DD49481-1A5A-4271-B2AC-2FD45CC76D09}" dt="2023-09-08T08:53:42.837" v="3006" actId="1076"/>
        <pc:sldMkLst>
          <pc:docMk/>
          <pc:sldMk cId="2406273178" sldId="256"/>
        </pc:sldMkLst>
        <pc:spChg chg="mod">
          <ac:chgData name="Ana Quintana" userId="e3fa3b131e7bf2b7" providerId="Windows Live" clId="Web-{9DD49481-1A5A-4271-B2AC-2FD45CC76D09}" dt="2023-09-08T08:12:03.696" v="2521" actId="1076"/>
          <ac:spMkLst>
            <pc:docMk/>
            <pc:sldMk cId="2406273178" sldId="256"/>
            <ac:spMk id="2" creationId="{00000000-0000-0000-0000-000000000000}"/>
          </ac:spMkLst>
        </pc:spChg>
        <pc:spChg chg="mod">
          <ac:chgData name="Ana Quintana" userId="e3fa3b131e7bf2b7" providerId="Windows Live" clId="Web-{9DD49481-1A5A-4271-B2AC-2FD45CC76D09}" dt="2023-09-08T08:53:35.962" v="3004" actId="1076"/>
          <ac:spMkLst>
            <pc:docMk/>
            <pc:sldMk cId="2406273178" sldId="256"/>
            <ac:spMk id="3" creationId="{00000000-0000-0000-0000-000000000000}"/>
          </ac:spMkLst>
        </pc:spChg>
        <pc:spChg chg="del">
          <ac:chgData name="Ana Quintana" userId="e3fa3b131e7bf2b7" providerId="Windows Live" clId="Web-{9DD49481-1A5A-4271-B2AC-2FD45CC76D09}" dt="2023-09-08T06:48:59.904" v="768"/>
          <ac:spMkLst>
            <pc:docMk/>
            <pc:sldMk cId="2406273178" sldId="256"/>
            <ac:spMk id="5" creationId="{20B4BE7D-5A4C-DF27-D72C-CB09581A9940}"/>
          </ac:spMkLst>
        </pc:spChg>
        <pc:picChg chg="add mod">
          <ac:chgData name="Ana Quintana" userId="e3fa3b131e7bf2b7" providerId="Windows Live" clId="Web-{9DD49481-1A5A-4271-B2AC-2FD45CC76D09}" dt="2023-09-08T08:53:42.822" v="3005" actId="1076"/>
          <ac:picMkLst>
            <pc:docMk/>
            <pc:sldMk cId="2406273178" sldId="256"/>
            <ac:picMk id="4" creationId="{98149D34-9EEE-2DEC-A32E-77B9B963465A}"/>
          </ac:picMkLst>
        </pc:picChg>
        <pc:picChg chg="add mod">
          <ac:chgData name="Ana Quintana" userId="e3fa3b131e7bf2b7" providerId="Windows Live" clId="Web-{9DD49481-1A5A-4271-B2AC-2FD45CC76D09}" dt="2023-09-08T08:53:42.837" v="3006" actId="1076"/>
          <ac:picMkLst>
            <pc:docMk/>
            <pc:sldMk cId="2406273178" sldId="256"/>
            <ac:picMk id="5" creationId="{58157B0A-D986-B2AF-35D0-064811EDCBA4}"/>
          </ac:picMkLst>
        </pc:picChg>
      </pc:sldChg>
      <pc:sldChg chg="addSp delSp modSp">
        <pc:chgData name="Ana Quintana" userId="e3fa3b131e7bf2b7" providerId="Windows Live" clId="Web-{9DD49481-1A5A-4271-B2AC-2FD45CC76D09}" dt="2023-09-08T09:54:06.218" v="3640" actId="20577"/>
        <pc:sldMkLst>
          <pc:docMk/>
          <pc:sldMk cId="4217561680" sldId="262"/>
        </pc:sldMkLst>
        <pc:spChg chg="mod">
          <ac:chgData name="Ana Quintana" userId="e3fa3b131e7bf2b7" providerId="Windows Live" clId="Web-{9DD49481-1A5A-4271-B2AC-2FD45CC76D09}" dt="2023-09-07T14:13:05.814" v="96" actId="20577"/>
          <ac:spMkLst>
            <pc:docMk/>
            <pc:sldMk cId="4217561680" sldId="262"/>
            <ac:spMk id="2" creationId="{00421AD4-8785-076D-B651-DADC304146F9}"/>
          </ac:spMkLst>
        </pc:spChg>
        <pc:spChg chg="del">
          <ac:chgData name="Ana Quintana" userId="e3fa3b131e7bf2b7" providerId="Windows Live" clId="Web-{9DD49481-1A5A-4271-B2AC-2FD45CC76D09}" dt="2023-09-07T13:59:30.291" v="0"/>
          <ac:spMkLst>
            <pc:docMk/>
            <pc:sldMk cId="4217561680" sldId="262"/>
            <ac:spMk id="3" creationId="{AB55E8DE-BB5C-5BBA-CACE-31FA9009135F}"/>
          </ac:spMkLst>
        </pc:spChg>
        <pc:spChg chg="add mod">
          <ac:chgData name="Ana Quintana" userId="e3fa3b131e7bf2b7" providerId="Windows Live" clId="Web-{9DD49481-1A5A-4271-B2AC-2FD45CC76D09}" dt="2023-09-08T08:05:28.449" v="2474"/>
          <ac:spMkLst>
            <pc:docMk/>
            <pc:sldMk cId="4217561680" sldId="262"/>
            <ac:spMk id="3" creationId="{C000E0D3-6002-3DE1-7609-533939C3E167}"/>
          </ac:spMkLst>
        </pc:spChg>
        <pc:spChg chg="add del mod">
          <ac:chgData name="Ana Quintana" userId="e3fa3b131e7bf2b7" providerId="Windows Live" clId="Web-{9DD49481-1A5A-4271-B2AC-2FD45CC76D09}" dt="2023-09-08T08:02:50.366" v="2460"/>
          <ac:spMkLst>
            <pc:docMk/>
            <pc:sldMk cId="4217561680" sldId="262"/>
            <ac:spMk id="4" creationId="{B52920DE-D12D-2B89-0166-56C1BFE65ACA}"/>
          </ac:spMkLst>
        </pc:spChg>
        <pc:spChg chg="del mod">
          <ac:chgData name="Ana Quintana" userId="e3fa3b131e7bf2b7" providerId="Windows Live" clId="Web-{9DD49481-1A5A-4271-B2AC-2FD45CC76D09}" dt="2023-09-08T07:59:13.281" v="2386"/>
          <ac:spMkLst>
            <pc:docMk/>
            <pc:sldMk cId="4217561680" sldId="262"/>
            <ac:spMk id="5" creationId="{465FFC0B-115E-A2EB-EA3D-A904E409C37B}"/>
          </ac:spMkLst>
        </pc:spChg>
        <pc:spChg chg="add mod">
          <ac:chgData name="Ana Quintana" userId="e3fa3b131e7bf2b7" providerId="Windows Live" clId="Web-{9DD49481-1A5A-4271-B2AC-2FD45CC76D09}" dt="2023-09-08T08:00:22.518" v="2456"/>
          <ac:spMkLst>
            <pc:docMk/>
            <pc:sldMk cId="4217561680" sldId="262"/>
            <ac:spMk id="7" creationId="{E4BE3B30-C4B8-001D-4A03-B29A9A207ABF}"/>
          </ac:spMkLst>
        </pc:spChg>
        <pc:spChg chg="add del mod">
          <ac:chgData name="Ana Quintana" userId="e3fa3b131e7bf2b7" providerId="Windows Live" clId="Web-{9DD49481-1A5A-4271-B2AC-2FD45CC76D09}" dt="2023-09-07T14:14:13.226" v="107"/>
          <ac:spMkLst>
            <pc:docMk/>
            <pc:sldMk cId="4217561680" sldId="262"/>
            <ac:spMk id="8" creationId="{1A66FE47-99DE-AC17-F891-FAEAB13B42CE}"/>
          </ac:spMkLst>
        </pc:spChg>
        <pc:spChg chg="add mod">
          <ac:chgData name="Ana Quintana" userId="e3fa3b131e7bf2b7" providerId="Windows Live" clId="Web-{9DD49481-1A5A-4271-B2AC-2FD45CC76D09}" dt="2023-09-08T08:54:56.043" v="3016" actId="1076"/>
          <ac:spMkLst>
            <pc:docMk/>
            <pc:sldMk cId="4217561680" sldId="262"/>
            <ac:spMk id="12" creationId="{0B59E046-90F2-2764-A404-5073CCE521DF}"/>
          </ac:spMkLst>
        </pc:spChg>
        <pc:spChg chg="add mod">
          <ac:chgData name="Ana Quintana" userId="e3fa3b131e7bf2b7" providerId="Windows Live" clId="Web-{9DD49481-1A5A-4271-B2AC-2FD45CC76D09}" dt="2023-09-08T08:55:41.732" v="3022" actId="1076"/>
          <ac:spMkLst>
            <pc:docMk/>
            <pc:sldMk cId="4217561680" sldId="262"/>
            <ac:spMk id="15" creationId="{6A4D3BA5-10D2-CA57-E109-C82BAA92D2D7}"/>
          </ac:spMkLst>
        </pc:spChg>
        <pc:spChg chg="add del mod">
          <ac:chgData name="Ana Quintana" userId="e3fa3b131e7bf2b7" providerId="Windows Live" clId="Web-{9DD49481-1A5A-4271-B2AC-2FD45CC76D09}" dt="2023-09-07T14:14:16.086" v="108"/>
          <ac:spMkLst>
            <pc:docMk/>
            <pc:sldMk cId="4217561680" sldId="262"/>
            <ac:spMk id="16" creationId="{980EDE10-33B6-4EB6-4DCC-2BCAFA4EC6C8}"/>
          </ac:spMkLst>
        </pc:spChg>
        <pc:spChg chg="add mod">
          <ac:chgData name="Ana Quintana" userId="e3fa3b131e7bf2b7" providerId="Windows Live" clId="Web-{9DD49481-1A5A-4271-B2AC-2FD45CC76D09}" dt="2023-09-08T08:54:56.058" v="3017" actId="1076"/>
          <ac:spMkLst>
            <pc:docMk/>
            <pc:sldMk cId="4217561680" sldId="262"/>
            <ac:spMk id="16" creationId="{B541E114-6678-BDF7-1190-013087628E69}"/>
          </ac:spMkLst>
        </pc:spChg>
        <pc:spChg chg="add mod">
          <ac:chgData name="Ana Quintana" userId="e3fa3b131e7bf2b7" providerId="Windows Live" clId="Web-{9DD49481-1A5A-4271-B2AC-2FD45CC76D09}" dt="2023-09-08T08:55:30.466" v="3020" actId="1076"/>
          <ac:spMkLst>
            <pc:docMk/>
            <pc:sldMk cId="4217561680" sldId="262"/>
            <ac:spMk id="17" creationId="{1DAC2E9C-EC07-9497-5A08-7D9E81579C78}"/>
          </ac:spMkLst>
        </pc:spChg>
        <pc:spChg chg="add mod">
          <ac:chgData name="Ana Quintana" userId="e3fa3b131e7bf2b7" providerId="Windows Live" clId="Web-{9DD49481-1A5A-4271-B2AC-2FD45CC76D09}" dt="2023-09-08T09:54:06.218" v="3640" actId="20577"/>
          <ac:spMkLst>
            <pc:docMk/>
            <pc:sldMk cId="4217561680" sldId="262"/>
            <ac:spMk id="18" creationId="{D6319FDC-C90D-735A-43EB-E36E15C7CD78}"/>
          </ac:spMkLst>
        </pc:spChg>
        <pc:spChg chg="add del">
          <ac:chgData name="Ana Quintana" userId="e3fa3b131e7bf2b7" providerId="Windows Live" clId="Web-{9DD49481-1A5A-4271-B2AC-2FD45CC76D09}" dt="2023-09-08T08:57:06.359" v="3066"/>
          <ac:spMkLst>
            <pc:docMk/>
            <pc:sldMk cId="4217561680" sldId="262"/>
            <ac:spMk id="20" creationId="{1D567C2D-68A6-70E3-ECA9-9B3613BF22A9}"/>
          </ac:spMkLst>
        </pc:spChg>
        <pc:spChg chg="add mod">
          <ac:chgData name="Ana Quintana" userId="e3fa3b131e7bf2b7" providerId="Windows Live" clId="Web-{9DD49481-1A5A-4271-B2AC-2FD45CC76D09}" dt="2023-09-08T08:58:11.236" v="3105" actId="1076"/>
          <ac:spMkLst>
            <pc:docMk/>
            <pc:sldMk cId="4217561680" sldId="262"/>
            <ac:spMk id="22" creationId="{2A2D5C84-099E-B535-0831-D6890843FEF1}"/>
          </ac:spMkLst>
        </pc:spChg>
        <pc:spChg chg="add mod">
          <ac:chgData name="Ana Quintana" userId="e3fa3b131e7bf2b7" providerId="Windows Live" clId="Web-{9DD49481-1A5A-4271-B2AC-2FD45CC76D09}" dt="2023-09-08T08:59:12.457" v="3129" actId="1076"/>
          <ac:spMkLst>
            <pc:docMk/>
            <pc:sldMk cId="4217561680" sldId="262"/>
            <ac:spMk id="23" creationId="{0E42DAA6-AEB9-CD65-610F-455BF6DA57E8}"/>
          </ac:spMkLst>
        </pc:spChg>
        <pc:spChg chg="add mod">
          <ac:chgData name="Ana Quintana" userId="e3fa3b131e7bf2b7" providerId="Windows Live" clId="Web-{9DD49481-1A5A-4271-B2AC-2FD45CC76D09}" dt="2023-09-08T08:59:10.285" v="3128" actId="14100"/>
          <ac:spMkLst>
            <pc:docMk/>
            <pc:sldMk cId="4217561680" sldId="262"/>
            <ac:spMk id="24" creationId="{92866FCB-F2F1-28DD-5454-17665EB5B87D}"/>
          </ac:spMkLst>
        </pc:spChg>
        <pc:spChg chg="add mod">
          <ac:chgData name="Ana Quintana" userId="e3fa3b131e7bf2b7" providerId="Windows Live" clId="Web-{9DD49481-1A5A-4271-B2AC-2FD45CC76D09}" dt="2023-09-08T08:59:28.286" v="3140" actId="1076"/>
          <ac:spMkLst>
            <pc:docMk/>
            <pc:sldMk cId="4217561680" sldId="262"/>
            <ac:spMk id="25" creationId="{D0E07FFC-3561-7F97-29EE-C94A0F97BA62}"/>
          </ac:spMkLst>
        </pc:spChg>
        <pc:spChg chg="add mod">
          <ac:chgData name="Ana Quintana" userId="e3fa3b131e7bf2b7" providerId="Windows Live" clId="Web-{9DD49481-1A5A-4271-B2AC-2FD45CC76D09}" dt="2023-09-08T08:59:44.614" v="3145" actId="1076"/>
          <ac:spMkLst>
            <pc:docMk/>
            <pc:sldMk cId="4217561680" sldId="262"/>
            <ac:spMk id="26" creationId="{163C1258-F447-6C67-D814-901D93F3B180}"/>
          </ac:spMkLst>
        </pc:spChg>
        <pc:picChg chg="add del mod ord">
          <ac:chgData name="Ana Quintana" userId="e3fa3b131e7bf2b7" providerId="Windows Live" clId="Web-{9DD49481-1A5A-4271-B2AC-2FD45CC76D09}" dt="2023-09-07T13:59:35.073" v="3"/>
          <ac:picMkLst>
            <pc:docMk/>
            <pc:sldMk cId="4217561680" sldId="262"/>
            <ac:picMk id="4" creationId="{999B5470-F749-F19C-75B1-5D4FC3A2CBA5}"/>
          </ac:picMkLst>
        </pc:picChg>
        <pc:picChg chg="mod ord">
          <ac:chgData name="Ana Quintana" userId="e3fa3b131e7bf2b7" providerId="Windows Live" clId="Web-{9DD49481-1A5A-4271-B2AC-2FD45CC76D09}" dt="2023-09-08T08:54:58.543" v="3018" actId="1076"/>
          <ac:picMkLst>
            <pc:docMk/>
            <pc:sldMk cId="4217561680" sldId="262"/>
            <ac:picMk id="6" creationId="{D10E9495-420A-FFC0-0ACA-3EA0387C7321}"/>
          </ac:picMkLst>
        </pc:picChg>
        <pc:picChg chg="add mod">
          <ac:chgData name="Ana Quintana" userId="e3fa3b131e7bf2b7" providerId="Windows Live" clId="Web-{9DD49481-1A5A-4271-B2AC-2FD45CC76D09}" dt="2023-09-08T08:54:56.027" v="3014" actId="1076"/>
          <ac:picMkLst>
            <pc:docMk/>
            <pc:sldMk cId="4217561680" sldId="262"/>
            <ac:picMk id="8" creationId="{343B6511-6037-52BD-C20B-8C9A67DD1C3D}"/>
          </ac:picMkLst>
        </pc:picChg>
        <pc:picChg chg="mod">
          <ac:chgData name="Ana Quintana" userId="e3fa3b131e7bf2b7" providerId="Windows Live" clId="Web-{9DD49481-1A5A-4271-B2AC-2FD45CC76D09}" dt="2023-09-08T08:58:31.768" v="3106" actId="1076"/>
          <ac:picMkLst>
            <pc:docMk/>
            <pc:sldMk cId="4217561680" sldId="262"/>
            <ac:picMk id="9" creationId="{938B7601-ACEA-B8F0-4EAC-DEB12AC50216}"/>
          </ac:picMkLst>
        </pc:picChg>
        <pc:picChg chg="mod">
          <ac:chgData name="Ana Quintana" userId="e3fa3b131e7bf2b7" providerId="Windows Live" clId="Web-{9DD49481-1A5A-4271-B2AC-2FD45CC76D09}" dt="2023-09-08T08:55:26.372" v="3019" actId="1076"/>
          <ac:picMkLst>
            <pc:docMk/>
            <pc:sldMk cId="4217561680" sldId="262"/>
            <ac:picMk id="10" creationId="{B620D45C-5165-B008-1935-B7AD1B26CB5F}"/>
          </ac:picMkLst>
        </pc:picChg>
        <pc:picChg chg="add del mod">
          <ac:chgData name="Ana Quintana" userId="e3fa3b131e7bf2b7" providerId="Windows Live" clId="Web-{9DD49481-1A5A-4271-B2AC-2FD45CC76D09}" dt="2023-09-07T14:14:41.901" v="117"/>
          <ac:picMkLst>
            <pc:docMk/>
            <pc:sldMk cId="4217561680" sldId="262"/>
            <ac:picMk id="11" creationId="{5EB22774-768D-384B-ADAF-F62025003B18}"/>
          </ac:picMkLst>
        </pc:picChg>
        <pc:picChg chg="add mod">
          <ac:chgData name="Ana Quintana" userId="e3fa3b131e7bf2b7" providerId="Windows Live" clId="Web-{9DD49481-1A5A-4271-B2AC-2FD45CC76D09}" dt="2023-09-08T08:54:56.043" v="3015" actId="1076"/>
          <ac:picMkLst>
            <pc:docMk/>
            <pc:sldMk cId="4217561680" sldId="262"/>
            <ac:picMk id="11" creationId="{70E5EDA0-0D1F-7988-2891-19E190F2D1F3}"/>
          </ac:picMkLst>
        </pc:picChg>
        <pc:picChg chg="add del mod">
          <ac:chgData name="Ana Quintana" userId="e3fa3b131e7bf2b7" providerId="Windows Live" clId="Web-{9DD49481-1A5A-4271-B2AC-2FD45CC76D09}" dt="2023-09-07T14:14:41.885" v="116"/>
          <ac:picMkLst>
            <pc:docMk/>
            <pc:sldMk cId="4217561680" sldId="262"/>
            <ac:picMk id="12" creationId="{E4BF3680-FCAA-50C2-0EE8-C2B367E5A3FB}"/>
          </ac:picMkLst>
        </pc:picChg>
        <pc:picChg chg="add del mod">
          <ac:chgData name="Ana Quintana" userId="e3fa3b131e7bf2b7" providerId="Windows Live" clId="Web-{9DD49481-1A5A-4271-B2AC-2FD45CC76D09}" dt="2023-09-08T08:09:25.113" v="2499"/>
          <ac:picMkLst>
            <pc:docMk/>
            <pc:sldMk cId="4217561680" sldId="262"/>
            <ac:picMk id="13" creationId="{0E7401D4-CDB8-C044-4344-7B23D82C4F96}"/>
          </ac:picMkLst>
        </pc:picChg>
        <pc:picChg chg="add del mod">
          <ac:chgData name="Ana Quintana" userId="e3fa3b131e7bf2b7" providerId="Windows Live" clId="Web-{9DD49481-1A5A-4271-B2AC-2FD45CC76D09}" dt="2023-09-07T14:12:39.203" v="88"/>
          <ac:picMkLst>
            <pc:docMk/>
            <pc:sldMk cId="4217561680" sldId="262"/>
            <ac:picMk id="13" creationId="{D3796AFE-E589-856E-BFC7-63102D386427}"/>
          </ac:picMkLst>
        </pc:picChg>
        <pc:cxnChg chg="mod">
          <ac:chgData name="Ana Quintana" userId="e3fa3b131e7bf2b7" providerId="Windows Live" clId="Web-{9DD49481-1A5A-4271-B2AC-2FD45CC76D09}" dt="2023-09-08T09:00:03.896" v="3147" actId="1076"/>
          <ac:cxnSpMkLst>
            <pc:docMk/>
            <pc:sldMk cId="4217561680" sldId="262"/>
            <ac:cxnSpMk id="14" creationId="{9AAA52AD-F44D-AA89-EBD0-BFA1D9A45080}"/>
          </ac:cxnSpMkLst>
        </pc:cxnChg>
      </pc:sldChg>
      <pc:sldChg chg="addSp delSp modSp">
        <pc:chgData name="Ana Quintana" userId="e3fa3b131e7bf2b7" providerId="Windows Live" clId="Web-{9DD49481-1A5A-4271-B2AC-2FD45CC76D09}" dt="2023-09-08T09:57:49.053" v="3740" actId="20577"/>
        <pc:sldMkLst>
          <pc:docMk/>
          <pc:sldMk cId="3293489202" sldId="263"/>
        </pc:sldMkLst>
        <pc:spChg chg="mod">
          <ac:chgData name="Ana Quintana" userId="e3fa3b131e7bf2b7" providerId="Windows Live" clId="Web-{9DD49481-1A5A-4271-B2AC-2FD45CC76D09}" dt="2023-09-08T09:52:30.809" v="3582" actId="20577"/>
          <ac:spMkLst>
            <pc:docMk/>
            <pc:sldMk cId="3293489202" sldId="263"/>
            <ac:spMk id="2" creationId="{00421AD4-8785-076D-B651-DADC304146F9}"/>
          </ac:spMkLst>
        </pc:spChg>
        <pc:spChg chg="mod">
          <ac:chgData name="Ana Quintana" userId="e3fa3b131e7bf2b7" providerId="Windows Live" clId="Web-{9DD49481-1A5A-4271-B2AC-2FD45CC76D09}" dt="2023-09-08T09:57:49.053" v="3740" actId="20577"/>
          <ac:spMkLst>
            <pc:docMk/>
            <pc:sldMk cId="3293489202" sldId="263"/>
            <ac:spMk id="3" creationId="{AB55E8DE-BB5C-5BBA-CACE-31FA9009135F}"/>
          </ac:spMkLst>
        </pc:spChg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3293489202" sldId="263"/>
            <ac:spMk id="4" creationId="{F9717A36-CBE3-6D3A-1BF3-DEE996D7D0EA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3293489202" sldId="263"/>
            <ac:spMk id="5" creationId="{0FB9B697-97D9-C89F-D7B0-FDDE57D21A10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3293489202" sldId="263"/>
            <ac:spMk id="6" creationId="{B8239006-B4D8-ED67-B0FA-10DC605F050E}"/>
          </ac:spMkLst>
        </pc:spChg>
      </pc:sldChg>
      <pc:sldChg chg="addSp delSp modSp">
        <pc:chgData name="Ana Quintana" userId="e3fa3b131e7bf2b7" providerId="Windows Live" clId="Web-{9DD49481-1A5A-4271-B2AC-2FD45CC76D09}" dt="2023-09-08T09:03:59.357" v="3236" actId="1076"/>
        <pc:sldMkLst>
          <pc:docMk/>
          <pc:sldMk cId="4228373787" sldId="275"/>
        </pc:sldMkLst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4228373787" sldId="275"/>
            <ac:spMk id="3" creationId="{5E3A37B6-7522-650C-1A1F-1423E3349BFF}"/>
          </ac:spMkLst>
        </pc:spChg>
        <pc:spChg chg="mod">
          <ac:chgData name="Ana Quintana" userId="e3fa3b131e7bf2b7" providerId="Windows Live" clId="Web-{9DD49481-1A5A-4271-B2AC-2FD45CC76D09}" dt="2023-09-08T09:03:47.513" v="3231" actId="1076"/>
          <ac:spMkLst>
            <pc:docMk/>
            <pc:sldMk cId="4228373787" sldId="275"/>
            <ac:spMk id="4" creationId="{757EA826-F426-0EBE-FF2B-F259B2FDC767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4228373787" sldId="275"/>
            <ac:spMk id="5" creationId="{465FFC0B-115E-A2EB-EA3D-A904E409C37B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4228373787" sldId="275"/>
            <ac:spMk id="7" creationId="{F8A7E0AE-675C-6176-26AB-E2B7DD14A57C}"/>
          </ac:spMkLst>
        </pc:spChg>
        <pc:spChg chg="mod">
          <ac:chgData name="Ana Quintana" userId="e3fa3b131e7bf2b7" providerId="Windows Live" clId="Web-{9DD49481-1A5A-4271-B2AC-2FD45CC76D09}" dt="2023-09-08T09:03:47.513" v="3232" actId="1076"/>
          <ac:spMkLst>
            <pc:docMk/>
            <pc:sldMk cId="4228373787" sldId="275"/>
            <ac:spMk id="8" creationId="{141ACE64-C98A-AC6E-9CDD-451ECFD218A2}"/>
          </ac:spMkLst>
        </pc:spChg>
        <pc:spChg chg="mod">
          <ac:chgData name="Ana Quintana" userId="e3fa3b131e7bf2b7" providerId="Windows Live" clId="Web-{9DD49481-1A5A-4271-B2AC-2FD45CC76D09}" dt="2023-09-08T09:03:47.466" v="3229" actId="1076"/>
          <ac:spMkLst>
            <pc:docMk/>
            <pc:sldMk cId="4228373787" sldId="275"/>
            <ac:spMk id="10" creationId="{36166052-8597-0153-F391-2E274790E112}"/>
          </ac:spMkLst>
        </pc:spChg>
        <pc:spChg chg="add mod">
          <ac:chgData name="Ana Quintana" userId="e3fa3b131e7bf2b7" providerId="Windows Live" clId="Web-{9DD49481-1A5A-4271-B2AC-2FD45CC76D09}" dt="2023-09-08T09:03:59.357" v="3236" actId="1076"/>
          <ac:spMkLst>
            <pc:docMk/>
            <pc:sldMk cId="4228373787" sldId="275"/>
            <ac:spMk id="11" creationId="{4A8DBCE2-0D2C-3736-317B-4BB716E695D6}"/>
          </ac:spMkLst>
        </pc:spChg>
        <pc:spChg chg="mod">
          <ac:chgData name="Ana Quintana" userId="e3fa3b131e7bf2b7" providerId="Windows Live" clId="Web-{9DD49481-1A5A-4271-B2AC-2FD45CC76D09}" dt="2023-09-08T09:03:47.559" v="3234" actId="1076"/>
          <ac:spMkLst>
            <pc:docMk/>
            <pc:sldMk cId="4228373787" sldId="275"/>
            <ac:spMk id="12" creationId="{26BBFE01-C90F-F375-746D-9F669450B791}"/>
          </ac:spMkLst>
        </pc:spChg>
        <pc:spChg chg="mod">
          <ac:chgData name="Ana Quintana" userId="e3fa3b131e7bf2b7" providerId="Windows Live" clId="Web-{9DD49481-1A5A-4271-B2AC-2FD45CC76D09}" dt="2023-09-08T07:24:39.340" v="2185" actId="20577"/>
          <ac:spMkLst>
            <pc:docMk/>
            <pc:sldMk cId="4228373787" sldId="275"/>
            <ac:spMk id="25" creationId="{2D949C1C-95A7-FEA3-8D70-2242FB94829C}"/>
          </ac:spMkLst>
        </pc:spChg>
        <pc:picChg chg="mod">
          <ac:chgData name="Ana Quintana" userId="e3fa3b131e7bf2b7" providerId="Windows Live" clId="Web-{9DD49481-1A5A-4271-B2AC-2FD45CC76D09}" dt="2023-09-08T09:03:47.450" v="3228" actId="1076"/>
          <ac:picMkLst>
            <pc:docMk/>
            <pc:sldMk cId="4228373787" sldId="275"/>
            <ac:picMk id="2" creationId="{35DBC651-0A04-FD89-998E-30613B563087}"/>
          </ac:picMkLst>
        </pc:picChg>
        <pc:picChg chg="mod">
          <ac:chgData name="Ana Quintana" userId="e3fa3b131e7bf2b7" providerId="Windows Live" clId="Web-{9DD49481-1A5A-4271-B2AC-2FD45CC76D09}" dt="2023-09-08T09:03:47.559" v="3233" actId="1076"/>
          <ac:picMkLst>
            <pc:docMk/>
            <pc:sldMk cId="4228373787" sldId="275"/>
            <ac:picMk id="6" creationId="{330063C0-5C61-B66E-A799-ED4499909A06}"/>
          </ac:picMkLst>
        </pc:picChg>
        <pc:picChg chg="mod">
          <ac:chgData name="Ana Quintana" userId="e3fa3b131e7bf2b7" providerId="Windows Live" clId="Web-{9DD49481-1A5A-4271-B2AC-2FD45CC76D09}" dt="2023-09-08T09:03:47.497" v="3230" actId="1076"/>
          <ac:picMkLst>
            <pc:docMk/>
            <pc:sldMk cId="4228373787" sldId="275"/>
            <ac:picMk id="9" creationId="{098DD7B4-1CBB-01B2-1F71-5B31B9A14BB3}"/>
          </ac:picMkLst>
        </pc:picChg>
      </pc:sldChg>
      <pc:sldChg chg="addSp delSp modSp mod modShow">
        <pc:chgData name="Ana Quintana" userId="e3fa3b131e7bf2b7" providerId="Windows Live" clId="Web-{9DD49481-1A5A-4271-B2AC-2FD45CC76D09}" dt="2023-09-08T09:05:24.703" v="3263" actId="1076"/>
        <pc:sldMkLst>
          <pc:docMk/>
          <pc:sldMk cId="480933852" sldId="276"/>
        </pc:sldMkLst>
        <pc:spChg chg="mod">
          <ac:chgData name="Ana Quintana" userId="e3fa3b131e7bf2b7" providerId="Windows Live" clId="Web-{9DD49481-1A5A-4271-B2AC-2FD45CC76D09}" dt="2023-09-07T14:18:47.766" v="146" actId="20577"/>
          <ac:spMkLst>
            <pc:docMk/>
            <pc:sldMk cId="480933852" sldId="276"/>
            <ac:spMk id="2" creationId="{00421AD4-8785-076D-B651-DADC304146F9}"/>
          </ac:spMkLst>
        </pc:spChg>
        <pc:spChg chg="mod">
          <ac:chgData name="Ana Quintana" userId="e3fa3b131e7bf2b7" providerId="Windows Live" clId="Web-{9DD49481-1A5A-4271-B2AC-2FD45CC76D09}" dt="2023-09-08T08:37:54.573" v="2855" actId="1076"/>
          <ac:spMkLst>
            <pc:docMk/>
            <pc:sldMk cId="480933852" sldId="276"/>
            <ac:spMk id="3" creationId="{5C072DE8-6EE8-5A14-FB15-81A218EADB69}"/>
          </ac:spMkLst>
        </pc:spChg>
        <pc:spChg chg="mod">
          <ac:chgData name="Ana Quintana" userId="e3fa3b131e7bf2b7" providerId="Windows Live" clId="Web-{9DD49481-1A5A-4271-B2AC-2FD45CC76D09}" dt="2023-09-08T08:38:00.104" v="2857" actId="1076"/>
          <ac:spMkLst>
            <pc:docMk/>
            <pc:sldMk cId="480933852" sldId="276"/>
            <ac:spMk id="4" creationId="{C6C07BC3-9082-8CEF-0871-28EF228D543E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480933852" sldId="276"/>
            <ac:spMk id="5" creationId="{465FFC0B-115E-A2EB-EA3D-A904E409C37B}"/>
          </ac:spMkLst>
        </pc:spChg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480933852" sldId="276"/>
            <ac:spMk id="7" creationId="{6A43C87B-961B-F002-17D2-34BC4DDDD5ED}"/>
          </ac:spMkLst>
        </pc:spChg>
        <pc:spChg chg="mod">
          <ac:chgData name="Ana Quintana" userId="e3fa3b131e7bf2b7" providerId="Windows Live" clId="Web-{9DD49481-1A5A-4271-B2AC-2FD45CC76D09}" dt="2023-09-07T14:24:54.344" v="321" actId="1076"/>
          <ac:spMkLst>
            <pc:docMk/>
            <pc:sldMk cId="480933852" sldId="276"/>
            <ac:spMk id="8" creationId="{2345A815-61AC-823A-9AF3-B0B7D129F636}"/>
          </ac:spMkLst>
        </pc:spChg>
        <pc:spChg chg="add del">
          <ac:chgData name="Ana Quintana" userId="e3fa3b131e7bf2b7" providerId="Windows Live" clId="Web-{9DD49481-1A5A-4271-B2AC-2FD45CC76D09}" dt="2023-09-07T14:03:35.078" v="58"/>
          <ac:spMkLst>
            <pc:docMk/>
            <pc:sldMk cId="480933852" sldId="276"/>
            <ac:spMk id="12" creationId="{28193342-5B7F-AC19-0159-1CABFDCF4E75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480933852" sldId="276"/>
            <ac:spMk id="12" creationId="{777EDD27-298B-B4A8-F1B0-08F75340E4E0}"/>
          </ac:spMkLst>
        </pc:spChg>
        <pc:spChg chg="add del">
          <ac:chgData name="Ana Quintana" userId="e3fa3b131e7bf2b7" providerId="Windows Live" clId="Web-{9DD49481-1A5A-4271-B2AC-2FD45CC76D09}" dt="2023-09-07T14:03:38.156" v="59"/>
          <ac:spMkLst>
            <pc:docMk/>
            <pc:sldMk cId="480933852" sldId="276"/>
            <ac:spMk id="13" creationId="{075CABDE-1DF6-E805-C96E-C49536DE4F6D}"/>
          </ac:spMkLst>
        </pc:spChg>
        <pc:spChg chg="add del mod">
          <ac:chgData name="Ana Quintana" userId="e3fa3b131e7bf2b7" providerId="Windows Live" clId="Web-{9DD49481-1A5A-4271-B2AC-2FD45CC76D09}" dt="2023-09-08T09:05:04.781" v="3249"/>
          <ac:spMkLst>
            <pc:docMk/>
            <pc:sldMk cId="480933852" sldId="276"/>
            <ac:spMk id="13" creationId="{50F30EB0-C537-3872-E52B-DD955B4A258E}"/>
          </ac:spMkLst>
        </pc:spChg>
        <pc:spChg chg="add del">
          <ac:chgData name="Ana Quintana" userId="e3fa3b131e7bf2b7" providerId="Windows Live" clId="Web-{9DD49481-1A5A-4271-B2AC-2FD45CC76D09}" dt="2023-09-07T14:03:48.751" v="60"/>
          <ac:spMkLst>
            <pc:docMk/>
            <pc:sldMk cId="480933852" sldId="276"/>
            <ac:spMk id="14" creationId="{19D3D2F1-925D-4360-5EE1-E545D620F0A8}"/>
          </ac:spMkLst>
        </pc:spChg>
        <pc:spChg chg="add mod">
          <ac:chgData name="Ana Quintana" userId="e3fa3b131e7bf2b7" providerId="Windows Live" clId="Web-{9DD49481-1A5A-4271-B2AC-2FD45CC76D09}" dt="2023-09-08T09:05:24.703" v="3263" actId="1076"/>
          <ac:spMkLst>
            <pc:docMk/>
            <pc:sldMk cId="480933852" sldId="276"/>
            <ac:spMk id="14" creationId="{DC738CA4-E630-7A64-B631-582845C9B9EC}"/>
          </ac:spMkLst>
        </pc:spChg>
        <pc:spChg chg="add del">
          <ac:chgData name="Ana Quintana" userId="e3fa3b131e7bf2b7" providerId="Windows Live" clId="Web-{9DD49481-1A5A-4271-B2AC-2FD45CC76D09}" dt="2023-09-07T14:03:51.407" v="61"/>
          <ac:spMkLst>
            <pc:docMk/>
            <pc:sldMk cId="480933852" sldId="276"/>
            <ac:spMk id="15" creationId="{304A5ECA-1115-3638-1797-C6C42AAE1098}"/>
          </ac:spMkLst>
        </pc:spChg>
        <pc:spChg chg="del">
          <ac:chgData name="Ana Quintana" userId="e3fa3b131e7bf2b7" providerId="Windows Live" clId="Web-{9DD49481-1A5A-4271-B2AC-2FD45CC76D09}" dt="2023-09-07T14:03:53.767" v="62"/>
          <ac:spMkLst>
            <pc:docMk/>
            <pc:sldMk cId="480933852" sldId="276"/>
            <ac:spMk id="16" creationId="{79336708-9F14-78F4-CBC5-4B9723525993}"/>
          </ac:spMkLst>
        </pc:spChg>
        <pc:spChg chg="del topLvl">
          <ac:chgData name="Ana Quintana" userId="e3fa3b131e7bf2b7" providerId="Windows Live" clId="Web-{9DD49481-1A5A-4271-B2AC-2FD45CC76D09}" dt="2023-09-07T14:03:55.673" v="63"/>
          <ac:spMkLst>
            <pc:docMk/>
            <pc:sldMk cId="480933852" sldId="276"/>
            <ac:spMk id="17" creationId="{88EAC510-ED06-1345-F7FC-06A939071C4D}"/>
          </ac:spMkLst>
        </pc:spChg>
        <pc:grpChg chg="del">
          <ac:chgData name="Ana Quintana" userId="e3fa3b131e7bf2b7" providerId="Windows Live" clId="Web-{9DD49481-1A5A-4271-B2AC-2FD45CC76D09}" dt="2023-09-07T14:03:55.673" v="63"/>
          <ac:grpSpMkLst>
            <pc:docMk/>
            <pc:sldMk cId="480933852" sldId="276"/>
            <ac:grpSpMk id="18" creationId="{52A5CD52-EE67-4738-FD13-ACC7A8A98C63}"/>
          </ac:grpSpMkLst>
        </pc:grpChg>
        <pc:picChg chg="mod modCrop">
          <ac:chgData name="Ana Quintana" userId="e3fa3b131e7bf2b7" providerId="Windows Live" clId="Web-{9DD49481-1A5A-4271-B2AC-2FD45CC76D09}" dt="2023-09-07T14:04:26.816" v="69"/>
          <ac:picMkLst>
            <pc:docMk/>
            <pc:sldMk cId="480933852" sldId="276"/>
            <ac:picMk id="10" creationId="{94FE8770-4C68-BF2B-FD61-03E18A900A7E}"/>
          </ac:picMkLst>
        </pc:picChg>
        <pc:picChg chg="mod topLvl modCrop">
          <ac:chgData name="Ana Quintana" userId="e3fa3b131e7bf2b7" providerId="Windows Live" clId="Web-{9DD49481-1A5A-4271-B2AC-2FD45CC76D09}" dt="2023-09-07T14:04:06.315" v="65"/>
          <ac:picMkLst>
            <pc:docMk/>
            <pc:sldMk cId="480933852" sldId="276"/>
            <ac:picMk id="11" creationId="{145E9C08-7262-CDE8-5978-D6CBF145B982}"/>
          </ac:picMkLst>
        </pc:picChg>
      </pc:sldChg>
      <pc:sldChg chg="addSp delSp modSp">
        <pc:chgData name="Ana Quintana" userId="e3fa3b131e7bf2b7" providerId="Windows Live" clId="Web-{9DD49481-1A5A-4271-B2AC-2FD45CC76D09}" dt="2023-09-08T09:42:44.290" v="3457"/>
        <pc:sldMkLst>
          <pc:docMk/>
          <pc:sldMk cId="1635884236" sldId="278"/>
        </pc:sldMkLst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1635884236" sldId="278"/>
            <ac:spMk id="2" creationId="{73078054-5AAD-8FD6-9FAB-D23C142F5FC1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1635884236" sldId="278"/>
            <ac:spMk id="5" creationId="{465FFC0B-115E-A2EB-EA3D-A904E409C37B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1635884236" sldId="278"/>
            <ac:spMk id="6" creationId="{FA1FDBBB-04D3-F82A-175E-58E92D2B328B}"/>
          </ac:spMkLst>
        </pc:spChg>
        <pc:spChg chg="add mod">
          <ac:chgData name="Ana Quintana" userId="e3fa3b131e7bf2b7" providerId="Windows Live" clId="Web-{9DD49481-1A5A-4271-B2AC-2FD45CC76D09}" dt="2023-09-08T09:24:53.600" v="3407" actId="20577"/>
          <ac:spMkLst>
            <pc:docMk/>
            <pc:sldMk cId="1635884236" sldId="278"/>
            <ac:spMk id="13" creationId="{B9ED8760-4520-9C66-341B-FAE36464E3EC}"/>
          </ac:spMkLst>
        </pc:spChg>
        <pc:spChg chg="add del mod">
          <ac:chgData name="Ana Quintana" userId="e3fa3b131e7bf2b7" providerId="Windows Live" clId="Web-{9DD49481-1A5A-4271-B2AC-2FD45CC76D09}" dt="2023-09-08T09:42:44.290" v="3457"/>
          <ac:spMkLst>
            <pc:docMk/>
            <pc:sldMk cId="1635884236" sldId="278"/>
            <ac:spMk id="15" creationId="{3DB10E99-E381-1521-2BBA-B97257DCDDFF}"/>
          </ac:spMkLst>
        </pc:spChg>
        <pc:spChg chg="mod ord">
          <ac:chgData name="Ana Quintana" userId="e3fa3b131e7bf2b7" providerId="Windows Live" clId="Web-{9DD49481-1A5A-4271-B2AC-2FD45CC76D09}" dt="2023-09-08T09:22:06.329" v="3374" actId="1076"/>
          <ac:spMkLst>
            <pc:docMk/>
            <pc:sldMk cId="1635884236" sldId="278"/>
            <ac:spMk id="22" creationId="{7245F216-F4EB-CF37-81B2-09FB94E73F64}"/>
          </ac:spMkLst>
        </pc:spChg>
        <pc:spChg chg="mod">
          <ac:chgData name="Ana Quintana" userId="e3fa3b131e7bf2b7" providerId="Windows Live" clId="Web-{9DD49481-1A5A-4271-B2AC-2FD45CC76D09}" dt="2023-09-07T14:19:00.829" v="148" actId="20577"/>
          <ac:spMkLst>
            <pc:docMk/>
            <pc:sldMk cId="1635884236" sldId="278"/>
            <ac:spMk id="25" creationId="{2D949C1C-95A7-FEA3-8D70-2242FB94829C}"/>
          </ac:spMkLst>
        </pc:spChg>
        <pc:spChg chg="del">
          <ac:chgData name="Ana Quintana" userId="e3fa3b131e7bf2b7" providerId="Windows Live" clId="Web-{9DD49481-1A5A-4271-B2AC-2FD45CC76D09}" dt="2023-09-08T07:18:02.248" v="2071"/>
          <ac:spMkLst>
            <pc:docMk/>
            <pc:sldMk cId="1635884236" sldId="278"/>
            <ac:spMk id="27" creationId="{241C6897-95AB-E89C-4099-279DF2E6082E}"/>
          </ac:spMkLst>
        </pc:spChg>
        <pc:spChg chg="mod">
          <ac:chgData name="Ana Quintana" userId="e3fa3b131e7bf2b7" providerId="Windows Live" clId="Web-{9DD49481-1A5A-4271-B2AC-2FD45CC76D09}" dt="2023-09-08T09:22:25.657" v="3381" actId="20577"/>
          <ac:spMkLst>
            <pc:docMk/>
            <pc:sldMk cId="1635884236" sldId="278"/>
            <ac:spMk id="28" creationId="{153A2FBF-20BA-1550-C3F0-525E58F1CDEA}"/>
          </ac:spMkLst>
        </pc:spChg>
        <pc:graphicFrameChg chg="del mod">
          <ac:chgData name="Ana Quintana" userId="e3fa3b131e7bf2b7" providerId="Windows Live" clId="Web-{9DD49481-1A5A-4271-B2AC-2FD45CC76D09}" dt="2023-09-08T09:11:20.183" v="3273"/>
          <ac:graphicFrameMkLst>
            <pc:docMk/>
            <pc:sldMk cId="1635884236" sldId="278"/>
            <ac:graphicFrameMk id="3" creationId="{8A0074D1-7700-F595-A25F-6E62A09FBDF9}"/>
          </ac:graphicFrameMkLst>
        </pc:graphicFrameChg>
        <pc:graphicFrameChg chg="del mod">
          <ac:chgData name="Ana Quintana" userId="e3fa3b131e7bf2b7" providerId="Windows Live" clId="Web-{9DD49481-1A5A-4271-B2AC-2FD45CC76D09}" dt="2023-09-08T09:11:34.215" v="3279"/>
          <ac:graphicFrameMkLst>
            <pc:docMk/>
            <pc:sldMk cId="1635884236" sldId="278"/>
            <ac:graphicFrameMk id="4" creationId="{2E0F071A-E965-4D32-B04C-1E5839AE1631}"/>
          </ac:graphicFrameMkLst>
        </pc:graphicFrameChg>
        <pc:graphicFrameChg chg="add mod">
          <ac:chgData name="Ana Quintana" userId="e3fa3b131e7bf2b7" providerId="Windows Live" clId="Web-{9DD49481-1A5A-4271-B2AC-2FD45CC76D09}" dt="2023-09-08T09:22:06.235" v="3372" actId="1076"/>
          <ac:graphicFrameMkLst>
            <pc:docMk/>
            <pc:sldMk cId="1635884236" sldId="278"/>
            <ac:graphicFrameMk id="10" creationId="{8A0074D1-7700-F595-A25F-6E62A09FBDF9}"/>
          </ac:graphicFrameMkLst>
        </pc:graphicFrameChg>
        <pc:graphicFrameChg chg="add mod">
          <ac:chgData name="Ana Quintana" userId="e3fa3b131e7bf2b7" providerId="Windows Live" clId="Web-{9DD49481-1A5A-4271-B2AC-2FD45CC76D09}" dt="2023-09-08T09:22:06.297" v="3373" actId="1076"/>
          <ac:graphicFrameMkLst>
            <pc:docMk/>
            <pc:sldMk cId="1635884236" sldId="278"/>
            <ac:graphicFrameMk id="11" creationId="{2E0F071A-E965-4D32-B04C-1E5839AE1631}"/>
          </ac:graphicFrameMkLst>
        </pc:graphicFrameChg>
        <pc:picChg chg="mod">
          <ac:chgData name="Ana Quintana" userId="e3fa3b131e7bf2b7" providerId="Windows Live" clId="Web-{9DD49481-1A5A-4271-B2AC-2FD45CC76D09}" dt="2023-09-08T09:17:38.101" v="3332" actId="1076"/>
          <ac:picMkLst>
            <pc:docMk/>
            <pc:sldMk cId="1635884236" sldId="278"/>
            <ac:picMk id="7" creationId="{F9E97931-ACB7-688A-C29D-BB893C9D0E72}"/>
          </ac:picMkLst>
        </pc:picChg>
        <pc:picChg chg="mod">
          <ac:chgData name="Ana Quintana" userId="e3fa3b131e7bf2b7" providerId="Windows Live" clId="Web-{9DD49481-1A5A-4271-B2AC-2FD45CC76D09}" dt="2023-09-08T09:17:38.148" v="3333" actId="1076"/>
          <ac:picMkLst>
            <pc:docMk/>
            <pc:sldMk cId="1635884236" sldId="278"/>
            <ac:picMk id="8" creationId="{A65F54E5-35C3-2AC5-6C87-34166E6ADB26}"/>
          </ac:picMkLst>
        </pc:picChg>
        <pc:cxnChg chg="mod ord">
          <ac:chgData name="Ana Quintana" userId="e3fa3b131e7bf2b7" providerId="Windows Live" clId="Web-{9DD49481-1A5A-4271-B2AC-2FD45CC76D09}" dt="2023-09-08T09:22:16.595" v="3379" actId="14100"/>
          <ac:cxnSpMkLst>
            <pc:docMk/>
            <pc:sldMk cId="1635884236" sldId="278"/>
            <ac:cxnSpMk id="9" creationId="{6D11A086-3ADB-75A9-4149-846EFCD23223}"/>
          </ac:cxnSpMkLst>
        </pc:cxnChg>
        <pc:cxnChg chg="del">
          <ac:chgData name="Ana Quintana" userId="e3fa3b131e7bf2b7" providerId="Windows Live" clId="Web-{9DD49481-1A5A-4271-B2AC-2FD45CC76D09}" dt="2023-09-08T07:17:57.561" v="2070"/>
          <ac:cxnSpMkLst>
            <pc:docMk/>
            <pc:sldMk cId="1635884236" sldId="278"/>
            <ac:cxnSpMk id="14" creationId="{01FDAFCF-B5E8-1E0E-3847-380F0DE1E040}"/>
          </ac:cxnSpMkLst>
        </pc:cxnChg>
        <pc:cxnChg chg="mod ord">
          <ac:chgData name="Ana Quintana" userId="e3fa3b131e7bf2b7" providerId="Windows Live" clId="Web-{9DD49481-1A5A-4271-B2AC-2FD45CC76D09}" dt="2023-09-08T09:22:13.704" v="3378" actId="14100"/>
          <ac:cxnSpMkLst>
            <pc:docMk/>
            <pc:sldMk cId="1635884236" sldId="278"/>
            <ac:cxnSpMk id="24" creationId="{11AF0E2F-E43E-DE0A-15B8-2E4F7D9187FE}"/>
          </ac:cxnSpMkLst>
        </pc:cxnChg>
        <pc:cxnChg chg="mod">
          <ac:chgData name="Ana Quintana" userId="e3fa3b131e7bf2b7" providerId="Windows Live" clId="Web-{9DD49481-1A5A-4271-B2AC-2FD45CC76D09}" dt="2023-09-08T09:22:53.174" v="3385" actId="1076"/>
          <ac:cxnSpMkLst>
            <pc:docMk/>
            <pc:sldMk cId="1635884236" sldId="278"/>
            <ac:cxnSpMk id="26" creationId="{2EC7517B-7B97-AC0A-52AC-8B2AF7DDD6C0}"/>
          </ac:cxnSpMkLst>
        </pc:cxnChg>
      </pc:sldChg>
      <pc:sldChg chg="del mod modShow">
        <pc:chgData name="Ana Quintana" userId="e3fa3b131e7bf2b7" providerId="Windows Live" clId="Web-{9DD49481-1A5A-4271-B2AC-2FD45CC76D09}" dt="2023-09-08T07:18:29.702" v="2076"/>
        <pc:sldMkLst>
          <pc:docMk/>
          <pc:sldMk cId="3965476102" sldId="279"/>
        </pc:sldMkLst>
      </pc:sldChg>
      <pc:sldChg chg="addSp delSp modSp">
        <pc:chgData name="Ana Quintana" userId="e3fa3b131e7bf2b7" providerId="Windows Live" clId="Web-{9DD49481-1A5A-4271-B2AC-2FD45CC76D09}" dt="2023-09-08T09:51:49.932" v="3581" actId="1076"/>
        <pc:sldMkLst>
          <pc:docMk/>
          <pc:sldMk cId="2250030615" sldId="281"/>
        </pc:sldMkLst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2250030615" sldId="281"/>
            <ac:spMk id="2" creationId="{A9B4EB3D-7ACE-72A7-E57E-23F90F05D12F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2250030615" sldId="281"/>
            <ac:spMk id="3" creationId="{8745288B-FA1B-3BA9-BEF8-840A450CCE29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2250030615" sldId="281"/>
            <ac:spMk id="5" creationId="{465FFC0B-115E-A2EB-EA3D-A904E409C37B}"/>
          </ac:spMkLst>
        </pc:spChg>
        <pc:spChg chg="mod">
          <ac:chgData name="Ana Quintana" userId="e3fa3b131e7bf2b7" providerId="Windows Live" clId="Web-{9DD49481-1A5A-4271-B2AC-2FD45CC76D09}" dt="2023-09-08T09:49:30.225" v="3561" actId="20577"/>
          <ac:spMkLst>
            <pc:docMk/>
            <pc:sldMk cId="2250030615" sldId="281"/>
            <ac:spMk id="7" creationId="{37FDDEDC-9952-EECE-56BD-8598E169A63C}"/>
          </ac:spMkLst>
        </pc:spChg>
        <pc:spChg chg="mod">
          <ac:chgData name="Ana Quintana" userId="e3fa3b131e7bf2b7" providerId="Windows Live" clId="Web-{9DD49481-1A5A-4271-B2AC-2FD45CC76D09}" dt="2023-09-08T09:51:49.932" v="3581" actId="1076"/>
          <ac:spMkLst>
            <pc:docMk/>
            <pc:sldMk cId="2250030615" sldId="281"/>
            <ac:spMk id="8" creationId="{92806E58-842D-466B-7706-72A3F8B47CAD}"/>
          </ac:spMkLst>
        </pc:spChg>
        <pc:spChg chg="add mod">
          <ac:chgData name="Ana Quintana" userId="e3fa3b131e7bf2b7" providerId="Windows Live" clId="Web-{9DD49481-1A5A-4271-B2AC-2FD45CC76D09}" dt="2023-09-08T09:25:02.116" v="3410" actId="20577"/>
          <ac:spMkLst>
            <pc:docMk/>
            <pc:sldMk cId="2250030615" sldId="281"/>
            <ac:spMk id="10" creationId="{AC921806-8C13-D2B1-D152-CACF6F6EDCBD}"/>
          </ac:spMkLst>
        </pc:spChg>
        <pc:spChg chg="mod">
          <ac:chgData name="Ana Quintana" userId="e3fa3b131e7bf2b7" providerId="Windows Live" clId="Web-{9DD49481-1A5A-4271-B2AC-2FD45CC76D09}" dt="2023-09-08T09:25:38.179" v="3417" actId="20577"/>
          <ac:spMkLst>
            <pc:docMk/>
            <pc:sldMk cId="2250030615" sldId="281"/>
            <ac:spMk id="25" creationId="{2D949C1C-95A7-FEA3-8D70-2242FB94829C}"/>
          </ac:spMkLst>
        </pc:spChg>
        <pc:graphicFrameChg chg="del mod">
          <ac:chgData name="Ana Quintana" userId="e3fa3b131e7bf2b7" providerId="Windows Live" clId="Web-{9DD49481-1A5A-4271-B2AC-2FD45CC76D09}" dt="2023-09-08T09:37:46.124" v="3424"/>
          <ac:graphicFrameMkLst>
            <pc:docMk/>
            <pc:sldMk cId="2250030615" sldId="281"/>
            <ac:graphicFrameMk id="4" creationId="{10F47DBF-14DE-4749-88CE-3EA972095DE8}"/>
          </ac:graphicFrameMkLst>
        </pc:graphicFrameChg>
        <pc:graphicFrameChg chg="del mod">
          <ac:chgData name="Ana Quintana" userId="e3fa3b131e7bf2b7" providerId="Windows Live" clId="Web-{9DD49481-1A5A-4271-B2AC-2FD45CC76D09}" dt="2023-09-08T09:37:47.046" v="3425"/>
          <ac:graphicFrameMkLst>
            <pc:docMk/>
            <pc:sldMk cId="2250030615" sldId="281"/>
            <ac:graphicFrameMk id="6" creationId="{4C3CF078-AFED-332E-352A-96D5F69B20E0}"/>
          </ac:graphicFrameMkLst>
        </pc:graphicFrameChg>
        <pc:graphicFrameChg chg="add del mod">
          <ac:chgData name="Ana Quintana" userId="e3fa3b131e7bf2b7" providerId="Windows Live" clId="Web-{9DD49481-1A5A-4271-B2AC-2FD45CC76D09}" dt="2023-09-08T09:39:45.347" v="3428"/>
          <ac:graphicFrameMkLst>
            <pc:docMk/>
            <pc:sldMk cId="2250030615" sldId="281"/>
            <ac:graphicFrameMk id="11" creationId="{4C3CF078-AFED-332E-352A-96D5F69B20E0}"/>
          </ac:graphicFrameMkLst>
        </pc:graphicFrameChg>
        <pc:graphicFrameChg chg="add mod">
          <ac:chgData name="Ana Quintana" userId="e3fa3b131e7bf2b7" providerId="Windows Live" clId="Web-{9DD49481-1A5A-4271-B2AC-2FD45CC76D09}" dt="2023-09-08T09:41:11.553" v="3442" actId="14100"/>
          <ac:graphicFrameMkLst>
            <pc:docMk/>
            <pc:sldMk cId="2250030615" sldId="281"/>
            <ac:graphicFrameMk id="12" creationId="{4C3CF078-AFED-332E-352A-96D5F69B20E0}"/>
          </ac:graphicFrameMkLst>
        </pc:graphicFrameChg>
        <pc:graphicFrameChg chg="add mod">
          <ac:chgData name="Ana Quintana" userId="e3fa3b131e7bf2b7" providerId="Windows Live" clId="Web-{9DD49481-1A5A-4271-B2AC-2FD45CC76D09}" dt="2023-09-08T09:41:08.818" v="3441" actId="14100"/>
          <ac:graphicFrameMkLst>
            <pc:docMk/>
            <pc:sldMk cId="2250030615" sldId="281"/>
            <ac:graphicFrameMk id="13" creationId="{10F47DBF-14DE-4749-88CE-3EA972095DE8}"/>
          </ac:graphicFrameMkLst>
        </pc:graphicFrameChg>
      </pc:sldChg>
      <pc:sldChg chg="addSp delSp modSp">
        <pc:chgData name="Ana Quintana" userId="e3fa3b131e7bf2b7" providerId="Windows Live" clId="Web-{9DD49481-1A5A-4271-B2AC-2FD45CC76D09}" dt="2023-09-08T09:51:41.620" v="3580" actId="20577"/>
        <pc:sldMkLst>
          <pc:docMk/>
          <pc:sldMk cId="3119738192" sldId="282"/>
        </pc:sldMkLst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3119738192" sldId="282"/>
            <ac:spMk id="3" creationId="{860EDC7E-0B65-A243-FB27-5D78081D4346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3119738192" sldId="282"/>
            <ac:spMk id="5" creationId="{465FFC0B-115E-A2EB-EA3D-A904E409C37B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3119738192" sldId="282"/>
            <ac:spMk id="7" creationId="{B8158215-402A-224E-6CEE-491BAFE5FBA6}"/>
          </ac:spMkLst>
        </pc:spChg>
        <pc:spChg chg="mod">
          <ac:chgData name="Ana Quintana" userId="e3fa3b131e7bf2b7" providerId="Windows Live" clId="Web-{9DD49481-1A5A-4271-B2AC-2FD45CC76D09}" dt="2023-09-08T09:51:41.620" v="3580" actId="20577"/>
          <ac:spMkLst>
            <pc:docMk/>
            <pc:sldMk cId="3119738192" sldId="282"/>
            <ac:spMk id="25" creationId="{2D949C1C-95A7-FEA3-8D70-2242FB94829C}"/>
          </ac:spMkLst>
        </pc:spChg>
      </pc:sldChg>
      <pc:sldChg chg="addSp delSp modSp delAnim">
        <pc:chgData name="Ana Quintana" userId="e3fa3b131e7bf2b7" providerId="Windows Live" clId="Web-{9DD49481-1A5A-4271-B2AC-2FD45CC76D09}" dt="2023-09-08T09:51:28.791" v="3576" actId="20577"/>
        <pc:sldMkLst>
          <pc:docMk/>
          <pc:sldMk cId="2827709203" sldId="284"/>
        </pc:sldMkLst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2827709203" sldId="284"/>
            <ac:spMk id="2" creationId="{AF55453F-8AC8-132C-86A1-32A3F2B5C905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2827709203" sldId="284"/>
            <ac:spMk id="3" creationId="{BC6E990C-BCAD-DB19-BFC1-B0D9B9F44D16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2827709203" sldId="284"/>
            <ac:spMk id="5" creationId="{465FFC0B-115E-A2EB-EA3D-A904E409C37B}"/>
          </ac:spMkLst>
        </pc:spChg>
        <pc:spChg chg="del">
          <ac:chgData name="Ana Quintana" userId="e3fa3b131e7bf2b7" providerId="Windows Live" clId="Web-{9DD49481-1A5A-4271-B2AC-2FD45CC76D09}" dt="2023-09-08T09:50:51.071" v="3571"/>
          <ac:spMkLst>
            <pc:docMk/>
            <pc:sldMk cId="2827709203" sldId="284"/>
            <ac:spMk id="17" creationId="{D2886E1E-949E-E33F-8211-3F714C59D9A6}"/>
          </ac:spMkLst>
        </pc:spChg>
        <pc:spChg chg="mod">
          <ac:chgData name="Ana Quintana" userId="e3fa3b131e7bf2b7" providerId="Windows Live" clId="Web-{9DD49481-1A5A-4271-B2AC-2FD45CC76D09}" dt="2023-09-08T09:51:28.791" v="3576" actId="20577"/>
          <ac:spMkLst>
            <pc:docMk/>
            <pc:sldMk cId="2827709203" sldId="284"/>
            <ac:spMk id="25" creationId="{2D949C1C-95A7-FEA3-8D70-2242FB94829C}"/>
          </ac:spMkLst>
        </pc:spChg>
      </pc:sldChg>
      <pc:sldChg chg="addSp delSp modSp">
        <pc:chgData name="Ana Quintana" userId="e3fa3b131e7bf2b7" providerId="Windows Live" clId="Web-{9DD49481-1A5A-4271-B2AC-2FD45CC76D09}" dt="2023-09-08T09:47:39.065" v="3501" actId="1076"/>
        <pc:sldMkLst>
          <pc:docMk/>
          <pc:sldMk cId="3553763178" sldId="285"/>
        </pc:sldMkLst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3553763178" sldId="285"/>
            <ac:spMk id="3" creationId="{0EDB972F-5D7E-51EE-DDF0-5DC512CC38D1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3553763178" sldId="285"/>
            <ac:spMk id="4" creationId="{3D4BBDC9-0610-FC07-1EE2-0072D1654A26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3553763178" sldId="285"/>
            <ac:spMk id="5" creationId="{465FFC0B-115E-A2EB-EA3D-A904E409C37B}"/>
          </ac:spMkLst>
        </pc:spChg>
        <pc:spChg chg="add mod">
          <ac:chgData name="Ana Quintana" userId="e3fa3b131e7bf2b7" providerId="Windows Live" clId="Web-{9DD49481-1A5A-4271-B2AC-2FD45CC76D09}" dt="2023-09-08T09:47:07.595" v="3495" actId="1076"/>
          <ac:spMkLst>
            <pc:docMk/>
            <pc:sldMk cId="3553763178" sldId="285"/>
            <ac:spMk id="6" creationId="{FF41CA33-AB9A-7ACA-52CE-9299A27CE97C}"/>
          </ac:spMkLst>
        </pc:spChg>
        <pc:spChg chg="add del mod">
          <ac:chgData name="Ana Quintana" userId="e3fa3b131e7bf2b7" providerId="Windows Live" clId="Web-{9DD49481-1A5A-4271-B2AC-2FD45CC76D09}" dt="2023-09-08T09:21:27.952" v="3365"/>
          <ac:spMkLst>
            <pc:docMk/>
            <pc:sldMk cId="3553763178" sldId="285"/>
            <ac:spMk id="8" creationId="{A08D3775-1D21-1DC2-9A84-248D852D4055}"/>
          </ac:spMkLst>
        </pc:spChg>
        <pc:spChg chg="add mod">
          <ac:chgData name="Ana Quintana" userId="e3fa3b131e7bf2b7" providerId="Windows Live" clId="Web-{9DD49481-1A5A-4271-B2AC-2FD45CC76D09}" dt="2023-09-08T09:43:11.166" v="3468" actId="1076"/>
          <ac:spMkLst>
            <pc:docMk/>
            <pc:sldMk cId="3553763178" sldId="285"/>
            <ac:spMk id="10" creationId="{39AED859-B136-0EB6-72B8-42F117E4339C}"/>
          </ac:spMkLst>
        </pc:spChg>
        <pc:spChg chg="add mod">
          <ac:chgData name="Ana Quintana" userId="e3fa3b131e7bf2b7" providerId="Windows Live" clId="Web-{9DD49481-1A5A-4271-B2AC-2FD45CC76D09}" dt="2023-09-08T09:47:39.065" v="3501" actId="1076"/>
          <ac:spMkLst>
            <pc:docMk/>
            <pc:sldMk cId="3553763178" sldId="285"/>
            <ac:spMk id="11" creationId="{B4F2388A-DBD2-74F2-229B-AFCA27166FC7}"/>
          </ac:spMkLst>
        </pc:spChg>
        <pc:spChg chg="add mod">
          <ac:chgData name="Ana Quintana" userId="e3fa3b131e7bf2b7" providerId="Windows Live" clId="Web-{9DD49481-1A5A-4271-B2AC-2FD45CC76D09}" dt="2023-09-08T09:47:18.314" v="3498" actId="14100"/>
          <ac:spMkLst>
            <pc:docMk/>
            <pc:sldMk cId="3553763178" sldId="285"/>
            <ac:spMk id="12" creationId="{7C369DFA-732F-BDB6-F4FD-DDF035D1E7B6}"/>
          </ac:spMkLst>
        </pc:spChg>
        <pc:spChg chg="mod">
          <ac:chgData name="Ana Quintana" userId="e3fa3b131e7bf2b7" providerId="Windows Live" clId="Web-{9DD49481-1A5A-4271-B2AC-2FD45CC76D09}" dt="2023-09-08T09:20:51.701" v="3355" actId="20577"/>
          <ac:spMkLst>
            <pc:docMk/>
            <pc:sldMk cId="3553763178" sldId="285"/>
            <ac:spMk id="25" creationId="{2D949C1C-95A7-FEA3-8D70-2242FB94829C}"/>
          </ac:spMkLst>
        </pc:spChg>
        <pc:spChg chg="mod">
          <ac:chgData name="Ana Quintana" userId="e3fa3b131e7bf2b7" providerId="Windows Live" clId="Web-{9DD49481-1A5A-4271-B2AC-2FD45CC76D09}" dt="2023-09-08T09:46:09.265" v="3484" actId="1076"/>
          <ac:spMkLst>
            <pc:docMk/>
            <pc:sldMk cId="3553763178" sldId="285"/>
            <ac:spMk id="27" creationId="{241C6897-95AB-E89C-4099-279DF2E6082E}"/>
          </ac:spMkLst>
        </pc:spChg>
        <pc:graphicFrameChg chg="mod">
          <ac:chgData name="Ana Quintana" userId="e3fa3b131e7bf2b7" providerId="Windows Live" clId="Web-{9DD49481-1A5A-4271-B2AC-2FD45CC76D09}" dt="2023-09-08T09:45:55.249" v="3479" actId="14100"/>
          <ac:graphicFrameMkLst>
            <pc:docMk/>
            <pc:sldMk cId="3553763178" sldId="285"/>
            <ac:graphicFrameMk id="2" creationId="{F7FE5949-2DD0-CE5A-42B3-F2E3B181CEE2}"/>
          </ac:graphicFrameMkLst>
        </pc:graphicFrameChg>
        <pc:cxnChg chg="mod">
          <ac:chgData name="Ana Quintana" userId="e3fa3b131e7bf2b7" providerId="Windows Live" clId="Web-{9DD49481-1A5A-4271-B2AC-2FD45CC76D09}" dt="2023-09-08T09:46:06.031" v="3483" actId="14100"/>
          <ac:cxnSpMkLst>
            <pc:docMk/>
            <pc:sldMk cId="3553763178" sldId="285"/>
            <ac:cxnSpMk id="14" creationId="{01FDAFCF-B5E8-1E0E-3847-380F0DE1E040}"/>
          </ac:cxnSpMkLst>
        </pc:cxnChg>
      </pc:sldChg>
      <pc:sldChg chg="addSp delSp modSp">
        <pc:chgData name="Ana Quintana" userId="e3fa3b131e7bf2b7" providerId="Windows Live" clId="Web-{9DD49481-1A5A-4271-B2AC-2FD45CC76D09}" dt="2023-09-08T08:35:22.677" v="2829" actId="1076"/>
        <pc:sldMkLst>
          <pc:docMk/>
          <pc:sldMk cId="1357073913" sldId="286"/>
        </pc:sldMkLst>
        <pc:spChg chg="mod">
          <ac:chgData name="Ana Quintana" userId="e3fa3b131e7bf2b7" providerId="Windows Live" clId="Web-{9DD49481-1A5A-4271-B2AC-2FD45CC76D09}" dt="2023-09-07T14:01:55.694" v="48" actId="20577"/>
          <ac:spMkLst>
            <pc:docMk/>
            <pc:sldMk cId="1357073913" sldId="286"/>
            <ac:spMk id="2" creationId="{00421AD4-8785-076D-B651-DADC304146F9}"/>
          </ac:spMkLst>
        </pc:spChg>
        <pc:spChg chg="mod">
          <ac:chgData name="Ana Quintana" userId="e3fa3b131e7bf2b7" providerId="Windows Live" clId="Web-{9DD49481-1A5A-4271-B2AC-2FD45CC76D09}" dt="2023-09-08T07:28:44.660" v="2251" actId="20577"/>
          <ac:spMkLst>
            <pc:docMk/>
            <pc:sldMk cId="1357073913" sldId="286"/>
            <ac:spMk id="3" creationId="{AB55E8DE-BB5C-5BBA-CACE-31FA9009135F}"/>
          </ac:spMkLst>
        </pc:spChg>
        <pc:spChg chg="mod">
          <ac:chgData name="Ana Quintana" userId="e3fa3b131e7bf2b7" providerId="Windows Live" clId="Web-{9DD49481-1A5A-4271-B2AC-2FD45CC76D09}" dt="2023-09-08T06:47:47.511" v="740" actId="1076"/>
          <ac:spMkLst>
            <pc:docMk/>
            <pc:sldMk cId="1357073913" sldId="286"/>
            <ac:spMk id="4" creationId="{99DB7B99-F46E-680D-6EB2-9ECA0B75808E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1357073913" sldId="286"/>
            <ac:spMk id="5" creationId="{465FFC0B-115E-A2EB-EA3D-A904E409C37B}"/>
          </ac:spMkLst>
        </pc:spChg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1357073913" sldId="286"/>
            <ac:spMk id="6" creationId="{2426B18B-D9E0-53C3-6C7F-156DA0A244C3}"/>
          </ac:spMkLst>
        </pc:spChg>
        <pc:spChg chg="add del mod">
          <ac:chgData name="Ana Quintana" userId="e3fa3b131e7bf2b7" providerId="Windows Live" clId="Web-{9DD49481-1A5A-4271-B2AC-2FD45CC76D09}" dt="2023-09-08T06:47:53.808" v="743"/>
          <ac:spMkLst>
            <pc:docMk/>
            <pc:sldMk cId="1357073913" sldId="286"/>
            <ac:spMk id="6" creationId="{F060FB6E-3A0D-74BE-FB6C-316A30DAD337}"/>
          </ac:spMkLst>
        </pc:spChg>
        <pc:spChg chg="mod">
          <ac:chgData name="Ana Quintana" userId="e3fa3b131e7bf2b7" providerId="Windows Live" clId="Web-{9DD49481-1A5A-4271-B2AC-2FD45CC76D09}" dt="2023-09-08T08:35:22.677" v="2829" actId="1076"/>
          <ac:spMkLst>
            <pc:docMk/>
            <pc:sldMk cId="1357073913" sldId="286"/>
            <ac:spMk id="8" creationId="{1824A242-505A-34BD-E3FF-B0517D7CD549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1357073913" sldId="286"/>
            <ac:spMk id="9" creationId="{18A3BF5A-A6ED-CE47-7FCD-9EB4083C316A}"/>
          </ac:spMkLst>
        </pc:spChg>
        <pc:spChg chg="mod">
          <ac:chgData name="Ana Quintana" userId="e3fa3b131e7bf2b7" providerId="Windows Live" clId="Web-{9DD49481-1A5A-4271-B2AC-2FD45CC76D09}" dt="2023-09-08T06:47:47.480" v="738" actId="1076"/>
          <ac:spMkLst>
            <pc:docMk/>
            <pc:sldMk cId="1357073913" sldId="286"/>
            <ac:spMk id="11" creationId="{85F58991-E40F-7B43-E10A-0CB37795D1E0}"/>
          </ac:spMkLst>
        </pc:spChg>
        <pc:spChg chg="mod">
          <ac:chgData name="Ana Quintana" userId="e3fa3b131e7bf2b7" providerId="Windows Live" clId="Web-{9DD49481-1A5A-4271-B2AC-2FD45CC76D09}" dt="2023-09-08T06:47:47.496" v="739" actId="1076"/>
          <ac:spMkLst>
            <pc:docMk/>
            <pc:sldMk cId="1357073913" sldId="286"/>
            <ac:spMk id="12" creationId="{5B4EA002-EF17-DF98-A90D-FAB7B28E9AAC}"/>
          </ac:spMkLst>
        </pc:spChg>
        <pc:spChg chg="mod">
          <ac:chgData name="Ana Quintana" userId="e3fa3b131e7bf2b7" providerId="Windows Live" clId="Web-{9DD49481-1A5A-4271-B2AC-2FD45CC76D09}" dt="2023-09-08T06:48:54.029" v="766" actId="1076"/>
          <ac:spMkLst>
            <pc:docMk/>
            <pc:sldMk cId="1357073913" sldId="286"/>
            <ac:spMk id="13" creationId="{B1A1E7A2-B8CC-3234-5B3E-BBC749F01B3A}"/>
          </ac:spMkLst>
        </pc:spChg>
        <pc:picChg chg="mod">
          <ac:chgData name="Ana Quintana" userId="e3fa3b131e7bf2b7" providerId="Windows Live" clId="Web-{9DD49481-1A5A-4271-B2AC-2FD45CC76D09}" dt="2023-09-08T06:48:53.998" v="764" actId="1076"/>
          <ac:picMkLst>
            <pc:docMk/>
            <pc:sldMk cId="1357073913" sldId="286"/>
            <ac:picMk id="7" creationId="{8CB5DDFB-81ED-7FA3-54AB-2028F3EFDCE9}"/>
          </ac:picMkLst>
        </pc:picChg>
        <pc:picChg chg="del mod">
          <ac:chgData name="Ana Quintana" userId="e3fa3b131e7bf2b7" providerId="Windows Live" clId="Web-{9DD49481-1A5A-4271-B2AC-2FD45CC76D09}" dt="2023-09-08T06:44:00.833" v="620"/>
          <ac:picMkLst>
            <pc:docMk/>
            <pc:sldMk cId="1357073913" sldId="286"/>
            <ac:picMk id="9" creationId="{938B7601-ACEA-B8F0-4EAC-DEB12AC50216}"/>
          </ac:picMkLst>
        </pc:picChg>
        <pc:picChg chg="del">
          <ac:chgData name="Ana Quintana" userId="e3fa3b131e7bf2b7" providerId="Windows Live" clId="Web-{9DD49481-1A5A-4271-B2AC-2FD45CC76D09}" dt="2023-09-08T06:44:01.489" v="621"/>
          <ac:picMkLst>
            <pc:docMk/>
            <pc:sldMk cId="1357073913" sldId="286"/>
            <ac:picMk id="10" creationId="{B620D45C-5165-B008-1935-B7AD1B26CB5F}"/>
          </ac:picMkLst>
        </pc:picChg>
        <pc:cxnChg chg="del">
          <ac:chgData name="Ana Quintana" userId="e3fa3b131e7bf2b7" providerId="Windows Live" clId="Web-{9DD49481-1A5A-4271-B2AC-2FD45CC76D09}" dt="2023-09-08T06:43:59.848" v="619"/>
          <ac:cxnSpMkLst>
            <pc:docMk/>
            <pc:sldMk cId="1357073913" sldId="286"/>
            <ac:cxnSpMk id="14" creationId="{9AAA52AD-F44D-AA89-EBD0-BFA1D9A45080}"/>
          </ac:cxnSpMkLst>
        </pc:cxnChg>
      </pc:sldChg>
      <pc:sldChg chg="addSp delSp modSp add replId">
        <pc:chgData name="Ana Quintana" userId="e3fa3b131e7bf2b7" providerId="Windows Live" clId="Web-{9DD49481-1A5A-4271-B2AC-2FD45CC76D09}" dt="2023-09-08T08:33:52.487" v="2827" actId="20577"/>
        <pc:sldMkLst>
          <pc:docMk/>
          <pc:sldMk cId="3427311556" sldId="287"/>
        </pc:sldMkLst>
        <pc:spChg chg="mod">
          <ac:chgData name="Ana Quintana" userId="e3fa3b131e7bf2b7" providerId="Windows Live" clId="Web-{9DD49481-1A5A-4271-B2AC-2FD45CC76D09}" dt="2023-09-07T14:13:51.990" v="100" actId="20577"/>
          <ac:spMkLst>
            <pc:docMk/>
            <pc:sldMk cId="3427311556" sldId="287"/>
            <ac:spMk id="2" creationId="{00421AD4-8785-076D-B651-DADC304146F9}"/>
          </ac:spMkLst>
        </pc:spChg>
        <pc:spChg chg="add del mod">
          <ac:chgData name="Ana Quintana" userId="e3fa3b131e7bf2b7" providerId="Windows Live" clId="Web-{9DD49481-1A5A-4271-B2AC-2FD45CC76D09}" dt="2023-09-08T08:04:21.713" v="2468"/>
          <ac:spMkLst>
            <pc:docMk/>
            <pc:sldMk cId="3427311556" sldId="287"/>
            <ac:spMk id="3" creationId="{8A85BE5D-AEF8-1EC1-6939-03EE0AB91F42}"/>
          </ac:spMkLst>
        </pc:spChg>
        <pc:spChg chg="add del mod">
          <ac:chgData name="Ana Quintana" userId="e3fa3b131e7bf2b7" providerId="Windows Live" clId="Web-{9DD49481-1A5A-4271-B2AC-2FD45CC76D09}" dt="2023-09-07T14:14:49.026" v="120"/>
          <ac:spMkLst>
            <pc:docMk/>
            <pc:sldMk cId="3427311556" sldId="287"/>
            <ac:spMk id="4" creationId="{E0E476F9-6900-508C-60EC-003BC1C31DEA}"/>
          </ac:spMkLst>
        </pc:spChg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3427311556" sldId="287"/>
            <ac:spMk id="4" creationId="{FACBE919-1B03-BEE3-6DAE-A0302F7D2271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3427311556" sldId="287"/>
            <ac:spMk id="5" creationId="{465FFC0B-115E-A2EB-EA3D-A904E409C37B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3427311556" sldId="287"/>
            <ac:spMk id="6" creationId="{3C4BFF00-6FE6-1F56-B458-9E66E9C0AADB}"/>
          </ac:spMkLst>
        </pc:spChg>
        <pc:spChg chg="del">
          <ac:chgData name="Ana Quintana" userId="e3fa3b131e7bf2b7" providerId="Windows Live" clId="Web-{9DD49481-1A5A-4271-B2AC-2FD45CC76D09}" dt="2023-09-07T14:14:46.620" v="119"/>
          <ac:spMkLst>
            <pc:docMk/>
            <pc:sldMk cId="3427311556" sldId="287"/>
            <ac:spMk id="8" creationId="{1A66FE47-99DE-AC17-F891-FAEAB13B42CE}"/>
          </ac:spMkLst>
        </pc:spChg>
        <pc:spChg chg="add mod">
          <ac:chgData name="Ana Quintana" userId="e3fa3b131e7bf2b7" providerId="Windows Live" clId="Web-{9DD49481-1A5A-4271-B2AC-2FD45CC76D09}" dt="2023-09-08T08:29:31.385" v="2754" actId="1076"/>
          <ac:spMkLst>
            <pc:docMk/>
            <pc:sldMk cId="3427311556" sldId="287"/>
            <ac:spMk id="8" creationId="{1D535C4B-3EA8-2382-059F-D06CB498D45F}"/>
          </ac:spMkLst>
        </pc:spChg>
        <pc:spChg chg="add del mod">
          <ac:chgData name="Ana Quintana" userId="e3fa3b131e7bf2b7" providerId="Windows Live" clId="Web-{9DD49481-1A5A-4271-B2AC-2FD45CC76D09}" dt="2023-09-08T08:23:01.967" v="2616"/>
          <ac:spMkLst>
            <pc:docMk/>
            <pc:sldMk cId="3427311556" sldId="287"/>
            <ac:spMk id="9" creationId="{9CE53F48-817E-63E9-B1D8-7C8627A0AED6}"/>
          </ac:spMkLst>
        </pc:spChg>
        <pc:spChg chg="add mod">
          <ac:chgData name="Ana Quintana" userId="e3fa3b131e7bf2b7" providerId="Windows Live" clId="Web-{9DD49481-1A5A-4271-B2AC-2FD45CC76D09}" dt="2023-09-08T08:29:31.401" v="2756" actId="1076"/>
          <ac:spMkLst>
            <pc:docMk/>
            <pc:sldMk cId="3427311556" sldId="287"/>
            <ac:spMk id="11" creationId="{15CB5DD6-660A-8B95-D7D3-72905196F4DB}"/>
          </ac:spMkLst>
        </pc:spChg>
        <pc:spChg chg="add mod">
          <ac:chgData name="Ana Quintana" userId="e3fa3b131e7bf2b7" providerId="Windows Live" clId="Web-{9DD49481-1A5A-4271-B2AC-2FD45CC76D09}" dt="2023-09-08T08:29:31.416" v="2758" actId="1076"/>
          <ac:spMkLst>
            <pc:docMk/>
            <pc:sldMk cId="3427311556" sldId="287"/>
            <ac:spMk id="14" creationId="{2D968447-7A8D-8BE1-E2D9-2C99DE37E723}"/>
          </ac:spMkLst>
        </pc:spChg>
        <pc:spChg chg="add mod">
          <ac:chgData name="Ana Quintana" userId="e3fa3b131e7bf2b7" providerId="Windows Live" clId="Web-{9DD49481-1A5A-4271-B2AC-2FD45CC76D09}" dt="2023-09-08T08:29:31.448" v="2760" actId="1076"/>
          <ac:spMkLst>
            <pc:docMk/>
            <pc:sldMk cId="3427311556" sldId="287"/>
            <ac:spMk id="16" creationId="{A4BAFB1B-8D29-CBCA-DDEF-E49ECAABBD3C}"/>
          </ac:spMkLst>
        </pc:spChg>
        <pc:spChg chg="add mod">
          <ac:chgData name="Ana Quintana" userId="e3fa3b131e7bf2b7" providerId="Windows Live" clId="Web-{9DD49481-1A5A-4271-B2AC-2FD45CC76D09}" dt="2023-09-08T08:29:31.463" v="2762" actId="1076"/>
          <ac:spMkLst>
            <pc:docMk/>
            <pc:sldMk cId="3427311556" sldId="287"/>
            <ac:spMk id="18" creationId="{3977EEF1-525D-BBF1-5694-CAB5D8CAA8BC}"/>
          </ac:spMkLst>
        </pc:spChg>
        <pc:spChg chg="add mod">
          <ac:chgData name="Ana Quintana" userId="e3fa3b131e7bf2b7" providerId="Windows Live" clId="Web-{9DD49481-1A5A-4271-B2AC-2FD45CC76D09}" dt="2023-09-08T08:29:31.479" v="2764" actId="1076"/>
          <ac:spMkLst>
            <pc:docMk/>
            <pc:sldMk cId="3427311556" sldId="287"/>
            <ac:spMk id="22" creationId="{325F73F0-F225-B76A-E838-C30C7557EE4E}"/>
          </ac:spMkLst>
        </pc:spChg>
        <pc:spChg chg="add del mod">
          <ac:chgData name="Ana Quintana" userId="e3fa3b131e7bf2b7" providerId="Windows Live" clId="Web-{9DD49481-1A5A-4271-B2AC-2FD45CC76D09}" dt="2023-09-08T08:30:30.075" v="2769"/>
          <ac:spMkLst>
            <pc:docMk/>
            <pc:sldMk cId="3427311556" sldId="287"/>
            <ac:spMk id="26" creationId="{1BF51F09-8CD0-6E7E-8CDF-8BAF4132ADF3}"/>
          </ac:spMkLst>
        </pc:spChg>
        <pc:spChg chg="add del mod">
          <ac:chgData name="Ana Quintana" userId="e3fa3b131e7bf2b7" providerId="Windows Live" clId="Web-{9DD49481-1A5A-4271-B2AC-2FD45CC76D09}" dt="2023-09-08T08:31:07.576" v="2773"/>
          <ac:spMkLst>
            <pc:docMk/>
            <pc:sldMk cId="3427311556" sldId="287"/>
            <ac:spMk id="27" creationId="{5131BDFB-D196-52FA-B294-D9F2C50D8A53}"/>
          </ac:spMkLst>
        </pc:spChg>
        <pc:spChg chg="add del">
          <ac:chgData name="Ana Quintana" userId="e3fa3b131e7bf2b7" providerId="Windows Live" clId="Web-{9DD49481-1A5A-4271-B2AC-2FD45CC76D09}" dt="2023-09-08T08:31:33.967" v="2775"/>
          <ac:spMkLst>
            <pc:docMk/>
            <pc:sldMk cId="3427311556" sldId="287"/>
            <ac:spMk id="28" creationId="{153E2370-D761-4FC7-F04A-9E4DA688C568}"/>
          </ac:spMkLst>
        </pc:spChg>
        <pc:spChg chg="add mod">
          <ac:chgData name="Ana Quintana" userId="e3fa3b131e7bf2b7" providerId="Windows Live" clId="Web-{9DD49481-1A5A-4271-B2AC-2FD45CC76D09}" dt="2023-09-08T08:32:48.970" v="2795"/>
          <ac:spMkLst>
            <pc:docMk/>
            <pc:sldMk cId="3427311556" sldId="287"/>
            <ac:spMk id="29" creationId="{FD2BED71-7627-64F6-3F86-31FE0CCB7ACE}"/>
          </ac:spMkLst>
        </pc:spChg>
        <pc:spChg chg="add del">
          <ac:chgData name="Ana Quintana" userId="e3fa3b131e7bf2b7" providerId="Windows Live" clId="Web-{9DD49481-1A5A-4271-B2AC-2FD45CC76D09}" dt="2023-09-08T08:33:11.877" v="2798"/>
          <ac:spMkLst>
            <pc:docMk/>
            <pc:sldMk cId="3427311556" sldId="287"/>
            <ac:spMk id="30" creationId="{D5112874-E26F-FE96-A49B-63475E15C234}"/>
          </ac:spMkLst>
        </pc:spChg>
        <pc:spChg chg="add mod">
          <ac:chgData name="Ana Quintana" userId="e3fa3b131e7bf2b7" providerId="Windows Live" clId="Web-{9DD49481-1A5A-4271-B2AC-2FD45CC76D09}" dt="2023-09-08T08:33:52.487" v="2827" actId="20577"/>
          <ac:spMkLst>
            <pc:docMk/>
            <pc:sldMk cId="3427311556" sldId="287"/>
            <ac:spMk id="31" creationId="{F5613F19-1F17-ADDA-5F72-DDB5B082D63B}"/>
          </ac:spMkLst>
        </pc:spChg>
        <pc:picChg chg="del">
          <ac:chgData name="Ana Quintana" userId="e3fa3b131e7bf2b7" providerId="Windows Live" clId="Web-{9DD49481-1A5A-4271-B2AC-2FD45CC76D09}" dt="2023-09-07T14:13:59.366" v="102"/>
          <ac:picMkLst>
            <pc:docMk/>
            <pc:sldMk cId="3427311556" sldId="287"/>
            <ac:picMk id="6" creationId="{D10E9495-420A-FFC0-0ACA-3EA0387C7321}"/>
          </ac:picMkLst>
        </pc:picChg>
        <pc:picChg chg="add mod">
          <ac:chgData name="Ana Quintana" userId="e3fa3b131e7bf2b7" providerId="Windows Live" clId="Web-{9DD49481-1A5A-4271-B2AC-2FD45CC76D09}" dt="2023-09-08T08:29:31.354" v="2752" actId="1076"/>
          <ac:picMkLst>
            <pc:docMk/>
            <pc:sldMk cId="3427311556" sldId="287"/>
            <ac:picMk id="7" creationId="{9B5844BC-6A77-BB46-5BBC-3F0C84F49874}"/>
          </ac:picMkLst>
        </pc:picChg>
        <pc:picChg chg="del">
          <ac:chgData name="Ana Quintana" userId="e3fa3b131e7bf2b7" providerId="Windows Live" clId="Web-{9DD49481-1A5A-4271-B2AC-2FD45CC76D09}" dt="2023-09-07T14:14:01.428" v="104"/>
          <ac:picMkLst>
            <pc:docMk/>
            <pc:sldMk cId="3427311556" sldId="287"/>
            <ac:picMk id="9" creationId="{938B7601-ACEA-B8F0-4EAC-DEB12AC50216}"/>
          </ac:picMkLst>
        </pc:picChg>
        <pc:picChg chg="del">
          <ac:chgData name="Ana Quintana" userId="e3fa3b131e7bf2b7" providerId="Windows Live" clId="Web-{9DD49481-1A5A-4271-B2AC-2FD45CC76D09}" dt="2023-09-07T14:13:59.366" v="103"/>
          <ac:picMkLst>
            <pc:docMk/>
            <pc:sldMk cId="3427311556" sldId="287"/>
            <ac:picMk id="10" creationId="{B620D45C-5165-B008-1935-B7AD1B26CB5F}"/>
          </ac:picMkLst>
        </pc:picChg>
        <pc:picChg chg="del mod">
          <ac:chgData name="Ana Quintana" userId="e3fa3b131e7bf2b7" providerId="Windows Live" clId="Web-{9DD49481-1A5A-4271-B2AC-2FD45CC76D09}" dt="2023-09-07T14:14:44.073" v="118"/>
          <ac:picMkLst>
            <pc:docMk/>
            <pc:sldMk cId="3427311556" sldId="287"/>
            <ac:picMk id="11" creationId="{5EB22774-768D-384B-ADAF-F62025003B18}"/>
          </ac:picMkLst>
        </pc:picChg>
        <pc:picChg chg="del">
          <ac:chgData name="Ana Quintana" userId="e3fa3b131e7bf2b7" providerId="Windows Live" clId="Web-{9DD49481-1A5A-4271-B2AC-2FD45CC76D09}" dt="2023-09-07T14:13:59.366" v="101"/>
          <ac:picMkLst>
            <pc:docMk/>
            <pc:sldMk cId="3427311556" sldId="287"/>
            <ac:picMk id="12" creationId="{E4BF3680-FCAA-50C2-0EE8-C2B367E5A3FB}"/>
          </ac:picMkLst>
        </pc:picChg>
        <pc:picChg chg="add mod">
          <ac:chgData name="Ana Quintana" userId="e3fa3b131e7bf2b7" providerId="Windows Live" clId="Web-{9DD49481-1A5A-4271-B2AC-2FD45CC76D09}" dt="2023-09-08T08:29:31.370" v="2753" actId="1076"/>
          <ac:picMkLst>
            <pc:docMk/>
            <pc:sldMk cId="3427311556" sldId="287"/>
            <ac:picMk id="13" creationId="{A03FB559-549A-B1AE-8A5D-F182BB01984F}"/>
          </ac:picMkLst>
        </pc:picChg>
        <pc:picChg chg="add mod">
          <ac:chgData name="Ana Quintana" userId="e3fa3b131e7bf2b7" providerId="Windows Live" clId="Web-{9DD49481-1A5A-4271-B2AC-2FD45CC76D09}" dt="2023-09-08T08:29:31.495" v="2766" actId="1076"/>
          <ac:picMkLst>
            <pc:docMk/>
            <pc:sldMk cId="3427311556" sldId="287"/>
            <ac:picMk id="25" creationId="{4F58408C-8E14-8B74-659F-5AE30A55D9DD}"/>
          </ac:picMkLst>
        </pc:picChg>
        <pc:cxnChg chg="add mod">
          <ac:chgData name="Ana Quintana" userId="e3fa3b131e7bf2b7" providerId="Windows Live" clId="Web-{9DD49481-1A5A-4271-B2AC-2FD45CC76D09}" dt="2023-09-08T08:29:31.401" v="2755" actId="1076"/>
          <ac:cxnSpMkLst>
            <pc:docMk/>
            <pc:sldMk cId="3427311556" sldId="287"/>
            <ac:cxnSpMk id="10" creationId="{7369B3B6-F974-2BF5-983B-A37A7080ACC9}"/>
          </ac:cxnSpMkLst>
        </pc:cxnChg>
        <pc:cxnChg chg="add mod">
          <ac:chgData name="Ana Quintana" userId="e3fa3b131e7bf2b7" providerId="Windows Live" clId="Web-{9DD49481-1A5A-4271-B2AC-2FD45CC76D09}" dt="2023-09-08T08:29:31.416" v="2757" actId="1076"/>
          <ac:cxnSpMkLst>
            <pc:docMk/>
            <pc:sldMk cId="3427311556" sldId="287"/>
            <ac:cxnSpMk id="12" creationId="{F6B8E058-405F-2B4B-4655-DFBFEBE8621A}"/>
          </ac:cxnSpMkLst>
        </pc:cxnChg>
        <pc:cxnChg chg="del">
          <ac:chgData name="Ana Quintana" userId="e3fa3b131e7bf2b7" providerId="Windows Live" clId="Web-{9DD49481-1A5A-4271-B2AC-2FD45CC76D09}" dt="2023-09-07T14:14:03.741" v="105"/>
          <ac:cxnSpMkLst>
            <pc:docMk/>
            <pc:sldMk cId="3427311556" sldId="287"/>
            <ac:cxnSpMk id="14" creationId="{9AAA52AD-F44D-AA89-EBD0-BFA1D9A45080}"/>
          </ac:cxnSpMkLst>
        </pc:cxnChg>
        <pc:cxnChg chg="add mod">
          <ac:chgData name="Ana Quintana" userId="e3fa3b131e7bf2b7" providerId="Windows Live" clId="Web-{9DD49481-1A5A-4271-B2AC-2FD45CC76D09}" dt="2023-09-08T08:29:31.432" v="2759" actId="1076"/>
          <ac:cxnSpMkLst>
            <pc:docMk/>
            <pc:sldMk cId="3427311556" sldId="287"/>
            <ac:cxnSpMk id="15" creationId="{F0CD3079-36B9-0612-CD83-6FF96D3AF90E}"/>
          </ac:cxnSpMkLst>
        </pc:cxnChg>
        <pc:cxnChg chg="add mod">
          <ac:chgData name="Ana Quintana" userId="e3fa3b131e7bf2b7" providerId="Windows Live" clId="Web-{9DD49481-1A5A-4271-B2AC-2FD45CC76D09}" dt="2023-09-08T08:29:31.448" v="2761" actId="1076"/>
          <ac:cxnSpMkLst>
            <pc:docMk/>
            <pc:sldMk cId="3427311556" sldId="287"/>
            <ac:cxnSpMk id="17" creationId="{5BDD71B1-626E-3803-EE23-DE38BB110383}"/>
          </ac:cxnSpMkLst>
        </pc:cxnChg>
        <pc:cxnChg chg="add mod">
          <ac:chgData name="Ana Quintana" userId="e3fa3b131e7bf2b7" providerId="Windows Live" clId="Web-{9DD49481-1A5A-4271-B2AC-2FD45CC76D09}" dt="2023-09-08T08:29:31.463" v="2763" actId="1076"/>
          <ac:cxnSpMkLst>
            <pc:docMk/>
            <pc:sldMk cId="3427311556" sldId="287"/>
            <ac:cxnSpMk id="20" creationId="{A81BB5F0-4D4F-1389-0044-A083D09AA11A}"/>
          </ac:cxnSpMkLst>
        </pc:cxnChg>
        <pc:cxnChg chg="add mod">
          <ac:chgData name="Ana Quintana" userId="e3fa3b131e7bf2b7" providerId="Windows Live" clId="Web-{9DD49481-1A5A-4271-B2AC-2FD45CC76D09}" dt="2023-09-08T08:29:31.479" v="2765" actId="1076"/>
          <ac:cxnSpMkLst>
            <pc:docMk/>
            <pc:sldMk cId="3427311556" sldId="287"/>
            <ac:cxnSpMk id="23" creationId="{65FDE63C-57F6-7AC2-178A-96EDE4595E90}"/>
          </ac:cxnSpMkLst>
        </pc:cxnChg>
      </pc:sldChg>
      <pc:sldChg chg="addSp delSp modSp add replId">
        <pc:chgData name="Ana Quintana" userId="e3fa3b131e7bf2b7" providerId="Windows Live" clId="Web-{9DD49481-1A5A-4271-B2AC-2FD45CC76D09}" dt="2023-09-08T09:24:08.411" v="3399"/>
        <pc:sldMkLst>
          <pc:docMk/>
          <pc:sldMk cId="707355008" sldId="288"/>
        </pc:sldMkLst>
        <pc:spChg chg="mod">
          <ac:chgData name="Ana Quintana" userId="e3fa3b131e7bf2b7" providerId="Windows Live" clId="Web-{9DD49481-1A5A-4271-B2AC-2FD45CC76D09}" dt="2023-09-08T07:24:18.808" v="2182" actId="20577"/>
          <ac:spMkLst>
            <pc:docMk/>
            <pc:sldMk cId="707355008" sldId="288"/>
            <ac:spMk id="2" creationId="{00421AD4-8785-076D-B651-DADC304146F9}"/>
          </ac:spMkLst>
        </pc:spChg>
        <pc:spChg chg="add mod">
          <ac:chgData name="Ana Quintana" userId="e3fa3b131e7bf2b7" providerId="Windows Live" clId="Web-{9DD49481-1A5A-4271-B2AC-2FD45CC76D09}" dt="2023-09-08T08:38:31.949" v="2859" actId="1076"/>
          <ac:spMkLst>
            <pc:docMk/>
            <pc:sldMk cId="707355008" sldId="288"/>
            <ac:spMk id="3" creationId="{0114B490-FC7B-9B0C-4F0C-E77B737B7430}"/>
          </ac:spMkLst>
        </pc:spChg>
        <pc:spChg chg="del">
          <ac:chgData name="Ana Quintana" userId="e3fa3b131e7bf2b7" providerId="Windows Live" clId="Web-{9DD49481-1A5A-4271-B2AC-2FD45CC76D09}" dt="2023-09-07T14:19:50.552" v="171"/>
          <ac:spMkLst>
            <pc:docMk/>
            <pc:sldMk cId="707355008" sldId="288"/>
            <ac:spMk id="3" creationId="{5C072DE8-6EE8-5A14-FB15-81A218EADB69}"/>
          </ac:spMkLst>
        </pc:spChg>
        <pc:spChg chg="add del mod">
          <ac:chgData name="Ana Quintana" userId="e3fa3b131e7bf2b7" providerId="Windows Live" clId="Web-{9DD49481-1A5A-4271-B2AC-2FD45CC76D09}" dt="2023-09-08T08:38:24.215" v="2858"/>
          <ac:spMkLst>
            <pc:docMk/>
            <pc:sldMk cId="707355008" sldId="288"/>
            <ac:spMk id="4" creationId="{57D7BC4C-0A1E-0A0B-84C9-CF30F3D63DE1}"/>
          </ac:spMkLst>
        </pc:spChg>
        <pc:spChg chg="del">
          <ac:chgData name="Ana Quintana" userId="e3fa3b131e7bf2b7" providerId="Windows Live" clId="Web-{9DD49481-1A5A-4271-B2AC-2FD45CC76D09}" dt="2023-09-07T14:19:50.552" v="172"/>
          <ac:spMkLst>
            <pc:docMk/>
            <pc:sldMk cId="707355008" sldId="288"/>
            <ac:spMk id="4" creationId="{C6C07BC3-9082-8CEF-0871-28EF228D543E}"/>
          </ac:spMkLst>
        </pc:spChg>
        <pc:spChg chg="del">
          <ac:chgData name="Ana Quintana" userId="e3fa3b131e7bf2b7" providerId="Windows Live" clId="Web-{9DD49481-1A5A-4271-B2AC-2FD45CC76D09}" dt="2023-09-08T07:59:13.281" v="2386"/>
          <ac:spMkLst>
            <pc:docMk/>
            <pc:sldMk cId="707355008" sldId="288"/>
            <ac:spMk id="5" creationId="{465FFC0B-115E-A2EB-EA3D-A904E409C37B}"/>
          </ac:spMkLst>
        </pc:spChg>
        <pc:spChg chg="add mod">
          <ac:chgData name="Ana Quintana" userId="e3fa3b131e7bf2b7" providerId="Windows Live" clId="Web-{9DD49481-1A5A-4271-B2AC-2FD45CC76D09}" dt="2023-09-08T08:05:38.137" v="2475"/>
          <ac:spMkLst>
            <pc:docMk/>
            <pc:sldMk cId="707355008" sldId="288"/>
            <ac:spMk id="6" creationId="{FB987BC5-6A43-647C-86D4-C78D6DA39BD0}"/>
          </ac:spMkLst>
        </pc:spChg>
        <pc:spChg chg="del">
          <ac:chgData name="Ana Quintana" userId="e3fa3b131e7bf2b7" providerId="Windows Live" clId="Web-{9DD49481-1A5A-4271-B2AC-2FD45CC76D09}" dt="2023-09-07T14:19:50.552" v="167"/>
          <ac:spMkLst>
            <pc:docMk/>
            <pc:sldMk cId="707355008" sldId="288"/>
            <ac:spMk id="8" creationId="{2345A815-61AC-823A-9AF3-B0B7D129F636}"/>
          </ac:spMkLst>
        </pc:spChg>
        <pc:spChg chg="add mod">
          <ac:chgData name="Ana Quintana" userId="e3fa3b131e7bf2b7" providerId="Windows Live" clId="Web-{9DD49481-1A5A-4271-B2AC-2FD45CC76D09}" dt="2023-09-08T08:00:24.908" v="2457"/>
          <ac:spMkLst>
            <pc:docMk/>
            <pc:sldMk cId="707355008" sldId="288"/>
            <ac:spMk id="8" creationId="{38757AD1-25D0-1CC5-0501-3C617AC17BA8}"/>
          </ac:spMkLst>
        </pc:spChg>
        <pc:spChg chg="mod">
          <ac:chgData name="Ana Quintana" userId="e3fa3b131e7bf2b7" providerId="Windows Live" clId="Web-{9DD49481-1A5A-4271-B2AC-2FD45CC76D09}" dt="2023-09-08T07:02:52.258" v="1260" actId="20577"/>
          <ac:spMkLst>
            <pc:docMk/>
            <pc:sldMk cId="707355008" sldId="288"/>
            <ac:spMk id="19" creationId="{100EDD19-6802-4EC3-95CE-CFFAB042CFD6}"/>
          </ac:spMkLst>
        </pc:spChg>
        <pc:graphicFrameChg chg="add mod modGraphic">
          <ac:chgData name="Ana Quintana" userId="e3fa3b131e7bf2b7" providerId="Windows Live" clId="Web-{9DD49481-1A5A-4271-B2AC-2FD45CC76D09}" dt="2023-09-08T09:24:08.411" v="3399"/>
          <ac:graphicFrameMkLst>
            <pc:docMk/>
            <pc:sldMk cId="707355008" sldId="288"/>
            <ac:graphicFrameMk id="7" creationId="{2F0B348F-F17E-19CC-52A1-F2A9CB5961E8}"/>
          </ac:graphicFrameMkLst>
        </pc:graphicFrameChg>
        <pc:picChg chg="del">
          <ac:chgData name="Ana Quintana" userId="e3fa3b131e7bf2b7" providerId="Windows Live" clId="Web-{9DD49481-1A5A-4271-B2AC-2FD45CC76D09}" dt="2023-09-07T14:19:50.552" v="170"/>
          <ac:picMkLst>
            <pc:docMk/>
            <pc:sldMk cId="707355008" sldId="288"/>
            <ac:picMk id="6" creationId="{8836EB8A-D7DF-B704-DC4E-AC388230A502}"/>
          </ac:picMkLst>
        </pc:picChg>
        <pc:picChg chg="del">
          <ac:chgData name="Ana Quintana" userId="e3fa3b131e7bf2b7" providerId="Windows Live" clId="Web-{9DD49481-1A5A-4271-B2AC-2FD45CC76D09}" dt="2023-09-07T14:19:50.552" v="169"/>
          <ac:picMkLst>
            <pc:docMk/>
            <pc:sldMk cId="707355008" sldId="288"/>
            <ac:picMk id="9" creationId="{4E28FE34-B907-C4AA-4C1B-4D6FDF9A0603}"/>
          </ac:picMkLst>
        </pc:picChg>
        <pc:picChg chg="del">
          <ac:chgData name="Ana Quintana" userId="e3fa3b131e7bf2b7" providerId="Windows Live" clId="Web-{9DD49481-1A5A-4271-B2AC-2FD45CC76D09}" dt="2023-09-07T14:19:50.552" v="168"/>
          <ac:picMkLst>
            <pc:docMk/>
            <pc:sldMk cId="707355008" sldId="288"/>
            <ac:picMk id="10" creationId="{94FE8770-4C68-BF2B-FD61-03E18A900A7E}"/>
          </ac:picMkLst>
        </pc:picChg>
        <pc:picChg chg="del">
          <ac:chgData name="Ana Quintana" userId="e3fa3b131e7bf2b7" providerId="Windows Live" clId="Web-{9DD49481-1A5A-4271-B2AC-2FD45CC76D09}" dt="2023-09-07T14:19:50.552" v="166"/>
          <ac:picMkLst>
            <pc:docMk/>
            <pc:sldMk cId="707355008" sldId="288"/>
            <ac:picMk id="11" creationId="{145E9C08-7262-CDE8-5978-D6CBF145B982}"/>
          </ac:picMkLst>
        </pc:picChg>
      </pc:sldChg>
      <pc:sldChg chg="add del replId">
        <pc:chgData name="Ana Quintana" userId="e3fa3b131e7bf2b7" providerId="Windows Live" clId="Web-{9DD49481-1A5A-4271-B2AC-2FD45CC76D09}" dt="2023-09-08T09:17:51.071" v="3336"/>
        <pc:sldMkLst>
          <pc:docMk/>
          <pc:sldMk cId="969250061" sldId="289"/>
        </pc:sldMkLst>
      </pc:sldChg>
      <pc:sldMasterChg chg="modSp mod modSldLayout">
        <pc:chgData name="Ana Quintana" userId="e3fa3b131e7bf2b7" providerId="Windows Live" clId="Web-{9DD49481-1A5A-4271-B2AC-2FD45CC76D09}" dt="2023-09-08T08:05:38.137" v="2475"/>
        <pc:sldMasterMkLst>
          <pc:docMk/>
          <pc:sldMasterMk cId="877496232" sldId="2147483840"/>
        </pc:sldMasterMkLst>
        <pc:spChg chg="mod">
          <ac:chgData name="Ana Quintana" userId="e3fa3b131e7bf2b7" providerId="Windows Live" clId="Web-{9DD49481-1A5A-4271-B2AC-2FD45CC76D09}" dt="2023-09-08T08:05:38.137" v="2475"/>
          <ac:spMkLst>
            <pc:docMk/>
            <pc:sldMasterMk cId="877496232" sldId="2147483840"/>
            <ac:spMk id="5" creationId="{00000000-0000-0000-0000-000000000000}"/>
          </ac:spMkLst>
        </pc:sp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3505287056" sldId="2147483841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3505287056" sldId="2147483841"/>
              <ac:spMk id="5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4081870406" sldId="2147483842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4081870406" sldId="2147483842"/>
              <ac:spMk id="5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677261223" sldId="2147483843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677261223" sldId="2147483843"/>
              <ac:spMk id="5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3289526250" sldId="2147483844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3289526250" sldId="2147483844"/>
              <ac:spMk id="6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3121636600" sldId="2147483845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3121636600" sldId="2147483845"/>
              <ac:spMk id="8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1194132116" sldId="2147483846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1194132116" sldId="2147483846"/>
              <ac:spMk id="4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420220594" sldId="2147483847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420220594" sldId="2147483847"/>
              <ac:spMk id="3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667309031" sldId="2147483848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667309031" sldId="2147483848"/>
              <ac:spMk id="6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2067306472" sldId="2147483849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2067306472" sldId="2147483849"/>
              <ac:spMk id="6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2388696473" sldId="2147483850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2388696473" sldId="2147483850"/>
              <ac:spMk id="5" creationId="{00000000-0000-0000-0000-000000000000}"/>
            </ac:spMkLst>
          </pc:spChg>
        </pc:sldLayoutChg>
        <pc:sldLayoutChg chg="modSp mod">
          <pc:chgData name="Ana Quintana" userId="e3fa3b131e7bf2b7" providerId="Windows Live" clId="Web-{9DD49481-1A5A-4271-B2AC-2FD45CC76D09}" dt="2023-09-08T08:05:38.137" v="2475"/>
          <pc:sldLayoutMkLst>
            <pc:docMk/>
            <pc:sldMasterMk cId="877496232" sldId="2147483840"/>
            <pc:sldLayoutMk cId="3168597694" sldId="2147483851"/>
          </pc:sldLayoutMkLst>
          <pc:spChg chg="mod">
            <ac:chgData name="Ana Quintana" userId="e3fa3b131e7bf2b7" providerId="Windows Live" clId="Web-{9DD49481-1A5A-4271-B2AC-2FD45CC76D09}" dt="2023-09-08T08:05:38.137" v="2475"/>
            <ac:spMkLst>
              <pc:docMk/>
              <pc:sldMasterMk cId="877496232" sldId="2147483840"/>
              <pc:sldLayoutMk cId="3168597694" sldId="2147483851"/>
              <ac:spMk id="5" creationId="{00000000-0000-0000-0000-000000000000}"/>
            </ac:spMkLst>
          </pc:spChg>
        </pc:sldLayoutChg>
      </pc:sldMasterChg>
    </pc:docChg>
  </pc:docChgLst>
  <pc:docChgLst>
    <pc:chgData name="Ana Quintana" userId="e3fa3b131e7bf2b7" providerId="Windows Live" clId="Web-{656BE395-C99B-406D-9B78-247C214C5AB4}"/>
    <pc:docChg chg="addSld delSld modSld sldOrd">
      <pc:chgData name="Ana Quintana" userId="e3fa3b131e7bf2b7" providerId="Windows Live" clId="Web-{656BE395-C99B-406D-9B78-247C214C5AB4}" dt="2023-09-04T13:27:12.466" v="50"/>
      <pc:docMkLst>
        <pc:docMk/>
      </pc:docMkLst>
      <pc:sldChg chg="modSp">
        <pc:chgData name="Ana Quintana" userId="e3fa3b131e7bf2b7" providerId="Windows Live" clId="Web-{656BE395-C99B-406D-9B78-247C214C5AB4}" dt="2023-09-04T13:16:58.438" v="17" actId="20577"/>
        <pc:sldMkLst>
          <pc:docMk/>
          <pc:sldMk cId="2406273178" sldId="256"/>
        </pc:sldMkLst>
        <pc:spChg chg="mod">
          <ac:chgData name="Ana Quintana" userId="e3fa3b131e7bf2b7" providerId="Windows Live" clId="Web-{656BE395-C99B-406D-9B78-247C214C5AB4}" dt="2023-09-04T13:16:46.376" v="15" actId="1076"/>
          <ac:spMkLst>
            <pc:docMk/>
            <pc:sldMk cId="2406273178" sldId="256"/>
            <ac:spMk id="2" creationId="{00000000-0000-0000-0000-000000000000}"/>
          </ac:spMkLst>
        </pc:spChg>
        <pc:spChg chg="mod">
          <ac:chgData name="Ana Quintana" userId="e3fa3b131e7bf2b7" providerId="Windows Live" clId="Web-{656BE395-C99B-406D-9B78-247C214C5AB4}" dt="2023-09-04T13:16:58.438" v="17" actId="20577"/>
          <ac:spMkLst>
            <pc:docMk/>
            <pc:sldMk cId="2406273178" sldId="256"/>
            <ac:spMk id="3" creationId="{00000000-0000-0000-0000-000000000000}"/>
          </ac:spMkLst>
        </pc:spChg>
      </pc:sldChg>
      <pc:sldChg chg="modSp">
        <pc:chgData name="Ana Quintana" userId="e3fa3b131e7bf2b7" providerId="Windows Live" clId="Web-{656BE395-C99B-406D-9B78-247C214C5AB4}" dt="2023-09-04T13:18:21.862" v="21" actId="20577"/>
        <pc:sldMkLst>
          <pc:docMk/>
          <pc:sldMk cId="3293489202" sldId="263"/>
        </pc:sldMkLst>
        <pc:spChg chg="mod">
          <ac:chgData name="Ana Quintana" userId="e3fa3b131e7bf2b7" providerId="Windows Live" clId="Web-{656BE395-C99B-406D-9B78-247C214C5AB4}" dt="2023-09-04T13:18:21.862" v="21" actId="20577"/>
          <ac:spMkLst>
            <pc:docMk/>
            <pc:sldMk cId="3293489202" sldId="263"/>
            <ac:spMk id="3" creationId="{AB55E8DE-BB5C-5BBA-CACE-31FA9009135F}"/>
          </ac:spMkLst>
        </pc:spChg>
      </pc:sldChg>
      <pc:sldChg chg="mod modShow">
        <pc:chgData name="Ana Quintana" userId="e3fa3b131e7bf2b7" providerId="Windows Live" clId="Web-{656BE395-C99B-406D-9B78-247C214C5AB4}" dt="2023-09-04T13:17:54.877" v="18"/>
        <pc:sldMkLst>
          <pc:docMk/>
          <pc:sldMk cId="480933852" sldId="276"/>
        </pc:sldMkLst>
      </pc:sldChg>
      <pc:sldChg chg="add del mod modShow">
        <pc:chgData name="Ana Quintana" userId="e3fa3b131e7bf2b7" providerId="Windows Live" clId="Web-{656BE395-C99B-406D-9B78-247C214C5AB4}" dt="2023-09-04T13:27:12.466" v="50"/>
        <pc:sldMkLst>
          <pc:docMk/>
          <pc:sldMk cId="1075640411" sldId="277"/>
        </pc:sldMkLst>
      </pc:sldChg>
      <pc:sldChg chg="addSp delSp modSp">
        <pc:chgData name="Ana Quintana" userId="e3fa3b131e7bf2b7" providerId="Windows Live" clId="Web-{656BE395-C99B-406D-9B78-247C214C5AB4}" dt="2023-09-04T13:18:28.456" v="25"/>
        <pc:sldMkLst>
          <pc:docMk/>
          <pc:sldMk cId="3965476102" sldId="279"/>
        </pc:sldMkLst>
        <pc:spChg chg="add del mod">
          <ac:chgData name="Ana Quintana" userId="e3fa3b131e7bf2b7" providerId="Windows Live" clId="Web-{656BE395-C99B-406D-9B78-247C214C5AB4}" dt="2023-09-04T13:18:28.456" v="25"/>
          <ac:spMkLst>
            <pc:docMk/>
            <pc:sldMk cId="3965476102" sldId="279"/>
            <ac:spMk id="2" creationId="{69265B01-27BF-CCB0-C3EC-0D386EA7E6CE}"/>
          </ac:spMkLst>
        </pc:spChg>
      </pc:sldChg>
      <pc:sldChg chg="addSp delSp modSp add replId">
        <pc:chgData name="Ana Quintana" userId="e3fa3b131e7bf2b7" providerId="Windows Live" clId="Web-{656BE395-C99B-406D-9B78-247C214C5AB4}" dt="2023-09-04T13:20:39.677" v="42" actId="20577"/>
        <pc:sldMkLst>
          <pc:docMk/>
          <pc:sldMk cId="2226654150" sldId="280"/>
        </pc:sldMkLst>
        <pc:spChg chg="add del mod">
          <ac:chgData name="Ana Quintana" userId="e3fa3b131e7bf2b7" providerId="Windows Live" clId="Web-{656BE395-C99B-406D-9B78-247C214C5AB4}" dt="2023-09-04T13:20:04.895" v="32"/>
          <ac:spMkLst>
            <pc:docMk/>
            <pc:sldMk cId="2226654150" sldId="280"/>
            <ac:spMk id="2" creationId="{06D83C8C-54D3-970D-33F6-380DB13DCC34}"/>
          </ac:spMkLst>
        </pc:spChg>
        <pc:spChg chg="del">
          <ac:chgData name="Ana Quintana" userId="e3fa3b131e7bf2b7" providerId="Windows Live" clId="Web-{656BE395-C99B-406D-9B78-247C214C5AB4}" dt="2023-09-04T13:18:40.784" v="29"/>
          <ac:spMkLst>
            <pc:docMk/>
            <pc:sldMk cId="2226654150" sldId="280"/>
            <ac:spMk id="11" creationId="{54DCB3AF-5880-5F81-0EC1-E28815E5E095}"/>
          </ac:spMkLst>
        </pc:spChg>
        <pc:spChg chg="mod">
          <ac:chgData name="Ana Quintana" userId="e3fa3b131e7bf2b7" providerId="Windows Live" clId="Web-{656BE395-C99B-406D-9B78-247C214C5AB4}" dt="2023-09-04T13:20:39.677" v="42" actId="20577"/>
          <ac:spMkLst>
            <pc:docMk/>
            <pc:sldMk cId="2226654150" sldId="280"/>
            <ac:spMk id="25" creationId="{2D949C1C-95A7-FEA3-8D70-2242FB94829C}"/>
          </ac:spMkLst>
        </pc:spChg>
        <pc:picChg chg="del">
          <ac:chgData name="Ana Quintana" userId="e3fa3b131e7bf2b7" providerId="Windows Live" clId="Web-{656BE395-C99B-406D-9B78-247C214C5AB4}" dt="2023-09-04T13:18:40.784" v="28"/>
          <ac:picMkLst>
            <pc:docMk/>
            <pc:sldMk cId="2226654150" sldId="280"/>
            <ac:picMk id="6" creationId="{341D6DC0-8E8B-CC79-BE3A-2CC0EB1E84E6}"/>
          </ac:picMkLst>
        </pc:picChg>
        <pc:picChg chg="del">
          <ac:chgData name="Ana Quintana" userId="e3fa3b131e7bf2b7" providerId="Windows Live" clId="Web-{656BE395-C99B-406D-9B78-247C214C5AB4}" dt="2023-09-04T13:18:40.784" v="27"/>
          <ac:picMkLst>
            <pc:docMk/>
            <pc:sldMk cId="2226654150" sldId="280"/>
            <ac:picMk id="8" creationId="{13370397-2A82-1E4A-D95C-57766A8C4701}"/>
          </ac:picMkLst>
        </pc:picChg>
      </pc:sldChg>
      <pc:sldChg chg="modSp add ord replId">
        <pc:chgData name="Ana Quintana" userId="e3fa3b131e7bf2b7" providerId="Windows Live" clId="Web-{656BE395-C99B-406D-9B78-247C214C5AB4}" dt="2023-09-04T13:21:16.287" v="47" actId="20577"/>
        <pc:sldMkLst>
          <pc:docMk/>
          <pc:sldMk cId="1053637559" sldId="281"/>
        </pc:sldMkLst>
        <pc:spChg chg="mod">
          <ac:chgData name="Ana Quintana" userId="e3fa3b131e7bf2b7" providerId="Windows Live" clId="Web-{656BE395-C99B-406D-9B78-247C214C5AB4}" dt="2023-09-04T13:21:16.287" v="47" actId="20577"/>
          <ac:spMkLst>
            <pc:docMk/>
            <pc:sldMk cId="1053637559" sldId="281"/>
            <ac:spMk id="25" creationId="{2D949C1C-95A7-FEA3-8D70-2242FB94829C}"/>
          </ac:spMkLst>
        </pc:spChg>
      </pc:sldChg>
    </pc:docChg>
  </pc:docChgLst>
  <pc:docChgLst>
    <pc:chgData name="Ana Quintana" userId="e3fa3b131e7bf2b7" providerId="LiveId" clId="{41FFC767-5693-4CAE-AD30-DAEE948A630A}"/>
    <pc:docChg chg="undo redo custSel modSld">
      <pc:chgData name="Ana Quintana" userId="e3fa3b131e7bf2b7" providerId="LiveId" clId="{41FFC767-5693-4CAE-AD30-DAEE948A630A}" dt="2023-09-11T20:55:32.421" v="808" actId="20577"/>
      <pc:docMkLst>
        <pc:docMk/>
      </pc:docMkLst>
      <pc:sldChg chg="modSp mod">
        <pc:chgData name="Ana Quintana" userId="e3fa3b131e7bf2b7" providerId="LiveId" clId="{41FFC767-5693-4CAE-AD30-DAEE948A630A}" dt="2023-09-11T20:55:32.421" v="808" actId="20577"/>
        <pc:sldMkLst>
          <pc:docMk/>
          <pc:sldMk cId="2406273178" sldId="256"/>
        </pc:sldMkLst>
        <pc:spChg chg="mod">
          <ac:chgData name="Ana Quintana" userId="e3fa3b131e7bf2b7" providerId="LiveId" clId="{41FFC767-5693-4CAE-AD30-DAEE948A630A}" dt="2023-09-11T20:55:32.421" v="808" actId="20577"/>
          <ac:spMkLst>
            <pc:docMk/>
            <pc:sldMk cId="2406273178" sldId="256"/>
            <ac:spMk id="3" creationId="{00000000-0000-0000-0000-000000000000}"/>
          </ac:spMkLst>
        </pc:spChg>
      </pc:sldChg>
      <pc:sldChg chg="addSp modSp mod">
        <pc:chgData name="Ana Quintana" userId="e3fa3b131e7bf2b7" providerId="LiveId" clId="{41FFC767-5693-4CAE-AD30-DAEE948A630A}" dt="2023-09-11T09:50:22.948" v="798" actId="1076"/>
        <pc:sldMkLst>
          <pc:docMk/>
          <pc:sldMk cId="3293489202" sldId="263"/>
        </pc:sldMkLst>
        <pc:spChg chg="mod">
          <ac:chgData name="Ana Quintana" userId="e3fa3b131e7bf2b7" providerId="LiveId" clId="{41FFC767-5693-4CAE-AD30-DAEE948A630A}" dt="2023-09-10T09:25:15.344" v="745" actId="115"/>
          <ac:spMkLst>
            <pc:docMk/>
            <pc:sldMk cId="3293489202" sldId="263"/>
            <ac:spMk id="3" creationId="{AB55E8DE-BB5C-5BBA-CACE-31FA9009135F}"/>
          </ac:spMkLst>
        </pc:spChg>
        <pc:picChg chg="add mod">
          <ac:chgData name="Ana Quintana" userId="e3fa3b131e7bf2b7" providerId="LiveId" clId="{41FFC767-5693-4CAE-AD30-DAEE948A630A}" dt="2023-09-11T09:50:22.948" v="798" actId="1076"/>
          <ac:picMkLst>
            <pc:docMk/>
            <pc:sldMk cId="3293489202" sldId="263"/>
            <ac:picMk id="7" creationId="{21386F6D-0B00-40CE-168B-B1C02674EE35}"/>
          </ac:picMkLst>
        </pc:picChg>
      </pc:sldChg>
      <pc:sldChg chg="modSp mod">
        <pc:chgData name="Ana Quintana" userId="e3fa3b131e7bf2b7" providerId="LiveId" clId="{41FFC767-5693-4CAE-AD30-DAEE948A630A}" dt="2023-09-10T20:20:45.932" v="791" actId="20577"/>
        <pc:sldMkLst>
          <pc:docMk/>
          <pc:sldMk cId="4228373787" sldId="275"/>
        </pc:sldMkLst>
        <pc:spChg chg="mod">
          <ac:chgData name="Ana Quintana" userId="e3fa3b131e7bf2b7" providerId="LiveId" clId="{41FFC767-5693-4CAE-AD30-DAEE948A630A}" dt="2023-09-10T20:20:45.932" v="791" actId="20577"/>
          <ac:spMkLst>
            <pc:docMk/>
            <pc:sldMk cId="4228373787" sldId="275"/>
            <ac:spMk id="11" creationId="{4A8DBCE2-0D2C-3736-317B-4BB716E695D6}"/>
          </ac:spMkLst>
        </pc:spChg>
      </pc:sldChg>
      <pc:sldChg chg="addSp modSp mod">
        <pc:chgData name="Ana Quintana" userId="e3fa3b131e7bf2b7" providerId="LiveId" clId="{41FFC767-5693-4CAE-AD30-DAEE948A630A}" dt="2023-09-10T09:08:35.682" v="373" actId="1076"/>
        <pc:sldMkLst>
          <pc:docMk/>
          <pc:sldMk cId="480933852" sldId="276"/>
        </pc:sldMkLst>
        <pc:spChg chg="add mod">
          <ac:chgData name="Ana Quintana" userId="e3fa3b131e7bf2b7" providerId="LiveId" clId="{41FFC767-5693-4CAE-AD30-DAEE948A630A}" dt="2023-09-10T09:08:35.682" v="373" actId="1076"/>
          <ac:spMkLst>
            <pc:docMk/>
            <pc:sldMk cId="480933852" sldId="276"/>
            <ac:spMk id="5" creationId="{2D2C0C47-FB60-E887-88DE-4843790810A4}"/>
          </ac:spMkLst>
        </pc:spChg>
        <pc:spChg chg="mod">
          <ac:chgData name="Ana Quintana" userId="e3fa3b131e7bf2b7" providerId="LiveId" clId="{41FFC767-5693-4CAE-AD30-DAEE948A630A}" dt="2023-09-10T09:06:18.919" v="339" actId="1076"/>
          <ac:spMkLst>
            <pc:docMk/>
            <pc:sldMk cId="480933852" sldId="276"/>
            <ac:spMk id="8" creationId="{2345A815-61AC-823A-9AF3-B0B7D129F636}"/>
          </ac:spMkLst>
        </pc:spChg>
        <pc:spChg chg="mod">
          <ac:chgData name="Ana Quintana" userId="e3fa3b131e7bf2b7" providerId="LiveId" clId="{41FFC767-5693-4CAE-AD30-DAEE948A630A}" dt="2023-09-10T09:08:30.291" v="372" actId="14100"/>
          <ac:spMkLst>
            <pc:docMk/>
            <pc:sldMk cId="480933852" sldId="276"/>
            <ac:spMk id="14" creationId="{DC738CA4-E630-7A64-B631-582845C9B9EC}"/>
          </ac:spMkLst>
        </pc:spChg>
      </pc:sldChg>
      <pc:sldChg chg="addSp modSp mod">
        <pc:chgData name="Ana Quintana" userId="e3fa3b131e7bf2b7" providerId="LiveId" clId="{41FFC767-5693-4CAE-AD30-DAEE948A630A}" dt="2023-09-10T09:28:09.293" v="758" actId="20577"/>
        <pc:sldMkLst>
          <pc:docMk/>
          <pc:sldMk cId="1635884236" sldId="278"/>
        </pc:sldMkLst>
        <pc:spChg chg="add mod">
          <ac:chgData name="Ana Quintana" userId="e3fa3b131e7bf2b7" providerId="LiveId" clId="{41FFC767-5693-4CAE-AD30-DAEE948A630A}" dt="2023-09-10T09:28:09.293" v="758" actId="20577"/>
          <ac:spMkLst>
            <pc:docMk/>
            <pc:sldMk cId="1635884236" sldId="278"/>
            <ac:spMk id="3" creationId="{486F9F8A-FD01-944A-5BF7-B4A918431208}"/>
          </ac:spMkLst>
        </pc:spChg>
        <pc:graphicFrameChg chg="mod">
          <ac:chgData name="Ana Quintana" userId="e3fa3b131e7bf2b7" providerId="LiveId" clId="{41FFC767-5693-4CAE-AD30-DAEE948A630A}" dt="2023-09-08T16:04:25.013" v="96" actId="207"/>
          <ac:graphicFrameMkLst>
            <pc:docMk/>
            <pc:sldMk cId="1635884236" sldId="278"/>
            <ac:graphicFrameMk id="10" creationId="{8A0074D1-7700-F595-A25F-6E62A09FBDF9}"/>
          </ac:graphicFrameMkLst>
        </pc:graphicFrameChg>
      </pc:sldChg>
      <pc:sldChg chg="addSp modSp mod">
        <pc:chgData name="Ana Quintana" userId="e3fa3b131e7bf2b7" providerId="LiveId" clId="{41FFC767-5693-4CAE-AD30-DAEE948A630A}" dt="2023-09-10T09:28:44.317" v="766" actId="20577"/>
        <pc:sldMkLst>
          <pc:docMk/>
          <pc:sldMk cId="2250030615" sldId="281"/>
        </pc:sldMkLst>
        <pc:spChg chg="add mod">
          <ac:chgData name="Ana Quintana" userId="e3fa3b131e7bf2b7" providerId="LiveId" clId="{41FFC767-5693-4CAE-AD30-DAEE948A630A}" dt="2023-09-10T09:28:44.317" v="766" actId="20577"/>
          <ac:spMkLst>
            <pc:docMk/>
            <pc:sldMk cId="2250030615" sldId="281"/>
            <ac:spMk id="4" creationId="{3D72DC7D-2AAF-5EF0-32D9-BDBE391D2CBB}"/>
          </ac:spMkLst>
        </pc:spChg>
        <pc:graphicFrameChg chg="mod">
          <ac:chgData name="Ana Quintana" userId="e3fa3b131e7bf2b7" providerId="LiveId" clId="{41FFC767-5693-4CAE-AD30-DAEE948A630A}" dt="2023-09-08T16:04:32.971" v="97" actId="207"/>
          <ac:graphicFrameMkLst>
            <pc:docMk/>
            <pc:sldMk cId="2250030615" sldId="281"/>
            <ac:graphicFrameMk id="12" creationId="{4C3CF078-AFED-332E-352A-96D5F69B20E0}"/>
          </ac:graphicFrameMkLst>
        </pc:graphicFrameChg>
        <pc:graphicFrameChg chg="mod">
          <ac:chgData name="Ana Quintana" userId="e3fa3b131e7bf2b7" providerId="LiveId" clId="{41FFC767-5693-4CAE-AD30-DAEE948A630A}" dt="2023-09-08T16:22:20.133" v="209" actId="2085"/>
          <ac:graphicFrameMkLst>
            <pc:docMk/>
            <pc:sldMk cId="2250030615" sldId="281"/>
            <ac:graphicFrameMk id="13" creationId="{10F47DBF-14DE-4749-88CE-3EA972095DE8}"/>
          </ac:graphicFrameMkLst>
        </pc:graphicFrameChg>
      </pc:sldChg>
      <pc:sldChg chg="addSp delSp modSp mod">
        <pc:chgData name="Ana Quintana" userId="e3fa3b131e7bf2b7" providerId="LiveId" clId="{41FFC767-5693-4CAE-AD30-DAEE948A630A}" dt="2023-09-10T09:29:20.050" v="774"/>
        <pc:sldMkLst>
          <pc:docMk/>
          <pc:sldMk cId="3119738192" sldId="282"/>
        </pc:sldMkLst>
        <pc:spChg chg="add mod">
          <ac:chgData name="Ana Quintana" userId="e3fa3b131e7bf2b7" providerId="LiveId" clId="{41FFC767-5693-4CAE-AD30-DAEE948A630A}" dt="2023-09-10T09:17:41.704" v="522" actId="1076"/>
          <ac:spMkLst>
            <pc:docMk/>
            <pc:sldMk cId="3119738192" sldId="282"/>
            <ac:spMk id="5" creationId="{2E966313-4ADE-9756-D983-7FFBBFA375C1}"/>
          </ac:spMkLst>
        </pc:spChg>
        <pc:spChg chg="add mod">
          <ac:chgData name="Ana Quintana" userId="e3fa3b131e7bf2b7" providerId="LiveId" clId="{41FFC767-5693-4CAE-AD30-DAEE948A630A}" dt="2023-09-10T09:29:20.050" v="774"/>
          <ac:spMkLst>
            <pc:docMk/>
            <pc:sldMk cId="3119738192" sldId="282"/>
            <ac:spMk id="8" creationId="{84F78067-9B4D-7717-0934-BD21554F9B47}"/>
          </ac:spMkLst>
        </pc:spChg>
        <pc:spChg chg="del">
          <ac:chgData name="Ana Quintana" userId="e3fa3b131e7bf2b7" providerId="LiveId" clId="{41FFC767-5693-4CAE-AD30-DAEE948A630A}" dt="2023-09-08T16:07:56.365" v="132" actId="478"/>
          <ac:spMkLst>
            <pc:docMk/>
            <pc:sldMk cId="3119738192" sldId="282"/>
            <ac:spMk id="8" creationId="{E04CFCF6-F1D2-5A1E-76D7-388A6E2FCDDA}"/>
          </ac:spMkLst>
        </pc:spChg>
        <pc:graphicFrameChg chg="mod">
          <ac:chgData name="Ana Quintana" userId="e3fa3b131e7bf2b7" providerId="LiveId" clId="{41FFC767-5693-4CAE-AD30-DAEE948A630A}" dt="2023-09-08T16:22:06.115" v="208" actId="207"/>
          <ac:graphicFrameMkLst>
            <pc:docMk/>
            <pc:sldMk cId="3119738192" sldId="282"/>
            <ac:graphicFrameMk id="2" creationId="{77ABF791-E8D6-EACD-8F49-468BCE412C25}"/>
          </ac:graphicFrameMkLst>
        </pc:graphicFrameChg>
        <pc:graphicFrameChg chg="mod">
          <ac:chgData name="Ana Quintana" userId="e3fa3b131e7bf2b7" providerId="LiveId" clId="{41FFC767-5693-4CAE-AD30-DAEE948A630A}" dt="2023-09-08T16:14:14.910" v="192" actId="1035"/>
          <ac:graphicFrameMkLst>
            <pc:docMk/>
            <pc:sldMk cId="3119738192" sldId="282"/>
            <ac:graphicFrameMk id="4" creationId="{9E1D5F74-AFA8-44E6-A21F-F9AD50C78625}"/>
          </ac:graphicFrameMkLst>
        </pc:graphicFrameChg>
        <pc:graphicFrameChg chg="mod">
          <ac:chgData name="Ana Quintana" userId="e3fa3b131e7bf2b7" providerId="LiveId" clId="{41FFC767-5693-4CAE-AD30-DAEE948A630A}" dt="2023-09-10T09:17:37.333" v="521" actId="1036"/>
          <ac:graphicFrameMkLst>
            <pc:docMk/>
            <pc:sldMk cId="3119738192" sldId="282"/>
            <ac:graphicFrameMk id="6" creationId="{5FC11DF2-0710-D77C-810A-7FA767F7802D}"/>
          </ac:graphicFrameMkLst>
        </pc:graphicFrameChg>
      </pc:sldChg>
      <pc:sldChg chg="addSp delSp modSp mod">
        <pc:chgData name="Ana Quintana" userId="e3fa3b131e7bf2b7" providerId="LiveId" clId="{41FFC767-5693-4CAE-AD30-DAEE948A630A}" dt="2023-09-10T09:29:13.691" v="773" actId="20577"/>
        <pc:sldMkLst>
          <pc:docMk/>
          <pc:sldMk cId="2827709203" sldId="284"/>
        </pc:sldMkLst>
        <pc:spChg chg="add mod">
          <ac:chgData name="Ana Quintana" userId="e3fa3b131e7bf2b7" providerId="LiveId" clId="{41FFC767-5693-4CAE-AD30-DAEE948A630A}" dt="2023-09-10T09:29:13.691" v="773" actId="20577"/>
          <ac:spMkLst>
            <pc:docMk/>
            <pc:sldMk cId="2827709203" sldId="284"/>
            <ac:spMk id="6" creationId="{E73692B7-0661-78E6-8FE9-5101A3D5133C}"/>
          </ac:spMkLst>
        </pc:spChg>
        <pc:spChg chg="mod ord">
          <ac:chgData name="Ana Quintana" userId="e3fa3b131e7bf2b7" providerId="LiveId" clId="{41FFC767-5693-4CAE-AD30-DAEE948A630A}" dt="2023-09-10T09:11:32.839" v="417" actId="1035"/>
          <ac:spMkLst>
            <pc:docMk/>
            <pc:sldMk cId="2827709203" sldId="284"/>
            <ac:spMk id="8" creationId="{345691B2-DB9E-BC17-92D8-5871B5B08296}"/>
          </ac:spMkLst>
        </pc:spChg>
        <pc:spChg chg="mod ord">
          <ac:chgData name="Ana Quintana" userId="e3fa3b131e7bf2b7" providerId="LiveId" clId="{41FFC767-5693-4CAE-AD30-DAEE948A630A}" dt="2023-09-10T09:11:32.839" v="417" actId="1035"/>
          <ac:spMkLst>
            <pc:docMk/>
            <pc:sldMk cId="2827709203" sldId="284"/>
            <ac:spMk id="9" creationId="{9D602339-4C1A-469F-C1CE-B24177591490}"/>
          </ac:spMkLst>
        </pc:spChg>
        <pc:spChg chg="mod ord">
          <ac:chgData name="Ana Quintana" userId="e3fa3b131e7bf2b7" providerId="LiveId" clId="{41FFC767-5693-4CAE-AD30-DAEE948A630A}" dt="2023-09-08T16:05:51.101" v="112" actId="1076"/>
          <ac:spMkLst>
            <pc:docMk/>
            <pc:sldMk cId="2827709203" sldId="284"/>
            <ac:spMk id="12" creationId="{76858FA0-7059-9ECE-C780-1B7CFF95824D}"/>
          </ac:spMkLst>
        </pc:spChg>
        <pc:spChg chg="del">
          <ac:chgData name="Ana Quintana" userId="e3fa3b131e7bf2b7" providerId="LiveId" clId="{41FFC767-5693-4CAE-AD30-DAEE948A630A}" dt="2023-09-08T15:57:25.437" v="84" actId="478"/>
          <ac:spMkLst>
            <pc:docMk/>
            <pc:sldMk cId="2827709203" sldId="284"/>
            <ac:spMk id="17" creationId="{82F22A34-545F-18BB-0C30-B55139E7986C}"/>
          </ac:spMkLst>
        </pc:spChg>
        <pc:graphicFrameChg chg="add del mod">
          <ac:chgData name="Ana Quintana" userId="e3fa3b131e7bf2b7" providerId="LiveId" clId="{41FFC767-5693-4CAE-AD30-DAEE948A630A}" dt="2023-09-08T16:02:20.576" v="86" actId="478"/>
          <ac:graphicFrameMkLst>
            <pc:docMk/>
            <pc:sldMk cId="2827709203" sldId="284"/>
            <ac:graphicFrameMk id="4" creationId="{21BDAE6D-D60C-18AC-489A-884D701F6DD9}"/>
          </ac:graphicFrameMkLst>
        </pc:graphicFrameChg>
        <pc:graphicFrameChg chg="mod">
          <ac:chgData name="Ana Quintana" userId="e3fa3b131e7bf2b7" providerId="LiveId" clId="{41FFC767-5693-4CAE-AD30-DAEE948A630A}" dt="2023-09-08T16:07:46.396" v="130" actId="207"/>
          <ac:graphicFrameMkLst>
            <pc:docMk/>
            <pc:sldMk cId="2827709203" sldId="284"/>
            <ac:graphicFrameMk id="5" creationId="{4621C1D8-A09C-487E-2ACF-9638D2253C29}"/>
          </ac:graphicFrameMkLst>
        </pc:graphicFrameChg>
        <pc:graphicFrameChg chg="add mod">
          <ac:chgData name="Ana Quintana" userId="e3fa3b131e7bf2b7" providerId="LiveId" clId="{41FFC767-5693-4CAE-AD30-DAEE948A630A}" dt="2023-09-08T16:02:39.587" v="88"/>
          <ac:graphicFrameMkLst>
            <pc:docMk/>
            <pc:sldMk cId="2827709203" sldId="284"/>
            <ac:graphicFrameMk id="6" creationId="{21BDAE6D-D60C-18AC-489A-884D701F6DD9}"/>
          </ac:graphicFrameMkLst>
        </pc:graphicFrameChg>
        <pc:graphicFrameChg chg="add del mod">
          <ac:chgData name="Ana Quintana" userId="e3fa3b131e7bf2b7" providerId="LiveId" clId="{41FFC767-5693-4CAE-AD30-DAEE948A630A}" dt="2023-09-08T16:03:29.797" v="90" actId="478"/>
          <ac:graphicFrameMkLst>
            <pc:docMk/>
            <pc:sldMk cId="2827709203" sldId="284"/>
            <ac:graphicFrameMk id="10" creationId="{21BDAE6D-D60C-18AC-489A-884D701F6DD9}"/>
          </ac:graphicFrameMkLst>
        </pc:graphicFrameChg>
        <pc:graphicFrameChg chg="add mod ord">
          <ac:chgData name="Ana Quintana" userId="e3fa3b131e7bf2b7" providerId="LiveId" clId="{41FFC767-5693-4CAE-AD30-DAEE948A630A}" dt="2023-09-08T16:06:57.857" v="124"/>
          <ac:graphicFrameMkLst>
            <pc:docMk/>
            <pc:sldMk cId="2827709203" sldId="284"/>
            <ac:graphicFrameMk id="14" creationId="{21BDAE6D-D60C-18AC-489A-884D701F6DD9}"/>
          </ac:graphicFrameMkLst>
        </pc:graphicFrameChg>
        <pc:cxnChg chg="mod ord">
          <ac:chgData name="Ana Quintana" userId="e3fa3b131e7bf2b7" providerId="LiveId" clId="{41FFC767-5693-4CAE-AD30-DAEE948A630A}" dt="2023-09-10T09:11:32.839" v="417" actId="1035"/>
          <ac:cxnSpMkLst>
            <pc:docMk/>
            <pc:sldMk cId="2827709203" sldId="284"/>
            <ac:cxnSpMk id="11" creationId="{67EF25F6-623E-8C5E-B233-1372D88408B8}"/>
          </ac:cxnSpMkLst>
        </pc:cxnChg>
      </pc:sldChg>
      <pc:sldChg chg="addSp delSp modSp mod">
        <pc:chgData name="Ana Quintana" userId="e3fa3b131e7bf2b7" providerId="LiveId" clId="{41FFC767-5693-4CAE-AD30-DAEE948A630A}" dt="2023-09-10T09:28:27.890" v="763" actId="20577"/>
        <pc:sldMkLst>
          <pc:docMk/>
          <pc:sldMk cId="3553763178" sldId="285"/>
        </pc:sldMkLst>
        <pc:spChg chg="add mod">
          <ac:chgData name="Ana Quintana" userId="e3fa3b131e7bf2b7" providerId="LiveId" clId="{41FFC767-5693-4CAE-AD30-DAEE948A630A}" dt="2023-09-10T09:28:27.890" v="763" actId="20577"/>
          <ac:spMkLst>
            <pc:docMk/>
            <pc:sldMk cId="3553763178" sldId="285"/>
            <ac:spMk id="2" creationId="{EA1C0AB9-0D78-EBDC-7B76-C05B537F675E}"/>
          </ac:spMkLst>
        </pc:spChg>
        <pc:spChg chg="del">
          <ac:chgData name="Ana Quintana" userId="e3fa3b131e7bf2b7" providerId="LiveId" clId="{41FFC767-5693-4CAE-AD30-DAEE948A630A}" dt="2023-09-08T15:55:52.973" v="67" actId="478"/>
          <ac:spMkLst>
            <pc:docMk/>
            <pc:sldMk cId="3553763178" sldId="285"/>
            <ac:spMk id="8" creationId="{38720278-7699-D302-5EDA-D3570F340D5F}"/>
          </ac:spMkLst>
        </pc:spChg>
        <pc:spChg chg="mod ord">
          <ac:chgData name="Ana Quintana" userId="e3fa3b131e7bf2b7" providerId="LiveId" clId="{41FFC767-5693-4CAE-AD30-DAEE948A630A}" dt="2023-09-08T15:56:57.185" v="83" actId="1076"/>
          <ac:spMkLst>
            <pc:docMk/>
            <pc:sldMk cId="3553763178" sldId="285"/>
            <ac:spMk id="27" creationId="{241C6897-95AB-E89C-4099-279DF2E6082E}"/>
          </ac:spMkLst>
        </pc:spChg>
        <pc:graphicFrameChg chg="del">
          <ac:chgData name="Ana Quintana" userId="e3fa3b131e7bf2b7" providerId="LiveId" clId="{41FFC767-5693-4CAE-AD30-DAEE948A630A}" dt="2023-09-08T15:55:31.585" v="59" actId="478"/>
          <ac:graphicFrameMkLst>
            <pc:docMk/>
            <pc:sldMk cId="3553763178" sldId="285"/>
            <ac:graphicFrameMk id="2" creationId="{F7FE5949-2DD0-CE5A-42B3-F2E3B181CEE2}"/>
          </ac:graphicFrameMkLst>
        </pc:graphicFrameChg>
        <pc:graphicFrameChg chg="add mod">
          <ac:chgData name="Ana Quintana" userId="e3fa3b131e7bf2b7" providerId="LiveId" clId="{41FFC767-5693-4CAE-AD30-DAEE948A630A}" dt="2023-09-08T16:04:15.170" v="95" actId="207"/>
          <ac:graphicFrameMkLst>
            <pc:docMk/>
            <pc:sldMk cId="3553763178" sldId="285"/>
            <ac:graphicFrameMk id="7" creationId="{F7FE5949-2DD0-CE5A-42B3-F2E3B181CEE2}"/>
          </ac:graphicFrameMkLst>
        </pc:graphicFrameChg>
        <pc:cxnChg chg="mod ord">
          <ac:chgData name="Ana Quintana" userId="e3fa3b131e7bf2b7" providerId="LiveId" clId="{41FFC767-5693-4CAE-AD30-DAEE948A630A}" dt="2023-09-08T15:56:53.106" v="82" actId="14100"/>
          <ac:cxnSpMkLst>
            <pc:docMk/>
            <pc:sldMk cId="3553763178" sldId="285"/>
            <ac:cxnSpMk id="14" creationId="{01FDAFCF-B5E8-1E0E-3847-380F0DE1E040}"/>
          </ac:cxnSpMkLst>
        </pc:cxnChg>
      </pc:sldChg>
      <pc:sldChg chg="addSp delSp modSp mod">
        <pc:chgData name="Ana Quintana" userId="e3fa3b131e7bf2b7" providerId="LiveId" clId="{41FFC767-5693-4CAE-AD30-DAEE948A630A}" dt="2023-09-10T20:19:43.933" v="788" actId="14100"/>
        <pc:sldMkLst>
          <pc:docMk/>
          <pc:sldMk cId="1357073913" sldId="286"/>
        </pc:sldMkLst>
        <pc:spChg chg="mod">
          <ac:chgData name="Ana Quintana" userId="e3fa3b131e7bf2b7" providerId="LiveId" clId="{41FFC767-5693-4CAE-AD30-DAEE948A630A}" dt="2023-09-10T20:19:43.933" v="788" actId="14100"/>
          <ac:spMkLst>
            <pc:docMk/>
            <pc:sldMk cId="1357073913" sldId="286"/>
            <ac:spMk id="3" creationId="{AB55E8DE-BB5C-5BBA-CACE-31FA9009135F}"/>
          </ac:spMkLst>
        </pc:spChg>
        <pc:spChg chg="add del mod">
          <ac:chgData name="Ana Quintana" userId="e3fa3b131e7bf2b7" providerId="LiveId" clId="{41FFC767-5693-4CAE-AD30-DAEE948A630A}" dt="2023-09-10T09:04:19.305" v="309" actId="767"/>
          <ac:spMkLst>
            <pc:docMk/>
            <pc:sldMk cId="1357073913" sldId="286"/>
            <ac:spMk id="5" creationId="{375F30CC-66E1-8A2A-63AE-1BEA6342F8BE}"/>
          </ac:spMkLst>
        </pc:spChg>
        <pc:spChg chg="mod">
          <ac:chgData name="Ana Quintana" userId="e3fa3b131e7bf2b7" providerId="LiveId" clId="{41FFC767-5693-4CAE-AD30-DAEE948A630A}" dt="2023-09-10T09:04:15.346" v="301" actId="1076"/>
          <ac:spMkLst>
            <pc:docMk/>
            <pc:sldMk cId="1357073913" sldId="286"/>
            <ac:spMk id="8" creationId="{1824A242-505A-34BD-E3FF-B0517D7CD549}"/>
          </ac:spMkLst>
        </pc:spChg>
        <pc:spChg chg="mod">
          <ac:chgData name="Ana Quintana" userId="e3fa3b131e7bf2b7" providerId="LiveId" clId="{41FFC767-5693-4CAE-AD30-DAEE948A630A}" dt="2023-09-10T08:53:51.600" v="222" actId="20577"/>
          <ac:spMkLst>
            <pc:docMk/>
            <pc:sldMk cId="1357073913" sldId="286"/>
            <ac:spMk id="11" creationId="{85F58991-E40F-7B43-E10A-0CB37795D1E0}"/>
          </ac:spMkLst>
        </pc:spChg>
        <pc:spChg chg="mod">
          <ac:chgData name="Ana Quintana" userId="e3fa3b131e7bf2b7" providerId="LiveId" clId="{41FFC767-5693-4CAE-AD30-DAEE948A630A}" dt="2023-09-10T09:04:16.247" v="303" actId="1037"/>
          <ac:spMkLst>
            <pc:docMk/>
            <pc:sldMk cId="1357073913" sldId="286"/>
            <ac:spMk id="13" creationId="{B1A1E7A2-B8CC-3234-5B3E-BBC749F01B3A}"/>
          </ac:spMkLst>
        </pc:spChg>
        <pc:picChg chg="mod">
          <ac:chgData name="Ana Quintana" userId="e3fa3b131e7bf2b7" providerId="LiveId" clId="{41FFC767-5693-4CAE-AD30-DAEE948A630A}" dt="2023-09-10T09:04:16.247" v="303" actId="1037"/>
          <ac:picMkLst>
            <pc:docMk/>
            <pc:sldMk cId="1357073913" sldId="286"/>
            <ac:picMk id="7" creationId="{8CB5DDFB-81ED-7FA3-54AB-2028F3EFDCE9}"/>
          </ac:picMkLst>
        </pc:picChg>
      </pc:sldChg>
      <pc:sldChg chg="modSp mod">
        <pc:chgData name="Ana Quintana" userId="e3fa3b131e7bf2b7" providerId="LiveId" clId="{41FFC767-5693-4CAE-AD30-DAEE948A630A}" dt="2023-09-10T08:53:26.412" v="217" actId="20577"/>
        <pc:sldMkLst>
          <pc:docMk/>
          <pc:sldMk cId="3427311556" sldId="287"/>
        </pc:sldMkLst>
        <pc:spChg chg="mod">
          <ac:chgData name="Ana Quintana" userId="e3fa3b131e7bf2b7" providerId="LiveId" clId="{41FFC767-5693-4CAE-AD30-DAEE948A630A}" dt="2023-09-10T08:53:26.412" v="217" actId="20577"/>
          <ac:spMkLst>
            <pc:docMk/>
            <pc:sldMk cId="3427311556" sldId="287"/>
            <ac:spMk id="14" creationId="{2D968447-7A8D-8BE1-E2D9-2C99DE37E723}"/>
          </ac:spMkLst>
        </pc:spChg>
      </pc:sldChg>
      <pc:sldChg chg="modSp mod">
        <pc:chgData name="Ana Quintana" userId="e3fa3b131e7bf2b7" providerId="LiveId" clId="{41FFC767-5693-4CAE-AD30-DAEE948A630A}" dt="2023-09-10T09:10:14.157" v="403" actId="1038"/>
        <pc:sldMkLst>
          <pc:docMk/>
          <pc:sldMk cId="707355008" sldId="288"/>
        </pc:sldMkLst>
        <pc:spChg chg="mod">
          <ac:chgData name="Ana Quintana" userId="e3fa3b131e7bf2b7" providerId="LiveId" clId="{41FFC767-5693-4CAE-AD30-DAEE948A630A}" dt="2023-09-10T09:10:14.157" v="403" actId="1038"/>
          <ac:spMkLst>
            <pc:docMk/>
            <pc:sldMk cId="707355008" sldId="288"/>
            <ac:spMk id="3" creationId="{0114B490-FC7B-9B0C-4F0C-E77B737B7430}"/>
          </ac:spMkLst>
        </pc:spChg>
        <pc:graphicFrameChg chg="mod modGraphic">
          <ac:chgData name="Ana Quintana" userId="e3fa3b131e7bf2b7" providerId="LiveId" clId="{41FFC767-5693-4CAE-AD30-DAEE948A630A}" dt="2023-09-10T09:10:09.078" v="398" actId="1035"/>
          <ac:graphicFrameMkLst>
            <pc:docMk/>
            <pc:sldMk cId="707355008" sldId="288"/>
            <ac:graphicFrameMk id="7" creationId="{2F0B348F-F17E-19CC-52A1-F2A9CB5961E8}"/>
          </ac:graphicFrameMkLst>
        </pc:graphicFrameChg>
      </pc:sldChg>
      <pc:sldChg chg="addSp delSp modSp mod">
        <pc:chgData name="Ana Quintana" userId="e3fa3b131e7bf2b7" providerId="LiveId" clId="{41FFC767-5693-4CAE-AD30-DAEE948A630A}" dt="2023-09-10T09:31:03.505" v="782" actId="1037"/>
        <pc:sldMkLst>
          <pc:docMk/>
          <pc:sldMk cId="3516932014" sldId="289"/>
        </pc:sldMkLst>
        <pc:spChg chg="add mod">
          <ac:chgData name="Ana Quintana" userId="e3fa3b131e7bf2b7" providerId="LiveId" clId="{41FFC767-5693-4CAE-AD30-DAEE948A630A}" dt="2023-09-10T09:31:03.505" v="782" actId="1037"/>
          <ac:spMkLst>
            <pc:docMk/>
            <pc:sldMk cId="3516932014" sldId="289"/>
            <ac:spMk id="4" creationId="{B20138DA-631D-D951-B9C1-2AF3FF0AD308}"/>
          </ac:spMkLst>
        </pc:spChg>
        <pc:spChg chg="add mod">
          <ac:chgData name="Ana Quintana" userId="e3fa3b131e7bf2b7" providerId="LiveId" clId="{41FFC767-5693-4CAE-AD30-DAEE948A630A}" dt="2023-09-10T09:29:51.375" v="779" actId="20577"/>
          <ac:spMkLst>
            <pc:docMk/>
            <pc:sldMk cId="3516932014" sldId="289"/>
            <ac:spMk id="5" creationId="{6AC6CE73-8591-6028-BAFC-08B4507EB3E5}"/>
          </ac:spMkLst>
        </pc:spChg>
        <pc:spChg chg="del">
          <ac:chgData name="Ana Quintana" userId="e3fa3b131e7bf2b7" providerId="LiveId" clId="{41FFC767-5693-4CAE-AD30-DAEE948A630A}" dt="2023-09-08T16:20:26.903" v="193" actId="478"/>
          <ac:spMkLst>
            <pc:docMk/>
            <pc:sldMk cId="3516932014" sldId="289"/>
            <ac:spMk id="10" creationId="{12E2D447-E5AD-B19B-A9C6-5F1A2C0C31FF}"/>
          </ac:spMkLst>
        </pc:spChg>
        <pc:graphicFrameChg chg="add mod">
          <ac:chgData name="Ana Quintana" userId="e3fa3b131e7bf2b7" providerId="LiveId" clId="{41FFC767-5693-4CAE-AD30-DAEE948A630A}" dt="2023-09-10T09:19:08.030" v="553" actId="1037"/>
          <ac:graphicFrameMkLst>
            <pc:docMk/>
            <pc:sldMk cId="3516932014" sldId="289"/>
            <ac:graphicFrameMk id="2" creationId="{21006E43-6C1E-907E-8849-A9C4527F38DE}"/>
          </ac:graphicFrameMkLst>
        </pc:graphicFrameChg>
      </pc:sldChg>
    </pc:docChg>
  </pc:docChgLst>
  <pc:docChgLst>
    <pc:chgData name="Ana Quintana" userId="e3fa3b131e7bf2b7" providerId="Windows Live" clId="Web-{E8E66B59-4EEC-489C-887F-D540BC9F94BE}"/>
    <pc:docChg chg="modSld">
      <pc:chgData name="Ana Quintana" userId="e3fa3b131e7bf2b7" providerId="Windows Live" clId="Web-{E8E66B59-4EEC-489C-887F-D540BC9F94BE}" dt="2023-09-07T08:57:30.525" v="30" actId="1076"/>
      <pc:docMkLst>
        <pc:docMk/>
      </pc:docMkLst>
      <pc:sldChg chg="addSp delSp modSp">
        <pc:chgData name="Ana Quintana" userId="e3fa3b131e7bf2b7" providerId="Windows Live" clId="Web-{E8E66B59-4EEC-489C-887F-D540BC9F94BE}" dt="2023-09-07T08:57:30.525" v="30" actId="1076"/>
        <pc:sldMkLst>
          <pc:docMk/>
          <pc:sldMk cId="4228373787" sldId="275"/>
        </pc:sldMkLst>
        <pc:spChg chg="ord">
          <ac:chgData name="Ana Quintana" userId="e3fa3b131e7bf2b7" providerId="Windows Live" clId="Web-{E8E66B59-4EEC-489C-887F-D540BC9F94BE}" dt="2023-09-07T08:55:46.444" v="12"/>
          <ac:spMkLst>
            <pc:docMk/>
            <pc:sldMk cId="4228373787" sldId="275"/>
            <ac:spMk id="4" creationId="{757EA826-F426-0EBE-FF2B-F259B2FDC767}"/>
          </ac:spMkLst>
        </pc:spChg>
        <pc:spChg chg="mod ord">
          <ac:chgData name="Ana Quintana" userId="e3fa3b131e7bf2b7" providerId="Windows Live" clId="Web-{E8E66B59-4EEC-489C-887F-D540BC9F94BE}" dt="2023-09-07T08:57:04.915" v="26" actId="1076"/>
          <ac:spMkLst>
            <pc:docMk/>
            <pc:sldMk cId="4228373787" sldId="275"/>
            <ac:spMk id="8" creationId="{141ACE64-C98A-AC6E-9CDD-451ECFD218A2}"/>
          </ac:spMkLst>
        </pc:spChg>
        <pc:spChg chg="ord">
          <ac:chgData name="Ana Quintana" userId="e3fa3b131e7bf2b7" providerId="Windows Live" clId="Web-{E8E66B59-4EEC-489C-887F-D540BC9F94BE}" dt="2023-09-07T08:57:23.868" v="28"/>
          <ac:spMkLst>
            <pc:docMk/>
            <pc:sldMk cId="4228373787" sldId="275"/>
            <ac:spMk id="12" creationId="{26BBFE01-C90F-F375-746D-9F669450B791}"/>
          </ac:spMkLst>
        </pc:spChg>
        <pc:picChg chg="del">
          <ac:chgData name="Ana Quintana" userId="e3fa3b131e7bf2b7" providerId="Windows Live" clId="Web-{E8E66B59-4EEC-489C-887F-D540BC9F94BE}" dt="2023-09-07T08:55:31.772" v="9"/>
          <ac:picMkLst>
            <pc:docMk/>
            <pc:sldMk cId="4228373787" sldId="275"/>
            <ac:picMk id="3" creationId="{1AD7CE87-13B0-4AB6-36F0-7CE4C4BB4992}"/>
          </ac:picMkLst>
        </pc:picChg>
        <pc:picChg chg="mod ord">
          <ac:chgData name="Ana Quintana" userId="e3fa3b131e7bf2b7" providerId="Windows Live" clId="Web-{E8E66B59-4EEC-489C-887F-D540BC9F94BE}" dt="2023-09-07T08:57:30.525" v="30" actId="1076"/>
          <ac:picMkLst>
            <pc:docMk/>
            <pc:sldMk cId="4228373787" sldId="275"/>
            <ac:picMk id="6" creationId="{330063C0-5C61-B66E-A799-ED4499909A06}"/>
          </ac:picMkLst>
        </pc:picChg>
        <pc:picChg chg="add del mod">
          <ac:chgData name="Ana Quintana" userId="e3fa3b131e7bf2b7" providerId="Windows Live" clId="Web-{E8E66B59-4EEC-489C-887F-D540BC9F94BE}" dt="2023-09-07T08:54:47.817" v="4"/>
          <ac:picMkLst>
            <pc:docMk/>
            <pc:sldMk cId="4228373787" sldId="275"/>
            <ac:picMk id="7" creationId="{BE9F9E6A-53F3-74FC-5401-35642FD5CE13}"/>
          </ac:picMkLst>
        </pc:picChg>
        <pc:picChg chg="add mod ord">
          <ac:chgData name="Ana Quintana" userId="e3fa3b131e7bf2b7" providerId="Windows Live" clId="Web-{E8E66B59-4EEC-489C-887F-D540BC9F94BE}" dt="2023-09-07T08:56:40.773" v="22" actId="14100"/>
          <ac:picMkLst>
            <pc:docMk/>
            <pc:sldMk cId="4228373787" sldId="275"/>
            <ac:picMk id="9" creationId="{098DD7B4-1CBB-01B2-1F71-5B31B9A14BB3}"/>
          </ac:picMkLst>
        </pc:picChg>
      </pc:sldChg>
      <pc:sldChg chg="modSp">
        <pc:chgData name="Ana Quintana" userId="e3fa3b131e7bf2b7" providerId="Windows Live" clId="Web-{E8E66B59-4EEC-489C-887F-D540BC9F94BE}" dt="2023-09-07T06:58:11.055" v="0" actId="1076"/>
        <pc:sldMkLst>
          <pc:docMk/>
          <pc:sldMk cId="2250030615" sldId="281"/>
        </pc:sldMkLst>
        <pc:spChg chg="mod">
          <ac:chgData name="Ana Quintana" userId="e3fa3b131e7bf2b7" providerId="Windows Live" clId="Web-{E8E66B59-4EEC-489C-887F-D540BC9F94BE}" dt="2023-09-07T06:58:11.055" v="0" actId="1076"/>
          <ac:spMkLst>
            <pc:docMk/>
            <pc:sldMk cId="2250030615" sldId="281"/>
            <ac:spMk id="7" creationId="{37FDDEDC-9952-EECE-56BD-8598E169A63C}"/>
          </ac:spMkLst>
        </pc:spChg>
      </pc:sldChg>
    </pc:docChg>
  </pc:docChgLst>
  <pc:docChgLst>
    <pc:chgData clId="Web-{FB32808E-ACF9-4238-AC3B-D050CE732BC8}"/>
    <pc:docChg chg="modSld">
      <pc:chgData name="" userId="" providerId="" clId="Web-{FB32808E-ACF9-4238-AC3B-D050CE732BC8}" dt="2023-07-20T06:43:42.244" v="0" actId="20577"/>
      <pc:docMkLst>
        <pc:docMk/>
      </pc:docMkLst>
      <pc:sldChg chg="modSp">
        <pc:chgData name="" userId="" providerId="" clId="Web-{FB32808E-ACF9-4238-AC3B-D050CE732BC8}" dt="2023-07-20T06:43:42.244" v="0" actId="20577"/>
        <pc:sldMkLst>
          <pc:docMk/>
          <pc:sldMk cId="2406273178" sldId="256"/>
        </pc:sldMkLst>
        <pc:spChg chg="mod">
          <ac:chgData name="" userId="" providerId="" clId="Web-{FB32808E-ACF9-4238-AC3B-D050CE732BC8}" dt="2023-07-20T06:43:42.244" v="0" actId="20577"/>
          <ac:spMkLst>
            <pc:docMk/>
            <pc:sldMk cId="2406273178" sldId="256"/>
            <ac:spMk id="3" creationId="{00000000-0000-0000-0000-000000000000}"/>
          </ac:spMkLst>
        </pc:spChg>
      </pc:sldChg>
    </pc:docChg>
  </pc:docChgLst>
  <pc:docChgLst>
    <pc:chgData name="Ana Quintana" userId="e3fa3b131e7bf2b7" providerId="Windows Live" clId="Web-{B247DF27-52B3-490F-A593-70ADC8212584}"/>
    <pc:docChg chg="delSld modSld sldOrd">
      <pc:chgData name="Ana Quintana" userId="e3fa3b131e7bf2b7" providerId="Windows Live" clId="Web-{B247DF27-52B3-490F-A593-70ADC8212584}" dt="2023-12-01T15:12:06.036" v="520" actId="14100"/>
      <pc:docMkLst>
        <pc:docMk/>
      </pc:docMkLst>
      <pc:sldChg chg="modSp">
        <pc:chgData name="Ana Quintana" userId="e3fa3b131e7bf2b7" providerId="Windows Live" clId="Web-{B247DF27-52B3-490F-A593-70ADC8212584}" dt="2023-12-01T14:50:22.880" v="425" actId="20577"/>
        <pc:sldMkLst>
          <pc:docMk/>
          <pc:sldMk cId="3293489202" sldId="263"/>
        </pc:sldMkLst>
        <pc:spChg chg="mod">
          <ac:chgData name="Ana Quintana" userId="e3fa3b131e7bf2b7" providerId="Windows Live" clId="Web-{B247DF27-52B3-490F-A593-70ADC8212584}" dt="2023-12-01T14:50:22.880" v="425" actId="20577"/>
          <ac:spMkLst>
            <pc:docMk/>
            <pc:sldMk cId="3293489202" sldId="263"/>
            <ac:spMk id="3" creationId="{AB55E8DE-BB5C-5BBA-CACE-31FA9009135F}"/>
          </ac:spMkLst>
        </pc:spChg>
      </pc:sldChg>
      <pc:sldChg chg="addSp delSp modSp">
        <pc:chgData name="Ana Quintana" userId="e3fa3b131e7bf2b7" providerId="Windows Live" clId="Web-{B247DF27-52B3-490F-A593-70ADC8212584}" dt="2023-12-01T14:40:30.502" v="306" actId="1076"/>
        <pc:sldMkLst>
          <pc:docMk/>
          <pc:sldMk cId="480933852" sldId="276"/>
        </pc:sldMkLst>
        <pc:spChg chg="add mod">
          <ac:chgData name="Ana Quintana" userId="e3fa3b131e7bf2b7" providerId="Windows Live" clId="Web-{B247DF27-52B3-490F-A593-70ADC8212584}" dt="2023-12-01T14:40:22.611" v="305" actId="1076"/>
          <ac:spMkLst>
            <pc:docMk/>
            <pc:sldMk cId="480933852" sldId="276"/>
            <ac:spMk id="8" creationId="{AB845B84-447D-B59D-2216-298078ACC040}"/>
          </ac:spMkLst>
        </pc:spChg>
        <pc:spChg chg="mod">
          <ac:chgData name="Ana Quintana" userId="e3fa3b131e7bf2b7" providerId="Windows Live" clId="Web-{B247DF27-52B3-490F-A593-70ADC8212584}" dt="2023-12-01T14:37:43.132" v="258" actId="1076"/>
          <ac:spMkLst>
            <pc:docMk/>
            <pc:sldMk cId="480933852" sldId="276"/>
            <ac:spMk id="45" creationId="{5C1514D2-C43E-D59C-180D-9F13C2DC45C4}"/>
          </ac:spMkLst>
        </pc:spChg>
        <pc:spChg chg="mod">
          <ac:chgData name="Ana Quintana" userId="e3fa3b131e7bf2b7" providerId="Windows Live" clId="Web-{B247DF27-52B3-490F-A593-70ADC8212584}" dt="2023-12-01T14:37:43.148" v="259" actId="1076"/>
          <ac:spMkLst>
            <pc:docMk/>
            <pc:sldMk cId="480933852" sldId="276"/>
            <ac:spMk id="46" creationId="{3A41FB35-4F5C-E096-6E70-1028719DBB3D}"/>
          </ac:spMkLst>
        </pc:spChg>
        <pc:spChg chg="mod">
          <ac:chgData name="Ana Quintana" userId="e3fa3b131e7bf2b7" providerId="Windows Live" clId="Web-{B247DF27-52B3-490F-A593-70ADC8212584}" dt="2023-12-01T14:14:54.833" v="66" actId="20577"/>
          <ac:spMkLst>
            <pc:docMk/>
            <pc:sldMk cId="480933852" sldId="276"/>
            <ac:spMk id="48" creationId="{7655609A-1494-4D9D-2055-F13600D0A729}"/>
          </ac:spMkLst>
        </pc:spChg>
        <pc:picChg chg="add mod modCrop">
          <ac:chgData name="Ana Quintana" userId="e3fa3b131e7bf2b7" providerId="Windows Live" clId="Web-{B247DF27-52B3-490F-A593-70ADC8212584}" dt="2023-12-01T14:40:01.484" v="299" actId="14100"/>
          <ac:picMkLst>
            <pc:docMk/>
            <pc:sldMk cId="480933852" sldId="276"/>
            <ac:picMk id="3" creationId="{BF5FFCE1-BE06-1F0E-F290-7C935EFA2762}"/>
          </ac:picMkLst>
        </pc:picChg>
        <pc:picChg chg="add mod modCrop">
          <ac:chgData name="Ana Quintana" userId="e3fa3b131e7bf2b7" providerId="Windows Live" clId="Web-{B247DF27-52B3-490F-A593-70ADC8212584}" dt="2023-12-01T14:40:30.502" v="306" actId="1076"/>
          <ac:picMkLst>
            <pc:docMk/>
            <pc:sldMk cId="480933852" sldId="276"/>
            <ac:picMk id="4" creationId="{F358DB51-2ECD-948C-5619-A85B1AC0EAB7}"/>
          </ac:picMkLst>
        </pc:picChg>
        <pc:picChg chg="add del mod">
          <ac:chgData name="Ana Quintana" userId="e3fa3b131e7bf2b7" providerId="Windows Live" clId="Web-{B247DF27-52B3-490F-A593-70ADC8212584}" dt="2023-12-01T14:36:35.035" v="244"/>
          <ac:picMkLst>
            <pc:docMk/>
            <pc:sldMk cId="480933852" sldId="276"/>
            <ac:picMk id="5" creationId="{2EC92D08-E1D8-FE5C-3C28-907959F39D73}"/>
          </ac:picMkLst>
        </pc:picChg>
        <pc:picChg chg="mod">
          <ac:chgData name="Ana Quintana" userId="e3fa3b131e7bf2b7" providerId="Windows Live" clId="Web-{B247DF27-52B3-490F-A593-70ADC8212584}" dt="2023-12-01T14:37:43.070" v="255" actId="1076"/>
          <ac:picMkLst>
            <pc:docMk/>
            <pc:sldMk cId="480933852" sldId="276"/>
            <ac:picMk id="41" creationId="{C1D3BBC0-60E1-AF91-D7BB-91A5CCA8E543}"/>
          </ac:picMkLst>
        </pc:picChg>
        <pc:cxnChg chg="add mod">
          <ac:chgData name="Ana Quintana" userId="e3fa3b131e7bf2b7" providerId="Windows Live" clId="Web-{B247DF27-52B3-490F-A593-70ADC8212584}" dt="2023-12-01T14:40:12.610" v="302" actId="1076"/>
          <ac:cxnSpMkLst>
            <pc:docMk/>
            <pc:sldMk cId="480933852" sldId="276"/>
            <ac:cxnSpMk id="6" creationId="{2D3C3B71-C865-DF08-2A71-579B05AFBD30}"/>
          </ac:cxnSpMkLst>
        </pc:cxnChg>
        <pc:cxnChg chg="add mod">
          <ac:chgData name="Ana Quintana" userId="e3fa3b131e7bf2b7" providerId="Windows Live" clId="Web-{B247DF27-52B3-490F-A593-70ADC8212584}" dt="2023-12-01T14:40:12.626" v="303" actId="1076"/>
          <ac:cxnSpMkLst>
            <pc:docMk/>
            <pc:sldMk cId="480933852" sldId="276"/>
            <ac:cxnSpMk id="9" creationId="{1B4AD362-2152-33DF-1E93-2A049C7AFE85}"/>
          </ac:cxnSpMkLst>
        </pc:cxnChg>
        <pc:cxnChg chg="add mod">
          <ac:chgData name="Ana Quintana" userId="e3fa3b131e7bf2b7" providerId="Windows Live" clId="Web-{B247DF27-52B3-490F-A593-70ADC8212584}" dt="2023-12-01T14:40:18.798" v="304" actId="14100"/>
          <ac:cxnSpMkLst>
            <pc:docMk/>
            <pc:sldMk cId="480933852" sldId="276"/>
            <ac:cxnSpMk id="10" creationId="{FF65F6EF-D5AA-E8C2-C8B3-9535DD0288B2}"/>
          </ac:cxnSpMkLst>
        </pc:cxnChg>
        <pc:cxnChg chg="mod">
          <ac:chgData name="Ana Quintana" userId="e3fa3b131e7bf2b7" providerId="Windows Live" clId="Web-{B247DF27-52B3-490F-A593-70ADC8212584}" dt="2023-12-01T14:37:43.086" v="256" actId="1076"/>
          <ac:cxnSpMkLst>
            <pc:docMk/>
            <pc:sldMk cId="480933852" sldId="276"/>
            <ac:cxnSpMk id="42" creationId="{41225473-6A40-51C8-6D05-0D24D1AA40CD}"/>
          </ac:cxnSpMkLst>
        </pc:cxnChg>
        <pc:cxnChg chg="mod">
          <ac:chgData name="Ana Quintana" userId="e3fa3b131e7bf2b7" providerId="Windows Live" clId="Web-{B247DF27-52B3-490F-A593-70ADC8212584}" dt="2023-12-01T14:37:43.117" v="257" actId="1076"/>
          <ac:cxnSpMkLst>
            <pc:docMk/>
            <pc:sldMk cId="480933852" sldId="276"/>
            <ac:cxnSpMk id="43" creationId="{8B2EF011-BB04-3263-19BF-540121C86501}"/>
          </ac:cxnSpMkLst>
        </pc:cxnChg>
      </pc:sldChg>
      <pc:sldChg chg="modSp">
        <pc:chgData name="Ana Quintana" userId="e3fa3b131e7bf2b7" providerId="Windows Live" clId="Web-{B247DF27-52B3-490F-A593-70ADC8212584}" dt="2023-12-01T14:48:34.421" v="396" actId="20577"/>
        <pc:sldMkLst>
          <pc:docMk/>
          <pc:sldMk cId="3289817678" sldId="290"/>
        </pc:sldMkLst>
        <pc:graphicFrameChg chg="modGraphic">
          <ac:chgData name="Ana Quintana" userId="e3fa3b131e7bf2b7" providerId="Windows Live" clId="Web-{B247DF27-52B3-490F-A593-70ADC8212584}" dt="2023-12-01T14:48:34.421" v="396" actId="20577"/>
          <ac:graphicFrameMkLst>
            <pc:docMk/>
            <pc:sldMk cId="3289817678" sldId="290"/>
            <ac:graphicFrameMk id="5" creationId="{96E38F53-63CF-FEB1-E74E-57F1FBBD4FF3}"/>
          </ac:graphicFrameMkLst>
        </pc:graphicFrameChg>
      </pc:sldChg>
      <pc:sldChg chg="modSp">
        <pc:chgData name="Ana Quintana" userId="e3fa3b131e7bf2b7" providerId="Windows Live" clId="Web-{B247DF27-52B3-490F-A593-70ADC8212584}" dt="2023-12-01T15:12:06.036" v="520" actId="14100"/>
        <pc:sldMkLst>
          <pc:docMk/>
          <pc:sldMk cId="3723785467" sldId="293"/>
        </pc:sldMkLst>
        <pc:spChg chg="mod">
          <ac:chgData name="Ana Quintana" userId="e3fa3b131e7bf2b7" providerId="Windows Live" clId="Web-{B247DF27-52B3-490F-A593-70ADC8212584}" dt="2023-12-01T14:40:55.253" v="308" actId="1076"/>
          <ac:spMkLst>
            <pc:docMk/>
            <pc:sldMk cId="3723785467" sldId="293"/>
            <ac:spMk id="2" creationId="{BBE354D1-0AB6-FCDE-2BFB-04540349EFF7}"/>
          </ac:spMkLst>
        </pc:spChg>
        <pc:picChg chg="mod">
          <ac:chgData name="Ana Quintana" userId="e3fa3b131e7bf2b7" providerId="Windows Live" clId="Web-{B247DF27-52B3-490F-A593-70ADC8212584}" dt="2023-12-01T15:12:06.036" v="520" actId="14100"/>
          <ac:picMkLst>
            <pc:docMk/>
            <pc:sldMk cId="3723785467" sldId="293"/>
            <ac:picMk id="9" creationId="{CA58C0DB-3F0E-3370-84EE-95E785901183}"/>
          </ac:picMkLst>
        </pc:picChg>
      </pc:sldChg>
      <pc:sldChg chg="mod ord modShow">
        <pc:chgData name="Ana Quintana" userId="e3fa3b131e7bf2b7" providerId="Windows Live" clId="Web-{B247DF27-52B3-490F-A593-70ADC8212584}" dt="2023-12-01T14:52:14.231" v="431"/>
        <pc:sldMkLst>
          <pc:docMk/>
          <pc:sldMk cId="2159009787" sldId="295"/>
        </pc:sldMkLst>
      </pc:sldChg>
      <pc:sldChg chg="del">
        <pc:chgData name="Ana Quintana" userId="e3fa3b131e7bf2b7" providerId="Windows Live" clId="Web-{B247DF27-52B3-490F-A593-70ADC8212584}" dt="2023-12-01T14:51:42.370" v="429"/>
        <pc:sldMkLst>
          <pc:docMk/>
          <pc:sldMk cId="1962583663" sldId="297"/>
        </pc:sldMkLst>
      </pc:sldChg>
      <pc:sldChg chg="addSp modSp delAnim">
        <pc:chgData name="Ana Quintana" userId="e3fa3b131e7bf2b7" providerId="Windows Live" clId="Web-{B247DF27-52B3-490F-A593-70ADC8212584}" dt="2023-12-01T15:10:39.296" v="518"/>
        <pc:sldMkLst>
          <pc:docMk/>
          <pc:sldMk cId="718142209" sldId="298"/>
        </pc:sldMkLst>
        <pc:spChg chg="add mod">
          <ac:chgData name="Ana Quintana" userId="e3fa3b131e7bf2b7" providerId="Windows Live" clId="Web-{B247DF27-52B3-490F-A593-70ADC8212584}" dt="2023-12-01T15:01:09.731" v="498" actId="1076"/>
          <ac:spMkLst>
            <pc:docMk/>
            <pc:sldMk cId="718142209" sldId="298"/>
            <ac:spMk id="2" creationId="{9E551A7D-F179-7AFD-1CEC-FF055AC6EA1D}"/>
          </ac:spMkLst>
        </pc:spChg>
        <pc:spChg chg="mod">
          <ac:chgData name="Ana Quintana" userId="e3fa3b131e7bf2b7" providerId="Windows Live" clId="Web-{B247DF27-52B3-490F-A593-70ADC8212584}" dt="2023-12-01T14:46:57.462" v="370" actId="14100"/>
          <ac:spMkLst>
            <pc:docMk/>
            <pc:sldMk cId="718142209" sldId="298"/>
            <ac:spMk id="8" creationId="{6FCBC527-5294-644F-EC1B-05E6BB804D24}"/>
          </ac:spMkLst>
        </pc:spChg>
        <pc:spChg chg="mod">
          <ac:chgData name="Ana Quintana" userId="e3fa3b131e7bf2b7" providerId="Windows Live" clId="Web-{B247DF27-52B3-490F-A593-70ADC8212584}" dt="2023-12-01T14:34:45.684" v="234" actId="14100"/>
          <ac:spMkLst>
            <pc:docMk/>
            <pc:sldMk cId="718142209" sldId="298"/>
            <ac:spMk id="9" creationId="{99093D70-4955-4843-5046-B8047395EC1C}"/>
          </ac:spMkLst>
        </pc:spChg>
        <pc:spChg chg="mod">
          <ac:chgData name="Ana Quintana" userId="e3fa3b131e7bf2b7" providerId="Windows Live" clId="Web-{B247DF27-52B3-490F-A593-70ADC8212584}" dt="2023-12-01T14:59:19.631" v="473" actId="1076"/>
          <ac:spMkLst>
            <pc:docMk/>
            <pc:sldMk cId="718142209" sldId="298"/>
            <ac:spMk id="12" creationId="{0B9CA1BB-BD29-769C-3634-B51862E1D444}"/>
          </ac:spMkLst>
        </pc:spChg>
        <pc:spChg chg="mod">
          <ac:chgData name="Ana Quintana" userId="e3fa3b131e7bf2b7" providerId="Windows Live" clId="Web-{B247DF27-52B3-490F-A593-70ADC8212584}" dt="2023-12-01T14:59:19.647" v="474" actId="1076"/>
          <ac:spMkLst>
            <pc:docMk/>
            <pc:sldMk cId="718142209" sldId="298"/>
            <ac:spMk id="14" creationId="{6943BA9D-4293-8939-FE7B-12EB5D73A98D}"/>
          </ac:spMkLst>
        </pc:spChg>
        <pc:spChg chg="mod">
          <ac:chgData name="Ana Quintana" userId="e3fa3b131e7bf2b7" providerId="Windows Live" clId="Web-{B247DF27-52B3-490F-A593-70ADC8212584}" dt="2023-12-01T14:59:19.662" v="475" actId="1076"/>
          <ac:spMkLst>
            <pc:docMk/>
            <pc:sldMk cId="718142209" sldId="298"/>
            <ac:spMk id="16" creationId="{6807E5FF-BC6D-0EAA-B0DC-DA25389EB1AA}"/>
          </ac:spMkLst>
        </pc:spChg>
        <pc:cxnChg chg="add mod">
          <ac:chgData name="Ana Quintana" userId="e3fa3b131e7bf2b7" providerId="Windows Live" clId="Web-{B247DF27-52B3-490F-A593-70ADC8212584}" dt="2023-12-01T15:01:23.404" v="500" actId="14100"/>
          <ac:cxnSpMkLst>
            <pc:docMk/>
            <pc:sldMk cId="718142209" sldId="298"/>
            <ac:cxnSpMk id="4" creationId="{A960A795-3135-DFBD-CC4E-052A4D1878A2}"/>
          </ac:cxnSpMkLst>
        </pc:cxnChg>
        <pc:cxnChg chg="add mod">
          <ac:chgData name="Ana Quintana" userId="e3fa3b131e7bf2b7" providerId="Windows Live" clId="Web-{B247DF27-52B3-490F-A593-70ADC8212584}" dt="2023-12-01T15:01:15.044" v="499" actId="14100"/>
          <ac:cxnSpMkLst>
            <pc:docMk/>
            <pc:sldMk cId="718142209" sldId="298"/>
            <ac:cxnSpMk id="5" creationId="{5162150B-BC24-3AC3-1EC6-84AFF48BABD5}"/>
          </ac:cxnSpMkLst>
        </pc:cxnChg>
        <pc:cxnChg chg="add mod">
          <ac:chgData name="Ana Quintana" userId="e3fa3b131e7bf2b7" providerId="Windows Live" clId="Web-{B247DF27-52B3-490F-A593-70ADC8212584}" dt="2023-12-01T15:00:31.651" v="490" actId="14100"/>
          <ac:cxnSpMkLst>
            <pc:docMk/>
            <pc:sldMk cId="718142209" sldId="298"/>
            <ac:cxnSpMk id="6" creationId="{CC1229F9-ED9B-8505-2C29-34648749ADD7}"/>
          </ac:cxnSpMkLst>
        </pc:cxnChg>
      </pc:sldChg>
      <pc:sldChg chg="modSp addAnim delAnim">
        <pc:chgData name="Ana Quintana" userId="e3fa3b131e7bf2b7" providerId="Windows Live" clId="Web-{B247DF27-52B3-490F-A593-70ADC8212584}" dt="2023-12-01T15:09:45.871" v="504"/>
        <pc:sldMkLst>
          <pc:docMk/>
          <pc:sldMk cId="3587942023" sldId="299"/>
        </pc:sldMkLst>
        <pc:spChg chg="mod">
          <ac:chgData name="Ana Quintana" userId="e3fa3b131e7bf2b7" providerId="Windows Live" clId="Web-{B247DF27-52B3-490F-A593-70ADC8212584}" dt="2023-12-01T14:22:42.376" v="148" actId="1076"/>
          <ac:spMkLst>
            <pc:docMk/>
            <pc:sldMk cId="3587942023" sldId="299"/>
            <ac:spMk id="11" creationId="{6613DD75-00B2-C8DE-F638-725FED7885F5}"/>
          </ac:spMkLst>
        </pc:spChg>
      </pc:sldChg>
      <pc:sldChg chg="addSp modSp">
        <pc:chgData name="Ana Quintana" userId="e3fa3b131e7bf2b7" providerId="Windows Live" clId="Web-{B247DF27-52B3-490F-A593-70ADC8212584}" dt="2023-12-01T14:42:11.633" v="309" actId="14100"/>
        <pc:sldMkLst>
          <pc:docMk/>
          <pc:sldMk cId="2314222318" sldId="302"/>
        </pc:sldMkLst>
        <pc:spChg chg="add mod">
          <ac:chgData name="Ana Quintana" userId="e3fa3b131e7bf2b7" providerId="Windows Live" clId="Web-{B247DF27-52B3-490F-A593-70ADC8212584}" dt="2023-12-01T14:42:11.633" v="309" actId="14100"/>
          <ac:spMkLst>
            <pc:docMk/>
            <pc:sldMk cId="2314222318" sldId="302"/>
            <ac:spMk id="7" creationId="{B67AD1D9-9FC0-14E1-4AE4-CF759FB91544}"/>
          </ac:spMkLst>
        </pc:spChg>
        <pc:spChg chg="mod">
          <ac:chgData name="Ana Quintana" userId="e3fa3b131e7bf2b7" providerId="Windows Live" clId="Web-{B247DF27-52B3-490F-A593-70ADC8212584}" dt="2023-12-01T14:16:14.353" v="93" actId="1076"/>
          <ac:spMkLst>
            <pc:docMk/>
            <pc:sldMk cId="2314222318" sldId="302"/>
            <ac:spMk id="26" creationId="{E69BB1EE-58DC-9616-EE18-07A466F7C6E5}"/>
          </ac:spMkLst>
        </pc:spChg>
      </pc:sldChg>
      <pc:sldChg chg="addSp delSp modSp">
        <pc:chgData name="Ana Quintana" userId="e3fa3b131e7bf2b7" providerId="Windows Live" clId="Web-{B247DF27-52B3-490F-A593-70ADC8212584}" dt="2023-12-01T14:42:17.680" v="310" actId="14100"/>
        <pc:sldMkLst>
          <pc:docMk/>
          <pc:sldMk cId="3675076441" sldId="303"/>
        </pc:sldMkLst>
        <pc:spChg chg="add">
          <ac:chgData name="Ana Quintana" userId="e3fa3b131e7bf2b7" providerId="Windows Live" clId="Web-{B247DF27-52B3-490F-A593-70ADC8212584}" dt="2023-12-01T14:23:53.224" v="180"/>
          <ac:spMkLst>
            <pc:docMk/>
            <pc:sldMk cId="3675076441" sldId="303"/>
            <ac:spMk id="6" creationId="{82842280-9C85-44FC-CCC6-82E85DBB0196}"/>
          </ac:spMkLst>
        </pc:spChg>
        <pc:spChg chg="add mod">
          <ac:chgData name="Ana Quintana" userId="e3fa3b131e7bf2b7" providerId="Windows Live" clId="Web-{B247DF27-52B3-490F-A593-70ADC8212584}" dt="2023-12-01T14:42:17.680" v="310" actId="14100"/>
          <ac:spMkLst>
            <pc:docMk/>
            <pc:sldMk cId="3675076441" sldId="303"/>
            <ac:spMk id="9" creationId="{486FCCBD-2E34-75CF-05AC-1FB57FA39D5A}"/>
          </ac:spMkLst>
        </pc:spChg>
        <pc:spChg chg="del">
          <ac:chgData name="Ana Quintana" userId="e3fa3b131e7bf2b7" providerId="Windows Live" clId="Web-{B247DF27-52B3-490F-A593-70ADC8212584}" dt="2023-12-01T14:23:55.521" v="182"/>
          <ac:spMkLst>
            <pc:docMk/>
            <pc:sldMk cId="3675076441" sldId="303"/>
            <ac:spMk id="31" creationId="{7557C619-BE6D-2A8B-AA7C-41BC7F2C9689}"/>
          </ac:spMkLst>
        </pc:spChg>
      </pc:sldChg>
      <pc:sldChg chg="del">
        <pc:chgData name="Ana Quintana" userId="e3fa3b131e7bf2b7" providerId="Windows Live" clId="Web-{B247DF27-52B3-490F-A593-70ADC8212584}" dt="2023-12-01T14:51:37.932" v="428"/>
        <pc:sldMkLst>
          <pc:docMk/>
          <pc:sldMk cId="3797954669" sldId="305"/>
        </pc:sldMkLst>
      </pc:sldChg>
      <pc:sldChg chg="delSp del delAnim">
        <pc:chgData name="Ana Quintana" userId="e3fa3b131e7bf2b7" providerId="Windows Live" clId="Web-{B247DF27-52B3-490F-A593-70ADC8212584}" dt="2023-12-01T14:51:31.869" v="427"/>
        <pc:sldMkLst>
          <pc:docMk/>
          <pc:sldMk cId="988023690" sldId="306"/>
        </pc:sldMkLst>
        <pc:picChg chg="del">
          <ac:chgData name="Ana Quintana" userId="e3fa3b131e7bf2b7" providerId="Windows Live" clId="Web-{B247DF27-52B3-490F-A593-70ADC8212584}" dt="2023-12-01T14:51:28.791" v="426"/>
          <ac:picMkLst>
            <pc:docMk/>
            <pc:sldMk cId="988023690" sldId="306"/>
            <ac:picMk id="37" creationId="{81FF3D2A-6335-AED7-9D97-3ADE04FB601C}"/>
          </ac:picMkLst>
        </pc:picChg>
      </pc:sldChg>
      <pc:sldChg chg="addSp delSp modSp addAnim">
        <pc:chgData name="Ana Quintana" userId="e3fa3b131e7bf2b7" providerId="Windows Live" clId="Web-{B247DF27-52B3-490F-A593-70ADC8212584}" dt="2023-12-01T15:10:21.967" v="515"/>
        <pc:sldMkLst>
          <pc:docMk/>
          <pc:sldMk cId="3880693816" sldId="307"/>
        </pc:sldMkLst>
        <pc:spChg chg="del">
          <ac:chgData name="Ana Quintana" userId="e3fa3b131e7bf2b7" providerId="Windows Live" clId="Web-{B247DF27-52B3-490F-A593-70ADC8212584}" dt="2023-12-01T14:22:45.939" v="149"/>
          <ac:spMkLst>
            <pc:docMk/>
            <pc:sldMk cId="3880693816" sldId="307"/>
            <ac:spMk id="11" creationId="{601B6B30-427C-0922-77DC-285798A4106F}"/>
          </ac:spMkLst>
        </pc:spChg>
        <pc:spChg chg="mod">
          <ac:chgData name="Ana Quintana" userId="e3fa3b131e7bf2b7" providerId="Windows Live" clId="Web-{B247DF27-52B3-490F-A593-70ADC8212584}" dt="2023-12-01T15:10:09.873" v="514" actId="1076"/>
          <ac:spMkLst>
            <pc:docMk/>
            <pc:sldMk cId="3880693816" sldId="307"/>
            <ac:spMk id="12" creationId="{777EDD27-298B-B4A8-F1B0-08F75340E4E0}"/>
          </ac:spMkLst>
        </pc:spChg>
        <pc:spChg chg="add">
          <ac:chgData name="Ana Quintana" userId="e3fa3b131e7bf2b7" providerId="Windows Live" clId="Web-{B247DF27-52B3-490F-A593-70ADC8212584}" dt="2023-12-01T14:22:46.939" v="150"/>
          <ac:spMkLst>
            <pc:docMk/>
            <pc:sldMk cId="3880693816" sldId="307"/>
            <ac:spMk id="13" creationId="{FBCE6D29-F783-05A4-6297-F75E0A631E52}"/>
          </ac:spMkLst>
        </pc:spChg>
        <pc:cxnChg chg="mod">
          <ac:chgData name="Ana Quintana" userId="e3fa3b131e7bf2b7" providerId="Windows Live" clId="Web-{B247DF27-52B3-490F-A593-70ADC8212584}" dt="2023-12-01T15:10:09.873" v="511" actId="1076"/>
          <ac:cxnSpMkLst>
            <pc:docMk/>
            <pc:sldMk cId="3880693816" sldId="307"/>
            <ac:cxnSpMk id="8" creationId="{6A5BB486-9629-177C-CEB4-03A228617DAD}"/>
          </ac:cxnSpMkLst>
        </pc:cxnChg>
        <pc:cxnChg chg="mod">
          <ac:chgData name="Ana Quintana" userId="e3fa3b131e7bf2b7" providerId="Windows Live" clId="Web-{B247DF27-52B3-490F-A593-70ADC8212584}" dt="2023-12-01T15:10:09.873" v="510" actId="1076"/>
          <ac:cxnSpMkLst>
            <pc:docMk/>
            <pc:sldMk cId="3880693816" sldId="307"/>
            <ac:cxnSpMk id="9" creationId="{4E85B89D-2602-C039-39A7-6757507B6CF5}"/>
          </ac:cxnSpMkLst>
        </pc:cxnChg>
        <pc:cxnChg chg="mod">
          <ac:chgData name="Ana Quintana" userId="e3fa3b131e7bf2b7" providerId="Windows Live" clId="Web-{B247DF27-52B3-490F-A593-70ADC8212584}" dt="2023-12-01T15:10:09.873" v="513" actId="1076"/>
          <ac:cxnSpMkLst>
            <pc:docMk/>
            <pc:sldMk cId="3880693816" sldId="307"/>
            <ac:cxnSpMk id="31" creationId="{0F7D14A5-09E0-66C7-B4D2-12FC844C7978}"/>
          </ac:cxnSpMkLst>
        </pc:cxnChg>
        <pc:cxnChg chg="mod">
          <ac:chgData name="Ana Quintana" userId="e3fa3b131e7bf2b7" providerId="Windows Live" clId="Web-{B247DF27-52B3-490F-A593-70ADC8212584}" dt="2023-12-01T15:10:09.873" v="512" actId="1076"/>
          <ac:cxnSpMkLst>
            <pc:docMk/>
            <pc:sldMk cId="3880693816" sldId="307"/>
            <ac:cxnSpMk id="32" creationId="{B327821E-2804-75EF-B83E-3BBDB3904FF9}"/>
          </ac:cxnSpMkLst>
        </pc:cxnChg>
      </pc:sldChg>
      <pc:sldChg chg="addSp delSp modSp">
        <pc:chgData name="Ana Quintana" userId="e3fa3b131e7bf2b7" providerId="Windows Live" clId="Web-{B247DF27-52B3-490F-A593-70ADC8212584}" dt="2023-12-01T14:25:19.948" v="213" actId="20577"/>
        <pc:sldMkLst>
          <pc:docMk/>
          <pc:sldMk cId="3874377847" sldId="308"/>
        </pc:sldMkLst>
        <pc:spChg chg="add">
          <ac:chgData name="Ana Quintana" userId="e3fa3b131e7bf2b7" providerId="Windows Live" clId="Web-{B247DF27-52B3-490F-A593-70ADC8212584}" dt="2023-12-01T14:24:02.600" v="184"/>
          <ac:spMkLst>
            <pc:docMk/>
            <pc:sldMk cId="3874377847" sldId="308"/>
            <ac:spMk id="6" creationId="{65885A84-D1D1-FBD4-F566-CB81246EAD0F}"/>
          </ac:spMkLst>
        </pc:spChg>
        <pc:spChg chg="add mod">
          <ac:chgData name="Ana Quintana" userId="e3fa3b131e7bf2b7" providerId="Windows Live" clId="Web-{B247DF27-52B3-490F-A593-70ADC8212584}" dt="2023-12-01T14:25:19.948" v="213" actId="20577"/>
          <ac:spMkLst>
            <pc:docMk/>
            <pc:sldMk cId="3874377847" sldId="308"/>
            <ac:spMk id="8" creationId="{98A90405-2EAC-F9C1-51AB-2C54CE3B3A7A}"/>
          </ac:spMkLst>
        </pc:spChg>
        <pc:spChg chg="del">
          <ac:chgData name="Ana Quintana" userId="e3fa3b131e7bf2b7" providerId="Windows Live" clId="Web-{B247DF27-52B3-490F-A593-70ADC8212584}" dt="2023-12-01T14:23:59.662" v="183"/>
          <ac:spMkLst>
            <pc:docMk/>
            <pc:sldMk cId="3874377847" sldId="308"/>
            <ac:spMk id="31" creationId="{B31678FF-9269-C325-448A-26CAF7D32FDC}"/>
          </ac:spMkLst>
        </pc:spChg>
      </pc:sldChg>
      <pc:sldChg chg="addSp delSp">
        <pc:chgData name="Ana Quintana" userId="e3fa3b131e7bf2b7" providerId="Windows Live" clId="Web-{B247DF27-52B3-490F-A593-70ADC8212584}" dt="2023-12-01T14:25:29.058" v="216"/>
        <pc:sldMkLst>
          <pc:docMk/>
          <pc:sldMk cId="1265039799" sldId="309"/>
        </pc:sldMkLst>
        <pc:spChg chg="add">
          <ac:chgData name="Ana Quintana" userId="e3fa3b131e7bf2b7" providerId="Windows Live" clId="Web-{B247DF27-52B3-490F-A593-70ADC8212584}" dt="2023-12-01T14:25:29.027" v="215"/>
          <ac:spMkLst>
            <pc:docMk/>
            <pc:sldMk cId="1265039799" sldId="309"/>
            <ac:spMk id="8" creationId="{4FF76E61-8E34-3946-3638-55A993FB9D13}"/>
          </ac:spMkLst>
        </pc:spChg>
        <pc:spChg chg="add">
          <ac:chgData name="Ana Quintana" userId="e3fa3b131e7bf2b7" providerId="Windows Live" clId="Web-{B247DF27-52B3-490F-A593-70ADC8212584}" dt="2023-12-01T14:25:29.058" v="216"/>
          <ac:spMkLst>
            <pc:docMk/>
            <pc:sldMk cId="1265039799" sldId="309"/>
            <ac:spMk id="10" creationId="{07574F82-DFD8-7D96-6A0D-16C6303B3428}"/>
          </ac:spMkLst>
        </pc:spChg>
        <pc:spChg chg="del">
          <ac:chgData name="Ana Quintana" userId="e3fa3b131e7bf2b7" providerId="Windows Live" clId="Web-{B247DF27-52B3-490F-A593-70ADC8212584}" dt="2023-12-01T14:25:26.620" v="214"/>
          <ac:spMkLst>
            <pc:docMk/>
            <pc:sldMk cId="1265039799" sldId="309"/>
            <ac:spMk id="20" creationId="{764811FC-65DD-8877-E84F-B6A05C9109F6}"/>
          </ac:spMkLst>
        </pc:spChg>
      </pc:sldChg>
    </pc:docChg>
  </pc:docChgLst>
  <pc:docChgLst>
    <pc:chgData name="Ana Quintana" userId="e3fa3b131e7bf2b7" providerId="Windows Live" clId="Web-{CD3F3F80-0F62-4170-8BE5-159EA785CC67}"/>
    <pc:docChg chg="addSld delSld modSld sldOrd">
      <pc:chgData name="Ana Quintana" userId="e3fa3b131e7bf2b7" providerId="Windows Live" clId="Web-{CD3F3F80-0F62-4170-8BE5-159EA785CC67}" dt="2023-11-27T15:14:04.727" v="165" actId="1076"/>
      <pc:docMkLst>
        <pc:docMk/>
      </pc:docMkLst>
      <pc:sldChg chg="modSp">
        <pc:chgData name="Ana Quintana" userId="e3fa3b131e7bf2b7" providerId="Windows Live" clId="Web-{CD3F3F80-0F62-4170-8BE5-159EA785CC67}" dt="2023-11-27T15:14:04.727" v="165" actId="1076"/>
        <pc:sldMkLst>
          <pc:docMk/>
          <pc:sldMk cId="3293489202" sldId="263"/>
        </pc:sldMkLst>
        <pc:picChg chg="mod">
          <ac:chgData name="Ana Quintana" userId="e3fa3b131e7bf2b7" providerId="Windows Live" clId="Web-{CD3F3F80-0F62-4170-8BE5-159EA785CC67}" dt="2023-11-27T15:14:04.727" v="165" actId="1076"/>
          <ac:picMkLst>
            <pc:docMk/>
            <pc:sldMk cId="3293489202" sldId="263"/>
            <ac:picMk id="7" creationId="{21386F6D-0B00-40CE-168B-B1C02674EE35}"/>
          </ac:picMkLst>
        </pc:picChg>
      </pc:sldChg>
      <pc:sldChg chg="add del">
        <pc:chgData name="Ana Quintana" userId="e3fa3b131e7bf2b7" providerId="Windows Live" clId="Web-{CD3F3F80-0F62-4170-8BE5-159EA785CC67}" dt="2023-11-27T15:11:04.846" v="137"/>
        <pc:sldMkLst>
          <pc:docMk/>
          <pc:sldMk cId="589757253" sldId="281"/>
        </pc:sldMkLst>
      </pc:sldChg>
      <pc:sldChg chg="modSp">
        <pc:chgData name="Ana Quintana" userId="e3fa3b131e7bf2b7" providerId="Windows Live" clId="Web-{CD3F3F80-0F62-4170-8BE5-159EA785CC67}" dt="2023-11-27T15:12:24.114" v="163" actId="20577"/>
        <pc:sldMkLst>
          <pc:docMk/>
          <pc:sldMk cId="2159009787" sldId="295"/>
        </pc:sldMkLst>
        <pc:spChg chg="mod">
          <ac:chgData name="Ana Quintana" userId="e3fa3b131e7bf2b7" providerId="Windows Live" clId="Web-{CD3F3F80-0F62-4170-8BE5-159EA785CC67}" dt="2023-11-27T15:12:24.114" v="163" actId="20577"/>
          <ac:spMkLst>
            <pc:docMk/>
            <pc:sldMk cId="2159009787" sldId="295"/>
            <ac:spMk id="36" creationId="{BF2014DE-F722-5306-3B09-114F6583CF42}"/>
          </ac:spMkLst>
        </pc:spChg>
      </pc:sldChg>
      <pc:sldChg chg="modSp">
        <pc:chgData name="Ana Quintana" userId="e3fa3b131e7bf2b7" providerId="Windows Live" clId="Web-{CD3F3F80-0F62-4170-8BE5-159EA785CC67}" dt="2023-11-27T15:06:26.963" v="80" actId="1076"/>
        <pc:sldMkLst>
          <pc:docMk/>
          <pc:sldMk cId="1962583663" sldId="297"/>
        </pc:sldMkLst>
        <pc:spChg chg="mod">
          <ac:chgData name="Ana Quintana" userId="e3fa3b131e7bf2b7" providerId="Windows Live" clId="Web-{CD3F3F80-0F62-4170-8BE5-159EA785CC67}" dt="2023-11-27T15:06:26.963" v="80" actId="1076"/>
          <ac:spMkLst>
            <pc:docMk/>
            <pc:sldMk cId="1962583663" sldId="297"/>
            <ac:spMk id="2" creationId="{28D012DA-B78A-BF3D-FD36-C96387F1CF5D}"/>
          </ac:spMkLst>
        </pc:spChg>
      </pc:sldChg>
      <pc:sldChg chg="modSp">
        <pc:chgData name="Ana Quintana" userId="e3fa3b131e7bf2b7" providerId="Windows Live" clId="Web-{CD3F3F80-0F62-4170-8BE5-159EA785CC67}" dt="2023-11-27T14:59:24.200" v="17" actId="20577"/>
        <pc:sldMkLst>
          <pc:docMk/>
          <pc:sldMk cId="2314222318" sldId="302"/>
        </pc:sldMkLst>
        <pc:spChg chg="mod">
          <ac:chgData name="Ana Quintana" userId="e3fa3b131e7bf2b7" providerId="Windows Live" clId="Web-{CD3F3F80-0F62-4170-8BE5-159EA785CC67}" dt="2023-11-27T14:59:24.200" v="17" actId="20577"/>
          <ac:spMkLst>
            <pc:docMk/>
            <pc:sldMk cId="2314222318" sldId="302"/>
            <ac:spMk id="26" creationId="{E69BB1EE-58DC-9616-EE18-07A466F7C6E5}"/>
          </ac:spMkLst>
        </pc:spChg>
      </pc:sldChg>
      <pc:sldChg chg="addSp modSp">
        <pc:chgData name="Ana Quintana" userId="e3fa3b131e7bf2b7" providerId="Windows Live" clId="Web-{CD3F3F80-0F62-4170-8BE5-159EA785CC67}" dt="2023-11-27T15:04:45.288" v="79" actId="1076"/>
        <pc:sldMkLst>
          <pc:docMk/>
          <pc:sldMk cId="3802079915" sldId="304"/>
        </pc:sldMkLst>
        <pc:spChg chg="mod">
          <ac:chgData name="Ana Quintana" userId="e3fa3b131e7bf2b7" providerId="Windows Live" clId="Web-{CD3F3F80-0F62-4170-8BE5-159EA785CC67}" dt="2023-11-27T15:04:45.288" v="79" actId="1076"/>
          <ac:spMkLst>
            <pc:docMk/>
            <pc:sldMk cId="3802079915" sldId="304"/>
            <ac:spMk id="5" creationId="{FF896E26-82AD-21A4-8FB7-D49BF52F1D05}"/>
          </ac:spMkLst>
        </pc:spChg>
        <pc:spChg chg="add mod">
          <ac:chgData name="Ana Quintana" userId="e3fa3b131e7bf2b7" providerId="Windows Live" clId="Web-{CD3F3F80-0F62-4170-8BE5-159EA785CC67}" dt="2023-11-27T15:04:38.835" v="76" actId="1076"/>
          <ac:spMkLst>
            <pc:docMk/>
            <pc:sldMk cId="3802079915" sldId="304"/>
            <ac:spMk id="8" creationId="{496E9A44-98E0-391A-D7A4-675FACAB4D86}"/>
          </ac:spMkLst>
        </pc:spChg>
        <pc:picChg chg="mod">
          <ac:chgData name="Ana Quintana" userId="e3fa3b131e7bf2b7" providerId="Windows Live" clId="Web-{CD3F3F80-0F62-4170-8BE5-159EA785CC67}" dt="2023-11-27T15:04:45.241" v="77" actId="1076"/>
          <ac:picMkLst>
            <pc:docMk/>
            <pc:sldMk cId="3802079915" sldId="304"/>
            <ac:picMk id="3" creationId="{9EF1E8E4-6E13-A32D-4854-A34C18947270}"/>
          </ac:picMkLst>
        </pc:picChg>
        <pc:picChg chg="mod">
          <ac:chgData name="Ana Quintana" userId="e3fa3b131e7bf2b7" providerId="Windows Live" clId="Web-{CD3F3F80-0F62-4170-8BE5-159EA785CC67}" dt="2023-11-27T15:04:45.272" v="78" actId="1076"/>
          <ac:picMkLst>
            <pc:docMk/>
            <pc:sldMk cId="3802079915" sldId="304"/>
            <ac:picMk id="4" creationId="{978F9216-BBBB-ABC4-EF00-2343843B5C1F}"/>
          </ac:picMkLst>
        </pc:picChg>
      </pc:sldChg>
      <pc:sldChg chg="addSp delSp modSp add ord replId">
        <pc:chgData name="Ana Quintana" userId="e3fa3b131e7bf2b7" providerId="Windows Live" clId="Web-{CD3F3F80-0F62-4170-8BE5-159EA785CC67}" dt="2023-11-27T15:11:59.145" v="160" actId="1076"/>
        <pc:sldMkLst>
          <pc:docMk/>
          <pc:sldMk cId="3797954669" sldId="305"/>
        </pc:sldMkLst>
        <pc:spChg chg="mod">
          <ac:chgData name="Ana Quintana" userId="e3fa3b131e7bf2b7" providerId="Windows Live" clId="Web-{CD3F3F80-0F62-4170-8BE5-159EA785CC67}" dt="2023-11-27T15:09:10.968" v="108" actId="20577"/>
          <ac:spMkLst>
            <pc:docMk/>
            <pc:sldMk cId="3797954669" sldId="305"/>
            <ac:spMk id="2" creationId="{00421AD4-8785-076D-B651-DADC304146F9}"/>
          </ac:spMkLst>
        </pc:spChg>
        <pc:spChg chg="del">
          <ac:chgData name="Ana Quintana" userId="e3fa3b131e7bf2b7" providerId="Windows Live" clId="Web-{CD3F3F80-0F62-4170-8BE5-159EA785CC67}" dt="2023-11-27T15:08:02.669" v="101"/>
          <ac:spMkLst>
            <pc:docMk/>
            <pc:sldMk cId="3797954669" sldId="305"/>
            <ac:spMk id="5" creationId="{FF896E26-82AD-21A4-8FB7-D49BF52F1D05}"/>
          </ac:spMkLst>
        </pc:spChg>
        <pc:spChg chg="add mod">
          <ac:chgData name="Ana Quintana" userId="e3fa3b131e7bf2b7" providerId="Windows Live" clId="Web-{CD3F3F80-0F62-4170-8BE5-159EA785CC67}" dt="2023-11-27T15:11:59.145" v="160" actId="1076"/>
          <ac:spMkLst>
            <pc:docMk/>
            <pc:sldMk cId="3797954669" sldId="305"/>
            <ac:spMk id="6" creationId="{9A5EA0AA-16D3-B1A5-A056-68DB339E658E}"/>
          </ac:spMkLst>
        </pc:spChg>
        <pc:spChg chg="del">
          <ac:chgData name="Ana Quintana" userId="e3fa3b131e7bf2b7" providerId="Windows Live" clId="Web-{CD3F3F80-0F62-4170-8BE5-159EA785CC67}" dt="2023-11-27T15:08:02.669" v="100"/>
          <ac:spMkLst>
            <pc:docMk/>
            <pc:sldMk cId="3797954669" sldId="305"/>
            <ac:spMk id="8" creationId="{496E9A44-98E0-391A-D7A4-675FACAB4D86}"/>
          </ac:spMkLst>
        </pc:spChg>
        <pc:spChg chg="add mod">
          <ac:chgData name="Ana Quintana" userId="e3fa3b131e7bf2b7" providerId="Windows Live" clId="Web-{CD3F3F80-0F62-4170-8BE5-159EA785CC67}" dt="2023-11-27T15:11:59.145" v="159" actId="1076"/>
          <ac:spMkLst>
            <pc:docMk/>
            <pc:sldMk cId="3797954669" sldId="305"/>
            <ac:spMk id="9" creationId="{758B3ACE-C09D-F007-E651-3050B7C1463F}"/>
          </ac:spMkLst>
        </pc:spChg>
        <pc:spChg chg="add mod">
          <ac:chgData name="Ana Quintana" userId="e3fa3b131e7bf2b7" providerId="Windows Live" clId="Web-{CD3F3F80-0F62-4170-8BE5-159EA785CC67}" dt="2023-11-27T15:11:59.145" v="157" actId="1076"/>
          <ac:spMkLst>
            <pc:docMk/>
            <pc:sldMk cId="3797954669" sldId="305"/>
            <ac:spMk id="11" creationId="{2AC22BB0-20E5-2DCE-BD3C-F940C8EE4EB1}"/>
          </ac:spMkLst>
        </pc:spChg>
        <pc:spChg chg="add">
          <ac:chgData name="Ana Quintana" userId="e3fa3b131e7bf2b7" providerId="Windows Live" clId="Web-{CD3F3F80-0F62-4170-8BE5-159EA785CC67}" dt="2023-11-27T15:09:00.577" v="104"/>
          <ac:spMkLst>
            <pc:docMk/>
            <pc:sldMk cId="3797954669" sldId="305"/>
            <ac:spMk id="14" creationId="{677E31E4-8548-D142-9A43-6B96C84A8584}"/>
          </ac:spMkLst>
        </pc:spChg>
        <pc:picChg chg="del">
          <ac:chgData name="Ana Quintana" userId="e3fa3b131e7bf2b7" providerId="Windows Live" clId="Web-{CD3F3F80-0F62-4170-8BE5-159EA785CC67}" dt="2023-11-27T15:08:02.669" v="103"/>
          <ac:picMkLst>
            <pc:docMk/>
            <pc:sldMk cId="3797954669" sldId="305"/>
            <ac:picMk id="3" creationId="{9EF1E8E4-6E13-A32D-4854-A34C18947270}"/>
          </ac:picMkLst>
        </pc:picChg>
        <pc:picChg chg="del">
          <ac:chgData name="Ana Quintana" userId="e3fa3b131e7bf2b7" providerId="Windows Live" clId="Web-{CD3F3F80-0F62-4170-8BE5-159EA785CC67}" dt="2023-11-27T15:08:02.669" v="102"/>
          <ac:picMkLst>
            <pc:docMk/>
            <pc:sldMk cId="3797954669" sldId="305"/>
            <ac:picMk id="4" creationId="{978F9216-BBBB-ABC4-EF00-2343843B5C1F}"/>
          </ac:picMkLst>
        </pc:picChg>
        <pc:picChg chg="add mod">
          <ac:chgData name="Ana Quintana" userId="e3fa3b131e7bf2b7" providerId="Windows Live" clId="Web-{CD3F3F80-0F62-4170-8BE5-159EA785CC67}" dt="2023-11-27T15:11:59.145" v="158" actId="1076"/>
          <ac:picMkLst>
            <pc:docMk/>
            <pc:sldMk cId="3797954669" sldId="305"/>
            <ac:picMk id="10" creationId="{9A80C7A4-B0CF-0CDF-7822-A966DBB53153}"/>
          </ac:picMkLst>
        </pc:picChg>
        <pc:picChg chg="add mod">
          <ac:chgData name="Ana Quintana" userId="e3fa3b131e7bf2b7" providerId="Windows Live" clId="Web-{CD3F3F80-0F62-4170-8BE5-159EA785CC67}" dt="2023-11-27T15:11:59.145" v="156" actId="1076"/>
          <ac:picMkLst>
            <pc:docMk/>
            <pc:sldMk cId="3797954669" sldId="305"/>
            <ac:picMk id="13" creationId="{92188B76-62BA-39AF-76FF-F51EE75E34D1}"/>
          </ac:picMkLst>
        </pc:picChg>
      </pc:sldChg>
      <pc:sldChg chg="addSp delSp modSp add replId addAnim">
        <pc:chgData name="Ana Quintana" userId="e3fa3b131e7bf2b7" providerId="Windows Live" clId="Web-{CD3F3F80-0F62-4170-8BE5-159EA785CC67}" dt="2023-11-27T15:11:44.207" v="150" actId="14100"/>
        <pc:sldMkLst>
          <pc:docMk/>
          <pc:sldMk cId="988023690" sldId="306"/>
        </pc:sldMkLst>
        <pc:spChg chg="mod">
          <ac:chgData name="Ana Quintana" userId="e3fa3b131e7bf2b7" providerId="Windows Live" clId="Web-{CD3F3F80-0F62-4170-8BE5-159EA785CC67}" dt="2023-11-27T15:11:44.207" v="150" actId="14100"/>
          <ac:spMkLst>
            <pc:docMk/>
            <pc:sldMk cId="988023690" sldId="306"/>
            <ac:spMk id="2" creationId="{00421AD4-8785-076D-B651-DADC304146F9}"/>
          </ac:spMkLst>
        </pc:spChg>
        <pc:spChg chg="del">
          <ac:chgData name="Ana Quintana" userId="e3fa3b131e7bf2b7" providerId="Windows Live" clId="Web-{CD3F3F80-0F62-4170-8BE5-159EA785CC67}" dt="2023-11-27T15:10:50.658" v="122"/>
          <ac:spMkLst>
            <pc:docMk/>
            <pc:sldMk cId="988023690" sldId="306"/>
            <ac:spMk id="6" creationId="{9A5EA0AA-16D3-B1A5-A056-68DB339E658E}"/>
          </ac:spMkLst>
        </pc:spChg>
        <pc:spChg chg="del">
          <ac:chgData name="Ana Quintana" userId="e3fa3b131e7bf2b7" providerId="Windows Live" clId="Web-{CD3F3F80-0F62-4170-8BE5-159EA785CC67}" dt="2023-11-27T15:10:50.658" v="121"/>
          <ac:spMkLst>
            <pc:docMk/>
            <pc:sldMk cId="988023690" sldId="306"/>
            <ac:spMk id="9" creationId="{758B3ACE-C09D-F007-E651-3050B7C1463F}"/>
          </ac:spMkLst>
        </pc:spChg>
        <pc:spChg chg="del">
          <ac:chgData name="Ana Quintana" userId="e3fa3b131e7bf2b7" providerId="Windows Live" clId="Web-{CD3F3F80-0F62-4170-8BE5-159EA785CC67}" dt="2023-11-27T15:10:50.658" v="119"/>
          <ac:spMkLst>
            <pc:docMk/>
            <pc:sldMk cId="988023690" sldId="306"/>
            <ac:spMk id="11" creationId="{2AC22BB0-20E5-2DCE-BD3C-F940C8EE4EB1}"/>
          </ac:spMkLst>
        </pc:spChg>
        <pc:spChg chg="del">
          <ac:chgData name="Ana Quintana" userId="e3fa3b131e7bf2b7" providerId="Windows Live" clId="Web-{CD3F3F80-0F62-4170-8BE5-159EA785CC67}" dt="2023-11-27T15:10:50.658" v="117"/>
          <ac:spMkLst>
            <pc:docMk/>
            <pc:sldMk cId="988023690" sldId="306"/>
            <ac:spMk id="14" creationId="{677E31E4-8548-D142-9A43-6B96C84A8584}"/>
          </ac:spMkLst>
        </pc:spChg>
        <pc:spChg chg="add">
          <ac:chgData name="Ana Quintana" userId="e3fa3b131e7bf2b7" providerId="Windows Live" clId="Web-{CD3F3F80-0F62-4170-8BE5-159EA785CC67}" dt="2023-11-27T15:10:58.643" v="129"/>
          <ac:spMkLst>
            <pc:docMk/>
            <pc:sldMk cId="988023690" sldId="306"/>
            <ac:spMk id="27" creationId="{0ABEE0AC-EA0D-34CD-8703-B2551BCD6784}"/>
          </ac:spMkLst>
        </pc:spChg>
        <pc:spChg chg="add">
          <ac:chgData name="Ana Quintana" userId="e3fa3b131e7bf2b7" providerId="Windows Live" clId="Web-{CD3F3F80-0F62-4170-8BE5-159EA785CC67}" dt="2023-11-27T15:10:58.659" v="130"/>
          <ac:spMkLst>
            <pc:docMk/>
            <pc:sldMk cId="988023690" sldId="306"/>
            <ac:spMk id="29" creationId="{4B3806D7-C64D-6BC9-E44F-96BFF8C7FA83}"/>
          </ac:spMkLst>
        </pc:spChg>
        <pc:spChg chg="add">
          <ac:chgData name="Ana Quintana" userId="e3fa3b131e7bf2b7" providerId="Windows Live" clId="Web-{CD3F3F80-0F62-4170-8BE5-159EA785CC67}" dt="2023-11-27T15:10:58.690" v="131"/>
          <ac:spMkLst>
            <pc:docMk/>
            <pc:sldMk cId="988023690" sldId="306"/>
            <ac:spMk id="31" creationId="{6230AE68-C8D0-27AC-F431-F261F6C2519D}"/>
          </ac:spMkLst>
        </pc:spChg>
        <pc:picChg chg="add">
          <ac:chgData name="Ana Quintana" userId="e3fa3b131e7bf2b7" providerId="Windows Live" clId="Web-{CD3F3F80-0F62-4170-8BE5-159EA785CC67}" dt="2023-11-27T15:10:58.502" v="123"/>
          <ac:picMkLst>
            <pc:docMk/>
            <pc:sldMk cId="988023690" sldId="306"/>
            <ac:picMk id="4" creationId="{4C08518F-F7BF-F1D1-F46A-062710AFC52B}"/>
          </ac:picMkLst>
        </pc:picChg>
        <pc:picChg chg="add">
          <ac:chgData name="Ana Quintana" userId="e3fa3b131e7bf2b7" providerId="Windows Live" clId="Web-{CD3F3F80-0F62-4170-8BE5-159EA785CC67}" dt="2023-11-27T15:10:58.534" v="124"/>
          <ac:picMkLst>
            <pc:docMk/>
            <pc:sldMk cId="988023690" sldId="306"/>
            <ac:picMk id="8" creationId="{F79EFC6F-A419-CA52-D925-DB80ED3A392C}"/>
          </ac:picMkLst>
        </pc:picChg>
        <pc:picChg chg="del">
          <ac:chgData name="Ana Quintana" userId="e3fa3b131e7bf2b7" providerId="Windows Live" clId="Web-{CD3F3F80-0F62-4170-8BE5-159EA785CC67}" dt="2023-11-27T15:10:50.658" v="120"/>
          <ac:picMkLst>
            <pc:docMk/>
            <pc:sldMk cId="988023690" sldId="306"/>
            <ac:picMk id="10" creationId="{9A80C7A4-B0CF-0CDF-7822-A966DBB53153}"/>
          </ac:picMkLst>
        </pc:picChg>
        <pc:picChg chg="del">
          <ac:chgData name="Ana Quintana" userId="e3fa3b131e7bf2b7" providerId="Windows Live" clId="Web-{CD3F3F80-0F62-4170-8BE5-159EA785CC67}" dt="2023-11-27T15:10:50.658" v="118"/>
          <ac:picMkLst>
            <pc:docMk/>
            <pc:sldMk cId="988023690" sldId="306"/>
            <ac:picMk id="13" creationId="{92188B76-62BA-39AF-76FF-F51EE75E34D1}"/>
          </ac:picMkLst>
        </pc:picChg>
        <pc:picChg chg="add">
          <ac:chgData name="Ana Quintana" userId="e3fa3b131e7bf2b7" providerId="Windows Live" clId="Web-{CD3F3F80-0F62-4170-8BE5-159EA785CC67}" dt="2023-11-27T15:10:58.565" v="125"/>
          <ac:picMkLst>
            <pc:docMk/>
            <pc:sldMk cId="988023690" sldId="306"/>
            <ac:picMk id="17" creationId="{E64DC1A7-29D4-DE5A-B8FE-4A3F3999F841}"/>
          </ac:picMkLst>
        </pc:picChg>
        <pc:picChg chg="add">
          <ac:chgData name="Ana Quintana" userId="e3fa3b131e7bf2b7" providerId="Windows Live" clId="Web-{CD3F3F80-0F62-4170-8BE5-159EA785CC67}" dt="2023-11-27T15:10:58.580" v="126"/>
          <ac:picMkLst>
            <pc:docMk/>
            <pc:sldMk cId="988023690" sldId="306"/>
            <ac:picMk id="20" creationId="{B174FB9F-B5FE-68B5-54A5-16D4D147E58C}"/>
          </ac:picMkLst>
        </pc:picChg>
        <pc:picChg chg="add">
          <ac:chgData name="Ana Quintana" userId="e3fa3b131e7bf2b7" providerId="Windows Live" clId="Web-{CD3F3F80-0F62-4170-8BE5-159EA785CC67}" dt="2023-11-27T15:10:58.612" v="127"/>
          <ac:picMkLst>
            <pc:docMk/>
            <pc:sldMk cId="988023690" sldId="306"/>
            <ac:picMk id="23" creationId="{BCB589FD-4FC3-3BDE-8F73-EAC3070A0C6E}"/>
          </ac:picMkLst>
        </pc:picChg>
        <pc:picChg chg="add">
          <ac:chgData name="Ana Quintana" userId="e3fa3b131e7bf2b7" providerId="Windows Live" clId="Web-{CD3F3F80-0F62-4170-8BE5-159EA785CC67}" dt="2023-11-27T15:10:58.627" v="128"/>
          <ac:picMkLst>
            <pc:docMk/>
            <pc:sldMk cId="988023690" sldId="306"/>
            <ac:picMk id="25" creationId="{4AB6B629-8C3E-495F-9288-44E021E7E110}"/>
          </ac:picMkLst>
        </pc:picChg>
        <pc:picChg chg="add">
          <ac:chgData name="Ana Quintana" userId="e3fa3b131e7bf2b7" providerId="Windows Live" clId="Web-{CD3F3F80-0F62-4170-8BE5-159EA785CC67}" dt="2023-11-27T15:10:58.705" v="132"/>
          <ac:picMkLst>
            <pc:docMk/>
            <pc:sldMk cId="988023690" sldId="306"/>
            <ac:picMk id="33" creationId="{8EB78C14-00CB-B1E7-1701-B96759745FCD}"/>
          </ac:picMkLst>
        </pc:picChg>
        <pc:picChg chg="add">
          <ac:chgData name="Ana Quintana" userId="e3fa3b131e7bf2b7" providerId="Windows Live" clId="Web-{CD3F3F80-0F62-4170-8BE5-159EA785CC67}" dt="2023-11-27T15:10:58.737" v="133"/>
          <ac:picMkLst>
            <pc:docMk/>
            <pc:sldMk cId="988023690" sldId="306"/>
            <ac:picMk id="35" creationId="{341E386D-08B5-ED23-A9DB-4073CD3079EC}"/>
          </ac:picMkLst>
        </pc:picChg>
        <pc:picChg chg="add">
          <ac:chgData name="Ana Quintana" userId="e3fa3b131e7bf2b7" providerId="Windows Live" clId="Web-{CD3F3F80-0F62-4170-8BE5-159EA785CC67}" dt="2023-11-27T15:10:58.768" v="134"/>
          <ac:picMkLst>
            <pc:docMk/>
            <pc:sldMk cId="988023690" sldId="306"/>
            <ac:picMk id="37" creationId="{81FF3D2A-6335-AED7-9D97-3ADE04FB601C}"/>
          </ac:picMkLst>
        </pc:picChg>
        <pc:picChg chg="add">
          <ac:chgData name="Ana Quintana" userId="e3fa3b131e7bf2b7" providerId="Windows Live" clId="Web-{CD3F3F80-0F62-4170-8BE5-159EA785CC67}" dt="2023-11-27T15:10:58.815" v="135"/>
          <ac:picMkLst>
            <pc:docMk/>
            <pc:sldMk cId="988023690" sldId="306"/>
            <ac:picMk id="39" creationId="{7F5FBBB3-D18F-E1D7-CF20-4861F4205BB1}"/>
          </ac:picMkLst>
        </pc:picChg>
        <pc:picChg chg="add">
          <ac:chgData name="Ana Quintana" userId="e3fa3b131e7bf2b7" providerId="Windows Live" clId="Web-{CD3F3F80-0F62-4170-8BE5-159EA785CC67}" dt="2023-11-27T15:10:58.846" v="136"/>
          <ac:picMkLst>
            <pc:docMk/>
            <pc:sldMk cId="988023690" sldId="306"/>
            <ac:picMk id="41" creationId="{A6345235-704C-D954-A63D-C4B4F1B8588B}"/>
          </ac:picMkLst>
        </pc:picChg>
      </pc:sldChg>
    </pc:docChg>
  </pc:docChgLst>
  <pc:docChgLst>
    <pc:chgData name="Ana Quintana" userId="e3fa3b131e7bf2b7" providerId="Windows Live" clId="Web-{1F23689A-B3B9-4E1D-BBD4-0D1300E58FAA}"/>
    <pc:docChg chg="addSld delSld modSld">
      <pc:chgData name="Ana Quintana" userId="e3fa3b131e7bf2b7" providerId="Windows Live" clId="Web-{1F23689A-B3B9-4E1D-BBD4-0D1300E58FAA}" dt="2023-11-27T10:51:39.261" v="766" actId="20577"/>
      <pc:docMkLst>
        <pc:docMk/>
      </pc:docMkLst>
      <pc:sldChg chg="del">
        <pc:chgData name="Ana Quintana" userId="e3fa3b131e7bf2b7" providerId="Windows Live" clId="Web-{1F23689A-B3B9-4E1D-BBD4-0D1300E58FAA}" dt="2023-11-27T10:41:21.478" v="577"/>
        <pc:sldMkLst>
          <pc:docMk/>
          <pc:sldMk cId="1635884236" sldId="278"/>
        </pc:sldMkLst>
      </pc:sldChg>
      <pc:sldChg chg="del">
        <pc:chgData name="Ana Quintana" userId="e3fa3b131e7bf2b7" providerId="Windows Live" clId="Web-{1F23689A-B3B9-4E1D-BBD4-0D1300E58FAA}" dt="2023-11-27T10:41:21.478" v="575"/>
        <pc:sldMkLst>
          <pc:docMk/>
          <pc:sldMk cId="2250030615" sldId="281"/>
        </pc:sldMkLst>
      </pc:sldChg>
      <pc:sldChg chg="del">
        <pc:chgData name="Ana Quintana" userId="e3fa3b131e7bf2b7" providerId="Windows Live" clId="Web-{1F23689A-B3B9-4E1D-BBD4-0D1300E58FAA}" dt="2023-11-27T10:41:21.463" v="573"/>
        <pc:sldMkLst>
          <pc:docMk/>
          <pc:sldMk cId="3119738192" sldId="282"/>
        </pc:sldMkLst>
      </pc:sldChg>
      <pc:sldChg chg="del">
        <pc:chgData name="Ana Quintana" userId="e3fa3b131e7bf2b7" providerId="Windows Live" clId="Web-{1F23689A-B3B9-4E1D-BBD4-0D1300E58FAA}" dt="2023-11-27T10:41:21.478" v="574"/>
        <pc:sldMkLst>
          <pc:docMk/>
          <pc:sldMk cId="2827709203" sldId="284"/>
        </pc:sldMkLst>
      </pc:sldChg>
      <pc:sldChg chg="del">
        <pc:chgData name="Ana Quintana" userId="e3fa3b131e7bf2b7" providerId="Windows Live" clId="Web-{1F23689A-B3B9-4E1D-BBD4-0D1300E58FAA}" dt="2023-11-27T10:41:21.478" v="576"/>
        <pc:sldMkLst>
          <pc:docMk/>
          <pc:sldMk cId="3553763178" sldId="285"/>
        </pc:sldMkLst>
      </pc:sldChg>
      <pc:sldChg chg="del">
        <pc:chgData name="Ana Quintana" userId="e3fa3b131e7bf2b7" providerId="Windows Live" clId="Web-{1F23689A-B3B9-4E1D-BBD4-0D1300E58FAA}" dt="2023-11-27T10:41:21.494" v="578"/>
        <pc:sldMkLst>
          <pc:docMk/>
          <pc:sldMk cId="707355008" sldId="288"/>
        </pc:sldMkLst>
      </pc:sldChg>
      <pc:sldChg chg="del">
        <pc:chgData name="Ana Quintana" userId="e3fa3b131e7bf2b7" providerId="Windows Live" clId="Web-{1F23689A-B3B9-4E1D-BBD4-0D1300E58FAA}" dt="2023-11-27T10:41:21.463" v="572"/>
        <pc:sldMkLst>
          <pc:docMk/>
          <pc:sldMk cId="3516932014" sldId="289"/>
        </pc:sldMkLst>
      </pc:sldChg>
      <pc:sldChg chg="modSp">
        <pc:chgData name="Ana Quintana" userId="e3fa3b131e7bf2b7" providerId="Windows Live" clId="Web-{1F23689A-B3B9-4E1D-BBD4-0D1300E58FAA}" dt="2023-11-27T10:44:08.670" v="664" actId="20577"/>
        <pc:sldMkLst>
          <pc:docMk/>
          <pc:sldMk cId="3289817678" sldId="290"/>
        </pc:sldMkLst>
        <pc:graphicFrameChg chg="mod modGraphic">
          <ac:chgData name="Ana Quintana" userId="e3fa3b131e7bf2b7" providerId="Windows Live" clId="Web-{1F23689A-B3B9-4E1D-BBD4-0D1300E58FAA}" dt="2023-11-27T10:44:08.670" v="664" actId="20577"/>
          <ac:graphicFrameMkLst>
            <pc:docMk/>
            <pc:sldMk cId="3289817678" sldId="290"/>
            <ac:graphicFrameMk id="5" creationId="{96E38F53-63CF-FEB1-E74E-57F1FBBD4FF3}"/>
          </ac:graphicFrameMkLst>
        </pc:graphicFrameChg>
      </pc:sldChg>
      <pc:sldChg chg="addSp delSp modSp">
        <pc:chgData name="Ana Quintana" userId="e3fa3b131e7bf2b7" providerId="Windows Live" clId="Web-{1F23689A-B3B9-4E1D-BBD4-0D1300E58FAA}" dt="2023-11-27T10:00:19.096" v="118"/>
        <pc:sldMkLst>
          <pc:docMk/>
          <pc:sldMk cId="1412789128" sldId="292"/>
        </pc:sldMkLst>
        <pc:spChg chg="add mod">
          <ac:chgData name="Ana Quintana" userId="e3fa3b131e7bf2b7" providerId="Windows Live" clId="Web-{1F23689A-B3B9-4E1D-BBD4-0D1300E58FAA}" dt="2023-11-27T09:56:21.089" v="113" actId="1076"/>
          <ac:spMkLst>
            <pc:docMk/>
            <pc:sldMk cId="1412789128" sldId="292"/>
            <ac:spMk id="2" creationId="{2FFC1B3A-6F5A-6143-350A-5D4032D2E6AA}"/>
          </ac:spMkLst>
        </pc:spChg>
        <pc:spChg chg="add mod">
          <ac:chgData name="Ana Quintana" userId="e3fa3b131e7bf2b7" providerId="Windows Live" clId="Web-{1F23689A-B3B9-4E1D-BBD4-0D1300E58FAA}" dt="2023-11-27T09:56:12.120" v="111" actId="1076"/>
          <ac:spMkLst>
            <pc:docMk/>
            <pc:sldMk cId="1412789128" sldId="292"/>
            <ac:spMk id="3" creationId="{34EEC2E2-5BA9-4F5B-DA19-9F86DF156A25}"/>
          </ac:spMkLst>
        </pc:spChg>
        <pc:spChg chg="add del">
          <ac:chgData name="Ana Quintana" userId="e3fa3b131e7bf2b7" providerId="Windows Live" clId="Web-{1F23689A-B3B9-4E1D-BBD4-0D1300E58FAA}" dt="2023-11-27T10:00:19.096" v="118"/>
          <ac:spMkLst>
            <pc:docMk/>
            <pc:sldMk cId="1412789128" sldId="292"/>
            <ac:spMk id="4" creationId="{45A15F96-33DE-C376-9531-98AB52E706CD}"/>
          </ac:spMkLst>
        </pc:spChg>
        <pc:spChg chg="mod">
          <ac:chgData name="Ana Quintana" userId="e3fa3b131e7bf2b7" providerId="Windows Live" clId="Web-{1F23689A-B3B9-4E1D-BBD4-0D1300E58FAA}" dt="2023-11-27T09:50:35.329" v="1" actId="20577"/>
          <ac:spMkLst>
            <pc:docMk/>
            <pc:sldMk cId="1412789128" sldId="292"/>
            <ac:spMk id="9" creationId="{CC6F7514-0226-88AD-CC16-BB0F39117056}"/>
          </ac:spMkLst>
        </pc:spChg>
        <pc:picChg chg="mod">
          <ac:chgData name="Ana Quintana" userId="e3fa3b131e7bf2b7" providerId="Windows Live" clId="Web-{1F23689A-B3B9-4E1D-BBD4-0D1300E58FAA}" dt="2023-11-27T09:54:50.602" v="61" actId="1076"/>
          <ac:picMkLst>
            <pc:docMk/>
            <pc:sldMk cId="1412789128" sldId="292"/>
            <ac:picMk id="11" creationId="{589B4742-4FEF-3B96-1DBB-DF6E8264D3C8}"/>
          </ac:picMkLst>
        </pc:picChg>
        <pc:picChg chg="mod">
          <ac:chgData name="Ana Quintana" userId="e3fa3b131e7bf2b7" providerId="Windows Live" clId="Web-{1F23689A-B3B9-4E1D-BBD4-0D1300E58FAA}" dt="2023-11-27T09:53:06.693" v="40" actId="1076"/>
          <ac:picMkLst>
            <pc:docMk/>
            <pc:sldMk cId="1412789128" sldId="292"/>
            <ac:picMk id="15" creationId="{855EA0F8-3E01-16A7-9D5F-D75838AECFBE}"/>
          </ac:picMkLst>
        </pc:picChg>
        <pc:picChg chg="mod">
          <ac:chgData name="Ana Quintana" userId="e3fa3b131e7bf2b7" providerId="Windows Live" clId="Web-{1F23689A-B3B9-4E1D-BBD4-0D1300E58FAA}" dt="2023-11-27T09:54:27.195" v="54" actId="1076"/>
          <ac:picMkLst>
            <pc:docMk/>
            <pc:sldMk cId="1412789128" sldId="292"/>
            <ac:picMk id="17" creationId="{F2E48121-76CF-3239-6CAD-001FE0AFBC5C}"/>
          </ac:picMkLst>
        </pc:picChg>
        <pc:cxnChg chg="mod">
          <ac:chgData name="Ana Quintana" userId="e3fa3b131e7bf2b7" providerId="Windows Live" clId="Web-{1F23689A-B3B9-4E1D-BBD4-0D1300E58FAA}" dt="2023-11-27T09:57:28.341" v="114" actId="14100"/>
          <ac:cxnSpMkLst>
            <pc:docMk/>
            <pc:sldMk cId="1412789128" sldId="292"/>
            <ac:cxnSpMk id="25" creationId="{2A4731F6-8568-D461-0B26-9E2648481DF7}"/>
          </ac:cxnSpMkLst>
        </pc:cxnChg>
        <pc:cxnChg chg="mod">
          <ac:chgData name="Ana Quintana" userId="e3fa3b131e7bf2b7" providerId="Windows Live" clId="Web-{1F23689A-B3B9-4E1D-BBD4-0D1300E58FAA}" dt="2023-11-27T09:57:36.153" v="115" actId="14100"/>
          <ac:cxnSpMkLst>
            <pc:docMk/>
            <pc:sldMk cId="1412789128" sldId="292"/>
            <ac:cxnSpMk id="27" creationId="{7240A7DE-EA08-F11C-9344-02A13C61586B}"/>
          </ac:cxnSpMkLst>
        </pc:cxnChg>
        <pc:cxnChg chg="mod">
          <ac:chgData name="Ana Quintana" userId="e3fa3b131e7bf2b7" providerId="Windows Live" clId="Web-{1F23689A-B3B9-4E1D-BBD4-0D1300E58FAA}" dt="2023-11-27T09:54:56.040" v="63" actId="1076"/>
          <ac:cxnSpMkLst>
            <pc:docMk/>
            <pc:sldMk cId="1412789128" sldId="292"/>
            <ac:cxnSpMk id="29" creationId="{3A2733F9-FE19-A371-C834-82B49CA98BD7}"/>
          </ac:cxnSpMkLst>
        </pc:cxnChg>
      </pc:sldChg>
      <pc:sldChg chg="addSp delSp modSp add replId">
        <pc:chgData name="Ana Quintana" userId="e3fa3b131e7bf2b7" providerId="Windows Live" clId="Web-{1F23689A-B3B9-4E1D-BBD4-0D1300E58FAA}" dt="2023-11-27T10:49:21.695" v="743" actId="20577"/>
        <pc:sldMkLst>
          <pc:docMk/>
          <pc:sldMk cId="3723785467" sldId="293"/>
        </pc:sldMkLst>
        <pc:spChg chg="add del mod">
          <ac:chgData name="Ana Quintana" userId="e3fa3b131e7bf2b7" providerId="Windows Live" clId="Web-{1F23689A-B3B9-4E1D-BBD4-0D1300E58FAA}" dt="2023-11-27T10:01:27.676" v="151"/>
          <ac:spMkLst>
            <pc:docMk/>
            <pc:sldMk cId="3723785467" sldId="293"/>
            <ac:spMk id="3" creationId="{E238B794-B1C9-6B9C-92DC-901DDECBE634}"/>
          </ac:spMkLst>
        </pc:spChg>
        <pc:spChg chg="add del">
          <ac:chgData name="Ana Quintana" userId="e3fa3b131e7bf2b7" providerId="Windows Live" clId="Web-{1F23689A-B3B9-4E1D-BBD4-0D1300E58FAA}" dt="2023-11-27T10:06:03.824" v="191"/>
          <ac:spMkLst>
            <pc:docMk/>
            <pc:sldMk cId="3723785467" sldId="293"/>
            <ac:spMk id="6" creationId="{1946121A-C48B-306F-2A25-6960E9B82158}"/>
          </ac:spMkLst>
        </pc:spChg>
        <pc:spChg chg="add del">
          <ac:chgData name="Ana Quintana" userId="e3fa3b131e7bf2b7" providerId="Windows Live" clId="Web-{1F23689A-B3B9-4E1D-BBD4-0D1300E58FAA}" dt="2023-11-27T10:06:03.824" v="190"/>
          <ac:spMkLst>
            <pc:docMk/>
            <pc:sldMk cId="3723785467" sldId="293"/>
            <ac:spMk id="7" creationId="{D9130948-088C-0A5B-0246-5B912771E9E7}"/>
          </ac:spMkLst>
        </pc:spChg>
        <pc:spChg chg="add mod">
          <ac:chgData name="Ana Quintana" userId="e3fa3b131e7bf2b7" providerId="Windows Live" clId="Web-{1F23689A-B3B9-4E1D-BBD4-0D1300E58FAA}" dt="2023-11-27T10:29:29.317" v="562" actId="14100"/>
          <ac:spMkLst>
            <pc:docMk/>
            <pc:sldMk cId="3723785467" sldId="293"/>
            <ac:spMk id="10" creationId="{95A520F2-E0F5-A54B-D873-0D127BEED7C3}"/>
          </ac:spMkLst>
        </pc:spChg>
        <pc:spChg chg="add del mod">
          <ac:chgData name="Ana Quintana" userId="e3fa3b131e7bf2b7" providerId="Windows Live" clId="Web-{1F23689A-B3B9-4E1D-BBD4-0D1300E58FAA}" dt="2023-11-27T10:22:38.446" v="503"/>
          <ac:spMkLst>
            <pc:docMk/>
            <pc:sldMk cId="3723785467" sldId="293"/>
            <ac:spMk id="11" creationId="{B0433EBA-7FC8-056E-E271-D7A475935B72}"/>
          </ac:spMkLst>
        </pc:spChg>
        <pc:spChg chg="add del mod">
          <ac:chgData name="Ana Quintana" userId="e3fa3b131e7bf2b7" providerId="Windows Live" clId="Web-{1F23689A-B3B9-4E1D-BBD4-0D1300E58FAA}" dt="2023-11-27T10:10:48.254" v="300"/>
          <ac:spMkLst>
            <pc:docMk/>
            <pc:sldMk cId="3723785467" sldId="293"/>
            <ac:spMk id="12" creationId="{441FBBFB-B712-C1DC-162B-7C63765B953D}"/>
          </ac:spMkLst>
        </pc:spChg>
        <pc:spChg chg="add mod">
          <ac:chgData name="Ana Quintana" userId="e3fa3b131e7bf2b7" providerId="Windows Live" clId="Web-{1F23689A-B3B9-4E1D-BBD4-0D1300E58FAA}" dt="2023-11-27T10:29:55.990" v="567" actId="1076"/>
          <ac:spMkLst>
            <pc:docMk/>
            <pc:sldMk cId="3723785467" sldId="293"/>
            <ac:spMk id="17" creationId="{E6739F44-8368-4996-F01E-1628F8630947}"/>
          </ac:spMkLst>
        </pc:spChg>
        <pc:spChg chg="add mod">
          <ac:chgData name="Ana Quintana" userId="e3fa3b131e7bf2b7" providerId="Windows Live" clId="Web-{1F23689A-B3B9-4E1D-BBD4-0D1300E58FAA}" dt="2023-11-27T10:29:56.021" v="570" actId="1076"/>
          <ac:spMkLst>
            <pc:docMk/>
            <pc:sldMk cId="3723785467" sldId="293"/>
            <ac:spMk id="22" creationId="{84456313-7627-64A2-A610-2A90660C545B}"/>
          </ac:spMkLst>
        </pc:spChg>
        <pc:spChg chg="add mod">
          <ac:chgData name="Ana Quintana" userId="e3fa3b131e7bf2b7" providerId="Windows Live" clId="Web-{1F23689A-B3B9-4E1D-BBD4-0D1300E58FAA}" dt="2023-11-27T10:29:56.037" v="571" actId="1076"/>
          <ac:spMkLst>
            <pc:docMk/>
            <pc:sldMk cId="3723785467" sldId="293"/>
            <ac:spMk id="23" creationId="{8885723D-E47F-A8D0-BD53-44A4B9A6B87B}"/>
          </ac:spMkLst>
        </pc:spChg>
        <pc:spChg chg="add mod">
          <ac:chgData name="Ana Quintana" userId="e3fa3b131e7bf2b7" providerId="Windows Live" clId="Web-{1F23689A-B3B9-4E1D-BBD4-0D1300E58FAA}" dt="2023-11-27T10:49:21.695" v="743" actId="20577"/>
          <ac:spMkLst>
            <pc:docMk/>
            <pc:sldMk cId="3723785467" sldId="293"/>
            <ac:spMk id="24" creationId="{1607CD04-C50E-55BC-4779-04D958C88E8C}"/>
          </ac:spMkLst>
        </pc:spChg>
        <pc:spChg chg="mod">
          <ac:chgData name="Ana Quintana" userId="e3fa3b131e7bf2b7" providerId="Windows Live" clId="Web-{1F23689A-B3B9-4E1D-BBD4-0D1300E58FAA}" dt="2023-11-27T10:24:59.388" v="545" actId="20577"/>
          <ac:spMkLst>
            <pc:docMk/>
            <pc:sldMk cId="3723785467" sldId="293"/>
            <ac:spMk id="36" creationId="{BF2014DE-F722-5306-3B09-114F6583CF42}"/>
          </ac:spMkLst>
        </pc:spChg>
        <pc:spChg chg="del">
          <ac:chgData name="Ana Quintana" userId="e3fa3b131e7bf2b7" providerId="Windows Live" clId="Web-{1F23689A-B3B9-4E1D-BBD4-0D1300E58FAA}" dt="2023-11-27T10:01:21.863" v="150"/>
          <ac:spMkLst>
            <pc:docMk/>
            <pc:sldMk cId="3723785467" sldId="293"/>
            <ac:spMk id="38" creationId="{8BCC162D-1D3C-686C-C5B7-0A6D8351F9B3}"/>
          </ac:spMkLst>
        </pc:spChg>
        <pc:spChg chg="del">
          <ac:chgData name="Ana Quintana" userId="e3fa3b131e7bf2b7" providerId="Windows Live" clId="Web-{1F23689A-B3B9-4E1D-BBD4-0D1300E58FAA}" dt="2023-11-27T10:01:21.832" v="146"/>
          <ac:spMkLst>
            <pc:docMk/>
            <pc:sldMk cId="3723785467" sldId="293"/>
            <ac:spMk id="48" creationId="{0FDE393F-E4D6-FFCE-167B-BA7101856959}"/>
          </ac:spMkLst>
        </pc:spChg>
        <pc:spChg chg="del">
          <ac:chgData name="Ana Quintana" userId="e3fa3b131e7bf2b7" providerId="Windows Live" clId="Web-{1F23689A-B3B9-4E1D-BBD4-0D1300E58FAA}" dt="2023-11-27T10:01:21.832" v="144"/>
          <ac:spMkLst>
            <pc:docMk/>
            <pc:sldMk cId="3723785467" sldId="293"/>
            <ac:spMk id="52" creationId="{C9831588-923F-BAA0-83F4-81902F46452C}"/>
          </ac:spMkLst>
        </pc:spChg>
        <pc:spChg chg="del">
          <ac:chgData name="Ana Quintana" userId="e3fa3b131e7bf2b7" providerId="Windows Live" clId="Web-{1F23689A-B3B9-4E1D-BBD4-0D1300E58FAA}" dt="2023-11-27T10:01:21.832" v="143"/>
          <ac:spMkLst>
            <pc:docMk/>
            <pc:sldMk cId="3723785467" sldId="293"/>
            <ac:spMk id="54" creationId="{6F9202BE-66F9-D2A0-036A-38D83D52274D}"/>
          </ac:spMkLst>
        </pc:spChg>
        <pc:spChg chg="del">
          <ac:chgData name="Ana Quintana" userId="e3fa3b131e7bf2b7" providerId="Windows Live" clId="Web-{1F23689A-B3B9-4E1D-BBD4-0D1300E58FAA}" dt="2023-11-27T10:01:21.832" v="142"/>
          <ac:spMkLst>
            <pc:docMk/>
            <pc:sldMk cId="3723785467" sldId="293"/>
            <ac:spMk id="55" creationId="{A51D72F2-DAD0-EE7F-7CF1-CA28C9B2AA6B}"/>
          </ac:spMkLst>
        </pc:spChg>
        <pc:spChg chg="del">
          <ac:chgData name="Ana Quintana" userId="e3fa3b131e7bf2b7" providerId="Windows Live" clId="Web-{1F23689A-B3B9-4E1D-BBD4-0D1300E58FAA}" dt="2023-11-27T10:01:21.832" v="141"/>
          <ac:spMkLst>
            <pc:docMk/>
            <pc:sldMk cId="3723785467" sldId="293"/>
            <ac:spMk id="56" creationId="{D51BE1B6-A206-EC7A-2299-3B5D77D736CF}"/>
          </ac:spMkLst>
        </pc:spChg>
        <pc:spChg chg="del">
          <ac:chgData name="Ana Quintana" userId="e3fa3b131e7bf2b7" providerId="Windows Live" clId="Web-{1F23689A-B3B9-4E1D-BBD4-0D1300E58FAA}" dt="2023-11-27T10:01:21.832" v="139"/>
          <ac:spMkLst>
            <pc:docMk/>
            <pc:sldMk cId="3723785467" sldId="293"/>
            <ac:spMk id="60" creationId="{B95FA7BD-3736-62BA-0BF0-EAC07C5C1C14}"/>
          </ac:spMkLst>
        </pc:spChg>
        <pc:picChg chg="add del">
          <ac:chgData name="Ana Quintana" userId="e3fa3b131e7bf2b7" providerId="Windows Live" clId="Web-{1F23689A-B3B9-4E1D-BBD4-0D1300E58FAA}" dt="2023-11-27T10:06:03.824" v="193"/>
          <ac:picMkLst>
            <pc:docMk/>
            <pc:sldMk cId="3723785467" sldId="293"/>
            <ac:picMk id="4" creationId="{B36E4EAC-13EA-E649-C14E-05E09AFB8C3E}"/>
          </ac:picMkLst>
        </pc:picChg>
        <pc:picChg chg="add del">
          <ac:chgData name="Ana Quintana" userId="e3fa3b131e7bf2b7" providerId="Windows Live" clId="Web-{1F23689A-B3B9-4E1D-BBD4-0D1300E58FAA}" dt="2023-11-27T10:06:03.824" v="192"/>
          <ac:picMkLst>
            <pc:docMk/>
            <pc:sldMk cId="3723785467" sldId="293"/>
            <ac:picMk id="5" creationId="{17C2C01B-F722-A24C-228B-4BE48D253779}"/>
          </ac:picMkLst>
        </pc:picChg>
        <pc:picChg chg="add mod">
          <ac:chgData name="Ana Quintana" userId="e3fa3b131e7bf2b7" providerId="Windows Live" clId="Web-{1F23689A-B3B9-4E1D-BBD4-0D1300E58FAA}" dt="2023-11-27T10:24:06.480" v="536" actId="1076"/>
          <ac:picMkLst>
            <pc:docMk/>
            <pc:sldMk cId="3723785467" sldId="293"/>
            <ac:picMk id="8" creationId="{7C8829A6-34FE-838F-DD0A-FC4DD288BD93}"/>
          </ac:picMkLst>
        </pc:picChg>
        <pc:picChg chg="add mod">
          <ac:chgData name="Ana Quintana" userId="e3fa3b131e7bf2b7" providerId="Windows Live" clId="Web-{1F23689A-B3B9-4E1D-BBD4-0D1300E58FAA}" dt="2023-11-27T10:29:55.943" v="563" actId="1076"/>
          <ac:picMkLst>
            <pc:docMk/>
            <pc:sldMk cId="3723785467" sldId="293"/>
            <ac:picMk id="9" creationId="{CA58C0DB-3F0E-3370-84EE-95E785901183}"/>
          </ac:picMkLst>
        </pc:picChg>
        <pc:picChg chg="add mod">
          <ac:chgData name="Ana Quintana" userId="e3fa3b131e7bf2b7" providerId="Windows Live" clId="Web-{1F23689A-B3B9-4E1D-BBD4-0D1300E58FAA}" dt="2023-11-27T10:29:55.959" v="564" actId="1076"/>
          <ac:picMkLst>
            <pc:docMk/>
            <pc:sldMk cId="3723785467" sldId="293"/>
            <ac:picMk id="13" creationId="{D914DCDA-146A-300B-8708-6875EB40C22D}"/>
          </ac:picMkLst>
        </pc:picChg>
        <pc:picChg chg="del">
          <ac:chgData name="Ana Quintana" userId="e3fa3b131e7bf2b7" providerId="Windows Live" clId="Web-{1F23689A-B3B9-4E1D-BBD4-0D1300E58FAA}" dt="2023-11-27T10:01:21.832" v="149"/>
          <ac:picMkLst>
            <pc:docMk/>
            <pc:sldMk cId="3723785467" sldId="293"/>
            <ac:picMk id="40" creationId="{107F1BCB-DBEC-935E-4C00-EDA623AB133E}"/>
          </ac:picMkLst>
        </pc:picChg>
        <pc:picChg chg="del">
          <ac:chgData name="Ana Quintana" userId="e3fa3b131e7bf2b7" providerId="Windows Live" clId="Web-{1F23689A-B3B9-4E1D-BBD4-0D1300E58FAA}" dt="2023-11-27T10:01:21.832" v="148"/>
          <ac:picMkLst>
            <pc:docMk/>
            <pc:sldMk cId="3723785467" sldId="293"/>
            <ac:picMk id="42" creationId="{749D81D7-E27A-A91A-3FD3-9FE318A0C1B4}"/>
          </ac:picMkLst>
        </pc:picChg>
        <pc:picChg chg="del">
          <ac:chgData name="Ana Quintana" userId="e3fa3b131e7bf2b7" providerId="Windows Live" clId="Web-{1F23689A-B3B9-4E1D-BBD4-0D1300E58FAA}" dt="2023-11-27T10:01:21.832" v="147"/>
          <ac:picMkLst>
            <pc:docMk/>
            <pc:sldMk cId="3723785467" sldId="293"/>
            <ac:picMk id="44" creationId="{3C5D5249-0A6E-36E0-226E-55BF283FB282}"/>
          </ac:picMkLst>
        </pc:picChg>
        <pc:picChg chg="del">
          <ac:chgData name="Ana Quintana" userId="e3fa3b131e7bf2b7" providerId="Windows Live" clId="Web-{1F23689A-B3B9-4E1D-BBD4-0D1300E58FAA}" dt="2023-11-27T10:01:21.832" v="140"/>
          <ac:picMkLst>
            <pc:docMk/>
            <pc:sldMk cId="3723785467" sldId="293"/>
            <ac:picMk id="59" creationId="{B2DCB2FD-276C-6C38-2E5E-22B964B137A9}"/>
          </ac:picMkLst>
        </pc:picChg>
        <pc:cxnChg chg="add mod">
          <ac:chgData name="Ana Quintana" userId="e3fa3b131e7bf2b7" providerId="Windows Live" clId="Web-{1F23689A-B3B9-4E1D-BBD4-0D1300E58FAA}" dt="2023-11-27T10:29:55.959" v="565" actId="1076"/>
          <ac:cxnSpMkLst>
            <pc:docMk/>
            <pc:sldMk cId="3723785467" sldId="293"/>
            <ac:cxnSpMk id="15" creationId="{63F9CA55-F322-F28F-EC7D-0496411A666A}"/>
          </ac:cxnSpMkLst>
        </pc:cxnChg>
        <pc:cxnChg chg="add mod">
          <ac:chgData name="Ana Quintana" userId="e3fa3b131e7bf2b7" providerId="Windows Live" clId="Web-{1F23689A-B3B9-4E1D-BBD4-0D1300E58FAA}" dt="2023-11-27T10:29:55.974" v="566" actId="1076"/>
          <ac:cxnSpMkLst>
            <pc:docMk/>
            <pc:sldMk cId="3723785467" sldId="293"/>
            <ac:cxnSpMk id="16" creationId="{36B6F60B-2DDA-F3E2-FDD7-07173E62CA6A}"/>
          </ac:cxnSpMkLst>
        </pc:cxnChg>
        <pc:cxnChg chg="add mod">
          <ac:chgData name="Ana Quintana" userId="e3fa3b131e7bf2b7" providerId="Windows Live" clId="Web-{1F23689A-B3B9-4E1D-BBD4-0D1300E58FAA}" dt="2023-11-27T10:29:56.006" v="568" actId="1076"/>
          <ac:cxnSpMkLst>
            <pc:docMk/>
            <pc:sldMk cId="3723785467" sldId="293"/>
            <ac:cxnSpMk id="18" creationId="{6E0727D1-D465-EE4F-CF45-BCF763B01D50}"/>
          </ac:cxnSpMkLst>
        </pc:cxnChg>
        <pc:cxnChg chg="add mod">
          <ac:chgData name="Ana Quintana" userId="e3fa3b131e7bf2b7" providerId="Windows Live" clId="Web-{1F23689A-B3B9-4E1D-BBD4-0D1300E58FAA}" dt="2023-11-27T10:29:56.021" v="569" actId="1076"/>
          <ac:cxnSpMkLst>
            <pc:docMk/>
            <pc:sldMk cId="3723785467" sldId="293"/>
            <ac:cxnSpMk id="20" creationId="{47371DE0-3A43-0205-1F97-5E2C987E77FF}"/>
          </ac:cxnSpMkLst>
        </pc:cxnChg>
        <pc:cxnChg chg="del">
          <ac:chgData name="Ana Quintana" userId="e3fa3b131e7bf2b7" providerId="Windows Live" clId="Web-{1F23689A-B3B9-4E1D-BBD4-0D1300E58FAA}" dt="2023-11-27T10:01:21.832" v="145"/>
          <ac:cxnSpMkLst>
            <pc:docMk/>
            <pc:sldMk cId="3723785467" sldId="293"/>
            <ac:cxnSpMk id="50" creationId="{ED73576C-DB5F-E0CA-7E0D-012B4D07A8C5}"/>
          </ac:cxnSpMkLst>
        </pc:cxnChg>
      </pc:sldChg>
      <pc:sldChg chg="addSp delSp modSp add replId">
        <pc:chgData name="Ana Quintana" userId="e3fa3b131e7bf2b7" providerId="Windows Live" clId="Web-{1F23689A-B3B9-4E1D-BBD4-0D1300E58FAA}" dt="2023-11-27T10:51:39.261" v="766" actId="20577"/>
        <pc:sldMkLst>
          <pc:docMk/>
          <pc:sldMk cId="1173988671" sldId="294"/>
        </pc:sldMkLst>
        <pc:spChg chg="add mod">
          <ac:chgData name="Ana Quintana" userId="e3fa3b131e7bf2b7" providerId="Windows Live" clId="Web-{1F23689A-B3B9-4E1D-BBD4-0D1300E58FAA}" dt="2023-11-27T10:46:42.503" v="696" actId="1076"/>
          <ac:spMkLst>
            <pc:docMk/>
            <pc:sldMk cId="1173988671" sldId="294"/>
            <ac:spMk id="7" creationId="{83337B3C-1F5A-8707-31D6-879B4856A733}"/>
          </ac:spMkLst>
        </pc:spChg>
        <pc:spChg chg="del">
          <ac:chgData name="Ana Quintana" userId="e3fa3b131e7bf2b7" providerId="Windows Live" clId="Web-{1F23689A-B3B9-4E1D-BBD4-0D1300E58FAA}" dt="2023-11-27T10:11:04.333" v="303"/>
          <ac:spMkLst>
            <pc:docMk/>
            <pc:sldMk cId="1173988671" sldId="294"/>
            <ac:spMk id="10" creationId="{95A520F2-E0F5-A54B-D873-0D127BEED7C3}"/>
          </ac:spMkLst>
        </pc:spChg>
        <pc:spChg chg="del">
          <ac:chgData name="Ana Quintana" userId="e3fa3b131e7bf2b7" providerId="Windows Live" clId="Web-{1F23689A-B3B9-4E1D-BBD4-0D1300E58FAA}" dt="2023-11-27T10:11:04.333" v="302"/>
          <ac:spMkLst>
            <pc:docMk/>
            <pc:sldMk cId="1173988671" sldId="294"/>
            <ac:spMk id="11" creationId="{B0433EBA-7FC8-056E-E271-D7A475935B72}"/>
          </ac:spMkLst>
        </pc:spChg>
        <pc:spChg chg="add mod">
          <ac:chgData name="Ana Quintana" userId="e3fa3b131e7bf2b7" providerId="Windows Live" clId="Web-{1F23689A-B3B9-4E1D-BBD4-0D1300E58FAA}" dt="2023-11-27T10:51:39.261" v="766" actId="20577"/>
          <ac:spMkLst>
            <pc:docMk/>
            <pc:sldMk cId="1173988671" sldId="294"/>
            <ac:spMk id="12" creationId="{63206D3A-7D2C-F5FC-63D3-B1E108555186}"/>
          </ac:spMkLst>
        </pc:spChg>
        <pc:spChg chg="add del">
          <ac:chgData name="Ana Quintana" userId="e3fa3b131e7bf2b7" providerId="Windows Live" clId="Web-{1F23689A-B3B9-4E1D-BBD4-0D1300E58FAA}" dt="2023-11-27T10:48:45.928" v="730"/>
          <ac:spMkLst>
            <pc:docMk/>
            <pc:sldMk cId="1173988671" sldId="294"/>
            <ac:spMk id="13" creationId="{0D6D9A01-056F-7D86-AA30-A940EB92DF3C}"/>
          </ac:spMkLst>
        </pc:spChg>
        <pc:spChg chg="add del">
          <ac:chgData name="Ana Quintana" userId="e3fa3b131e7bf2b7" providerId="Windows Live" clId="Web-{1F23689A-B3B9-4E1D-BBD4-0D1300E58FAA}" dt="2023-11-27T10:48:45.928" v="729"/>
          <ac:spMkLst>
            <pc:docMk/>
            <pc:sldMk cId="1173988671" sldId="294"/>
            <ac:spMk id="14" creationId="{A1C38DFE-A7BD-E02A-5CB1-770F3F92D41D}"/>
          </ac:spMkLst>
        </pc:spChg>
        <pc:spChg chg="add">
          <ac:chgData name="Ana Quintana" userId="e3fa3b131e7bf2b7" providerId="Windows Live" clId="Web-{1F23689A-B3B9-4E1D-BBD4-0D1300E58FAA}" dt="2023-11-27T10:48:56.710" v="732"/>
          <ac:spMkLst>
            <pc:docMk/>
            <pc:sldMk cId="1173988671" sldId="294"/>
            <ac:spMk id="20" creationId="{6503909C-ACB5-D794-0C32-0CD751F88591}"/>
          </ac:spMkLst>
        </pc:spChg>
        <pc:spChg chg="add">
          <ac:chgData name="Ana Quintana" userId="e3fa3b131e7bf2b7" providerId="Windows Live" clId="Web-{1F23689A-B3B9-4E1D-BBD4-0D1300E58FAA}" dt="2023-11-27T10:48:56.710" v="732"/>
          <ac:spMkLst>
            <pc:docMk/>
            <pc:sldMk cId="1173988671" sldId="294"/>
            <ac:spMk id="22" creationId="{52BCF874-A1AE-D50A-44BB-83BEF0F8BE27}"/>
          </ac:spMkLst>
        </pc:spChg>
        <pc:spChg chg="add">
          <ac:chgData name="Ana Quintana" userId="e3fa3b131e7bf2b7" providerId="Windows Live" clId="Web-{1F23689A-B3B9-4E1D-BBD4-0D1300E58FAA}" dt="2023-11-27T10:48:56.710" v="732"/>
          <ac:spMkLst>
            <pc:docMk/>
            <pc:sldMk cId="1173988671" sldId="294"/>
            <ac:spMk id="23" creationId="{C4B5738A-318B-6619-1957-77F3589C6ED0}"/>
          </ac:spMkLst>
        </pc:spChg>
        <pc:spChg chg="mod">
          <ac:chgData name="Ana Quintana" userId="e3fa3b131e7bf2b7" providerId="Windows Live" clId="Web-{1F23689A-B3B9-4E1D-BBD4-0D1300E58FAA}" dt="2023-11-27T10:11:43.302" v="334" actId="20577"/>
          <ac:spMkLst>
            <pc:docMk/>
            <pc:sldMk cId="1173988671" sldId="294"/>
            <ac:spMk id="36" creationId="{BF2014DE-F722-5306-3B09-114F6583CF42}"/>
          </ac:spMkLst>
        </pc:spChg>
        <pc:picChg chg="add mod">
          <ac:chgData name="Ana Quintana" userId="e3fa3b131e7bf2b7" providerId="Windows Live" clId="Web-{1F23689A-B3B9-4E1D-BBD4-0D1300E58FAA}" dt="2023-11-27T10:50:34.150" v="751" actId="1076"/>
          <ac:picMkLst>
            <pc:docMk/>
            <pc:sldMk cId="1173988671" sldId="294"/>
            <ac:picMk id="2" creationId="{B2073FE7-0EBC-B09B-6839-CAD3C6C1E333}"/>
          </ac:picMkLst>
        </pc:picChg>
        <pc:picChg chg="add del mod">
          <ac:chgData name="Ana Quintana" userId="e3fa3b131e7bf2b7" providerId="Windows Live" clId="Web-{1F23689A-B3B9-4E1D-BBD4-0D1300E58FAA}" dt="2023-11-27T10:48:45.928" v="731"/>
          <ac:picMkLst>
            <pc:docMk/>
            <pc:sldMk cId="1173988671" sldId="294"/>
            <ac:picMk id="3" creationId="{5222E5F4-F1B9-A861-436C-A56CA290CC47}"/>
          </ac:picMkLst>
        </pc:picChg>
        <pc:picChg chg="add mod">
          <ac:chgData name="Ana Quintana" userId="e3fa3b131e7bf2b7" providerId="Windows Live" clId="Web-{1F23689A-B3B9-4E1D-BBD4-0D1300E58FAA}" dt="2023-11-27T10:51:05.854" v="764" actId="1076"/>
          <ac:picMkLst>
            <pc:docMk/>
            <pc:sldMk cId="1173988671" sldId="294"/>
            <ac:picMk id="4" creationId="{5C11B7CD-729C-6ED6-EBBF-0249B4B23E71}"/>
          </ac:picMkLst>
        </pc:picChg>
        <pc:picChg chg="add mod">
          <ac:chgData name="Ana Quintana" userId="e3fa3b131e7bf2b7" providerId="Windows Live" clId="Web-{1F23689A-B3B9-4E1D-BBD4-0D1300E58FAA}" dt="2023-11-27T10:50:23.384" v="748" actId="1076"/>
          <ac:picMkLst>
            <pc:docMk/>
            <pc:sldMk cId="1173988671" sldId="294"/>
            <ac:picMk id="5" creationId="{7FCE2CFF-EE62-85EB-FE20-31F948C88BDF}"/>
          </ac:picMkLst>
        </pc:picChg>
        <pc:picChg chg="add mod">
          <ac:chgData name="Ana Quintana" userId="e3fa3b131e7bf2b7" providerId="Windows Live" clId="Web-{1F23689A-B3B9-4E1D-BBD4-0D1300E58FAA}" dt="2023-11-27T10:46:28.518" v="684" actId="1076"/>
          <ac:picMkLst>
            <pc:docMk/>
            <pc:sldMk cId="1173988671" sldId="294"/>
            <ac:picMk id="6" creationId="{36347AC2-B0BF-B70E-A11F-6170E9EC7567}"/>
          </ac:picMkLst>
        </pc:picChg>
        <pc:picChg chg="del">
          <ac:chgData name="Ana Quintana" userId="e3fa3b131e7bf2b7" providerId="Windows Live" clId="Web-{1F23689A-B3B9-4E1D-BBD4-0D1300E58FAA}" dt="2023-11-27T10:11:04.333" v="305"/>
          <ac:picMkLst>
            <pc:docMk/>
            <pc:sldMk cId="1173988671" sldId="294"/>
            <ac:picMk id="8" creationId="{7C8829A6-34FE-838F-DD0A-FC4DD288BD93}"/>
          </ac:picMkLst>
        </pc:picChg>
        <pc:picChg chg="del">
          <ac:chgData name="Ana Quintana" userId="e3fa3b131e7bf2b7" providerId="Windows Live" clId="Web-{1F23689A-B3B9-4E1D-BBD4-0D1300E58FAA}" dt="2023-11-27T10:11:04.333" v="304"/>
          <ac:picMkLst>
            <pc:docMk/>
            <pc:sldMk cId="1173988671" sldId="294"/>
            <ac:picMk id="9" creationId="{CA58C0DB-3F0E-3370-84EE-95E785901183}"/>
          </ac:picMkLst>
        </pc:picChg>
        <pc:picChg chg="add">
          <ac:chgData name="Ana Quintana" userId="e3fa3b131e7bf2b7" providerId="Windows Live" clId="Web-{1F23689A-B3B9-4E1D-BBD4-0D1300E58FAA}" dt="2023-11-27T10:48:56.710" v="732"/>
          <ac:picMkLst>
            <pc:docMk/>
            <pc:sldMk cId="1173988671" sldId="294"/>
            <ac:picMk id="18" creationId="{8B7ABB2D-6F35-7272-D1C4-75D2D05B086A}"/>
          </ac:picMkLst>
        </pc:picChg>
        <pc:cxnChg chg="add del mod">
          <ac:chgData name="Ana Quintana" userId="e3fa3b131e7bf2b7" providerId="Windows Live" clId="Web-{1F23689A-B3B9-4E1D-BBD4-0D1300E58FAA}" dt="2023-11-27T10:48:45.928" v="728"/>
          <ac:cxnSpMkLst>
            <pc:docMk/>
            <pc:sldMk cId="1173988671" sldId="294"/>
            <ac:cxnSpMk id="15" creationId="{87FB5232-7237-A330-4E4F-60A86FBC9596}"/>
          </ac:cxnSpMkLst>
        </pc:cxnChg>
        <pc:cxnChg chg="add del mod">
          <ac:chgData name="Ana Quintana" userId="e3fa3b131e7bf2b7" providerId="Windows Live" clId="Web-{1F23689A-B3B9-4E1D-BBD4-0D1300E58FAA}" dt="2023-11-27T10:48:45.928" v="727"/>
          <ac:cxnSpMkLst>
            <pc:docMk/>
            <pc:sldMk cId="1173988671" sldId="294"/>
            <ac:cxnSpMk id="16" creationId="{2D0DAE3E-DEBF-B124-B51B-E3437975CE48}"/>
          </ac:cxnSpMkLst>
        </pc:cxnChg>
        <pc:cxnChg chg="add del mod">
          <ac:chgData name="Ana Quintana" userId="e3fa3b131e7bf2b7" providerId="Windows Live" clId="Web-{1F23689A-B3B9-4E1D-BBD4-0D1300E58FAA}" dt="2023-11-27T10:48:45.928" v="726"/>
          <ac:cxnSpMkLst>
            <pc:docMk/>
            <pc:sldMk cId="1173988671" sldId="294"/>
            <ac:cxnSpMk id="17" creationId="{91329363-504A-1796-84E8-A29CD2942671}"/>
          </ac:cxnSpMkLst>
        </pc:cxnChg>
        <pc:cxnChg chg="add">
          <ac:chgData name="Ana Quintana" userId="e3fa3b131e7bf2b7" providerId="Windows Live" clId="Web-{1F23689A-B3B9-4E1D-BBD4-0D1300E58FAA}" dt="2023-11-27T10:48:56.710" v="732"/>
          <ac:cxnSpMkLst>
            <pc:docMk/>
            <pc:sldMk cId="1173988671" sldId="294"/>
            <ac:cxnSpMk id="24" creationId="{A56A58CB-9E90-8513-2F53-7387415701CD}"/>
          </ac:cxnSpMkLst>
        </pc:cxnChg>
        <pc:cxnChg chg="add">
          <ac:chgData name="Ana Quintana" userId="e3fa3b131e7bf2b7" providerId="Windows Live" clId="Web-{1F23689A-B3B9-4E1D-BBD4-0D1300E58FAA}" dt="2023-11-27T10:48:56.710" v="732"/>
          <ac:cxnSpMkLst>
            <pc:docMk/>
            <pc:sldMk cId="1173988671" sldId="294"/>
            <ac:cxnSpMk id="25" creationId="{1F2BED18-FD2A-0199-B5D3-67083FBB817E}"/>
          </ac:cxnSpMkLst>
        </pc:cxnChg>
        <pc:cxnChg chg="add">
          <ac:chgData name="Ana Quintana" userId="e3fa3b131e7bf2b7" providerId="Windows Live" clId="Web-{1F23689A-B3B9-4E1D-BBD4-0D1300E58FAA}" dt="2023-11-27T10:48:56.710" v="732"/>
          <ac:cxnSpMkLst>
            <pc:docMk/>
            <pc:sldMk cId="1173988671" sldId="294"/>
            <ac:cxnSpMk id="26" creationId="{59CE3E46-EEAA-5199-4993-E9E6A4EF98FA}"/>
          </ac:cxnSpMkLst>
        </pc:cxnChg>
      </pc:sldChg>
    </pc:docChg>
  </pc:docChgLst>
  <pc:docChgLst>
    <pc:chgData name="Ana Quintana" userId="e3fa3b131e7bf2b7" providerId="Windows Live" clId="Web-{EE29B706-075A-41B8-965B-21378BD76A3F}"/>
    <pc:docChg chg="modSld sldOrd">
      <pc:chgData name="Ana Quintana" userId="e3fa3b131e7bf2b7" providerId="Windows Live" clId="Web-{EE29B706-075A-41B8-965B-21378BD76A3F}" dt="2023-11-30T13:23:19.960" v="659" actId="14100"/>
      <pc:docMkLst>
        <pc:docMk/>
      </pc:docMkLst>
      <pc:sldChg chg="addSp delSp modSp">
        <pc:chgData name="Ana Quintana" userId="e3fa3b131e7bf2b7" providerId="Windows Live" clId="Web-{EE29B706-075A-41B8-965B-21378BD76A3F}" dt="2023-11-30T10:46:15.654" v="386" actId="1076"/>
        <pc:sldMkLst>
          <pc:docMk/>
          <pc:sldMk cId="3293489202" sldId="263"/>
        </pc:sldMkLst>
        <pc:spChg chg="mod">
          <ac:chgData name="Ana Quintana" userId="e3fa3b131e7bf2b7" providerId="Windows Live" clId="Web-{EE29B706-075A-41B8-965B-21378BD76A3F}" dt="2023-11-30T10:45:48.790" v="373" actId="20577"/>
          <ac:spMkLst>
            <pc:docMk/>
            <pc:sldMk cId="3293489202" sldId="263"/>
            <ac:spMk id="2" creationId="{00421AD4-8785-076D-B651-DADC304146F9}"/>
          </ac:spMkLst>
        </pc:spChg>
        <pc:spChg chg="mod">
          <ac:chgData name="Ana Quintana" userId="e3fa3b131e7bf2b7" providerId="Windows Live" clId="Web-{EE29B706-075A-41B8-965B-21378BD76A3F}" dt="2023-11-30T09:11:08.382" v="50" actId="20577"/>
          <ac:spMkLst>
            <pc:docMk/>
            <pc:sldMk cId="3293489202" sldId="263"/>
            <ac:spMk id="3" creationId="{AB55E8DE-BB5C-5BBA-CACE-31FA9009135F}"/>
          </ac:spMkLst>
        </pc:spChg>
        <pc:spChg chg="add del">
          <ac:chgData name="Ana Quintana" userId="e3fa3b131e7bf2b7" providerId="Windows Live" clId="Web-{EE29B706-075A-41B8-965B-21378BD76A3F}" dt="2023-11-30T10:38:01.623" v="237"/>
          <ac:spMkLst>
            <pc:docMk/>
            <pc:sldMk cId="3293489202" sldId="263"/>
            <ac:spMk id="9" creationId="{FAE64CF2-4543-CB4A-7649-B9ABE5271A08}"/>
          </ac:spMkLst>
        </pc:spChg>
        <pc:spChg chg="add del mod ord">
          <ac:chgData name="Ana Quintana" userId="e3fa3b131e7bf2b7" providerId="Windows Live" clId="Web-{EE29B706-075A-41B8-965B-21378BD76A3F}" dt="2023-11-30T10:45:55.650" v="379" actId="1076"/>
          <ac:spMkLst>
            <pc:docMk/>
            <pc:sldMk cId="3293489202" sldId="263"/>
            <ac:spMk id="10" creationId="{5725F849-3356-1470-5B0E-D10B68C48D04}"/>
          </ac:spMkLst>
        </pc:spChg>
        <pc:spChg chg="mod ord">
          <ac:chgData name="Ana Quintana" userId="e3fa3b131e7bf2b7" providerId="Windows Live" clId="Web-{EE29B706-075A-41B8-965B-21378BD76A3F}" dt="2023-11-30T10:45:55.681" v="380" actId="1076"/>
          <ac:spMkLst>
            <pc:docMk/>
            <pc:sldMk cId="3293489202" sldId="263"/>
            <ac:spMk id="13" creationId="{D01155D1-37BC-1FD2-3D91-2F042BEABE6A}"/>
          </ac:spMkLst>
        </pc:spChg>
        <pc:spChg chg="add del mod">
          <ac:chgData name="Ana Quintana" userId="e3fa3b131e7bf2b7" providerId="Windows Live" clId="Web-{EE29B706-075A-41B8-965B-21378BD76A3F}" dt="2023-11-30T10:43:45.675" v="324"/>
          <ac:spMkLst>
            <pc:docMk/>
            <pc:sldMk cId="3293489202" sldId="263"/>
            <ac:spMk id="17" creationId="{60519A0F-7501-F920-EFEF-F5DA6A2DA386}"/>
          </ac:spMkLst>
        </pc:spChg>
        <pc:spChg chg="add mod">
          <ac:chgData name="Ana Quintana" userId="e3fa3b131e7bf2b7" providerId="Windows Live" clId="Web-{EE29B706-075A-41B8-965B-21378BD76A3F}" dt="2023-11-30T10:45:55.697" v="381" actId="1076"/>
          <ac:spMkLst>
            <pc:docMk/>
            <pc:sldMk cId="3293489202" sldId="263"/>
            <ac:spMk id="22" creationId="{9B5B5944-0899-A701-0586-25C0A9012C2E}"/>
          </ac:spMkLst>
        </pc:spChg>
        <pc:spChg chg="add mod">
          <ac:chgData name="Ana Quintana" userId="e3fa3b131e7bf2b7" providerId="Windows Live" clId="Web-{EE29B706-075A-41B8-965B-21378BD76A3F}" dt="2023-11-30T10:46:02.853" v="384" actId="1076"/>
          <ac:spMkLst>
            <pc:docMk/>
            <pc:sldMk cId="3293489202" sldId="263"/>
            <ac:spMk id="23" creationId="{A2CAD545-5C29-45C4-E873-8E32A14041C7}"/>
          </ac:spMkLst>
        </pc:spChg>
        <pc:picChg chg="add del">
          <ac:chgData name="Ana Quintana" userId="e3fa3b131e7bf2b7" providerId="Windows Live" clId="Web-{EE29B706-075A-41B8-965B-21378BD76A3F}" dt="2023-11-30T10:38:01.639" v="238"/>
          <ac:picMkLst>
            <pc:docMk/>
            <pc:sldMk cId="3293489202" sldId="263"/>
            <ac:picMk id="5" creationId="{678B24AD-2CD3-1466-61FA-8BFD83A4C4A7}"/>
          </ac:picMkLst>
        </pc:picChg>
        <pc:picChg chg="mod">
          <ac:chgData name="Ana Quintana" userId="e3fa3b131e7bf2b7" providerId="Windows Live" clId="Web-{EE29B706-075A-41B8-965B-21378BD76A3F}" dt="2023-11-30T10:46:02.791" v="382" actId="1076"/>
          <ac:picMkLst>
            <pc:docMk/>
            <pc:sldMk cId="3293489202" sldId="263"/>
            <ac:picMk id="7" creationId="{21386F6D-0B00-40CE-168B-B1C02674EE35}"/>
          </ac:picMkLst>
        </pc:picChg>
        <pc:picChg chg="add mod">
          <ac:chgData name="Ana Quintana" userId="e3fa3b131e7bf2b7" providerId="Windows Live" clId="Web-{EE29B706-075A-41B8-965B-21378BD76A3F}" dt="2023-11-30T10:45:55.603" v="377" actId="1076"/>
          <ac:picMkLst>
            <pc:docMk/>
            <pc:sldMk cId="3293489202" sldId="263"/>
            <ac:picMk id="8" creationId="{59FD830E-C43A-8E95-4ACA-07ED922A854E}"/>
          </ac:picMkLst>
        </pc:picChg>
        <pc:picChg chg="mod ord">
          <ac:chgData name="Ana Quintana" userId="e3fa3b131e7bf2b7" providerId="Windows Live" clId="Web-{EE29B706-075A-41B8-965B-21378BD76A3F}" dt="2023-11-30T10:45:55.525" v="374" actId="1076"/>
          <ac:picMkLst>
            <pc:docMk/>
            <pc:sldMk cId="3293489202" sldId="263"/>
            <ac:picMk id="11" creationId="{1EBA1D6A-3924-569E-743A-DCF2F54B3902}"/>
          </ac:picMkLst>
        </pc:picChg>
        <pc:picChg chg="mod">
          <ac:chgData name="Ana Quintana" userId="e3fa3b131e7bf2b7" providerId="Windows Live" clId="Web-{EE29B706-075A-41B8-965B-21378BD76A3F}" dt="2023-11-30T10:45:55.541" v="375" actId="1076"/>
          <ac:picMkLst>
            <pc:docMk/>
            <pc:sldMk cId="3293489202" sldId="263"/>
            <ac:picMk id="15" creationId="{4A467752-4DF8-1D8C-C97E-9AB4B04DC8F8}"/>
          </ac:picMkLst>
        </pc:picChg>
        <pc:picChg chg="del">
          <ac:chgData name="Ana Quintana" userId="e3fa3b131e7bf2b7" providerId="Windows Live" clId="Web-{EE29B706-075A-41B8-965B-21378BD76A3F}" dt="2023-11-30T10:38:03.498" v="239"/>
          <ac:picMkLst>
            <pc:docMk/>
            <pc:sldMk cId="3293489202" sldId="263"/>
            <ac:picMk id="16" creationId="{0259A5F1-3103-13F5-8A27-6CBF658D4D9B}"/>
          </ac:picMkLst>
        </pc:picChg>
        <pc:picChg chg="mod">
          <ac:chgData name="Ana Quintana" userId="e3fa3b131e7bf2b7" providerId="Windows Live" clId="Web-{EE29B706-075A-41B8-965B-21378BD76A3F}" dt="2023-11-30T10:46:15.654" v="386" actId="1076"/>
          <ac:picMkLst>
            <pc:docMk/>
            <pc:sldMk cId="3293489202" sldId="263"/>
            <ac:picMk id="18" creationId="{8614D684-792D-16F8-45F3-DBE0C63BC2AD}"/>
          </ac:picMkLst>
        </pc:picChg>
        <pc:picChg chg="add mod">
          <ac:chgData name="Ana Quintana" userId="e3fa3b131e7bf2b7" providerId="Windows Live" clId="Web-{EE29B706-075A-41B8-965B-21378BD76A3F}" dt="2023-11-30T10:46:02.822" v="383" actId="1076"/>
          <ac:picMkLst>
            <pc:docMk/>
            <pc:sldMk cId="3293489202" sldId="263"/>
            <ac:picMk id="19" creationId="{4B3762B1-DC5A-BEE5-4F0E-D7B447F75807}"/>
          </ac:picMkLst>
        </pc:picChg>
        <pc:picChg chg="add del mod">
          <ac:chgData name="Ana Quintana" userId="e3fa3b131e7bf2b7" providerId="Windows Live" clId="Web-{EE29B706-075A-41B8-965B-21378BD76A3F}" dt="2023-11-30T10:41:52.592" v="285"/>
          <ac:picMkLst>
            <pc:docMk/>
            <pc:sldMk cId="3293489202" sldId="263"/>
            <ac:picMk id="20" creationId="{5D838A34-5E8C-9A3D-2BA9-50EB268E5F55}"/>
          </ac:picMkLst>
        </pc:picChg>
        <pc:picChg chg="add mod">
          <ac:chgData name="Ana Quintana" userId="e3fa3b131e7bf2b7" providerId="Windows Live" clId="Web-{EE29B706-075A-41B8-965B-21378BD76A3F}" dt="2023-11-30T10:45:55.619" v="378" actId="1076"/>
          <ac:picMkLst>
            <pc:docMk/>
            <pc:sldMk cId="3293489202" sldId="263"/>
            <ac:picMk id="21" creationId="{4D2E1857-ED0D-668A-2FA2-0578F5F9BF10}"/>
          </ac:picMkLst>
        </pc:picChg>
      </pc:sldChg>
      <pc:sldChg chg="modSp ord">
        <pc:chgData name="Ana Quintana" userId="e3fa3b131e7bf2b7" providerId="Windows Live" clId="Web-{EE29B706-075A-41B8-965B-21378BD76A3F}" dt="2023-11-30T11:43:24.588" v="587" actId="20577"/>
        <pc:sldMkLst>
          <pc:docMk/>
          <pc:sldMk cId="3427311556" sldId="287"/>
        </pc:sldMkLst>
        <pc:spChg chg="mod">
          <ac:chgData name="Ana Quintana" userId="e3fa3b131e7bf2b7" providerId="Windows Live" clId="Web-{EE29B706-075A-41B8-965B-21378BD76A3F}" dt="2023-11-30T09:34:55.417" v="112" actId="1076"/>
          <ac:spMkLst>
            <pc:docMk/>
            <pc:sldMk cId="3427311556" sldId="287"/>
            <ac:spMk id="3" creationId="{FC110C6A-FF33-FADC-82DE-86368584506D}"/>
          </ac:spMkLst>
        </pc:spChg>
        <pc:spChg chg="mod">
          <ac:chgData name="Ana Quintana" userId="e3fa3b131e7bf2b7" providerId="Windows Live" clId="Web-{EE29B706-075A-41B8-965B-21378BD76A3F}" dt="2023-11-30T11:43:24.588" v="587" actId="20577"/>
          <ac:spMkLst>
            <pc:docMk/>
            <pc:sldMk cId="3427311556" sldId="287"/>
            <ac:spMk id="5" creationId="{DBE4230F-F86F-DD08-0557-0424A9A23DE5}"/>
          </ac:spMkLst>
        </pc:spChg>
        <pc:spChg chg="mod">
          <ac:chgData name="Ana Quintana" userId="e3fa3b131e7bf2b7" providerId="Windows Live" clId="Web-{EE29B706-075A-41B8-965B-21378BD76A3F}" dt="2023-11-30T09:34:52.870" v="95" actId="1076"/>
          <ac:spMkLst>
            <pc:docMk/>
            <pc:sldMk cId="3427311556" sldId="287"/>
            <ac:spMk id="44" creationId="{B36DC2AA-22EF-425F-D1C9-BC829028D25B}"/>
          </ac:spMkLst>
        </pc:spChg>
        <pc:spChg chg="mod">
          <ac:chgData name="Ana Quintana" userId="e3fa3b131e7bf2b7" providerId="Windows Live" clId="Web-{EE29B706-075A-41B8-965B-21378BD76A3F}" dt="2023-11-30T09:34:52.885" v="96" actId="1076"/>
          <ac:spMkLst>
            <pc:docMk/>
            <pc:sldMk cId="3427311556" sldId="287"/>
            <ac:spMk id="45" creationId="{D34F5667-3866-8586-3DBD-116028AF1C05}"/>
          </ac:spMkLst>
        </pc:spChg>
        <pc:spChg chg="mod">
          <ac:chgData name="Ana Quintana" userId="e3fa3b131e7bf2b7" providerId="Windows Live" clId="Web-{EE29B706-075A-41B8-965B-21378BD76A3F}" dt="2023-11-30T09:34:52.901" v="97" actId="1076"/>
          <ac:spMkLst>
            <pc:docMk/>
            <pc:sldMk cId="3427311556" sldId="287"/>
            <ac:spMk id="46" creationId="{F214DD0F-A313-4498-B83B-59492D8E96A3}"/>
          </ac:spMkLst>
        </pc:spChg>
        <pc:spChg chg="mod">
          <ac:chgData name="Ana Quintana" userId="e3fa3b131e7bf2b7" providerId="Windows Live" clId="Web-{EE29B706-075A-41B8-965B-21378BD76A3F}" dt="2023-11-30T09:34:52.916" v="98" actId="1076"/>
          <ac:spMkLst>
            <pc:docMk/>
            <pc:sldMk cId="3427311556" sldId="287"/>
            <ac:spMk id="47" creationId="{6CA54216-22A3-B30D-7CF9-EA71E0A63E03}"/>
          </ac:spMkLst>
        </pc:spChg>
        <pc:spChg chg="mod">
          <ac:chgData name="Ana Quintana" userId="e3fa3b131e7bf2b7" providerId="Windows Live" clId="Web-{EE29B706-075A-41B8-965B-21378BD76A3F}" dt="2023-11-30T09:34:52.948" v="99" actId="1076"/>
          <ac:spMkLst>
            <pc:docMk/>
            <pc:sldMk cId="3427311556" sldId="287"/>
            <ac:spMk id="48" creationId="{58E10CE6-7E89-8962-0379-D4943A921FC2}"/>
          </ac:spMkLst>
        </pc:spChg>
        <pc:spChg chg="mod">
          <ac:chgData name="Ana Quintana" userId="e3fa3b131e7bf2b7" providerId="Windows Live" clId="Web-{EE29B706-075A-41B8-965B-21378BD76A3F}" dt="2023-11-30T09:34:52.963" v="100" actId="1076"/>
          <ac:spMkLst>
            <pc:docMk/>
            <pc:sldMk cId="3427311556" sldId="287"/>
            <ac:spMk id="49" creationId="{1842D95A-ABDE-BE12-7286-287882589338}"/>
          </ac:spMkLst>
        </pc:spChg>
        <pc:spChg chg="mod">
          <ac:chgData name="Ana Quintana" userId="e3fa3b131e7bf2b7" providerId="Windows Live" clId="Web-{EE29B706-075A-41B8-965B-21378BD76A3F}" dt="2023-11-30T09:34:53.042" v="102" actId="1076"/>
          <ac:spMkLst>
            <pc:docMk/>
            <pc:sldMk cId="3427311556" sldId="287"/>
            <ac:spMk id="51" creationId="{484778B9-23B0-19CF-605A-DD92C7B29185}"/>
          </ac:spMkLst>
        </pc:spChg>
        <pc:picChg chg="mod">
          <ac:chgData name="Ana Quintana" userId="e3fa3b131e7bf2b7" providerId="Windows Live" clId="Web-{EE29B706-075A-41B8-965B-21378BD76A3F}" dt="2023-11-30T09:34:53.026" v="101" actId="1076"/>
          <ac:picMkLst>
            <pc:docMk/>
            <pc:sldMk cId="3427311556" sldId="287"/>
            <ac:picMk id="50" creationId="{D19A28CC-1215-8649-0D7C-405011E7EA0F}"/>
          </ac:picMkLst>
        </pc:picChg>
        <pc:picChg chg="mod">
          <ac:chgData name="Ana Quintana" userId="e3fa3b131e7bf2b7" providerId="Windows Live" clId="Web-{EE29B706-075A-41B8-965B-21378BD76A3F}" dt="2023-11-30T09:34:53.073" v="103" actId="1076"/>
          <ac:picMkLst>
            <pc:docMk/>
            <pc:sldMk cId="3427311556" sldId="287"/>
            <ac:picMk id="52" creationId="{6AA178B3-59A5-A3E9-26CE-3506983271B6}"/>
          </ac:picMkLst>
        </pc:picChg>
        <pc:picChg chg="mod">
          <ac:chgData name="Ana Quintana" userId="e3fa3b131e7bf2b7" providerId="Windows Live" clId="Web-{EE29B706-075A-41B8-965B-21378BD76A3F}" dt="2023-11-30T09:34:53.104" v="104" actId="1076"/>
          <ac:picMkLst>
            <pc:docMk/>
            <pc:sldMk cId="3427311556" sldId="287"/>
            <ac:picMk id="53" creationId="{0B20A246-C3B6-B3D3-E458-BBA2C7061891}"/>
          </ac:picMkLst>
        </pc:picChg>
        <pc:cxnChg chg="mod">
          <ac:chgData name="Ana Quintana" userId="e3fa3b131e7bf2b7" providerId="Windows Live" clId="Web-{EE29B706-075A-41B8-965B-21378BD76A3F}" dt="2023-11-30T09:34:53.104" v="105" actId="1076"/>
          <ac:cxnSpMkLst>
            <pc:docMk/>
            <pc:sldMk cId="3427311556" sldId="287"/>
            <ac:cxnSpMk id="54" creationId="{9039575D-4FEA-8417-DAD1-6F2CABAD4DD8}"/>
          </ac:cxnSpMkLst>
        </pc:cxnChg>
        <pc:cxnChg chg="mod">
          <ac:chgData name="Ana Quintana" userId="e3fa3b131e7bf2b7" providerId="Windows Live" clId="Web-{EE29B706-075A-41B8-965B-21378BD76A3F}" dt="2023-11-30T09:34:53.120" v="106" actId="1076"/>
          <ac:cxnSpMkLst>
            <pc:docMk/>
            <pc:sldMk cId="3427311556" sldId="287"/>
            <ac:cxnSpMk id="55" creationId="{C08E12F8-42ED-84BE-CE26-653978A49D49}"/>
          </ac:cxnSpMkLst>
        </pc:cxnChg>
        <pc:cxnChg chg="mod">
          <ac:chgData name="Ana Quintana" userId="e3fa3b131e7bf2b7" providerId="Windows Live" clId="Web-{EE29B706-075A-41B8-965B-21378BD76A3F}" dt="2023-11-30T09:34:53.135" v="107" actId="1076"/>
          <ac:cxnSpMkLst>
            <pc:docMk/>
            <pc:sldMk cId="3427311556" sldId="287"/>
            <ac:cxnSpMk id="56" creationId="{27CD04A1-7E43-BC46-3234-B9BA213B0BE1}"/>
          </ac:cxnSpMkLst>
        </pc:cxnChg>
        <pc:cxnChg chg="mod">
          <ac:chgData name="Ana Quintana" userId="e3fa3b131e7bf2b7" providerId="Windows Live" clId="Web-{EE29B706-075A-41B8-965B-21378BD76A3F}" dt="2023-11-30T09:34:53.151" v="108" actId="1076"/>
          <ac:cxnSpMkLst>
            <pc:docMk/>
            <pc:sldMk cId="3427311556" sldId="287"/>
            <ac:cxnSpMk id="57" creationId="{8AB354E1-40C5-0367-320B-398CDA3350B2}"/>
          </ac:cxnSpMkLst>
        </pc:cxnChg>
        <pc:cxnChg chg="mod">
          <ac:chgData name="Ana Quintana" userId="e3fa3b131e7bf2b7" providerId="Windows Live" clId="Web-{EE29B706-075A-41B8-965B-21378BD76A3F}" dt="2023-11-30T09:34:53.167" v="109" actId="1076"/>
          <ac:cxnSpMkLst>
            <pc:docMk/>
            <pc:sldMk cId="3427311556" sldId="287"/>
            <ac:cxnSpMk id="58" creationId="{3D995AE7-8C4A-0825-3CE1-C0F421AF2EE5}"/>
          </ac:cxnSpMkLst>
        </pc:cxnChg>
        <pc:cxnChg chg="mod">
          <ac:chgData name="Ana Quintana" userId="e3fa3b131e7bf2b7" providerId="Windows Live" clId="Web-{EE29B706-075A-41B8-965B-21378BD76A3F}" dt="2023-11-30T09:34:53.182" v="110" actId="1076"/>
          <ac:cxnSpMkLst>
            <pc:docMk/>
            <pc:sldMk cId="3427311556" sldId="287"/>
            <ac:cxnSpMk id="59" creationId="{D511E82C-4121-CEDC-62A7-2F83BA40E8BE}"/>
          </ac:cxnSpMkLst>
        </pc:cxnChg>
        <pc:cxnChg chg="mod">
          <ac:chgData name="Ana Quintana" userId="e3fa3b131e7bf2b7" providerId="Windows Live" clId="Web-{EE29B706-075A-41B8-965B-21378BD76A3F}" dt="2023-11-30T09:34:53.198" v="111" actId="1076"/>
          <ac:cxnSpMkLst>
            <pc:docMk/>
            <pc:sldMk cId="3427311556" sldId="287"/>
            <ac:cxnSpMk id="60" creationId="{4E7A15FF-235A-5928-7636-3147EAB43080}"/>
          </ac:cxnSpMkLst>
        </pc:cxnChg>
      </pc:sldChg>
      <pc:sldChg chg="addSp modSp">
        <pc:chgData name="Ana Quintana" userId="e3fa3b131e7bf2b7" providerId="Windows Live" clId="Web-{EE29B706-075A-41B8-965B-21378BD76A3F}" dt="2023-11-30T11:41:52.442" v="583" actId="20577"/>
        <pc:sldMkLst>
          <pc:docMk/>
          <pc:sldMk cId="1412789128" sldId="292"/>
        </pc:sldMkLst>
        <pc:spChg chg="add mod">
          <ac:chgData name="Ana Quintana" userId="e3fa3b131e7bf2b7" providerId="Windows Live" clId="Web-{EE29B706-075A-41B8-965B-21378BD76A3F}" dt="2023-11-30T11:41:52.442" v="583" actId="20577"/>
          <ac:spMkLst>
            <pc:docMk/>
            <pc:sldMk cId="1412789128" sldId="292"/>
            <ac:spMk id="4" creationId="{5BFD7687-5A7F-0C68-10AD-625BF31DA6AD}"/>
          </ac:spMkLst>
        </pc:spChg>
      </pc:sldChg>
      <pc:sldChg chg="addSp delSp modSp">
        <pc:chgData name="Ana Quintana" userId="e3fa3b131e7bf2b7" providerId="Windows Live" clId="Web-{EE29B706-075A-41B8-965B-21378BD76A3F}" dt="2023-11-30T13:16:43.939" v="657" actId="1076"/>
        <pc:sldMkLst>
          <pc:docMk/>
          <pc:sldMk cId="3723785467" sldId="293"/>
        </pc:sldMkLst>
        <pc:spChg chg="ord">
          <ac:chgData name="Ana Quintana" userId="e3fa3b131e7bf2b7" providerId="Windows Live" clId="Web-{EE29B706-075A-41B8-965B-21378BD76A3F}" dt="2023-11-30T13:15:33.748" v="646"/>
          <ac:spMkLst>
            <pc:docMk/>
            <pc:sldMk cId="3723785467" sldId="293"/>
            <ac:spMk id="19" creationId="{100EDD19-6802-4EC3-95CE-CFFAB042CFD6}"/>
          </ac:spMkLst>
        </pc:spChg>
        <pc:spChg chg="mod">
          <ac:chgData name="Ana Quintana" userId="e3fa3b131e7bf2b7" providerId="Windows Live" clId="Web-{EE29B706-075A-41B8-965B-21378BD76A3F}" dt="2023-11-30T12:57:51.044" v="632" actId="1076"/>
          <ac:spMkLst>
            <pc:docMk/>
            <pc:sldMk cId="3723785467" sldId="293"/>
            <ac:spMk id="22" creationId="{84456313-7627-64A2-A610-2A90660C545B}"/>
          </ac:spMkLst>
        </pc:spChg>
        <pc:spChg chg="mod ord">
          <ac:chgData name="Ana Quintana" userId="e3fa3b131e7bf2b7" providerId="Windows Live" clId="Web-{EE29B706-075A-41B8-965B-21378BD76A3F}" dt="2023-11-30T13:15:50.936" v="650" actId="1076"/>
          <ac:spMkLst>
            <pc:docMk/>
            <pc:sldMk cId="3723785467" sldId="293"/>
            <ac:spMk id="23" creationId="{8885723D-E47F-A8D0-BD53-44A4B9A6B87B}"/>
          </ac:spMkLst>
        </pc:spChg>
        <pc:spChg chg="mod">
          <ac:chgData name="Ana Quintana" userId="e3fa3b131e7bf2b7" providerId="Windows Live" clId="Web-{EE29B706-075A-41B8-965B-21378BD76A3F}" dt="2023-11-30T12:54:15.754" v="630" actId="20577"/>
          <ac:spMkLst>
            <pc:docMk/>
            <pc:sldMk cId="3723785467" sldId="293"/>
            <ac:spMk id="24" creationId="{1607CD04-C50E-55BC-4779-04D958C88E8C}"/>
          </ac:spMkLst>
        </pc:spChg>
        <pc:picChg chg="add mod ord modCrop">
          <ac:chgData name="Ana Quintana" userId="e3fa3b131e7bf2b7" providerId="Windows Live" clId="Web-{EE29B706-075A-41B8-965B-21378BD76A3F}" dt="2023-11-30T13:16:24.032" v="656" actId="1076"/>
          <ac:picMkLst>
            <pc:docMk/>
            <pc:sldMk cId="3723785467" sldId="293"/>
            <ac:picMk id="4" creationId="{F8192499-4DA9-2B54-E7DD-032283DE7DB8}"/>
          </ac:picMkLst>
        </pc:picChg>
        <pc:picChg chg="del">
          <ac:chgData name="Ana Quintana" userId="e3fa3b131e7bf2b7" providerId="Windows Live" clId="Web-{EE29B706-075A-41B8-965B-21378BD76A3F}" dt="2023-11-30T13:15:14.372" v="639"/>
          <ac:picMkLst>
            <pc:docMk/>
            <pc:sldMk cId="3723785467" sldId="293"/>
            <ac:picMk id="13" creationId="{D914DCDA-146A-300B-8708-6875EB40C22D}"/>
          </ac:picMkLst>
        </pc:picChg>
        <pc:cxnChg chg="mod">
          <ac:chgData name="Ana Quintana" userId="e3fa3b131e7bf2b7" providerId="Windows Live" clId="Web-{EE29B706-075A-41B8-965B-21378BD76A3F}" dt="2023-11-30T13:16:43.939" v="657" actId="1076"/>
          <ac:cxnSpMkLst>
            <pc:docMk/>
            <pc:sldMk cId="3723785467" sldId="293"/>
            <ac:cxnSpMk id="18" creationId="{6E0727D1-D465-EE4F-CF45-BCF763B01D50}"/>
          </ac:cxnSpMkLst>
        </pc:cxnChg>
        <pc:cxnChg chg="mod">
          <ac:chgData name="Ana Quintana" userId="e3fa3b131e7bf2b7" providerId="Windows Live" clId="Web-{EE29B706-075A-41B8-965B-21378BD76A3F}" dt="2023-11-30T12:57:42.059" v="631" actId="1076"/>
          <ac:cxnSpMkLst>
            <pc:docMk/>
            <pc:sldMk cId="3723785467" sldId="293"/>
            <ac:cxnSpMk id="20" creationId="{47371DE0-3A43-0205-1F97-5E2C987E77FF}"/>
          </ac:cxnSpMkLst>
        </pc:cxnChg>
      </pc:sldChg>
      <pc:sldChg chg="addSp modSp">
        <pc:chgData name="Ana Quintana" userId="e3fa3b131e7bf2b7" providerId="Windows Live" clId="Web-{EE29B706-075A-41B8-965B-21378BD76A3F}" dt="2023-11-30T11:39:07.228" v="564" actId="1076"/>
        <pc:sldMkLst>
          <pc:docMk/>
          <pc:sldMk cId="1173988671" sldId="294"/>
        </pc:sldMkLst>
        <pc:spChg chg="mod">
          <ac:chgData name="Ana Quintana" userId="e3fa3b131e7bf2b7" providerId="Windows Live" clId="Web-{EE29B706-075A-41B8-965B-21378BD76A3F}" dt="2023-11-30T08:58:51.145" v="46" actId="20577"/>
          <ac:spMkLst>
            <pc:docMk/>
            <pc:sldMk cId="1173988671" sldId="294"/>
            <ac:spMk id="3" creationId="{15C8F50F-27E5-06C8-1BD9-EC6BADE4E6EA}"/>
          </ac:spMkLst>
        </pc:spChg>
        <pc:spChg chg="add mod">
          <ac:chgData name="Ana Quintana" userId="e3fa3b131e7bf2b7" providerId="Windows Live" clId="Web-{EE29B706-075A-41B8-965B-21378BD76A3F}" dt="2023-11-30T11:39:07.228" v="564" actId="1076"/>
          <ac:spMkLst>
            <pc:docMk/>
            <pc:sldMk cId="1173988671" sldId="294"/>
            <ac:spMk id="5" creationId="{3F88DB1B-D8F5-9F0D-A5E3-713480A7CD82}"/>
          </ac:spMkLst>
        </pc:spChg>
        <pc:spChg chg="mod">
          <ac:chgData name="Ana Quintana" userId="e3fa3b131e7bf2b7" providerId="Windows Live" clId="Web-{EE29B706-075A-41B8-965B-21378BD76A3F}" dt="2023-11-30T11:38:34.210" v="555" actId="20577"/>
          <ac:spMkLst>
            <pc:docMk/>
            <pc:sldMk cId="1173988671" sldId="294"/>
            <ac:spMk id="7" creationId="{83337B3C-1F5A-8707-31D6-879B4856A733}"/>
          </ac:spMkLst>
        </pc:spChg>
      </pc:sldChg>
      <pc:sldChg chg="addSp delSp modSp">
        <pc:chgData name="Ana Quintana" userId="e3fa3b131e7bf2b7" providerId="Windows Live" clId="Web-{EE29B706-075A-41B8-965B-21378BD76A3F}" dt="2023-11-30T12:41:48.020" v="602" actId="20577"/>
        <pc:sldMkLst>
          <pc:docMk/>
          <pc:sldMk cId="718142209" sldId="298"/>
        </pc:sldMkLst>
        <pc:spChg chg="mod">
          <ac:chgData name="Ana Quintana" userId="e3fa3b131e7bf2b7" providerId="Windows Live" clId="Web-{EE29B706-075A-41B8-965B-21378BD76A3F}" dt="2023-11-30T12:41:48.020" v="602" actId="20577"/>
          <ac:spMkLst>
            <pc:docMk/>
            <pc:sldMk cId="718142209" sldId="298"/>
            <ac:spMk id="8" creationId="{6FCBC527-5294-644F-EC1B-05E6BB804D24}"/>
          </ac:spMkLst>
        </pc:spChg>
        <pc:picChg chg="del">
          <ac:chgData name="Ana Quintana" userId="e3fa3b131e7bf2b7" providerId="Windows Live" clId="Web-{EE29B706-075A-41B8-965B-21378BD76A3F}" dt="2023-11-30T08:38:11.040" v="34"/>
          <ac:picMkLst>
            <pc:docMk/>
            <pc:sldMk cId="718142209" sldId="298"/>
            <ac:picMk id="4" creationId="{F599636D-82EC-B30A-781F-5FA6069D3238}"/>
          </ac:picMkLst>
        </pc:picChg>
        <pc:picChg chg="add mod">
          <ac:chgData name="Ana Quintana" userId="e3fa3b131e7bf2b7" providerId="Windows Live" clId="Web-{EE29B706-075A-41B8-965B-21378BD76A3F}" dt="2023-11-30T08:39:01.324" v="43" actId="1076"/>
          <ac:picMkLst>
            <pc:docMk/>
            <pc:sldMk cId="718142209" sldId="298"/>
            <ac:picMk id="5" creationId="{83A5F2C2-ADFA-AD33-B100-5F76C3FE7E08}"/>
          </ac:picMkLst>
        </pc:picChg>
        <pc:picChg chg="mod">
          <ac:chgData name="Ana Quintana" userId="e3fa3b131e7bf2b7" providerId="Windows Live" clId="Web-{EE29B706-075A-41B8-965B-21378BD76A3F}" dt="2023-11-30T08:38:41.010" v="40" actId="14100"/>
          <ac:picMkLst>
            <pc:docMk/>
            <pc:sldMk cId="718142209" sldId="298"/>
            <ac:picMk id="6" creationId="{3C79C799-0293-E46F-4F8C-AEFD68E4C0F6}"/>
          </ac:picMkLst>
        </pc:picChg>
      </pc:sldChg>
      <pc:sldChg chg="addSp delSp modSp addAnim">
        <pc:chgData name="Ana Quintana" userId="e3fa3b131e7bf2b7" providerId="Windows Live" clId="Web-{EE29B706-075A-41B8-965B-21378BD76A3F}" dt="2023-11-30T13:23:19.960" v="659" actId="14100"/>
        <pc:sldMkLst>
          <pc:docMk/>
          <pc:sldMk cId="3587942023" sldId="299"/>
        </pc:sldMkLst>
        <pc:picChg chg="del">
          <ac:chgData name="Ana Quintana" userId="e3fa3b131e7bf2b7" providerId="Windows Live" clId="Web-{EE29B706-075A-41B8-965B-21378BD76A3F}" dt="2023-11-30T10:23:24.020" v="140"/>
          <ac:picMkLst>
            <pc:docMk/>
            <pc:sldMk cId="3587942023" sldId="299"/>
            <ac:picMk id="3" creationId="{068B7E97-E9C2-3582-9CD1-626C32C5683A}"/>
          </ac:picMkLst>
        </pc:picChg>
        <pc:picChg chg="del">
          <ac:chgData name="Ana Quintana" userId="e3fa3b131e7bf2b7" providerId="Windows Live" clId="Web-{EE29B706-075A-41B8-965B-21378BD76A3F}" dt="2023-11-30T10:24:01.678" v="148"/>
          <ac:picMkLst>
            <pc:docMk/>
            <pc:sldMk cId="3587942023" sldId="299"/>
            <ac:picMk id="4" creationId="{CB4A0F48-5B1F-A469-015C-A8788C5461BA}"/>
          </ac:picMkLst>
        </pc:picChg>
        <pc:picChg chg="add mod">
          <ac:chgData name="Ana Quintana" userId="e3fa3b131e7bf2b7" providerId="Windows Live" clId="Web-{EE29B706-075A-41B8-965B-21378BD76A3F}" dt="2023-11-30T11:08:55.808" v="487" actId="1076"/>
          <ac:picMkLst>
            <pc:docMk/>
            <pc:sldMk cId="3587942023" sldId="299"/>
            <ac:picMk id="5" creationId="{1AB544B4-1BA0-6C92-7CE0-808C12640DFF}"/>
          </ac:picMkLst>
        </pc:picChg>
        <pc:picChg chg="add mod">
          <ac:chgData name="Ana Quintana" userId="e3fa3b131e7bf2b7" providerId="Windows Live" clId="Web-{EE29B706-075A-41B8-965B-21378BD76A3F}" dt="2023-11-30T11:08:55.823" v="488" actId="1076"/>
          <ac:picMkLst>
            <pc:docMk/>
            <pc:sldMk cId="3587942023" sldId="299"/>
            <ac:picMk id="8" creationId="{4D7EA47D-CD54-E1EB-208D-04E3678A8716}"/>
          </ac:picMkLst>
        </pc:picChg>
        <pc:picChg chg="add mod">
          <ac:chgData name="Ana Quintana" userId="e3fa3b131e7bf2b7" providerId="Windows Live" clId="Web-{EE29B706-075A-41B8-965B-21378BD76A3F}" dt="2023-11-30T11:35:24.995" v="526" actId="1076"/>
          <ac:picMkLst>
            <pc:docMk/>
            <pc:sldMk cId="3587942023" sldId="299"/>
            <ac:picMk id="20" creationId="{82E03D5D-F6EB-FAA8-AFA4-794867453D7C}"/>
          </ac:picMkLst>
        </pc:picChg>
        <pc:picChg chg="add mod">
          <ac:chgData name="Ana Quintana" userId="e3fa3b131e7bf2b7" providerId="Windows Live" clId="Web-{EE29B706-075A-41B8-965B-21378BD76A3F}" dt="2023-11-30T11:35:34.026" v="527" actId="1076"/>
          <ac:picMkLst>
            <pc:docMk/>
            <pc:sldMk cId="3587942023" sldId="299"/>
            <ac:picMk id="22" creationId="{FB37C5CF-853D-B527-0C53-0EAF2A28DB5D}"/>
          </ac:picMkLst>
        </pc:picChg>
        <pc:picChg chg="del">
          <ac:chgData name="Ana Quintana" userId="e3fa3b131e7bf2b7" providerId="Windows Live" clId="Web-{EE29B706-075A-41B8-965B-21378BD76A3F}" dt="2023-11-30T10:24:45.914" v="157"/>
          <ac:picMkLst>
            <pc:docMk/>
            <pc:sldMk cId="3587942023" sldId="299"/>
            <ac:picMk id="30" creationId="{31A8E2BE-A670-D891-CF37-75FFDE1D4F6C}"/>
          </ac:picMkLst>
        </pc:picChg>
        <pc:picChg chg="del">
          <ac:chgData name="Ana Quintana" userId="e3fa3b131e7bf2b7" providerId="Windows Live" clId="Web-{EE29B706-075A-41B8-965B-21378BD76A3F}" dt="2023-11-30T10:25:24.291" v="161"/>
          <ac:picMkLst>
            <pc:docMk/>
            <pc:sldMk cId="3587942023" sldId="299"/>
            <ac:picMk id="31" creationId="{76133B95-12EE-A4DE-BB97-52485E50248C}"/>
          </ac:picMkLst>
        </pc:picChg>
        <pc:cxnChg chg="add mod">
          <ac:chgData name="Ana Quintana" userId="e3fa3b131e7bf2b7" providerId="Windows Live" clId="Web-{EE29B706-075A-41B8-965B-21378BD76A3F}" dt="2023-11-30T13:23:19.960" v="659" actId="14100"/>
          <ac:cxnSpMkLst>
            <pc:docMk/>
            <pc:sldMk cId="3587942023" sldId="299"/>
            <ac:cxnSpMk id="23" creationId="{93B668D4-708C-6FA6-AAED-CD47EC1B3B36}"/>
          </ac:cxnSpMkLst>
        </pc:cxnChg>
        <pc:cxnChg chg="add mod">
          <ac:chgData name="Ana Quintana" userId="e3fa3b131e7bf2b7" providerId="Windows Live" clId="Web-{EE29B706-075A-41B8-965B-21378BD76A3F}" dt="2023-11-30T11:36:08.247" v="529"/>
          <ac:cxnSpMkLst>
            <pc:docMk/>
            <pc:sldMk cId="3587942023" sldId="299"/>
            <ac:cxnSpMk id="24" creationId="{65B0A51F-79B6-0DFF-FA51-5BED279CA65A}"/>
          </ac:cxnSpMkLst>
        </pc:cxnChg>
        <pc:cxnChg chg="add mod">
          <ac:chgData name="Ana Quintana" userId="e3fa3b131e7bf2b7" providerId="Windows Live" clId="Web-{EE29B706-075A-41B8-965B-21378BD76A3F}" dt="2023-11-30T11:36:08.247" v="530"/>
          <ac:cxnSpMkLst>
            <pc:docMk/>
            <pc:sldMk cId="3587942023" sldId="299"/>
            <ac:cxnSpMk id="25" creationId="{E04C9CF6-7815-5E1B-33A9-130E3F53CDF3}"/>
          </ac:cxnSpMkLst>
        </pc:cxnChg>
        <pc:cxnChg chg="add mod">
          <ac:chgData name="Ana Quintana" userId="e3fa3b131e7bf2b7" providerId="Windows Live" clId="Web-{EE29B706-075A-41B8-965B-21378BD76A3F}" dt="2023-11-30T11:36:08.263" v="531"/>
          <ac:cxnSpMkLst>
            <pc:docMk/>
            <pc:sldMk cId="3587942023" sldId="299"/>
            <ac:cxnSpMk id="26" creationId="{67A52863-0EBB-EEF1-C2B4-376D37AEE74A}"/>
          </ac:cxnSpMkLst>
        </pc:cxnChg>
      </pc:sldChg>
      <pc:sldChg chg="addSp delSp modSp addAnim">
        <pc:chgData name="Ana Quintana" userId="e3fa3b131e7bf2b7" providerId="Windows Live" clId="Web-{EE29B706-075A-41B8-965B-21378BD76A3F}" dt="2023-11-30T11:38:11.099" v="551"/>
        <pc:sldMkLst>
          <pc:docMk/>
          <pc:sldMk cId="2314631035" sldId="300"/>
        </pc:sldMkLst>
        <pc:spChg chg="mod">
          <ac:chgData name="Ana Quintana" userId="e3fa3b131e7bf2b7" providerId="Windows Live" clId="Web-{EE29B706-075A-41B8-965B-21378BD76A3F}" dt="2023-11-30T11:36:25.295" v="539" actId="1076"/>
          <ac:spMkLst>
            <pc:docMk/>
            <pc:sldMk cId="2314631035" sldId="300"/>
            <ac:spMk id="7" creationId="{6A43C87B-961B-F002-17D2-34BC4DDDD5ED}"/>
          </ac:spMkLst>
        </pc:spChg>
        <pc:spChg chg="ord">
          <ac:chgData name="Ana Quintana" userId="e3fa3b131e7bf2b7" providerId="Windows Live" clId="Web-{EE29B706-075A-41B8-965B-21378BD76A3F}" dt="2023-11-30T11:07:46.601" v="478"/>
          <ac:spMkLst>
            <pc:docMk/>
            <pc:sldMk cId="2314631035" sldId="300"/>
            <ac:spMk id="31" creationId="{4879609D-944A-12C6-58A1-CCABB2F61EC0}"/>
          </ac:spMkLst>
        </pc:spChg>
        <pc:picChg chg="add del">
          <ac:chgData name="Ana Quintana" userId="e3fa3b131e7bf2b7" providerId="Windows Live" clId="Web-{EE29B706-075A-41B8-965B-21378BD76A3F}" dt="2023-11-30T10:36:23.712" v="215"/>
          <ac:picMkLst>
            <pc:docMk/>
            <pc:sldMk cId="2314631035" sldId="300"/>
            <ac:picMk id="3" creationId="{8102DF87-A68D-9D74-0E9B-3A4740FA2706}"/>
          </ac:picMkLst>
        </pc:picChg>
        <pc:picChg chg="del">
          <ac:chgData name="Ana Quintana" userId="e3fa3b131e7bf2b7" providerId="Windows Live" clId="Web-{EE29B706-075A-41B8-965B-21378BD76A3F}" dt="2023-11-30T10:36:21.103" v="213"/>
          <ac:picMkLst>
            <pc:docMk/>
            <pc:sldMk cId="2314631035" sldId="300"/>
            <ac:picMk id="4" creationId="{C60EAC99-6AC1-8738-4366-E45C90CB9244}"/>
          </ac:picMkLst>
        </pc:picChg>
        <pc:picChg chg="add del mod">
          <ac:chgData name="Ana Quintana" userId="e3fa3b131e7bf2b7" providerId="Windows Live" clId="Web-{EE29B706-075A-41B8-965B-21378BD76A3F}" dt="2023-11-30T10:36:21.696" v="214"/>
          <ac:picMkLst>
            <pc:docMk/>
            <pc:sldMk cId="2314631035" sldId="300"/>
            <ac:picMk id="5" creationId="{19AE0D48-7CB0-8F9F-59FD-7E70F7B662B2}"/>
          </ac:picMkLst>
        </pc:picChg>
        <pc:picChg chg="add mod">
          <ac:chgData name="Ana Quintana" userId="e3fa3b131e7bf2b7" providerId="Windows Live" clId="Web-{EE29B706-075A-41B8-965B-21378BD76A3F}" dt="2023-11-30T11:15:09.278" v="516" actId="1076"/>
          <ac:picMkLst>
            <pc:docMk/>
            <pc:sldMk cId="2314631035" sldId="300"/>
            <ac:picMk id="8" creationId="{ECF180BC-A5E3-A7FF-C210-7680A14648AB}"/>
          </ac:picMkLst>
        </pc:picChg>
        <pc:picChg chg="add mod">
          <ac:chgData name="Ana Quintana" userId="e3fa3b131e7bf2b7" providerId="Windows Live" clId="Web-{EE29B706-075A-41B8-965B-21378BD76A3F}" dt="2023-11-30T11:15:22.357" v="519" actId="1076"/>
          <ac:picMkLst>
            <pc:docMk/>
            <pc:sldMk cId="2314631035" sldId="300"/>
            <ac:picMk id="10" creationId="{F4C38C5D-F71D-7772-3AF0-AE17822E9B28}"/>
          </ac:picMkLst>
        </pc:picChg>
        <pc:picChg chg="add del mod">
          <ac:chgData name="Ana Quintana" userId="e3fa3b131e7bf2b7" providerId="Windows Live" clId="Web-{EE29B706-075A-41B8-965B-21378BD76A3F}" dt="2023-11-30T10:28:43.941" v="202"/>
          <ac:picMkLst>
            <pc:docMk/>
            <pc:sldMk cId="2314631035" sldId="300"/>
            <ac:picMk id="13" creationId="{F30B5F88-CDE5-8450-A978-38283853A116}"/>
          </ac:picMkLst>
        </pc:picChg>
        <pc:picChg chg="add mod">
          <ac:chgData name="Ana Quintana" userId="e3fa3b131e7bf2b7" providerId="Windows Live" clId="Web-{EE29B706-075A-41B8-965B-21378BD76A3F}" dt="2023-11-30T11:08:00.915" v="480" actId="1076"/>
          <ac:picMkLst>
            <pc:docMk/>
            <pc:sldMk cId="2314631035" sldId="300"/>
            <ac:picMk id="16" creationId="{F9C04B7D-170D-AC0C-391B-65D0AB32811F}"/>
          </ac:picMkLst>
        </pc:picChg>
        <pc:picChg chg="add mod">
          <ac:chgData name="Ana Quintana" userId="e3fa3b131e7bf2b7" providerId="Windows Live" clId="Web-{EE29B706-075A-41B8-965B-21378BD76A3F}" dt="2023-11-30T11:08:00.946" v="481" actId="1076"/>
          <ac:picMkLst>
            <pc:docMk/>
            <pc:sldMk cId="2314631035" sldId="300"/>
            <ac:picMk id="18" creationId="{02087F16-C3A9-5798-D820-0BB20C49CF27}"/>
          </ac:picMkLst>
        </pc:picChg>
        <pc:picChg chg="del">
          <ac:chgData name="Ana Quintana" userId="e3fa3b131e7bf2b7" providerId="Windows Live" clId="Web-{EE29B706-075A-41B8-965B-21378BD76A3F}" dt="2023-11-30T10:27:44.688" v="190"/>
          <ac:picMkLst>
            <pc:docMk/>
            <pc:sldMk cId="2314631035" sldId="300"/>
            <ac:picMk id="28" creationId="{23617DD3-1293-2681-C678-B3E17F666C4C}"/>
          </ac:picMkLst>
        </pc:picChg>
        <pc:picChg chg="del">
          <ac:chgData name="Ana Quintana" userId="e3fa3b131e7bf2b7" providerId="Windows Live" clId="Web-{EE29B706-075A-41B8-965B-21378BD76A3F}" dt="2023-11-30T10:28:11.346" v="194"/>
          <ac:picMkLst>
            <pc:docMk/>
            <pc:sldMk cId="2314631035" sldId="300"/>
            <ac:picMk id="29" creationId="{BBE14396-2DC7-0EE5-7AA0-06B3EB3B8406}"/>
          </ac:picMkLst>
        </pc:picChg>
        <pc:cxnChg chg="add mod">
          <ac:chgData name="Ana Quintana" userId="e3fa3b131e7bf2b7" providerId="Windows Live" clId="Web-{EE29B706-075A-41B8-965B-21378BD76A3F}" dt="2023-11-30T11:38:11.068" v="548"/>
          <ac:cxnSpMkLst>
            <pc:docMk/>
            <pc:sldMk cId="2314631035" sldId="300"/>
            <ac:cxnSpMk id="24" creationId="{8BFD3968-3537-4E81-2D37-053E0F149669}"/>
          </ac:cxnSpMkLst>
        </pc:cxnChg>
        <pc:cxnChg chg="add mod">
          <ac:chgData name="Ana Quintana" userId="e3fa3b131e7bf2b7" providerId="Windows Live" clId="Web-{EE29B706-075A-41B8-965B-21378BD76A3F}" dt="2023-11-30T11:38:11.068" v="549"/>
          <ac:cxnSpMkLst>
            <pc:docMk/>
            <pc:sldMk cId="2314631035" sldId="300"/>
            <ac:cxnSpMk id="30" creationId="{39B97FC1-08EA-2D6E-ED99-12F648DCFDC9}"/>
          </ac:cxnSpMkLst>
        </pc:cxnChg>
        <pc:cxnChg chg="add mod">
          <ac:chgData name="Ana Quintana" userId="e3fa3b131e7bf2b7" providerId="Windows Live" clId="Web-{EE29B706-075A-41B8-965B-21378BD76A3F}" dt="2023-11-30T11:38:11.083" v="550"/>
          <ac:cxnSpMkLst>
            <pc:docMk/>
            <pc:sldMk cId="2314631035" sldId="300"/>
            <ac:cxnSpMk id="33" creationId="{B5F22D85-65B3-377A-876D-6AB786B98C11}"/>
          </ac:cxnSpMkLst>
        </pc:cxnChg>
        <pc:cxnChg chg="add mod">
          <ac:chgData name="Ana Quintana" userId="e3fa3b131e7bf2b7" providerId="Windows Live" clId="Web-{EE29B706-075A-41B8-965B-21378BD76A3F}" dt="2023-11-30T11:38:11.099" v="551"/>
          <ac:cxnSpMkLst>
            <pc:docMk/>
            <pc:sldMk cId="2314631035" sldId="300"/>
            <ac:cxnSpMk id="35" creationId="{31AECC11-D9ED-9A9A-FAEC-93485DD053F2}"/>
          </ac:cxnSpMkLst>
        </pc:cxnChg>
      </pc:sldChg>
      <pc:sldChg chg="addSp delSp modSp">
        <pc:chgData name="Ana Quintana" userId="e3fa3b131e7bf2b7" providerId="Windows Live" clId="Web-{EE29B706-075A-41B8-965B-21378BD76A3F}" dt="2023-11-30T12:44:08.636" v="629" actId="1076"/>
        <pc:sldMkLst>
          <pc:docMk/>
          <pc:sldMk cId="3802079915" sldId="304"/>
        </pc:sldMkLst>
        <pc:spChg chg="mod">
          <ac:chgData name="Ana Quintana" userId="e3fa3b131e7bf2b7" providerId="Windows Live" clId="Web-{EE29B706-075A-41B8-965B-21378BD76A3F}" dt="2023-11-30T12:43:32.493" v="619" actId="1076"/>
          <ac:spMkLst>
            <pc:docMk/>
            <pc:sldMk cId="3802079915" sldId="304"/>
            <ac:spMk id="5" creationId="{FF896E26-82AD-21A4-8FB7-D49BF52F1D05}"/>
          </ac:spMkLst>
        </pc:spChg>
        <pc:spChg chg="add del mod">
          <ac:chgData name="Ana Quintana" userId="e3fa3b131e7bf2b7" providerId="Windows Live" clId="Web-{EE29B706-075A-41B8-965B-21378BD76A3F}" dt="2023-11-30T12:43:35.040" v="620" actId="1076"/>
          <ac:spMkLst>
            <pc:docMk/>
            <pc:sldMk cId="3802079915" sldId="304"/>
            <ac:spMk id="8" creationId="{496E9A44-98E0-391A-D7A4-675FACAB4D86}"/>
          </ac:spMkLst>
        </pc:spChg>
        <pc:spChg chg="add mod">
          <ac:chgData name="Ana Quintana" userId="e3fa3b131e7bf2b7" providerId="Windows Live" clId="Web-{EE29B706-075A-41B8-965B-21378BD76A3F}" dt="2023-11-30T12:44:08.636" v="629" actId="1076"/>
          <ac:spMkLst>
            <pc:docMk/>
            <pc:sldMk cId="3802079915" sldId="304"/>
            <ac:spMk id="10" creationId="{185CE285-6AA9-9914-03BA-8BB53B260FF9}"/>
          </ac:spMkLst>
        </pc:spChg>
        <pc:grpChg chg="mod">
          <ac:chgData name="Ana Quintana" userId="e3fa3b131e7bf2b7" providerId="Windows Live" clId="Web-{EE29B706-075A-41B8-965B-21378BD76A3F}" dt="2023-11-30T12:42:39.148" v="606" actId="1076"/>
          <ac:grpSpMkLst>
            <pc:docMk/>
            <pc:sldMk cId="3802079915" sldId="304"/>
            <ac:grpSpMk id="9" creationId="{2517EF9A-0D9C-C987-A578-F283EF5C539C}"/>
          </ac:grpSpMkLst>
        </pc:grpChg>
        <pc:picChg chg="mod">
          <ac:chgData name="Ana Quintana" userId="e3fa3b131e7bf2b7" providerId="Windows Live" clId="Web-{EE29B706-075A-41B8-965B-21378BD76A3F}" dt="2023-11-30T12:43:08.071" v="612" actId="1076"/>
          <ac:picMkLst>
            <pc:docMk/>
            <pc:sldMk cId="3802079915" sldId="304"/>
            <ac:picMk id="4" creationId="{978F9216-BBBB-ABC4-EF00-2343843B5C1F}"/>
          </ac:picMkLst>
        </pc:picChg>
      </pc:sldChg>
      <pc:sldChg chg="modSp">
        <pc:chgData name="Ana Quintana" userId="e3fa3b131e7bf2b7" providerId="Windows Live" clId="Web-{EE29B706-075A-41B8-965B-21378BD76A3F}" dt="2023-11-29T10:45:57.378" v="15" actId="20577"/>
        <pc:sldMkLst>
          <pc:docMk/>
          <pc:sldMk cId="3797954669" sldId="305"/>
        </pc:sldMkLst>
        <pc:spChg chg="mod">
          <ac:chgData name="Ana Quintana" userId="e3fa3b131e7bf2b7" providerId="Windows Live" clId="Web-{EE29B706-075A-41B8-965B-21378BD76A3F}" dt="2023-11-29T10:45:57.378" v="15" actId="20577"/>
          <ac:spMkLst>
            <pc:docMk/>
            <pc:sldMk cId="3797954669" sldId="305"/>
            <ac:spMk id="14" creationId="{677E31E4-8548-D142-9A43-6B96C84A8584}"/>
          </ac:spMkLst>
        </pc:spChg>
      </pc:sldChg>
    </pc:docChg>
  </pc:docChgLst>
  <pc:docChgLst>
    <pc:chgData name="Ana Quintana" userId="e3fa3b131e7bf2b7" providerId="Windows Live" clId="Web-{D04F6DA5-5164-43A6-AC57-2E4FB4269FB2}"/>
    <pc:docChg chg="modSld">
      <pc:chgData name="Ana Quintana" userId="e3fa3b131e7bf2b7" providerId="Windows Live" clId="Web-{D04F6DA5-5164-43A6-AC57-2E4FB4269FB2}" dt="2023-12-04T09:12:41.268" v="42" actId="1076"/>
      <pc:docMkLst>
        <pc:docMk/>
      </pc:docMkLst>
      <pc:sldChg chg="modSp">
        <pc:chgData name="Ana Quintana" userId="e3fa3b131e7bf2b7" providerId="Windows Live" clId="Web-{D04F6DA5-5164-43A6-AC57-2E4FB4269FB2}" dt="2023-12-04T08:55:49.869" v="40" actId="20577"/>
        <pc:sldMkLst>
          <pc:docMk/>
          <pc:sldMk cId="3293489202" sldId="263"/>
        </pc:sldMkLst>
        <pc:spChg chg="mod">
          <ac:chgData name="Ana Quintana" userId="e3fa3b131e7bf2b7" providerId="Windows Live" clId="Web-{D04F6DA5-5164-43A6-AC57-2E4FB4269FB2}" dt="2023-12-04T08:55:49.869" v="40" actId="20577"/>
          <ac:spMkLst>
            <pc:docMk/>
            <pc:sldMk cId="3293489202" sldId="263"/>
            <ac:spMk id="3" creationId="{AB55E8DE-BB5C-5BBA-CACE-31FA9009135F}"/>
          </ac:spMkLst>
        </pc:spChg>
      </pc:sldChg>
      <pc:sldChg chg="modSp">
        <pc:chgData name="Ana Quintana" userId="e3fa3b131e7bf2b7" providerId="Windows Live" clId="Web-{D04F6DA5-5164-43A6-AC57-2E4FB4269FB2}" dt="2023-12-04T08:37:14.028" v="10" actId="1076"/>
        <pc:sldMkLst>
          <pc:docMk/>
          <pc:sldMk cId="1412789128" sldId="292"/>
        </pc:sldMkLst>
        <pc:spChg chg="mod">
          <ac:chgData name="Ana Quintana" userId="e3fa3b131e7bf2b7" providerId="Windows Live" clId="Web-{D04F6DA5-5164-43A6-AC57-2E4FB4269FB2}" dt="2023-12-04T08:36:53.918" v="9" actId="20577"/>
          <ac:spMkLst>
            <pc:docMk/>
            <pc:sldMk cId="1412789128" sldId="292"/>
            <ac:spMk id="9" creationId="{CC6F7514-0226-88AD-CC16-BB0F39117056}"/>
          </ac:spMkLst>
        </pc:spChg>
        <pc:spChg chg="mod">
          <ac:chgData name="Ana Quintana" userId="e3fa3b131e7bf2b7" providerId="Windows Live" clId="Web-{D04F6DA5-5164-43A6-AC57-2E4FB4269FB2}" dt="2023-12-04T08:37:14.028" v="10" actId="1076"/>
          <ac:spMkLst>
            <pc:docMk/>
            <pc:sldMk cId="1412789128" sldId="292"/>
            <ac:spMk id="10" creationId="{118F359C-5C0A-6DA3-6273-122E5C693C97}"/>
          </ac:spMkLst>
        </pc:spChg>
      </pc:sldChg>
      <pc:sldChg chg="modSp">
        <pc:chgData name="Ana Quintana" userId="e3fa3b131e7bf2b7" providerId="Windows Live" clId="Web-{D04F6DA5-5164-43A6-AC57-2E4FB4269FB2}" dt="2023-12-04T07:40:36.716" v="7" actId="20577"/>
        <pc:sldMkLst>
          <pc:docMk/>
          <pc:sldMk cId="1173988671" sldId="294"/>
        </pc:sldMkLst>
        <pc:spChg chg="mod">
          <ac:chgData name="Ana Quintana" userId="e3fa3b131e7bf2b7" providerId="Windows Live" clId="Web-{D04F6DA5-5164-43A6-AC57-2E4FB4269FB2}" dt="2023-12-04T07:40:36.716" v="7" actId="20577"/>
          <ac:spMkLst>
            <pc:docMk/>
            <pc:sldMk cId="1173988671" sldId="294"/>
            <ac:spMk id="12" creationId="{63206D3A-7D2C-F5FC-63D3-B1E108555186}"/>
          </ac:spMkLst>
        </pc:spChg>
      </pc:sldChg>
      <pc:sldChg chg="modSp">
        <pc:chgData name="Ana Quintana" userId="e3fa3b131e7bf2b7" providerId="Windows Live" clId="Web-{D04F6DA5-5164-43A6-AC57-2E4FB4269FB2}" dt="2023-12-04T09:12:41.268" v="42" actId="1076"/>
        <pc:sldMkLst>
          <pc:docMk/>
          <pc:sldMk cId="718142209" sldId="298"/>
        </pc:sldMkLst>
        <pc:spChg chg="mod">
          <ac:chgData name="Ana Quintana" userId="e3fa3b131e7bf2b7" providerId="Windows Live" clId="Web-{D04F6DA5-5164-43A6-AC57-2E4FB4269FB2}" dt="2023-12-04T09:12:41.268" v="42" actId="1076"/>
          <ac:spMkLst>
            <pc:docMk/>
            <pc:sldMk cId="718142209" sldId="298"/>
            <ac:spMk id="16" creationId="{6807E5FF-BC6D-0EAA-B0DC-DA25389EB1AA}"/>
          </ac:spMkLst>
        </pc:spChg>
      </pc:sldChg>
    </pc:docChg>
  </pc:docChgLst>
  <pc:docChgLst>
    <pc:chgData name="Ana Quintana" userId="e3fa3b131e7bf2b7" providerId="Windows Live" clId="Web-{5B54DD2A-67BF-4AA5-B003-04A5D98E8F3F}"/>
    <pc:docChg chg="modSld">
      <pc:chgData name="Ana Quintana" userId="e3fa3b131e7bf2b7" providerId="Windows Live" clId="Web-{5B54DD2A-67BF-4AA5-B003-04A5D98E8F3F}" dt="2023-11-28T14:46:07.309" v="13"/>
      <pc:docMkLst>
        <pc:docMk/>
      </pc:docMkLst>
      <pc:sldChg chg="addSp delSp modSp">
        <pc:chgData name="Ana Quintana" userId="e3fa3b131e7bf2b7" providerId="Windows Live" clId="Web-{5B54DD2A-67BF-4AA5-B003-04A5D98E8F3F}" dt="2023-11-28T14:46:07.309" v="13"/>
        <pc:sldMkLst>
          <pc:docMk/>
          <pc:sldMk cId="2314222318" sldId="302"/>
        </pc:sldMkLst>
        <pc:picChg chg="add mod">
          <ac:chgData name="Ana Quintana" userId="e3fa3b131e7bf2b7" providerId="Windows Live" clId="Web-{5B54DD2A-67BF-4AA5-B003-04A5D98E8F3F}" dt="2023-11-28T14:43:34.212" v="3" actId="1076"/>
          <ac:picMkLst>
            <pc:docMk/>
            <pc:sldMk cId="2314222318" sldId="302"/>
            <ac:picMk id="3" creationId="{0ECB5C0E-B3EE-6C52-1E15-8B9AA39A78A9}"/>
          </ac:picMkLst>
        </pc:picChg>
        <pc:picChg chg="add mod">
          <ac:chgData name="Ana Quintana" userId="e3fa3b131e7bf2b7" providerId="Windows Live" clId="Web-{5B54DD2A-67BF-4AA5-B003-04A5D98E8F3F}" dt="2023-11-28T14:44:39.510" v="9" actId="1076"/>
          <ac:picMkLst>
            <pc:docMk/>
            <pc:sldMk cId="2314222318" sldId="302"/>
            <ac:picMk id="6" creationId="{4BB7A732-7F29-0630-E9F4-B09E089E8ED0}"/>
          </ac:picMkLst>
        </pc:picChg>
        <pc:picChg chg="del">
          <ac:chgData name="Ana Quintana" userId="e3fa3b131e7bf2b7" providerId="Windows Live" clId="Web-{5B54DD2A-67BF-4AA5-B003-04A5D98E8F3F}" dt="2023-11-28T14:42:33.976" v="0"/>
          <ac:picMkLst>
            <pc:docMk/>
            <pc:sldMk cId="2314222318" sldId="302"/>
            <ac:picMk id="8" creationId="{420E3C3A-0562-8B64-5C8C-FA7520694897}"/>
          </ac:picMkLst>
        </pc:picChg>
        <pc:picChg chg="del">
          <ac:chgData name="Ana Quintana" userId="e3fa3b131e7bf2b7" providerId="Windows Live" clId="Web-{5B54DD2A-67BF-4AA5-B003-04A5D98E8F3F}" dt="2023-11-28T14:43:53.853" v="4"/>
          <ac:picMkLst>
            <pc:docMk/>
            <pc:sldMk cId="2314222318" sldId="302"/>
            <ac:picMk id="13" creationId="{DF4277C2-DD50-0674-80FC-E5E465516E64}"/>
          </ac:picMkLst>
        </pc:picChg>
        <pc:picChg chg="add del">
          <ac:chgData name="Ana Quintana" userId="e3fa3b131e7bf2b7" providerId="Windows Live" clId="Web-{5B54DD2A-67BF-4AA5-B003-04A5D98E8F3F}" dt="2023-11-28T14:46:07.309" v="12"/>
          <ac:picMkLst>
            <pc:docMk/>
            <pc:sldMk cId="2314222318" sldId="302"/>
            <ac:picMk id="18" creationId="{4DAF9025-8AB6-3061-170D-565ADFC9C895}"/>
          </ac:picMkLst>
        </pc:picChg>
        <pc:picChg chg="add del">
          <ac:chgData name="Ana Quintana" userId="e3fa3b131e7bf2b7" providerId="Windows Live" clId="Web-{5B54DD2A-67BF-4AA5-B003-04A5D98E8F3F}" dt="2023-11-28T14:46:07.309" v="13"/>
          <ac:picMkLst>
            <pc:docMk/>
            <pc:sldMk cId="2314222318" sldId="302"/>
            <ac:picMk id="24" creationId="{56C09EEB-181A-CC75-FF99-015BCFE5A079}"/>
          </ac:picMkLst>
        </pc:picChg>
      </pc:sldChg>
    </pc:docChg>
  </pc:docChgLst>
  <pc:docChgLst>
    <pc:chgData name="Ana Quintana" userId="e3fa3b131e7bf2b7" providerId="Windows Live" clId="Web-{4C7AC89F-62EC-4EA4-8B54-7FA5AFB22B40}"/>
    <pc:docChg chg="modSld">
      <pc:chgData name="Ana Quintana" userId="e3fa3b131e7bf2b7" providerId="Windows Live" clId="Web-{4C7AC89F-62EC-4EA4-8B54-7FA5AFB22B40}" dt="2023-06-30T12:40:42.285" v="4" actId="20577"/>
      <pc:docMkLst>
        <pc:docMk/>
      </pc:docMkLst>
      <pc:sldChg chg="modSp">
        <pc:chgData name="Ana Quintana" userId="e3fa3b131e7bf2b7" providerId="Windows Live" clId="Web-{4C7AC89F-62EC-4EA4-8B54-7FA5AFB22B40}" dt="2023-06-30T12:39:52.270" v="1" actId="20577"/>
        <pc:sldMkLst>
          <pc:docMk/>
          <pc:sldMk cId="960611199" sldId="261"/>
        </pc:sldMkLst>
        <pc:spChg chg="mod">
          <ac:chgData name="Ana Quintana" userId="e3fa3b131e7bf2b7" providerId="Windows Live" clId="Web-{4C7AC89F-62EC-4EA4-8B54-7FA5AFB22B40}" dt="2023-06-30T12:39:52.270" v="1" actId="20577"/>
          <ac:spMkLst>
            <pc:docMk/>
            <pc:sldMk cId="960611199" sldId="261"/>
            <ac:spMk id="3" creationId="{C14298A4-D6AC-B04F-B2ED-58DCB4D5A916}"/>
          </ac:spMkLst>
        </pc:spChg>
      </pc:sldChg>
      <pc:sldChg chg="modSp">
        <pc:chgData name="Ana Quintana" userId="e3fa3b131e7bf2b7" providerId="Windows Live" clId="Web-{4C7AC89F-62EC-4EA4-8B54-7FA5AFB22B40}" dt="2023-06-30T12:40:42.285" v="4" actId="20577"/>
        <pc:sldMkLst>
          <pc:docMk/>
          <pc:sldMk cId="2343213667" sldId="266"/>
        </pc:sldMkLst>
        <pc:spChg chg="mod">
          <ac:chgData name="Ana Quintana" userId="e3fa3b131e7bf2b7" providerId="Windows Live" clId="Web-{4C7AC89F-62EC-4EA4-8B54-7FA5AFB22B40}" dt="2023-06-30T12:40:42.285" v="4" actId="20577"/>
          <ac:spMkLst>
            <pc:docMk/>
            <pc:sldMk cId="2343213667" sldId="266"/>
            <ac:spMk id="3" creationId="{C14298A4-D6AC-B04F-B2ED-58DCB4D5A916}"/>
          </ac:spMkLst>
        </pc:spChg>
      </pc:sldChg>
    </pc:docChg>
  </pc:docChgLst>
  <pc:docChgLst>
    <pc:chgData name="Ana Quintana" userId="e3fa3b131e7bf2b7" providerId="Windows Live" clId="Web-{D5ACACB1-AA06-4EC5-A309-070663D688F1}"/>
    <pc:docChg chg="addSld delSld modSld">
      <pc:chgData name="Ana Quintana" userId="e3fa3b131e7bf2b7" providerId="Windows Live" clId="Web-{D5ACACB1-AA06-4EC5-A309-070663D688F1}" dt="2023-09-08T12:45:25.232" v="336" actId="1076"/>
      <pc:docMkLst>
        <pc:docMk/>
      </pc:docMkLst>
      <pc:sldChg chg="modSp">
        <pc:chgData name="Ana Quintana" userId="e3fa3b131e7bf2b7" providerId="Windows Live" clId="Web-{D5ACACB1-AA06-4EC5-A309-070663D688F1}" dt="2023-09-08T12:16:31.886" v="326" actId="20577"/>
        <pc:sldMkLst>
          <pc:docMk/>
          <pc:sldMk cId="2406273178" sldId="256"/>
        </pc:sldMkLst>
        <pc:spChg chg="mod">
          <ac:chgData name="Ana Quintana" userId="e3fa3b131e7bf2b7" providerId="Windows Live" clId="Web-{D5ACACB1-AA06-4EC5-A309-070663D688F1}" dt="2023-09-08T12:16:31.886" v="326" actId="20577"/>
          <ac:spMkLst>
            <pc:docMk/>
            <pc:sldMk cId="2406273178" sldId="256"/>
            <ac:spMk id="3" creationId="{00000000-0000-0000-0000-000000000000}"/>
          </ac:spMkLst>
        </pc:spChg>
      </pc:sldChg>
      <pc:sldChg chg="addSp delSp modSp">
        <pc:chgData name="Ana Quintana" userId="e3fa3b131e7bf2b7" providerId="Windows Live" clId="Web-{D5ACACB1-AA06-4EC5-A309-070663D688F1}" dt="2023-09-08T12:34:26.760" v="334" actId="1076"/>
        <pc:sldMkLst>
          <pc:docMk/>
          <pc:sldMk cId="4217561680" sldId="262"/>
        </pc:sldMkLst>
        <pc:spChg chg="ord">
          <ac:chgData name="Ana Quintana" userId="e3fa3b131e7bf2b7" providerId="Windows Live" clId="Web-{D5ACACB1-AA06-4EC5-A309-070663D688F1}" dt="2023-09-08T12:07:06.919" v="228"/>
          <ac:spMkLst>
            <pc:docMk/>
            <pc:sldMk cId="4217561680" sldId="262"/>
            <ac:spMk id="3" creationId="{C000E0D3-6002-3DE1-7609-533939C3E167}"/>
          </ac:spMkLst>
        </pc:spChg>
        <pc:spChg chg="mod">
          <ac:chgData name="Ana Quintana" userId="e3fa3b131e7bf2b7" providerId="Windows Live" clId="Web-{D5ACACB1-AA06-4EC5-A309-070663D688F1}" dt="2023-09-08T12:08:45.864" v="250" actId="1076"/>
          <ac:spMkLst>
            <pc:docMk/>
            <pc:sldMk cId="4217561680" sldId="262"/>
            <ac:spMk id="12" creationId="{0B59E046-90F2-2764-A404-5073CCE521DF}"/>
          </ac:spMkLst>
        </pc:spChg>
        <pc:spChg chg="mod">
          <ac:chgData name="Ana Quintana" userId="e3fa3b131e7bf2b7" providerId="Windows Live" clId="Web-{D5ACACB1-AA06-4EC5-A309-070663D688F1}" dt="2023-09-08T12:08:51.286" v="252" actId="14100"/>
          <ac:spMkLst>
            <pc:docMk/>
            <pc:sldMk cId="4217561680" sldId="262"/>
            <ac:spMk id="15" creationId="{6A4D3BA5-10D2-CA57-E109-C82BAA92D2D7}"/>
          </ac:spMkLst>
        </pc:spChg>
        <pc:spChg chg="mod">
          <ac:chgData name="Ana Quintana" userId="e3fa3b131e7bf2b7" providerId="Windows Live" clId="Web-{D5ACACB1-AA06-4EC5-A309-070663D688F1}" dt="2023-09-08T12:34:26.760" v="334" actId="1076"/>
          <ac:spMkLst>
            <pc:docMk/>
            <pc:sldMk cId="4217561680" sldId="262"/>
            <ac:spMk id="17" creationId="{1DAC2E9C-EC07-9497-5A08-7D9E81579C78}"/>
          </ac:spMkLst>
        </pc:spChg>
        <pc:spChg chg="mod">
          <ac:chgData name="Ana Quintana" userId="e3fa3b131e7bf2b7" providerId="Windows Live" clId="Web-{D5ACACB1-AA06-4EC5-A309-070663D688F1}" dt="2023-09-08T12:08:57.552" v="253" actId="1076"/>
          <ac:spMkLst>
            <pc:docMk/>
            <pc:sldMk cId="4217561680" sldId="262"/>
            <ac:spMk id="18" creationId="{D6319FDC-C90D-735A-43EB-E36E15C7CD78}"/>
          </ac:spMkLst>
        </pc:spChg>
        <pc:spChg chg="ord">
          <ac:chgData name="Ana Quintana" userId="e3fa3b131e7bf2b7" providerId="Windows Live" clId="Web-{D5ACACB1-AA06-4EC5-A309-070663D688F1}" dt="2023-09-08T11:58:17.504" v="153"/>
          <ac:spMkLst>
            <pc:docMk/>
            <pc:sldMk cId="4217561680" sldId="262"/>
            <ac:spMk id="19" creationId="{100EDD19-6802-4EC3-95CE-CFFAB042CFD6}"/>
          </ac:spMkLst>
        </pc:spChg>
        <pc:spChg chg="mod">
          <ac:chgData name="Ana Quintana" userId="e3fa3b131e7bf2b7" providerId="Windows Live" clId="Web-{D5ACACB1-AA06-4EC5-A309-070663D688F1}" dt="2023-09-08T12:12:14.239" v="292"/>
          <ac:spMkLst>
            <pc:docMk/>
            <pc:sldMk cId="4217561680" sldId="262"/>
            <ac:spMk id="22" creationId="{2A2D5C84-099E-B535-0831-D6890843FEF1}"/>
          </ac:spMkLst>
        </pc:spChg>
        <pc:spChg chg="mod">
          <ac:chgData name="Ana Quintana" userId="e3fa3b131e7bf2b7" providerId="Windows Live" clId="Web-{D5ACACB1-AA06-4EC5-A309-070663D688F1}" dt="2023-09-08T12:08:11.752" v="239" actId="1076"/>
          <ac:spMkLst>
            <pc:docMk/>
            <pc:sldMk cId="4217561680" sldId="262"/>
            <ac:spMk id="23" creationId="{0E42DAA6-AEB9-CD65-610F-455BF6DA57E8}"/>
          </ac:spMkLst>
        </pc:spChg>
        <pc:spChg chg="mod">
          <ac:chgData name="Ana Quintana" userId="e3fa3b131e7bf2b7" providerId="Windows Live" clId="Web-{D5ACACB1-AA06-4EC5-A309-070663D688F1}" dt="2023-09-08T12:10:55.280" v="280" actId="1076"/>
          <ac:spMkLst>
            <pc:docMk/>
            <pc:sldMk cId="4217561680" sldId="262"/>
            <ac:spMk id="24" creationId="{92866FCB-F2F1-28DD-5454-17665EB5B87D}"/>
          </ac:spMkLst>
        </pc:spChg>
        <pc:spChg chg="mod">
          <ac:chgData name="Ana Quintana" userId="e3fa3b131e7bf2b7" providerId="Windows Live" clId="Web-{D5ACACB1-AA06-4EC5-A309-070663D688F1}" dt="2023-09-08T12:10:07.479" v="273" actId="1076"/>
          <ac:spMkLst>
            <pc:docMk/>
            <pc:sldMk cId="4217561680" sldId="262"/>
            <ac:spMk id="25" creationId="{D0E07FFC-3561-7F97-29EE-C94A0F97BA62}"/>
          </ac:spMkLst>
        </pc:spChg>
        <pc:spChg chg="mod">
          <ac:chgData name="Ana Quintana" userId="e3fa3b131e7bf2b7" providerId="Windows Live" clId="Web-{D5ACACB1-AA06-4EC5-A309-070663D688F1}" dt="2023-09-08T12:08:06.033" v="237" actId="14100"/>
          <ac:spMkLst>
            <pc:docMk/>
            <pc:sldMk cId="4217561680" sldId="262"/>
            <ac:spMk id="26" creationId="{163C1258-F447-6C67-D814-901D93F3B180}"/>
          </ac:spMkLst>
        </pc:spChg>
        <pc:picChg chg="add del mod ord modCrop">
          <ac:chgData name="Ana Quintana" userId="e3fa3b131e7bf2b7" providerId="Windows Live" clId="Web-{D5ACACB1-AA06-4EC5-A309-070663D688F1}" dt="2023-09-08T12:00:45.734" v="174"/>
          <ac:picMkLst>
            <pc:docMk/>
            <pc:sldMk cId="4217561680" sldId="262"/>
            <ac:picMk id="4" creationId="{6FA5E357-BE0A-764D-14E3-F7866B25AD63}"/>
          </ac:picMkLst>
        </pc:picChg>
        <pc:picChg chg="add mod ord modCrop">
          <ac:chgData name="Ana Quintana" userId="e3fa3b131e7bf2b7" providerId="Windows Live" clId="Web-{D5ACACB1-AA06-4EC5-A309-070663D688F1}" dt="2023-09-08T12:09:40.790" v="264" actId="1076"/>
          <ac:picMkLst>
            <pc:docMk/>
            <pc:sldMk cId="4217561680" sldId="262"/>
            <ac:picMk id="5" creationId="{CD3E7565-82A4-F94C-4BBB-97D9ECD99D5F}"/>
          </ac:picMkLst>
        </pc:picChg>
        <pc:picChg chg="del">
          <ac:chgData name="Ana Quintana" userId="e3fa3b131e7bf2b7" providerId="Windows Live" clId="Web-{D5ACACB1-AA06-4EC5-A309-070663D688F1}" dt="2023-09-08T11:54:47.942" v="150"/>
          <ac:picMkLst>
            <pc:docMk/>
            <pc:sldMk cId="4217561680" sldId="262"/>
            <ac:picMk id="9" creationId="{938B7601-ACEA-B8F0-4EAC-DEB12AC50216}"/>
          </ac:picMkLst>
        </pc:picChg>
        <pc:picChg chg="mod ord">
          <ac:chgData name="Ana Quintana" userId="e3fa3b131e7bf2b7" providerId="Windows Live" clId="Web-{D5ACACB1-AA06-4EC5-A309-070663D688F1}" dt="2023-09-08T12:08:21.050" v="242" actId="1076"/>
          <ac:picMkLst>
            <pc:docMk/>
            <pc:sldMk cId="4217561680" sldId="262"/>
            <ac:picMk id="10" creationId="{B620D45C-5165-B008-1935-B7AD1B26CB5F}"/>
          </ac:picMkLst>
        </pc:picChg>
        <pc:picChg chg="add mod modCrop">
          <ac:chgData name="Ana Quintana" userId="e3fa3b131e7bf2b7" providerId="Windows Live" clId="Web-{D5ACACB1-AA06-4EC5-A309-070663D688F1}" dt="2023-09-08T12:11:50.143" v="288" actId="1076"/>
          <ac:picMkLst>
            <pc:docMk/>
            <pc:sldMk cId="4217561680" sldId="262"/>
            <ac:picMk id="13" creationId="{9C310F7A-68CE-FDDE-EA0E-B5B01B91BB34}"/>
          </ac:picMkLst>
        </pc:picChg>
        <pc:cxnChg chg="mod ord">
          <ac:chgData name="Ana Quintana" userId="e3fa3b131e7bf2b7" providerId="Windows Live" clId="Web-{D5ACACB1-AA06-4EC5-A309-070663D688F1}" dt="2023-09-08T12:07:55.438" v="235" actId="14100"/>
          <ac:cxnSpMkLst>
            <pc:docMk/>
            <pc:sldMk cId="4217561680" sldId="262"/>
            <ac:cxnSpMk id="14" creationId="{9AAA52AD-F44D-AA89-EBD0-BFA1D9A45080}"/>
          </ac:cxnSpMkLst>
        </pc:cxnChg>
        <pc:cxnChg chg="add mod">
          <ac:chgData name="Ana Quintana" userId="e3fa3b131e7bf2b7" providerId="Windows Live" clId="Web-{D5ACACB1-AA06-4EC5-A309-070663D688F1}" dt="2023-09-08T12:09:17.288" v="257" actId="14100"/>
          <ac:cxnSpMkLst>
            <pc:docMk/>
            <pc:sldMk cId="4217561680" sldId="262"/>
            <ac:cxnSpMk id="20" creationId="{C80A4075-B715-AA8D-2ED8-7E4974D27442}"/>
          </ac:cxnSpMkLst>
        </pc:cxnChg>
        <pc:cxnChg chg="add mod">
          <ac:chgData name="Ana Quintana" userId="e3fa3b131e7bf2b7" providerId="Windows Live" clId="Web-{D5ACACB1-AA06-4EC5-A309-070663D688F1}" dt="2023-09-08T12:09:48.931" v="266" actId="14100"/>
          <ac:cxnSpMkLst>
            <pc:docMk/>
            <pc:sldMk cId="4217561680" sldId="262"/>
            <ac:cxnSpMk id="27" creationId="{C023B64A-9570-9675-5A60-0D4935366E41}"/>
          </ac:cxnSpMkLst>
        </pc:cxnChg>
        <pc:cxnChg chg="add mod">
          <ac:chgData name="Ana Quintana" userId="e3fa3b131e7bf2b7" providerId="Windows Live" clId="Web-{D5ACACB1-AA06-4EC5-A309-070663D688F1}" dt="2023-09-08T12:11:07.140" v="283" actId="14100"/>
          <ac:cxnSpMkLst>
            <pc:docMk/>
            <pc:sldMk cId="4217561680" sldId="262"/>
            <ac:cxnSpMk id="28" creationId="{025160E3-99C9-AAFE-135E-55C2B6FDD48B}"/>
          </ac:cxnSpMkLst>
        </pc:cxnChg>
        <pc:cxnChg chg="add mod">
          <ac:chgData name="Ana Quintana" userId="e3fa3b131e7bf2b7" providerId="Windows Live" clId="Web-{D5ACACB1-AA06-4EC5-A309-070663D688F1}" dt="2023-09-08T12:10:01.760" v="270" actId="14100"/>
          <ac:cxnSpMkLst>
            <pc:docMk/>
            <pc:sldMk cId="4217561680" sldId="262"/>
            <ac:cxnSpMk id="29" creationId="{CF6F5B08-47AD-4379-16E0-0118067C8F9A}"/>
          </ac:cxnSpMkLst>
        </pc:cxnChg>
        <pc:cxnChg chg="add mod">
          <ac:chgData name="Ana Quintana" userId="e3fa3b131e7bf2b7" providerId="Windows Live" clId="Web-{D5ACACB1-AA06-4EC5-A309-070663D688F1}" dt="2023-09-08T12:11:53.316" v="289" actId="14100"/>
          <ac:cxnSpMkLst>
            <pc:docMk/>
            <pc:sldMk cId="4217561680" sldId="262"/>
            <ac:cxnSpMk id="30" creationId="{FF458C06-C664-92D5-49C8-B7D05B672330}"/>
          </ac:cxnSpMkLst>
        </pc:cxnChg>
        <pc:cxnChg chg="add mod">
          <ac:chgData name="Ana Quintana" userId="e3fa3b131e7bf2b7" providerId="Windows Live" clId="Web-{D5ACACB1-AA06-4EC5-A309-070663D688F1}" dt="2023-09-08T12:11:57.253" v="290" actId="14100"/>
          <ac:cxnSpMkLst>
            <pc:docMk/>
            <pc:sldMk cId="4217561680" sldId="262"/>
            <ac:cxnSpMk id="31" creationId="{AA712E4B-DDE2-ACCA-5E2F-9BDE65A7C39C}"/>
          </ac:cxnSpMkLst>
        </pc:cxnChg>
      </pc:sldChg>
      <pc:sldChg chg="modSp">
        <pc:chgData name="Ana Quintana" userId="e3fa3b131e7bf2b7" providerId="Windows Live" clId="Web-{D5ACACB1-AA06-4EC5-A309-070663D688F1}" dt="2023-09-08T12:18:42.549" v="333" actId="1076"/>
        <pc:sldMkLst>
          <pc:docMk/>
          <pc:sldMk cId="4228373787" sldId="275"/>
        </pc:sldMkLst>
        <pc:spChg chg="mod">
          <ac:chgData name="Ana Quintana" userId="e3fa3b131e7bf2b7" providerId="Windows Live" clId="Web-{D5ACACB1-AA06-4EC5-A309-070663D688F1}" dt="2023-09-08T12:18:42.549" v="333" actId="1076"/>
          <ac:spMkLst>
            <pc:docMk/>
            <pc:sldMk cId="4228373787" sldId="275"/>
            <ac:spMk id="11" creationId="{4A8DBCE2-0D2C-3736-317B-4BB716E695D6}"/>
          </ac:spMkLst>
        </pc:spChg>
      </pc:sldChg>
      <pc:sldChg chg="addSp delSp modSp">
        <pc:chgData name="Ana Quintana" userId="e3fa3b131e7bf2b7" providerId="Windows Live" clId="Web-{D5ACACB1-AA06-4EC5-A309-070663D688F1}" dt="2023-09-08T12:45:25.232" v="336" actId="1076"/>
        <pc:sldMkLst>
          <pc:docMk/>
          <pc:sldMk cId="480933852" sldId="276"/>
        </pc:sldMkLst>
        <pc:spChg chg="mod">
          <ac:chgData name="Ana Quintana" userId="e3fa3b131e7bf2b7" providerId="Windows Live" clId="Web-{D5ACACB1-AA06-4EC5-A309-070663D688F1}" dt="2023-09-08T12:45:25.232" v="336" actId="1076"/>
          <ac:spMkLst>
            <pc:docMk/>
            <pc:sldMk cId="480933852" sldId="276"/>
            <ac:spMk id="14" creationId="{DC738CA4-E630-7A64-B631-582845C9B9EC}"/>
          </ac:spMkLst>
        </pc:spChg>
        <pc:picChg chg="add del mod">
          <ac:chgData name="Ana Quintana" userId="e3fa3b131e7bf2b7" providerId="Windows Live" clId="Web-{D5ACACB1-AA06-4EC5-A309-070663D688F1}" dt="2023-09-08T12:03:54.202" v="202"/>
          <ac:picMkLst>
            <pc:docMk/>
            <pc:sldMk cId="480933852" sldId="276"/>
            <ac:picMk id="5" creationId="{E2D8C3A7-A936-5911-711E-B7D55DA00549}"/>
          </ac:picMkLst>
        </pc:picChg>
        <pc:picChg chg="mod">
          <ac:chgData name="Ana Quintana" userId="e3fa3b131e7bf2b7" providerId="Windows Live" clId="Web-{D5ACACB1-AA06-4EC5-A309-070663D688F1}" dt="2023-09-08T12:04:21.735" v="208" actId="1076"/>
          <ac:picMkLst>
            <pc:docMk/>
            <pc:sldMk cId="480933852" sldId="276"/>
            <ac:picMk id="6" creationId="{8836EB8A-D7DF-B704-DC4E-AC388230A502}"/>
          </ac:picMkLst>
        </pc:picChg>
        <pc:picChg chg="add mod modCrop">
          <ac:chgData name="Ana Quintana" userId="e3fa3b131e7bf2b7" providerId="Windows Live" clId="Web-{D5ACACB1-AA06-4EC5-A309-070663D688F1}" dt="2023-09-08T12:13:23.791" v="295" actId="1076"/>
          <ac:picMkLst>
            <pc:docMk/>
            <pc:sldMk cId="480933852" sldId="276"/>
            <ac:picMk id="13" creationId="{FAE652E7-ABEC-8DF1-BB03-FC5759FC70D4}"/>
          </ac:picMkLst>
        </pc:picChg>
      </pc:sldChg>
      <pc:sldChg chg="addSp delSp modSp">
        <pc:chgData name="Ana Quintana" userId="e3fa3b131e7bf2b7" providerId="Windows Live" clId="Web-{D5ACACB1-AA06-4EC5-A309-070663D688F1}" dt="2023-09-08T12:06:45.808" v="226" actId="1076"/>
        <pc:sldMkLst>
          <pc:docMk/>
          <pc:sldMk cId="2250030615" sldId="281"/>
        </pc:sldMkLst>
        <pc:spChg chg="add del mod">
          <ac:chgData name="Ana Quintana" userId="e3fa3b131e7bf2b7" providerId="Windows Live" clId="Web-{D5ACACB1-AA06-4EC5-A309-070663D688F1}" dt="2023-09-08T12:06:25.697" v="219"/>
          <ac:spMkLst>
            <pc:docMk/>
            <pc:sldMk cId="2250030615" sldId="281"/>
            <ac:spMk id="4" creationId="{F7FEE7D5-ECC5-7A80-1588-46E55FD1F78A}"/>
          </ac:spMkLst>
        </pc:spChg>
        <pc:spChg chg="mod">
          <ac:chgData name="Ana Quintana" userId="e3fa3b131e7bf2b7" providerId="Windows Live" clId="Web-{D5ACACB1-AA06-4EC5-A309-070663D688F1}" dt="2023-09-08T12:06:37.745" v="224" actId="1076"/>
          <ac:spMkLst>
            <pc:docMk/>
            <pc:sldMk cId="2250030615" sldId="281"/>
            <ac:spMk id="7" creationId="{37FDDEDC-9952-EECE-56BD-8598E169A63C}"/>
          </ac:spMkLst>
        </pc:spChg>
        <pc:spChg chg="mod">
          <ac:chgData name="Ana Quintana" userId="e3fa3b131e7bf2b7" providerId="Windows Live" clId="Web-{D5ACACB1-AA06-4EC5-A309-070663D688F1}" dt="2023-09-08T12:06:41.714" v="225" actId="1076"/>
          <ac:spMkLst>
            <pc:docMk/>
            <pc:sldMk cId="2250030615" sldId="281"/>
            <ac:spMk id="8" creationId="{92806E58-842D-466B-7706-72A3F8B47CAD}"/>
          </ac:spMkLst>
        </pc:spChg>
        <pc:picChg chg="add mod">
          <ac:chgData name="Ana Quintana" userId="e3fa3b131e7bf2b7" providerId="Windows Live" clId="Web-{D5ACACB1-AA06-4EC5-A309-070663D688F1}" dt="2023-09-08T12:06:45.808" v="226" actId="1076"/>
          <ac:picMkLst>
            <pc:docMk/>
            <pc:sldMk cId="2250030615" sldId="281"/>
            <ac:picMk id="5" creationId="{F020E2BB-7585-FBDE-A9CC-D975C4192F14}"/>
          </ac:picMkLst>
        </pc:picChg>
      </pc:sldChg>
      <pc:sldChg chg="addSp modSp">
        <pc:chgData name="Ana Quintana" userId="e3fa3b131e7bf2b7" providerId="Windows Live" clId="Web-{D5ACACB1-AA06-4EC5-A309-070663D688F1}" dt="2023-09-08T12:16:59.416" v="328" actId="1076"/>
        <pc:sldMkLst>
          <pc:docMk/>
          <pc:sldMk cId="3119738192" sldId="282"/>
        </pc:sldMkLst>
        <pc:spChg chg="add mod">
          <ac:chgData name="Ana Quintana" userId="e3fa3b131e7bf2b7" providerId="Windows Live" clId="Web-{D5ACACB1-AA06-4EC5-A309-070663D688F1}" dt="2023-09-08T10:42:54.411" v="108" actId="1076"/>
          <ac:spMkLst>
            <pc:docMk/>
            <pc:sldMk cId="3119738192" sldId="282"/>
            <ac:spMk id="8" creationId="{E04CFCF6-F1D2-5A1E-76D7-388A6E2FCDDA}"/>
          </ac:spMkLst>
        </pc:spChg>
        <pc:spChg chg="add mod">
          <ac:chgData name="Ana Quintana" userId="e3fa3b131e7bf2b7" providerId="Windows Live" clId="Web-{D5ACACB1-AA06-4EC5-A309-070663D688F1}" dt="2023-09-08T10:45:48.030" v="118" actId="20577"/>
          <ac:spMkLst>
            <pc:docMk/>
            <pc:sldMk cId="3119738192" sldId="282"/>
            <ac:spMk id="10" creationId="{7290A3E3-1A07-9389-D8A7-81CE666AC802}"/>
          </ac:spMkLst>
        </pc:spChg>
        <pc:graphicFrameChg chg="mod">
          <ac:chgData name="Ana Quintana" userId="e3fa3b131e7bf2b7" providerId="Windows Live" clId="Web-{D5ACACB1-AA06-4EC5-A309-070663D688F1}" dt="2023-09-08T12:16:59.338" v="327" actId="1076"/>
          <ac:graphicFrameMkLst>
            <pc:docMk/>
            <pc:sldMk cId="3119738192" sldId="282"/>
            <ac:graphicFrameMk id="2" creationId="{77ABF791-E8D6-EACD-8F49-468BCE412C25}"/>
          </ac:graphicFrameMkLst>
        </pc:graphicFrameChg>
        <pc:graphicFrameChg chg="mod">
          <ac:chgData name="Ana Quintana" userId="e3fa3b131e7bf2b7" providerId="Windows Live" clId="Web-{D5ACACB1-AA06-4EC5-A309-070663D688F1}" dt="2023-09-08T12:16:59.416" v="328" actId="1076"/>
          <ac:graphicFrameMkLst>
            <pc:docMk/>
            <pc:sldMk cId="3119738192" sldId="282"/>
            <ac:graphicFrameMk id="4" creationId="{9E1D5F74-AFA8-44E6-A21F-F9AD50C78625}"/>
          </ac:graphicFrameMkLst>
        </pc:graphicFrameChg>
        <pc:graphicFrameChg chg="mod">
          <ac:chgData name="Ana Quintana" userId="e3fa3b131e7bf2b7" providerId="Windows Live" clId="Web-{D5ACACB1-AA06-4EC5-A309-070663D688F1}" dt="2023-09-08T10:43:17.600" v="112" actId="1076"/>
          <ac:graphicFrameMkLst>
            <pc:docMk/>
            <pc:sldMk cId="3119738192" sldId="282"/>
            <ac:graphicFrameMk id="6" creationId="{5FC11DF2-0710-D77C-810A-7FA767F7802D}"/>
          </ac:graphicFrameMkLst>
        </pc:graphicFrameChg>
      </pc:sldChg>
      <pc:sldChg chg="addSp delSp modSp addAnim delAnim">
        <pc:chgData name="Ana Quintana" userId="e3fa3b131e7bf2b7" providerId="Windows Live" clId="Web-{D5ACACB1-AA06-4EC5-A309-070663D688F1}" dt="2023-09-08T10:47:33.630" v="142" actId="1076"/>
        <pc:sldMkLst>
          <pc:docMk/>
          <pc:sldMk cId="2827709203" sldId="284"/>
        </pc:sldMkLst>
        <pc:spChg chg="mod">
          <ac:chgData name="Ana Quintana" userId="e3fa3b131e7bf2b7" providerId="Windows Live" clId="Web-{D5ACACB1-AA06-4EC5-A309-070663D688F1}" dt="2023-09-08T10:38:58.850" v="44" actId="1076"/>
          <ac:spMkLst>
            <pc:docMk/>
            <pc:sldMk cId="2827709203" sldId="284"/>
            <ac:spMk id="8" creationId="{345691B2-DB9E-BC17-92D8-5871B5B08296}"/>
          </ac:spMkLst>
        </pc:spChg>
        <pc:spChg chg="mod">
          <ac:chgData name="Ana Quintana" userId="e3fa3b131e7bf2b7" providerId="Windows Live" clId="Web-{D5ACACB1-AA06-4EC5-A309-070663D688F1}" dt="2023-09-08T10:38:47.350" v="39" actId="14100"/>
          <ac:spMkLst>
            <pc:docMk/>
            <pc:sldMk cId="2827709203" sldId="284"/>
            <ac:spMk id="12" creationId="{76858FA0-7059-9ECE-C780-1B7CFF95824D}"/>
          </ac:spMkLst>
        </pc:spChg>
        <pc:spChg chg="add mod">
          <ac:chgData name="Ana Quintana" userId="e3fa3b131e7bf2b7" providerId="Windows Live" clId="Web-{D5ACACB1-AA06-4EC5-A309-070663D688F1}" dt="2023-09-08T10:40:30.184" v="67" actId="14100"/>
          <ac:spMkLst>
            <pc:docMk/>
            <pc:sldMk cId="2827709203" sldId="284"/>
            <ac:spMk id="13" creationId="{92A49F8B-988D-F8C0-2FCC-FDFF1FF1F50F}"/>
          </ac:spMkLst>
        </pc:spChg>
        <pc:spChg chg="add mod">
          <ac:chgData name="Ana Quintana" userId="e3fa3b131e7bf2b7" providerId="Windows Live" clId="Web-{D5ACACB1-AA06-4EC5-A309-070663D688F1}" dt="2023-09-08T10:47:33.630" v="142" actId="1076"/>
          <ac:spMkLst>
            <pc:docMk/>
            <pc:sldMk cId="2827709203" sldId="284"/>
            <ac:spMk id="17" creationId="{82F22A34-545F-18BB-0C30-B55139E7986C}"/>
          </ac:spMkLst>
        </pc:spChg>
        <pc:graphicFrameChg chg="del">
          <ac:chgData name="Ana Quintana" userId="e3fa3b131e7bf2b7" providerId="Windows Live" clId="Web-{D5ACACB1-AA06-4EC5-A309-070663D688F1}" dt="2023-09-08T10:39:35.009" v="49"/>
          <ac:graphicFrameMkLst>
            <pc:docMk/>
            <pc:sldMk cId="2827709203" sldId="284"/>
            <ac:graphicFrameMk id="4" creationId="{DE9E7925-D92C-9623-672E-91F9BA66E9C3}"/>
          </ac:graphicFrameMkLst>
        </pc:graphicFrameChg>
        <pc:graphicFrameChg chg="add mod">
          <ac:chgData name="Ana Quintana" userId="e3fa3b131e7bf2b7" providerId="Windows Live" clId="Web-{D5ACACB1-AA06-4EC5-A309-070663D688F1}" dt="2023-09-08T10:40:05.636" v="58" actId="1076"/>
          <ac:graphicFrameMkLst>
            <pc:docMk/>
            <pc:sldMk cId="2827709203" sldId="284"/>
            <ac:graphicFrameMk id="5" creationId="{4621C1D8-A09C-487E-2ACF-9638D2253C29}"/>
          </ac:graphicFrameMkLst>
        </pc:graphicFrameChg>
        <pc:graphicFrameChg chg="del">
          <ac:chgData name="Ana Quintana" userId="e3fa3b131e7bf2b7" providerId="Windows Live" clId="Web-{D5ACACB1-AA06-4EC5-A309-070663D688F1}" dt="2023-09-08T10:38:50.600" v="41"/>
          <ac:graphicFrameMkLst>
            <pc:docMk/>
            <pc:sldMk cId="2827709203" sldId="284"/>
            <ac:graphicFrameMk id="6" creationId="{CE11CC7F-526D-4202-9CF5-57C1D09E7E51}"/>
          </ac:graphicFrameMkLst>
        </pc:graphicFrameChg>
        <pc:graphicFrameChg chg="add mod">
          <ac:chgData name="Ana Quintana" userId="e3fa3b131e7bf2b7" providerId="Windows Live" clId="Web-{D5ACACB1-AA06-4EC5-A309-070663D688F1}" dt="2023-09-08T10:41:19.859" v="71" actId="14100"/>
          <ac:graphicFrameMkLst>
            <pc:docMk/>
            <pc:sldMk cId="2827709203" sldId="284"/>
            <ac:graphicFrameMk id="7" creationId="{ECC697FA-8A5E-4AB4-8001-C7B1BA041391}"/>
          </ac:graphicFrameMkLst>
        </pc:graphicFrameChg>
        <pc:graphicFrameChg chg="del">
          <ac:chgData name="Ana Quintana" userId="e3fa3b131e7bf2b7" providerId="Windows Live" clId="Web-{D5ACACB1-AA06-4EC5-A309-070663D688F1}" dt="2023-09-08T10:38:49.444" v="40"/>
          <ac:graphicFrameMkLst>
            <pc:docMk/>
            <pc:sldMk cId="2827709203" sldId="284"/>
            <ac:graphicFrameMk id="14" creationId="{ECC697FA-8A5E-4AB4-8001-C7B1BA041391}"/>
          </ac:graphicFrameMkLst>
        </pc:graphicFrameChg>
        <pc:graphicFrameChg chg="del">
          <ac:chgData name="Ana Quintana" userId="e3fa3b131e7bf2b7" providerId="Windows Live" clId="Web-{D5ACACB1-AA06-4EC5-A309-070663D688F1}" dt="2023-09-08T10:38:17.379" v="30"/>
          <ac:graphicFrameMkLst>
            <pc:docMk/>
            <pc:sldMk cId="2827709203" sldId="284"/>
            <ac:graphicFrameMk id="15" creationId="{4621C1D8-A09C-487E-2ACF-9638D2253C29}"/>
          </ac:graphicFrameMkLst>
        </pc:graphicFrameChg>
        <pc:cxnChg chg="add del mod">
          <ac:chgData name="Ana Quintana" userId="e3fa3b131e7bf2b7" providerId="Windows Live" clId="Web-{D5ACACB1-AA06-4EC5-A309-070663D688F1}" dt="2023-09-08T10:39:32.149" v="48" actId="1076"/>
          <ac:cxnSpMkLst>
            <pc:docMk/>
            <pc:sldMk cId="2827709203" sldId="284"/>
            <ac:cxnSpMk id="11" creationId="{67EF25F6-623E-8C5E-B233-1372D88408B8}"/>
          </ac:cxnSpMkLst>
        </pc:cxnChg>
      </pc:sldChg>
      <pc:sldChg chg="addSp delSp modSp">
        <pc:chgData name="Ana Quintana" userId="e3fa3b131e7bf2b7" providerId="Windows Live" clId="Web-{D5ACACB1-AA06-4EC5-A309-070663D688F1}" dt="2023-09-08T12:15:30.847" v="322" actId="1076"/>
        <pc:sldMkLst>
          <pc:docMk/>
          <pc:sldMk cId="3553763178" sldId="285"/>
        </pc:sldMkLst>
        <pc:spChg chg="mod">
          <ac:chgData name="Ana Quintana" userId="e3fa3b131e7bf2b7" providerId="Windows Live" clId="Web-{D5ACACB1-AA06-4EC5-A309-070663D688F1}" dt="2023-09-08T12:15:30.738" v="318" actId="1076"/>
          <ac:spMkLst>
            <pc:docMk/>
            <pc:sldMk cId="3553763178" sldId="285"/>
            <ac:spMk id="6" creationId="{FF41CA33-AB9A-7ACA-52CE-9299A27CE97C}"/>
          </ac:spMkLst>
        </pc:spChg>
        <pc:spChg chg="add del mod">
          <ac:chgData name="Ana Quintana" userId="e3fa3b131e7bf2b7" providerId="Windows Live" clId="Web-{D5ACACB1-AA06-4EC5-A309-070663D688F1}" dt="2023-09-08T12:05:02.660" v="216"/>
          <ac:spMkLst>
            <pc:docMk/>
            <pc:sldMk cId="3553763178" sldId="285"/>
            <ac:spMk id="7" creationId="{F6BE7885-767E-71A3-E345-77C45AFC5D9E}"/>
          </ac:spMkLst>
        </pc:spChg>
        <pc:spChg chg="add mod">
          <ac:chgData name="Ana Quintana" userId="e3fa3b131e7bf2b7" providerId="Windows Live" clId="Web-{D5ACACB1-AA06-4EC5-A309-070663D688F1}" dt="2023-09-08T10:41:54.314" v="80" actId="20577"/>
          <ac:spMkLst>
            <pc:docMk/>
            <pc:sldMk cId="3553763178" sldId="285"/>
            <ac:spMk id="8" creationId="{38720278-7699-D302-5EDA-D3570F340D5F}"/>
          </ac:spMkLst>
        </pc:spChg>
        <pc:spChg chg="mod">
          <ac:chgData name="Ana Quintana" userId="e3fa3b131e7bf2b7" providerId="Windows Live" clId="Web-{D5ACACB1-AA06-4EC5-A309-070663D688F1}" dt="2023-09-08T10:45:25.888" v="116" actId="1076"/>
          <ac:spMkLst>
            <pc:docMk/>
            <pc:sldMk cId="3553763178" sldId="285"/>
            <ac:spMk id="10" creationId="{39AED859-B136-0EB6-72B8-42F117E4339C}"/>
          </ac:spMkLst>
        </pc:spChg>
        <pc:spChg chg="mod">
          <ac:chgData name="Ana Quintana" userId="e3fa3b131e7bf2b7" providerId="Windows Live" clId="Web-{D5ACACB1-AA06-4EC5-A309-070663D688F1}" dt="2023-09-08T12:15:30.769" v="319" actId="1076"/>
          <ac:spMkLst>
            <pc:docMk/>
            <pc:sldMk cId="3553763178" sldId="285"/>
            <ac:spMk id="11" creationId="{B4F2388A-DBD2-74F2-229B-AFCA27166FC7}"/>
          </ac:spMkLst>
        </pc:spChg>
        <pc:spChg chg="mod">
          <ac:chgData name="Ana Quintana" userId="e3fa3b131e7bf2b7" providerId="Windows Live" clId="Web-{D5ACACB1-AA06-4EC5-A309-070663D688F1}" dt="2023-09-08T12:15:30.785" v="320" actId="1076"/>
          <ac:spMkLst>
            <pc:docMk/>
            <pc:sldMk cId="3553763178" sldId="285"/>
            <ac:spMk id="12" creationId="{7C369DFA-732F-BDB6-F4FD-DDF035D1E7B6}"/>
          </ac:spMkLst>
        </pc:spChg>
        <pc:picChg chg="add mod modCrop">
          <ac:chgData name="Ana Quintana" userId="e3fa3b131e7bf2b7" providerId="Windows Live" clId="Web-{D5ACACB1-AA06-4EC5-A309-070663D688F1}" dt="2023-09-08T12:15:30.816" v="321" actId="1076"/>
          <ac:picMkLst>
            <pc:docMk/>
            <pc:sldMk cId="3553763178" sldId="285"/>
            <ac:picMk id="5" creationId="{F4E3B8A0-A6B4-3994-85A7-368E93C9DED2}"/>
          </ac:picMkLst>
        </pc:picChg>
        <pc:picChg chg="add mod modCrop">
          <ac:chgData name="Ana Quintana" userId="e3fa3b131e7bf2b7" providerId="Windows Live" clId="Web-{D5ACACB1-AA06-4EC5-A309-070663D688F1}" dt="2023-09-08T12:15:30.847" v="322" actId="1076"/>
          <ac:picMkLst>
            <pc:docMk/>
            <pc:sldMk cId="3553763178" sldId="285"/>
            <ac:picMk id="9" creationId="{EBF8D6FC-E49C-017E-6F24-6E9BBBCEEE15}"/>
          </ac:picMkLst>
        </pc:picChg>
      </pc:sldChg>
      <pc:sldChg chg="modSp">
        <pc:chgData name="Ana Quintana" userId="e3fa3b131e7bf2b7" providerId="Windows Live" clId="Web-{D5ACACB1-AA06-4EC5-A309-070663D688F1}" dt="2023-09-08T10:47:08.848" v="137"/>
        <pc:sldMkLst>
          <pc:docMk/>
          <pc:sldMk cId="707355008" sldId="288"/>
        </pc:sldMkLst>
        <pc:graphicFrameChg chg="mod modGraphic">
          <ac:chgData name="Ana Quintana" userId="e3fa3b131e7bf2b7" providerId="Windows Live" clId="Web-{D5ACACB1-AA06-4EC5-A309-070663D688F1}" dt="2023-09-08T10:47:08.848" v="137"/>
          <ac:graphicFrameMkLst>
            <pc:docMk/>
            <pc:sldMk cId="707355008" sldId="288"/>
            <ac:graphicFrameMk id="7" creationId="{2F0B348F-F17E-19CC-52A1-F2A9CB5961E8}"/>
          </ac:graphicFrameMkLst>
        </pc:graphicFrameChg>
      </pc:sldChg>
      <pc:sldChg chg="addSp delSp modSp add replId">
        <pc:chgData name="Ana Quintana" userId="e3fa3b131e7bf2b7" providerId="Windows Live" clId="Web-{D5ACACB1-AA06-4EC5-A309-070663D688F1}" dt="2023-09-08T10:47:39.537" v="144" actId="20577"/>
        <pc:sldMkLst>
          <pc:docMk/>
          <pc:sldMk cId="3516932014" sldId="289"/>
        </pc:sldMkLst>
        <pc:spChg chg="add mod">
          <ac:chgData name="Ana Quintana" userId="e3fa3b131e7bf2b7" providerId="Windows Live" clId="Web-{D5ACACB1-AA06-4EC5-A309-070663D688F1}" dt="2023-09-08T10:46:05.110" v="127" actId="14100"/>
          <ac:spMkLst>
            <pc:docMk/>
            <pc:sldMk cId="3516932014" sldId="289"/>
            <ac:spMk id="8" creationId="{E2DE3E5F-D692-3D3B-F1C9-D20C4ACDF0FD}"/>
          </ac:spMkLst>
        </pc:spChg>
        <pc:spChg chg="add mod">
          <ac:chgData name="Ana Quintana" userId="e3fa3b131e7bf2b7" providerId="Windows Live" clId="Web-{D5ACACB1-AA06-4EC5-A309-070663D688F1}" dt="2023-09-08T10:47:39.537" v="144" actId="20577"/>
          <ac:spMkLst>
            <pc:docMk/>
            <pc:sldMk cId="3516932014" sldId="289"/>
            <ac:spMk id="10" creationId="{12E2D447-E5AD-B19B-A9C6-5F1A2C0C31FF}"/>
          </ac:spMkLst>
        </pc:spChg>
        <pc:graphicFrameChg chg="del">
          <ac:chgData name="Ana Quintana" userId="e3fa3b131e7bf2b7" providerId="Windows Live" clId="Web-{D5ACACB1-AA06-4EC5-A309-070663D688F1}" dt="2023-09-08T10:35:18.728" v="29"/>
          <ac:graphicFrameMkLst>
            <pc:docMk/>
            <pc:sldMk cId="3516932014" sldId="289"/>
            <ac:graphicFrameMk id="2" creationId="{77ABF791-E8D6-EACD-8F49-468BCE412C25}"/>
          </ac:graphicFrameMkLst>
        </pc:graphicFrameChg>
        <pc:graphicFrameChg chg="del">
          <ac:chgData name="Ana Quintana" userId="e3fa3b131e7bf2b7" providerId="Windows Live" clId="Web-{D5ACACB1-AA06-4EC5-A309-070663D688F1}" dt="2023-09-08T10:35:18.728" v="28"/>
          <ac:graphicFrameMkLst>
            <pc:docMk/>
            <pc:sldMk cId="3516932014" sldId="289"/>
            <ac:graphicFrameMk id="4" creationId="{9E1D5F74-AFA8-44E6-A21F-F9AD50C78625}"/>
          </ac:graphicFrameMkLst>
        </pc:graphicFrameChg>
        <pc:graphicFrameChg chg="del">
          <ac:chgData name="Ana Quintana" userId="e3fa3b131e7bf2b7" providerId="Windows Live" clId="Web-{D5ACACB1-AA06-4EC5-A309-070663D688F1}" dt="2023-09-08T10:35:18.713" v="27"/>
          <ac:graphicFrameMkLst>
            <pc:docMk/>
            <pc:sldMk cId="3516932014" sldId="289"/>
            <ac:graphicFrameMk id="6" creationId="{5FC11DF2-0710-D77C-810A-7FA767F7802D}"/>
          </ac:graphicFrameMkLst>
        </pc:graphicFrameChg>
      </pc:sldChg>
      <pc:sldChg chg="add del replId">
        <pc:chgData name="Ana Quintana" userId="e3fa3b131e7bf2b7" providerId="Windows Live" clId="Web-{D5ACACB1-AA06-4EC5-A309-070663D688F1}" dt="2023-09-08T10:41:22.124" v="72"/>
        <pc:sldMkLst>
          <pc:docMk/>
          <pc:sldMk cId="1396094727" sldId="290"/>
        </pc:sldMkLst>
      </pc:sldChg>
    </pc:docChg>
  </pc:docChgLst>
  <pc:docChgLst>
    <pc:chgData name="Ana Quintana" userId="e3fa3b131e7bf2b7" providerId="Windows Live" clId="Web-{0EDFFA8B-1D8A-4F93-B794-C32C3BF8A241}"/>
    <pc:docChg chg="modSld sldOrd">
      <pc:chgData name="Ana Quintana" userId="e3fa3b131e7bf2b7" providerId="Windows Live" clId="Web-{0EDFFA8B-1D8A-4F93-B794-C32C3BF8A241}" dt="2023-09-05T12:57:28.548" v="7" actId="20577"/>
      <pc:docMkLst>
        <pc:docMk/>
      </pc:docMkLst>
      <pc:sldChg chg="modSp ord">
        <pc:chgData name="Ana Quintana" userId="e3fa3b131e7bf2b7" providerId="Windows Live" clId="Web-{0EDFFA8B-1D8A-4F93-B794-C32C3BF8A241}" dt="2023-09-05T12:57:28.548" v="7" actId="20577"/>
        <pc:sldMkLst>
          <pc:docMk/>
          <pc:sldMk cId="3293489202" sldId="263"/>
        </pc:sldMkLst>
        <pc:spChg chg="mod">
          <ac:chgData name="Ana Quintana" userId="e3fa3b131e7bf2b7" providerId="Windows Live" clId="Web-{0EDFFA8B-1D8A-4F93-B794-C32C3BF8A241}" dt="2023-09-05T12:57:28.548" v="7" actId="20577"/>
          <ac:spMkLst>
            <pc:docMk/>
            <pc:sldMk cId="3293489202" sldId="263"/>
            <ac:spMk id="3" creationId="{AB55E8DE-BB5C-5BBA-CACE-31FA9009135F}"/>
          </ac:spMkLst>
        </pc:spChg>
      </pc:sldChg>
      <pc:sldChg chg="modSp">
        <pc:chgData name="Ana Quintana" userId="e3fa3b131e7bf2b7" providerId="Windows Live" clId="Web-{0EDFFA8B-1D8A-4F93-B794-C32C3BF8A241}" dt="2023-09-05T11:32:42.566" v="1" actId="20577"/>
        <pc:sldMkLst>
          <pc:docMk/>
          <pc:sldMk cId="4228373787" sldId="275"/>
        </pc:sldMkLst>
        <pc:spChg chg="mod">
          <ac:chgData name="Ana Quintana" userId="e3fa3b131e7bf2b7" providerId="Windows Live" clId="Web-{0EDFFA8B-1D8A-4F93-B794-C32C3BF8A241}" dt="2023-09-05T11:32:42.566" v="1" actId="20577"/>
          <ac:spMkLst>
            <pc:docMk/>
            <pc:sldMk cId="4228373787" sldId="275"/>
            <ac:spMk id="25" creationId="{2D949C1C-95A7-FEA3-8D70-2242FB94829C}"/>
          </ac:spMkLst>
        </pc:spChg>
      </pc:sldChg>
      <pc:sldChg chg="modSp">
        <pc:chgData name="Ana Quintana" userId="e3fa3b131e7bf2b7" providerId="Windows Live" clId="Web-{0EDFFA8B-1D8A-4F93-B794-C32C3BF8A241}" dt="2023-09-05T12:57:16.376" v="3" actId="20577"/>
        <pc:sldMkLst>
          <pc:docMk/>
          <pc:sldMk cId="2250030615" sldId="281"/>
        </pc:sldMkLst>
        <pc:spChg chg="mod">
          <ac:chgData name="Ana Quintana" userId="e3fa3b131e7bf2b7" providerId="Windows Live" clId="Web-{0EDFFA8B-1D8A-4F93-B794-C32C3BF8A241}" dt="2023-09-05T12:57:16.376" v="3" actId="20577"/>
          <ac:spMkLst>
            <pc:docMk/>
            <pc:sldMk cId="2250030615" sldId="281"/>
            <ac:spMk id="25" creationId="{2D949C1C-95A7-FEA3-8D70-2242FB94829C}"/>
          </ac:spMkLst>
        </pc:spChg>
      </pc:sldChg>
    </pc:docChg>
  </pc:docChgLst>
  <pc:docChgLst>
    <pc:chgData name="Ana Quintana" userId="e3fa3b131e7bf2b7" providerId="Windows Live" clId="Web-{3B452C60-CB18-437F-AC43-E56916543FBA}"/>
    <pc:docChg chg="addSld modSld sldOrd">
      <pc:chgData name="Ana Quintana" userId="e3fa3b131e7bf2b7" providerId="Windows Live" clId="Web-{3B452C60-CB18-437F-AC43-E56916543FBA}" dt="2023-06-28T12:26:54.431" v="786"/>
      <pc:docMkLst>
        <pc:docMk/>
      </pc:docMkLst>
      <pc:sldChg chg="modSp">
        <pc:chgData name="Ana Quintana" userId="e3fa3b131e7bf2b7" providerId="Windows Live" clId="Web-{3B452C60-CB18-437F-AC43-E56916543FBA}" dt="2023-06-28T09:31:29.711" v="1" actId="20577"/>
        <pc:sldMkLst>
          <pc:docMk/>
          <pc:sldMk cId="2406273178" sldId="256"/>
        </pc:sldMkLst>
        <pc:spChg chg="mod">
          <ac:chgData name="Ana Quintana" userId="e3fa3b131e7bf2b7" providerId="Windows Live" clId="Web-{3B452C60-CB18-437F-AC43-E56916543FBA}" dt="2023-06-28T09:31:29.711" v="1" actId="20577"/>
          <ac:spMkLst>
            <pc:docMk/>
            <pc:sldMk cId="2406273178" sldId="256"/>
            <ac:spMk id="2" creationId="{00000000-0000-0000-0000-000000000000}"/>
          </ac:spMkLst>
        </pc:spChg>
      </pc:sldChg>
      <pc:sldChg chg="addSp delSp modSp mod setBg">
        <pc:chgData name="Ana Quintana" userId="e3fa3b131e7bf2b7" providerId="Windows Live" clId="Web-{3B452C60-CB18-437F-AC43-E56916543FBA}" dt="2023-06-28T12:26:54.431" v="786"/>
        <pc:sldMkLst>
          <pc:docMk/>
          <pc:sldMk cId="999929939" sldId="258"/>
        </pc:sldMkLst>
        <pc:spChg chg="mod">
          <ac:chgData name="Ana Quintana" userId="e3fa3b131e7bf2b7" providerId="Windows Live" clId="Web-{3B452C60-CB18-437F-AC43-E56916543FBA}" dt="2023-06-28T10:20:58.512" v="648"/>
          <ac:spMkLst>
            <pc:docMk/>
            <pc:sldMk cId="999929939" sldId="258"/>
            <ac:spMk id="2" creationId="{7E17D183-C593-1CD2-DFA8-9888BA80EAE4}"/>
          </ac:spMkLst>
        </pc:spChg>
        <pc:spChg chg="mod">
          <ac:chgData name="Ana Quintana" userId="e3fa3b131e7bf2b7" providerId="Windows Live" clId="Web-{3B452C60-CB18-437F-AC43-E56916543FBA}" dt="2023-06-28T12:04:46.748" v="751" actId="20577"/>
          <ac:spMkLst>
            <pc:docMk/>
            <pc:sldMk cId="999929939" sldId="258"/>
            <ac:spMk id="3" creationId="{08397CDA-F850-E7B2-77AF-093F7C27F882}"/>
          </ac:spMkLst>
        </pc:spChg>
        <pc:spChg chg="mod">
          <ac:chgData name="Ana Quintana" userId="e3fa3b131e7bf2b7" providerId="Windows Live" clId="Web-{3B452C60-CB18-437F-AC43-E56916543FBA}" dt="2023-06-28T09:37:46.675" v="48"/>
          <ac:spMkLst>
            <pc:docMk/>
            <pc:sldMk cId="999929939" sldId="258"/>
            <ac:spMk id="4" creationId="{98D48E78-A8AF-6694-C2B4-1FB226AAD91E}"/>
          </ac:spMkLst>
        </pc:spChg>
        <pc:spChg chg="mod">
          <ac:chgData name="Ana Quintana" userId="e3fa3b131e7bf2b7" providerId="Windows Live" clId="Web-{3B452C60-CB18-437F-AC43-E56916543FBA}" dt="2023-06-28T09:37:46.675" v="48"/>
          <ac:spMkLst>
            <pc:docMk/>
            <pc:sldMk cId="999929939" sldId="258"/>
            <ac:spMk id="5" creationId="{D7930930-06D8-4C93-DFF5-88EC9EE6B5AF}"/>
          </ac:spMkLst>
        </pc:spChg>
        <pc:spChg chg="add del">
          <ac:chgData name="Ana Quintana" userId="e3fa3b131e7bf2b7" providerId="Windows Live" clId="Web-{3B452C60-CB18-437F-AC43-E56916543FBA}" dt="2023-06-28T10:20:21.761" v="632"/>
          <ac:spMkLst>
            <pc:docMk/>
            <pc:sldMk cId="999929939" sldId="258"/>
            <ac:spMk id="10" creationId="{100EDD19-6802-4EC3-95CE-CFFAB042CFD6}"/>
          </ac:spMkLst>
        </pc:spChg>
        <pc:spChg chg="add del">
          <ac:chgData name="Ana Quintana" userId="e3fa3b131e7bf2b7" providerId="Windows Live" clId="Web-{3B452C60-CB18-437F-AC43-E56916543FBA}" dt="2023-06-28T10:20:21.761" v="632"/>
          <ac:spMkLst>
            <pc:docMk/>
            <pc:sldMk cId="999929939" sldId="258"/>
            <ac:spMk id="12" creationId="{DB17E863-922E-4C26-BD64-E8FD41D28661}"/>
          </ac:spMkLst>
        </pc:spChg>
        <pc:spChg chg="add del">
          <ac:chgData name="Ana Quintana" userId="e3fa3b131e7bf2b7" providerId="Windows Live" clId="Web-{3B452C60-CB18-437F-AC43-E56916543FBA}" dt="2023-06-28T10:20:58.512" v="648"/>
          <ac:spMkLst>
            <pc:docMk/>
            <pc:sldMk cId="999929939" sldId="258"/>
            <ac:spMk id="17" creationId="{100EDD19-6802-4EC3-95CE-CFFAB042CFD6}"/>
          </ac:spMkLst>
        </pc:spChg>
        <pc:spChg chg="add del">
          <ac:chgData name="Ana Quintana" userId="e3fa3b131e7bf2b7" providerId="Windows Live" clId="Web-{3B452C60-CB18-437F-AC43-E56916543FBA}" dt="2023-06-28T10:20:58.512" v="648"/>
          <ac:spMkLst>
            <pc:docMk/>
            <pc:sldMk cId="999929939" sldId="258"/>
            <ac:spMk id="19" creationId="{DB17E863-922E-4C26-BD64-E8FD41D28661}"/>
          </ac:spMkLst>
        </pc:spChg>
        <pc:spChg chg="add">
          <ac:chgData name="Ana Quintana" userId="e3fa3b131e7bf2b7" providerId="Windows Live" clId="Web-{3B452C60-CB18-437F-AC43-E56916543FBA}" dt="2023-06-28T10:20:58.512" v="648"/>
          <ac:spMkLst>
            <pc:docMk/>
            <pc:sldMk cId="999929939" sldId="258"/>
            <ac:spMk id="24" creationId="{100EDD19-6802-4EC3-95CE-CFFAB042CFD6}"/>
          </ac:spMkLst>
        </pc:spChg>
        <pc:spChg chg="add">
          <ac:chgData name="Ana Quintana" userId="e3fa3b131e7bf2b7" providerId="Windows Live" clId="Web-{3B452C60-CB18-437F-AC43-E56916543FBA}" dt="2023-06-28T10:20:58.512" v="648"/>
          <ac:spMkLst>
            <pc:docMk/>
            <pc:sldMk cId="999929939" sldId="258"/>
            <ac:spMk id="26" creationId="{DB17E863-922E-4C26-BD64-E8FD41D28661}"/>
          </ac:spMkLst>
        </pc:spChg>
        <pc:picChg chg="add del mod">
          <ac:chgData name="Ana Quintana" userId="e3fa3b131e7bf2b7" providerId="Windows Live" clId="Web-{3B452C60-CB18-437F-AC43-E56916543FBA}" dt="2023-06-28T12:23:48.702" v="777"/>
          <ac:picMkLst>
            <pc:docMk/>
            <pc:sldMk cId="999929939" sldId="258"/>
            <ac:picMk id="6" creationId="{D5C02988-9E75-8974-0775-ED1E78B335FD}"/>
          </ac:picMkLst>
        </pc:picChg>
        <pc:picChg chg="add mod">
          <ac:chgData name="Ana Quintana" userId="e3fa3b131e7bf2b7" providerId="Windows Live" clId="Web-{3B452C60-CB18-437F-AC43-E56916543FBA}" dt="2023-06-28T12:05:38.188" v="755" actId="1076"/>
          <ac:picMkLst>
            <pc:docMk/>
            <pc:sldMk cId="999929939" sldId="258"/>
            <ac:picMk id="7" creationId="{CD83D8B7-0DB4-52D9-73BC-A4CEEEE04EE5}"/>
          </ac:picMkLst>
        </pc:picChg>
        <pc:picChg chg="add mod modCrop">
          <ac:chgData name="Ana Quintana" userId="e3fa3b131e7bf2b7" providerId="Windows Live" clId="Web-{3B452C60-CB18-437F-AC43-E56916543FBA}" dt="2023-06-28T12:26:54.431" v="786"/>
          <ac:picMkLst>
            <pc:docMk/>
            <pc:sldMk cId="999929939" sldId="258"/>
            <ac:picMk id="8" creationId="{837C315B-A56D-40CC-C15E-B3E15BE78C7B}"/>
          </ac:picMkLst>
        </pc:picChg>
      </pc:sldChg>
      <pc:sldChg chg="addSp modSp mod setBg">
        <pc:chgData name="Ana Quintana" userId="e3fa3b131e7bf2b7" providerId="Windows Live" clId="Web-{3B452C60-CB18-437F-AC43-E56916543FBA}" dt="2023-06-28T12:12:24.320" v="776" actId="1076"/>
        <pc:sldMkLst>
          <pc:docMk/>
          <pc:sldMk cId="1930756048" sldId="259"/>
        </pc:sldMkLst>
        <pc:spChg chg="mod">
          <ac:chgData name="Ana Quintana" userId="e3fa3b131e7bf2b7" providerId="Windows Live" clId="Web-{3B452C60-CB18-437F-AC43-E56916543FBA}" dt="2023-06-28T09:37:52.644" v="49"/>
          <ac:spMkLst>
            <pc:docMk/>
            <pc:sldMk cId="1930756048" sldId="259"/>
            <ac:spMk id="2" creationId="{7681BC35-99B7-7403-0923-BCFC60EB6F4A}"/>
          </ac:spMkLst>
        </pc:spChg>
        <pc:spChg chg="mod">
          <ac:chgData name="Ana Quintana" userId="e3fa3b131e7bf2b7" providerId="Windows Live" clId="Web-{3B452C60-CB18-437F-AC43-E56916543FBA}" dt="2023-06-28T09:57:49.161" v="219" actId="20577"/>
          <ac:spMkLst>
            <pc:docMk/>
            <pc:sldMk cId="1930756048" sldId="259"/>
            <ac:spMk id="3" creationId="{C683141F-BCB6-1BF4-4F52-E00FC03B4088}"/>
          </ac:spMkLst>
        </pc:spChg>
        <pc:spChg chg="mod ord">
          <ac:chgData name="Ana Quintana" userId="e3fa3b131e7bf2b7" providerId="Windows Live" clId="Web-{3B452C60-CB18-437F-AC43-E56916543FBA}" dt="2023-06-28T09:37:52.644" v="49"/>
          <ac:spMkLst>
            <pc:docMk/>
            <pc:sldMk cId="1930756048" sldId="259"/>
            <ac:spMk id="5" creationId="{F258C2E9-BDD5-E0CA-FF9F-C15C7DDE3368}"/>
          </ac:spMkLst>
        </pc:spChg>
        <pc:spChg chg="mod">
          <ac:chgData name="Ana Quintana" userId="e3fa3b131e7bf2b7" providerId="Windows Live" clId="Web-{3B452C60-CB18-437F-AC43-E56916543FBA}" dt="2023-06-28T09:37:52.644" v="49"/>
          <ac:spMkLst>
            <pc:docMk/>
            <pc:sldMk cId="1930756048" sldId="259"/>
            <ac:spMk id="9" creationId="{53624311-E8AB-75C3-840B-81946216BA2D}"/>
          </ac:spMkLst>
        </pc:spChg>
        <pc:spChg chg="add">
          <ac:chgData name="Ana Quintana" userId="e3fa3b131e7bf2b7" providerId="Windows Live" clId="Web-{3B452C60-CB18-437F-AC43-E56916543FBA}" dt="2023-06-28T09:37:52.644" v="49"/>
          <ac:spMkLst>
            <pc:docMk/>
            <pc:sldMk cId="1930756048" sldId="259"/>
            <ac:spMk id="14" creationId="{100EDD19-6802-4EC3-95CE-CFFAB042CFD6}"/>
          </ac:spMkLst>
        </pc:spChg>
        <pc:spChg chg="add">
          <ac:chgData name="Ana Quintana" userId="e3fa3b131e7bf2b7" providerId="Windows Live" clId="Web-{3B452C60-CB18-437F-AC43-E56916543FBA}" dt="2023-06-28T09:37:52.644" v="49"/>
          <ac:spMkLst>
            <pc:docMk/>
            <pc:sldMk cId="1930756048" sldId="259"/>
            <ac:spMk id="16" creationId="{DB17E863-922E-4C26-BD64-E8FD41D28661}"/>
          </ac:spMkLst>
        </pc:spChg>
        <pc:picChg chg="add mod">
          <ac:chgData name="Ana Quintana" userId="e3fa3b131e7bf2b7" providerId="Windows Live" clId="Web-{3B452C60-CB18-437F-AC43-E56916543FBA}" dt="2023-06-28T12:09:02.559" v="764" actId="1076"/>
          <ac:picMkLst>
            <pc:docMk/>
            <pc:sldMk cId="1930756048" sldId="259"/>
            <ac:picMk id="4" creationId="{20D57241-6819-AC93-0DD4-407A803B5506}"/>
          </ac:picMkLst>
        </pc:picChg>
        <pc:picChg chg="add mod">
          <ac:chgData name="Ana Quintana" userId="e3fa3b131e7bf2b7" providerId="Windows Live" clId="Web-{3B452C60-CB18-437F-AC43-E56916543FBA}" dt="2023-06-28T12:12:24.320" v="776" actId="1076"/>
          <ac:picMkLst>
            <pc:docMk/>
            <pc:sldMk cId="1930756048" sldId="259"/>
            <ac:picMk id="6" creationId="{9F2EEDC5-DEE5-5AD7-A67C-7CAE4CC0BC11}"/>
          </ac:picMkLst>
        </pc:picChg>
      </pc:sldChg>
      <pc:sldChg chg="addSp delSp modSp mod setBg">
        <pc:chgData name="Ana Quintana" userId="e3fa3b131e7bf2b7" providerId="Windows Live" clId="Web-{3B452C60-CB18-437F-AC43-E56916543FBA}" dt="2023-06-28T10:17:00.021" v="609" actId="20577"/>
        <pc:sldMkLst>
          <pc:docMk/>
          <pc:sldMk cId="4173843429" sldId="260"/>
        </pc:sldMkLst>
        <pc:spChg chg="mod">
          <ac:chgData name="Ana Quintana" userId="e3fa3b131e7bf2b7" providerId="Windows Live" clId="Web-{3B452C60-CB18-437F-AC43-E56916543FBA}" dt="2023-06-28T09:37:56.894" v="50"/>
          <ac:spMkLst>
            <pc:docMk/>
            <pc:sldMk cId="4173843429" sldId="260"/>
            <ac:spMk id="2" creationId="{99944AE2-AACA-4434-95B9-5F2A54FA9B11}"/>
          </ac:spMkLst>
        </pc:spChg>
        <pc:spChg chg="mod">
          <ac:chgData name="Ana Quintana" userId="e3fa3b131e7bf2b7" providerId="Windows Live" clId="Web-{3B452C60-CB18-437F-AC43-E56916543FBA}" dt="2023-06-28T10:17:00.021" v="609" actId="20577"/>
          <ac:spMkLst>
            <pc:docMk/>
            <pc:sldMk cId="4173843429" sldId="260"/>
            <ac:spMk id="3" creationId="{84D52DDD-DACE-7C81-23EF-E771D8B64C27}"/>
          </ac:spMkLst>
        </pc:spChg>
        <pc:spChg chg="del">
          <ac:chgData name="Ana Quintana" userId="e3fa3b131e7bf2b7" providerId="Windows Live" clId="Web-{3B452C60-CB18-437F-AC43-E56916543FBA}" dt="2023-06-28T09:33:40.496" v="2"/>
          <ac:spMkLst>
            <pc:docMk/>
            <pc:sldMk cId="4173843429" sldId="260"/>
            <ac:spMk id="4" creationId="{A7CD8B5F-6A95-978D-2D86-042342F6A9C7}"/>
          </ac:spMkLst>
        </pc:spChg>
        <pc:spChg chg="mod ord">
          <ac:chgData name="Ana Quintana" userId="e3fa3b131e7bf2b7" providerId="Windows Live" clId="Web-{3B452C60-CB18-437F-AC43-E56916543FBA}" dt="2023-06-28T09:37:56.894" v="50"/>
          <ac:spMkLst>
            <pc:docMk/>
            <pc:sldMk cId="4173843429" sldId="260"/>
            <ac:spMk id="5" creationId="{FC66AF8F-E109-9838-9EB0-FF025A2B3475}"/>
          </ac:spMkLst>
        </pc:spChg>
        <pc:spChg chg="add mod">
          <ac:chgData name="Ana Quintana" userId="e3fa3b131e7bf2b7" providerId="Windows Live" clId="Web-{3B452C60-CB18-437F-AC43-E56916543FBA}" dt="2023-06-28T09:37:56.894" v="50"/>
          <ac:spMkLst>
            <pc:docMk/>
            <pc:sldMk cId="4173843429" sldId="260"/>
            <ac:spMk id="7" creationId="{2EE8C2BA-2C92-9276-6C1E-15EBB2F2A2CD}"/>
          </ac:spMkLst>
        </pc:spChg>
        <pc:spChg chg="add del">
          <ac:chgData name="Ana Quintana" userId="e3fa3b131e7bf2b7" providerId="Windows Live" clId="Web-{3B452C60-CB18-437F-AC43-E56916543FBA}" dt="2023-06-28T10:14:56.689" v="604"/>
          <ac:spMkLst>
            <pc:docMk/>
            <pc:sldMk cId="4173843429" sldId="260"/>
            <ac:spMk id="12" creationId="{100EDD19-6802-4EC3-95CE-CFFAB042CFD6}"/>
          </ac:spMkLst>
        </pc:spChg>
        <pc:spChg chg="add del">
          <ac:chgData name="Ana Quintana" userId="e3fa3b131e7bf2b7" providerId="Windows Live" clId="Web-{3B452C60-CB18-437F-AC43-E56916543FBA}" dt="2023-06-28T10:14:56.689" v="604"/>
          <ac:spMkLst>
            <pc:docMk/>
            <pc:sldMk cId="4173843429" sldId="260"/>
            <ac:spMk id="14" creationId="{DB17E863-922E-4C26-BD64-E8FD41D28661}"/>
          </ac:spMkLst>
        </pc:spChg>
        <pc:spChg chg="add">
          <ac:chgData name="Ana Quintana" userId="e3fa3b131e7bf2b7" providerId="Windows Live" clId="Web-{3B452C60-CB18-437F-AC43-E56916543FBA}" dt="2023-06-28T10:14:56.689" v="604"/>
          <ac:spMkLst>
            <pc:docMk/>
            <pc:sldMk cId="4173843429" sldId="260"/>
            <ac:spMk id="19" creationId="{100EDD19-6802-4EC3-95CE-CFFAB042CFD6}"/>
          </ac:spMkLst>
        </pc:spChg>
        <pc:spChg chg="add">
          <ac:chgData name="Ana Quintana" userId="e3fa3b131e7bf2b7" providerId="Windows Live" clId="Web-{3B452C60-CB18-437F-AC43-E56916543FBA}" dt="2023-06-28T10:14:56.689" v="604"/>
          <ac:spMkLst>
            <pc:docMk/>
            <pc:sldMk cId="4173843429" sldId="260"/>
            <ac:spMk id="21" creationId="{DB17E863-922E-4C26-BD64-E8FD41D28661}"/>
          </ac:spMkLst>
        </pc:spChg>
      </pc:sldChg>
      <pc:sldChg chg="addSp delSp modSp mod setBg">
        <pc:chgData name="Ana Quintana" userId="e3fa3b131e7bf2b7" providerId="Windows Live" clId="Web-{3B452C60-CB18-437F-AC43-E56916543FBA}" dt="2023-06-28T12:09:36.264" v="768" actId="1076"/>
        <pc:sldMkLst>
          <pc:docMk/>
          <pc:sldMk cId="960611199" sldId="261"/>
        </pc:sldMkLst>
        <pc:spChg chg="mod">
          <ac:chgData name="Ana Quintana" userId="e3fa3b131e7bf2b7" providerId="Windows Live" clId="Web-{3B452C60-CB18-437F-AC43-E56916543FBA}" dt="2023-06-28T10:24:38.893" v="680" actId="20577"/>
          <ac:spMkLst>
            <pc:docMk/>
            <pc:sldMk cId="960611199" sldId="261"/>
            <ac:spMk id="2" creationId="{FE07F876-33ED-FB3A-4695-B3836AF8AFB0}"/>
          </ac:spMkLst>
        </pc:spChg>
        <pc:spChg chg="mod">
          <ac:chgData name="Ana Quintana" userId="e3fa3b131e7bf2b7" providerId="Windows Live" clId="Web-{3B452C60-CB18-437F-AC43-E56916543FBA}" dt="2023-06-28T10:36:35.756" v="719" actId="20577"/>
          <ac:spMkLst>
            <pc:docMk/>
            <pc:sldMk cId="960611199" sldId="261"/>
            <ac:spMk id="3" creationId="{C14298A4-D6AC-B04F-B2ED-58DCB4D5A916}"/>
          </ac:spMkLst>
        </pc:spChg>
        <pc:spChg chg="del">
          <ac:chgData name="Ana Quintana" userId="e3fa3b131e7bf2b7" providerId="Windows Live" clId="Web-{3B452C60-CB18-437F-AC43-E56916543FBA}" dt="2023-06-28T09:34:03.403" v="13"/>
          <ac:spMkLst>
            <pc:docMk/>
            <pc:sldMk cId="960611199" sldId="261"/>
            <ac:spMk id="4" creationId="{AC7079F3-B2F8-3BF6-7DDA-621260B7851E}"/>
          </ac:spMkLst>
        </pc:spChg>
        <pc:spChg chg="mod ord">
          <ac:chgData name="Ana Quintana" userId="e3fa3b131e7bf2b7" providerId="Windows Live" clId="Web-{3B452C60-CB18-437F-AC43-E56916543FBA}" dt="2023-06-28T09:38:08.410" v="53"/>
          <ac:spMkLst>
            <pc:docMk/>
            <pc:sldMk cId="960611199" sldId="261"/>
            <ac:spMk id="5" creationId="{E587A635-A513-C612-A8E5-280AB1770CF2}"/>
          </ac:spMkLst>
        </pc:spChg>
        <pc:spChg chg="add mod">
          <ac:chgData name="Ana Quintana" userId="e3fa3b131e7bf2b7" providerId="Windows Live" clId="Web-{3B452C60-CB18-437F-AC43-E56916543FBA}" dt="2023-06-28T09:38:08.410" v="53"/>
          <ac:spMkLst>
            <pc:docMk/>
            <pc:sldMk cId="960611199" sldId="261"/>
            <ac:spMk id="7" creationId="{F7596635-DA9A-A377-CFF9-F677DBFFE961}"/>
          </ac:spMkLst>
        </pc:spChg>
        <pc:spChg chg="add del">
          <ac:chgData name="Ana Quintana" userId="e3fa3b131e7bf2b7" providerId="Windows Live" clId="Web-{3B452C60-CB18-437F-AC43-E56916543FBA}" dt="2023-06-28T10:24:30.518" v="679"/>
          <ac:spMkLst>
            <pc:docMk/>
            <pc:sldMk cId="960611199" sldId="261"/>
            <ac:spMk id="12" creationId="{100EDD19-6802-4EC3-95CE-CFFAB042CFD6}"/>
          </ac:spMkLst>
        </pc:spChg>
        <pc:spChg chg="add del">
          <ac:chgData name="Ana Quintana" userId="e3fa3b131e7bf2b7" providerId="Windows Live" clId="Web-{3B452C60-CB18-437F-AC43-E56916543FBA}" dt="2023-06-28T10:24:30.518" v="679"/>
          <ac:spMkLst>
            <pc:docMk/>
            <pc:sldMk cId="960611199" sldId="261"/>
            <ac:spMk id="14" creationId="{DB17E863-922E-4C26-BD64-E8FD41D28661}"/>
          </ac:spMkLst>
        </pc:spChg>
        <pc:spChg chg="add">
          <ac:chgData name="Ana Quintana" userId="e3fa3b131e7bf2b7" providerId="Windows Live" clId="Web-{3B452C60-CB18-437F-AC43-E56916543FBA}" dt="2023-06-28T10:24:30.518" v="679"/>
          <ac:spMkLst>
            <pc:docMk/>
            <pc:sldMk cId="960611199" sldId="261"/>
            <ac:spMk id="19" creationId="{100EDD19-6802-4EC3-95CE-CFFAB042CFD6}"/>
          </ac:spMkLst>
        </pc:spChg>
        <pc:spChg chg="add">
          <ac:chgData name="Ana Quintana" userId="e3fa3b131e7bf2b7" providerId="Windows Live" clId="Web-{3B452C60-CB18-437F-AC43-E56916543FBA}" dt="2023-06-28T10:24:30.518" v="679"/>
          <ac:spMkLst>
            <pc:docMk/>
            <pc:sldMk cId="960611199" sldId="261"/>
            <ac:spMk id="21" creationId="{DB17E863-922E-4C26-BD64-E8FD41D28661}"/>
          </ac:spMkLst>
        </pc:spChg>
        <pc:picChg chg="add mod">
          <ac:chgData name="Ana Quintana" userId="e3fa3b131e7bf2b7" providerId="Windows Live" clId="Web-{3B452C60-CB18-437F-AC43-E56916543FBA}" dt="2023-06-28T12:09:36.264" v="768" actId="1076"/>
          <ac:picMkLst>
            <pc:docMk/>
            <pc:sldMk cId="960611199" sldId="261"/>
            <ac:picMk id="4" creationId="{A2479FA5-BB3D-8D8F-03BF-56EA342178AF}"/>
          </ac:picMkLst>
        </pc:picChg>
      </pc:sldChg>
      <pc:sldChg chg="addSp delSp modSp mod setBg addAnim">
        <pc:chgData name="Ana Quintana" userId="e3fa3b131e7bf2b7" providerId="Windows Live" clId="Web-{3B452C60-CB18-437F-AC43-E56916543FBA}" dt="2023-06-28T10:25:19.160" v="687"/>
        <pc:sldMkLst>
          <pc:docMk/>
          <pc:sldMk cId="4217561680" sldId="262"/>
        </pc:sldMkLst>
        <pc:spChg chg="mod">
          <ac:chgData name="Ana Quintana" userId="e3fa3b131e7bf2b7" providerId="Windows Live" clId="Web-{3B452C60-CB18-437F-AC43-E56916543FBA}" dt="2023-06-28T10:25:19.160" v="686"/>
          <ac:spMkLst>
            <pc:docMk/>
            <pc:sldMk cId="4217561680" sldId="262"/>
            <ac:spMk id="2" creationId="{00421AD4-8785-076D-B651-DADC304146F9}"/>
          </ac:spMkLst>
        </pc:spChg>
        <pc:spChg chg="mod">
          <ac:chgData name="Ana Quintana" userId="e3fa3b131e7bf2b7" providerId="Windows Live" clId="Web-{3B452C60-CB18-437F-AC43-E56916543FBA}" dt="2023-06-28T10:25:19.160" v="686"/>
          <ac:spMkLst>
            <pc:docMk/>
            <pc:sldMk cId="4217561680" sldId="262"/>
            <ac:spMk id="3" creationId="{AB55E8DE-BB5C-5BBA-CACE-31FA9009135F}"/>
          </ac:spMkLst>
        </pc:spChg>
        <pc:spChg chg="del">
          <ac:chgData name="Ana Quintana" userId="e3fa3b131e7bf2b7" providerId="Windows Live" clId="Web-{3B452C60-CB18-437F-AC43-E56916543FBA}" dt="2023-06-28T09:34:07.544" v="15"/>
          <ac:spMkLst>
            <pc:docMk/>
            <pc:sldMk cId="4217561680" sldId="262"/>
            <ac:spMk id="4" creationId="{E5D97C2E-32EB-FD0D-054B-B3ABFF3452CF}"/>
          </ac:spMkLst>
        </pc:spChg>
        <pc:spChg chg="mod ord">
          <ac:chgData name="Ana Quintana" userId="e3fa3b131e7bf2b7" providerId="Windows Live" clId="Web-{3B452C60-CB18-437F-AC43-E56916543FBA}" dt="2023-06-28T09:38:12.050" v="54"/>
          <ac:spMkLst>
            <pc:docMk/>
            <pc:sldMk cId="4217561680" sldId="262"/>
            <ac:spMk id="5" creationId="{465FFC0B-115E-A2EB-EA3D-A904E409C37B}"/>
          </ac:spMkLst>
        </pc:spChg>
        <pc:spChg chg="add mod">
          <ac:chgData name="Ana Quintana" userId="e3fa3b131e7bf2b7" providerId="Windows Live" clId="Web-{3B452C60-CB18-437F-AC43-E56916543FBA}" dt="2023-06-28T09:38:12.050" v="54"/>
          <ac:spMkLst>
            <pc:docMk/>
            <pc:sldMk cId="4217561680" sldId="262"/>
            <ac:spMk id="7" creationId="{82A231C4-CA41-634F-6E14-C7B4B08BA536}"/>
          </ac:spMkLst>
        </pc:spChg>
        <pc:spChg chg="add del">
          <ac:chgData name="Ana Quintana" userId="e3fa3b131e7bf2b7" providerId="Windows Live" clId="Web-{3B452C60-CB18-437F-AC43-E56916543FBA}" dt="2023-06-28T10:25:19.160" v="686"/>
          <ac:spMkLst>
            <pc:docMk/>
            <pc:sldMk cId="4217561680" sldId="262"/>
            <ac:spMk id="12" creationId="{100EDD19-6802-4EC3-95CE-CFFAB042CFD6}"/>
          </ac:spMkLst>
        </pc:spChg>
        <pc:spChg chg="add del">
          <ac:chgData name="Ana Quintana" userId="e3fa3b131e7bf2b7" providerId="Windows Live" clId="Web-{3B452C60-CB18-437F-AC43-E56916543FBA}" dt="2023-06-28T10:25:19.160" v="686"/>
          <ac:spMkLst>
            <pc:docMk/>
            <pc:sldMk cId="4217561680" sldId="262"/>
            <ac:spMk id="14" creationId="{DB17E863-922E-4C26-BD64-E8FD41D28661}"/>
          </ac:spMkLst>
        </pc:spChg>
        <pc:spChg chg="add">
          <ac:chgData name="Ana Quintana" userId="e3fa3b131e7bf2b7" providerId="Windows Live" clId="Web-{3B452C60-CB18-437F-AC43-E56916543FBA}" dt="2023-06-28T10:25:19.160" v="686"/>
          <ac:spMkLst>
            <pc:docMk/>
            <pc:sldMk cId="4217561680" sldId="262"/>
            <ac:spMk id="19" creationId="{100EDD19-6802-4EC3-95CE-CFFAB042CFD6}"/>
          </ac:spMkLst>
        </pc:spChg>
        <pc:spChg chg="add">
          <ac:chgData name="Ana Quintana" userId="e3fa3b131e7bf2b7" providerId="Windows Live" clId="Web-{3B452C60-CB18-437F-AC43-E56916543FBA}" dt="2023-06-28T10:25:19.160" v="686"/>
          <ac:spMkLst>
            <pc:docMk/>
            <pc:sldMk cId="4217561680" sldId="262"/>
            <ac:spMk id="21" creationId="{DB17E863-922E-4C26-BD64-E8FD41D28661}"/>
          </ac:spMkLst>
        </pc:spChg>
      </pc:sldChg>
      <pc:sldChg chg="addSp delSp modSp mod setBg addAnim">
        <pc:chgData name="Ana Quintana" userId="e3fa3b131e7bf2b7" providerId="Windows Live" clId="Web-{3B452C60-CB18-437F-AC43-E56916543FBA}" dt="2023-06-28T10:09:24.633" v="589" actId="20577"/>
        <pc:sldMkLst>
          <pc:docMk/>
          <pc:sldMk cId="3293489202" sldId="263"/>
        </pc:sldMkLst>
        <pc:spChg chg="mod">
          <ac:chgData name="Ana Quintana" userId="e3fa3b131e7bf2b7" providerId="Windows Live" clId="Web-{3B452C60-CB18-437F-AC43-E56916543FBA}" dt="2023-06-28T09:38:17.316" v="55"/>
          <ac:spMkLst>
            <pc:docMk/>
            <pc:sldMk cId="3293489202" sldId="263"/>
            <ac:spMk id="2" creationId="{00421AD4-8785-076D-B651-DADC304146F9}"/>
          </ac:spMkLst>
        </pc:spChg>
        <pc:spChg chg="mod">
          <ac:chgData name="Ana Quintana" userId="e3fa3b131e7bf2b7" providerId="Windows Live" clId="Web-{3B452C60-CB18-437F-AC43-E56916543FBA}" dt="2023-06-28T10:09:24.633" v="589" actId="20577"/>
          <ac:spMkLst>
            <pc:docMk/>
            <pc:sldMk cId="3293489202" sldId="263"/>
            <ac:spMk id="3" creationId="{AB55E8DE-BB5C-5BBA-CACE-31FA9009135F}"/>
          </ac:spMkLst>
        </pc:spChg>
        <pc:spChg chg="del">
          <ac:chgData name="Ana Quintana" userId="e3fa3b131e7bf2b7" providerId="Windows Live" clId="Web-{3B452C60-CB18-437F-AC43-E56916543FBA}" dt="2023-06-28T09:34:12.091" v="17"/>
          <ac:spMkLst>
            <pc:docMk/>
            <pc:sldMk cId="3293489202" sldId="263"/>
            <ac:spMk id="4" creationId="{999E29E9-1D34-C915-4B82-C638D81C3B4E}"/>
          </ac:spMkLst>
        </pc:spChg>
        <pc:spChg chg="mod ord">
          <ac:chgData name="Ana Quintana" userId="e3fa3b131e7bf2b7" providerId="Windows Live" clId="Web-{3B452C60-CB18-437F-AC43-E56916543FBA}" dt="2023-06-28T09:38:17.316" v="55"/>
          <ac:spMkLst>
            <pc:docMk/>
            <pc:sldMk cId="3293489202" sldId="263"/>
            <ac:spMk id="5" creationId="{0FB9B697-97D9-C89F-D7B0-FDDE57D21A10}"/>
          </ac:spMkLst>
        </pc:spChg>
        <pc:spChg chg="add mod">
          <ac:chgData name="Ana Quintana" userId="e3fa3b131e7bf2b7" providerId="Windows Live" clId="Web-{3B452C60-CB18-437F-AC43-E56916543FBA}" dt="2023-06-28T09:38:17.316" v="55"/>
          <ac:spMkLst>
            <pc:docMk/>
            <pc:sldMk cId="3293489202" sldId="263"/>
            <ac:spMk id="7" creationId="{82ADCED9-2A3A-E9ED-D9D7-2395D3A18439}"/>
          </ac:spMkLst>
        </pc:spChg>
        <pc:spChg chg="add">
          <ac:chgData name="Ana Quintana" userId="e3fa3b131e7bf2b7" providerId="Windows Live" clId="Web-{3B452C60-CB18-437F-AC43-E56916543FBA}" dt="2023-06-28T09:38:17.316" v="55"/>
          <ac:spMkLst>
            <pc:docMk/>
            <pc:sldMk cId="3293489202" sldId="263"/>
            <ac:spMk id="12" creationId="{100EDD19-6802-4EC3-95CE-CFFAB042CFD6}"/>
          </ac:spMkLst>
        </pc:spChg>
        <pc:spChg chg="add">
          <ac:chgData name="Ana Quintana" userId="e3fa3b131e7bf2b7" providerId="Windows Live" clId="Web-{3B452C60-CB18-437F-AC43-E56916543FBA}" dt="2023-06-28T09:38:17.316" v="55"/>
          <ac:spMkLst>
            <pc:docMk/>
            <pc:sldMk cId="3293489202" sldId="263"/>
            <ac:spMk id="14" creationId="{DB17E863-922E-4C26-BD64-E8FD41D28661}"/>
          </ac:spMkLst>
        </pc:spChg>
      </pc:sldChg>
      <pc:sldChg chg="addSp delSp modSp mod setBg addAnim">
        <pc:chgData name="Ana Quintana" userId="e3fa3b131e7bf2b7" providerId="Windows Live" clId="Web-{3B452C60-CB18-437F-AC43-E56916543FBA}" dt="2023-06-28T10:24:04.548" v="675"/>
        <pc:sldMkLst>
          <pc:docMk/>
          <pc:sldMk cId="1625925671" sldId="264"/>
        </pc:sldMkLst>
        <pc:spChg chg="mod">
          <ac:chgData name="Ana Quintana" userId="e3fa3b131e7bf2b7" providerId="Windows Live" clId="Web-{3B452C60-CB18-437F-AC43-E56916543FBA}" dt="2023-06-28T10:24:04.548" v="674"/>
          <ac:spMkLst>
            <pc:docMk/>
            <pc:sldMk cId="1625925671" sldId="264"/>
            <ac:spMk id="2" creationId="{FE07F876-33ED-FB3A-4695-B3836AF8AFB0}"/>
          </ac:spMkLst>
        </pc:spChg>
        <pc:spChg chg="mod">
          <ac:chgData name="Ana Quintana" userId="e3fa3b131e7bf2b7" providerId="Windows Live" clId="Web-{3B452C60-CB18-437F-AC43-E56916543FBA}" dt="2023-06-28T10:24:04.548" v="674"/>
          <ac:spMkLst>
            <pc:docMk/>
            <pc:sldMk cId="1625925671" sldId="264"/>
            <ac:spMk id="3" creationId="{C14298A4-D6AC-B04F-B2ED-58DCB4D5A916}"/>
          </ac:spMkLst>
        </pc:spChg>
        <pc:spChg chg="del">
          <ac:chgData name="Ana Quintana" userId="e3fa3b131e7bf2b7" providerId="Windows Live" clId="Web-{3B452C60-CB18-437F-AC43-E56916543FBA}" dt="2023-06-28T09:33:44.574" v="4"/>
          <ac:spMkLst>
            <pc:docMk/>
            <pc:sldMk cId="1625925671" sldId="264"/>
            <ac:spMk id="4" creationId="{03445351-F0CA-F670-F0F8-B9EB606370AA}"/>
          </ac:spMkLst>
        </pc:spChg>
        <pc:spChg chg="mod ord">
          <ac:chgData name="Ana Quintana" userId="e3fa3b131e7bf2b7" providerId="Windows Live" clId="Web-{3B452C60-CB18-437F-AC43-E56916543FBA}" dt="2023-06-28T09:38:00.878" v="51"/>
          <ac:spMkLst>
            <pc:docMk/>
            <pc:sldMk cId="1625925671" sldId="264"/>
            <ac:spMk id="5" creationId="{EC14097A-4594-9276-8911-958287A172E7}"/>
          </ac:spMkLst>
        </pc:spChg>
        <pc:spChg chg="add mod">
          <ac:chgData name="Ana Quintana" userId="e3fa3b131e7bf2b7" providerId="Windows Live" clId="Web-{3B452C60-CB18-437F-AC43-E56916543FBA}" dt="2023-06-28T09:38:00.878" v="51"/>
          <ac:spMkLst>
            <pc:docMk/>
            <pc:sldMk cId="1625925671" sldId="264"/>
            <ac:spMk id="7" creationId="{A0E38E0F-0C06-6CEE-F6A2-8430105014F3}"/>
          </ac:spMkLst>
        </pc:spChg>
        <pc:spChg chg="add del">
          <ac:chgData name="Ana Quintana" userId="e3fa3b131e7bf2b7" providerId="Windows Live" clId="Web-{3B452C60-CB18-437F-AC43-E56916543FBA}" dt="2023-06-28T09:58:49.694" v="234"/>
          <ac:spMkLst>
            <pc:docMk/>
            <pc:sldMk cId="1625925671" sldId="264"/>
            <ac:spMk id="12" creationId="{100EDD19-6802-4EC3-95CE-CFFAB042CFD6}"/>
          </ac:spMkLst>
        </pc:spChg>
        <pc:spChg chg="add del">
          <ac:chgData name="Ana Quintana" userId="e3fa3b131e7bf2b7" providerId="Windows Live" clId="Web-{3B452C60-CB18-437F-AC43-E56916543FBA}" dt="2023-06-28T09:58:49.694" v="234"/>
          <ac:spMkLst>
            <pc:docMk/>
            <pc:sldMk cId="1625925671" sldId="264"/>
            <ac:spMk id="14" creationId="{DB17E863-922E-4C26-BD64-E8FD41D28661}"/>
          </ac:spMkLst>
        </pc:spChg>
        <pc:spChg chg="add del">
          <ac:chgData name="Ana Quintana" userId="e3fa3b131e7bf2b7" providerId="Windows Live" clId="Web-{3B452C60-CB18-437F-AC43-E56916543FBA}" dt="2023-06-28T10:24:04.548" v="674"/>
          <ac:spMkLst>
            <pc:docMk/>
            <pc:sldMk cId="1625925671" sldId="264"/>
            <ac:spMk id="19" creationId="{100EDD19-6802-4EC3-95CE-CFFAB042CFD6}"/>
          </ac:spMkLst>
        </pc:spChg>
        <pc:spChg chg="add del">
          <ac:chgData name="Ana Quintana" userId="e3fa3b131e7bf2b7" providerId="Windows Live" clId="Web-{3B452C60-CB18-437F-AC43-E56916543FBA}" dt="2023-06-28T10:24:04.548" v="674"/>
          <ac:spMkLst>
            <pc:docMk/>
            <pc:sldMk cId="1625925671" sldId="264"/>
            <ac:spMk id="21" creationId="{DB17E863-922E-4C26-BD64-E8FD41D28661}"/>
          </ac:spMkLst>
        </pc:spChg>
        <pc:spChg chg="add">
          <ac:chgData name="Ana Quintana" userId="e3fa3b131e7bf2b7" providerId="Windows Live" clId="Web-{3B452C60-CB18-437F-AC43-E56916543FBA}" dt="2023-06-28T10:24:04.548" v="674"/>
          <ac:spMkLst>
            <pc:docMk/>
            <pc:sldMk cId="1625925671" sldId="264"/>
            <ac:spMk id="26" creationId="{100EDD19-6802-4EC3-95CE-CFFAB042CFD6}"/>
          </ac:spMkLst>
        </pc:spChg>
        <pc:spChg chg="add">
          <ac:chgData name="Ana Quintana" userId="e3fa3b131e7bf2b7" providerId="Windows Live" clId="Web-{3B452C60-CB18-437F-AC43-E56916543FBA}" dt="2023-06-28T10:24:04.548" v="674"/>
          <ac:spMkLst>
            <pc:docMk/>
            <pc:sldMk cId="1625925671" sldId="264"/>
            <ac:spMk id="28" creationId="{DB17E863-922E-4C26-BD64-E8FD41D28661}"/>
          </ac:spMkLst>
        </pc:spChg>
      </pc:sldChg>
      <pc:sldChg chg="modSp">
        <pc:chgData name="Ana Quintana" userId="e3fa3b131e7bf2b7" providerId="Windows Live" clId="Web-{3B452C60-CB18-437F-AC43-E56916543FBA}" dt="2023-06-28T10:25:39.144" v="690" actId="20577"/>
        <pc:sldMkLst>
          <pc:docMk/>
          <pc:sldMk cId="2556999974" sldId="265"/>
        </pc:sldMkLst>
        <pc:graphicFrameChg chg="modGraphic">
          <ac:chgData name="Ana Quintana" userId="e3fa3b131e7bf2b7" providerId="Windows Live" clId="Web-{3B452C60-CB18-437F-AC43-E56916543FBA}" dt="2023-06-28T10:25:39.144" v="690" actId="20577"/>
          <ac:graphicFrameMkLst>
            <pc:docMk/>
            <pc:sldMk cId="2556999974" sldId="265"/>
            <ac:graphicFrameMk id="5" creationId="{96E38F53-63CF-FEB1-E74E-57F1FBBD4FF3}"/>
          </ac:graphicFrameMkLst>
        </pc:graphicFrameChg>
      </pc:sldChg>
      <pc:sldChg chg="addSp delSp modSp mod setBg">
        <pc:chgData name="Ana Quintana" userId="e3fa3b131e7bf2b7" providerId="Windows Live" clId="Web-{3B452C60-CB18-437F-AC43-E56916543FBA}" dt="2023-06-28T10:48:56.605" v="745" actId="20577"/>
        <pc:sldMkLst>
          <pc:docMk/>
          <pc:sldMk cId="2343213667" sldId="266"/>
        </pc:sldMkLst>
        <pc:spChg chg="mod">
          <ac:chgData name="Ana Quintana" userId="e3fa3b131e7bf2b7" providerId="Windows Live" clId="Web-{3B452C60-CB18-437F-AC43-E56916543FBA}" dt="2023-06-28T10:48:56.605" v="745" actId="20577"/>
          <ac:spMkLst>
            <pc:docMk/>
            <pc:sldMk cId="2343213667" sldId="266"/>
            <ac:spMk id="2" creationId="{FE07F876-33ED-FB3A-4695-B3836AF8AFB0}"/>
          </ac:spMkLst>
        </pc:spChg>
        <pc:spChg chg="mod">
          <ac:chgData name="Ana Quintana" userId="e3fa3b131e7bf2b7" providerId="Windows Live" clId="Web-{3B452C60-CB18-437F-AC43-E56916543FBA}" dt="2023-06-28T10:48:06.541" v="743" actId="20577"/>
          <ac:spMkLst>
            <pc:docMk/>
            <pc:sldMk cId="2343213667" sldId="266"/>
            <ac:spMk id="3" creationId="{C14298A4-D6AC-B04F-B2ED-58DCB4D5A916}"/>
          </ac:spMkLst>
        </pc:spChg>
        <pc:spChg chg="del mod">
          <ac:chgData name="Ana Quintana" userId="e3fa3b131e7bf2b7" providerId="Windows Live" clId="Web-{3B452C60-CB18-437F-AC43-E56916543FBA}" dt="2023-06-28T09:33:59.262" v="11"/>
          <ac:spMkLst>
            <pc:docMk/>
            <pc:sldMk cId="2343213667" sldId="266"/>
            <ac:spMk id="4" creationId="{03445351-F0CA-F670-F0F8-B9EB606370AA}"/>
          </ac:spMkLst>
        </pc:spChg>
        <pc:spChg chg="mod ord">
          <ac:chgData name="Ana Quintana" userId="e3fa3b131e7bf2b7" providerId="Windows Live" clId="Web-{3B452C60-CB18-437F-AC43-E56916543FBA}" dt="2023-06-28T09:38:04.691" v="52"/>
          <ac:spMkLst>
            <pc:docMk/>
            <pc:sldMk cId="2343213667" sldId="266"/>
            <ac:spMk id="5" creationId="{EC14097A-4594-9276-8911-958287A172E7}"/>
          </ac:spMkLst>
        </pc:spChg>
        <pc:spChg chg="add del">
          <ac:chgData name="Ana Quintana" userId="e3fa3b131e7bf2b7" providerId="Windows Live" clId="Web-{3B452C60-CB18-437F-AC43-E56916543FBA}" dt="2023-06-28T09:33:52.418" v="9"/>
          <ac:spMkLst>
            <pc:docMk/>
            <pc:sldMk cId="2343213667" sldId="266"/>
            <ac:spMk id="7" creationId="{AA87ABF7-E14F-3EDF-62DA-A00D343228D3}"/>
          </ac:spMkLst>
        </pc:spChg>
        <pc:spChg chg="add mod">
          <ac:chgData name="Ana Quintana" userId="e3fa3b131e7bf2b7" providerId="Windows Live" clId="Web-{3B452C60-CB18-437F-AC43-E56916543FBA}" dt="2023-06-28T09:38:04.691" v="52"/>
          <ac:spMkLst>
            <pc:docMk/>
            <pc:sldMk cId="2343213667" sldId="266"/>
            <ac:spMk id="9" creationId="{6F42F5C1-F50C-CD5C-78F0-D950D851BA4B}"/>
          </ac:spMkLst>
        </pc:spChg>
        <pc:spChg chg="add del">
          <ac:chgData name="Ana Quintana" userId="e3fa3b131e7bf2b7" providerId="Windows Live" clId="Web-{3B452C60-CB18-437F-AC43-E56916543FBA}" dt="2023-06-28T10:24:09.236" v="676"/>
          <ac:spMkLst>
            <pc:docMk/>
            <pc:sldMk cId="2343213667" sldId="266"/>
            <ac:spMk id="14" creationId="{100EDD19-6802-4EC3-95CE-CFFAB042CFD6}"/>
          </ac:spMkLst>
        </pc:spChg>
        <pc:spChg chg="add del">
          <ac:chgData name="Ana Quintana" userId="e3fa3b131e7bf2b7" providerId="Windows Live" clId="Web-{3B452C60-CB18-437F-AC43-E56916543FBA}" dt="2023-06-28T10:24:09.236" v="676"/>
          <ac:spMkLst>
            <pc:docMk/>
            <pc:sldMk cId="2343213667" sldId="266"/>
            <ac:spMk id="16" creationId="{DB17E863-922E-4C26-BD64-E8FD41D28661}"/>
          </ac:spMkLst>
        </pc:spChg>
        <pc:spChg chg="add">
          <ac:chgData name="Ana Quintana" userId="e3fa3b131e7bf2b7" providerId="Windows Live" clId="Web-{3B452C60-CB18-437F-AC43-E56916543FBA}" dt="2023-06-28T10:24:09.236" v="676"/>
          <ac:spMkLst>
            <pc:docMk/>
            <pc:sldMk cId="2343213667" sldId="266"/>
            <ac:spMk id="21" creationId="{100EDD19-6802-4EC3-95CE-CFFAB042CFD6}"/>
          </ac:spMkLst>
        </pc:spChg>
        <pc:spChg chg="add">
          <ac:chgData name="Ana Quintana" userId="e3fa3b131e7bf2b7" providerId="Windows Live" clId="Web-{3B452C60-CB18-437F-AC43-E56916543FBA}" dt="2023-06-28T10:24:09.236" v="676"/>
          <ac:spMkLst>
            <pc:docMk/>
            <pc:sldMk cId="2343213667" sldId="266"/>
            <ac:spMk id="23" creationId="{DB17E863-922E-4C26-BD64-E8FD41D28661}"/>
          </ac:spMkLst>
        </pc:spChg>
      </pc:sldChg>
      <pc:sldChg chg="addSp delSp modSp new mod setBg addAnim">
        <pc:chgData name="Ana Quintana" userId="e3fa3b131e7bf2b7" providerId="Windows Live" clId="Web-{3B452C60-CB18-437F-AC43-E56916543FBA}" dt="2023-06-28T09:37:09.674" v="47"/>
        <pc:sldMkLst>
          <pc:docMk/>
          <pc:sldMk cId="3020809443" sldId="267"/>
        </pc:sldMkLst>
        <pc:spChg chg="mod">
          <ac:chgData name="Ana Quintana" userId="e3fa3b131e7bf2b7" providerId="Windows Live" clId="Web-{3B452C60-CB18-437F-AC43-E56916543FBA}" dt="2023-06-28T09:37:09.674" v="47"/>
          <ac:spMkLst>
            <pc:docMk/>
            <pc:sldMk cId="3020809443" sldId="267"/>
            <ac:spMk id="2" creationId="{3A434E4F-4F59-D1E8-A6CC-3760EEB02F9B}"/>
          </ac:spMkLst>
        </pc:spChg>
        <pc:spChg chg="del">
          <ac:chgData name="Ana Quintana" userId="e3fa3b131e7bf2b7" providerId="Windows Live" clId="Web-{3B452C60-CB18-437F-AC43-E56916543FBA}" dt="2023-06-28T09:34:33.419" v="20"/>
          <ac:spMkLst>
            <pc:docMk/>
            <pc:sldMk cId="3020809443" sldId="267"/>
            <ac:spMk id="3" creationId="{E05EB5F0-7E5F-FDC1-B329-95031F45113C}"/>
          </ac:spMkLst>
        </pc:spChg>
        <pc:spChg chg="mod">
          <ac:chgData name="Ana Quintana" userId="e3fa3b131e7bf2b7" providerId="Windows Live" clId="Web-{3B452C60-CB18-437F-AC43-E56916543FBA}" dt="2023-06-28T09:37:09.674" v="47"/>
          <ac:spMkLst>
            <pc:docMk/>
            <pc:sldMk cId="3020809443" sldId="267"/>
            <ac:spMk id="4" creationId="{DFDDBAE2-6D7B-3FFD-A885-8805BFABD106}"/>
          </ac:spMkLst>
        </pc:spChg>
        <pc:spChg chg="mod">
          <ac:chgData name="Ana Quintana" userId="e3fa3b131e7bf2b7" providerId="Windows Live" clId="Web-{3B452C60-CB18-437F-AC43-E56916543FBA}" dt="2023-06-28T09:37:09.674" v="47"/>
          <ac:spMkLst>
            <pc:docMk/>
            <pc:sldMk cId="3020809443" sldId="267"/>
            <ac:spMk id="5" creationId="{AA71AC7C-6153-9E9B-45FD-6F3F675096B9}"/>
          </ac:spMkLst>
        </pc:spChg>
        <pc:spChg chg="add del">
          <ac:chgData name="Ana Quintana" userId="e3fa3b131e7bf2b7" providerId="Windows Live" clId="Web-{3B452C60-CB18-437F-AC43-E56916543FBA}" dt="2023-06-28T09:37:09.674" v="47"/>
          <ac:spMkLst>
            <pc:docMk/>
            <pc:sldMk cId="3020809443" sldId="267"/>
            <ac:spMk id="10" creationId="{943CAA20-3569-4189-9E48-239A229A86CA}"/>
          </ac:spMkLst>
        </pc:spChg>
        <pc:spChg chg="add del">
          <ac:chgData name="Ana Quintana" userId="e3fa3b131e7bf2b7" providerId="Windows Live" clId="Web-{3B452C60-CB18-437F-AC43-E56916543FBA}" dt="2023-06-28T09:37:09.674" v="47"/>
          <ac:spMkLst>
            <pc:docMk/>
            <pc:sldMk cId="3020809443" sldId="267"/>
            <ac:spMk id="12" creationId="{DA542B6D-E775-4832-91DC-2D20F857813A}"/>
          </ac:spMkLst>
        </pc:spChg>
        <pc:spChg chg="add del">
          <ac:chgData name="Ana Quintana" userId="e3fa3b131e7bf2b7" providerId="Windows Live" clId="Web-{3B452C60-CB18-437F-AC43-E56916543FBA}" dt="2023-06-28T09:37:09.674" v="47"/>
          <ac:spMkLst>
            <pc:docMk/>
            <pc:sldMk cId="3020809443" sldId="267"/>
            <ac:spMk id="17" creationId="{B35D3C1D-A6AE-4FCA-BB76-A4748CE5DE55}"/>
          </ac:spMkLst>
        </pc:spChg>
        <pc:spChg chg="add del">
          <ac:chgData name="Ana Quintana" userId="e3fa3b131e7bf2b7" providerId="Windows Live" clId="Web-{3B452C60-CB18-437F-AC43-E56916543FBA}" dt="2023-06-28T09:37:09.674" v="47"/>
          <ac:spMkLst>
            <pc:docMk/>
            <pc:sldMk cId="3020809443" sldId="267"/>
            <ac:spMk id="19" creationId="{6D5BF818-2283-4CC9-A120-9225CEDFA6D2}"/>
          </ac:spMkLst>
        </pc:spChg>
        <pc:spChg chg="add del">
          <ac:chgData name="Ana Quintana" userId="e3fa3b131e7bf2b7" providerId="Windows Live" clId="Web-{3B452C60-CB18-437F-AC43-E56916543FBA}" dt="2023-06-28T09:37:09.674" v="47"/>
          <ac:spMkLst>
            <pc:docMk/>
            <pc:sldMk cId="3020809443" sldId="267"/>
            <ac:spMk id="21" creationId="{063A42EF-20CC-4BCC-9D0B-222CF3AAE8C9}"/>
          </ac:spMkLst>
        </pc:spChg>
        <pc:spChg chg="add del">
          <ac:chgData name="Ana Quintana" userId="e3fa3b131e7bf2b7" providerId="Windows Live" clId="Web-{3B452C60-CB18-437F-AC43-E56916543FBA}" dt="2023-06-28T09:37:07.908" v="46"/>
          <ac:spMkLst>
            <pc:docMk/>
            <pc:sldMk cId="3020809443" sldId="267"/>
            <ac:spMk id="26" creationId="{FFD48BC7-DC40-47DE-87EE-9F4B6ECB9ABB}"/>
          </ac:spMkLst>
        </pc:spChg>
        <pc:spChg chg="add del">
          <ac:chgData name="Ana Quintana" userId="e3fa3b131e7bf2b7" providerId="Windows Live" clId="Web-{3B452C60-CB18-437F-AC43-E56916543FBA}" dt="2023-06-28T09:37:07.908" v="46"/>
          <ac:spMkLst>
            <pc:docMk/>
            <pc:sldMk cId="3020809443" sldId="267"/>
            <ac:spMk id="28" creationId="{E502BBC7-2C76-46F3-BC24-5985BC13DB88}"/>
          </ac:spMkLst>
        </pc:spChg>
        <pc:spChg chg="add del">
          <ac:chgData name="Ana Quintana" userId="e3fa3b131e7bf2b7" providerId="Windows Live" clId="Web-{3B452C60-CB18-437F-AC43-E56916543FBA}" dt="2023-06-28T09:37:07.908" v="46"/>
          <ac:spMkLst>
            <pc:docMk/>
            <pc:sldMk cId="3020809443" sldId="267"/>
            <ac:spMk id="30" creationId="{C7F28D52-2A5F-4D23-81AE-7CB8B591C7AF}"/>
          </ac:spMkLst>
        </pc:spChg>
        <pc:spChg chg="add del">
          <ac:chgData name="Ana Quintana" userId="e3fa3b131e7bf2b7" providerId="Windows Live" clId="Web-{3B452C60-CB18-437F-AC43-E56916543FBA}" dt="2023-06-28T09:37:07.908" v="46"/>
          <ac:spMkLst>
            <pc:docMk/>
            <pc:sldMk cId="3020809443" sldId="267"/>
            <ac:spMk id="32" creationId="{3629484E-3792-4B3D-89AD-7C8A1ED0E0D4}"/>
          </ac:spMkLst>
        </pc:spChg>
      </pc:sldChg>
      <pc:sldChg chg="addSp delSp modSp add ord replId addAnim">
        <pc:chgData name="Ana Quintana" userId="e3fa3b131e7bf2b7" providerId="Windows Live" clId="Web-{3B452C60-CB18-437F-AC43-E56916543FBA}" dt="2023-06-28T10:23:59.376" v="673"/>
        <pc:sldMkLst>
          <pc:docMk/>
          <pc:sldMk cId="2191468550" sldId="268"/>
        </pc:sldMkLst>
        <pc:spChg chg="mod">
          <ac:chgData name="Ana Quintana" userId="e3fa3b131e7bf2b7" providerId="Windows Live" clId="Web-{3B452C60-CB18-437F-AC43-E56916543FBA}" dt="2023-06-28T10:23:59.376" v="672"/>
          <ac:spMkLst>
            <pc:docMk/>
            <pc:sldMk cId="2191468550" sldId="268"/>
            <ac:spMk id="2" creationId="{FE07F876-33ED-FB3A-4695-B3836AF8AFB0}"/>
          </ac:spMkLst>
        </pc:spChg>
        <pc:spChg chg="mod">
          <ac:chgData name="Ana Quintana" userId="e3fa3b131e7bf2b7" providerId="Windows Live" clId="Web-{3B452C60-CB18-437F-AC43-E56916543FBA}" dt="2023-06-28T10:23:59.376" v="672"/>
          <ac:spMkLst>
            <pc:docMk/>
            <pc:sldMk cId="2191468550" sldId="268"/>
            <ac:spMk id="3" creationId="{C14298A4-D6AC-B04F-B2ED-58DCB4D5A916}"/>
          </ac:spMkLst>
        </pc:spChg>
        <pc:spChg chg="del">
          <ac:chgData name="Ana Quintana" userId="e3fa3b131e7bf2b7" providerId="Windows Live" clId="Web-{3B452C60-CB18-437F-AC43-E56916543FBA}" dt="2023-06-28T10:23:59.376" v="672"/>
          <ac:spMkLst>
            <pc:docMk/>
            <pc:sldMk cId="2191468550" sldId="268"/>
            <ac:spMk id="14" creationId="{100EDD19-6802-4EC3-95CE-CFFAB042CFD6}"/>
          </ac:spMkLst>
        </pc:spChg>
        <pc:spChg chg="del">
          <ac:chgData name="Ana Quintana" userId="e3fa3b131e7bf2b7" providerId="Windows Live" clId="Web-{3B452C60-CB18-437F-AC43-E56916543FBA}" dt="2023-06-28T10:23:59.376" v="672"/>
          <ac:spMkLst>
            <pc:docMk/>
            <pc:sldMk cId="2191468550" sldId="268"/>
            <ac:spMk id="16" creationId="{DB17E863-922E-4C26-BD64-E8FD41D28661}"/>
          </ac:spMkLst>
        </pc:spChg>
        <pc:spChg chg="add">
          <ac:chgData name="Ana Quintana" userId="e3fa3b131e7bf2b7" providerId="Windows Live" clId="Web-{3B452C60-CB18-437F-AC43-E56916543FBA}" dt="2023-06-28T10:23:59.376" v="672"/>
          <ac:spMkLst>
            <pc:docMk/>
            <pc:sldMk cId="2191468550" sldId="268"/>
            <ac:spMk id="21" creationId="{100EDD19-6802-4EC3-95CE-CFFAB042CFD6}"/>
          </ac:spMkLst>
        </pc:spChg>
        <pc:spChg chg="add">
          <ac:chgData name="Ana Quintana" userId="e3fa3b131e7bf2b7" providerId="Windows Live" clId="Web-{3B452C60-CB18-437F-AC43-E56916543FBA}" dt="2023-06-28T10:23:59.376" v="672"/>
          <ac:spMkLst>
            <pc:docMk/>
            <pc:sldMk cId="2191468550" sldId="268"/>
            <ac:spMk id="23" creationId="{DB17E863-922E-4C26-BD64-E8FD41D28661}"/>
          </ac:spMkLst>
        </pc:spChg>
      </pc:sldChg>
    </pc:docChg>
  </pc:docChgLst>
  <pc:docChgLst>
    <pc:chgData name="Ana Quintana" userId="e3fa3b131e7bf2b7" providerId="Windows Live" clId="Web-{374577D0-5F70-4051-BB52-FBE2C0951094}"/>
    <pc:docChg chg="modSld">
      <pc:chgData name="Ana Quintana" userId="e3fa3b131e7bf2b7" providerId="Windows Live" clId="Web-{374577D0-5F70-4051-BB52-FBE2C0951094}" dt="2023-10-26T11:47:40.241" v="6" actId="20577"/>
      <pc:docMkLst>
        <pc:docMk/>
      </pc:docMkLst>
      <pc:sldChg chg="modSp">
        <pc:chgData name="Ana Quintana" userId="e3fa3b131e7bf2b7" providerId="Windows Live" clId="Web-{374577D0-5F70-4051-BB52-FBE2C0951094}" dt="2023-10-26T11:47:40.241" v="6" actId="20577"/>
        <pc:sldMkLst>
          <pc:docMk/>
          <pc:sldMk cId="3293489202" sldId="263"/>
        </pc:sldMkLst>
        <pc:spChg chg="mod">
          <ac:chgData name="Ana Quintana" userId="e3fa3b131e7bf2b7" providerId="Windows Live" clId="Web-{374577D0-5F70-4051-BB52-FBE2C0951094}" dt="2023-10-26T11:47:40.241" v="6" actId="20577"/>
          <ac:spMkLst>
            <pc:docMk/>
            <pc:sldMk cId="3293489202" sldId="263"/>
            <ac:spMk id="3" creationId="{AB55E8DE-BB5C-5BBA-CACE-31FA9009135F}"/>
          </ac:spMkLst>
        </pc:spChg>
      </pc:sldChg>
      <pc:sldChg chg="modSp">
        <pc:chgData name="Ana Quintana" userId="e3fa3b131e7bf2b7" providerId="Windows Live" clId="Web-{374577D0-5F70-4051-BB52-FBE2C0951094}" dt="2023-10-26T10:07:23.652" v="0" actId="1076"/>
        <pc:sldMkLst>
          <pc:docMk/>
          <pc:sldMk cId="3427311556" sldId="287"/>
        </pc:sldMkLst>
        <pc:spChg chg="mod">
          <ac:chgData name="Ana Quintana" userId="e3fa3b131e7bf2b7" providerId="Windows Live" clId="Web-{374577D0-5F70-4051-BB52-FBE2C0951094}" dt="2023-10-26T10:07:23.652" v="0" actId="1076"/>
          <ac:spMkLst>
            <pc:docMk/>
            <pc:sldMk cId="3427311556" sldId="287"/>
            <ac:spMk id="4" creationId="{FACBE919-1B03-BEE3-6DAE-A0302F7D2271}"/>
          </ac:spMkLst>
        </pc:spChg>
      </pc:sldChg>
    </pc:docChg>
  </pc:docChgLst>
  <pc:docChgLst>
    <pc:chgData name="Ana Quintana" userId="e3fa3b131e7bf2b7" providerId="Windows Live" clId="Web-{B38D32E4-55EF-40D0-9A6D-713DBE24D05C}"/>
    <pc:docChg chg="addSld modSld">
      <pc:chgData name="Ana Quintana" userId="e3fa3b131e7bf2b7" providerId="Windows Live" clId="Web-{B38D32E4-55EF-40D0-9A6D-713DBE24D05C}" dt="2023-09-07T13:54:24.973" v="48"/>
      <pc:docMkLst>
        <pc:docMk/>
      </pc:docMkLst>
      <pc:sldChg chg="modSp">
        <pc:chgData name="Ana Quintana" userId="e3fa3b131e7bf2b7" providerId="Windows Live" clId="Web-{B38D32E4-55EF-40D0-9A6D-713DBE24D05C}" dt="2023-09-07T13:26:46.696" v="4" actId="20577"/>
        <pc:sldMkLst>
          <pc:docMk/>
          <pc:sldMk cId="2406273178" sldId="256"/>
        </pc:sldMkLst>
        <pc:spChg chg="mod">
          <ac:chgData name="Ana Quintana" userId="e3fa3b131e7bf2b7" providerId="Windows Live" clId="Web-{B38D32E4-55EF-40D0-9A6D-713DBE24D05C}" dt="2023-09-07T13:26:46.696" v="4" actId="20577"/>
          <ac:spMkLst>
            <pc:docMk/>
            <pc:sldMk cId="2406273178" sldId="256"/>
            <ac:spMk id="2" creationId="{00000000-0000-0000-0000-000000000000}"/>
          </ac:spMkLst>
        </pc:spChg>
      </pc:sldChg>
      <pc:sldChg chg="addSp delSp modSp">
        <pc:chgData name="Ana Quintana" userId="e3fa3b131e7bf2b7" providerId="Windows Live" clId="Web-{B38D32E4-55EF-40D0-9A6D-713DBE24D05C}" dt="2023-09-07T13:54:24.973" v="48"/>
        <pc:sldMkLst>
          <pc:docMk/>
          <pc:sldMk cId="4217561680" sldId="262"/>
        </pc:sldMkLst>
        <pc:spChg chg="mod">
          <ac:chgData name="Ana Quintana" userId="e3fa3b131e7bf2b7" providerId="Windows Live" clId="Web-{B38D32E4-55EF-40D0-9A6D-713DBE24D05C}" dt="2023-09-07T13:51:31.929" v="30" actId="20577"/>
          <ac:spMkLst>
            <pc:docMk/>
            <pc:sldMk cId="4217561680" sldId="262"/>
            <ac:spMk id="2" creationId="{00421AD4-8785-076D-B651-DADC304146F9}"/>
          </ac:spMkLst>
        </pc:spChg>
        <pc:spChg chg="add del mod">
          <ac:chgData name="Ana Quintana" userId="e3fa3b131e7bf2b7" providerId="Windows Live" clId="Web-{B38D32E4-55EF-40D0-9A6D-713DBE24D05C}" dt="2023-09-07T13:54:17.472" v="45"/>
          <ac:spMkLst>
            <pc:docMk/>
            <pc:sldMk cId="4217561680" sldId="262"/>
            <ac:spMk id="3" creationId="{AB55E8DE-BB5C-5BBA-CACE-31FA9009135F}"/>
          </ac:spMkLst>
        </pc:spChg>
        <pc:spChg chg="add del">
          <ac:chgData name="Ana Quintana" userId="e3fa3b131e7bf2b7" providerId="Windows Live" clId="Web-{B38D32E4-55EF-40D0-9A6D-713DBE24D05C}" dt="2023-09-07T13:54:24.973" v="48"/>
          <ac:spMkLst>
            <pc:docMk/>
            <pc:sldMk cId="4217561680" sldId="262"/>
            <ac:spMk id="4" creationId="{99DB7B99-F46E-680D-6EB2-9ECA0B75808E}"/>
          </ac:spMkLst>
        </pc:spChg>
        <pc:spChg chg="del">
          <ac:chgData name="Ana Quintana" userId="e3fa3b131e7bf2b7" providerId="Windows Live" clId="Web-{B38D32E4-55EF-40D0-9A6D-713DBE24D05C}" dt="2023-09-07T13:51:44.351" v="32"/>
          <ac:spMkLst>
            <pc:docMk/>
            <pc:sldMk cId="4217561680" sldId="262"/>
            <ac:spMk id="8" creationId="{1824A242-505A-34BD-E3FF-B0517D7CD549}"/>
          </ac:spMkLst>
        </pc:spChg>
        <pc:spChg chg="add del mod">
          <ac:chgData name="Ana Quintana" userId="e3fa3b131e7bf2b7" providerId="Windows Live" clId="Web-{B38D32E4-55EF-40D0-9A6D-713DBE24D05C}" dt="2023-09-07T13:54:22.051" v="46"/>
          <ac:spMkLst>
            <pc:docMk/>
            <pc:sldMk cId="4217561680" sldId="262"/>
            <ac:spMk id="11" creationId="{85F58991-E40F-7B43-E10A-0CB37795D1E0}"/>
          </ac:spMkLst>
        </pc:spChg>
        <pc:spChg chg="add del">
          <ac:chgData name="Ana Quintana" userId="e3fa3b131e7bf2b7" providerId="Windows Live" clId="Web-{B38D32E4-55EF-40D0-9A6D-713DBE24D05C}" dt="2023-09-07T13:54:23.207" v="47"/>
          <ac:spMkLst>
            <pc:docMk/>
            <pc:sldMk cId="4217561680" sldId="262"/>
            <ac:spMk id="12" creationId="{5B4EA002-EF17-DF98-A90D-FAB7B28E9AAC}"/>
          </ac:spMkLst>
        </pc:spChg>
        <pc:spChg chg="del">
          <ac:chgData name="Ana Quintana" userId="e3fa3b131e7bf2b7" providerId="Windows Live" clId="Web-{B38D32E4-55EF-40D0-9A6D-713DBE24D05C}" dt="2023-09-07T13:51:44.351" v="31"/>
          <ac:spMkLst>
            <pc:docMk/>
            <pc:sldMk cId="4217561680" sldId="262"/>
            <ac:spMk id="13" creationId="{B1A1E7A2-B8CC-3234-5B3E-BBC749F01B3A}"/>
          </ac:spMkLst>
        </pc:spChg>
        <pc:picChg chg="add mod">
          <ac:chgData name="Ana Quintana" userId="e3fa3b131e7bf2b7" providerId="Windows Live" clId="Web-{B38D32E4-55EF-40D0-9A6D-713DBE24D05C}" dt="2023-09-07T13:27:38.010" v="20" actId="1076"/>
          <ac:picMkLst>
            <pc:docMk/>
            <pc:sldMk cId="4217561680" sldId="262"/>
            <ac:picMk id="6" creationId="{D10E9495-420A-FFC0-0ACA-3EA0387C7321}"/>
          </ac:picMkLst>
        </pc:picChg>
        <pc:picChg chg="del">
          <ac:chgData name="Ana Quintana" userId="e3fa3b131e7bf2b7" providerId="Windows Live" clId="Web-{B38D32E4-55EF-40D0-9A6D-713DBE24D05C}" dt="2023-09-07T13:51:44.351" v="33"/>
          <ac:picMkLst>
            <pc:docMk/>
            <pc:sldMk cId="4217561680" sldId="262"/>
            <ac:picMk id="7" creationId="{8CB5DDFB-81ED-7FA3-54AB-2028F3EFDCE9}"/>
          </ac:picMkLst>
        </pc:picChg>
      </pc:sldChg>
      <pc:sldChg chg="delSp modSp add replId">
        <pc:chgData name="Ana Quintana" userId="e3fa3b131e7bf2b7" providerId="Windows Live" clId="Web-{B38D32E4-55EF-40D0-9A6D-713DBE24D05C}" dt="2023-09-07T13:51:56.368" v="35" actId="1076"/>
        <pc:sldMkLst>
          <pc:docMk/>
          <pc:sldMk cId="1357073913" sldId="286"/>
        </pc:sldMkLst>
        <pc:spChg chg="mod">
          <ac:chgData name="Ana Quintana" userId="e3fa3b131e7bf2b7" providerId="Windows Live" clId="Web-{B38D32E4-55EF-40D0-9A6D-713DBE24D05C}" dt="2023-09-07T13:51:56.368" v="35" actId="1076"/>
          <ac:spMkLst>
            <pc:docMk/>
            <pc:sldMk cId="1357073913" sldId="286"/>
            <ac:spMk id="8" creationId="{1824A242-505A-34BD-E3FF-B0517D7CD549}"/>
          </ac:spMkLst>
        </pc:spChg>
        <pc:picChg chg="del">
          <ac:chgData name="Ana Quintana" userId="e3fa3b131e7bf2b7" providerId="Windows Live" clId="Web-{B38D32E4-55EF-40D0-9A6D-713DBE24D05C}" dt="2023-09-07T13:51:49.071" v="34"/>
          <ac:picMkLst>
            <pc:docMk/>
            <pc:sldMk cId="1357073913" sldId="286"/>
            <ac:picMk id="6" creationId="{D10E9495-420A-FFC0-0ACA-3EA0387C7321}"/>
          </ac:picMkLst>
        </pc:picChg>
      </pc:sldChg>
    </pc:docChg>
  </pc:docChgLst>
  <pc:docChgLst>
    <pc:chgData name="Ana Quintana" userId="e3fa3b131e7bf2b7" providerId="Windows Live" clId="Web-{731C5BCC-ABBC-4E92-BD68-5F6FD0F3DD99}"/>
    <pc:docChg chg="addSld modSld modMainMaster">
      <pc:chgData name="Ana Quintana" userId="e3fa3b131e7bf2b7" providerId="Windows Live" clId="Web-{731C5BCC-ABBC-4E92-BD68-5F6FD0F3DD99}" dt="2023-11-22T10:57:48.818" v="394"/>
      <pc:docMkLst>
        <pc:docMk/>
      </pc:docMkLst>
      <pc:sldChg chg="addSp delSp modSp">
        <pc:chgData name="Ana Quintana" userId="e3fa3b131e7bf2b7" providerId="Windows Live" clId="Web-{731C5BCC-ABBC-4E92-BD68-5F6FD0F3DD99}" dt="2023-11-22T10:44:32.085" v="164" actId="20577"/>
        <pc:sldMkLst>
          <pc:docMk/>
          <pc:sldMk cId="2406273178" sldId="256"/>
        </pc:sldMkLst>
        <pc:spChg chg="mod">
          <ac:chgData name="Ana Quintana" userId="e3fa3b131e7bf2b7" providerId="Windows Live" clId="Web-{731C5BCC-ABBC-4E92-BD68-5F6FD0F3DD99}" dt="2023-11-22T10:37:57.633" v="73"/>
          <ac:spMkLst>
            <pc:docMk/>
            <pc:sldMk cId="2406273178" sldId="256"/>
            <ac:spMk id="2" creationId="{00000000-0000-0000-0000-000000000000}"/>
          </ac:spMkLst>
        </pc:spChg>
        <pc:spChg chg="mod">
          <ac:chgData name="Ana Quintana" userId="e3fa3b131e7bf2b7" providerId="Windows Live" clId="Web-{731C5BCC-ABBC-4E92-BD68-5F6FD0F3DD99}" dt="2023-11-22T10:44:32.085" v="164" actId="20577"/>
          <ac:spMkLst>
            <pc:docMk/>
            <pc:sldMk cId="2406273178" sldId="256"/>
            <ac:spMk id="3" creationId="{00000000-0000-0000-0000-000000000000}"/>
          </ac:spMkLst>
        </pc:spChg>
        <pc:spChg chg="add del">
          <ac:chgData name="Ana Quintana" userId="e3fa3b131e7bf2b7" providerId="Windows Live" clId="Web-{731C5BCC-ABBC-4E92-BD68-5F6FD0F3DD99}" dt="2023-11-22T10:37:57.633" v="73"/>
          <ac:spMkLst>
            <pc:docMk/>
            <pc:sldMk cId="2406273178" sldId="256"/>
            <ac:spMk id="35" creationId="{9B7AD9F6-8CE7-4299-8FC6-328F4DCD3FF9}"/>
          </ac:spMkLst>
        </pc:spChg>
        <pc:spChg chg="add del">
          <ac:chgData name="Ana Quintana" userId="e3fa3b131e7bf2b7" providerId="Windows Live" clId="Web-{731C5BCC-ABBC-4E92-BD68-5F6FD0F3DD99}" dt="2023-11-22T10:37:57.633" v="73"/>
          <ac:spMkLst>
            <pc:docMk/>
            <pc:sldMk cId="2406273178" sldId="256"/>
            <ac:spMk id="36" creationId="{F49775AF-8896-43EE-92C6-83497D6DC56F}"/>
          </ac:spMkLst>
        </pc:spChg>
        <pc:spChg chg="add del">
          <ac:chgData name="Ana Quintana" userId="e3fa3b131e7bf2b7" providerId="Windows Live" clId="Web-{731C5BCC-ABBC-4E92-BD68-5F6FD0F3DD99}" dt="2023-11-22T10:37:57.617" v="72"/>
          <ac:spMkLst>
            <pc:docMk/>
            <pc:sldMk cId="2406273178" sldId="256"/>
            <ac:spMk id="41" creationId="{C3896A03-3945-419A-B66B-4EE266EDD152}"/>
          </ac:spMkLst>
        </pc:spChg>
        <pc:spChg chg="add del">
          <ac:chgData name="Ana Quintana" userId="e3fa3b131e7bf2b7" providerId="Windows Live" clId="Web-{731C5BCC-ABBC-4E92-BD68-5F6FD0F3DD99}" dt="2023-11-22T10:37:57.617" v="72"/>
          <ac:spMkLst>
            <pc:docMk/>
            <pc:sldMk cId="2406273178" sldId="256"/>
            <ac:spMk id="43" creationId="{B34F5AD2-EDBD-4BBD-A55C-EAFFD0C7097A}"/>
          </ac:spMkLst>
        </pc:spChg>
        <pc:spChg chg="add del">
          <ac:chgData name="Ana Quintana" userId="e3fa3b131e7bf2b7" providerId="Windows Live" clId="Web-{731C5BCC-ABBC-4E92-BD68-5F6FD0F3DD99}" dt="2023-11-22T10:37:57.617" v="72"/>
          <ac:spMkLst>
            <pc:docMk/>
            <pc:sldMk cId="2406273178" sldId="256"/>
            <ac:spMk id="45" creationId="{6832F003-FCA6-4CFB-A2EA-308F3AA257D1}"/>
          </ac:spMkLst>
        </pc:spChg>
        <pc:spChg chg="add">
          <ac:chgData name="Ana Quintana" userId="e3fa3b131e7bf2b7" providerId="Windows Live" clId="Web-{731C5BCC-ABBC-4E92-BD68-5F6FD0F3DD99}" dt="2023-11-22T10:37:57.633" v="73"/>
          <ac:spMkLst>
            <pc:docMk/>
            <pc:sldMk cId="2406273178" sldId="256"/>
            <ac:spMk id="47" creationId="{529C2A7A-A6B6-4A56-B11C-8E967D88A60D}"/>
          </ac:spMkLst>
        </pc:spChg>
        <pc:spChg chg="add">
          <ac:chgData name="Ana Quintana" userId="e3fa3b131e7bf2b7" providerId="Windows Live" clId="Web-{731C5BCC-ABBC-4E92-BD68-5F6FD0F3DD99}" dt="2023-11-22T10:37:57.633" v="73"/>
          <ac:spMkLst>
            <pc:docMk/>
            <pc:sldMk cId="2406273178" sldId="256"/>
            <ac:spMk id="48" creationId="{8C886788-700E-4D20-9F80-E0E96837A203}"/>
          </ac:spMkLst>
        </pc:spChg>
        <pc:spChg chg="add">
          <ac:chgData name="Ana Quintana" userId="e3fa3b131e7bf2b7" providerId="Windows Live" clId="Web-{731C5BCC-ABBC-4E92-BD68-5F6FD0F3DD99}" dt="2023-11-22T10:37:57.633" v="73"/>
          <ac:spMkLst>
            <pc:docMk/>
            <pc:sldMk cId="2406273178" sldId="256"/>
            <ac:spMk id="49" creationId="{FDBD7205-E536-4134-8768-AC3E1A3C5E59}"/>
          </ac:spMkLst>
        </pc:spChg>
        <pc:spChg chg="add">
          <ac:chgData name="Ana Quintana" userId="e3fa3b131e7bf2b7" providerId="Windows Live" clId="Web-{731C5BCC-ABBC-4E92-BD68-5F6FD0F3DD99}" dt="2023-11-22T10:37:57.633" v="73"/>
          <ac:spMkLst>
            <pc:docMk/>
            <pc:sldMk cId="2406273178" sldId="256"/>
            <ac:spMk id="50" creationId="{1850674C-4E08-4C62-A3E2-6337FE4F7D86}"/>
          </ac:spMkLst>
        </pc:spChg>
        <pc:spChg chg="add">
          <ac:chgData name="Ana Quintana" userId="e3fa3b131e7bf2b7" providerId="Windows Live" clId="Web-{731C5BCC-ABBC-4E92-BD68-5F6FD0F3DD99}" dt="2023-11-22T10:37:57.633" v="73"/>
          <ac:spMkLst>
            <pc:docMk/>
            <pc:sldMk cId="2406273178" sldId="256"/>
            <ac:spMk id="51" creationId="{BCE4FF05-2B0C-4C97-A9B4-E163085A90E1}"/>
          </ac:spMkLst>
        </pc:spChg>
        <pc:picChg chg="mod">
          <ac:chgData name="Ana Quintana" userId="e3fa3b131e7bf2b7" providerId="Windows Live" clId="Web-{731C5BCC-ABBC-4E92-BD68-5F6FD0F3DD99}" dt="2023-11-22T10:39:44.351" v="104" actId="1076"/>
          <ac:picMkLst>
            <pc:docMk/>
            <pc:sldMk cId="2406273178" sldId="256"/>
            <ac:picMk id="4" creationId="{98149D34-9EEE-2DEC-A32E-77B9B963465A}"/>
          </ac:picMkLst>
        </pc:picChg>
        <pc:picChg chg="mod ord">
          <ac:chgData name="Ana Quintana" userId="e3fa3b131e7bf2b7" providerId="Windows Live" clId="Web-{731C5BCC-ABBC-4E92-BD68-5F6FD0F3DD99}" dt="2023-11-22T10:39:41.742" v="103" actId="1076"/>
          <ac:picMkLst>
            <pc:docMk/>
            <pc:sldMk cId="2406273178" sldId="256"/>
            <ac:picMk id="5" creationId="{58157B0A-D986-B2AF-35D0-064811EDCBA4}"/>
          </ac:picMkLst>
        </pc:picChg>
        <pc:picChg chg="add del mod">
          <ac:chgData name="Ana Quintana" userId="e3fa3b131e7bf2b7" providerId="Windows Live" clId="Web-{731C5BCC-ABBC-4E92-BD68-5F6FD0F3DD99}" dt="2023-11-22T10:37:02.898" v="61"/>
          <ac:picMkLst>
            <pc:docMk/>
            <pc:sldMk cId="2406273178" sldId="256"/>
            <ac:picMk id="6" creationId="{2F1AC647-23B7-439E-3FAF-4E9920614D52}"/>
          </ac:picMkLst>
        </pc:picChg>
        <pc:picChg chg="add mod">
          <ac:chgData name="Ana Quintana" userId="e3fa3b131e7bf2b7" providerId="Windows Live" clId="Web-{731C5BCC-ABBC-4E92-BD68-5F6FD0F3DD99}" dt="2023-11-22T10:39:58.773" v="105" actId="1076"/>
          <ac:picMkLst>
            <pc:docMk/>
            <pc:sldMk cId="2406273178" sldId="256"/>
            <ac:picMk id="7" creationId="{7CCE95DF-71C5-159C-704E-D1D99B31E379}"/>
          </ac:picMkLst>
        </pc:picChg>
        <pc:picChg chg="del">
          <ac:chgData name="Ana Quintana" userId="e3fa3b131e7bf2b7" providerId="Windows Live" clId="Web-{731C5BCC-ABBC-4E92-BD68-5F6FD0F3DD99}" dt="2023-11-22T10:37:10.586" v="62"/>
          <ac:picMkLst>
            <pc:docMk/>
            <pc:sldMk cId="2406273178" sldId="256"/>
            <ac:picMk id="8" creationId="{0F0C1215-B871-1D82-A1A9-9D6CAB482157}"/>
          </ac:picMkLst>
        </pc:picChg>
      </pc:sldChg>
      <pc:sldChg chg="modSp">
        <pc:chgData name="Ana Quintana" userId="e3fa3b131e7bf2b7" providerId="Windows Live" clId="Web-{731C5BCC-ABBC-4E92-BD68-5F6FD0F3DD99}" dt="2023-11-22T10:45:34.303" v="194" actId="14100"/>
        <pc:sldMkLst>
          <pc:docMk/>
          <pc:sldMk cId="4217561680" sldId="262"/>
        </pc:sldMkLst>
        <pc:spChg chg="mod">
          <ac:chgData name="Ana Quintana" userId="e3fa3b131e7bf2b7" providerId="Windows Live" clId="Web-{731C5BCC-ABBC-4E92-BD68-5F6FD0F3DD99}" dt="2023-11-22T10:45:34.303" v="194" actId="14100"/>
          <ac:spMkLst>
            <pc:docMk/>
            <pc:sldMk cId="4217561680" sldId="262"/>
            <ac:spMk id="3" creationId="{C000E0D3-6002-3DE1-7609-533939C3E167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3293489202" sldId="263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3293489202" sldId="263"/>
            <ac:spMk id="4" creationId="{F9717A36-CBE3-6D3A-1BF3-DEE996D7D0EA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4228373787" sldId="275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4228373787" sldId="275"/>
            <ac:spMk id="3" creationId="{5E3A37B6-7522-650C-1A1F-1423E3349BFF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480933852" sldId="276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480933852" sldId="276"/>
            <ac:spMk id="7" creationId="{6A43C87B-961B-F002-17D2-34BC4DDDD5ED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1635884236" sldId="278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1635884236" sldId="278"/>
            <ac:spMk id="2" creationId="{73078054-5AAD-8FD6-9FAB-D23C142F5FC1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2250030615" sldId="281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2250030615" sldId="281"/>
            <ac:spMk id="2" creationId="{A9B4EB3D-7ACE-72A7-E57E-23F90F05D12F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3119738192" sldId="282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3119738192" sldId="282"/>
            <ac:spMk id="3" creationId="{860EDC7E-0B65-A243-FB27-5D78081D4346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2827709203" sldId="284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2827709203" sldId="284"/>
            <ac:spMk id="2" creationId="{AF55453F-8AC8-132C-86A1-32A3F2B5C905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3553763178" sldId="285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3553763178" sldId="285"/>
            <ac:spMk id="3" creationId="{0EDB972F-5D7E-51EE-DDF0-5DC512CC38D1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1357073913" sldId="286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1357073913" sldId="286"/>
            <ac:spMk id="6" creationId="{2426B18B-D9E0-53C3-6C7F-156DA0A244C3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3427311556" sldId="287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3427311556" sldId="287"/>
            <ac:spMk id="4" creationId="{FACBE919-1B03-BEE3-6DAE-A0302F7D2271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707355008" sldId="288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707355008" sldId="288"/>
            <ac:spMk id="6" creationId="{FB987BC5-6A43-647C-86D4-C78D6DA39BD0}"/>
          </ac:spMkLst>
        </pc:spChg>
      </pc:sldChg>
      <pc:sldChg chg="modSp">
        <pc:chgData name="Ana Quintana" userId="e3fa3b131e7bf2b7" providerId="Windows Live" clId="Web-{731C5BCC-ABBC-4E92-BD68-5F6FD0F3DD99}" dt="2023-11-22T10:57:48.818" v="394"/>
        <pc:sldMkLst>
          <pc:docMk/>
          <pc:sldMk cId="3516932014" sldId="289"/>
        </pc:sld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k cId="3516932014" sldId="289"/>
            <ac:spMk id="3" creationId="{860EDC7E-0B65-A243-FB27-5D78081D4346}"/>
          </ac:spMkLst>
        </pc:spChg>
      </pc:sldChg>
      <pc:sldChg chg="addSp delSp modSp add">
        <pc:chgData name="Ana Quintana" userId="e3fa3b131e7bf2b7" providerId="Windows Live" clId="Web-{731C5BCC-ABBC-4E92-BD68-5F6FD0F3DD99}" dt="2023-11-22T10:57:26.614" v="393"/>
        <pc:sldMkLst>
          <pc:docMk/>
          <pc:sldMk cId="3289817678" sldId="290"/>
        </pc:sldMkLst>
        <pc:spChg chg="add del mod">
          <ac:chgData name="Ana Quintana" userId="e3fa3b131e7bf2b7" providerId="Windows Live" clId="Web-{731C5BCC-ABBC-4E92-BD68-5F6FD0F3DD99}" dt="2023-11-22T10:46:20.460" v="197"/>
          <ac:spMkLst>
            <pc:docMk/>
            <pc:sldMk cId="3289817678" sldId="290"/>
            <ac:spMk id="28" creationId="{355B964B-52FB-889C-3533-DD0B41FD8E5C}"/>
          </ac:spMkLst>
        </pc:spChg>
        <pc:spChg chg="del">
          <ac:chgData name="Ana Quintana" userId="e3fa3b131e7bf2b7" providerId="Windows Live" clId="Web-{731C5BCC-ABBC-4E92-BD68-5F6FD0F3DD99}" dt="2023-11-22T10:57:25.724" v="392"/>
          <ac:spMkLst>
            <pc:docMk/>
            <pc:sldMk cId="3289817678" sldId="290"/>
            <ac:spMk id="29" creationId="{EA7887AA-CD43-DE99-F35F-0B23AD2F8C53}"/>
          </ac:spMkLst>
        </pc:spChg>
        <pc:spChg chg="add mod">
          <ac:chgData name="Ana Quintana" userId="e3fa3b131e7bf2b7" providerId="Windows Live" clId="Web-{731C5BCC-ABBC-4E92-BD68-5F6FD0F3DD99}" dt="2023-11-22T10:57:26.614" v="393"/>
          <ac:spMkLst>
            <pc:docMk/>
            <pc:sldMk cId="3289817678" sldId="290"/>
            <ac:spMk id="1659" creationId="{17087C76-03CA-5628-AC78-C0EA8E92CAB6}"/>
          </ac:spMkLst>
        </pc:spChg>
        <pc:graphicFrameChg chg="add del mod modGraphic">
          <ac:chgData name="Ana Quintana" userId="e3fa3b131e7bf2b7" providerId="Windows Live" clId="Web-{731C5BCC-ABBC-4E92-BD68-5F6FD0F3DD99}" dt="2023-11-22T10:57:14.364" v="391" actId="14100"/>
          <ac:graphicFrameMkLst>
            <pc:docMk/>
            <pc:sldMk cId="3289817678" sldId="290"/>
            <ac:graphicFrameMk id="5" creationId="{96E38F53-63CF-FEB1-E74E-57F1FBBD4FF3}"/>
          </ac:graphicFrameMkLst>
        </pc:graphicFrameChg>
      </pc:sldChg>
      <pc:sldMasterChg chg="modSp mod modSldLayout">
        <pc:chgData name="Ana Quintana" userId="e3fa3b131e7bf2b7" providerId="Windows Live" clId="Web-{731C5BCC-ABBC-4E92-BD68-5F6FD0F3DD99}" dt="2023-11-22T10:57:48.818" v="394"/>
        <pc:sldMasterMkLst>
          <pc:docMk/>
          <pc:sldMasterMk cId="877496232" sldId="2147483840"/>
        </pc:sldMasterMkLst>
        <pc:spChg chg="mod">
          <ac:chgData name="Ana Quintana" userId="e3fa3b131e7bf2b7" providerId="Windows Live" clId="Web-{731C5BCC-ABBC-4E92-BD68-5F6FD0F3DD99}" dt="2023-11-22T10:57:48.818" v="394"/>
          <ac:spMkLst>
            <pc:docMk/>
            <pc:sldMasterMk cId="877496232" sldId="2147483840"/>
            <ac:spMk id="5" creationId="{00000000-0000-0000-0000-000000000000}"/>
          </ac:spMkLst>
        </pc:sp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3505287056" sldId="2147483841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3505287056" sldId="2147483841"/>
              <ac:spMk id="5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4081870406" sldId="2147483842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4081870406" sldId="2147483842"/>
              <ac:spMk id="5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677261223" sldId="2147483843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677261223" sldId="2147483843"/>
              <ac:spMk id="5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3289526250" sldId="2147483844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3289526250" sldId="2147483844"/>
              <ac:spMk id="6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3121636600" sldId="2147483845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3121636600" sldId="2147483845"/>
              <ac:spMk id="8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1194132116" sldId="2147483846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1194132116" sldId="2147483846"/>
              <ac:spMk id="4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420220594" sldId="2147483847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420220594" sldId="2147483847"/>
              <ac:spMk id="3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667309031" sldId="2147483848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667309031" sldId="2147483848"/>
              <ac:spMk id="6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2067306472" sldId="2147483849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2067306472" sldId="2147483849"/>
              <ac:spMk id="6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2388696473" sldId="2147483850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2388696473" sldId="2147483850"/>
              <ac:spMk id="5" creationId="{00000000-0000-0000-0000-000000000000}"/>
            </ac:spMkLst>
          </pc:spChg>
        </pc:sldLayoutChg>
        <pc:sldLayoutChg chg="modSp mod">
          <pc:chgData name="Ana Quintana" userId="e3fa3b131e7bf2b7" providerId="Windows Live" clId="Web-{731C5BCC-ABBC-4E92-BD68-5F6FD0F3DD99}" dt="2023-11-22T10:57:48.818" v="394"/>
          <pc:sldLayoutMkLst>
            <pc:docMk/>
            <pc:sldMasterMk cId="877496232" sldId="2147483840"/>
            <pc:sldLayoutMk cId="3168597694" sldId="2147483851"/>
          </pc:sldLayoutMkLst>
          <pc:spChg chg="mod">
            <ac:chgData name="Ana Quintana" userId="e3fa3b131e7bf2b7" providerId="Windows Live" clId="Web-{731C5BCC-ABBC-4E92-BD68-5F6FD0F3DD99}" dt="2023-11-22T10:57:48.818" v="394"/>
            <ac:spMkLst>
              <pc:docMk/>
              <pc:sldMasterMk cId="877496232" sldId="2147483840"/>
              <pc:sldLayoutMk cId="3168597694" sldId="2147483851"/>
              <ac:spMk id="5" creationId="{00000000-0000-0000-0000-000000000000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20A1CF-B455-4E59-8F60-51E36AB7DEA1}" type="doc">
      <dgm:prSet loTypeId="urn:microsoft.com/office/officeart/2005/8/layout/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4EAF254-2677-4E77-AA5E-69FD62FA485C}">
      <dgm:prSet/>
      <dgm:spPr/>
      <dgm:t>
        <a:bodyPr/>
        <a:lstStyle/>
        <a:p>
          <a:r>
            <a:rPr lang="es-ES" dirty="0"/>
            <a:t>IAXO/</a:t>
          </a:r>
          <a:r>
            <a:rPr lang="es-ES" dirty="0" err="1"/>
            <a:t>BabyIAXO</a:t>
          </a:r>
          <a:r>
            <a:rPr lang="es-ES" dirty="0"/>
            <a:t> </a:t>
          </a:r>
          <a:r>
            <a:rPr lang="es-ES" dirty="0" err="1"/>
            <a:t>Physics</a:t>
          </a:r>
          <a:endParaRPr lang="en-US" dirty="0" err="1"/>
        </a:p>
      </dgm:t>
    </dgm:pt>
    <dgm:pt modelId="{83798203-F221-40AF-9221-2C53AB18B2FC}" type="parTrans" cxnId="{5CD8AD68-18DA-48C8-B46B-DFD438BE03F5}">
      <dgm:prSet/>
      <dgm:spPr/>
      <dgm:t>
        <a:bodyPr/>
        <a:lstStyle/>
        <a:p>
          <a:endParaRPr lang="en-US"/>
        </a:p>
      </dgm:t>
    </dgm:pt>
    <dgm:pt modelId="{BDC9F6F2-6909-4B9E-852D-1E62E16C7C19}" type="sibTrans" cxnId="{5CD8AD68-18DA-48C8-B46B-DFD438BE03F5}">
      <dgm:prSet/>
      <dgm:spPr/>
      <dgm:t>
        <a:bodyPr/>
        <a:lstStyle/>
        <a:p>
          <a:endParaRPr lang="en-US"/>
        </a:p>
      </dgm:t>
    </dgm:pt>
    <dgm:pt modelId="{3930A29D-F8B6-4065-95B2-DAC26F1FE404}">
      <dgm:prSet/>
      <dgm:spPr/>
      <dgm:t>
        <a:bodyPr/>
        <a:lstStyle/>
        <a:p>
          <a:r>
            <a:rPr lang="es-ES" dirty="0" err="1">
              <a:latin typeface="Calibri Light" panose="020F0302020204030204"/>
            </a:rPr>
            <a:t>Microbulk</a:t>
          </a:r>
          <a:r>
            <a:rPr lang="es-ES" dirty="0"/>
            <a:t> </a:t>
          </a:r>
          <a:r>
            <a:rPr lang="es-ES" dirty="0" err="1">
              <a:latin typeface="Calibri Light" panose="020F0302020204030204"/>
            </a:rPr>
            <a:t>detectors</a:t>
          </a:r>
          <a:endParaRPr lang="en-US" dirty="0" err="1"/>
        </a:p>
      </dgm:t>
    </dgm:pt>
    <dgm:pt modelId="{7FACE374-771A-405E-A081-8AB033D93B9A}" type="parTrans" cxnId="{726036FE-296C-42A3-AE35-B9A8AC12FED8}">
      <dgm:prSet/>
      <dgm:spPr/>
      <dgm:t>
        <a:bodyPr/>
        <a:lstStyle/>
        <a:p>
          <a:endParaRPr lang="en-US"/>
        </a:p>
      </dgm:t>
    </dgm:pt>
    <dgm:pt modelId="{22A1D059-AFBB-4E09-821B-1F87D38F0B0B}" type="sibTrans" cxnId="{726036FE-296C-42A3-AE35-B9A8AC12FED8}">
      <dgm:prSet/>
      <dgm:spPr/>
      <dgm:t>
        <a:bodyPr/>
        <a:lstStyle/>
        <a:p>
          <a:endParaRPr lang="en-US"/>
        </a:p>
      </dgm:t>
    </dgm:pt>
    <dgm:pt modelId="{0EC51AA3-3FA0-4779-8566-767870A560DA}">
      <dgm:prSet/>
      <dgm:spPr/>
      <dgm:t>
        <a:bodyPr/>
        <a:lstStyle/>
        <a:p>
          <a:pPr rtl="0"/>
          <a:r>
            <a:rPr lang="es-ES" dirty="0">
              <a:latin typeface="Calibri Light" panose="020F0302020204030204"/>
            </a:rPr>
            <a:t>IAXO-D1- </a:t>
          </a:r>
          <a:r>
            <a:rPr lang="es-ES" dirty="0" err="1">
              <a:latin typeface="Calibri Light" panose="020F0302020204030204"/>
            </a:rPr>
            <a:t>Saclay</a:t>
          </a:r>
          <a:r>
            <a:rPr lang="es-ES" dirty="0">
              <a:latin typeface="Calibri Light" panose="020F0302020204030204"/>
            </a:rPr>
            <a:t> at CEA-</a:t>
          </a:r>
          <a:r>
            <a:rPr lang="es-ES" dirty="0" err="1">
              <a:latin typeface="Calibri Light" panose="020F0302020204030204"/>
            </a:rPr>
            <a:t>Saclay</a:t>
          </a:r>
          <a:endParaRPr lang="es-ES" dirty="0" err="1"/>
        </a:p>
      </dgm:t>
    </dgm:pt>
    <dgm:pt modelId="{21C106A4-23A1-4894-B81B-A7A5C974ABA5}" type="parTrans" cxnId="{07F6988F-6A67-4EE5-961A-8DB3A8BAB574}">
      <dgm:prSet/>
      <dgm:spPr/>
      <dgm:t>
        <a:bodyPr/>
        <a:lstStyle/>
        <a:p>
          <a:endParaRPr lang="en-US"/>
        </a:p>
      </dgm:t>
    </dgm:pt>
    <dgm:pt modelId="{93B596B0-71CF-4BCC-9F6B-900B56F2C235}" type="sibTrans" cxnId="{07F6988F-6A67-4EE5-961A-8DB3A8BAB574}">
      <dgm:prSet/>
      <dgm:spPr/>
      <dgm:t>
        <a:bodyPr/>
        <a:lstStyle/>
        <a:p>
          <a:endParaRPr lang="en-US"/>
        </a:p>
      </dgm:t>
    </dgm:pt>
    <dgm:pt modelId="{78D5E744-D0BF-48EA-AB0D-5E621B871CC2}">
      <dgm:prSet phldr="0"/>
      <dgm:spPr/>
      <dgm:t>
        <a:bodyPr/>
        <a:lstStyle/>
        <a:p>
          <a:r>
            <a:rPr lang="es-ES" dirty="0" err="1">
              <a:latin typeface="Calibri Light" panose="020F0302020204030204"/>
            </a:rPr>
            <a:t>Characterization</a:t>
          </a:r>
          <a:endParaRPr lang="es-ES" dirty="0" err="1"/>
        </a:p>
      </dgm:t>
    </dgm:pt>
    <dgm:pt modelId="{508B6014-BA2A-41E0-A4CF-65625D574776}" type="parTrans" cxnId="{5C8B36E9-DF32-4E97-84C1-827997E24367}">
      <dgm:prSet/>
      <dgm:spPr/>
      <dgm:t>
        <a:bodyPr/>
        <a:lstStyle/>
        <a:p>
          <a:endParaRPr lang="en-US"/>
        </a:p>
      </dgm:t>
    </dgm:pt>
    <dgm:pt modelId="{14ABE2BE-5FAF-493A-AAF0-DC6B41F66F38}" type="sibTrans" cxnId="{5C8B36E9-DF32-4E97-84C1-827997E24367}">
      <dgm:prSet/>
      <dgm:spPr/>
      <dgm:t>
        <a:bodyPr/>
        <a:lstStyle/>
        <a:p>
          <a:endParaRPr lang="en-US"/>
        </a:p>
      </dgm:t>
    </dgm:pt>
    <dgm:pt modelId="{15518281-7C43-48C6-9025-F8A577846B89}">
      <dgm:prSet phldr="0"/>
      <dgm:spPr/>
      <dgm:t>
        <a:bodyPr/>
        <a:lstStyle/>
        <a:p>
          <a:pPr rtl="0"/>
          <a:r>
            <a:rPr lang="es-ES" dirty="0" err="1">
              <a:latin typeface="Calibri Light" panose="020F0302020204030204"/>
            </a:rPr>
            <a:t>Tests</a:t>
          </a:r>
          <a:r>
            <a:rPr lang="es-ES" dirty="0">
              <a:latin typeface="Calibri Light" panose="020F0302020204030204"/>
            </a:rPr>
            <a:t> </a:t>
          </a:r>
          <a:r>
            <a:rPr lang="es-ES" dirty="0" err="1">
              <a:latin typeface="Calibri Light" panose="020F0302020204030204"/>
            </a:rPr>
            <a:t>performed</a:t>
          </a:r>
          <a:r>
            <a:rPr lang="es-ES" dirty="0">
              <a:latin typeface="Calibri Light" panose="020F0302020204030204"/>
            </a:rPr>
            <a:t> at CEA-</a:t>
          </a:r>
          <a:r>
            <a:rPr lang="es-ES" dirty="0" err="1">
              <a:latin typeface="Calibri Light" panose="020F0302020204030204"/>
            </a:rPr>
            <a:t>Saclay</a:t>
          </a:r>
          <a:r>
            <a:rPr lang="es-ES" dirty="0">
              <a:latin typeface="Calibri Light" panose="020F0302020204030204"/>
            </a:rPr>
            <a:t>: position </a:t>
          </a:r>
          <a:r>
            <a:rPr lang="es-ES" dirty="0" err="1">
              <a:latin typeface="Calibri Light" panose="020F0302020204030204"/>
            </a:rPr>
            <a:t>scanning</a:t>
          </a:r>
        </a:p>
      </dgm:t>
    </dgm:pt>
    <dgm:pt modelId="{D8807F8F-F456-498C-B80E-7585E5883F5C}" type="parTrans" cxnId="{4172CCE4-BD41-4B34-922F-A471A73A1B4E}">
      <dgm:prSet/>
      <dgm:spPr/>
      <dgm:t>
        <a:bodyPr/>
        <a:lstStyle/>
        <a:p>
          <a:endParaRPr lang="en-US"/>
        </a:p>
      </dgm:t>
    </dgm:pt>
    <dgm:pt modelId="{6A582829-7E06-4ACB-A2A9-E75EA40D1110}" type="sibTrans" cxnId="{4172CCE4-BD41-4B34-922F-A471A73A1B4E}">
      <dgm:prSet/>
      <dgm:spPr/>
      <dgm:t>
        <a:bodyPr/>
        <a:lstStyle/>
        <a:p>
          <a:endParaRPr lang="en-US"/>
        </a:p>
      </dgm:t>
    </dgm:pt>
    <dgm:pt modelId="{F8FAA4BA-D9FB-427D-AA8B-5239D9181AFB}">
      <dgm:prSet phldr="0"/>
      <dgm:spPr/>
      <dgm:t>
        <a:bodyPr/>
        <a:lstStyle/>
        <a:p>
          <a:pPr rtl="0"/>
          <a:r>
            <a:rPr lang="es-ES" dirty="0">
              <a:latin typeface="Calibri Light" panose="020F0302020204030204"/>
            </a:rPr>
            <a:t>Solar </a:t>
          </a:r>
          <a:r>
            <a:rPr lang="es-ES" dirty="0" err="1">
              <a:latin typeface="Calibri Light" panose="020F0302020204030204"/>
            </a:rPr>
            <a:t>axions</a:t>
          </a:r>
          <a:endParaRPr lang="es-ES" dirty="0" err="1"/>
        </a:p>
      </dgm:t>
    </dgm:pt>
    <dgm:pt modelId="{E6992D36-ACD0-4976-ADCF-709DD674A665}" type="parTrans" cxnId="{2295456A-B783-4371-8B96-7BB0B7A89180}">
      <dgm:prSet/>
      <dgm:spPr/>
    </dgm:pt>
    <dgm:pt modelId="{BA84F591-CDFB-4D4D-9E55-6BD79C790216}" type="sibTrans" cxnId="{2295456A-B783-4371-8B96-7BB0B7A89180}">
      <dgm:prSet/>
      <dgm:spPr/>
    </dgm:pt>
    <dgm:pt modelId="{2E1F6AC7-129C-4E1B-878E-6F798506BBA9}">
      <dgm:prSet phldr="0"/>
      <dgm:spPr/>
      <dgm:t>
        <a:bodyPr/>
        <a:lstStyle/>
        <a:p>
          <a:r>
            <a:rPr lang="es-ES" b="0" dirty="0" err="1">
              <a:latin typeface="Calibri Light" panose="020F0302020204030204"/>
            </a:rPr>
            <a:t>Microbulk</a:t>
          </a:r>
          <a:r>
            <a:rPr lang="es-ES" b="0" dirty="0">
              <a:latin typeface="Calibri Light" panose="020F0302020204030204"/>
            </a:rPr>
            <a:t> Micromegas detector</a:t>
          </a:r>
          <a:endParaRPr lang="es-ES" b="0" dirty="0"/>
        </a:p>
      </dgm:t>
    </dgm:pt>
    <dgm:pt modelId="{1DC009DC-5BCE-4B90-94A3-5569B449968A}" type="parTrans" cxnId="{D4E5CD3D-26D7-457B-B638-952066F76E59}">
      <dgm:prSet/>
      <dgm:spPr/>
    </dgm:pt>
    <dgm:pt modelId="{80AE9D2C-5161-4E54-9155-36EE3C992848}" type="sibTrans" cxnId="{D4E5CD3D-26D7-457B-B638-952066F76E59}">
      <dgm:prSet/>
      <dgm:spPr/>
    </dgm:pt>
    <dgm:pt modelId="{2CF4DADC-1DE9-4C85-BF38-CF3ABEECA006}">
      <dgm:prSet phldr="0"/>
      <dgm:spPr/>
      <dgm:t>
        <a:bodyPr/>
        <a:lstStyle/>
        <a:p>
          <a:pPr rtl="0"/>
          <a:r>
            <a:rPr lang="es-ES" b="0" dirty="0">
              <a:latin typeface="Calibri Light" panose="020F0302020204030204"/>
            </a:rPr>
            <a:t>BabyIAXO </a:t>
          </a:r>
          <a:r>
            <a:rPr lang="es-ES" b="0" dirty="0" err="1">
              <a:latin typeface="Calibri Light" panose="020F0302020204030204"/>
            </a:rPr>
            <a:t>Microbulk</a:t>
          </a:r>
          <a:r>
            <a:rPr lang="es-ES" b="0" dirty="0">
              <a:latin typeface="Calibri Light" panose="020F0302020204030204"/>
            </a:rPr>
            <a:t> X-</a:t>
          </a:r>
          <a:r>
            <a:rPr lang="es-ES" b="0" dirty="0" err="1">
              <a:latin typeface="Calibri Light" panose="020F0302020204030204"/>
            </a:rPr>
            <a:t>ray</a:t>
          </a:r>
          <a:r>
            <a:rPr lang="es-ES" b="0" dirty="0">
              <a:latin typeface="Calibri Light" panose="020F0302020204030204"/>
            </a:rPr>
            <a:t> </a:t>
          </a:r>
          <a:r>
            <a:rPr lang="es-ES" b="0" dirty="0" err="1">
              <a:latin typeface="Calibri Light" panose="020F0302020204030204"/>
            </a:rPr>
            <a:t>detectors</a:t>
          </a:r>
          <a:endParaRPr lang="es-ES" b="0" dirty="0">
            <a:latin typeface="Calibri Light" panose="020F0302020204030204"/>
          </a:endParaRPr>
        </a:p>
      </dgm:t>
    </dgm:pt>
    <dgm:pt modelId="{80D36A5C-6AC6-4C55-8448-E65E902FA54B}" type="parTrans" cxnId="{B88C8910-344C-4CAB-A360-24D2F7365BE2}">
      <dgm:prSet/>
      <dgm:spPr/>
    </dgm:pt>
    <dgm:pt modelId="{229983C1-AA0A-409F-999B-0FD2077F5946}" type="sibTrans" cxnId="{B88C8910-344C-4CAB-A360-24D2F7365BE2}">
      <dgm:prSet/>
      <dgm:spPr/>
    </dgm:pt>
    <dgm:pt modelId="{AD2010EC-1D4D-4398-9FEE-0CAC191A7A33}">
      <dgm:prSet phldr="0"/>
      <dgm:spPr/>
      <dgm:t>
        <a:bodyPr/>
        <a:lstStyle/>
        <a:p>
          <a:r>
            <a:rPr lang="es-ES" dirty="0" err="1">
              <a:latin typeface="Calibri Light" panose="020F0302020204030204"/>
            </a:rPr>
            <a:t>Prospect</a:t>
          </a:r>
        </a:p>
      </dgm:t>
    </dgm:pt>
    <dgm:pt modelId="{37BC838B-19B5-4F84-8896-5C0DAA343C3A}" type="parTrans" cxnId="{999A8FF7-02BF-41CD-8AA2-E1AF932A5FE0}">
      <dgm:prSet/>
      <dgm:spPr/>
    </dgm:pt>
    <dgm:pt modelId="{67BF1674-9A87-4D7A-AD9C-66D595BEC0FF}" type="sibTrans" cxnId="{999A8FF7-02BF-41CD-8AA2-E1AF932A5FE0}">
      <dgm:prSet/>
      <dgm:spPr/>
    </dgm:pt>
    <dgm:pt modelId="{43039DFF-BF55-4853-B810-4AF947710349}">
      <dgm:prSet phldr="0"/>
      <dgm:spPr/>
      <dgm:t>
        <a:bodyPr/>
        <a:lstStyle/>
        <a:p>
          <a:pPr rtl="0"/>
          <a:r>
            <a:rPr lang="es-ES" dirty="0" err="1">
              <a:latin typeface="Calibri Light" panose="020F0302020204030204"/>
            </a:rPr>
            <a:t>Summary</a:t>
          </a:r>
        </a:p>
      </dgm:t>
    </dgm:pt>
    <dgm:pt modelId="{095CD81C-D3F4-492B-BD6C-1818DF1C2F9B}" type="parTrans" cxnId="{0D1997F6-2830-420B-8D0A-65403A60639C}">
      <dgm:prSet/>
      <dgm:spPr/>
    </dgm:pt>
    <dgm:pt modelId="{F1358755-C9E4-4FFC-A9F1-9C7E62A6E676}" type="sibTrans" cxnId="{0D1997F6-2830-420B-8D0A-65403A60639C}">
      <dgm:prSet/>
      <dgm:spPr/>
    </dgm:pt>
    <dgm:pt modelId="{66130312-6FE0-4232-A66F-A814CD39762C}">
      <dgm:prSet phldr="0"/>
      <dgm:spPr/>
      <dgm:t>
        <a:bodyPr/>
        <a:lstStyle/>
        <a:p>
          <a:pPr rtl="0"/>
          <a:r>
            <a:rPr lang="es-ES" dirty="0" err="1">
              <a:latin typeface="Calibri Light" panose="020F0302020204030204"/>
            </a:rPr>
            <a:t>BabyIAXO</a:t>
          </a:r>
        </a:p>
      </dgm:t>
    </dgm:pt>
    <dgm:pt modelId="{D00A9C7D-70EB-41D5-B09F-FD56579592AF}" type="parTrans" cxnId="{A2B13FCA-BA11-4A93-BC87-CC17EB876A9E}">
      <dgm:prSet/>
      <dgm:spPr/>
    </dgm:pt>
    <dgm:pt modelId="{82CB3E92-D626-4C8C-9F14-33856977F961}" type="sibTrans" cxnId="{A2B13FCA-BA11-4A93-BC87-CC17EB876A9E}">
      <dgm:prSet/>
      <dgm:spPr/>
    </dgm:pt>
    <dgm:pt modelId="{8F2276EE-7044-4199-9A97-4DA6C26D1327}">
      <dgm:prSet phldr="0"/>
      <dgm:spPr/>
      <dgm:t>
        <a:bodyPr/>
        <a:lstStyle/>
        <a:p>
          <a:pPr rtl="0"/>
          <a:r>
            <a:rPr lang="es-ES" b="0" dirty="0">
              <a:latin typeface="Calibri"/>
              <a:cs typeface="Calibri"/>
            </a:rPr>
            <a:t>X-</a:t>
          </a:r>
          <a:r>
            <a:rPr lang="es-ES" b="0" dirty="0" err="1">
              <a:latin typeface="Calibri"/>
              <a:cs typeface="Calibri"/>
            </a:rPr>
            <a:t>ray</a:t>
          </a:r>
          <a:r>
            <a:rPr lang="es-ES" b="0" dirty="0">
              <a:latin typeface="Calibri"/>
              <a:cs typeface="Calibri"/>
            </a:rPr>
            <a:t> detector </a:t>
          </a:r>
          <a:r>
            <a:rPr lang="es-ES" b="0" dirty="0" err="1">
              <a:latin typeface="Calibri"/>
              <a:cs typeface="Calibri"/>
            </a:rPr>
            <a:t>requirements</a:t>
          </a:r>
        </a:p>
      </dgm:t>
    </dgm:pt>
    <dgm:pt modelId="{21F8DCA3-FFCA-4B1B-A702-72DE87263010}" type="parTrans" cxnId="{704C4C79-DFA2-42A0-8805-05B5178DEE17}">
      <dgm:prSet/>
      <dgm:spPr/>
    </dgm:pt>
    <dgm:pt modelId="{146F4365-80A4-4990-B76D-1639D9AEDCAF}" type="sibTrans" cxnId="{704C4C79-DFA2-42A0-8805-05B5178DEE17}">
      <dgm:prSet/>
      <dgm:spPr/>
    </dgm:pt>
    <dgm:pt modelId="{F3B419B0-6E3C-4CC1-BF2E-5330C275E36E}" type="pres">
      <dgm:prSet presAssocID="{9A20A1CF-B455-4E59-8F60-51E36AB7DEA1}" presName="linear" presStyleCnt="0">
        <dgm:presLayoutVars>
          <dgm:dir/>
          <dgm:animLvl val="lvl"/>
          <dgm:resizeHandles val="exact"/>
        </dgm:presLayoutVars>
      </dgm:prSet>
      <dgm:spPr/>
    </dgm:pt>
    <dgm:pt modelId="{2A134523-E55A-4E09-AF31-A311F2D681F8}" type="pres">
      <dgm:prSet presAssocID="{A4EAF254-2677-4E77-AA5E-69FD62FA485C}" presName="parentLin" presStyleCnt="0"/>
      <dgm:spPr/>
    </dgm:pt>
    <dgm:pt modelId="{07B9A741-6338-4E64-A73D-297929D8D3DA}" type="pres">
      <dgm:prSet presAssocID="{A4EAF254-2677-4E77-AA5E-69FD62FA485C}" presName="parentLeftMargin" presStyleLbl="node1" presStyleIdx="0" presStyleCnt="4"/>
      <dgm:spPr/>
    </dgm:pt>
    <dgm:pt modelId="{4BEF8EE1-182F-4AA0-8717-7BC770B4F237}" type="pres">
      <dgm:prSet presAssocID="{A4EAF254-2677-4E77-AA5E-69FD62FA485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CBB268F9-017D-4E14-8D86-2285E5DABAEA}" type="pres">
      <dgm:prSet presAssocID="{A4EAF254-2677-4E77-AA5E-69FD62FA485C}" presName="negativeSpace" presStyleCnt="0"/>
      <dgm:spPr/>
    </dgm:pt>
    <dgm:pt modelId="{EAFE4212-E5FF-4467-8410-5784161B6F73}" type="pres">
      <dgm:prSet presAssocID="{A4EAF254-2677-4E77-AA5E-69FD62FA485C}" presName="childText" presStyleLbl="conFgAcc1" presStyleIdx="0" presStyleCnt="4">
        <dgm:presLayoutVars>
          <dgm:bulletEnabled val="1"/>
        </dgm:presLayoutVars>
      </dgm:prSet>
      <dgm:spPr/>
    </dgm:pt>
    <dgm:pt modelId="{71A7DB18-E83A-447B-8093-EA744BE32D21}" type="pres">
      <dgm:prSet presAssocID="{BDC9F6F2-6909-4B9E-852D-1E62E16C7C19}" presName="spaceBetweenRectangles" presStyleCnt="0"/>
      <dgm:spPr/>
    </dgm:pt>
    <dgm:pt modelId="{A7CAFF7F-C4FA-4EAE-9C9A-16B603FD857C}" type="pres">
      <dgm:prSet presAssocID="{3930A29D-F8B6-4065-95B2-DAC26F1FE404}" presName="parentLin" presStyleCnt="0"/>
      <dgm:spPr/>
    </dgm:pt>
    <dgm:pt modelId="{AEE6EA99-A443-457F-81A7-E978B81E4409}" type="pres">
      <dgm:prSet presAssocID="{3930A29D-F8B6-4065-95B2-DAC26F1FE404}" presName="parentLeftMargin" presStyleLbl="node1" presStyleIdx="0" presStyleCnt="4"/>
      <dgm:spPr/>
    </dgm:pt>
    <dgm:pt modelId="{9CC511D2-C0A3-4B2E-A553-81E7BEF52BE1}" type="pres">
      <dgm:prSet presAssocID="{3930A29D-F8B6-4065-95B2-DAC26F1FE404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5BD548E-22B1-4321-8655-23899B48F514}" type="pres">
      <dgm:prSet presAssocID="{3930A29D-F8B6-4065-95B2-DAC26F1FE404}" presName="negativeSpace" presStyleCnt="0"/>
      <dgm:spPr/>
    </dgm:pt>
    <dgm:pt modelId="{2F61C556-B92A-43DA-B016-30599F060E44}" type="pres">
      <dgm:prSet presAssocID="{3930A29D-F8B6-4065-95B2-DAC26F1FE404}" presName="childText" presStyleLbl="conFgAcc1" presStyleIdx="1" presStyleCnt="4">
        <dgm:presLayoutVars>
          <dgm:bulletEnabled val="1"/>
        </dgm:presLayoutVars>
      </dgm:prSet>
      <dgm:spPr/>
    </dgm:pt>
    <dgm:pt modelId="{54B79B4D-0B9C-4D26-A967-A7A92929C110}" type="pres">
      <dgm:prSet presAssocID="{22A1D059-AFBB-4E09-821B-1F87D38F0B0B}" presName="spaceBetweenRectangles" presStyleCnt="0"/>
      <dgm:spPr/>
    </dgm:pt>
    <dgm:pt modelId="{D15D4644-2305-45DE-8C3B-8AFC958DB818}" type="pres">
      <dgm:prSet presAssocID="{0EC51AA3-3FA0-4779-8566-767870A560DA}" presName="parentLin" presStyleCnt="0"/>
      <dgm:spPr/>
    </dgm:pt>
    <dgm:pt modelId="{921B8D8E-BB22-43F8-B7FB-D123D655B3CB}" type="pres">
      <dgm:prSet presAssocID="{0EC51AA3-3FA0-4779-8566-767870A560DA}" presName="parentLeftMargin" presStyleLbl="node1" presStyleIdx="1" presStyleCnt="4"/>
      <dgm:spPr/>
    </dgm:pt>
    <dgm:pt modelId="{00543615-1E96-4813-BDB6-70320049C781}" type="pres">
      <dgm:prSet presAssocID="{0EC51AA3-3FA0-4779-8566-767870A560D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F5FBA31-7013-475D-AB70-AF3A97AA76F1}" type="pres">
      <dgm:prSet presAssocID="{0EC51AA3-3FA0-4779-8566-767870A560DA}" presName="negativeSpace" presStyleCnt="0"/>
      <dgm:spPr/>
    </dgm:pt>
    <dgm:pt modelId="{59309A41-F983-426D-B89E-A24A194B0C97}" type="pres">
      <dgm:prSet presAssocID="{0EC51AA3-3FA0-4779-8566-767870A560DA}" presName="childText" presStyleLbl="conFgAcc1" presStyleIdx="2" presStyleCnt="4">
        <dgm:presLayoutVars>
          <dgm:bulletEnabled val="1"/>
        </dgm:presLayoutVars>
      </dgm:prSet>
      <dgm:spPr/>
    </dgm:pt>
    <dgm:pt modelId="{E069AE32-6AED-4AC5-BA0C-EB84807A5D0C}" type="pres">
      <dgm:prSet presAssocID="{93B596B0-71CF-4BCC-9F6B-900B56F2C235}" presName="spaceBetweenRectangles" presStyleCnt="0"/>
      <dgm:spPr/>
    </dgm:pt>
    <dgm:pt modelId="{AECAA8F2-5639-42C9-80E4-65124224CDA9}" type="pres">
      <dgm:prSet presAssocID="{43039DFF-BF55-4853-B810-4AF947710349}" presName="parentLin" presStyleCnt="0"/>
      <dgm:spPr/>
    </dgm:pt>
    <dgm:pt modelId="{195F0936-238B-4E5A-B590-40A823736383}" type="pres">
      <dgm:prSet presAssocID="{43039DFF-BF55-4853-B810-4AF947710349}" presName="parentLeftMargin" presStyleLbl="node1" presStyleIdx="2" presStyleCnt="4"/>
      <dgm:spPr/>
    </dgm:pt>
    <dgm:pt modelId="{8191B53A-CF7B-4D4E-B63C-867EA87CB323}" type="pres">
      <dgm:prSet presAssocID="{43039DFF-BF55-4853-B810-4AF947710349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30460FB6-CEDC-4BAF-92E2-0CCB31E047E9}" type="pres">
      <dgm:prSet presAssocID="{43039DFF-BF55-4853-B810-4AF947710349}" presName="negativeSpace" presStyleCnt="0"/>
      <dgm:spPr/>
    </dgm:pt>
    <dgm:pt modelId="{999778D4-C7C2-44ED-AE38-58B4E4E3BCD9}" type="pres">
      <dgm:prSet presAssocID="{43039DFF-BF55-4853-B810-4AF94771034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88C8910-344C-4CAB-A360-24D2F7365BE2}" srcId="{3930A29D-F8B6-4065-95B2-DAC26F1FE404}" destId="{2CF4DADC-1DE9-4C85-BF38-CF3ABEECA006}" srcOrd="2" destOrd="0" parTransId="{80D36A5C-6AC6-4C55-8448-E65E902FA54B}" sibTransId="{229983C1-AA0A-409F-999B-0FD2077F5946}"/>
    <dgm:cxn modelId="{7BCEF611-CABA-4BE4-A1C6-D3220B858D73}" type="presOf" srcId="{9A20A1CF-B455-4E59-8F60-51E36AB7DEA1}" destId="{F3B419B0-6E3C-4CC1-BF2E-5330C275E36E}" srcOrd="0" destOrd="0" presId="urn:microsoft.com/office/officeart/2005/8/layout/list1"/>
    <dgm:cxn modelId="{AD600C14-87B2-48CB-96BD-7118C149E25A}" type="presOf" srcId="{78D5E744-D0BF-48EA-AB0D-5E621B871CC2}" destId="{59309A41-F983-426D-B89E-A24A194B0C97}" srcOrd="0" destOrd="0" presId="urn:microsoft.com/office/officeart/2005/8/layout/list1"/>
    <dgm:cxn modelId="{AB6BEC17-238F-4C8D-B8C3-0B03D572E9DD}" type="presOf" srcId="{A4EAF254-2677-4E77-AA5E-69FD62FA485C}" destId="{07B9A741-6338-4E64-A73D-297929D8D3DA}" srcOrd="0" destOrd="0" presId="urn:microsoft.com/office/officeart/2005/8/layout/list1"/>
    <dgm:cxn modelId="{F14A5B23-6DE6-4C69-B97E-C32524EB76A0}" type="presOf" srcId="{3930A29D-F8B6-4065-95B2-DAC26F1FE404}" destId="{AEE6EA99-A443-457F-81A7-E978B81E4409}" srcOrd="0" destOrd="0" presId="urn:microsoft.com/office/officeart/2005/8/layout/list1"/>
    <dgm:cxn modelId="{8116CA3B-5C49-4E31-B777-5EE30F8FAEC3}" type="presOf" srcId="{3930A29D-F8B6-4065-95B2-DAC26F1FE404}" destId="{9CC511D2-C0A3-4B2E-A553-81E7BEF52BE1}" srcOrd="1" destOrd="0" presId="urn:microsoft.com/office/officeart/2005/8/layout/list1"/>
    <dgm:cxn modelId="{D4E5CD3D-26D7-457B-B638-952066F76E59}" srcId="{3930A29D-F8B6-4065-95B2-DAC26F1FE404}" destId="{2E1F6AC7-129C-4E1B-878E-6F798506BBA9}" srcOrd="1" destOrd="0" parTransId="{1DC009DC-5BCE-4B90-94A3-5569B449968A}" sibTransId="{80AE9D2C-5161-4E54-9155-36EE3C992848}"/>
    <dgm:cxn modelId="{E9ED3E3E-1979-45E5-8B58-02FFC522ECE9}" type="presOf" srcId="{43039DFF-BF55-4853-B810-4AF947710349}" destId="{8191B53A-CF7B-4D4E-B63C-867EA87CB323}" srcOrd="1" destOrd="0" presId="urn:microsoft.com/office/officeart/2005/8/layout/list1"/>
    <dgm:cxn modelId="{5CD8AD68-18DA-48C8-B46B-DFD438BE03F5}" srcId="{9A20A1CF-B455-4E59-8F60-51E36AB7DEA1}" destId="{A4EAF254-2677-4E77-AA5E-69FD62FA485C}" srcOrd="0" destOrd="0" parTransId="{83798203-F221-40AF-9221-2C53AB18B2FC}" sibTransId="{BDC9F6F2-6909-4B9E-852D-1E62E16C7C19}"/>
    <dgm:cxn modelId="{2295456A-B783-4371-8B96-7BB0B7A89180}" srcId="{A4EAF254-2677-4E77-AA5E-69FD62FA485C}" destId="{F8FAA4BA-D9FB-427D-AA8B-5239D9181AFB}" srcOrd="0" destOrd="0" parTransId="{E6992D36-ACD0-4976-ADCF-709DD674A665}" sibTransId="{BA84F591-CDFB-4D4D-9E55-6BD79C790216}"/>
    <dgm:cxn modelId="{879E5E6B-3412-4D84-83D8-F1A519692E10}" type="presOf" srcId="{2E1F6AC7-129C-4E1B-878E-6F798506BBA9}" destId="{2F61C556-B92A-43DA-B016-30599F060E44}" srcOrd="0" destOrd="1" presId="urn:microsoft.com/office/officeart/2005/8/layout/list1"/>
    <dgm:cxn modelId="{0559BD4B-F280-46F9-B569-6A0A524EAFA5}" type="presOf" srcId="{43039DFF-BF55-4853-B810-4AF947710349}" destId="{195F0936-238B-4E5A-B590-40A823736383}" srcOrd="0" destOrd="0" presId="urn:microsoft.com/office/officeart/2005/8/layout/list1"/>
    <dgm:cxn modelId="{704C4C79-DFA2-42A0-8805-05B5178DEE17}" srcId="{3930A29D-F8B6-4065-95B2-DAC26F1FE404}" destId="{8F2276EE-7044-4199-9A97-4DA6C26D1327}" srcOrd="0" destOrd="0" parTransId="{21F8DCA3-FFCA-4B1B-A702-72DE87263010}" sibTransId="{146F4365-80A4-4990-B76D-1639D9AEDCAF}"/>
    <dgm:cxn modelId="{02A27687-59BE-4173-99F6-1E1304BC5E68}" type="presOf" srcId="{66130312-6FE0-4232-A66F-A814CD39762C}" destId="{EAFE4212-E5FF-4467-8410-5784161B6F73}" srcOrd="0" destOrd="1" presId="urn:microsoft.com/office/officeart/2005/8/layout/list1"/>
    <dgm:cxn modelId="{07F6988F-6A67-4EE5-961A-8DB3A8BAB574}" srcId="{9A20A1CF-B455-4E59-8F60-51E36AB7DEA1}" destId="{0EC51AA3-3FA0-4779-8566-767870A560DA}" srcOrd="2" destOrd="0" parTransId="{21C106A4-23A1-4894-B81B-A7A5C974ABA5}" sibTransId="{93B596B0-71CF-4BCC-9F6B-900B56F2C235}"/>
    <dgm:cxn modelId="{527957AD-C196-4D3E-BB75-19C75D6A3FAC}" type="presOf" srcId="{0EC51AA3-3FA0-4779-8566-767870A560DA}" destId="{00543615-1E96-4813-BDB6-70320049C781}" srcOrd="1" destOrd="0" presId="urn:microsoft.com/office/officeart/2005/8/layout/list1"/>
    <dgm:cxn modelId="{5B31EEB1-3BAF-4717-BCD5-FE3BAA1D1EBA}" type="presOf" srcId="{8F2276EE-7044-4199-9A97-4DA6C26D1327}" destId="{2F61C556-B92A-43DA-B016-30599F060E44}" srcOrd="0" destOrd="0" presId="urn:microsoft.com/office/officeart/2005/8/layout/list1"/>
    <dgm:cxn modelId="{A2B13FCA-BA11-4A93-BC87-CC17EB876A9E}" srcId="{A4EAF254-2677-4E77-AA5E-69FD62FA485C}" destId="{66130312-6FE0-4232-A66F-A814CD39762C}" srcOrd="1" destOrd="0" parTransId="{D00A9C7D-70EB-41D5-B09F-FD56579592AF}" sibTransId="{82CB3E92-D626-4C8C-9F14-33856977F961}"/>
    <dgm:cxn modelId="{823B79D3-7A5B-4432-8065-548B3E6883C6}" type="presOf" srcId="{15518281-7C43-48C6-9025-F8A577846B89}" destId="{59309A41-F983-426D-B89E-A24A194B0C97}" srcOrd="0" destOrd="1" presId="urn:microsoft.com/office/officeart/2005/8/layout/list1"/>
    <dgm:cxn modelId="{4172CCE4-BD41-4B34-922F-A471A73A1B4E}" srcId="{0EC51AA3-3FA0-4779-8566-767870A560DA}" destId="{15518281-7C43-48C6-9025-F8A577846B89}" srcOrd="1" destOrd="0" parTransId="{D8807F8F-F456-498C-B80E-7585E5883F5C}" sibTransId="{6A582829-7E06-4ACB-A2A9-E75EA40D1110}"/>
    <dgm:cxn modelId="{0D2DF5E6-12F9-4C18-BC3C-B2AA9784F42D}" type="presOf" srcId="{F8FAA4BA-D9FB-427D-AA8B-5239D9181AFB}" destId="{EAFE4212-E5FF-4467-8410-5784161B6F73}" srcOrd="0" destOrd="0" presId="urn:microsoft.com/office/officeart/2005/8/layout/list1"/>
    <dgm:cxn modelId="{5C8B36E9-DF32-4E97-84C1-827997E24367}" srcId="{0EC51AA3-3FA0-4779-8566-767870A560DA}" destId="{78D5E744-D0BF-48EA-AB0D-5E621B871CC2}" srcOrd="0" destOrd="0" parTransId="{508B6014-BA2A-41E0-A4CF-65625D574776}" sibTransId="{14ABE2BE-5FAF-493A-AAF0-DC6B41F66F38}"/>
    <dgm:cxn modelId="{B1CD7CEC-6BFD-46A1-8BD0-3241EA429E74}" type="presOf" srcId="{A4EAF254-2677-4E77-AA5E-69FD62FA485C}" destId="{4BEF8EE1-182F-4AA0-8717-7BC770B4F237}" srcOrd="1" destOrd="0" presId="urn:microsoft.com/office/officeart/2005/8/layout/list1"/>
    <dgm:cxn modelId="{0D1997F6-2830-420B-8D0A-65403A60639C}" srcId="{9A20A1CF-B455-4E59-8F60-51E36AB7DEA1}" destId="{43039DFF-BF55-4853-B810-4AF947710349}" srcOrd="3" destOrd="0" parTransId="{095CD81C-D3F4-492B-BD6C-1818DF1C2F9B}" sibTransId="{F1358755-C9E4-4FFC-A9F1-9C7E62A6E676}"/>
    <dgm:cxn modelId="{742FB4F6-51C0-480A-B2B5-3B9F12A92C1D}" type="presOf" srcId="{AD2010EC-1D4D-4398-9FEE-0CAC191A7A33}" destId="{59309A41-F983-426D-B89E-A24A194B0C97}" srcOrd="0" destOrd="2" presId="urn:microsoft.com/office/officeart/2005/8/layout/list1"/>
    <dgm:cxn modelId="{999A8FF7-02BF-41CD-8AA2-E1AF932A5FE0}" srcId="{0EC51AA3-3FA0-4779-8566-767870A560DA}" destId="{AD2010EC-1D4D-4398-9FEE-0CAC191A7A33}" srcOrd="2" destOrd="0" parTransId="{37BC838B-19B5-4F84-8896-5C0DAA343C3A}" sibTransId="{67BF1674-9A87-4D7A-AD9C-66D595BEC0FF}"/>
    <dgm:cxn modelId="{694239FB-98A8-4D23-BD4A-202FAB9FE6B9}" type="presOf" srcId="{0EC51AA3-3FA0-4779-8566-767870A560DA}" destId="{921B8D8E-BB22-43F8-B7FB-D123D655B3CB}" srcOrd="0" destOrd="0" presId="urn:microsoft.com/office/officeart/2005/8/layout/list1"/>
    <dgm:cxn modelId="{726036FE-296C-42A3-AE35-B9A8AC12FED8}" srcId="{9A20A1CF-B455-4E59-8F60-51E36AB7DEA1}" destId="{3930A29D-F8B6-4065-95B2-DAC26F1FE404}" srcOrd="1" destOrd="0" parTransId="{7FACE374-771A-405E-A081-8AB033D93B9A}" sibTransId="{22A1D059-AFBB-4E09-821B-1F87D38F0B0B}"/>
    <dgm:cxn modelId="{B5288FFE-52F3-48A2-AE1B-34E5984A2950}" type="presOf" srcId="{2CF4DADC-1DE9-4C85-BF38-CF3ABEECA006}" destId="{2F61C556-B92A-43DA-B016-30599F060E44}" srcOrd="0" destOrd="2" presId="urn:microsoft.com/office/officeart/2005/8/layout/list1"/>
    <dgm:cxn modelId="{CECB3E4F-32E0-483E-84B3-EB4BBE53092A}" type="presParOf" srcId="{F3B419B0-6E3C-4CC1-BF2E-5330C275E36E}" destId="{2A134523-E55A-4E09-AF31-A311F2D681F8}" srcOrd="0" destOrd="0" presId="urn:microsoft.com/office/officeart/2005/8/layout/list1"/>
    <dgm:cxn modelId="{3C3413D6-DD66-4FD1-AF87-860CFD6F045E}" type="presParOf" srcId="{2A134523-E55A-4E09-AF31-A311F2D681F8}" destId="{07B9A741-6338-4E64-A73D-297929D8D3DA}" srcOrd="0" destOrd="0" presId="urn:microsoft.com/office/officeart/2005/8/layout/list1"/>
    <dgm:cxn modelId="{9BAD0207-1F79-4DA3-BA26-B2D65C4E5643}" type="presParOf" srcId="{2A134523-E55A-4E09-AF31-A311F2D681F8}" destId="{4BEF8EE1-182F-4AA0-8717-7BC770B4F237}" srcOrd="1" destOrd="0" presId="urn:microsoft.com/office/officeart/2005/8/layout/list1"/>
    <dgm:cxn modelId="{3DA14E48-0120-4B58-AF20-76D4DDCA6A2A}" type="presParOf" srcId="{F3B419B0-6E3C-4CC1-BF2E-5330C275E36E}" destId="{CBB268F9-017D-4E14-8D86-2285E5DABAEA}" srcOrd="1" destOrd="0" presId="urn:microsoft.com/office/officeart/2005/8/layout/list1"/>
    <dgm:cxn modelId="{64DDC91A-B20B-47ED-9116-A45834EA4F62}" type="presParOf" srcId="{F3B419B0-6E3C-4CC1-BF2E-5330C275E36E}" destId="{EAFE4212-E5FF-4467-8410-5784161B6F73}" srcOrd="2" destOrd="0" presId="urn:microsoft.com/office/officeart/2005/8/layout/list1"/>
    <dgm:cxn modelId="{3D67DA24-A59E-489A-BAAB-C051AB3746BA}" type="presParOf" srcId="{F3B419B0-6E3C-4CC1-BF2E-5330C275E36E}" destId="{71A7DB18-E83A-447B-8093-EA744BE32D21}" srcOrd="3" destOrd="0" presId="urn:microsoft.com/office/officeart/2005/8/layout/list1"/>
    <dgm:cxn modelId="{143E6DA9-8BA7-4A26-A80B-2012AAE114DB}" type="presParOf" srcId="{F3B419B0-6E3C-4CC1-BF2E-5330C275E36E}" destId="{A7CAFF7F-C4FA-4EAE-9C9A-16B603FD857C}" srcOrd="4" destOrd="0" presId="urn:microsoft.com/office/officeart/2005/8/layout/list1"/>
    <dgm:cxn modelId="{BB8D7CD5-B4BF-46E3-9DA6-2AC0095EC744}" type="presParOf" srcId="{A7CAFF7F-C4FA-4EAE-9C9A-16B603FD857C}" destId="{AEE6EA99-A443-457F-81A7-E978B81E4409}" srcOrd="0" destOrd="0" presId="urn:microsoft.com/office/officeart/2005/8/layout/list1"/>
    <dgm:cxn modelId="{F88201DC-2F65-414E-A67E-929F22D8A64E}" type="presParOf" srcId="{A7CAFF7F-C4FA-4EAE-9C9A-16B603FD857C}" destId="{9CC511D2-C0A3-4B2E-A553-81E7BEF52BE1}" srcOrd="1" destOrd="0" presId="urn:microsoft.com/office/officeart/2005/8/layout/list1"/>
    <dgm:cxn modelId="{C8C75623-F783-4DFA-A8C8-5C7C6997B16B}" type="presParOf" srcId="{F3B419B0-6E3C-4CC1-BF2E-5330C275E36E}" destId="{F5BD548E-22B1-4321-8655-23899B48F514}" srcOrd="5" destOrd="0" presId="urn:microsoft.com/office/officeart/2005/8/layout/list1"/>
    <dgm:cxn modelId="{285CD6CC-7C0D-45EC-BEE7-96814A95DA94}" type="presParOf" srcId="{F3B419B0-6E3C-4CC1-BF2E-5330C275E36E}" destId="{2F61C556-B92A-43DA-B016-30599F060E44}" srcOrd="6" destOrd="0" presId="urn:microsoft.com/office/officeart/2005/8/layout/list1"/>
    <dgm:cxn modelId="{1459E74C-CC65-442C-932F-03776BB1C0B3}" type="presParOf" srcId="{F3B419B0-6E3C-4CC1-BF2E-5330C275E36E}" destId="{54B79B4D-0B9C-4D26-A967-A7A92929C110}" srcOrd="7" destOrd="0" presId="urn:microsoft.com/office/officeart/2005/8/layout/list1"/>
    <dgm:cxn modelId="{593CC187-4A75-4467-A9F8-3429C378D98D}" type="presParOf" srcId="{F3B419B0-6E3C-4CC1-BF2E-5330C275E36E}" destId="{D15D4644-2305-45DE-8C3B-8AFC958DB818}" srcOrd="8" destOrd="0" presId="urn:microsoft.com/office/officeart/2005/8/layout/list1"/>
    <dgm:cxn modelId="{0C2CA6E9-1382-45EE-B42A-4FFC1CF31FF3}" type="presParOf" srcId="{D15D4644-2305-45DE-8C3B-8AFC958DB818}" destId="{921B8D8E-BB22-43F8-B7FB-D123D655B3CB}" srcOrd="0" destOrd="0" presId="urn:microsoft.com/office/officeart/2005/8/layout/list1"/>
    <dgm:cxn modelId="{CCBE3407-123D-41DB-9466-2EE38BE13269}" type="presParOf" srcId="{D15D4644-2305-45DE-8C3B-8AFC958DB818}" destId="{00543615-1E96-4813-BDB6-70320049C781}" srcOrd="1" destOrd="0" presId="urn:microsoft.com/office/officeart/2005/8/layout/list1"/>
    <dgm:cxn modelId="{30B970E5-D75A-401A-9F54-11985AF4A59A}" type="presParOf" srcId="{F3B419B0-6E3C-4CC1-BF2E-5330C275E36E}" destId="{DF5FBA31-7013-475D-AB70-AF3A97AA76F1}" srcOrd="9" destOrd="0" presId="urn:microsoft.com/office/officeart/2005/8/layout/list1"/>
    <dgm:cxn modelId="{0AEB9028-4C02-4780-91C0-B2065D65B5FB}" type="presParOf" srcId="{F3B419B0-6E3C-4CC1-BF2E-5330C275E36E}" destId="{59309A41-F983-426D-B89E-A24A194B0C97}" srcOrd="10" destOrd="0" presId="urn:microsoft.com/office/officeart/2005/8/layout/list1"/>
    <dgm:cxn modelId="{EF038CD3-2EBB-4A8D-B567-C77023134A08}" type="presParOf" srcId="{F3B419B0-6E3C-4CC1-BF2E-5330C275E36E}" destId="{E069AE32-6AED-4AC5-BA0C-EB84807A5D0C}" srcOrd="11" destOrd="0" presId="urn:microsoft.com/office/officeart/2005/8/layout/list1"/>
    <dgm:cxn modelId="{B1FFF127-E59B-43E8-AD78-DC17D4453D9A}" type="presParOf" srcId="{F3B419B0-6E3C-4CC1-BF2E-5330C275E36E}" destId="{AECAA8F2-5639-42C9-80E4-65124224CDA9}" srcOrd="12" destOrd="0" presId="urn:microsoft.com/office/officeart/2005/8/layout/list1"/>
    <dgm:cxn modelId="{ECA28D25-1CEA-4B2E-AB2C-5292A3DC3842}" type="presParOf" srcId="{AECAA8F2-5639-42C9-80E4-65124224CDA9}" destId="{195F0936-238B-4E5A-B590-40A823736383}" srcOrd="0" destOrd="0" presId="urn:microsoft.com/office/officeart/2005/8/layout/list1"/>
    <dgm:cxn modelId="{C0949743-8FD0-44BA-91AF-B3D318EFFDDB}" type="presParOf" srcId="{AECAA8F2-5639-42C9-80E4-65124224CDA9}" destId="{8191B53A-CF7B-4D4E-B63C-867EA87CB323}" srcOrd="1" destOrd="0" presId="urn:microsoft.com/office/officeart/2005/8/layout/list1"/>
    <dgm:cxn modelId="{3A8DD312-2746-4A62-80A4-D0372CA8D633}" type="presParOf" srcId="{F3B419B0-6E3C-4CC1-BF2E-5330C275E36E}" destId="{30460FB6-CEDC-4BAF-92E2-0CCB31E047E9}" srcOrd="13" destOrd="0" presId="urn:microsoft.com/office/officeart/2005/8/layout/list1"/>
    <dgm:cxn modelId="{11E2EF2D-3207-4ACA-B7EB-FE12D15AFC2A}" type="presParOf" srcId="{F3B419B0-6E3C-4CC1-BF2E-5330C275E36E}" destId="{999778D4-C7C2-44ED-AE38-58B4E4E3BCD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E4212-E5FF-4467-8410-5784161B6F73}">
      <dsp:nvSpPr>
        <dsp:cNvPr id="0" name=""/>
        <dsp:cNvSpPr/>
      </dsp:nvSpPr>
      <dsp:spPr>
        <a:xfrm>
          <a:off x="0" y="244294"/>
          <a:ext cx="10515600" cy="81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91592" rIns="816127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>
              <a:latin typeface="Calibri Light" panose="020F0302020204030204"/>
            </a:rPr>
            <a:t>Solar </a:t>
          </a:r>
          <a:r>
            <a:rPr lang="es-ES" sz="1400" kern="1200" dirty="0" err="1">
              <a:latin typeface="Calibri Light" panose="020F0302020204030204"/>
            </a:rPr>
            <a:t>axions</a:t>
          </a:r>
          <a:endParaRPr lang="es-ES" sz="1400" kern="1200" dirty="0" err="1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 err="1">
              <a:latin typeface="Calibri Light" panose="020F0302020204030204"/>
            </a:rPr>
            <a:t>BabyIAXO</a:t>
          </a:r>
        </a:p>
      </dsp:txBody>
      <dsp:txXfrm>
        <a:off x="0" y="244294"/>
        <a:ext cx="10515600" cy="815850"/>
      </dsp:txXfrm>
    </dsp:sp>
    <dsp:sp modelId="{4BEF8EE1-182F-4AA0-8717-7BC770B4F237}">
      <dsp:nvSpPr>
        <dsp:cNvPr id="0" name=""/>
        <dsp:cNvSpPr/>
      </dsp:nvSpPr>
      <dsp:spPr>
        <a:xfrm>
          <a:off x="525780" y="37654"/>
          <a:ext cx="7360920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IAXO/</a:t>
          </a:r>
          <a:r>
            <a:rPr lang="es-ES" sz="1400" kern="1200" dirty="0" err="1"/>
            <a:t>BabyIAXO</a:t>
          </a:r>
          <a:r>
            <a:rPr lang="es-ES" sz="1400" kern="1200" dirty="0"/>
            <a:t> </a:t>
          </a:r>
          <a:r>
            <a:rPr lang="es-ES" sz="1400" kern="1200" dirty="0" err="1"/>
            <a:t>Physics</a:t>
          </a:r>
          <a:endParaRPr lang="en-US" sz="1400" kern="1200" dirty="0" err="1"/>
        </a:p>
      </dsp:txBody>
      <dsp:txXfrm>
        <a:off x="545955" y="57829"/>
        <a:ext cx="7320570" cy="372930"/>
      </dsp:txXfrm>
    </dsp:sp>
    <dsp:sp modelId="{2F61C556-B92A-43DA-B016-30599F060E44}">
      <dsp:nvSpPr>
        <dsp:cNvPr id="0" name=""/>
        <dsp:cNvSpPr/>
      </dsp:nvSpPr>
      <dsp:spPr>
        <a:xfrm>
          <a:off x="0" y="1342384"/>
          <a:ext cx="10515600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91592" rIns="816127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b="0" kern="1200" dirty="0">
              <a:latin typeface="Calibri"/>
              <a:cs typeface="Calibri"/>
            </a:rPr>
            <a:t>X-</a:t>
          </a:r>
          <a:r>
            <a:rPr lang="es-ES" sz="1400" b="0" kern="1200" dirty="0" err="1">
              <a:latin typeface="Calibri"/>
              <a:cs typeface="Calibri"/>
            </a:rPr>
            <a:t>ray</a:t>
          </a:r>
          <a:r>
            <a:rPr lang="es-ES" sz="1400" b="0" kern="1200" dirty="0">
              <a:latin typeface="Calibri"/>
              <a:cs typeface="Calibri"/>
            </a:rPr>
            <a:t> detector </a:t>
          </a:r>
          <a:r>
            <a:rPr lang="es-ES" sz="1400" b="0" kern="1200" dirty="0" err="1">
              <a:latin typeface="Calibri"/>
              <a:cs typeface="Calibri"/>
            </a:rPr>
            <a:t>requirements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b="0" kern="1200" dirty="0" err="1">
              <a:latin typeface="Calibri Light" panose="020F0302020204030204"/>
            </a:rPr>
            <a:t>Microbulk</a:t>
          </a:r>
          <a:r>
            <a:rPr lang="es-ES" sz="1400" b="0" kern="1200" dirty="0">
              <a:latin typeface="Calibri Light" panose="020F0302020204030204"/>
            </a:rPr>
            <a:t> Micromegas detector</a:t>
          </a:r>
          <a:endParaRPr lang="es-ES" sz="1400" b="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b="0" kern="1200" dirty="0">
              <a:latin typeface="Calibri Light" panose="020F0302020204030204"/>
            </a:rPr>
            <a:t>BabyIAXO </a:t>
          </a:r>
          <a:r>
            <a:rPr lang="es-ES" sz="1400" b="0" kern="1200" dirty="0" err="1">
              <a:latin typeface="Calibri Light" panose="020F0302020204030204"/>
            </a:rPr>
            <a:t>Microbulk</a:t>
          </a:r>
          <a:r>
            <a:rPr lang="es-ES" sz="1400" b="0" kern="1200" dirty="0">
              <a:latin typeface="Calibri Light" panose="020F0302020204030204"/>
            </a:rPr>
            <a:t> X-</a:t>
          </a:r>
          <a:r>
            <a:rPr lang="es-ES" sz="1400" b="0" kern="1200" dirty="0" err="1">
              <a:latin typeface="Calibri Light" panose="020F0302020204030204"/>
            </a:rPr>
            <a:t>ray</a:t>
          </a:r>
          <a:r>
            <a:rPr lang="es-ES" sz="1400" b="0" kern="1200" dirty="0">
              <a:latin typeface="Calibri Light" panose="020F0302020204030204"/>
            </a:rPr>
            <a:t> </a:t>
          </a:r>
          <a:r>
            <a:rPr lang="es-ES" sz="1400" b="0" kern="1200" dirty="0" err="1">
              <a:latin typeface="Calibri Light" panose="020F0302020204030204"/>
            </a:rPr>
            <a:t>detectors</a:t>
          </a:r>
          <a:endParaRPr lang="es-ES" sz="1400" b="0" kern="1200" dirty="0">
            <a:latin typeface="Calibri Light" panose="020F0302020204030204"/>
          </a:endParaRPr>
        </a:p>
      </dsp:txBody>
      <dsp:txXfrm>
        <a:off x="0" y="1342384"/>
        <a:ext cx="10515600" cy="1058400"/>
      </dsp:txXfrm>
    </dsp:sp>
    <dsp:sp modelId="{9CC511D2-C0A3-4B2E-A553-81E7BEF52BE1}">
      <dsp:nvSpPr>
        <dsp:cNvPr id="0" name=""/>
        <dsp:cNvSpPr/>
      </dsp:nvSpPr>
      <dsp:spPr>
        <a:xfrm>
          <a:off x="525780" y="1135745"/>
          <a:ext cx="7360920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 err="1">
              <a:latin typeface="Calibri Light" panose="020F0302020204030204"/>
            </a:rPr>
            <a:t>Microbulk</a:t>
          </a:r>
          <a:r>
            <a:rPr lang="es-ES" sz="1400" kern="1200" dirty="0"/>
            <a:t> </a:t>
          </a:r>
          <a:r>
            <a:rPr lang="es-ES" sz="1400" kern="1200" dirty="0" err="1">
              <a:latin typeface="Calibri Light" panose="020F0302020204030204"/>
            </a:rPr>
            <a:t>detectors</a:t>
          </a:r>
          <a:endParaRPr lang="en-US" sz="1400" kern="1200" dirty="0" err="1"/>
        </a:p>
      </dsp:txBody>
      <dsp:txXfrm>
        <a:off x="545955" y="1155920"/>
        <a:ext cx="7320570" cy="372930"/>
      </dsp:txXfrm>
    </dsp:sp>
    <dsp:sp modelId="{59309A41-F983-426D-B89E-A24A194B0C97}">
      <dsp:nvSpPr>
        <dsp:cNvPr id="0" name=""/>
        <dsp:cNvSpPr/>
      </dsp:nvSpPr>
      <dsp:spPr>
        <a:xfrm>
          <a:off x="0" y="2683025"/>
          <a:ext cx="10515600" cy="105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291592" rIns="816127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 err="1">
              <a:latin typeface="Calibri Light" panose="020F0302020204030204"/>
            </a:rPr>
            <a:t>Characterization</a:t>
          </a:r>
          <a:endParaRPr lang="es-ES" sz="1400" kern="1200" dirty="0" err="1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 err="1">
              <a:latin typeface="Calibri Light" panose="020F0302020204030204"/>
            </a:rPr>
            <a:t>Tests</a:t>
          </a:r>
          <a:r>
            <a:rPr lang="es-ES" sz="1400" kern="1200" dirty="0">
              <a:latin typeface="Calibri Light" panose="020F0302020204030204"/>
            </a:rPr>
            <a:t> </a:t>
          </a:r>
          <a:r>
            <a:rPr lang="es-ES" sz="1400" kern="1200" dirty="0" err="1">
              <a:latin typeface="Calibri Light" panose="020F0302020204030204"/>
            </a:rPr>
            <a:t>performed</a:t>
          </a:r>
          <a:r>
            <a:rPr lang="es-ES" sz="1400" kern="1200" dirty="0">
              <a:latin typeface="Calibri Light" panose="020F0302020204030204"/>
            </a:rPr>
            <a:t> at CEA-</a:t>
          </a:r>
          <a:r>
            <a:rPr lang="es-ES" sz="1400" kern="1200" dirty="0" err="1">
              <a:latin typeface="Calibri Light" panose="020F0302020204030204"/>
            </a:rPr>
            <a:t>Saclay</a:t>
          </a:r>
          <a:r>
            <a:rPr lang="es-ES" sz="1400" kern="1200" dirty="0">
              <a:latin typeface="Calibri Light" panose="020F0302020204030204"/>
            </a:rPr>
            <a:t>: position </a:t>
          </a:r>
          <a:r>
            <a:rPr lang="es-ES" sz="1400" kern="1200" dirty="0" err="1">
              <a:latin typeface="Calibri Light" panose="020F0302020204030204"/>
            </a:rPr>
            <a:t>scanning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400" kern="1200" dirty="0" err="1">
              <a:latin typeface="Calibri Light" panose="020F0302020204030204"/>
            </a:rPr>
            <a:t>Prospect</a:t>
          </a:r>
        </a:p>
      </dsp:txBody>
      <dsp:txXfrm>
        <a:off x="0" y="2683025"/>
        <a:ext cx="10515600" cy="1058400"/>
      </dsp:txXfrm>
    </dsp:sp>
    <dsp:sp modelId="{00543615-1E96-4813-BDB6-70320049C781}">
      <dsp:nvSpPr>
        <dsp:cNvPr id="0" name=""/>
        <dsp:cNvSpPr/>
      </dsp:nvSpPr>
      <dsp:spPr>
        <a:xfrm>
          <a:off x="525780" y="2476384"/>
          <a:ext cx="7360920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latin typeface="Calibri Light" panose="020F0302020204030204"/>
            </a:rPr>
            <a:t>IAXO-D1- </a:t>
          </a:r>
          <a:r>
            <a:rPr lang="es-ES" sz="1400" kern="1200" dirty="0" err="1">
              <a:latin typeface="Calibri Light" panose="020F0302020204030204"/>
            </a:rPr>
            <a:t>Saclay</a:t>
          </a:r>
          <a:r>
            <a:rPr lang="es-ES" sz="1400" kern="1200" dirty="0">
              <a:latin typeface="Calibri Light" panose="020F0302020204030204"/>
            </a:rPr>
            <a:t> at CEA-</a:t>
          </a:r>
          <a:r>
            <a:rPr lang="es-ES" sz="1400" kern="1200" dirty="0" err="1">
              <a:latin typeface="Calibri Light" panose="020F0302020204030204"/>
            </a:rPr>
            <a:t>Saclay</a:t>
          </a:r>
          <a:endParaRPr lang="es-ES" sz="1400" kern="1200" dirty="0" err="1"/>
        </a:p>
      </dsp:txBody>
      <dsp:txXfrm>
        <a:off x="545955" y="2496559"/>
        <a:ext cx="7320570" cy="372930"/>
      </dsp:txXfrm>
    </dsp:sp>
    <dsp:sp modelId="{999778D4-C7C2-44ED-AE38-58B4E4E3BCD9}">
      <dsp:nvSpPr>
        <dsp:cNvPr id="0" name=""/>
        <dsp:cNvSpPr/>
      </dsp:nvSpPr>
      <dsp:spPr>
        <a:xfrm>
          <a:off x="0" y="4023665"/>
          <a:ext cx="105156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91B53A-CF7B-4D4E-B63C-867EA87CB323}">
      <dsp:nvSpPr>
        <dsp:cNvPr id="0" name=""/>
        <dsp:cNvSpPr/>
      </dsp:nvSpPr>
      <dsp:spPr>
        <a:xfrm>
          <a:off x="525780" y="3817025"/>
          <a:ext cx="7360920" cy="4132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 err="1">
              <a:latin typeface="Calibri Light" panose="020F0302020204030204"/>
            </a:rPr>
            <a:t>Summary</a:t>
          </a:r>
        </a:p>
      </dsp:txBody>
      <dsp:txXfrm>
        <a:off x="545955" y="3837200"/>
        <a:ext cx="7320570" cy="372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52934-8A10-4630-A761-A5BBBF372513}" type="datetimeFigureOut">
              <a:rPr lang="es-ES" smtClean="0"/>
              <a:t>04/12/2023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5F321-4302-49F8-B742-18CD0B0B88E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4509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8705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696473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97694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70406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61223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26250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3660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2116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0594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09031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06472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Microbulk detector for BabyIAXO – 04-dec-23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9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gif"/><Relationship Id="rId3" Type="http://schemas.openxmlformats.org/officeDocument/2006/relationships/image" Target="../media/image48.gif"/><Relationship Id="rId7" Type="http://schemas.openxmlformats.org/officeDocument/2006/relationships/image" Target="../media/image51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50.gif"/><Relationship Id="rId4" Type="http://schemas.openxmlformats.org/officeDocument/2006/relationships/image" Target="../media/image49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gif"/><Relationship Id="rId3" Type="http://schemas.openxmlformats.org/officeDocument/2006/relationships/image" Target="../media/image53.gif"/><Relationship Id="rId7" Type="http://schemas.openxmlformats.org/officeDocument/2006/relationships/image" Target="../media/image57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gif"/><Relationship Id="rId5" Type="http://schemas.openxmlformats.org/officeDocument/2006/relationships/image" Target="../media/image55.gif"/><Relationship Id="rId4" Type="http://schemas.openxmlformats.org/officeDocument/2006/relationships/image" Target="../media/image54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gif"/><Relationship Id="rId3" Type="http://schemas.openxmlformats.org/officeDocument/2006/relationships/image" Target="../media/image59.gif"/><Relationship Id="rId7" Type="http://schemas.openxmlformats.org/officeDocument/2006/relationships/image" Target="../media/image63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gif"/><Relationship Id="rId5" Type="http://schemas.openxmlformats.org/officeDocument/2006/relationships/image" Target="../media/image61.gif"/><Relationship Id="rId4" Type="http://schemas.openxmlformats.org/officeDocument/2006/relationships/image" Target="../media/image60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gif"/><Relationship Id="rId3" Type="http://schemas.openxmlformats.org/officeDocument/2006/relationships/image" Target="../media/image65.gif"/><Relationship Id="rId7" Type="http://schemas.openxmlformats.org/officeDocument/2006/relationships/image" Target="../media/image69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gif"/><Relationship Id="rId5" Type="http://schemas.openxmlformats.org/officeDocument/2006/relationships/image" Target="../media/image67.gif"/><Relationship Id="rId4" Type="http://schemas.openxmlformats.org/officeDocument/2006/relationships/image" Target="../media/image66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s://arxiv.org/abs/2010.12076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k.springer.com/article/10.1007/JHEP05(2021)137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109.05863" TargetMode="External"/><Relationship Id="rId5" Type="http://schemas.openxmlformats.org/officeDocument/2006/relationships/hyperlink" Target="https://www.sciencedirect.com/science/article/pii/S0010465521003933?via%3Dihub" TargetMode="Externa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8C886788-700E-4D20-9F80-E0E96837A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0" name="Freeform: Shape 49">
            <a:extLst>
              <a:ext uri="{FF2B5EF4-FFF2-40B4-BE49-F238E27FC236}">
                <a16:creationId xmlns:a16="http://schemas.microsoft.com/office/drawing/2014/main" id="{1850674C-4E08-4C62-A3E2-6337FE4F7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1" name="Freeform: Shape 50">
            <a:extLst>
              <a:ext uri="{FF2B5EF4-FFF2-40B4-BE49-F238E27FC236}">
                <a16:creationId xmlns:a16="http://schemas.microsoft.com/office/drawing/2014/main" id="{BCE4FF05-2B0C-4C97-A9B4-E163085A9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75488" y="1124712"/>
            <a:ext cx="4023360" cy="3200400"/>
          </a:xfr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es-ES" sz="4800">
                <a:cs typeface="Calibri Light"/>
              </a:rPr>
              <a:t>Microbulk detectors for the BabyIAXO experiment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5488" y="4873752"/>
            <a:ext cx="3931920" cy="1207008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500" dirty="0"/>
              <a:t>Authors: Ana Quintana García oh </a:t>
            </a:r>
            <a:r>
              <a:rPr lang="es-ES" sz="1500" dirty="0" err="1"/>
              <a:t>behalf</a:t>
            </a:r>
            <a:r>
              <a:rPr lang="es-ES" sz="1500" dirty="0"/>
              <a:t> </a:t>
            </a:r>
            <a:r>
              <a:rPr lang="es-ES" sz="1500" dirty="0" err="1"/>
              <a:t>of</a:t>
            </a:r>
            <a:r>
              <a:rPr lang="es-ES" sz="1500" dirty="0"/>
              <a:t> IAXO</a:t>
            </a:r>
            <a:endParaRPr lang="es-ES" sz="1500" dirty="0">
              <a:cs typeface="Calibri" panose="020F0502020204030204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s-ES" sz="1500" dirty="0"/>
              <a:t>                Micromegas detector </a:t>
            </a:r>
            <a:r>
              <a:rPr lang="es-ES" sz="1500" dirty="0" err="1"/>
              <a:t>group</a:t>
            </a:r>
            <a:endParaRPr lang="es-ES" sz="1500" dirty="0">
              <a:cs typeface="Calibri"/>
            </a:endParaRPr>
          </a:p>
          <a:p>
            <a:pPr algn="l"/>
            <a:r>
              <a:rPr lang="es-ES" sz="1500" dirty="0">
                <a:cs typeface="Calibri"/>
              </a:rPr>
              <a:t>RD51 </a:t>
            </a:r>
            <a:r>
              <a:rPr lang="es-ES" sz="1500" dirty="0" err="1">
                <a:cs typeface="Calibri"/>
              </a:rPr>
              <a:t>Collaboration</a:t>
            </a:r>
            <a:r>
              <a:rPr lang="es-ES" sz="1500" dirty="0">
                <a:cs typeface="Calibri"/>
              </a:rPr>
              <a:t> Meeting, 04-dec-2023</a:t>
            </a:r>
            <a:endParaRPr lang="es-ES" sz="1500" dirty="0">
              <a:ea typeface="Calibri"/>
              <a:cs typeface="Calibri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29C2A7A-A6B6-4A56-B11C-8E967D88A6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File:International Axion Observatory logo.png - Wikimedia Commons">
            <a:extLst>
              <a:ext uri="{FF2B5EF4-FFF2-40B4-BE49-F238E27FC236}">
                <a16:creationId xmlns:a16="http://schemas.microsoft.com/office/drawing/2014/main" id="{98149D34-9EEE-2DEC-A32E-77B9B9634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607" y="5568470"/>
            <a:ext cx="2517994" cy="101516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FDBD7205-E536-4134-8768-AC3E1A3C5E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Imagen que contiene avión, grande, aire, azul&#10;&#10;Descripción generada automáticamente">
            <a:extLst>
              <a:ext uri="{FF2B5EF4-FFF2-40B4-BE49-F238E27FC236}">
                <a16:creationId xmlns:a16="http://schemas.microsoft.com/office/drawing/2014/main" id="{7CCE95DF-71C5-159C-704E-D1D99B31E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170" y="669233"/>
            <a:ext cx="6003882" cy="4452788"/>
          </a:xfrm>
          <a:prstGeom prst="rect">
            <a:avLst/>
          </a:prstGeom>
          <a:ln w="228600" cap="sq" cmpd="thickThin">
            <a:solidFill>
              <a:schemeClr val="accent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Irfu, Institute of research into the fundamental laws of the Universe">
            <a:extLst>
              <a:ext uri="{FF2B5EF4-FFF2-40B4-BE49-F238E27FC236}">
                <a16:creationId xmlns:a16="http://schemas.microsoft.com/office/drawing/2014/main" id="{58157B0A-D986-B2AF-35D0-064811EDC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2420" y="5595015"/>
            <a:ext cx="2015142" cy="96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73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ítulo 1">
            <a:extLst>
              <a:ext uri="{FF2B5EF4-FFF2-40B4-BE49-F238E27FC236}">
                <a16:creationId xmlns:a16="http://schemas.microsoft.com/office/drawing/2014/main" id="{2D949C1C-95A7-FEA3-8D70-2242FB94829C}"/>
              </a:ext>
            </a:extLst>
          </p:cNvPr>
          <p:cNvSpPr txBox="1">
            <a:spLocks/>
          </p:cNvSpPr>
          <p:nvPr/>
        </p:nvSpPr>
        <p:spPr>
          <a:xfrm>
            <a:off x="838200" y="35665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500" dirty="0">
                <a:ea typeface="+mj-lt"/>
                <a:cs typeface="+mj-lt"/>
              </a:rPr>
              <a:t>IAXO-D1-Saclay:</a:t>
            </a:r>
            <a:r>
              <a:rPr lang="es-ES" sz="5400" dirty="0">
                <a:ea typeface="+mj-lt"/>
                <a:cs typeface="+mj-lt"/>
              </a:rPr>
              <a:t> </a:t>
            </a:r>
            <a:r>
              <a:rPr lang="es-ES" sz="5400" dirty="0" err="1">
                <a:ea typeface="+mj-lt"/>
                <a:cs typeface="+mj-lt"/>
              </a:rPr>
              <a:t>characterization</a:t>
            </a:r>
            <a:r>
              <a:rPr lang="es-ES" sz="5400" dirty="0">
                <a:ea typeface="+mj-lt"/>
                <a:cs typeface="+mj-lt"/>
              </a:rPr>
              <a:t> (</a:t>
            </a:r>
            <a:r>
              <a:rPr lang="es-ES" sz="5400" dirty="0" err="1">
                <a:ea typeface="+mj-lt"/>
                <a:cs typeface="+mj-lt"/>
              </a:rPr>
              <a:t>strips</a:t>
            </a:r>
            <a:r>
              <a:rPr lang="es-ES" sz="5400" dirty="0">
                <a:ea typeface="+mj-lt"/>
                <a:cs typeface="+mj-lt"/>
              </a:rPr>
              <a:t>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A37B6-7522-650C-1A1F-1423E3349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7E0AE-675C-6176-26AB-E2B7DD14A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10</a:t>
            </a:fld>
            <a:endParaRPr lang="en-US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6FCBC527-5294-644F-EC1B-05E6BB804D24}"/>
              </a:ext>
            </a:extLst>
          </p:cNvPr>
          <p:cNvSpPr txBox="1"/>
          <p:nvPr/>
        </p:nvSpPr>
        <p:spPr>
          <a:xfrm>
            <a:off x="5547381" y="4410453"/>
            <a:ext cx="5308600" cy="160043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sz="1700" dirty="0">
                <a:ea typeface="Calibri"/>
                <a:cs typeface="Calibri"/>
              </a:rPr>
              <a:t>Gain concordance between different dynamic ranges (AGET gains).</a:t>
            </a:r>
            <a:endParaRPr lang="en-US" sz="1700"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700" dirty="0">
                <a:ea typeface="Calibri"/>
                <a:cs typeface="Calibri"/>
              </a:rPr>
              <a:t>240 </a:t>
            </a:r>
            <a:r>
              <a:rPr lang="en-US" sz="1700" dirty="0" err="1">
                <a:ea typeface="Calibri"/>
                <a:cs typeface="Calibri"/>
              </a:rPr>
              <a:t>fC</a:t>
            </a:r>
            <a:r>
              <a:rPr lang="en-US" sz="1700" dirty="0">
                <a:ea typeface="Calibri"/>
                <a:cs typeface="Calibri"/>
              </a:rPr>
              <a:t> gives better resolution that the other dynamic ranges.</a:t>
            </a: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500" dirty="0">
                <a:ea typeface="+mn-lt"/>
                <a:cs typeface="+mn-lt"/>
              </a:rPr>
              <a:t>The energy resolution is worse than expected: noise not completely controlled.</a:t>
            </a:r>
            <a:endParaRPr lang="en-US" dirty="0">
              <a:cs typeface="Calibri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99093D70-4955-4843-5046-B8047395EC1C}"/>
              </a:ext>
            </a:extLst>
          </p:cNvPr>
          <p:cNvSpPr txBox="1"/>
          <p:nvPr/>
        </p:nvSpPr>
        <p:spPr>
          <a:xfrm>
            <a:off x="1387939" y="5337168"/>
            <a:ext cx="2565397" cy="81560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cs typeface="Calibri"/>
              </a:rPr>
              <a:t>Study of the gain and resolution at different </a:t>
            </a:r>
            <a:r>
              <a:rPr lang="en-US" sz="1700" dirty="0">
                <a:cs typeface="Calibri"/>
              </a:rPr>
              <a:t>AGET</a:t>
            </a:r>
            <a:r>
              <a:rPr lang="en-US" sz="1500" dirty="0">
                <a:cs typeface="Calibri"/>
              </a:rPr>
              <a:t> gains (dynamic ranges)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02F591-917C-6493-BD6C-96929AB4F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95" y="1969264"/>
            <a:ext cx="4887039" cy="33374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9CA1BB-BD29-769C-3634-B51862E1D444}"/>
              </a:ext>
            </a:extLst>
          </p:cNvPr>
          <p:cNvSpPr txBox="1"/>
          <p:nvPr/>
        </p:nvSpPr>
        <p:spPr>
          <a:xfrm>
            <a:off x="9931045" y="3615851"/>
            <a:ext cx="1657926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ea typeface="Calibri"/>
                <a:cs typeface="Calibri"/>
              </a:rPr>
              <a:t>Gain 0x0 (120 fC)</a:t>
            </a:r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43BA9D-4293-8939-FE7B-12EB5D73A98D}"/>
              </a:ext>
            </a:extLst>
          </p:cNvPr>
          <p:cNvSpPr txBox="1"/>
          <p:nvPr/>
        </p:nvSpPr>
        <p:spPr>
          <a:xfrm>
            <a:off x="7768196" y="3615851"/>
            <a:ext cx="1627138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ea typeface="Calibri"/>
                <a:cs typeface="Calibri"/>
              </a:rPr>
              <a:t>Gain 0x1 (240 </a:t>
            </a:r>
            <a:r>
              <a:rPr lang="en-US" sz="1200" err="1">
                <a:ea typeface="Calibri"/>
                <a:cs typeface="Calibri"/>
              </a:rPr>
              <a:t>fC</a:t>
            </a:r>
            <a:r>
              <a:rPr lang="en-US" sz="1200">
                <a:ea typeface="Calibri"/>
                <a:cs typeface="Calibri"/>
              </a:rPr>
              <a:t>)</a:t>
            </a:r>
            <a:endParaRPr lang="en-US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807E5FF-BC6D-0EAA-B0DC-DA25389EB1AA}"/>
              </a:ext>
            </a:extLst>
          </p:cNvPr>
          <p:cNvSpPr txBox="1"/>
          <p:nvPr/>
        </p:nvSpPr>
        <p:spPr>
          <a:xfrm>
            <a:off x="5620740" y="3615851"/>
            <a:ext cx="167332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ea typeface="Calibri"/>
                <a:cs typeface="Calibri"/>
              </a:rPr>
              <a:t>Gain 0x2 (1 </a:t>
            </a:r>
            <a:r>
              <a:rPr lang="en-US" sz="1200" err="1">
                <a:ea typeface="Calibri"/>
                <a:cs typeface="Calibri"/>
              </a:rPr>
              <a:t>pC</a:t>
            </a:r>
            <a:r>
              <a:rPr lang="en-US" sz="1200">
                <a:ea typeface="Calibri"/>
                <a:cs typeface="Calibri"/>
              </a:rPr>
              <a:t>)</a:t>
            </a:r>
            <a:endParaRPr lang="en-US" sz="120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8DD1B36-3EF2-BF93-9CAF-0CD2FF484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278" y="2229467"/>
            <a:ext cx="2242896" cy="137536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5EA27AB-5A21-7C26-5F32-1632F735D3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72" r="513" b="563"/>
          <a:stretch/>
        </p:blipFill>
        <p:spPr>
          <a:xfrm>
            <a:off x="7210520" y="2236662"/>
            <a:ext cx="2218931" cy="137301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4FB1F13-3626-9143-F057-BC8E0CEF69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2642" y="2272234"/>
            <a:ext cx="2158229" cy="1351409"/>
          </a:xfrm>
          <a:prstGeom prst="rect">
            <a:avLst/>
          </a:prstGeom>
        </p:spPr>
      </p:pic>
      <p:sp>
        <p:nvSpPr>
          <p:cNvPr id="2" name="TextBox 5">
            <a:extLst>
              <a:ext uri="{FF2B5EF4-FFF2-40B4-BE49-F238E27FC236}">
                <a16:creationId xmlns:a16="http://schemas.microsoft.com/office/drawing/2014/main" id="{9E551A7D-F179-7AFD-1CEC-FF055AC6EA1D}"/>
              </a:ext>
            </a:extLst>
          </p:cNvPr>
          <p:cNvSpPr txBox="1"/>
          <p:nvPr/>
        </p:nvSpPr>
        <p:spPr>
          <a:xfrm>
            <a:off x="7425440" y="1855059"/>
            <a:ext cx="1791086" cy="276999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err="1">
                <a:ea typeface="Calibri"/>
                <a:cs typeface="Calibri"/>
              </a:rPr>
              <a:t>V</a:t>
            </a:r>
            <a:r>
              <a:rPr lang="en-US" sz="1200" baseline="-25000" err="1">
                <a:ea typeface="Calibri"/>
                <a:cs typeface="Calibri"/>
              </a:rPr>
              <a:t>m</a:t>
            </a:r>
            <a:r>
              <a:rPr lang="en-US" sz="1200" dirty="0">
                <a:ea typeface="Calibri"/>
                <a:cs typeface="Calibri"/>
              </a:rPr>
              <a:t> = 350 V, E</a:t>
            </a:r>
            <a:r>
              <a:rPr lang="en-US" sz="1200" baseline="-25000" dirty="0">
                <a:ea typeface="Calibri"/>
                <a:cs typeface="Calibri"/>
              </a:rPr>
              <a:t>d</a:t>
            </a:r>
            <a:r>
              <a:rPr lang="en-US" sz="1200" dirty="0">
                <a:ea typeface="Calibri"/>
                <a:cs typeface="Calibri"/>
              </a:rPr>
              <a:t> = 100 V/cm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960A795-3135-DFBD-CC4E-052A4D1878A2}"/>
              </a:ext>
            </a:extLst>
          </p:cNvPr>
          <p:cNvCxnSpPr/>
          <p:nvPr/>
        </p:nvCxnSpPr>
        <p:spPr>
          <a:xfrm flipH="1">
            <a:off x="6577862" y="1998777"/>
            <a:ext cx="832811" cy="6142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162150B-BC24-3AC3-1EC6-84AFF48BABD5}"/>
              </a:ext>
            </a:extLst>
          </p:cNvPr>
          <p:cNvCxnSpPr>
            <a:cxnSpLocks/>
          </p:cNvCxnSpPr>
          <p:nvPr/>
        </p:nvCxnSpPr>
        <p:spPr>
          <a:xfrm>
            <a:off x="9234854" y="1998779"/>
            <a:ext cx="806643" cy="5757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C1229F9-ED9B-8505-2C29-34648749ADD7}"/>
              </a:ext>
            </a:extLst>
          </p:cNvPr>
          <p:cNvCxnSpPr>
            <a:cxnSpLocks/>
          </p:cNvCxnSpPr>
          <p:nvPr/>
        </p:nvCxnSpPr>
        <p:spPr>
          <a:xfrm>
            <a:off x="8534428" y="2145021"/>
            <a:ext cx="137008" cy="3217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142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421AD4-8785-076D-B651-DADC3041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400">
                <a:ea typeface="+mj-lt"/>
                <a:cs typeface="+mj-lt"/>
              </a:rPr>
              <a:t>IAXO-D1-Saclay:</a:t>
            </a:r>
            <a:r>
              <a:rPr lang="es-ES" sz="5400"/>
              <a:t> </a:t>
            </a:r>
            <a:r>
              <a:rPr lang="es-ES" sz="5300"/>
              <a:t>position </a:t>
            </a:r>
            <a:r>
              <a:rPr lang="es-ES" sz="5300" err="1"/>
              <a:t>scan</a:t>
            </a:r>
            <a:endParaRPr lang="es-ES" sz="5300" err="1">
              <a:ea typeface="Calibri Light"/>
              <a:cs typeface="Calibri Light"/>
            </a:endParaRP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A43C87B-961B-F002-17D2-34BC4DDDD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</a:t>
            </a:r>
            <a:r>
              <a:rPr lang="en-US" err="1"/>
              <a:t>BabyIAXO</a:t>
            </a:r>
            <a:r>
              <a:rPr lang="en-US"/>
              <a:t> – 04-dec-23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77EDD27-298B-B4A8-F1B0-08F75340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11</a:t>
            </a:fld>
            <a:endParaRPr lang="en-US"/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AFB5F213-1F15-B313-A75C-272DE9573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7C18EF0-5D25-D866-6577-2298B9E14A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00" r="11000"/>
          <a:stretch/>
        </p:blipFill>
        <p:spPr>
          <a:xfrm>
            <a:off x="590620" y="2287992"/>
            <a:ext cx="4329865" cy="3438816"/>
          </a:xfrm>
          <a:prstGeom prst="rect">
            <a:avLst/>
          </a:prstGeom>
        </p:spPr>
      </p:pic>
      <p:sp>
        <p:nvSpPr>
          <p:cNvPr id="23" name="Diamond 22">
            <a:extLst>
              <a:ext uri="{FF2B5EF4-FFF2-40B4-BE49-F238E27FC236}">
                <a16:creationId xmlns:a16="http://schemas.microsoft.com/office/drawing/2014/main" id="{4D852618-D65C-2CF9-0EDF-2B03DB7B76B4}"/>
              </a:ext>
            </a:extLst>
          </p:cNvPr>
          <p:cNvSpPr/>
          <p:nvPr/>
        </p:nvSpPr>
        <p:spPr>
          <a:xfrm rot="21240000">
            <a:off x="2190189" y="3168986"/>
            <a:ext cx="1716418" cy="1439330"/>
          </a:xfrm>
          <a:prstGeom prst="diamond">
            <a:avLst/>
          </a:prstGeom>
          <a:solidFill>
            <a:srgbClr val="FCEBD1">
              <a:alpha val="40000"/>
            </a:srgb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TextBox 8">
            <a:extLst>
              <a:ext uri="{FF2B5EF4-FFF2-40B4-BE49-F238E27FC236}">
                <a16:creationId xmlns:a16="http://schemas.microsoft.com/office/drawing/2014/main" id="{8CC479D0-CFFE-4C75-A42B-BA290CDDEF53}"/>
              </a:ext>
            </a:extLst>
          </p:cNvPr>
          <p:cNvSpPr txBox="1"/>
          <p:nvPr/>
        </p:nvSpPr>
        <p:spPr>
          <a:xfrm>
            <a:off x="3533780" y="3652554"/>
            <a:ext cx="357139" cy="29238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300" b="1">
                <a:solidFill>
                  <a:srgbClr val="00FF00"/>
                </a:solidFill>
                <a:ea typeface="Calibri"/>
                <a:cs typeface="Calibri"/>
              </a:rPr>
              <a:t>0º</a:t>
            </a:r>
          </a:p>
        </p:txBody>
      </p:sp>
      <p:sp>
        <p:nvSpPr>
          <p:cNvPr id="25" name="TextBox 9">
            <a:extLst>
              <a:ext uri="{FF2B5EF4-FFF2-40B4-BE49-F238E27FC236}">
                <a16:creationId xmlns:a16="http://schemas.microsoft.com/office/drawing/2014/main" id="{BD5F71D2-873E-A1E4-71E8-294B56D0C586}"/>
              </a:ext>
            </a:extLst>
          </p:cNvPr>
          <p:cNvSpPr txBox="1"/>
          <p:nvPr/>
        </p:nvSpPr>
        <p:spPr>
          <a:xfrm>
            <a:off x="2802567" y="3198433"/>
            <a:ext cx="472592" cy="29238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300" b="1">
                <a:solidFill>
                  <a:srgbClr val="00FF00"/>
                </a:solidFill>
                <a:ea typeface="Calibri"/>
                <a:cs typeface="Calibri"/>
              </a:rPr>
              <a:t>90º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D257F5E-2B38-0702-BF72-3CF8CE8155A5}"/>
              </a:ext>
            </a:extLst>
          </p:cNvPr>
          <p:cNvCxnSpPr/>
          <p:nvPr/>
        </p:nvCxnSpPr>
        <p:spPr>
          <a:xfrm>
            <a:off x="2263653" y="4094197"/>
            <a:ext cx="529551" cy="3525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3301C41-2E0E-9C87-AD1B-48D4BFF77C71}"/>
              </a:ext>
            </a:extLst>
          </p:cNvPr>
          <p:cNvCxnSpPr>
            <a:cxnSpLocks/>
          </p:cNvCxnSpPr>
          <p:nvPr/>
        </p:nvCxnSpPr>
        <p:spPr>
          <a:xfrm flipV="1">
            <a:off x="2248258" y="3438416"/>
            <a:ext cx="375613" cy="4171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2">
            <a:extLst>
              <a:ext uri="{FF2B5EF4-FFF2-40B4-BE49-F238E27FC236}">
                <a16:creationId xmlns:a16="http://schemas.microsoft.com/office/drawing/2014/main" id="{3BE5F1B2-0B0F-0693-51BD-6F3FADC187D1}"/>
              </a:ext>
            </a:extLst>
          </p:cNvPr>
          <p:cNvSpPr txBox="1"/>
          <p:nvPr/>
        </p:nvSpPr>
        <p:spPr>
          <a:xfrm>
            <a:off x="2294567" y="3360069"/>
            <a:ext cx="472592" cy="29238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300" b="1">
                <a:solidFill>
                  <a:srgbClr val="FF0000"/>
                </a:solidFill>
                <a:ea typeface="Calibri"/>
                <a:cs typeface="Calibri"/>
              </a:rPr>
              <a:t>y</a:t>
            </a: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id="{645ADB95-7C10-4A17-F78F-11B2CFB1F6E9}"/>
              </a:ext>
            </a:extLst>
          </p:cNvPr>
          <p:cNvSpPr txBox="1"/>
          <p:nvPr/>
        </p:nvSpPr>
        <p:spPr>
          <a:xfrm>
            <a:off x="2333051" y="4183645"/>
            <a:ext cx="472592" cy="292388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300" b="1">
                <a:solidFill>
                  <a:srgbClr val="FF0000"/>
                </a:solidFill>
                <a:ea typeface="Calibri"/>
                <a:cs typeface="Calibri"/>
              </a:rPr>
              <a:t>x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C1D3BBC0-60E1-AF91-D7BB-91A5CCA8E5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83" t="3521" r="34030" b="10915"/>
          <a:stretch/>
        </p:blipFill>
        <p:spPr>
          <a:xfrm>
            <a:off x="7688496" y="1983718"/>
            <a:ext cx="3083485" cy="2303345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1225473-6A40-51C8-6D05-0D24D1AA40CD}"/>
              </a:ext>
            </a:extLst>
          </p:cNvPr>
          <p:cNvCxnSpPr>
            <a:cxnSpLocks/>
          </p:cNvCxnSpPr>
          <p:nvPr/>
        </p:nvCxnSpPr>
        <p:spPr>
          <a:xfrm flipV="1">
            <a:off x="9405091" y="2334258"/>
            <a:ext cx="1632521" cy="4878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B2EF011-BB04-3263-19BF-540121C86501}"/>
              </a:ext>
            </a:extLst>
          </p:cNvPr>
          <p:cNvCxnSpPr>
            <a:cxnSpLocks/>
          </p:cNvCxnSpPr>
          <p:nvPr/>
        </p:nvCxnSpPr>
        <p:spPr>
          <a:xfrm>
            <a:off x="9452225" y="3332753"/>
            <a:ext cx="1585387" cy="5412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3">
            <a:extLst>
              <a:ext uri="{FF2B5EF4-FFF2-40B4-BE49-F238E27FC236}">
                <a16:creationId xmlns:a16="http://schemas.microsoft.com/office/drawing/2014/main" id="{5C1514D2-C43E-D59C-180D-9F13C2DC45C4}"/>
              </a:ext>
            </a:extLst>
          </p:cNvPr>
          <p:cNvSpPr txBox="1"/>
          <p:nvPr/>
        </p:nvSpPr>
        <p:spPr>
          <a:xfrm>
            <a:off x="11054130" y="2198107"/>
            <a:ext cx="1108506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cs typeface="Calibri"/>
              </a:rPr>
              <a:t>Readout</a:t>
            </a:r>
            <a:endParaRPr lang="en-US" sz="1400"/>
          </a:p>
        </p:txBody>
      </p:sp>
      <p:sp>
        <p:nvSpPr>
          <p:cNvPr id="46" name="TextBox 3">
            <a:extLst>
              <a:ext uri="{FF2B5EF4-FFF2-40B4-BE49-F238E27FC236}">
                <a16:creationId xmlns:a16="http://schemas.microsoft.com/office/drawing/2014/main" id="{3A41FB35-4F5C-E096-6E70-1028719DBB3D}"/>
              </a:ext>
            </a:extLst>
          </p:cNvPr>
          <p:cNvSpPr txBox="1"/>
          <p:nvPr/>
        </p:nvSpPr>
        <p:spPr>
          <a:xfrm>
            <a:off x="11054130" y="3745674"/>
            <a:ext cx="1108506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cs typeface="Calibri"/>
              </a:rPr>
              <a:t>RIM</a:t>
            </a:r>
            <a:endParaRPr lang="en-US" sz="1400"/>
          </a:p>
        </p:txBody>
      </p:sp>
      <p:sp>
        <p:nvSpPr>
          <p:cNvPr id="48" name="TextBox 5">
            <a:extLst>
              <a:ext uri="{FF2B5EF4-FFF2-40B4-BE49-F238E27FC236}">
                <a16:creationId xmlns:a16="http://schemas.microsoft.com/office/drawing/2014/main" id="{7655609A-1494-4D9D-2055-F13600D0A729}"/>
              </a:ext>
            </a:extLst>
          </p:cNvPr>
          <p:cNvSpPr txBox="1"/>
          <p:nvPr/>
        </p:nvSpPr>
        <p:spPr>
          <a:xfrm>
            <a:off x="5167150" y="3096318"/>
            <a:ext cx="2273865" cy="21698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cs typeface="Calibri"/>
              </a:rPr>
              <a:t>Study of the uniformity of the gain and resolution in the different positions over the window.</a:t>
            </a:r>
          </a:p>
          <a:p>
            <a:pPr marL="342900" indent="-342900">
              <a:buAutoNum type="arabicPeriod"/>
            </a:pPr>
            <a:r>
              <a:rPr lang="en-US" sz="1500" dirty="0">
                <a:cs typeface="Calibri"/>
              </a:rPr>
              <a:t>Only with the readout powered</a:t>
            </a:r>
          </a:p>
          <a:p>
            <a:pPr marL="342900" indent="-342900">
              <a:buAutoNum type="arabicPeriod"/>
            </a:pPr>
            <a:r>
              <a:rPr lang="en-US" sz="1500" dirty="0">
                <a:cs typeface="Calibri"/>
              </a:rPr>
              <a:t>Adding the RIM</a:t>
            </a:r>
          </a:p>
          <a:p>
            <a:pPr marL="342900" indent="-342900">
              <a:buAutoNum type="arabicPeriod"/>
            </a:pPr>
            <a:r>
              <a:rPr lang="en-US" sz="1500" dirty="0">
                <a:cs typeface="Calibri"/>
              </a:rPr>
              <a:t>Connecting the field shapers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5FFCE1-BE06-1F0E-F290-7C935EFA27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92" t="11571" r="67552" b="38389"/>
          <a:stretch/>
        </p:blipFill>
        <p:spPr>
          <a:xfrm>
            <a:off x="7689877" y="4378288"/>
            <a:ext cx="1588555" cy="19512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58DB51-2ECD-948C-5619-A85B1AC0EA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622" t="43222" r="45455" b="43071"/>
          <a:stretch/>
        </p:blipFill>
        <p:spPr>
          <a:xfrm>
            <a:off x="9277989" y="4370700"/>
            <a:ext cx="1601217" cy="97196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D3C3B71-C865-DF08-2A71-579B05AFBD30}"/>
              </a:ext>
            </a:extLst>
          </p:cNvPr>
          <p:cNvCxnSpPr>
            <a:cxnSpLocks/>
          </p:cNvCxnSpPr>
          <p:nvPr/>
        </p:nvCxnSpPr>
        <p:spPr>
          <a:xfrm>
            <a:off x="8913437" y="5333965"/>
            <a:ext cx="1077388" cy="456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>
            <a:extLst>
              <a:ext uri="{FF2B5EF4-FFF2-40B4-BE49-F238E27FC236}">
                <a16:creationId xmlns:a16="http://schemas.microsoft.com/office/drawing/2014/main" id="{AB845B84-447D-B59D-2216-298078ACC040}"/>
              </a:ext>
            </a:extLst>
          </p:cNvPr>
          <p:cNvSpPr txBox="1"/>
          <p:nvPr/>
        </p:nvSpPr>
        <p:spPr>
          <a:xfrm>
            <a:off x="9930372" y="5731491"/>
            <a:ext cx="1231656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cs typeface="Calibri"/>
              </a:rPr>
              <a:t>Field shapers</a:t>
            </a:r>
            <a:endParaRPr lang="en-US" sz="14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B4AD362-2152-33DF-1E93-2A049C7AFE85}"/>
              </a:ext>
            </a:extLst>
          </p:cNvPr>
          <p:cNvCxnSpPr/>
          <p:nvPr/>
        </p:nvCxnSpPr>
        <p:spPr>
          <a:xfrm flipH="1" flipV="1">
            <a:off x="8577502" y="5271654"/>
            <a:ext cx="355597" cy="78509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F65F6EF-D5AA-E8C2-C8B3-9535DD0288B2}"/>
              </a:ext>
            </a:extLst>
          </p:cNvPr>
          <p:cNvCxnSpPr>
            <a:cxnSpLocks/>
          </p:cNvCxnSpPr>
          <p:nvPr/>
        </p:nvCxnSpPr>
        <p:spPr>
          <a:xfrm flipH="1" flipV="1">
            <a:off x="8677562" y="5086924"/>
            <a:ext cx="247843" cy="255540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933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421AD4-8785-076D-B651-DADC3041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400" dirty="0">
                <a:ea typeface="+mj-lt"/>
                <a:cs typeface="+mj-lt"/>
              </a:rPr>
              <a:t>IAXO-D1-Saclay:</a:t>
            </a:r>
            <a:r>
              <a:rPr lang="es-ES" sz="5400" dirty="0"/>
              <a:t> </a:t>
            </a:r>
            <a:r>
              <a:rPr lang="es-ES" sz="5300" dirty="0"/>
              <a:t>position </a:t>
            </a:r>
            <a:r>
              <a:rPr lang="es-ES" sz="5300" dirty="0" err="1"/>
              <a:t>scan</a:t>
            </a:r>
            <a:endParaRPr lang="es-ES" sz="5300" dirty="0" err="1">
              <a:ea typeface="Calibri Light"/>
              <a:cs typeface="Calibri Light"/>
            </a:endParaRP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A43C87B-961B-F002-17D2-34BC4DDDD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</a:t>
            </a:r>
            <a:r>
              <a:rPr lang="en-US" err="1"/>
              <a:t>BabyIAXO</a:t>
            </a:r>
            <a:r>
              <a:rPr lang="en-US"/>
              <a:t> – 04-dec-23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77EDD27-298B-B4A8-F1B0-08F75340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12</a:t>
            </a:fld>
            <a:endParaRPr lang="en-US"/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AFB5F213-1F15-B313-A75C-272DE9573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9E344A-275E-4A19-C52C-B4C5698420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3" t="13072" r="15403" b="6863"/>
          <a:stretch/>
        </p:blipFill>
        <p:spPr>
          <a:xfrm>
            <a:off x="9819287" y="77533"/>
            <a:ext cx="1721375" cy="1554665"/>
          </a:xfrm>
          <a:prstGeom prst="rect">
            <a:avLst/>
          </a:prstGeom>
        </p:spPr>
      </p:pic>
      <p:sp>
        <p:nvSpPr>
          <p:cNvPr id="9" name="Diamond 8">
            <a:extLst>
              <a:ext uri="{FF2B5EF4-FFF2-40B4-BE49-F238E27FC236}">
                <a16:creationId xmlns:a16="http://schemas.microsoft.com/office/drawing/2014/main" id="{5048E9B9-526A-DA0D-B8DF-9F1B6EAD770A}"/>
              </a:ext>
            </a:extLst>
          </p:cNvPr>
          <p:cNvSpPr/>
          <p:nvPr/>
        </p:nvSpPr>
        <p:spPr>
          <a:xfrm rot="21240000">
            <a:off x="10209097" y="382804"/>
            <a:ext cx="891573" cy="795166"/>
          </a:xfrm>
          <a:prstGeom prst="diamond">
            <a:avLst/>
          </a:prstGeom>
          <a:solidFill>
            <a:srgbClr val="FCEBD1">
              <a:alpha val="40000"/>
            </a:srgb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0AE175-57BF-501B-1370-9BA3A580E710}"/>
              </a:ext>
            </a:extLst>
          </p:cNvPr>
          <p:cNvCxnSpPr/>
          <p:nvPr/>
        </p:nvCxnSpPr>
        <p:spPr>
          <a:xfrm flipV="1">
            <a:off x="10444725" y="552382"/>
            <a:ext cx="411637" cy="421063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8339F00-94B4-3C68-170C-AE45E76CBE2C}"/>
              </a:ext>
            </a:extLst>
          </p:cNvPr>
          <p:cNvCxnSpPr>
            <a:cxnSpLocks/>
          </p:cNvCxnSpPr>
          <p:nvPr/>
        </p:nvCxnSpPr>
        <p:spPr>
          <a:xfrm>
            <a:off x="10460436" y="596374"/>
            <a:ext cx="466626" cy="325224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1AB544B4-1BA0-6C92-7CE0-808C12640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17" y="1788673"/>
            <a:ext cx="3416916" cy="231370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2E03D5D-F6EB-FAA8-AFA4-794867453D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0532" y="1817738"/>
            <a:ext cx="3363037" cy="2290618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3B668D4-708C-6FA6-AAED-CD47EC1B3B36}"/>
              </a:ext>
            </a:extLst>
          </p:cNvPr>
          <p:cNvCxnSpPr/>
          <p:nvPr/>
        </p:nvCxnSpPr>
        <p:spPr>
          <a:xfrm flipH="1">
            <a:off x="2106158" y="2063871"/>
            <a:ext cx="1617" cy="176837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04C9CF6-7815-5E1B-33A9-130E3F53CDF3}"/>
              </a:ext>
            </a:extLst>
          </p:cNvPr>
          <p:cNvCxnSpPr>
            <a:cxnSpLocks/>
          </p:cNvCxnSpPr>
          <p:nvPr/>
        </p:nvCxnSpPr>
        <p:spPr>
          <a:xfrm>
            <a:off x="5985161" y="2063556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C5C801E-1324-C3C4-95FF-B8F79A7A6F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3373" y="4114996"/>
            <a:ext cx="3339946" cy="22983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4026C1-51E8-6244-94FE-833357CAA9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3032" y="4119361"/>
            <a:ext cx="3339948" cy="229061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10B14BE-1762-DE66-5546-AC3820B31DF8}"/>
              </a:ext>
            </a:extLst>
          </p:cNvPr>
          <p:cNvCxnSpPr/>
          <p:nvPr/>
        </p:nvCxnSpPr>
        <p:spPr>
          <a:xfrm>
            <a:off x="2105890" y="4349557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A73AE09-D6D6-DB25-E5E8-61BC4ED679AA}"/>
              </a:ext>
            </a:extLst>
          </p:cNvPr>
          <p:cNvCxnSpPr>
            <a:cxnSpLocks/>
          </p:cNvCxnSpPr>
          <p:nvPr/>
        </p:nvCxnSpPr>
        <p:spPr>
          <a:xfrm>
            <a:off x="5985161" y="4357253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5BC91AF6-BF6D-F6A2-5E2D-18E8CB2E48D3}"/>
              </a:ext>
            </a:extLst>
          </p:cNvPr>
          <p:cNvSpPr/>
          <p:nvPr/>
        </p:nvSpPr>
        <p:spPr>
          <a:xfrm>
            <a:off x="3382032" y="3761260"/>
            <a:ext cx="1062577" cy="652019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cs typeface="Calibri"/>
              </a:rPr>
              <a:t>+ RIM</a:t>
            </a:r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19D31F1-2AE5-2493-D512-8D66F552B9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7083" y="1827847"/>
            <a:ext cx="3401522" cy="22906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D28DC9F-EBB4-6CDC-FAF9-108B682654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1054" y="4141532"/>
            <a:ext cx="3270676" cy="2252135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6613DD75-00B2-C8DE-F638-725FED7885F5}"/>
              </a:ext>
            </a:extLst>
          </p:cNvPr>
          <p:cNvSpPr/>
          <p:nvPr/>
        </p:nvSpPr>
        <p:spPr>
          <a:xfrm>
            <a:off x="7630758" y="3607320"/>
            <a:ext cx="1224214" cy="998382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+ Field Shaper</a:t>
            </a:r>
            <a:endParaRPr lang="en-US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BE2A198-335A-2EC6-A20B-60B84570FBA9}"/>
              </a:ext>
            </a:extLst>
          </p:cNvPr>
          <p:cNvCxnSpPr>
            <a:cxnSpLocks/>
          </p:cNvCxnSpPr>
          <p:nvPr/>
        </p:nvCxnSpPr>
        <p:spPr>
          <a:xfrm>
            <a:off x="10224652" y="2062017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FCBB5D0-FE26-2249-0CCC-F8312D9F45BB}"/>
              </a:ext>
            </a:extLst>
          </p:cNvPr>
          <p:cNvCxnSpPr>
            <a:cxnSpLocks/>
          </p:cNvCxnSpPr>
          <p:nvPr/>
        </p:nvCxnSpPr>
        <p:spPr>
          <a:xfrm>
            <a:off x="10218494" y="4349556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94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421AD4-8785-076D-B651-DADC3041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400" dirty="0">
                <a:ea typeface="+mj-lt"/>
                <a:cs typeface="+mj-lt"/>
              </a:rPr>
              <a:t>IAXO-D1-Saclay:</a:t>
            </a:r>
            <a:r>
              <a:rPr lang="es-ES" sz="5400" dirty="0"/>
              <a:t> </a:t>
            </a:r>
            <a:r>
              <a:rPr lang="es-ES" sz="5300" dirty="0"/>
              <a:t>position </a:t>
            </a:r>
            <a:r>
              <a:rPr lang="es-ES" sz="5300" dirty="0" err="1"/>
              <a:t>scan</a:t>
            </a:r>
            <a:endParaRPr lang="es-ES" sz="5300" dirty="0" err="1">
              <a:ea typeface="Calibri Light"/>
              <a:cs typeface="Calibri Light"/>
            </a:endParaRP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A43C87B-961B-F002-17D2-34BC4DDDD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</a:t>
            </a:r>
            <a:r>
              <a:rPr lang="en-US" err="1"/>
              <a:t>BabyIAXO</a:t>
            </a:r>
            <a:r>
              <a:rPr lang="en-US"/>
              <a:t> – 04-dec-23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77EDD27-298B-B4A8-F1B0-08F75340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13</a:t>
            </a:fld>
            <a:endParaRPr lang="en-US"/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AFB5F213-1F15-B313-A75C-272DE9573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A6FB5F-20F8-19E1-331D-4DC08870B7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3" t="13072" r="15403" b="6863"/>
          <a:stretch/>
        </p:blipFill>
        <p:spPr>
          <a:xfrm>
            <a:off x="9818969" y="68090"/>
            <a:ext cx="1721375" cy="1554665"/>
          </a:xfrm>
          <a:prstGeom prst="rect">
            <a:avLst/>
          </a:prstGeom>
        </p:spPr>
      </p:pic>
      <p:sp>
        <p:nvSpPr>
          <p:cNvPr id="4" name="Diamond 3">
            <a:extLst>
              <a:ext uri="{FF2B5EF4-FFF2-40B4-BE49-F238E27FC236}">
                <a16:creationId xmlns:a16="http://schemas.microsoft.com/office/drawing/2014/main" id="{BFFC3CB3-045D-852C-C5A1-F38725F8A5AE}"/>
              </a:ext>
            </a:extLst>
          </p:cNvPr>
          <p:cNvSpPr/>
          <p:nvPr/>
        </p:nvSpPr>
        <p:spPr>
          <a:xfrm rot="21240000">
            <a:off x="10208780" y="373361"/>
            <a:ext cx="891573" cy="795166"/>
          </a:xfrm>
          <a:prstGeom prst="diamond">
            <a:avLst/>
          </a:prstGeom>
          <a:solidFill>
            <a:srgbClr val="FCEBD1">
              <a:alpha val="40000"/>
            </a:srgb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A9A89D4-8C61-475A-52F8-A4625DC4B12F}"/>
              </a:ext>
            </a:extLst>
          </p:cNvPr>
          <p:cNvCxnSpPr>
            <a:cxnSpLocks/>
          </p:cNvCxnSpPr>
          <p:nvPr/>
        </p:nvCxnSpPr>
        <p:spPr>
          <a:xfrm flipV="1">
            <a:off x="10310861" y="739330"/>
            <a:ext cx="702296" cy="59703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7399B76-73A7-0516-014F-9113AC15B3BD}"/>
              </a:ext>
            </a:extLst>
          </p:cNvPr>
          <p:cNvCxnSpPr>
            <a:cxnSpLocks/>
          </p:cNvCxnSpPr>
          <p:nvPr/>
        </p:nvCxnSpPr>
        <p:spPr>
          <a:xfrm>
            <a:off x="10625087" y="476951"/>
            <a:ext cx="65988" cy="568750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DB008C7-80BA-E3CA-8CDD-9728C6FF5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64" y="1844273"/>
            <a:ext cx="3324555" cy="22752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18A334F-9B12-9A58-2435-09871E083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0693" y="1839219"/>
            <a:ext cx="3401523" cy="2313708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F7D14A5-09E0-66C7-B4D2-12FC844C7978}"/>
              </a:ext>
            </a:extLst>
          </p:cNvPr>
          <p:cNvCxnSpPr>
            <a:cxnSpLocks/>
          </p:cNvCxnSpPr>
          <p:nvPr/>
        </p:nvCxnSpPr>
        <p:spPr>
          <a:xfrm>
            <a:off x="1805708" y="2055859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327821E-2804-75EF-B83E-3BBDB3904FF9}"/>
              </a:ext>
            </a:extLst>
          </p:cNvPr>
          <p:cNvCxnSpPr>
            <a:cxnSpLocks/>
          </p:cNvCxnSpPr>
          <p:nvPr/>
        </p:nvCxnSpPr>
        <p:spPr>
          <a:xfrm>
            <a:off x="5900495" y="2102040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97AFA1A2-A3F9-8908-F616-EBECE375D2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1716" y="4102588"/>
            <a:ext cx="3347646" cy="23368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B17A13-7636-E6A4-0A24-D2FDD87B87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672" y="4105460"/>
            <a:ext cx="3355342" cy="2275223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A5BB486-9629-177C-CEB4-03A228617DAD}"/>
              </a:ext>
            </a:extLst>
          </p:cNvPr>
          <p:cNvCxnSpPr>
            <a:cxnSpLocks/>
          </p:cNvCxnSpPr>
          <p:nvPr/>
        </p:nvCxnSpPr>
        <p:spPr>
          <a:xfrm>
            <a:off x="1798011" y="4341859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E85B89D-2602-C039-39A7-6757507B6CF5}"/>
              </a:ext>
            </a:extLst>
          </p:cNvPr>
          <p:cNvCxnSpPr>
            <a:cxnSpLocks/>
          </p:cNvCxnSpPr>
          <p:nvPr/>
        </p:nvCxnSpPr>
        <p:spPr>
          <a:xfrm>
            <a:off x="5869708" y="4380343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B1867F9D-D9FC-C097-0207-5452950A3C14}"/>
              </a:ext>
            </a:extLst>
          </p:cNvPr>
          <p:cNvSpPr/>
          <p:nvPr/>
        </p:nvSpPr>
        <p:spPr>
          <a:xfrm>
            <a:off x="3397426" y="3761260"/>
            <a:ext cx="1108759" cy="652019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cs typeface="Calibri"/>
              </a:rPr>
              <a:t>+ RIM</a:t>
            </a:r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5E11FE7-036D-3A41-1917-35FF550BBC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54419" y="4136938"/>
            <a:ext cx="3370736" cy="230601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A997D04-1F7B-35BD-1FD1-74C63110BD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07432" y="1842781"/>
            <a:ext cx="3386131" cy="2306013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378D14F-EF44-AC8D-1EAA-C96AB68F09EF}"/>
              </a:ext>
            </a:extLst>
          </p:cNvPr>
          <p:cNvCxnSpPr>
            <a:cxnSpLocks/>
          </p:cNvCxnSpPr>
          <p:nvPr/>
        </p:nvCxnSpPr>
        <p:spPr>
          <a:xfrm>
            <a:off x="9995283" y="2094343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ABF3ACA-7BFC-21B0-9BC6-2A9BCC1BA55A}"/>
              </a:ext>
            </a:extLst>
          </p:cNvPr>
          <p:cNvCxnSpPr>
            <a:cxnSpLocks/>
          </p:cNvCxnSpPr>
          <p:nvPr/>
        </p:nvCxnSpPr>
        <p:spPr>
          <a:xfrm>
            <a:off x="9987587" y="4380343"/>
            <a:ext cx="6158" cy="180724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FBCE6D29-F783-05A4-6297-F75E0A631E52}"/>
              </a:ext>
            </a:extLst>
          </p:cNvPr>
          <p:cNvSpPr/>
          <p:nvPr/>
        </p:nvSpPr>
        <p:spPr>
          <a:xfrm>
            <a:off x="7630758" y="3607320"/>
            <a:ext cx="1224214" cy="998382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Calibri"/>
              </a:rPr>
              <a:t>+ Field Shaper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69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421AD4-8785-076D-B651-DADC3041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400" dirty="0">
                <a:ea typeface="+mj-lt"/>
                <a:cs typeface="+mj-lt"/>
              </a:rPr>
              <a:t>IAXO-D1-Saclay:</a:t>
            </a:r>
            <a:r>
              <a:rPr lang="es-ES" sz="5400" dirty="0"/>
              <a:t> </a:t>
            </a:r>
            <a:r>
              <a:rPr lang="es-ES" sz="5300" dirty="0"/>
              <a:t>position </a:t>
            </a:r>
            <a:r>
              <a:rPr lang="es-ES" sz="5300" dirty="0" err="1"/>
              <a:t>scan</a:t>
            </a:r>
            <a:endParaRPr lang="es-ES" sz="5300" dirty="0" err="1">
              <a:ea typeface="Calibri Light"/>
              <a:cs typeface="Calibri Light"/>
            </a:endParaRP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77EDD27-298B-B4A8-F1B0-08F75340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14</a:t>
            </a:fld>
            <a:endParaRPr lang="en-US"/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AFB5F213-1F15-B313-A75C-272DE9573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69BB1EE-58DC-9616-EE18-07A466F7C6E5}"/>
              </a:ext>
            </a:extLst>
          </p:cNvPr>
          <p:cNvSpPr txBox="1"/>
          <p:nvPr/>
        </p:nvSpPr>
        <p:spPr>
          <a:xfrm>
            <a:off x="168435" y="3971880"/>
            <a:ext cx="2728043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Applying the  </a:t>
            </a:r>
            <a:r>
              <a:rPr lang="en-US" sz="1300" err="1">
                <a:cs typeface="Calibri"/>
              </a:rPr>
              <a:t>V</a:t>
            </a:r>
            <a:r>
              <a:rPr lang="en-US" sz="1300" baseline="-25000" err="1">
                <a:cs typeface="Calibri"/>
              </a:rPr>
              <a:t>mesh</a:t>
            </a:r>
            <a:r>
              <a:rPr lang="en-US" sz="1300" dirty="0">
                <a:cs typeface="Calibri"/>
              </a:rPr>
              <a:t> to the RIM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Increase in the number of events away from the center 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The general </a:t>
            </a:r>
            <a:r>
              <a:rPr lang="en-US" sz="1300">
                <a:cs typeface="Calibri"/>
              </a:rPr>
              <a:t>behavior is the same</a:t>
            </a:r>
            <a:endParaRPr lang="en-US" sz="1300" dirty="0"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90291D-5295-0252-0414-3C308058A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7212" y="1749819"/>
            <a:ext cx="3063394" cy="17310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E9A492-92D5-411E-435B-B02201409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501" y="1767654"/>
            <a:ext cx="2223174" cy="17222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1C7EC26-9579-C6CD-D576-BC3987A84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9533" y="3481634"/>
            <a:ext cx="3071092" cy="17079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651D95-1A76-97DF-4B89-162295EB92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0043" y="3483504"/>
            <a:ext cx="2223174" cy="17299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F08815-1531-52E8-6526-73E66D3F491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093" t="13072" r="15403" b="6863"/>
          <a:stretch/>
        </p:blipFill>
        <p:spPr>
          <a:xfrm>
            <a:off x="9819287" y="77533"/>
            <a:ext cx="1721375" cy="1554665"/>
          </a:xfrm>
          <a:prstGeom prst="rect">
            <a:avLst/>
          </a:prstGeom>
        </p:spPr>
      </p:pic>
      <p:sp>
        <p:nvSpPr>
          <p:cNvPr id="17" name="Diamond 16">
            <a:extLst>
              <a:ext uri="{FF2B5EF4-FFF2-40B4-BE49-F238E27FC236}">
                <a16:creationId xmlns:a16="http://schemas.microsoft.com/office/drawing/2014/main" id="{E9857EC5-ABC4-FDF7-4122-DEE6DBA778C4}"/>
              </a:ext>
            </a:extLst>
          </p:cNvPr>
          <p:cNvSpPr/>
          <p:nvPr/>
        </p:nvSpPr>
        <p:spPr>
          <a:xfrm rot="21240000">
            <a:off x="10209097" y="382804"/>
            <a:ext cx="891573" cy="795166"/>
          </a:xfrm>
          <a:prstGeom prst="diamond">
            <a:avLst/>
          </a:prstGeom>
          <a:solidFill>
            <a:srgbClr val="FCEBD1">
              <a:alpha val="40000"/>
            </a:srgb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E7CF922-56DC-83DB-1A93-B3BC5C9BFD3F}"/>
              </a:ext>
            </a:extLst>
          </p:cNvPr>
          <p:cNvCxnSpPr/>
          <p:nvPr/>
        </p:nvCxnSpPr>
        <p:spPr>
          <a:xfrm flipV="1">
            <a:off x="10444725" y="552382"/>
            <a:ext cx="411637" cy="421063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row: Curved Right 23">
            <a:extLst>
              <a:ext uri="{FF2B5EF4-FFF2-40B4-BE49-F238E27FC236}">
                <a16:creationId xmlns:a16="http://schemas.microsoft.com/office/drawing/2014/main" id="{87915C7E-3D26-5C85-6579-2889CE5D5C48}"/>
              </a:ext>
            </a:extLst>
          </p:cNvPr>
          <p:cNvSpPr/>
          <p:nvPr/>
        </p:nvSpPr>
        <p:spPr>
          <a:xfrm>
            <a:off x="2644541" y="2704509"/>
            <a:ext cx="500301" cy="1431635"/>
          </a:xfrm>
          <a:prstGeom prst="curv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Curved Left 24">
            <a:extLst>
              <a:ext uri="{FF2B5EF4-FFF2-40B4-BE49-F238E27FC236}">
                <a16:creationId xmlns:a16="http://schemas.microsoft.com/office/drawing/2014/main" id="{A0B77040-F8E1-C20B-204F-C7311E85DF68}"/>
              </a:ext>
            </a:extLst>
          </p:cNvPr>
          <p:cNvSpPr/>
          <p:nvPr/>
        </p:nvSpPr>
        <p:spPr>
          <a:xfrm>
            <a:off x="8657368" y="4452294"/>
            <a:ext cx="546484" cy="1431637"/>
          </a:xfrm>
          <a:prstGeom prst="curved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4CEF070-E225-02AA-569D-2420595A0737}"/>
              </a:ext>
            </a:extLst>
          </p:cNvPr>
          <p:cNvSpPr txBox="1"/>
          <p:nvPr/>
        </p:nvSpPr>
        <p:spPr>
          <a:xfrm>
            <a:off x="1845320" y="3233072"/>
            <a:ext cx="803564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+ RIM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1523F0-2DF2-7422-8B3B-6997B0949B25}"/>
              </a:ext>
            </a:extLst>
          </p:cNvPr>
          <p:cNvSpPr txBox="1"/>
          <p:nvPr/>
        </p:nvSpPr>
        <p:spPr>
          <a:xfrm>
            <a:off x="9272895" y="4957193"/>
            <a:ext cx="16348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+ Field shapers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02A823-4002-5939-7611-033FF0C365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2958" y="5193307"/>
            <a:ext cx="2263295" cy="16676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E168CE-B040-BA26-87BF-974B820399F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27213" y="5192432"/>
            <a:ext cx="2870970" cy="16233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7AD1D9-9FC0-14E1-4AE4-CF759FB91544}"/>
              </a:ext>
            </a:extLst>
          </p:cNvPr>
          <p:cNvSpPr txBox="1"/>
          <p:nvPr/>
        </p:nvSpPr>
        <p:spPr>
          <a:xfrm>
            <a:off x="9166193" y="3817940"/>
            <a:ext cx="2566407" cy="10926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Applying the  (</a:t>
            </a:r>
            <a:r>
              <a:rPr lang="en-US" sz="1300" dirty="0" err="1">
                <a:cs typeface="Calibri"/>
              </a:rPr>
              <a:t>V</a:t>
            </a:r>
            <a:r>
              <a:rPr lang="en-US" sz="900" baseline="-25000" dirty="0" err="1">
                <a:cs typeface="Calibri"/>
              </a:rPr>
              <a:t>cath</a:t>
            </a:r>
            <a:r>
              <a:rPr lang="en-US" sz="1300" dirty="0" err="1">
                <a:cs typeface="Calibri"/>
              </a:rPr>
              <a:t>-V</a:t>
            </a:r>
            <a:r>
              <a:rPr lang="en-US" sz="900" baseline="-25000" dirty="0" err="1">
                <a:cs typeface="Calibri"/>
              </a:rPr>
              <a:t>mesh</a:t>
            </a:r>
            <a:r>
              <a:rPr lang="en-US" sz="1300" dirty="0">
                <a:cs typeface="Calibri"/>
              </a:rPr>
              <a:t>)/2 to the field shapers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The sensitive zone is wider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Slightly improvement on the center resolution</a:t>
            </a:r>
          </a:p>
        </p:txBody>
      </p:sp>
    </p:spTree>
    <p:extLst>
      <p:ext uri="{BB962C8B-B14F-4D97-AF65-F5344CB8AC3E}">
        <p14:creationId xmlns:p14="http://schemas.microsoft.com/office/powerpoint/2010/main" val="2314222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421AD4-8785-076D-B651-DADC3041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400" dirty="0">
                <a:ea typeface="+mj-lt"/>
                <a:cs typeface="+mj-lt"/>
              </a:rPr>
              <a:t>IAXO-D1-Saclay:</a:t>
            </a:r>
            <a:r>
              <a:rPr lang="es-ES" sz="5400" dirty="0"/>
              <a:t> </a:t>
            </a:r>
            <a:r>
              <a:rPr lang="es-ES" sz="5300" dirty="0"/>
              <a:t>position </a:t>
            </a:r>
            <a:r>
              <a:rPr lang="es-ES" sz="5300" dirty="0" err="1"/>
              <a:t>scan</a:t>
            </a:r>
            <a:endParaRPr lang="es-ES" sz="5300" dirty="0" err="1">
              <a:ea typeface="Calibri Light"/>
              <a:cs typeface="Calibri Light"/>
            </a:endParaRP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A43C87B-961B-F002-17D2-34BC4DDDD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</a:t>
            </a:r>
            <a:r>
              <a:rPr lang="en-US" err="1"/>
              <a:t>BabyIAXO</a:t>
            </a:r>
            <a:r>
              <a:rPr lang="en-US"/>
              <a:t> – 04-dec-23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77EDD27-298B-B4A8-F1B0-08F75340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15</a:t>
            </a:fld>
            <a:endParaRPr lang="en-US"/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AFB5F213-1F15-B313-A75C-272DE9573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C8DBF1-D246-2282-AF0C-1D07658EF7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3" t="13072" r="15403" b="6863"/>
          <a:stretch/>
        </p:blipFill>
        <p:spPr>
          <a:xfrm>
            <a:off x="9819287" y="77533"/>
            <a:ext cx="1721375" cy="1554665"/>
          </a:xfrm>
          <a:prstGeom prst="rect">
            <a:avLst/>
          </a:prstGeom>
        </p:spPr>
      </p:pic>
      <p:sp>
        <p:nvSpPr>
          <p:cNvPr id="17" name="Diamond 16">
            <a:extLst>
              <a:ext uri="{FF2B5EF4-FFF2-40B4-BE49-F238E27FC236}">
                <a16:creationId xmlns:a16="http://schemas.microsoft.com/office/drawing/2014/main" id="{026EEFC8-82D7-82C1-61C7-AAD8D67FFCB2}"/>
              </a:ext>
            </a:extLst>
          </p:cNvPr>
          <p:cNvSpPr/>
          <p:nvPr/>
        </p:nvSpPr>
        <p:spPr>
          <a:xfrm rot="21240000">
            <a:off x="10209097" y="382804"/>
            <a:ext cx="891573" cy="795166"/>
          </a:xfrm>
          <a:prstGeom prst="diamond">
            <a:avLst/>
          </a:prstGeom>
          <a:solidFill>
            <a:srgbClr val="FCEBD1">
              <a:alpha val="40000"/>
            </a:srgb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6C8B21-ED84-343F-B308-DEB693875F40}"/>
              </a:ext>
            </a:extLst>
          </p:cNvPr>
          <p:cNvCxnSpPr>
            <a:cxnSpLocks/>
          </p:cNvCxnSpPr>
          <p:nvPr/>
        </p:nvCxnSpPr>
        <p:spPr>
          <a:xfrm>
            <a:off x="10460436" y="596374"/>
            <a:ext cx="466626" cy="325224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19CE9B3D-4675-779B-62BD-C0944B0B62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032" y="1738102"/>
            <a:ext cx="2978728" cy="168490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60292E0-5C34-C8E6-8319-182719588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3035" y="1711021"/>
            <a:ext cx="2184688" cy="171459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E354A20-FAFD-6E62-69CA-1145869180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7775" y="3428248"/>
            <a:ext cx="2184690" cy="176077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BA34A44-F55E-E24B-2ECD-C65965F3CD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4096" y="3419027"/>
            <a:ext cx="2986425" cy="1684906"/>
          </a:xfrm>
          <a:prstGeom prst="rect">
            <a:avLst/>
          </a:prstGeom>
        </p:spPr>
      </p:pic>
      <p:sp>
        <p:nvSpPr>
          <p:cNvPr id="33" name="Arrow: Curved Right 32">
            <a:extLst>
              <a:ext uri="{FF2B5EF4-FFF2-40B4-BE49-F238E27FC236}">
                <a16:creationId xmlns:a16="http://schemas.microsoft.com/office/drawing/2014/main" id="{BE108B9A-2A12-4636-17CA-B3517FBF66F8}"/>
              </a:ext>
            </a:extLst>
          </p:cNvPr>
          <p:cNvSpPr/>
          <p:nvPr/>
        </p:nvSpPr>
        <p:spPr>
          <a:xfrm>
            <a:off x="2644541" y="2704509"/>
            <a:ext cx="500301" cy="1431635"/>
          </a:xfrm>
          <a:prstGeom prst="curv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Arrow: Curved Left 34">
            <a:extLst>
              <a:ext uri="{FF2B5EF4-FFF2-40B4-BE49-F238E27FC236}">
                <a16:creationId xmlns:a16="http://schemas.microsoft.com/office/drawing/2014/main" id="{3537BF46-EF6C-1F3E-8CF9-BF07638020EF}"/>
              </a:ext>
            </a:extLst>
          </p:cNvPr>
          <p:cNvSpPr/>
          <p:nvPr/>
        </p:nvSpPr>
        <p:spPr>
          <a:xfrm>
            <a:off x="8657368" y="4452294"/>
            <a:ext cx="546484" cy="1431637"/>
          </a:xfrm>
          <a:prstGeom prst="curved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D5F5727-3115-DB87-6C46-92695E7BF503}"/>
              </a:ext>
            </a:extLst>
          </p:cNvPr>
          <p:cNvSpPr txBox="1"/>
          <p:nvPr/>
        </p:nvSpPr>
        <p:spPr>
          <a:xfrm>
            <a:off x="1845320" y="3233072"/>
            <a:ext cx="803564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+ RIM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42F276-D9CD-78C8-BD80-EDACE4CC81A8}"/>
              </a:ext>
            </a:extLst>
          </p:cNvPr>
          <p:cNvSpPr txBox="1"/>
          <p:nvPr/>
        </p:nvSpPr>
        <p:spPr>
          <a:xfrm>
            <a:off x="9272895" y="4957193"/>
            <a:ext cx="16348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+ Field shapers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FD99BA-2177-6069-656E-9A9FE14EA5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6977" y="5102940"/>
            <a:ext cx="3017213" cy="1692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A6D320F-A711-C6C7-0820-460B20F304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02416" y="5168953"/>
            <a:ext cx="2209416" cy="16522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842280-9C85-44FC-CCC6-82E85DBB0196}"/>
              </a:ext>
            </a:extLst>
          </p:cNvPr>
          <p:cNvSpPr txBox="1"/>
          <p:nvPr/>
        </p:nvSpPr>
        <p:spPr>
          <a:xfrm>
            <a:off x="168435" y="3971880"/>
            <a:ext cx="2728043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Applying the  </a:t>
            </a:r>
            <a:r>
              <a:rPr lang="en-US" sz="1300" err="1">
                <a:cs typeface="Calibri"/>
              </a:rPr>
              <a:t>V</a:t>
            </a:r>
            <a:r>
              <a:rPr lang="en-US" sz="1300" baseline="-25000" err="1">
                <a:cs typeface="Calibri"/>
              </a:rPr>
              <a:t>mesh</a:t>
            </a:r>
            <a:r>
              <a:rPr lang="en-US" sz="1300" dirty="0">
                <a:cs typeface="Calibri"/>
              </a:rPr>
              <a:t> to the RIM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Increase in the number of events away from the center 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The general </a:t>
            </a:r>
            <a:r>
              <a:rPr lang="en-US" sz="1300">
                <a:cs typeface="Calibri"/>
              </a:rPr>
              <a:t>behavior is the same</a:t>
            </a:r>
            <a:endParaRPr lang="en-US" sz="1300" dirty="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6FCCBD-2E34-75CF-05AC-1FB57FA39D5A}"/>
              </a:ext>
            </a:extLst>
          </p:cNvPr>
          <p:cNvSpPr txBox="1"/>
          <p:nvPr/>
        </p:nvSpPr>
        <p:spPr>
          <a:xfrm>
            <a:off x="9166193" y="3817940"/>
            <a:ext cx="2581801" cy="10926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Applying the  (</a:t>
            </a:r>
            <a:r>
              <a:rPr lang="en-US" sz="1300" dirty="0" err="1">
                <a:cs typeface="Calibri"/>
              </a:rPr>
              <a:t>V</a:t>
            </a:r>
            <a:r>
              <a:rPr lang="en-US" sz="900" baseline="-25000" dirty="0" err="1">
                <a:cs typeface="Calibri"/>
              </a:rPr>
              <a:t>cath</a:t>
            </a:r>
            <a:r>
              <a:rPr lang="en-US" sz="1300" dirty="0" err="1">
                <a:cs typeface="Calibri"/>
              </a:rPr>
              <a:t>-V</a:t>
            </a:r>
            <a:r>
              <a:rPr lang="en-US" sz="900" baseline="-25000" dirty="0" err="1">
                <a:cs typeface="Calibri"/>
              </a:rPr>
              <a:t>mesh</a:t>
            </a:r>
            <a:r>
              <a:rPr lang="en-US" sz="1300" dirty="0">
                <a:cs typeface="Calibri"/>
              </a:rPr>
              <a:t>)/2 to the field shapers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The sensitive zone is wider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Slightly improvement on the center resolution</a:t>
            </a:r>
          </a:p>
        </p:txBody>
      </p:sp>
    </p:spTree>
    <p:extLst>
      <p:ext uri="{BB962C8B-B14F-4D97-AF65-F5344CB8AC3E}">
        <p14:creationId xmlns:p14="http://schemas.microsoft.com/office/powerpoint/2010/main" val="3675076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421AD4-8785-076D-B651-DADC3041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400" dirty="0">
                <a:ea typeface="+mj-lt"/>
                <a:cs typeface="+mj-lt"/>
              </a:rPr>
              <a:t>IAXO-D1-Saclay:</a:t>
            </a:r>
            <a:r>
              <a:rPr lang="es-ES" sz="5400" dirty="0"/>
              <a:t> </a:t>
            </a:r>
            <a:r>
              <a:rPr lang="es-ES" sz="5300" dirty="0"/>
              <a:t>position </a:t>
            </a:r>
            <a:r>
              <a:rPr lang="es-ES" sz="5300" dirty="0" err="1"/>
              <a:t>scan</a:t>
            </a:r>
            <a:endParaRPr lang="es-ES" sz="5300" dirty="0" err="1">
              <a:ea typeface="Calibri Light"/>
              <a:cs typeface="Calibri Light"/>
            </a:endParaRP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77EDD27-298B-B4A8-F1B0-08F75340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16</a:t>
            </a:fld>
            <a:endParaRPr lang="en-US"/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AFB5F213-1F15-B313-A75C-272DE9573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7EBFD5-4552-3F1F-731F-28EA5CB11B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3" t="13072" r="15403" b="6863"/>
          <a:stretch/>
        </p:blipFill>
        <p:spPr>
          <a:xfrm>
            <a:off x="9818969" y="68090"/>
            <a:ext cx="1721375" cy="1554665"/>
          </a:xfrm>
          <a:prstGeom prst="rect">
            <a:avLst/>
          </a:prstGeom>
        </p:spPr>
      </p:pic>
      <p:sp>
        <p:nvSpPr>
          <p:cNvPr id="17" name="Diamond 16">
            <a:extLst>
              <a:ext uri="{FF2B5EF4-FFF2-40B4-BE49-F238E27FC236}">
                <a16:creationId xmlns:a16="http://schemas.microsoft.com/office/drawing/2014/main" id="{62AAF580-9BF0-BC9B-5C11-A364E078C285}"/>
              </a:ext>
            </a:extLst>
          </p:cNvPr>
          <p:cNvSpPr/>
          <p:nvPr/>
        </p:nvSpPr>
        <p:spPr>
          <a:xfrm rot="21240000">
            <a:off x="10208780" y="373361"/>
            <a:ext cx="891573" cy="795166"/>
          </a:xfrm>
          <a:prstGeom prst="diamond">
            <a:avLst/>
          </a:prstGeom>
          <a:solidFill>
            <a:srgbClr val="FCEBD1">
              <a:alpha val="40000"/>
            </a:srgb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1997E18-6B9D-89C8-C271-B795BB1C1163}"/>
              </a:ext>
            </a:extLst>
          </p:cNvPr>
          <p:cNvCxnSpPr>
            <a:cxnSpLocks/>
          </p:cNvCxnSpPr>
          <p:nvPr/>
        </p:nvCxnSpPr>
        <p:spPr>
          <a:xfrm flipV="1">
            <a:off x="10310861" y="739330"/>
            <a:ext cx="702296" cy="59703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3ECB90E0-D056-BF6E-956D-68B1FD3246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989" y="1748142"/>
            <a:ext cx="5533919" cy="177864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4225735-0600-0E2E-1120-8D901D5BD5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8370" y="3416366"/>
            <a:ext cx="5515514" cy="1942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3DAB6FB-E81C-3A6F-F642-AAFB66B149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1605" y="1748209"/>
            <a:ext cx="3048001" cy="172338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C37FBC8-52F1-A9BE-2959-9EB49B6AC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4018" y="3475891"/>
            <a:ext cx="3024910" cy="1723391"/>
          </a:xfrm>
          <a:prstGeom prst="rect">
            <a:avLst/>
          </a:prstGeom>
        </p:spPr>
      </p:pic>
      <p:sp>
        <p:nvSpPr>
          <p:cNvPr id="33" name="Arrow: Curved Right 32">
            <a:extLst>
              <a:ext uri="{FF2B5EF4-FFF2-40B4-BE49-F238E27FC236}">
                <a16:creationId xmlns:a16="http://schemas.microsoft.com/office/drawing/2014/main" id="{61A21E83-DD09-E8E0-6C18-910E0CC41FDC}"/>
              </a:ext>
            </a:extLst>
          </p:cNvPr>
          <p:cNvSpPr/>
          <p:nvPr/>
        </p:nvSpPr>
        <p:spPr>
          <a:xfrm>
            <a:off x="2644541" y="2704509"/>
            <a:ext cx="500301" cy="1431635"/>
          </a:xfrm>
          <a:prstGeom prst="curv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Arrow: Curved Left 34">
            <a:extLst>
              <a:ext uri="{FF2B5EF4-FFF2-40B4-BE49-F238E27FC236}">
                <a16:creationId xmlns:a16="http://schemas.microsoft.com/office/drawing/2014/main" id="{E5FA9C50-F6D5-44A9-922D-1203026EEC56}"/>
              </a:ext>
            </a:extLst>
          </p:cNvPr>
          <p:cNvSpPr/>
          <p:nvPr/>
        </p:nvSpPr>
        <p:spPr>
          <a:xfrm>
            <a:off x="8657368" y="4452294"/>
            <a:ext cx="546484" cy="1431637"/>
          </a:xfrm>
          <a:prstGeom prst="curved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4772B4C-B417-8F13-E84B-65A274C9CFB9}"/>
              </a:ext>
            </a:extLst>
          </p:cNvPr>
          <p:cNvSpPr txBox="1"/>
          <p:nvPr/>
        </p:nvSpPr>
        <p:spPr>
          <a:xfrm>
            <a:off x="1845320" y="3233072"/>
            <a:ext cx="803564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+ RIM</a:t>
            </a:r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58D9D7-32C6-E73E-4818-76904D05962B}"/>
              </a:ext>
            </a:extLst>
          </p:cNvPr>
          <p:cNvSpPr txBox="1"/>
          <p:nvPr/>
        </p:nvSpPr>
        <p:spPr>
          <a:xfrm>
            <a:off x="9272895" y="4957193"/>
            <a:ext cx="16348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+ Field shapers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99567A-FF1F-A37E-E2B0-FA475DBF89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7876" y="5215478"/>
            <a:ext cx="2194023" cy="16060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03FED9-F40D-A371-6089-E2DEA0D8A9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82294" y="5179336"/>
            <a:ext cx="3024909" cy="16772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885A84-D1D1-FBD4-F566-CB81246EAD0F}"/>
              </a:ext>
            </a:extLst>
          </p:cNvPr>
          <p:cNvSpPr txBox="1"/>
          <p:nvPr/>
        </p:nvSpPr>
        <p:spPr>
          <a:xfrm>
            <a:off x="168435" y="3971880"/>
            <a:ext cx="2728043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Applying the  </a:t>
            </a:r>
            <a:r>
              <a:rPr lang="en-US" sz="1300" err="1">
                <a:cs typeface="Calibri"/>
              </a:rPr>
              <a:t>V</a:t>
            </a:r>
            <a:r>
              <a:rPr lang="en-US" sz="1300" baseline="-25000" err="1">
                <a:cs typeface="Calibri"/>
              </a:rPr>
              <a:t>mesh</a:t>
            </a:r>
            <a:r>
              <a:rPr lang="en-US" sz="1300" dirty="0">
                <a:cs typeface="Calibri"/>
              </a:rPr>
              <a:t> to the RIM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Increase in the number of events away from the center 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The general </a:t>
            </a:r>
            <a:r>
              <a:rPr lang="en-US" sz="1300">
                <a:cs typeface="Calibri"/>
              </a:rPr>
              <a:t>behavior is the same</a:t>
            </a:r>
            <a:endParaRPr lang="en-US" sz="1300" dirty="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A90405-2EAC-F9C1-51AB-2C54CE3B3A7A}"/>
              </a:ext>
            </a:extLst>
          </p:cNvPr>
          <p:cNvSpPr txBox="1"/>
          <p:nvPr/>
        </p:nvSpPr>
        <p:spPr>
          <a:xfrm>
            <a:off x="9173890" y="3771758"/>
            <a:ext cx="2728043" cy="10926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Applying the  (</a:t>
            </a:r>
            <a:r>
              <a:rPr lang="en-US" sz="1300" dirty="0" err="1">
                <a:cs typeface="Calibri"/>
              </a:rPr>
              <a:t>V</a:t>
            </a:r>
            <a:r>
              <a:rPr lang="en-US" sz="900" baseline="-25000" dirty="0" err="1">
                <a:cs typeface="Calibri"/>
              </a:rPr>
              <a:t>cath</a:t>
            </a:r>
            <a:r>
              <a:rPr lang="en-US" sz="1300" dirty="0" err="1">
                <a:cs typeface="Calibri"/>
              </a:rPr>
              <a:t>-V</a:t>
            </a:r>
            <a:r>
              <a:rPr lang="en-US" sz="900" baseline="-25000" dirty="0" err="1">
                <a:cs typeface="Calibri"/>
              </a:rPr>
              <a:t>mesh</a:t>
            </a:r>
            <a:r>
              <a:rPr lang="en-US" sz="1300" dirty="0">
                <a:cs typeface="Calibri"/>
              </a:rPr>
              <a:t>)/2 to the field shapers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The sensitive zone is wider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Improvement on the point-shape of the source</a:t>
            </a:r>
          </a:p>
        </p:txBody>
      </p:sp>
    </p:spTree>
    <p:extLst>
      <p:ext uri="{BB962C8B-B14F-4D97-AF65-F5344CB8AC3E}">
        <p14:creationId xmlns:p14="http://schemas.microsoft.com/office/powerpoint/2010/main" val="3874377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421AD4-8785-076D-B651-DADC3041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400" dirty="0">
                <a:ea typeface="+mj-lt"/>
                <a:cs typeface="+mj-lt"/>
              </a:rPr>
              <a:t>IAXO-D1-Saclay:</a:t>
            </a:r>
            <a:r>
              <a:rPr lang="es-ES" sz="5400" dirty="0"/>
              <a:t> </a:t>
            </a:r>
            <a:r>
              <a:rPr lang="es-ES" sz="5300" dirty="0"/>
              <a:t>position </a:t>
            </a:r>
            <a:r>
              <a:rPr lang="es-ES" sz="5300" dirty="0" err="1"/>
              <a:t>scan</a:t>
            </a:r>
            <a:endParaRPr lang="es-ES" sz="5300" dirty="0" err="1">
              <a:ea typeface="Calibri Light"/>
              <a:cs typeface="Calibri Light"/>
            </a:endParaRP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77EDD27-298B-B4A8-F1B0-08F75340E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17</a:t>
            </a:fld>
            <a:endParaRPr lang="en-US"/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AFB5F213-1F15-B313-A75C-272DE9573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85EC04-8BF0-B5E3-0649-548DCCC010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3" t="13072" r="15403" b="6863"/>
          <a:stretch/>
        </p:blipFill>
        <p:spPr>
          <a:xfrm>
            <a:off x="9818969" y="68090"/>
            <a:ext cx="1721375" cy="1554665"/>
          </a:xfrm>
          <a:prstGeom prst="rect">
            <a:avLst/>
          </a:prstGeom>
        </p:spPr>
      </p:pic>
      <p:sp>
        <p:nvSpPr>
          <p:cNvPr id="6" name="Diamond 5">
            <a:extLst>
              <a:ext uri="{FF2B5EF4-FFF2-40B4-BE49-F238E27FC236}">
                <a16:creationId xmlns:a16="http://schemas.microsoft.com/office/drawing/2014/main" id="{841D3EF4-0751-E616-4A74-1871A8E7FF00}"/>
              </a:ext>
            </a:extLst>
          </p:cNvPr>
          <p:cNvSpPr/>
          <p:nvPr/>
        </p:nvSpPr>
        <p:spPr>
          <a:xfrm rot="21240000">
            <a:off x="10208780" y="373361"/>
            <a:ext cx="891573" cy="795166"/>
          </a:xfrm>
          <a:prstGeom prst="diamond">
            <a:avLst/>
          </a:prstGeom>
          <a:solidFill>
            <a:srgbClr val="FCEBD1">
              <a:alpha val="40000"/>
            </a:srgbClr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185C2A-ED4C-BB64-691C-788129D5446F}"/>
              </a:ext>
            </a:extLst>
          </p:cNvPr>
          <p:cNvCxnSpPr>
            <a:cxnSpLocks/>
          </p:cNvCxnSpPr>
          <p:nvPr/>
        </p:nvCxnSpPr>
        <p:spPr>
          <a:xfrm>
            <a:off x="10625087" y="476951"/>
            <a:ext cx="65988" cy="568750"/>
          </a:xfrm>
          <a:prstGeom prst="straightConnector1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8C389BF-AE6A-D4AF-6A8D-27DDCD19E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977" y="1762690"/>
            <a:ext cx="5543388" cy="18560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5BFA49F-B39B-823B-8752-884197C8FC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7701" y="3475580"/>
            <a:ext cx="5426575" cy="191553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FD0C18B-D623-6933-2DD8-F083D455CE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5037" y="3477845"/>
            <a:ext cx="2994123" cy="1700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E837243-FD82-BEA4-D68E-077667BA64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8367" y="1729831"/>
            <a:ext cx="2994124" cy="1715693"/>
          </a:xfrm>
          <a:prstGeom prst="rect">
            <a:avLst/>
          </a:prstGeom>
        </p:spPr>
      </p:pic>
      <p:sp>
        <p:nvSpPr>
          <p:cNvPr id="23" name="Arrow: Curved Right 22">
            <a:extLst>
              <a:ext uri="{FF2B5EF4-FFF2-40B4-BE49-F238E27FC236}">
                <a16:creationId xmlns:a16="http://schemas.microsoft.com/office/drawing/2014/main" id="{5F49FB68-4878-B55A-7929-9DB19BD622C7}"/>
              </a:ext>
            </a:extLst>
          </p:cNvPr>
          <p:cNvSpPr/>
          <p:nvPr/>
        </p:nvSpPr>
        <p:spPr>
          <a:xfrm>
            <a:off x="2644541" y="2704509"/>
            <a:ext cx="500301" cy="1431635"/>
          </a:xfrm>
          <a:prstGeom prst="curved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Curved Left 24">
            <a:extLst>
              <a:ext uri="{FF2B5EF4-FFF2-40B4-BE49-F238E27FC236}">
                <a16:creationId xmlns:a16="http://schemas.microsoft.com/office/drawing/2014/main" id="{EFE33A85-5B86-12D6-8B64-84B29D4CCB41}"/>
              </a:ext>
            </a:extLst>
          </p:cNvPr>
          <p:cNvSpPr/>
          <p:nvPr/>
        </p:nvSpPr>
        <p:spPr>
          <a:xfrm>
            <a:off x="8657368" y="4452294"/>
            <a:ext cx="546484" cy="1431637"/>
          </a:xfrm>
          <a:prstGeom prst="curvedLef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B6BA45-7610-6024-1A0B-47A7205EE02E}"/>
              </a:ext>
            </a:extLst>
          </p:cNvPr>
          <p:cNvSpPr txBox="1"/>
          <p:nvPr/>
        </p:nvSpPr>
        <p:spPr>
          <a:xfrm>
            <a:off x="1845320" y="3233072"/>
            <a:ext cx="803564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+ RIM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F70F87-E1D8-B8BF-37C7-91BAD5261B62}"/>
              </a:ext>
            </a:extLst>
          </p:cNvPr>
          <p:cNvSpPr txBox="1"/>
          <p:nvPr/>
        </p:nvSpPr>
        <p:spPr>
          <a:xfrm>
            <a:off x="9272895" y="4957193"/>
            <a:ext cx="16348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+ Field shapers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FB9453-707F-AF02-2657-A44B920614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3676" y="5214755"/>
            <a:ext cx="2194022" cy="16445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3E8130-04DD-FEA1-E359-7C58CF4738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2116" y="5143558"/>
            <a:ext cx="3048001" cy="17079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F76E61-8E34-3946-3638-55A993FB9D13}"/>
              </a:ext>
            </a:extLst>
          </p:cNvPr>
          <p:cNvSpPr txBox="1"/>
          <p:nvPr/>
        </p:nvSpPr>
        <p:spPr>
          <a:xfrm>
            <a:off x="168435" y="3971880"/>
            <a:ext cx="2728043" cy="89255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Applying the  </a:t>
            </a:r>
            <a:r>
              <a:rPr lang="en-US" sz="1300" err="1">
                <a:cs typeface="Calibri"/>
              </a:rPr>
              <a:t>V</a:t>
            </a:r>
            <a:r>
              <a:rPr lang="en-US" sz="1300" baseline="-25000" err="1">
                <a:cs typeface="Calibri"/>
              </a:rPr>
              <a:t>mesh</a:t>
            </a:r>
            <a:r>
              <a:rPr lang="en-US" sz="1300" dirty="0">
                <a:cs typeface="Calibri"/>
              </a:rPr>
              <a:t> to the RIM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Increase in the number of events away from the center 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The general </a:t>
            </a:r>
            <a:r>
              <a:rPr lang="en-US" sz="1300">
                <a:cs typeface="Calibri"/>
              </a:rPr>
              <a:t>behavior is the same</a:t>
            </a:r>
            <a:endParaRPr lang="en-US" sz="1300" dirty="0"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574F82-DFD8-7D96-6A0D-16C6303B3428}"/>
              </a:ext>
            </a:extLst>
          </p:cNvPr>
          <p:cNvSpPr txBox="1"/>
          <p:nvPr/>
        </p:nvSpPr>
        <p:spPr>
          <a:xfrm>
            <a:off x="9173890" y="3771758"/>
            <a:ext cx="2728043" cy="10926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Applying the  (</a:t>
            </a:r>
            <a:r>
              <a:rPr lang="en-US" sz="1300" dirty="0" err="1">
                <a:cs typeface="Calibri"/>
              </a:rPr>
              <a:t>V</a:t>
            </a:r>
            <a:r>
              <a:rPr lang="en-US" sz="900" baseline="-25000" dirty="0" err="1">
                <a:cs typeface="Calibri"/>
              </a:rPr>
              <a:t>cath</a:t>
            </a:r>
            <a:r>
              <a:rPr lang="en-US" sz="1300" dirty="0" err="1">
                <a:cs typeface="Calibri"/>
              </a:rPr>
              <a:t>-V</a:t>
            </a:r>
            <a:r>
              <a:rPr lang="en-US" sz="900" baseline="-25000" dirty="0" err="1">
                <a:cs typeface="Calibri"/>
              </a:rPr>
              <a:t>mesh</a:t>
            </a:r>
            <a:r>
              <a:rPr lang="en-US" sz="1300" dirty="0">
                <a:cs typeface="Calibri"/>
              </a:rPr>
              <a:t>)/2 to the field shapers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The sensitive zone is wider</a:t>
            </a:r>
          </a:p>
          <a:p>
            <a:pPr marL="285750" indent="-285750">
              <a:buFont typeface="Arial"/>
              <a:buChar char="•"/>
            </a:pPr>
            <a:r>
              <a:rPr lang="en-US" sz="1300" dirty="0">
                <a:cs typeface="Calibri"/>
              </a:rPr>
              <a:t>Improvement on the point-shape of the source</a:t>
            </a:r>
          </a:p>
        </p:txBody>
      </p:sp>
    </p:spTree>
    <p:extLst>
      <p:ext uri="{BB962C8B-B14F-4D97-AF65-F5344CB8AC3E}">
        <p14:creationId xmlns:p14="http://schemas.microsoft.com/office/powerpoint/2010/main" val="1265039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421AD4-8785-076D-B651-DADC3041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4900" err="1">
                <a:ea typeface="+mj-lt"/>
                <a:cs typeface="+mj-lt"/>
              </a:rPr>
              <a:t>Summary</a:t>
            </a:r>
            <a:r>
              <a:rPr lang="es-ES" sz="4900">
                <a:ea typeface="+mj-lt"/>
                <a:cs typeface="+mj-lt"/>
              </a:rPr>
              <a:t> and </a:t>
            </a:r>
            <a:r>
              <a:rPr lang="es-ES" sz="4900" err="1">
                <a:ea typeface="+mj-lt"/>
                <a:cs typeface="+mj-lt"/>
              </a:rPr>
              <a:t>prospects</a:t>
            </a:r>
            <a:endParaRPr lang="es-ES" sz="5000" err="1">
              <a:cs typeface="Calibri Light"/>
            </a:endParaRPr>
          </a:p>
        </p:txBody>
      </p:sp>
      <p:sp>
        <p:nvSpPr>
          <p:cNvPr id="14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55E8DE-BB5C-5BBA-CACE-31FA90091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929384"/>
            <a:ext cx="6192951" cy="425196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s-ES" sz="1500" u="sng" dirty="0">
                <a:ea typeface="+mn-lt"/>
                <a:cs typeface="+mn-lt"/>
              </a:rPr>
              <a:t>Summary</a:t>
            </a:r>
            <a:r>
              <a:rPr lang="es-ES" sz="1500" dirty="0">
                <a:ea typeface="+mn-lt"/>
                <a:cs typeface="+mn-lt"/>
              </a:rPr>
              <a:t>:</a:t>
            </a:r>
          </a:p>
          <a:p>
            <a:r>
              <a:rPr lang="es-ES" sz="1500" dirty="0" err="1">
                <a:ea typeface="+mn-lt"/>
                <a:cs typeface="+mn-lt"/>
              </a:rPr>
              <a:t>Axions</a:t>
            </a:r>
            <a:r>
              <a:rPr lang="es-ES" sz="1500" dirty="0">
                <a:ea typeface="+mn-lt"/>
                <a:cs typeface="+mn-lt"/>
              </a:rPr>
              <a:t> </a:t>
            </a:r>
            <a:r>
              <a:rPr lang="es-ES" sz="1500" dirty="0" err="1">
                <a:ea typeface="+mn-lt"/>
                <a:cs typeface="+mn-lt"/>
              </a:rPr>
              <a:t>searches</a:t>
            </a:r>
            <a:r>
              <a:rPr lang="es-ES" sz="1500" dirty="0">
                <a:ea typeface="+mn-lt"/>
                <a:cs typeface="+mn-lt"/>
              </a:rPr>
              <a:t> with </a:t>
            </a:r>
            <a:r>
              <a:rPr lang="es-ES" sz="1500" dirty="0" err="1">
                <a:ea typeface="+mn-lt"/>
                <a:cs typeface="+mn-lt"/>
              </a:rPr>
              <a:t>helioscopes</a:t>
            </a:r>
            <a:r>
              <a:rPr lang="es-ES" sz="1500" dirty="0">
                <a:ea typeface="+mn-lt"/>
                <a:cs typeface="+mn-lt"/>
              </a:rPr>
              <a:t> </a:t>
            </a:r>
            <a:r>
              <a:rPr lang="es-ES" sz="1500" dirty="0" err="1">
                <a:ea typeface="+mn-lt"/>
                <a:cs typeface="+mn-lt"/>
              </a:rPr>
              <a:t>requires</a:t>
            </a:r>
            <a:r>
              <a:rPr lang="es-ES" sz="1500" dirty="0">
                <a:ea typeface="+mn-lt"/>
                <a:cs typeface="+mn-lt"/>
              </a:rPr>
              <a:t> </a:t>
            </a:r>
            <a:r>
              <a:rPr lang="es-ES" sz="1500" b="1" dirty="0" err="1">
                <a:ea typeface="+mn-lt"/>
                <a:cs typeface="+mn-lt"/>
              </a:rPr>
              <a:t>ultra-low</a:t>
            </a:r>
            <a:r>
              <a:rPr lang="es-ES" sz="1500" b="1" dirty="0">
                <a:ea typeface="+mn-lt"/>
                <a:cs typeface="+mn-lt"/>
              </a:rPr>
              <a:t> background</a:t>
            </a:r>
            <a:r>
              <a:rPr lang="es-ES" sz="1500" dirty="0">
                <a:ea typeface="+mn-lt"/>
                <a:cs typeface="+mn-lt"/>
              </a:rPr>
              <a:t> x-</a:t>
            </a:r>
            <a:r>
              <a:rPr lang="es-ES" sz="1500" dirty="0" err="1">
                <a:ea typeface="+mn-lt"/>
                <a:cs typeface="+mn-lt"/>
              </a:rPr>
              <a:t>ray</a:t>
            </a:r>
            <a:r>
              <a:rPr lang="es-ES" sz="1500" dirty="0">
                <a:ea typeface="+mn-lt"/>
                <a:cs typeface="+mn-lt"/>
              </a:rPr>
              <a:t> </a:t>
            </a:r>
            <a:r>
              <a:rPr lang="es-ES" sz="1500" dirty="0" err="1">
                <a:ea typeface="+mn-lt"/>
                <a:cs typeface="+mn-lt"/>
              </a:rPr>
              <a:t>detectors</a:t>
            </a:r>
            <a:r>
              <a:rPr lang="es-ES" sz="1500" dirty="0">
                <a:ea typeface="+mn-lt"/>
                <a:cs typeface="+mn-lt"/>
              </a:rPr>
              <a:t> -</a:t>
            </a:r>
            <a:r>
              <a:rPr lang="en-US" sz="1500" dirty="0">
                <a:ea typeface="+mn-lt"/>
                <a:cs typeface="+mn-lt"/>
              </a:rPr>
              <a:t>&gt; </a:t>
            </a:r>
            <a:r>
              <a:rPr lang="en-US" sz="1500" b="1" dirty="0">
                <a:ea typeface="+mn-lt"/>
                <a:cs typeface="+mn-lt"/>
              </a:rPr>
              <a:t>Microbulk Micromegas</a:t>
            </a:r>
          </a:p>
          <a:p>
            <a:r>
              <a:rPr lang="es-ES" sz="1500" dirty="0" err="1">
                <a:ea typeface="+mn-lt"/>
                <a:cs typeface="+mn-lt"/>
              </a:rPr>
              <a:t>Characterization</a:t>
            </a:r>
            <a:r>
              <a:rPr lang="es-ES" sz="1500" dirty="0">
                <a:ea typeface="+mn-lt"/>
                <a:cs typeface="+mn-lt"/>
              </a:rPr>
              <a:t>: </a:t>
            </a:r>
            <a:r>
              <a:rPr lang="es-ES" sz="1500" dirty="0" err="1">
                <a:ea typeface="+mn-lt"/>
                <a:cs typeface="+mn-lt"/>
              </a:rPr>
              <a:t>gain</a:t>
            </a:r>
            <a:r>
              <a:rPr lang="es-ES" sz="1500" dirty="0">
                <a:ea typeface="+mn-lt"/>
                <a:cs typeface="+mn-lt"/>
              </a:rPr>
              <a:t>, </a:t>
            </a:r>
            <a:r>
              <a:rPr lang="es-ES" sz="1500" dirty="0" err="1">
                <a:ea typeface="+mn-lt"/>
                <a:cs typeface="+mn-lt"/>
              </a:rPr>
              <a:t>resolution</a:t>
            </a:r>
            <a:r>
              <a:rPr lang="es-ES" sz="1500" dirty="0">
                <a:ea typeface="+mn-lt"/>
                <a:cs typeface="+mn-lt"/>
              </a:rPr>
              <a:t>, </a:t>
            </a:r>
            <a:r>
              <a:rPr lang="es-ES" sz="1500" dirty="0" err="1">
                <a:ea typeface="+mn-lt"/>
                <a:cs typeface="+mn-lt"/>
              </a:rPr>
              <a:t>uniformity</a:t>
            </a:r>
            <a:r>
              <a:rPr lang="es-ES" sz="1500" dirty="0">
                <a:ea typeface="+mn-lt"/>
                <a:cs typeface="+mn-lt"/>
              </a:rPr>
              <a:t> and </a:t>
            </a:r>
            <a:r>
              <a:rPr lang="es-ES" sz="1500" dirty="0" err="1">
                <a:ea typeface="+mn-lt"/>
                <a:cs typeface="+mn-lt"/>
              </a:rPr>
              <a:t>stability</a:t>
            </a:r>
            <a:r>
              <a:rPr lang="es-ES" sz="1500" dirty="0">
                <a:ea typeface="+mn-lt"/>
                <a:cs typeface="+mn-lt"/>
              </a:rPr>
              <a:t> are being </a:t>
            </a:r>
            <a:r>
              <a:rPr lang="es-ES" sz="1500" dirty="0" err="1">
                <a:ea typeface="+mn-lt"/>
                <a:cs typeface="+mn-lt"/>
              </a:rPr>
              <a:t>performed</a:t>
            </a:r>
            <a:r>
              <a:rPr lang="es-ES" sz="1500" dirty="0">
                <a:ea typeface="+mn-lt"/>
                <a:cs typeface="+mn-lt"/>
              </a:rPr>
              <a:t> on the </a:t>
            </a:r>
            <a:r>
              <a:rPr lang="es-ES" sz="1500" b="1" dirty="0">
                <a:ea typeface="+mn-lt"/>
                <a:cs typeface="+mn-lt"/>
              </a:rPr>
              <a:t>IAXO-D1-Saclay </a:t>
            </a:r>
            <a:r>
              <a:rPr lang="es-ES" sz="1500" b="1" dirty="0" err="1">
                <a:ea typeface="+mn-lt"/>
                <a:cs typeface="+mn-lt"/>
              </a:rPr>
              <a:t>prototype</a:t>
            </a:r>
            <a:r>
              <a:rPr lang="es-ES" sz="1500" dirty="0">
                <a:ea typeface="+mn-lt"/>
                <a:cs typeface="+mn-lt"/>
              </a:rPr>
              <a:t>.</a:t>
            </a:r>
          </a:p>
          <a:p>
            <a:endParaRPr lang="en-US" sz="1500" dirty="0">
              <a:ea typeface="+mn-lt"/>
              <a:cs typeface="+mn-lt"/>
            </a:endParaRPr>
          </a:p>
          <a:p>
            <a:pPr marL="0" indent="0">
              <a:buNone/>
            </a:pPr>
            <a:endParaRPr lang="es-ES" sz="15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s-ES" sz="1500" u="sng" dirty="0" err="1">
                <a:ea typeface="+mn-lt"/>
                <a:cs typeface="+mn-lt"/>
              </a:rPr>
              <a:t>Prospects</a:t>
            </a:r>
            <a:r>
              <a:rPr lang="es-ES" sz="1500" dirty="0">
                <a:ea typeface="+mn-lt"/>
                <a:cs typeface="+mn-lt"/>
              </a:rPr>
              <a:t>:</a:t>
            </a:r>
          </a:p>
          <a:p>
            <a:r>
              <a:rPr lang="en-GB" sz="1500" dirty="0">
                <a:cs typeface="Calibri"/>
              </a:rPr>
              <a:t>Complete the characterization of the test set-up with gain stability tests and optimization of the </a:t>
            </a:r>
            <a:r>
              <a:rPr lang="en-GB" sz="1500" dirty="0" err="1">
                <a:cs typeface="Calibri"/>
              </a:rPr>
              <a:t>shapping</a:t>
            </a:r>
            <a:r>
              <a:rPr lang="en-GB" sz="1500" dirty="0">
                <a:cs typeface="Calibri"/>
              </a:rPr>
              <a:t> time of the electronics.</a:t>
            </a:r>
            <a:endParaRPr lang="es-ES" sz="1500" dirty="0">
              <a:cs typeface="Calibri"/>
            </a:endParaRPr>
          </a:p>
          <a:p>
            <a:r>
              <a:rPr lang="es-ES" sz="1500" dirty="0" err="1">
                <a:cs typeface="Calibri"/>
              </a:rPr>
              <a:t>Estimation</a:t>
            </a:r>
            <a:r>
              <a:rPr lang="es-ES" sz="1500" dirty="0">
                <a:cs typeface="Calibri"/>
              </a:rPr>
              <a:t> </a:t>
            </a:r>
            <a:r>
              <a:rPr lang="es-ES" sz="1500" dirty="0" err="1">
                <a:cs typeface="Calibri"/>
              </a:rPr>
              <a:t>of</a:t>
            </a:r>
            <a:r>
              <a:rPr lang="es-ES" sz="1500" dirty="0">
                <a:cs typeface="Calibri"/>
              </a:rPr>
              <a:t> the background </a:t>
            </a:r>
            <a:r>
              <a:rPr lang="es-ES" sz="1500" dirty="0" err="1">
                <a:cs typeface="Calibri"/>
              </a:rPr>
              <a:t>level</a:t>
            </a:r>
            <a:r>
              <a:rPr lang="es-ES" sz="1500" dirty="0">
                <a:cs typeface="Calibri"/>
              </a:rPr>
              <a:t>: first in this set-up, then </a:t>
            </a:r>
            <a:r>
              <a:rPr lang="es-ES" sz="1500" dirty="0" err="1">
                <a:cs typeface="Calibri"/>
              </a:rPr>
              <a:t>placing</a:t>
            </a:r>
            <a:r>
              <a:rPr lang="es-ES" sz="1500" dirty="0">
                <a:cs typeface="Calibri"/>
              </a:rPr>
              <a:t> </a:t>
            </a:r>
            <a:r>
              <a:rPr lang="es-ES" sz="1500" dirty="0" err="1">
                <a:cs typeface="Calibri"/>
              </a:rPr>
              <a:t>it</a:t>
            </a:r>
            <a:r>
              <a:rPr lang="es-ES" sz="1500" dirty="0">
                <a:cs typeface="Calibri"/>
              </a:rPr>
              <a:t> </a:t>
            </a:r>
            <a:r>
              <a:rPr lang="es-ES" sz="1500" dirty="0" err="1">
                <a:cs typeface="Calibri"/>
              </a:rPr>
              <a:t>insde</a:t>
            </a:r>
            <a:r>
              <a:rPr lang="es-ES" sz="1500" dirty="0">
                <a:cs typeface="Calibri"/>
              </a:rPr>
              <a:t> the lead-</a:t>
            </a:r>
            <a:r>
              <a:rPr lang="es-ES" sz="1500" dirty="0" err="1">
                <a:cs typeface="Calibri"/>
              </a:rPr>
              <a:t>shielding</a:t>
            </a:r>
            <a:r>
              <a:rPr lang="es-ES" sz="1500" dirty="0">
                <a:cs typeface="Calibri"/>
              </a:rPr>
              <a:t> and </a:t>
            </a:r>
            <a:r>
              <a:rPr lang="es-ES" sz="1500" dirty="0" err="1">
                <a:cs typeface="Calibri"/>
              </a:rPr>
              <a:t>finally</a:t>
            </a:r>
            <a:r>
              <a:rPr lang="es-ES" sz="1500" dirty="0">
                <a:cs typeface="Calibri"/>
              </a:rPr>
              <a:t> </a:t>
            </a:r>
            <a:r>
              <a:rPr lang="es-ES" sz="1500" dirty="0" err="1">
                <a:cs typeface="Calibri"/>
              </a:rPr>
              <a:t>covering</a:t>
            </a:r>
            <a:r>
              <a:rPr lang="es-ES" sz="1500" dirty="0">
                <a:cs typeface="Calibri"/>
              </a:rPr>
              <a:t> </a:t>
            </a:r>
            <a:r>
              <a:rPr lang="es-ES" sz="1500" dirty="0" err="1">
                <a:cs typeface="Calibri"/>
              </a:rPr>
              <a:t>it</a:t>
            </a:r>
            <a:r>
              <a:rPr lang="es-ES" sz="1500" dirty="0">
                <a:cs typeface="Calibri"/>
              </a:rPr>
              <a:t> with the muon vetos.</a:t>
            </a:r>
            <a:endParaRPr lang="es-ES" sz="1500" dirty="0">
              <a:ea typeface="Calibri"/>
              <a:cs typeface="Calibri"/>
            </a:endParaRPr>
          </a:p>
          <a:p>
            <a:r>
              <a:rPr lang="es-ES" sz="1500" dirty="0">
                <a:cs typeface="Calibri"/>
              </a:rPr>
              <a:t>Continue the </a:t>
            </a:r>
            <a:r>
              <a:rPr lang="es-ES" sz="1500" dirty="0" err="1">
                <a:cs typeface="Calibri"/>
              </a:rPr>
              <a:t>effort</a:t>
            </a:r>
            <a:r>
              <a:rPr lang="es-ES" sz="1500" dirty="0">
                <a:cs typeface="Calibri"/>
              </a:rPr>
              <a:t> </a:t>
            </a:r>
            <a:r>
              <a:rPr lang="es-ES" sz="1500" dirty="0" err="1">
                <a:cs typeface="Calibri"/>
              </a:rPr>
              <a:t>of</a:t>
            </a:r>
            <a:r>
              <a:rPr lang="es-ES" sz="1500" dirty="0">
                <a:cs typeface="Calibri"/>
              </a:rPr>
              <a:t> </a:t>
            </a:r>
            <a:r>
              <a:rPr lang="es-ES" sz="1500" dirty="0" err="1">
                <a:cs typeface="Calibri"/>
              </a:rPr>
              <a:t>optimising</a:t>
            </a:r>
            <a:r>
              <a:rPr lang="es-ES" sz="1500" dirty="0">
                <a:cs typeface="Calibri"/>
              </a:rPr>
              <a:t> the </a:t>
            </a:r>
            <a:r>
              <a:rPr lang="es-ES" sz="1500" dirty="0" err="1">
                <a:cs typeface="Calibri"/>
              </a:rPr>
              <a:t>algorithms</a:t>
            </a:r>
            <a:r>
              <a:rPr lang="es-ES" sz="1500" dirty="0">
                <a:cs typeface="Calibri"/>
              </a:rPr>
              <a:t> </a:t>
            </a:r>
            <a:r>
              <a:rPr lang="es-ES" sz="1500" dirty="0" err="1">
                <a:cs typeface="Calibri"/>
              </a:rPr>
              <a:t>for</a:t>
            </a:r>
            <a:r>
              <a:rPr lang="es-ES" sz="1500" dirty="0">
                <a:cs typeface="Calibri"/>
              </a:rPr>
              <a:t> background </a:t>
            </a:r>
            <a:r>
              <a:rPr lang="es-ES" sz="1500" dirty="0" err="1">
                <a:cs typeface="Calibri"/>
              </a:rPr>
              <a:t>rejection</a:t>
            </a:r>
            <a:r>
              <a:rPr lang="es-ES" sz="1500" dirty="0">
                <a:cs typeface="Calibri"/>
              </a:rPr>
              <a:t> in order to </a:t>
            </a:r>
            <a:r>
              <a:rPr lang="es-ES" sz="1500" dirty="0" err="1">
                <a:cs typeface="Calibri"/>
              </a:rPr>
              <a:t>reach</a:t>
            </a:r>
            <a:r>
              <a:rPr lang="es-ES" sz="1500" dirty="0">
                <a:cs typeface="Calibri"/>
              </a:rPr>
              <a:t> the </a:t>
            </a:r>
            <a:r>
              <a:rPr lang="es-ES" sz="1500" b="1" dirty="0">
                <a:cs typeface="Calibri"/>
              </a:rPr>
              <a:t>BabyIAXO background </a:t>
            </a:r>
            <a:r>
              <a:rPr lang="es-ES" sz="1500" b="1" dirty="0" err="1">
                <a:cs typeface="Calibri"/>
              </a:rPr>
              <a:t>requirement</a:t>
            </a:r>
            <a:r>
              <a:rPr lang="es-ES" sz="1500" dirty="0">
                <a:cs typeface="Calibri"/>
              </a:rPr>
              <a:t>.</a:t>
            </a:r>
            <a:endParaRPr lang="es-ES" sz="1500" dirty="0">
              <a:ea typeface="Calibri"/>
              <a:cs typeface="Calibri"/>
            </a:endParaRPr>
          </a:p>
          <a:p>
            <a:pPr marL="0" indent="0">
              <a:buNone/>
            </a:pPr>
            <a:endParaRPr lang="es-ES" sz="1500" dirty="0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717A36-CBE3-6D3A-1BF3-DEE996D7D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39006-B4D8-ED67-B0FA-10DC605F0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18</a:t>
            </a:fld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1386F6D-0B00-40CE-168B-B1C02674EE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138" y="4490195"/>
            <a:ext cx="2202499" cy="16479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BA1D6A-3924-569E-743A-DCF2F54B3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5431" y="3809611"/>
            <a:ext cx="1743187" cy="2572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A467752-4DF8-1D8C-C97E-9AB4B04DC8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526" r="152" b="1754"/>
          <a:stretch/>
        </p:blipFill>
        <p:spPr>
          <a:xfrm>
            <a:off x="9878542" y="3895260"/>
            <a:ext cx="1968011" cy="12637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14D684-792D-16F8-45F3-DBE0C63BC2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0768" y="4063671"/>
            <a:ext cx="1786811" cy="1846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FD830E-C43A-8E95-4ACA-07ED922A85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88216" y="1830071"/>
            <a:ext cx="2284446" cy="18604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B3762B1-DC5A-BEE5-4F0E-D7B447F758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43115" y="4486595"/>
            <a:ext cx="2198915" cy="165592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D2E1857-ED0D-668A-2FA2-0578F5F9BF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29727" y="1839947"/>
            <a:ext cx="1887895" cy="1871822"/>
          </a:xfrm>
          <a:prstGeom prst="rect">
            <a:avLst/>
          </a:prstGeom>
        </p:spPr>
      </p:pic>
      <p:sp>
        <p:nvSpPr>
          <p:cNvPr id="10" name="19 CuadroTexto">
            <a:extLst>
              <a:ext uri="{FF2B5EF4-FFF2-40B4-BE49-F238E27FC236}">
                <a16:creationId xmlns:a16="http://schemas.microsoft.com/office/drawing/2014/main" id="{5725F849-3356-1470-5B0E-D10B68C48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6593" y="3562596"/>
            <a:ext cx="1860857" cy="246221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s-ES" altLang="en-US" sz="1000" b="1">
                <a:solidFill>
                  <a:schemeClr val="bg1"/>
                </a:solidFill>
                <a:latin typeface="Verdana"/>
                <a:ea typeface="Verdana"/>
              </a:rPr>
              <a:t>IAXO-D0/IAXO-D1-Zgz</a:t>
            </a:r>
            <a:endParaRPr lang="es-ES" altLang="en-US" sz="1000">
              <a:solidFill>
                <a:schemeClr val="bg1"/>
              </a:solidFill>
              <a:ea typeface="Verdana"/>
            </a:endParaRPr>
          </a:p>
        </p:txBody>
      </p:sp>
      <p:sp>
        <p:nvSpPr>
          <p:cNvPr id="13" name="19 CuadroTexto">
            <a:extLst>
              <a:ext uri="{FF2B5EF4-FFF2-40B4-BE49-F238E27FC236}">
                <a16:creationId xmlns:a16="http://schemas.microsoft.com/office/drawing/2014/main" id="{D01155D1-37BC-1FD2-3D91-2F042BEAB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3452" y="3579169"/>
            <a:ext cx="1164675" cy="253996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s-ES" altLang="en-US" sz="1000" b="1">
                <a:solidFill>
                  <a:schemeClr val="bg1"/>
                </a:solidFill>
                <a:latin typeface="Verdana"/>
                <a:ea typeface="Verdana"/>
              </a:rPr>
              <a:t>IAXO-D1-LSC</a:t>
            </a:r>
            <a:endParaRPr lang="es-ES" altLang="en-US" sz="1000">
              <a:solidFill>
                <a:schemeClr val="bg1"/>
              </a:solidFill>
              <a:ea typeface="Verdana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5B5944-0899-A701-0586-25C0A9012C2E}"/>
              </a:ext>
            </a:extLst>
          </p:cNvPr>
          <p:cNvSpPr txBox="1"/>
          <p:nvPr/>
        </p:nvSpPr>
        <p:spPr>
          <a:xfrm>
            <a:off x="9580867" y="3808737"/>
            <a:ext cx="464975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300">
                <a:ea typeface="Calibri"/>
                <a:cs typeface="Calibri"/>
              </a:rPr>
              <a:t>Xe:</a:t>
            </a:r>
          </a:p>
          <a:p>
            <a:r>
              <a:rPr lang="en-US" sz="1300" err="1">
                <a:ea typeface="Calibri"/>
                <a:cs typeface="Calibri"/>
              </a:rPr>
              <a:t>Ar</a:t>
            </a:r>
            <a:r>
              <a:rPr lang="en-US" sz="1300">
                <a:ea typeface="Calibri"/>
                <a:cs typeface="Calibri"/>
              </a:rPr>
              <a:t>:</a:t>
            </a:r>
          </a:p>
        </p:txBody>
      </p:sp>
      <p:sp>
        <p:nvSpPr>
          <p:cNvPr id="23" name="19 CuadroTexto">
            <a:extLst>
              <a:ext uri="{FF2B5EF4-FFF2-40B4-BE49-F238E27FC236}">
                <a16:creationId xmlns:a16="http://schemas.microsoft.com/office/drawing/2014/main" id="{A2CAD545-5C29-45C4-E873-8E32A14041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70492" y="4364495"/>
            <a:ext cx="1359063" cy="246221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s-ES" altLang="en-US" sz="1000" b="1">
                <a:solidFill>
                  <a:schemeClr val="bg1"/>
                </a:solidFill>
                <a:latin typeface="Verdana"/>
                <a:ea typeface="Verdana"/>
              </a:rPr>
              <a:t>IAXO-D1-Saclay</a:t>
            </a:r>
            <a:endParaRPr lang="es-ES" altLang="en-US" sz="1000">
              <a:solidFill>
                <a:schemeClr val="bg1"/>
              </a:solidFill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293489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B3CBC4-3F27-38E3-DB4D-CFEB57217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>
            <a:normAutofit/>
          </a:bodyPr>
          <a:lstStyle/>
          <a:p>
            <a:pPr algn="ctr"/>
            <a:r>
              <a:rPr lang="es-ES" sz="5200"/>
              <a:t>Content</a:t>
            </a:r>
          </a:p>
        </p:txBody>
      </p:sp>
      <p:sp>
        <p:nvSpPr>
          <p:cNvPr id="27" name="Marcador de número de diapositiva 26">
            <a:extLst>
              <a:ext uri="{FF2B5EF4-FFF2-40B4-BE49-F238E27FC236}">
                <a16:creationId xmlns:a16="http://schemas.microsoft.com/office/drawing/2014/main" id="{09AB0C5A-59E3-BC65-6C3F-E78CBE3E8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15108C-154A-4A5A-9C05-91A49A422BA7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s-ES"/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96E38F53-63CF-FEB1-E74E-57F1FBBD4F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1772206"/>
              </p:ext>
            </p:extLst>
          </p:nvPr>
        </p:nvGraphicFramePr>
        <p:xfrm>
          <a:off x="868988" y="1697952"/>
          <a:ext cx="10515600" cy="4414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59" name="Footer Placeholder 2">
            <a:extLst>
              <a:ext uri="{FF2B5EF4-FFF2-40B4-BE49-F238E27FC236}">
                <a16:creationId xmlns:a16="http://schemas.microsoft.com/office/drawing/2014/main" id="{17087C76-03CA-5628-AC78-C0EA8E92C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Microbulk detector for </a:t>
            </a:r>
            <a:r>
              <a:rPr lang="en-US" err="1"/>
              <a:t>BabyIAXO</a:t>
            </a:r>
            <a:r>
              <a:rPr lang="en-US"/>
              <a:t> – 04-dec-23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9817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ítulo 1">
            <a:extLst>
              <a:ext uri="{FF2B5EF4-FFF2-40B4-BE49-F238E27FC236}">
                <a16:creationId xmlns:a16="http://schemas.microsoft.com/office/drawing/2014/main" id="{BF2014DE-F722-5306-3B09-114F6583C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4200"/>
              <a:t>The International AXion Observatory (IAXO): Physics</a:t>
            </a:r>
            <a:endParaRPr lang="es-ES" sz="4200">
              <a:cs typeface="Calibri Light"/>
            </a:endParaRPr>
          </a:p>
        </p:txBody>
      </p:sp>
      <p:sp>
        <p:nvSpPr>
          <p:cNvPr id="38" name="Marcador de contenido 2">
            <a:extLst>
              <a:ext uri="{FF2B5EF4-FFF2-40B4-BE49-F238E27FC236}">
                <a16:creationId xmlns:a16="http://schemas.microsoft.com/office/drawing/2014/main" id="{8BCC162D-1D3C-686C-C5B7-0A6D8351F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221" y="1905816"/>
            <a:ext cx="6194983" cy="66786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sz="2000" b="1">
                <a:cs typeface="Calibri"/>
              </a:rPr>
              <a:t>AXIONS</a:t>
            </a:r>
            <a:r>
              <a:rPr lang="es-ES" sz="2000">
                <a:cs typeface="Calibri"/>
              </a:rPr>
              <a:t> → </a:t>
            </a:r>
            <a:r>
              <a:rPr lang="es-ES" sz="2000" err="1">
                <a:cs typeface="Calibri"/>
              </a:rPr>
              <a:t>Predicted</a:t>
            </a:r>
            <a:r>
              <a:rPr lang="es-ES" sz="2000">
                <a:cs typeface="Calibri"/>
              </a:rPr>
              <a:t> </a:t>
            </a:r>
            <a:r>
              <a:rPr lang="es-ES" sz="2000" err="1">
                <a:cs typeface="Calibri"/>
              </a:rPr>
              <a:t>solution</a:t>
            </a:r>
            <a:r>
              <a:rPr lang="es-ES" sz="2000">
                <a:cs typeface="Calibri"/>
              </a:rPr>
              <a:t> </a:t>
            </a:r>
            <a:r>
              <a:rPr lang="es-ES" sz="2000" err="1">
                <a:cs typeface="Calibri"/>
              </a:rPr>
              <a:t>of</a:t>
            </a:r>
            <a:r>
              <a:rPr lang="es-ES" sz="2000">
                <a:cs typeface="Calibri"/>
              </a:rPr>
              <a:t> </a:t>
            </a:r>
            <a:r>
              <a:rPr lang="es-ES" sz="2000" err="1">
                <a:cs typeface="Calibri"/>
              </a:rPr>
              <a:t>the</a:t>
            </a:r>
            <a:r>
              <a:rPr lang="es-ES" sz="2000">
                <a:cs typeface="Calibri"/>
              </a:rPr>
              <a:t> </a:t>
            </a:r>
            <a:r>
              <a:rPr lang="es-ES" sz="2000" err="1">
                <a:cs typeface="Calibri"/>
              </a:rPr>
              <a:t>strong</a:t>
            </a:r>
            <a:r>
              <a:rPr lang="es-ES" sz="2000">
                <a:cs typeface="Calibri"/>
              </a:rPr>
              <a:t> CP </a:t>
            </a:r>
            <a:r>
              <a:rPr lang="es-ES" sz="2000" err="1">
                <a:cs typeface="Calibri"/>
              </a:rPr>
              <a:t>problem</a:t>
            </a:r>
            <a:r>
              <a:rPr lang="es-ES" sz="2000">
                <a:cs typeface="Calibri"/>
              </a:rPr>
              <a:t>.</a:t>
            </a:r>
            <a:endParaRPr lang="en-US" sz="2000">
              <a:cs typeface="Calibri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ES" sz="2000">
                <a:cs typeface="Calibri"/>
              </a:rPr>
              <a:t>               → </a:t>
            </a:r>
            <a:r>
              <a:rPr lang="es-ES" sz="2000" err="1">
                <a:cs typeface="Calibri"/>
              </a:rPr>
              <a:t>Dark</a:t>
            </a:r>
            <a:r>
              <a:rPr lang="es-ES" sz="2000">
                <a:cs typeface="Calibri"/>
              </a:rPr>
              <a:t> </a:t>
            </a:r>
            <a:r>
              <a:rPr lang="es-ES" sz="2000" err="1">
                <a:cs typeface="Calibri"/>
              </a:rPr>
              <a:t>matter</a:t>
            </a:r>
            <a:r>
              <a:rPr lang="es-ES" sz="2000">
                <a:cs typeface="Calibri"/>
              </a:rPr>
              <a:t> candidate.</a:t>
            </a:r>
          </a:p>
        </p:txBody>
      </p:sp>
      <p:pic>
        <p:nvPicPr>
          <p:cNvPr id="40" name="Imagen 7">
            <a:extLst>
              <a:ext uri="{FF2B5EF4-FFF2-40B4-BE49-F238E27FC236}">
                <a16:creationId xmlns:a16="http://schemas.microsoft.com/office/drawing/2014/main" id="{107F1BCB-DBEC-935E-4C00-EDA623AB13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258" y="1737823"/>
            <a:ext cx="3325517" cy="2920811"/>
          </a:xfrm>
          <a:prstGeom prst="rect">
            <a:avLst/>
          </a:prstGeom>
        </p:spPr>
      </p:pic>
      <p:pic>
        <p:nvPicPr>
          <p:cNvPr id="42" name="Imagen 8">
            <a:extLst>
              <a:ext uri="{FF2B5EF4-FFF2-40B4-BE49-F238E27FC236}">
                <a16:creationId xmlns:a16="http://schemas.microsoft.com/office/drawing/2014/main" id="{749D81D7-E27A-A91A-3FD3-9FE318A0C1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234" y="3401923"/>
            <a:ext cx="5620217" cy="2565384"/>
          </a:xfrm>
          <a:prstGeom prst="rect">
            <a:avLst/>
          </a:prstGeom>
        </p:spPr>
      </p:pic>
      <p:pic>
        <p:nvPicPr>
          <p:cNvPr id="44" name="Imagen 8" descr="Interfaz de usuario gráfica, Diagrama, Aplicación&#10;&#10;Descripción generada automáticamente">
            <a:extLst>
              <a:ext uri="{FF2B5EF4-FFF2-40B4-BE49-F238E27FC236}">
                <a16:creationId xmlns:a16="http://schemas.microsoft.com/office/drawing/2014/main" id="{3C5D5249-0A6E-36E0-226E-55BF283FB2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576" r="79284" b="11111"/>
          <a:stretch/>
        </p:blipFill>
        <p:spPr>
          <a:xfrm>
            <a:off x="531236" y="3924195"/>
            <a:ext cx="1479106" cy="1459242"/>
          </a:xfrm>
          <a:prstGeom prst="rect">
            <a:avLst/>
          </a:prstGeom>
        </p:spPr>
      </p:pic>
      <p:sp>
        <p:nvSpPr>
          <p:cNvPr id="48" name="Elipse 11">
            <a:extLst>
              <a:ext uri="{FF2B5EF4-FFF2-40B4-BE49-F238E27FC236}">
                <a16:creationId xmlns:a16="http://schemas.microsoft.com/office/drawing/2014/main" id="{0FDE393F-E4D6-FFCE-167B-BA7101856959}"/>
              </a:ext>
            </a:extLst>
          </p:cNvPr>
          <p:cNvSpPr/>
          <p:nvPr/>
        </p:nvSpPr>
        <p:spPr>
          <a:xfrm rot="2332164">
            <a:off x="10398981" y="2668316"/>
            <a:ext cx="348310" cy="5866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0" name="Conector recto de flecha 15">
            <a:extLst>
              <a:ext uri="{FF2B5EF4-FFF2-40B4-BE49-F238E27FC236}">
                <a16:creationId xmlns:a16="http://schemas.microsoft.com/office/drawing/2014/main" id="{ED73576C-DB5F-E0CA-7E0D-012B4D07A8C5}"/>
              </a:ext>
            </a:extLst>
          </p:cNvPr>
          <p:cNvCxnSpPr>
            <a:cxnSpLocks/>
          </p:cNvCxnSpPr>
          <p:nvPr/>
        </p:nvCxnSpPr>
        <p:spPr>
          <a:xfrm flipH="1">
            <a:off x="10535367" y="3208087"/>
            <a:ext cx="3492" cy="29295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18">
            <a:extLst>
              <a:ext uri="{FF2B5EF4-FFF2-40B4-BE49-F238E27FC236}">
                <a16:creationId xmlns:a16="http://schemas.microsoft.com/office/drawing/2014/main" id="{C9831588-923F-BAA0-83F4-81902F46452C}"/>
              </a:ext>
            </a:extLst>
          </p:cNvPr>
          <p:cNvSpPr txBox="1"/>
          <p:nvPr/>
        </p:nvSpPr>
        <p:spPr>
          <a:xfrm flipH="1">
            <a:off x="10178610" y="3471287"/>
            <a:ext cx="105083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s-ES" sz="1200" dirty="0"/>
              <a:t>Well into the QCD  </a:t>
            </a:r>
            <a:r>
              <a:rPr lang="es-ES" sz="1200" dirty="0" err="1"/>
              <a:t>axion</a:t>
            </a:r>
            <a:r>
              <a:rPr lang="es-ES" sz="1200" dirty="0"/>
              <a:t> region</a:t>
            </a:r>
          </a:p>
        </p:txBody>
      </p:sp>
      <p:sp>
        <p:nvSpPr>
          <p:cNvPr id="54" name="Marcador de contenido 2">
            <a:extLst>
              <a:ext uri="{FF2B5EF4-FFF2-40B4-BE49-F238E27FC236}">
                <a16:creationId xmlns:a16="http://schemas.microsoft.com/office/drawing/2014/main" id="{6F9202BE-66F9-D2A0-036A-38D83D52274D}"/>
              </a:ext>
            </a:extLst>
          </p:cNvPr>
          <p:cNvSpPr txBox="1">
            <a:spLocks/>
          </p:cNvSpPr>
          <p:nvPr/>
        </p:nvSpPr>
        <p:spPr>
          <a:xfrm>
            <a:off x="605673" y="2859494"/>
            <a:ext cx="2997725" cy="10056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s-ES" sz="1400" b="1" dirty="0" err="1">
                <a:cs typeface="Calibri"/>
              </a:rPr>
              <a:t>Production</a:t>
            </a:r>
            <a:r>
              <a:rPr lang="es-ES" sz="1400" b="1" dirty="0">
                <a:cs typeface="Calibri"/>
              </a:rPr>
              <a:t>:</a:t>
            </a:r>
            <a:r>
              <a:rPr lang="es-ES" sz="1400" dirty="0">
                <a:cs typeface="Calibri"/>
              </a:rPr>
              <a:t> </a:t>
            </a:r>
            <a:r>
              <a:rPr lang="en-US" sz="1400" dirty="0">
                <a:cs typeface="Calibri"/>
              </a:rPr>
              <a:t>axions are produced from thermal photons via the </a:t>
            </a:r>
            <a:r>
              <a:rPr lang="en-US" sz="1400" dirty="0" err="1">
                <a:cs typeface="Calibri"/>
              </a:rPr>
              <a:t>Primakoff</a:t>
            </a:r>
            <a:r>
              <a:rPr lang="en-US" sz="1400" dirty="0">
                <a:cs typeface="Calibri"/>
              </a:rPr>
              <a:t> effect inside the stars.</a:t>
            </a:r>
            <a:endParaRPr lang="en-US" dirty="0">
              <a:cs typeface="Calibri"/>
            </a:endParaRPr>
          </a:p>
        </p:txBody>
      </p:sp>
      <p:sp>
        <p:nvSpPr>
          <p:cNvPr id="55" name="Marcador de contenido 2">
            <a:extLst>
              <a:ext uri="{FF2B5EF4-FFF2-40B4-BE49-F238E27FC236}">
                <a16:creationId xmlns:a16="http://schemas.microsoft.com/office/drawing/2014/main" id="{A51D72F2-DAD0-EE7F-7CF1-CA28C9B2AA6B}"/>
              </a:ext>
            </a:extLst>
          </p:cNvPr>
          <p:cNvSpPr txBox="1">
            <a:spLocks/>
          </p:cNvSpPr>
          <p:nvPr/>
        </p:nvSpPr>
        <p:spPr>
          <a:xfrm>
            <a:off x="4808457" y="2788793"/>
            <a:ext cx="2659931" cy="10056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s-ES" sz="1400" b="1" err="1">
                <a:cs typeface="Calibri"/>
              </a:rPr>
              <a:t>Detection</a:t>
            </a:r>
            <a:r>
              <a:rPr lang="es-ES" sz="1400" b="1">
                <a:cs typeface="Calibri"/>
              </a:rPr>
              <a:t>:</a:t>
            </a:r>
            <a:r>
              <a:rPr lang="es-ES" sz="1400">
                <a:cs typeface="Calibri"/>
              </a:rPr>
              <a:t> </a:t>
            </a:r>
            <a:r>
              <a:rPr lang="es-ES" sz="1400" err="1">
                <a:cs typeface="Calibri"/>
              </a:rPr>
              <a:t>axions</a:t>
            </a:r>
            <a:r>
              <a:rPr lang="es-ES" sz="1400">
                <a:cs typeface="Calibri"/>
              </a:rPr>
              <a:t> </a:t>
            </a:r>
            <a:r>
              <a:rPr lang="es-ES" sz="1400" err="1">
                <a:cs typeface="Calibri"/>
              </a:rPr>
              <a:t>converted</a:t>
            </a:r>
            <a:r>
              <a:rPr lang="es-ES" sz="1400">
                <a:cs typeface="Calibri"/>
              </a:rPr>
              <a:t> back </a:t>
            </a:r>
            <a:r>
              <a:rPr lang="es-ES" sz="1400" err="1">
                <a:cs typeface="Calibri"/>
              </a:rPr>
              <a:t>into</a:t>
            </a:r>
            <a:r>
              <a:rPr lang="es-ES" sz="1400">
                <a:cs typeface="Calibri"/>
              </a:rPr>
              <a:t> </a:t>
            </a:r>
            <a:r>
              <a:rPr lang="es-ES" sz="1400" err="1">
                <a:cs typeface="Calibri"/>
              </a:rPr>
              <a:t>photons</a:t>
            </a:r>
            <a:r>
              <a:rPr lang="es-ES" sz="1400">
                <a:cs typeface="Calibri"/>
              </a:rPr>
              <a:t> in </a:t>
            </a:r>
            <a:r>
              <a:rPr lang="es-ES" sz="1400" err="1">
                <a:cs typeface="Calibri"/>
              </a:rPr>
              <a:t>the</a:t>
            </a:r>
            <a:r>
              <a:rPr lang="es-ES" sz="1400">
                <a:cs typeface="Calibri"/>
              </a:rPr>
              <a:t> </a:t>
            </a:r>
            <a:r>
              <a:rPr lang="en-US" sz="1400">
                <a:cs typeface="Calibri"/>
              </a:rPr>
              <a:t>presence of an </a:t>
            </a:r>
            <a:r>
              <a:rPr lang="en-US" sz="1400" err="1">
                <a:cs typeface="Calibri"/>
              </a:rPr>
              <a:t>intence</a:t>
            </a:r>
            <a:r>
              <a:rPr lang="en-US" sz="1400">
                <a:cs typeface="Calibri"/>
              </a:rPr>
              <a:t> magnetic fields.</a:t>
            </a:r>
          </a:p>
          <a:p>
            <a:pPr marL="0" indent="0">
              <a:spcBef>
                <a:spcPts val="0"/>
              </a:spcBef>
              <a:buNone/>
            </a:pPr>
            <a:endParaRPr lang="es-ES" sz="1400">
              <a:cs typeface="Calibri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51BE1B6-A206-EC7A-2299-3B5D77D736CF}"/>
              </a:ext>
            </a:extLst>
          </p:cNvPr>
          <p:cNvSpPr txBox="1"/>
          <p:nvPr/>
        </p:nvSpPr>
        <p:spPr>
          <a:xfrm>
            <a:off x="4645843" y="5800626"/>
            <a:ext cx="246825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Expected X-ray excess when the magnet points to the Sun.</a:t>
            </a:r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D9BED9F9-A741-FD6C-C08C-EF2E55404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3</a:t>
            </a:fld>
            <a:endParaRPr lang="en-US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68A771C5-73AF-022A-07FC-030DBCAF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pic>
        <p:nvPicPr>
          <p:cNvPr id="59" name="Picture 58" descr="flux">
            <a:extLst>
              <a:ext uri="{FF2B5EF4-FFF2-40B4-BE49-F238E27FC236}">
                <a16:creationId xmlns:a16="http://schemas.microsoft.com/office/drawing/2014/main" id="{B2DCB2FD-276C-6C38-2E5E-22B964B13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9740" y="4757905"/>
            <a:ext cx="2356701" cy="1593472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B95FA7BD-3736-62BA-0BF0-EAC07C5C1C14}"/>
              </a:ext>
            </a:extLst>
          </p:cNvPr>
          <p:cNvSpPr txBox="1"/>
          <p:nvPr/>
        </p:nvSpPr>
        <p:spPr>
          <a:xfrm>
            <a:off x="8745982" y="4567013"/>
            <a:ext cx="213045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Expected solar axion flux </a:t>
            </a:r>
            <a:endParaRPr lang="en-US" sz="1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7561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D9BED9F9-A741-FD6C-C08C-EF2E55404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4</a:t>
            </a:fld>
            <a:endParaRPr lang="en-US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68A771C5-73AF-022A-07FC-030DBCAF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D8BABE94-61AC-B1A7-156D-9B6E52FB1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400" err="1"/>
              <a:t>BabyIAXO</a:t>
            </a:r>
            <a:endParaRPr lang="es-ES" sz="5400" err="1">
              <a:cs typeface="Calibri Light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CC6F7514-0226-88AD-CC16-BB0F391170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z="2000" dirty="0" err="1">
                <a:cs typeface="Calibri"/>
              </a:rPr>
              <a:t>Intemediate-scale</a:t>
            </a:r>
            <a:r>
              <a:rPr lang="es-ES" sz="2000" dirty="0">
                <a:cs typeface="Calibri"/>
              </a:rPr>
              <a:t> </a:t>
            </a:r>
            <a:r>
              <a:rPr lang="es-ES" sz="2000" dirty="0" err="1">
                <a:cs typeface="Calibri"/>
              </a:rPr>
              <a:t>version</a:t>
            </a:r>
            <a:r>
              <a:rPr lang="es-ES" sz="2000" dirty="0">
                <a:cs typeface="Calibri"/>
              </a:rPr>
              <a:t> </a:t>
            </a:r>
            <a:r>
              <a:rPr lang="es-ES" sz="2000" dirty="0" err="1">
                <a:cs typeface="Calibri"/>
              </a:rPr>
              <a:t>of</a:t>
            </a:r>
            <a:r>
              <a:rPr lang="es-ES" sz="2000" dirty="0">
                <a:cs typeface="Calibri"/>
              </a:rPr>
              <a:t> IAXO </a:t>
            </a:r>
            <a:r>
              <a:rPr lang="es-ES" sz="2000" dirty="0" err="1">
                <a:cs typeface="Calibri"/>
              </a:rPr>
              <a:t>with</a:t>
            </a:r>
            <a:r>
              <a:rPr lang="es-ES" sz="2000" dirty="0">
                <a:cs typeface="Calibri"/>
              </a:rPr>
              <a:t> </a:t>
            </a:r>
            <a:r>
              <a:rPr lang="es-ES" sz="2000" dirty="0" err="1">
                <a:cs typeface="Calibri"/>
              </a:rPr>
              <a:t>physics</a:t>
            </a:r>
            <a:r>
              <a:rPr lang="es-ES" sz="2000" dirty="0">
                <a:cs typeface="Calibri"/>
              </a:rPr>
              <a:t> </a:t>
            </a:r>
            <a:r>
              <a:rPr lang="es-ES" sz="2000" dirty="0" err="1">
                <a:cs typeface="Calibri"/>
              </a:rPr>
              <a:t>potential</a:t>
            </a:r>
            <a:endParaRPr lang="es-ES" sz="2000" dirty="0">
              <a:cs typeface="Calibri"/>
            </a:endParaRPr>
          </a:p>
          <a:p>
            <a:r>
              <a:rPr lang="es-ES" sz="2000" dirty="0">
                <a:cs typeface="Calibri"/>
              </a:rPr>
              <a:t>Detector + </a:t>
            </a:r>
            <a:r>
              <a:rPr lang="es-ES" sz="2000" dirty="0" err="1">
                <a:cs typeface="Calibri"/>
              </a:rPr>
              <a:t>shielding</a:t>
            </a:r>
            <a:endParaRPr lang="es-ES" sz="2000" dirty="0">
              <a:ea typeface="Calibri"/>
              <a:cs typeface="Calibri"/>
            </a:endParaRPr>
          </a:p>
        </p:txBody>
      </p:sp>
      <p:pic>
        <p:nvPicPr>
          <p:cNvPr id="11" name="Imagen 5" descr="Diagrama&#10;&#10;Descripción generada automáticamente">
            <a:extLst>
              <a:ext uri="{FF2B5EF4-FFF2-40B4-BE49-F238E27FC236}">
                <a16:creationId xmlns:a16="http://schemas.microsoft.com/office/drawing/2014/main" id="{589B4742-4FEF-3B96-1DBB-DF6E8264D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1" y="2883954"/>
            <a:ext cx="2954442" cy="2436190"/>
          </a:xfrm>
          <a:prstGeom prst="rect">
            <a:avLst/>
          </a:prstGeom>
        </p:spPr>
      </p:pic>
      <p:pic>
        <p:nvPicPr>
          <p:cNvPr id="13" name="Imagen 6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B16D417D-EE64-4FF0-735F-3EAA4531A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33887"/>
            <a:ext cx="3987882" cy="2875940"/>
          </a:xfrm>
          <a:prstGeom prst="rect">
            <a:avLst/>
          </a:prstGeom>
        </p:spPr>
      </p:pic>
      <p:pic>
        <p:nvPicPr>
          <p:cNvPr id="15" name="Imagen 10">
            <a:extLst>
              <a:ext uri="{FF2B5EF4-FFF2-40B4-BE49-F238E27FC236}">
                <a16:creationId xmlns:a16="http://schemas.microsoft.com/office/drawing/2014/main" id="{855EA0F8-3E01-16A7-9D5F-D75838AECF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642" t="23664" r="1853" b="6256"/>
          <a:stretch/>
        </p:blipFill>
        <p:spPr>
          <a:xfrm>
            <a:off x="7686390" y="1874789"/>
            <a:ext cx="2528722" cy="2488239"/>
          </a:xfrm>
          <a:prstGeom prst="rect">
            <a:avLst/>
          </a:prstGeom>
        </p:spPr>
      </p:pic>
      <p:pic>
        <p:nvPicPr>
          <p:cNvPr id="17" name="Imagen 12">
            <a:extLst>
              <a:ext uri="{FF2B5EF4-FFF2-40B4-BE49-F238E27FC236}">
                <a16:creationId xmlns:a16="http://schemas.microsoft.com/office/drawing/2014/main" id="{F2E48121-76CF-3239-6CAD-001FE0AFBC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153" t="19087" r="15480" b="46549"/>
          <a:stretch/>
        </p:blipFill>
        <p:spPr>
          <a:xfrm>
            <a:off x="9358059" y="4543382"/>
            <a:ext cx="2536419" cy="1737782"/>
          </a:xfrm>
          <a:prstGeom prst="rect">
            <a:avLst/>
          </a:prstGeom>
        </p:spPr>
      </p:pic>
      <p:sp>
        <p:nvSpPr>
          <p:cNvPr id="20" name="Elipse 6">
            <a:extLst>
              <a:ext uri="{FF2B5EF4-FFF2-40B4-BE49-F238E27FC236}">
                <a16:creationId xmlns:a16="http://schemas.microsoft.com/office/drawing/2014/main" id="{55A6491D-941C-5C77-7F35-F01A75F7D895}"/>
              </a:ext>
            </a:extLst>
          </p:cNvPr>
          <p:cNvSpPr/>
          <p:nvPr/>
        </p:nvSpPr>
        <p:spPr>
          <a:xfrm>
            <a:off x="3355942" y="4270343"/>
            <a:ext cx="520564" cy="4619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0">
            <a:extLst>
              <a:ext uri="{FF2B5EF4-FFF2-40B4-BE49-F238E27FC236}">
                <a16:creationId xmlns:a16="http://schemas.microsoft.com/office/drawing/2014/main" id="{54500AB3-15A6-2E13-592F-84581B13D3EE}"/>
              </a:ext>
            </a:extLst>
          </p:cNvPr>
          <p:cNvCxnSpPr>
            <a:cxnSpLocks/>
          </p:cNvCxnSpPr>
          <p:nvPr/>
        </p:nvCxnSpPr>
        <p:spPr>
          <a:xfrm flipV="1">
            <a:off x="3800271" y="4270343"/>
            <a:ext cx="401994" cy="676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2">
            <a:extLst>
              <a:ext uri="{FF2B5EF4-FFF2-40B4-BE49-F238E27FC236}">
                <a16:creationId xmlns:a16="http://schemas.microsoft.com/office/drawing/2014/main" id="{2A4731F6-8568-D461-0B26-9E2648481DF7}"/>
              </a:ext>
            </a:extLst>
          </p:cNvPr>
          <p:cNvCxnSpPr>
            <a:cxnSpLocks/>
          </p:cNvCxnSpPr>
          <p:nvPr/>
        </p:nvCxnSpPr>
        <p:spPr>
          <a:xfrm flipH="1">
            <a:off x="6116796" y="3118908"/>
            <a:ext cx="2267514" cy="43765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4">
            <a:extLst>
              <a:ext uri="{FF2B5EF4-FFF2-40B4-BE49-F238E27FC236}">
                <a16:creationId xmlns:a16="http://schemas.microsoft.com/office/drawing/2014/main" id="{7240A7DE-EA08-F11C-9344-02A13C61586B}"/>
              </a:ext>
            </a:extLst>
          </p:cNvPr>
          <p:cNvCxnSpPr>
            <a:cxnSpLocks/>
          </p:cNvCxnSpPr>
          <p:nvPr/>
        </p:nvCxnSpPr>
        <p:spPr>
          <a:xfrm flipH="1" flipV="1">
            <a:off x="8659173" y="3503553"/>
            <a:ext cx="1046455" cy="19777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30">
            <a:extLst>
              <a:ext uri="{FF2B5EF4-FFF2-40B4-BE49-F238E27FC236}">
                <a16:creationId xmlns:a16="http://schemas.microsoft.com/office/drawing/2014/main" id="{3A2733F9-FE19-A371-C834-82B49CA98BD7}"/>
              </a:ext>
            </a:extLst>
          </p:cNvPr>
          <p:cNvCxnSpPr>
            <a:cxnSpLocks/>
          </p:cNvCxnSpPr>
          <p:nvPr/>
        </p:nvCxnSpPr>
        <p:spPr>
          <a:xfrm flipH="1" flipV="1">
            <a:off x="5082310" y="4403342"/>
            <a:ext cx="4468578" cy="12518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FFC1B3A-6F5A-6143-350A-5D4032D2E6AA}"/>
              </a:ext>
            </a:extLst>
          </p:cNvPr>
          <p:cNvSpPr txBox="1"/>
          <p:nvPr/>
        </p:nvSpPr>
        <p:spPr>
          <a:xfrm>
            <a:off x="5509491" y="5209309"/>
            <a:ext cx="1734897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/>
              <a:t>Active </a:t>
            </a:r>
            <a:r>
              <a:rPr lang="en-US" sz="1400" b="1">
                <a:ea typeface="+mn-lt"/>
                <a:cs typeface="+mn-lt"/>
              </a:rPr>
              <a:t>shielding</a:t>
            </a:r>
            <a:r>
              <a:rPr lang="en-US" sz="1400" b="1"/>
              <a:t>:</a:t>
            </a:r>
            <a:r>
              <a:rPr lang="en-US" sz="1400"/>
              <a:t> plastic scintillator as a cosmic muon veto.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EEC2E2-5BA9-4F5B-DA19-9F86DF156A25}"/>
              </a:ext>
            </a:extLst>
          </p:cNvPr>
          <p:cNvSpPr txBox="1"/>
          <p:nvPr/>
        </p:nvSpPr>
        <p:spPr>
          <a:xfrm>
            <a:off x="10213459" y="2525882"/>
            <a:ext cx="168101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/>
              <a:t>Passive shielding:</a:t>
            </a:r>
            <a:r>
              <a:rPr lang="en-US" sz="1400"/>
              <a:t> several centimeters of lead around the detector</a:t>
            </a:r>
            <a:endParaRPr lang="en-US" sz="1400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FD7687-5A7F-0C68-10AD-625BF31DA6AD}"/>
              </a:ext>
            </a:extLst>
          </p:cNvPr>
          <p:cNvSpPr txBox="1"/>
          <p:nvPr/>
        </p:nvSpPr>
        <p:spPr>
          <a:xfrm>
            <a:off x="75430" y="5925127"/>
            <a:ext cx="3913140" cy="5078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>
                <a:latin typeface="Arial"/>
                <a:cs typeface="Arial"/>
              </a:rPr>
              <a:t>IAXO collaboration, </a:t>
            </a:r>
            <a:r>
              <a:rPr lang="en-US" sz="900" i="1">
                <a:latin typeface="Arial"/>
                <a:cs typeface="Arial"/>
              </a:rPr>
              <a:t>Conceptual design of </a:t>
            </a:r>
            <a:r>
              <a:rPr lang="en-US" sz="900" i="1" err="1">
                <a:latin typeface="Arial"/>
                <a:cs typeface="Arial"/>
              </a:rPr>
              <a:t>BabyIAXO</a:t>
            </a:r>
            <a:r>
              <a:rPr lang="en-US" sz="900" i="1">
                <a:latin typeface="Arial"/>
                <a:cs typeface="Arial"/>
              </a:rPr>
              <a:t>, the intermediate stage towards the International Axion Observatory</a:t>
            </a:r>
            <a:r>
              <a:rPr lang="en-US" sz="900">
                <a:latin typeface="Arial"/>
                <a:cs typeface="Arial"/>
              </a:rPr>
              <a:t>, </a:t>
            </a:r>
            <a:r>
              <a:rPr lang="en-US" sz="900">
                <a:latin typeface="Arial"/>
                <a:cs typeface="Arial"/>
                <a:hlinkClick r:id="rId6"/>
              </a:rPr>
              <a:t>JHEP </a:t>
            </a:r>
            <a:r>
              <a:rPr lang="en-US" sz="900">
                <a:latin typeface="Courier New"/>
                <a:cs typeface="Courier New"/>
                <a:hlinkClick r:id="rId6"/>
              </a:rPr>
              <a:t>05 </a:t>
            </a:r>
            <a:r>
              <a:rPr lang="en-US" sz="900">
                <a:latin typeface="Arial"/>
                <a:cs typeface="Arial"/>
                <a:hlinkClick r:id="rId6"/>
              </a:rPr>
              <a:t>(2021) 137</a:t>
            </a:r>
            <a:r>
              <a:rPr lang="en-US" sz="900">
                <a:latin typeface="Arial"/>
                <a:cs typeface="Arial"/>
              </a:rPr>
              <a:t> [</a:t>
            </a:r>
            <a:r>
              <a:rPr lang="en-US" sz="900">
                <a:latin typeface="Courier New"/>
                <a:cs typeface="Courier New"/>
                <a:hlinkClick r:id="rId7"/>
              </a:rPr>
              <a:t>2010.12076</a:t>
            </a:r>
            <a:r>
              <a:rPr lang="en-US" sz="900">
                <a:latin typeface="Arial"/>
                <a:cs typeface="Arial"/>
              </a:rPr>
              <a:t>].</a:t>
            </a:r>
            <a:endParaRPr lang="en-US" sz="90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47E8405-B3F0-2C13-D515-F0474B48C40B}"/>
              </a:ext>
            </a:extLst>
          </p:cNvPr>
          <p:cNvSpPr txBox="1"/>
          <p:nvPr/>
        </p:nvSpPr>
        <p:spPr>
          <a:xfrm>
            <a:off x="1348032" y="2855673"/>
            <a:ext cx="83119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sz="1600" dirty="0" err="1"/>
              <a:t>Magnet</a:t>
            </a:r>
            <a:endParaRPr lang="en-GB" sz="16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18F359C-5C0A-6DA3-6273-122E5C693C97}"/>
              </a:ext>
            </a:extLst>
          </p:cNvPr>
          <p:cNvSpPr txBox="1"/>
          <p:nvPr/>
        </p:nvSpPr>
        <p:spPr>
          <a:xfrm>
            <a:off x="2923004" y="3127281"/>
            <a:ext cx="70955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sz="1600" dirty="0" err="1"/>
              <a:t>Optics</a:t>
            </a:r>
            <a:endParaRPr lang="en-GB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9C157A6-C7E1-4B7A-ACAE-DAB499BEC05C}"/>
              </a:ext>
            </a:extLst>
          </p:cNvPr>
          <p:cNvSpPr txBox="1"/>
          <p:nvPr/>
        </p:nvSpPr>
        <p:spPr>
          <a:xfrm>
            <a:off x="2848547" y="5289499"/>
            <a:ext cx="99341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sz="1600" dirty="0" err="1"/>
              <a:t>Detectors</a:t>
            </a:r>
            <a:endParaRPr lang="en-GB" sz="16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5067D68-E15F-0FED-0003-53D2548B781D}"/>
              </a:ext>
            </a:extLst>
          </p:cNvPr>
          <p:cNvSpPr txBox="1"/>
          <p:nvPr/>
        </p:nvSpPr>
        <p:spPr>
          <a:xfrm>
            <a:off x="15382" y="4270343"/>
            <a:ext cx="14913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sz="1600" dirty="0"/>
              <a:t>Tracking </a:t>
            </a:r>
            <a:r>
              <a:rPr lang="es-ES" sz="1600" dirty="0" err="1"/>
              <a:t>system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12789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192499-4DA9-2B54-E7DD-032283DE7D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733" t="41105" r="40317" b="35580"/>
          <a:stretch/>
        </p:blipFill>
        <p:spPr>
          <a:xfrm>
            <a:off x="4446096" y="4464738"/>
            <a:ext cx="1858472" cy="1640585"/>
          </a:xfrm>
          <a:prstGeom prst="rect">
            <a:avLst/>
          </a:prstGeom>
        </p:spPr>
      </p:pic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ítulo 1">
            <a:extLst>
              <a:ext uri="{FF2B5EF4-FFF2-40B4-BE49-F238E27FC236}">
                <a16:creationId xmlns:a16="http://schemas.microsoft.com/office/drawing/2014/main" id="{BF2014DE-F722-5306-3B09-114F6583C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4200"/>
              <a:t>X-</a:t>
            </a:r>
            <a:r>
              <a:rPr lang="es-ES" sz="4200" err="1"/>
              <a:t>ray</a:t>
            </a:r>
            <a:r>
              <a:rPr lang="es-ES" sz="4200"/>
              <a:t> detector </a:t>
            </a:r>
            <a:r>
              <a:rPr lang="es-ES" sz="4200" err="1">
                <a:ea typeface="+mj-lt"/>
                <a:cs typeface="+mj-lt"/>
              </a:rPr>
              <a:t>for</a:t>
            </a:r>
            <a:r>
              <a:rPr lang="es-ES" sz="4200">
                <a:ea typeface="+mj-lt"/>
                <a:cs typeface="+mj-lt"/>
              </a:rPr>
              <a:t> </a:t>
            </a:r>
            <a:r>
              <a:rPr lang="es-ES" sz="4200" err="1">
                <a:ea typeface="+mj-lt"/>
                <a:cs typeface="+mj-lt"/>
              </a:rPr>
              <a:t>BabyIAXO</a:t>
            </a:r>
            <a:endParaRPr lang="es-ES" sz="4200" err="1">
              <a:cs typeface="Calibri Light"/>
            </a:endParaRPr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D9BED9F9-A741-FD6C-C08C-EF2E55404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5</a:t>
            </a:fld>
            <a:endParaRPr lang="en-US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68A771C5-73AF-022A-07FC-030DBCAF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pic>
        <p:nvPicPr>
          <p:cNvPr id="8" name="43 Imagen">
            <a:extLst>
              <a:ext uri="{FF2B5EF4-FFF2-40B4-BE49-F238E27FC236}">
                <a16:creationId xmlns:a16="http://schemas.microsoft.com/office/drawing/2014/main" id="{7C8829A6-34FE-838F-DD0A-FC4DD288B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" r="3391"/>
          <a:stretch>
            <a:fillRect/>
          </a:stretch>
        </p:blipFill>
        <p:spPr bwMode="auto">
          <a:xfrm>
            <a:off x="7750039" y="4047918"/>
            <a:ext cx="3228107" cy="260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58C0DB-3F0E-3370-84EE-95E7859011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222" y="4064727"/>
            <a:ext cx="2919379" cy="2265185"/>
          </a:xfrm>
          <a:prstGeom prst="rect">
            <a:avLst/>
          </a:prstGeom>
        </p:spPr>
      </p:pic>
      <p:sp>
        <p:nvSpPr>
          <p:cNvPr id="10" name="TextBox 3">
            <a:extLst>
              <a:ext uri="{FF2B5EF4-FFF2-40B4-BE49-F238E27FC236}">
                <a16:creationId xmlns:a16="http://schemas.microsoft.com/office/drawing/2014/main" id="{95A520F2-E0F5-A54B-D873-0D127BEED7C3}"/>
              </a:ext>
            </a:extLst>
          </p:cNvPr>
          <p:cNvSpPr txBox="1"/>
          <p:nvPr/>
        </p:nvSpPr>
        <p:spPr>
          <a:xfrm>
            <a:off x="699573" y="1868358"/>
            <a:ext cx="6296276" cy="239706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</a:pPr>
            <a:r>
              <a:rPr lang="es-ES" sz="1800" dirty="0">
                <a:latin typeface="Calibri"/>
                <a:ea typeface="Calibri"/>
                <a:cs typeface="Calibri"/>
              </a:rPr>
              <a:t>High </a:t>
            </a:r>
            <a:r>
              <a:rPr lang="es-ES" sz="1800" dirty="0" err="1">
                <a:latin typeface="Calibri"/>
                <a:ea typeface="Calibri"/>
                <a:cs typeface="Calibri"/>
              </a:rPr>
              <a:t>detection</a:t>
            </a:r>
            <a:r>
              <a:rPr lang="es-ES" sz="1800" dirty="0">
                <a:latin typeface="Calibri"/>
                <a:ea typeface="Calibri"/>
                <a:cs typeface="Calibri"/>
              </a:rPr>
              <a:t> efficiency in the </a:t>
            </a:r>
            <a:r>
              <a:rPr lang="es-ES" sz="1800" dirty="0" err="1">
                <a:latin typeface="Calibri"/>
                <a:ea typeface="Calibri"/>
                <a:cs typeface="Calibri"/>
              </a:rPr>
              <a:t>RoI</a:t>
            </a:r>
            <a:r>
              <a:rPr lang="es-ES" sz="1800" dirty="0">
                <a:latin typeface="Calibri"/>
                <a:ea typeface="Calibri"/>
                <a:cs typeface="Calibri"/>
              </a:rPr>
              <a:t>: </a:t>
            </a:r>
            <a:r>
              <a:rPr lang="es-ES" sz="1800" b="1" dirty="0">
                <a:latin typeface="Calibri"/>
                <a:ea typeface="Calibri"/>
                <a:cs typeface="Calibri"/>
              </a:rPr>
              <a:t>0-10 keV.</a:t>
            </a:r>
            <a:endParaRPr lang="en-US" dirty="0"/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</a:pPr>
            <a:r>
              <a:rPr lang="es-ES" sz="1800" dirty="0">
                <a:latin typeface="Calibri"/>
                <a:ea typeface="Calibri"/>
                <a:cs typeface="Calibri"/>
              </a:rPr>
              <a:t>Very </a:t>
            </a:r>
            <a:r>
              <a:rPr lang="es-ES" sz="1800" dirty="0" err="1">
                <a:latin typeface="Calibri"/>
                <a:ea typeface="Calibri"/>
                <a:cs typeface="Calibri"/>
              </a:rPr>
              <a:t>low</a:t>
            </a:r>
            <a:r>
              <a:rPr lang="es-ES" sz="1800" dirty="0">
                <a:latin typeface="Calibri"/>
                <a:ea typeface="Calibri"/>
                <a:cs typeface="Calibri"/>
              </a:rPr>
              <a:t> background (&lt;10 keV): </a:t>
            </a:r>
            <a:r>
              <a:rPr lang="es-ES" sz="1800" b="1" dirty="0">
                <a:latin typeface="Calibri"/>
                <a:ea typeface="Calibri"/>
                <a:cs typeface="Calibri"/>
              </a:rPr>
              <a:t>10</a:t>
            </a:r>
            <a:r>
              <a:rPr lang="es-ES" sz="1800" b="1" baseline="30000" dirty="0">
                <a:latin typeface="Calibri"/>
                <a:ea typeface="Calibri"/>
                <a:cs typeface="Calibri"/>
              </a:rPr>
              <a:t>-7</a:t>
            </a:r>
            <a:r>
              <a:rPr lang="es-ES" sz="1800" b="1" dirty="0">
                <a:latin typeface="Calibri"/>
                <a:ea typeface="Calibri"/>
                <a:cs typeface="Calibri"/>
              </a:rPr>
              <a:t> c/keV/cm</a:t>
            </a:r>
            <a:r>
              <a:rPr lang="es-ES" sz="1800" b="1" baseline="30000" dirty="0">
                <a:latin typeface="Calibri"/>
                <a:ea typeface="Calibri"/>
                <a:cs typeface="Calibri"/>
              </a:rPr>
              <a:t>2</a:t>
            </a:r>
            <a:r>
              <a:rPr lang="es-ES" sz="1800" b="1" dirty="0">
                <a:latin typeface="Calibri"/>
                <a:ea typeface="Calibri"/>
                <a:cs typeface="Calibri"/>
              </a:rPr>
              <a:t>/s.</a:t>
            </a:r>
            <a:endParaRPr lang="es-ES" sz="1800" dirty="0">
              <a:latin typeface="Calibri"/>
              <a:ea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Calibri"/>
              <a:buChar char="-"/>
            </a:pPr>
            <a:r>
              <a:rPr lang="es-ES" sz="1800" dirty="0" err="1">
                <a:latin typeface="Calibri"/>
                <a:cs typeface="Calibri"/>
              </a:rPr>
              <a:t>Shielding</a:t>
            </a:r>
            <a:r>
              <a:rPr lang="es-ES" sz="1800" dirty="0">
                <a:latin typeface="Calibri"/>
                <a:cs typeface="Calibri"/>
              </a:rPr>
              <a:t> (pasive + active)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Calibri"/>
              <a:buChar char="-"/>
            </a:pPr>
            <a:r>
              <a:rPr lang="es-ES" sz="1800" dirty="0" err="1">
                <a:latin typeface="Calibri"/>
                <a:cs typeface="Calibri"/>
              </a:rPr>
              <a:t>Radiopurity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dirty="0" err="1">
                <a:latin typeface="Calibri"/>
                <a:cs typeface="Calibri"/>
              </a:rPr>
              <a:t>of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dirty="0" err="1">
                <a:latin typeface="Calibri"/>
                <a:cs typeface="Calibri"/>
              </a:rPr>
              <a:t>construction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dirty="0" err="1">
                <a:latin typeface="Calibri"/>
                <a:cs typeface="Calibri"/>
              </a:rPr>
              <a:t>materials</a:t>
            </a:r>
            <a:endParaRPr lang="es-ES" sz="1800" dirty="0">
              <a:latin typeface="Calibri"/>
              <a:cs typeface="Calibri"/>
            </a:endParaRP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Font typeface="Calibri"/>
              <a:buChar char="-"/>
            </a:pPr>
            <a:r>
              <a:rPr lang="es-ES" sz="1800" dirty="0" err="1">
                <a:latin typeface="Calibri"/>
                <a:cs typeface="Calibri"/>
              </a:rPr>
              <a:t>Advanced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dirty="0" err="1">
                <a:latin typeface="Calibri"/>
                <a:cs typeface="Calibri"/>
              </a:rPr>
              <a:t>event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dirty="0" err="1">
                <a:latin typeface="Calibri"/>
                <a:cs typeface="Calibri"/>
              </a:rPr>
              <a:t>discrimination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dirty="0" err="1">
                <a:latin typeface="Calibri"/>
                <a:cs typeface="Calibri"/>
              </a:rPr>
              <a:t>stragedies</a:t>
            </a:r>
            <a:endParaRPr lang="es-ES" sz="1800" dirty="0">
              <a:ea typeface="Verdana" panose="020B0604030504040204" pitchFamily="34" charset="0"/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Char char="•"/>
            </a:pPr>
            <a:r>
              <a:rPr lang="es-ES" sz="1800" dirty="0">
                <a:latin typeface="Calibri"/>
                <a:ea typeface="Calibri"/>
                <a:cs typeface="Calibri"/>
              </a:rPr>
              <a:t>Time </a:t>
            </a:r>
            <a:r>
              <a:rPr lang="es-ES" sz="1800" dirty="0" err="1">
                <a:latin typeface="Calibri"/>
                <a:ea typeface="Calibri"/>
                <a:cs typeface="Calibri"/>
              </a:rPr>
              <a:t>Projection</a:t>
            </a:r>
            <a:r>
              <a:rPr lang="es-ES" sz="1800" dirty="0">
                <a:latin typeface="Calibri"/>
                <a:ea typeface="Calibri"/>
                <a:cs typeface="Calibri"/>
              </a:rPr>
              <a:t> Chamber (TPC) with </a:t>
            </a:r>
            <a:r>
              <a:rPr lang="es-ES" sz="1800" dirty="0" err="1">
                <a:latin typeface="Calibri"/>
                <a:ea typeface="Calibri"/>
                <a:cs typeface="Calibri"/>
              </a:rPr>
              <a:t>Microbulk</a:t>
            </a:r>
            <a:r>
              <a:rPr lang="es-ES" sz="1800" dirty="0">
                <a:latin typeface="Calibri"/>
                <a:ea typeface="Calibri"/>
                <a:cs typeface="Calibri"/>
              </a:rPr>
              <a:t> readout.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endParaRPr lang="es-ES" sz="1800" b="1" dirty="0">
              <a:latin typeface="Calibri"/>
              <a:ea typeface="Calibri"/>
              <a:cs typeface="Calibri"/>
            </a:endParaRPr>
          </a:p>
        </p:txBody>
      </p:sp>
      <p:cxnSp>
        <p:nvCxnSpPr>
          <p:cNvPr id="15" name="Conector recto de flecha 30">
            <a:extLst>
              <a:ext uri="{FF2B5EF4-FFF2-40B4-BE49-F238E27FC236}">
                <a16:creationId xmlns:a16="http://schemas.microsoft.com/office/drawing/2014/main" id="{63F9CA55-F322-F28F-EC7D-0496411A666A}"/>
              </a:ext>
            </a:extLst>
          </p:cNvPr>
          <p:cNvCxnSpPr>
            <a:cxnSpLocks/>
          </p:cNvCxnSpPr>
          <p:nvPr/>
        </p:nvCxnSpPr>
        <p:spPr>
          <a:xfrm>
            <a:off x="4017390" y="4597852"/>
            <a:ext cx="867926" cy="2725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30">
            <a:extLst>
              <a:ext uri="{FF2B5EF4-FFF2-40B4-BE49-F238E27FC236}">
                <a16:creationId xmlns:a16="http://schemas.microsoft.com/office/drawing/2014/main" id="{36B6F60B-2DDA-F3E2-FDD7-07173E62CA6A}"/>
              </a:ext>
            </a:extLst>
          </p:cNvPr>
          <p:cNvCxnSpPr>
            <a:cxnSpLocks/>
          </p:cNvCxnSpPr>
          <p:nvPr/>
        </p:nvCxnSpPr>
        <p:spPr>
          <a:xfrm flipH="1">
            <a:off x="2443243" y="4588671"/>
            <a:ext cx="1592506" cy="7408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6739F44-8368-4996-F01E-1628F8630947}"/>
              </a:ext>
            </a:extLst>
          </p:cNvPr>
          <p:cNvSpPr txBox="1"/>
          <p:nvPr/>
        </p:nvSpPr>
        <p:spPr>
          <a:xfrm>
            <a:off x="3434807" y="4321283"/>
            <a:ext cx="124266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Verdana"/>
                <a:ea typeface="Verdana"/>
              </a:rPr>
              <a:t>X-ray window</a:t>
            </a:r>
            <a:endParaRPr lang="en-US" sz="160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E0727D1-D465-EE4F-CF45-BCF763B01D50}"/>
              </a:ext>
            </a:extLst>
          </p:cNvPr>
          <p:cNvCxnSpPr/>
          <p:nvPr/>
        </p:nvCxnSpPr>
        <p:spPr>
          <a:xfrm>
            <a:off x="5132542" y="5122285"/>
            <a:ext cx="546607" cy="383417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7371DE0-3A43-0205-1F97-5E2C987E77FF}"/>
              </a:ext>
            </a:extLst>
          </p:cNvPr>
          <p:cNvCxnSpPr>
            <a:cxnSpLocks/>
          </p:cNvCxnSpPr>
          <p:nvPr/>
        </p:nvCxnSpPr>
        <p:spPr>
          <a:xfrm flipH="1">
            <a:off x="2731487" y="5432789"/>
            <a:ext cx="58757" cy="418641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4456313-7627-64A2-A610-2A90660C545B}"/>
              </a:ext>
            </a:extLst>
          </p:cNvPr>
          <p:cNvSpPr txBox="1"/>
          <p:nvPr/>
        </p:nvSpPr>
        <p:spPr>
          <a:xfrm>
            <a:off x="2171390" y="5477775"/>
            <a:ext cx="604094" cy="276999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FF0000"/>
                </a:solidFill>
                <a:latin typeface="Verdana"/>
                <a:ea typeface="Verdana"/>
              </a:rPr>
              <a:t>3 cm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E354D1-0AB6-FCDE-2BFB-04540349EFF7}"/>
              </a:ext>
            </a:extLst>
          </p:cNvPr>
          <p:cNvSpPr txBox="1"/>
          <p:nvPr/>
        </p:nvSpPr>
        <p:spPr>
          <a:xfrm>
            <a:off x="902502" y="4175040"/>
            <a:ext cx="83472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700">
                <a:latin typeface="Verdana"/>
                <a:ea typeface="Verdana"/>
              </a:rPr>
              <a:t>Vacuum pipe to magnet</a:t>
            </a:r>
            <a:endParaRPr lang="en-US" sz="700">
              <a:cs typeface="Calibri" panose="020F0502020204030204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74896B-5BBD-FD9E-C49F-957F806BE6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3224" y="1837096"/>
            <a:ext cx="3338335" cy="225859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885723D-E47F-A8D0-BD53-44A4B9A6B87B}"/>
              </a:ext>
            </a:extLst>
          </p:cNvPr>
          <p:cNvSpPr txBox="1"/>
          <p:nvPr/>
        </p:nvSpPr>
        <p:spPr>
          <a:xfrm>
            <a:off x="5335645" y="5098403"/>
            <a:ext cx="833612" cy="276999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solidFill>
                  <a:srgbClr val="FF0000"/>
                </a:solidFill>
                <a:latin typeface="Verdana"/>
                <a:ea typeface="Verdana"/>
              </a:rPr>
              <a:t>8.5 mm</a:t>
            </a:r>
            <a:endParaRPr lang="en-US" sz="16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785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ítulo 1">
            <a:extLst>
              <a:ext uri="{FF2B5EF4-FFF2-40B4-BE49-F238E27FC236}">
                <a16:creationId xmlns:a16="http://schemas.microsoft.com/office/drawing/2014/main" id="{BF2014DE-F722-5306-3B09-114F6583C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4200" dirty="0" err="1"/>
              <a:t>Microbulk</a:t>
            </a:r>
            <a:r>
              <a:rPr lang="es-ES" sz="4200" dirty="0"/>
              <a:t> Micromegas</a:t>
            </a:r>
            <a:r>
              <a:rPr lang="es-ES" sz="4200" dirty="0">
                <a:ea typeface="+mj-lt"/>
                <a:cs typeface="+mj-lt"/>
              </a:rPr>
              <a:t> detector</a:t>
            </a:r>
            <a:endParaRPr lang="es-ES" sz="4200" dirty="0">
              <a:cs typeface="Calibri Light"/>
            </a:endParaRPr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D9BED9F9-A741-FD6C-C08C-EF2E55404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6</a:t>
            </a:fld>
            <a:endParaRPr lang="en-US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68A771C5-73AF-022A-07FC-030DBCAF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11B7CD-729C-6ED6-EBBF-0249B4B23E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83" t="3521" r="34030" b="10915"/>
          <a:stretch/>
        </p:blipFill>
        <p:spPr>
          <a:xfrm>
            <a:off x="586653" y="3912722"/>
            <a:ext cx="2957794" cy="22090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6347AC2-B0BF-B70E-A11F-6170E9EC75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966" y="3892260"/>
            <a:ext cx="2318425" cy="22612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337B3C-1F5A-8707-31D6-879B4856A733}"/>
              </a:ext>
            </a:extLst>
          </p:cNvPr>
          <p:cNvSpPr txBox="1"/>
          <p:nvPr/>
        </p:nvSpPr>
        <p:spPr>
          <a:xfrm>
            <a:off x="8646887" y="5130577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Verdana"/>
              </a:rPr>
              <a:t>Prototypes:</a:t>
            </a:r>
            <a:r>
              <a:rPr lang="en-US" sz="1200">
                <a:latin typeface="Verdana"/>
              </a:rPr>
              <a:t>​</a:t>
            </a:r>
            <a:endParaRPr lang="en-US" sz="1200">
              <a:latin typeface="Verdana"/>
              <a:ea typeface="Verdana"/>
            </a:endParaRPr>
          </a:p>
          <a:p>
            <a:pPr marL="171450" indent="-171450">
              <a:buFont typeface="Arial"/>
              <a:buChar char="•"/>
            </a:pPr>
            <a:r>
              <a:rPr lang="es-ES" sz="1200">
                <a:cs typeface="Arial"/>
              </a:rPr>
              <a:t>IAXO-D0 at Zaragoza</a:t>
            </a:r>
            <a:r>
              <a:rPr lang="en-US" sz="1200">
                <a:cs typeface="Arial"/>
              </a:rPr>
              <a:t>​</a:t>
            </a:r>
          </a:p>
          <a:p>
            <a:pPr marL="171450" indent="-171450">
              <a:buFont typeface="Arial"/>
              <a:buChar char="•"/>
            </a:pPr>
            <a:r>
              <a:rPr lang="es-ES" sz="1200">
                <a:cs typeface="Arial"/>
              </a:rPr>
              <a:t>IAXO-D1-LSC at </a:t>
            </a:r>
            <a:r>
              <a:rPr lang="es-ES" sz="1200" err="1">
                <a:cs typeface="Arial"/>
              </a:rPr>
              <a:t>the</a:t>
            </a:r>
            <a:r>
              <a:rPr lang="es-ES" sz="1200">
                <a:cs typeface="Arial"/>
              </a:rPr>
              <a:t> </a:t>
            </a:r>
            <a:r>
              <a:rPr lang="es-ES" sz="1200" err="1">
                <a:cs typeface="Arial"/>
              </a:rPr>
              <a:t>Underground</a:t>
            </a:r>
            <a:r>
              <a:rPr lang="es-ES" sz="1200">
                <a:cs typeface="Arial"/>
              </a:rPr>
              <a:t> </a:t>
            </a:r>
            <a:r>
              <a:rPr lang="es-ES" sz="1200" err="1">
                <a:cs typeface="Arial"/>
              </a:rPr>
              <a:t>Laboratory</a:t>
            </a:r>
            <a:r>
              <a:rPr lang="es-ES" sz="1200">
                <a:cs typeface="Arial"/>
              </a:rPr>
              <a:t> </a:t>
            </a:r>
            <a:r>
              <a:rPr lang="es-ES" sz="1200" err="1">
                <a:cs typeface="Arial"/>
              </a:rPr>
              <a:t>of</a:t>
            </a:r>
            <a:r>
              <a:rPr lang="es-ES" sz="1200">
                <a:cs typeface="Arial"/>
              </a:rPr>
              <a:t> Canfranc</a:t>
            </a:r>
            <a:r>
              <a:rPr lang="en-US" sz="1200">
                <a:cs typeface="Arial"/>
              </a:rPr>
              <a:t>​</a:t>
            </a:r>
            <a:endParaRPr lang="en-US" sz="1200">
              <a:ea typeface="Calibri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s-ES" sz="1200">
                <a:cs typeface="Arial"/>
              </a:rPr>
              <a:t>IAXO-D1-Zgz at Zaragoza</a:t>
            </a:r>
            <a:r>
              <a:rPr lang="en-US" sz="1200">
                <a:cs typeface="Arial"/>
              </a:rPr>
              <a:t>​</a:t>
            </a:r>
            <a:endParaRPr lang="en-US" sz="1200">
              <a:ea typeface="Calibri"/>
              <a:cs typeface="Arial"/>
            </a:endParaRPr>
          </a:p>
          <a:p>
            <a:pPr marL="171450" indent="-171450">
              <a:buFont typeface="Arial"/>
              <a:buChar char="•"/>
            </a:pPr>
            <a:r>
              <a:rPr lang="es-ES" sz="1200">
                <a:cs typeface="Arial"/>
              </a:rPr>
              <a:t>IAXO-D1-Saclay at CEA-</a:t>
            </a:r>
            <a:r>
              <a:rPr lang="es-ES" sz="1200" err="1">
                <a:cs typeface="Arial"/>
              </a:rPr>
              <a:t>Saclay</a:t>
            </a:r>
            <a:endParaRPr lang="es-ES" sz="1200">
              <a:ea typeface="Calibri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206D3A-7D2C-F5FC-63D3-B1E108555186}"/>
              </a:ext>
            </a:extLst>
          </p:cNvPr>
          <p:cNvSpPr txBox="1"/>
          <p:nvPr/>
        </p:nvSpPr>
        <p:spPr>
          <a:xfrm>
            <a:off x="586861" y="1963044"/>
            <a:ext cx="5890094" cy="15696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latin typeface="Calibri"/>
                <a:cs typeface="Calibri"/>
              </a:rPr>
              <a:t>Microbulk readout:</a:t>
            </a:r>
            <a:r>
              <a:rPr lang="en-US" sz="1600" dirty="0">
                <a:latin typeface="Calibri"/>
                <a:cs typeface="Calibri"/>
              </a:rPr>
              <a:t>​</a:t>
            </a:r>
            <a:endParaRPr lang="en-US" sz="1600" dirty="0">
              <a:latin typeface="Calibri"/>
              <a:ea typeface="Verdana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s-ES" sz="1600" dirty="0" err="1">
                <a:latin typeface="Calibri"/>
                <a:ea typeface="Calibri"/>
                <a:cs typeface="Calibri"/>
              </a:rPr>
              <a:t>Intrinsic</a:t>
            </a:r>
            <a:r>
              <a:rPr lang="es-ES" sz="1600" dirty="0">
                <a:latin typeface="Calibri"/>
                <a:ea typeface="Calibri"/>
                <a:cs typeface="Calibri"/>
              </a:rPr>
              <a:t> </a:t>
            </a:r>
            <a:r>
              <a:rPr lang="es-ES" sz="1600" dirty="0" err="1">
                <a:latin typeface="Calibri"/>
                <a:ea typeface="Calibri"/>
                <a:cs typeface="Calibri"/>
              </a:rPr>
              <a:t>radiopurity</a:t>
            </a:r>
            <a:r>
              <a:rPr lang="es-ES" sz="1600" dirty="0">
                <a:latin typeface="Calibri"/>
                <a:ea typeface="Calibri"/>
                <a:cs typeface="Calibri"/>
              </a:rPr>
              <a:t>.</a:t>
            </a:r>
            <a:r>
              <a:rPr lang="en-US" sz="1600" dirty="0">
                <a:latin typeface="Calibri"/>
                <a:ea typeface="Calibri"/>
                <a:cs typeface="Calibri"/>
              </a:rPr>
              <a:t> </a:t>
            </a:r>
            <a:endParaRPr lang="es-ES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s-ES" sz="1600" dirty="0" err="1">
                <a:latin typeface="Calibri"/>
                <a:cs typeface="Calibri"/>
              </a:rPr>
              <a:t>Very</a:t>
            </a:r>
            <a:r>
              <a:rPr lang="es-ES" sz="1600" dirty="0">
                <a:latin typeface="Calibri"/>
                <a:cs typeface="Calibri"/>
              </a:rPr>
              <a:t> </a:t>
            </a:r>
            <a:r>
              <a:rPr lang="es-ES" sz="1600" dirty="0" err="1">
                <a:latin typeface="Calibri"/>
                <a:cs typeface="Calibri"/>
              </a:rPr>
              <a:t>homogeneous</a:t>
            </a:r>
            <a:r>
              <a:rPr lang="es-ES" sz="1600" dirty="0">
                <a:latin typeface="Calibri"/>
                <a:cs typeface="Calibri"/>
              </a:rPr>
              <a:t> </a:t>
            </a:r>
            <a:r>
              <a:rPr lang="es-ES" sz="1600" dirty="0" err="1">
                <a:latin typeface="Calibri"/>
                <a:cs typeface="Calibri"/>
              </a:rPr>
              <a:t>amplification</a:t>
            </a:r>
            <a:r>
              <a:rPr lang="es-ES" sz="1600" dirty="0">
                <a:latin typeface="Calibri"/>
                <a:cs typeface="Calibri"/>
              </a:rPr>
              <a:t> gap, </a:t>
            </a:r>
            <a:r>
              <a:rPr lang="es-ES" sz="1600" dirty="0" err="1">
                <a:latin typeface="Calibri"/>
                <a:cs typeface="Calibri"/>
              </a:rPr>
              <a:t>uniform</a:t>
            </a:r>
            <a:r>
              <a:rPr lang="es-ES" sz="1600" dirty="0">
                <a:latin typeface="Calibri"/>
                <a:cs typeface="Calibri"/>
              </a:rPr>
              <a:t> </a:t>
            </a:r>
            <a:r>
              <a:rPr lang="es-ES" sz="1600" dirty="0" err="1">
                <a:latin typeface="Calibri"/>
                <a:cs typeface="Calibri"/>
              </a:rPr>
              <a:t>gain</a:t>
            </a:r>
            <a:r>
              <a:rPr lang="es-ES" sz="1600" dirty="0">
                <a:latin typeface="Calibri"/>
                <a:cs typeface="Calibri"/>
              </a:rPr>
              <a:t>.</a:t>
            </a:r>
            <a:endParaRPr lang="en-US">
              <a:ea typeface="Calibri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s-ES" sz="1600" dirty="0">
                <a:latin typeface="Calibri"/>
                <a:cs typeface="Arial"/>
              </a:rPr>
              <a:t>Good </a:t>
            </a:r>
            <a:r>
              <a:rPr lang="es-ES" sz="1600" dirty="0" err="1">
                <a:latin typeface="Calibri"/>
                <a:cs typeface="Arial"/>
              </a:rPr>
              <a:t>energy</a:t>
            </a:r>
            <a:r>
              <a:rPr lang="es-ES" sz="1600" dirty="0">
                <a:latin typeface="Calibri"/>
                <a:cs typeface="Arial"/>
              </a:rPr>
              <a:t> </a:t>
            </a:r>
            <a:r>
              <a:rPr lang="es-ES" sz="1600" dirty="0" err="1">
                <a:latin typeface="Calibri"/>
                <a:cs typeface="Arial"/>
              </a:rPr>
              <a:t>resolution</a:t>
            </a:r>
            <a:r>
              <a:rPr lang="es-ES" sz="1600" dirty="0">
                <a:latin typeface="Calibri"/>
                <a:cs typeface="Arial"/>
              </a:rPr>
              <a:t> @5.9keV (</a:t>
            </a:r>
            <a:r>
              <a:rPr lang="es-ES" sz="1600" baseline="30000" dirty="0">
                <a:latin typeface="Calibri"/>
                <a:cs typeface="Arial"/>
              </a:rPr>
              <a:t>55</a:t>
            </a:r>
            <a:r>
              <a:rPr lang="es-ES" sz="1600" dirty="0">
                <a:latin typeface="Calibri"/>
                <a:cs typeface="Arial"/>
              </a:rPr>
              <a:t>Fe </a:t>
            </a:r>
            <a:r>
              <a:rPr lang="es-ES" sz="1600" dirty="0" err="1">
                <a:latin typeface="Calibri"/>
                <a:cs typeface="Arial"/>
              </a:rPr>
              <a:t>peak</a:t>
            </a:r>
            <a:r>
              <a:rPr lang="es-ES" sz="1600" dirty="0">
                <a:latin typeface="Calibri"/>
                <a:cs typeface="Arial"/>
              </a:rPr>
              <a:t>).</a:t>
            </a:r>
            <a:r>
              <a:rPr lang="en-US" sz="1600" dirty="0">
                <a:latin typeface="Calibri"/>
                <a:cs typeface="Arial"/>
              </a:rPr>
              <a:t>​</a:t>
            </a:r>
            <a:endParaRPr lang="en-US" sz="1600" dirty="0">
              <a:latin typeface="Calibri"/>
              <a:ea typeface="Verdana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ea typeface="+mn-lt"/>
                <a:cs typeface="+mn-lt"/>
              </a:rPr>
              <a:t>Pixelized readout gives topological information.</a:t>
            </a:r>
            <a:endParaRPr lang="en-US" sz="1600" dirty="0">
              <a:latin typeface="Calibri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s-ES" sz="1600" dirty="0">
                <a:latin typeface="Calibri"/>
                <a:cs typeface="Arial"/>
              </a:rPr>
              <a:t>High power to </a:t>
            </a:r>
            <a:r>
              <a:rPr lang="es-ES" sz="1600" dirty="0" err="1">
                <a:latin typeface="Calibri"/>
                <a:cs typeface="Arial"/>
              </a:rPr>
              <a:t>discriminate</a:t>
            </a:r>
            <a:r>
              <a:rPr lang="es-ES" sz="1600" dirty="0">
                <a:latin typeface="Calibri"/>
                <a:cs typeface="Arial"/>
              </a:rPr>
              <a:t> X-</a:t>
            </a:r>
            <a:r>
              <a:rPr lang="es-ES" sz="1600" dirty="0" err="1">
                <a:latin typeface="Calibri"/>
                <a:cs typeface="Arial"/>
              </a:rPr>
              <a:t>rays</a:t>
            </a:r>
            <a:r>
              <a:rPr lang="es-ES" sz="1600" dirty="0">
                <a:latin typeface="Calibri"/>
                <a:cs typeface="Arial"/>
              </a:rPr>
              <a:t> signal </a:t>
            </a:r>
            <a:r>
              <a:rPr lang="es-ES" sz="1600" dirty="0" err="1">
                <a:latin typeface="Calibri"/>
                <a:cs typeface="Arial"/>
              </a:rPr>
              <a:t>from</a:t>
            </a:r>
            <a:r>
              <a:rPr lang="es-ES" sz="1600" dirty="0">
                <a:latin typeface="Calibri"/>
                <a:cs typeface="Arial"/>
              </a:rPr>
              <a:t> background </a:t>
            </a:r>
            <a:r>
              <a:rPr lang="es-ES" sz="1600" dirty="0" err="1">
                <a:latin typeface="Calibri"/>
                <a:cs typeface="Arial"/>
              </a:rPr>
              <a:t>events</a:t>
            </a:r>
            <a:r>
              <a:rPr lang="es-ES" sz="1600" dirty="0">
                <a:latin typeface="Calibri"/>
                <a:cs typeface="Arial"/>
              </a:rPr>
              <a:t>.</a:t>
            </a:r>
          </a:p>
        </p:txBody>
      </p:sp>
      <p:pic>
        <p:nvPicPr>
          <p:cNvPr id="18" name="Imagen 10">
            <a:extLst>
              <a:ext uri="{FF2B5EF4-FFF2-40B4-BE49-F238E27FC236}">
                <a16:creationId xmlns:a16="http://schemas.microsoft.com/office/drawing/2014/main" id="{8B7ABB2D-6F35-7272-D1C4-75D2D05B086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3026" r="64101" b="4103"/>
          <a:stretch/>
        </p:blipFill>
        <p:spPr>
          <a:xfrm>
            <a:off x="6899901" y="2317631"/>
            <a:ext cx="3628063" cy="597135"/>
          </a:xfrm>
          <a:prstGeom prst="rect">
            <a:avLst/>
          </a:prstGeom>
        </p:spPr>
      </p:pic>
      <p:sp>
        <p:nvSpPr>
          <p:cNvPr id="20" name="CuadroTexto 2">
            <a:extLst>
              <a:ext uri="{FF2B5EF4-FFF2-40B4-BE49-F238E27FC236}">
                <a16:creationId xmlns:a16="http://schemas.microsoft.com/office/drawing/2014/main" id="{6503909C-ACB5-D794-0C32-0CD751F88591}"/>
              </a:ext>
            </a:extLst>
          </p:cNvPr>
          <p:cNvSpPr txBox="1"/>
          <p:nvPr/>
        </p:nvSpPr>
        <p:spPr>
          <a:xfrm>
            <a:off x="10623034" y="1966313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/>
              <a:t>Cu (5</a:t>
            </a:r>
            <a:r>
              <a:rPr lang="es-ES" sz="1400">
                <a:latin typeface="Symbol" panose="05050102010706020507" pitchFamily="18" charset="2"/>
              </a:rPr>
              <a:t>m</a:t>
            </a:r>
            <a:r>
              <a:rPr lang="es-ES" sz="1400"/>
              <a:t>m)</a:t>
            </a:r>
          </a:p>
        </p:txBody>
      </p:sp>
      <p:sp>
        <p:nvSpPr>
          <p:cNvPr id="22" name="CuadroTexto 10">
            <a:extLst>
              <a:ext uri="{FF2B5EF4-FFF2-40B4-BE49-F238E27FC236}">
                <a16:creationId xmlns:a16="http://schemas.microsoft.com/office/drawing/2014/main" id="{52BCF874-A1AE-D50A-44BB-83BEF0F8BE27}"/>
              </a:ext>
            </a:extLst>
          </p:cNvPr>
          <p:cNvSpPr txBox="1"/>
          <p:nvPr/>
        </p:nvSpPr>
        <p:spPr>
          <a:xfrm>
            <a:off x="10613924" y="2330397"/>
            <a:ext cx="12820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err="1"/>
              <a:t>Kapton</a:t>
            </a:r>
            <a:r>
              <a:rPr lang="es-ES" sz="1400"/>
              <a:t> (50</a:t>
            </a:r>
            <a:r>
              <a:rPr lang="es-ES" sz="1400">
                <a:latin typeface="Symbol" panose="05050102010706020507" pitchFamily="18" charset="2"/>
              </a:rPr>
              <a:t>m</a:t>
            </a:r>
            <a:r>
              <a:rPr lang="es-ES" sz="1400"/>
              <a:t>m)</a:t>
            </a:r>
          </a:p>
        </p:txBody>
      </p:sp>
      <p:sp>
        <p:nvSpPr>
          <p:cNvPr id="23" name="CuadroTexto 13">
            <a:extLst>
              <a:ext uri="{FF2B5EF4-FFF2-40B4-BE49-F238E27FC236}">
                <a16:creationId xmlns:a16="http://schemas.microsoft.com/office/drawing/2014/main" id="{C4B5738A-318B-6619-1957-77F3589C6ED0}"/>
              </a:ext>
            </a:extLst>
          </p:cNvPr>
          <p:cNvSpPr txBox="1"/>
          <p:nvPr/>
        </p:nvSpPr>
        <p:spPr>
          <a:xfrm>
            <a:off x="10623034" y="2699729"/>
            <a:ext cx="1014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err="1"/>
              <a:t>Strips</a:t>
            </a:r>
            <a:r>
              <a:rPr lang="es-ES" sz="1400"/>
              <a:t> in 2D</a:t>
            </a:r>
          </a:p>
        </p:txBody>
      </p:sp>
      <p:cxnSp>
        <p:nvCxnSpPr>
          <p:cNvPr id="24" name="Conector recto de flecha 17">
            <a:extLst>
              <a:ext uri="{FF2B5EF4-FFF2-40B4-BE49-F238E27FC236}">
                <a16:creationId xmlns:a16="http://schemas.microsoft.com/office/drawing/2014/main" id="{A56A58CB-9E90-8513-2F53-7387415701CD}"/>
              </a:ext>
            </a:extLst>
          </p:cNvPr>
          <p:cNvCxnSpPr>
            <a:cxnSpLocks/>
          </p:cNvCxnSpPr>
          <p:nvPr/>
        </p:nvCxnSpPr>
        <p:spPr>
          <a:xfrm flipH="1">
            <a:off x="9779739" y="2138113"/>
            <a:ext cx="902116" cy="2641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3">
            <a:extLst>
              <a:ext uri="{FF2B5EF4-FFF2-40B4-BE49-F238E27FC236}">
                <a16:creationId xmlns:a16="http://schemas.microsoft.com/office/drawing/2014/main" id="{1F2BED18-FD2A-0199-B5D3-67083FBB817E}"/>
              </a:ext>
            </a:extLst>
          </p:cNvPr>
          <p:cNvCxnSpPr>
            <a:cxnSpLocks/>
          </p:cNvCxnSpPr>
          <p:nvPr/>
        </p:nvCxnSpPr>
        <p:spPr>
          <a:xfrm flipH="1">
            <a:off x="10072264" y="2507366"/>
            <a:ext cx="595539" cy="1613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6">
            <a:extLst>
              <a:ext uri="{FF2B5EF4-FFF2-40B4-BE49-F238E27FC236}">
                <a16:creationId xmlns:a16="http://schemas.microsoft.com/office/drawing/2014/main" id="{59CE3E46-EEAA-5199-4993-E9E6A4EF98FA}"/>
              </a:ext>
            </a:extLst>
          </p:cNvPr>
          <p:cNvCxnSpPr>
            <a:cxnSpLocks/>
          </p:cNvCxnSpPr>
          <p:nvPr/>
        </p:nvCxnSpPr>
        <p:spPr>
          <a:xfrm flipH="1" flipV="1">
            <a:off x="9304964" y="2683449"/>
            <a:ext cx="1371949" cy="193249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5C8F50F-27E5-06C8-1BD9-EC6BADE4E6EA}"/>
              </a:ext>
            </a:extLst>
          </p:cNvPr>
          <p:cNvSpPr txBox="1"/>
          <p:nvPr/>
        </p:nvSpPr>
        <p:spPr>
          <a:xfrm>
            <a:off x="3562158" y="4539673"/>
            <a:ext cx="1942716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Micromegas readout:</a:t>
            </a:r>
            <a:endParaRPr lang="en-US" dirty="0"/>
          </a:p>
          <a:p>
            <a:r>
              <a:rPr lang="en-US" sz="1400" dirty="0"/>
              <a:t>120 x 120 strips </a:t>
            </a:r>
            <a:endParaRPr lang="en-US" dirty="0">
              <a:cs typeface="Calibri"/>
            </a:endParaRPr>
          </a:p>
          <a:p>
            <a:r>
              <a:rPr lang="en-US" sz="1400" dirty="0"/>
              <a:t>Pitch = 0.5 mm</a:t>
            </a:r>
            <a:endParaRPr lang="en-US" sz="1400" dirty="0">
              <a:cs typeface="Calibri"/>
            </a:endParaRPr>
          </a:p>
          <a:p>
            <a:r>
              <a:rPr lang="en-US" sz="1400" dirty="0">
                <a:cs typeface="Calibri"/>
              </a:rPr>
              <a:t>(6 x 6 cm</a:t>
            </a:r>
            <a:r>
              <a:rPr lang="en-US" sz="1400" baseline="30000" dirty="0">
                <a:cs typeface="Calibri"/>
              </a:rPr>
              <a:t>2</a:t>
            </a:r>
            <a:r>
              <a:rPr lang="en-US" sz="1400" dirty="0">
                <a:cs typeface="Calibri"/>
              </a:rPr>
              <a:t>)</a:t>
            </a:r>
            <a:endParaRPr lang="en-US" sz="1400" dirty="0">
              <a:ea typeface="Calibri"/>
              <a:cs typeface="Calibri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11D960-F4EC-1AF8-B7C0-5C0204B165C8}"/>
              </a:ext>
            </a:extLst>
          </p:cNvPr>
          <p:cNvGrpSpPr/>
          <p:nvPr/>
        </p:nvGrpSpPr>
        <p:grpSpPr>
          <a:xfrm>
            <a:off x="7502170" y="3097169"/>
            <a:ext cx="2519988" cy="1872342"/>
            <a:chOff x="7763868" y="2943229"/>
            <a:chExt cx="2519988" cy="187234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2073FE7-0EBC-B09B-6839-CAD3C6C1E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63868" y="2964672"/>
              <a:ext cx="2519988" cy="1850899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CCDB109-2365-8496-8D3B-F86706F14CA4}"/>
                </a:ext>
              </a:extLst>
            </p:cNvPr>
            <p:cNvSpPr/>
            <p:nvPr/>
          </p:nvSpPr>
          <p:spPr>
            <a:xfrm>
              <a:off x="8250692" y="2943229"/>
              <a:ext cx="531090" cy="2847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B81BD25-0DDB-302F-9323-54FA55729D8A}"/>
                </a:ext>
              </a:extLst>
            </p:cNvPr>
            <p:cNvSpPr/>
            <p:nvPr/>
          </p:nvSpPr>
          <p:spPr>
            <a:xfrm rot="-2640000">
              <a:off x="9601908" y="4348426"/>
              <a:ext cx="446424" cy="3848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6D87C113-74C5-1168-ABC5-B4F68D2CF9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81178" y="3289060"/>
            <a:ext cx="1581824" cy="11650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DD41EC-BF33-BE64-D9F2-664F0A039BAA}"/>
              </a:ext>
            </a:extLst>
          </p:cNvPr>
          <p:cNvSpPr txBox="1"/>
          <p:nvPr/>
        </p:nvSpPr>
        <p:spPr>
          <a:xfrm>
            <a:off x="10389368" y="4462704"/>
            <a:ext cx="136544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Micromesh grid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88DB1B-D8F5-9F0D-A5E3-713480A7CD82}"/>
              </a:ext>
            </a:extLst>
          </p:cNvPr>
          <p:cNvSpPr txBox="1"/>
          <p:nvPr/>
        </p:nvSpPr>
        <p:spPr>
          <a:xfrm>
            <a:off x="6945995" y="2852134"/>
            <a:ext cx="2743199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latin typeface="Arial"/>
                <a:ea typeface="+mn-lt"/>
                <a:cs typeface="+mn-lt"/>
              </a:rPr>
              <a:t>S. </a:t>
            </a:r>
            <a:r>
              <a:rPr lang="en-US" sz="1000" err="1">
                <a:latin typeface="Arial"/>
                <a:ea typeface="+mn-lt"/>
                <a:cs typeface="+mn-lt"/>
              </a:rPr>
              <a:t>Andriamonje</a:t>
            </a:r>
            <a:r>
              <a:rPr lang="en-US" sz="1000">
                <a:latin typeface="Arial"/>
                <a:ea typeface="+mn-lt"/>
                <a:cs typeface="+mn-lt"/>
              </a:rPr>
              <a:t> et al. JINST 2010 5 P02001</a:t>
            </a:r>
            <a:endParaRPr lang="en-US" sz="100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3988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ítulo 1">
            <a:extLst>
              <a:ext uri="{FF2B5EF4-FFF2-40B4-BE49-F238E27FC236}">
                <a16:creationId xmlns:a16="http://schemas.microsoft.com/office/drawing/2014/main" id="{BF2014DE-F722-5306-3B09-114F6583C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200" dirty="0" err="1"/>
              <a:t>Background</a:t>
            </a:r>
            <a:r>
              <a:rPr lang="es-ES" sz="5200" dirty="0"/>
              <a:t> </a:t>
            </a:r>
            <a:r>
              <a:rPr lang="es-ES" sz="5200" dirty="0" err="1"/>
              <a:t>rejection</a:t>
            </a:r>
            <a:r>
              <a:rPr lang="es-ES" sz="5200" dirty="0"/>
              <a:t> in </a:t>
            </a:r>
            <a:r>
              <a:rPr lang="es-ES" sz="5200" dirty="0" err="1"/>
              <a:t>BabyIAXO</a:t>
            </a:r>
            <a:endParaRPr lang="es-ES" sz="5200" dirty="0" err="1">
              <a:cs typeface="Calibri Light"/>
            </a:endParaRPr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D9BED9F9-A741-FD6C-C08C-EF2E55404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7</a:t>
            </a:fld>
            <a:endParaRPr lang="en-US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68A771C5-73AF-022A-07FC-030DBCAF2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206D3A-7D2C-F5FC-63D3-B1E108555186}"/>
              </a:ext>
            </a:extLst>
          </p:cNvPr>
          <p:cNvSpPr txBox="1"/>
          <p:nvPr/>
        </p:nvSpPr>
        <p:spPr>
          <a:xfrm>
            <a:off x="696928" y="2056177"/>
            <a:ext cx="5492314" cy="158504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Calibri,Sans-Serif"/>
              <a:buChar char="+"/>
            </a:pPr>
            <a:r>
              <a:rPr lang="es-ES" sz="1600" u="sng" err="1">
                <a:latin typeface="Arial"/>
                <a:cs typeface="Arial"/>
              </a:rPr>
              <a:t>Radiopurity</a:t>
            </a:r>
            <a:r>
              <a:rPr lang="es-ES" sz="1600">
                <a:latin typeface="Arial"/>
                <a:cs typeface="Arial"/>
              </a:rPr>
              <a:t>: </a:t>
            </a:r>
            <a:r>
              <a:rPr lang="es-ES" sz="1600" err="1">
                <a:latin typeface="Arial"/>
                <a:cs typeface="Arial"/>
              </a:rPr>
              <a:t>inner</a:t>
            </a:r>
            <a:r>
              <a:rPr lang="es-ES" sz="1600">
                <a:latin typeface="Arial"/>
                <a:cs typeface="Arial"/>
              </a:rPr>
              <a:t> </a:t>
            </a:r>
            <a:r>
              <a:rPr lang="es-ES" sz="1600" err="1">
                <a:latin typeface="Arial"/>
                <a:cs typeface="Arial"/>
              </a:rPr>
              <a:t>components</a:t>
            </a:r>
            <a:r>
              <a:rPr lang="es-ES" sz="1600">
                <a:latin typeface="Arial"/>
                <a:cs typeface="Arial"/>
              </a:rPr>
              <a:t>.</a:t>
            </a:r>
            <a:endParaRPr lang="en-US" sz="1600">
              <a:latin typeface="Arial"/>
              <a:cs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Calibri,Sans-Serif"/>
              <a:buChar char="+"/>
            </a:pPr>
            <a:r>
              <a:rPr lang="es-ES" sz="1600" u="sng" err="1">
                <a:latin typeface="Arial"/>
                <a:cs typeface="Arial"/>
              </a:rPr>
              <a:t>Passive</a:t>
            </a:r>
            <a:r>
              <a:rPr lang="es-ES" sz="1600" u="sng">
                <a:latin typeface="Arial"/>
                <a:cs typeface="Arial"/>
              </a:rPr>
              <a:t> </a:t>
            </a:r>
            <a:r>
              <a:rPr lang="es-ES" sz="1600" u="sng" err="1">
                <a:latin typeface="Arial"/>
                <a:cs typeface="Arial"/>
              </a:rPr>
              <a:t>shielding</a:t>
            </a:r>
            <a:r>
              <a:rPr lang="es-ES" sz="1600">
                <a:latin typeface="Arial"/>
                <a:cs typeface="Arial"/>
              </a:rPr>
              <a:t>: lead </a:t>
            </a:r>
            <a:r>
              <a:rPr lang="es-ES" sz="1600" err="1">
                <a:latin typeface="Arial"/>
                <a:cs typeface="Arial"/>
              </a:rPr>
              <a:t>shell</a:t>
            </a:r>
            <a:r>
              <a:rPr lang="es-ES" sz="1600">
                <a:latin typeface="Arial"/>
                <a:cs typeface="Arial"/>
              </a:rPr>
              <a:t>.</a:t>
            </a:r>
            <a:endParaRPr lang="en-US" sz="1600">
              <a:latin typeface="Arial"/>
              <a:cs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Calibri,Sans-Serif"/>
              <a:buChar char="+"/>
            </a:pPr>
            <a:r>
              <a:rPr lang="es-ES" sz="1600" u="sng">
                <a:latin typeface="Arial"/>
                <a:cs typeface="Arial"/>
              </a:rPr>
              <a:t>Active </a:t>
            </a:r>
            <a:r>
              <a:rPr lang="es-ES" sz="1600" u="sng" err="1">
                <a:latin typeface="Arial"/>
                <a:cs typeface="Arial"/>
              </a:rPr>
              <a:t>shilding</a:t>
            </a:r>
            <a:r>
              <a:rPr lang="es-ES" sz="1600">
                <a:latin typeface="Arial"/>
                <a:cs typeface="Arial"/>
              </a:rPr>
              <a:t>: muon vetos (PMT </a:t>
            </a:r>
            <a:r>
              <a:rPr lang="es-ES" sz="1600" err="1">
                <a:latin typeface="Arial"/>
                <a:cs typeface="Arial"/>
              </a:rPr>
              <a:t>scintillators</a:t>
            </a:r>
            <a:r>
              <a:rPr lang="es-ES" sz="1600">
                <a:latin typeface="Arial"/>
                <a:cs typeface="Arial"/>
              </a:rPr>
              <a:t>).</a:t>
            </a:r>
            <a:endParaRPr lang="en-US" sz="1600">
              <a:latin typeface="Arial"/>
              <a:cs typeface="Arial"/>
            </a:endParaRP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Calibri,Sans-Serif"/>
              <a:buChar char="+"/>
            </a:pPr>
            <a:r>
              <a:rPr lang="es-ES" sz="1600" u="sng" err="1">
                <a:latin typeface="Arial"/>
                <a:cs typeface="Arial"/>
              </a:rPr>
              <a:t>Event</a:t>
            </a:r>
            <a:r>
              <a:rPr lang="es-ES" sz="1600" u="sng">
                <a:latin typeface="Arial"/>
                <a:cs typeface="Arial"/>
              </a:rPr>
              <a:t> </a:t>
            </a:r>
            <a:r>
              <a:rPr lang="es-ES" sz="1600" u="sng" err="1">
                <a:latin typeface="Arial"/>
                <a:cs typeface="Arial"/>
              </a:rPr>
              <a:t>discrimination</a:t>
            </a:r>
            <a:r>
              <a:rPr lang="es-ES" sz="1600" u="sng">
                <a:latin typeface="Arial"/>
                <a:cs typeface="Arial"/>
              </a:rPr>
              <a:t> </a:t>
            </a:r>
            <a:r>
              <a:rPr lang="es-ES" sz="1600" u="sng" err="1">
                <a:latin typeface="Arial"/>
                <a:cs typeface="Arial"/>
              </a:rPr>
              <a:t>strategies</a:t>
            </a:r>
            <a:r>
              <a:rPr lang="es-ES" sz="1600">
                <a:latin typeface="Arial"/>
                <a:cs typeface="Arial"/>
              </a:rPr>
              <a:t>: G4 </a:t>
            </a:r>
            <a:r>
              <a:rPr lang="en-US" sz="1600">
                <a:latin typeface="Arial"/>
                <a:cs typeface="Arial"/>
              </a:rPr>
              <a:t>simulation</a:t>
            </a:r>
            <a:r>
              <a:rPr lang="es-ES" sz="1600">
                <a:latin typeface="Arial"/>
                <a:cs typeface="Arial"/>
              </a:rPr>
              <a:t> and </a:t>
            </a:r>
            <a:r>
              <a:rPr lang="en-US" sz="1600">
                <a:latin typeface="Arial"/>
                <a:cs typeface="Arial"/>
              </a:rPr>
              <a:t>prototype</a:t>
            </a:r>
            <a:r>
              <a:rPr lang="es-ES" sz="1600">
                <a:latin typeface="Arial"/>
                <a:cs typeface="Arial"/>
              </a:rPr>
              <a:t> </a:t>
            </a:r>
            <a:r>
              <a:rPr lang="es-ES" sz="1600" err="1">
                <a:latin typeface="Arial"/>
                <a:cs typeface="Arial"/>
              </a:rPr>
              <a:t>measurments</a:t>
            </a:r>
            <a:r>
              <a:rPr lang="es-ES" sz="1600">
                <a:latin typeface="Arial"/>
                <a:cs typeface="Arial"/>
              </a:rPr>
              <a:t>.</a:t>
            </a:r>
            <a:endParaRPr lang="en-US" sz="1600">
              <a:cs typeface="Calibri" panose="020F0502020204030204"/>
            </a:endParaRPr>
          </a:p>
        </p:txBody>
      </p:sp>
      <p:pic>
        <p:nvPicPr>
          <p:cNvPr id="5" name="Picture 4" descr="Diagrama&#10;&#10;Descripción generada automáticamente">
            <a:extLst>
              <a:ext uri="{FF2B5EF4-FFF2-40B4-BE49-F238E27FC236}">
                <a16:creationId xmlns:a16="http://schemas.microsoft.com/office/drawing/2014/main" id="{267B17A5-FD17-A340-62A4-DBDC4C9A7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275" y="2737356"/>
            <a:ext cx="4667183" cy="33863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10CA03-E8F4-E710-45B7-0B8056905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070" y="3814352"/>
            <a:ext cx="3540333" cy="1971953"/>
          </a:xfrm>
          <a:prstGeom prst="rect">
            <a:avLst/>
          </a:prstGeom>
        </p:spPr>
      </p:pic>
      <p:sp>
        <p:nvSpPr>
          <p:cNvPr id="15" name="19 CuadroTexto">
            <a:extLst>
              <a:ext uri="{FF2B5EF4-FFF2-40B4-BE49-F238E27FC236}">
                <a16:creationId xmlns:a16="http://schemas.microsoft.com/office/drawing/2014/main" id="{8F539702-04DE-6E54-9A41-8639E7532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4908" y="5781524"/>
            <a:ext cx="3522380" cy="523220"/>
          </a:xfrm>
          <a:prstGeom prst="rect">
            <a:avLst/>
          </a:pr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s-ES" altLang="en-US" sz="1400" b="1">
                <a:solidFill>
                  <a:schemeClr val="bg1"/>
                </a:solidFill>
                <a:latin typeface="Verdana"/>
                <a:ea typeface="Verdana"/>
              </a:rPr>
              <a:t>CAST background </a:t>
            </a:r>
            <a:r>
              <a:rPr lang="es-ES" altLang="en-US" sz="1400" b="1" err="1">
                <a:solidFill>
                  <a:schemeClr val="bg1"/>
                </a:solidFill>
                <a:latin typeface="Verdana"/>
                <a:ea typeface="Verdana"/>
              </a:rPr>
              <a:t>measurement</a:t>
            </a:r>
            <a:r>
              <a:rPr lang="es-ES" altLang="en-US" sz="1400" b="1">
                <a:solidFill>
                  <a:schemeClr val="bg1"/>
                </a:solidFill>
                <a:latin typeface="Verdana"/>
                <a:ea typeface="Verdana"/>
              </a:rPr>
              <a:t>, </a:t>
            </a:r>
            <a:endParaRPr lang="es-ES" altLang="en-US" sz="1400" b="1">
              <a:solidFill>
                <a:schemeClr val="bg1"/>
              </a:solidFill>
              <a:ea typeface="Verdana"/>
            </a:endParaRPr>
          </a:p>
          <a:p>
            <a:r>
              <a:rPr lang="es-ES" sz="1400">
                <a:solidFill>
                  <a:schemeClr val="bg1"/>
                </a:solidFill>
                <a:latin typeface="Verdana"/>
                <a:ea typeface="Verdana"/>
              </a:rPr>
              <a:t>NATURE PHYSICS (2017)</a:t>
            </a:r>
            <a:endParaRPr lang="es-ES" altLang="en-US" sz="1400" b="1">
              <a:solidFill>
                <a:schemeClr val="bg1"/>
              </a:solidFill>
              <a:ea typeface="Verdan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1A455E-87A1-7A3C-0CF4-438D3775C651}"/>
              </a:ext>
            </a:extLst>
          </p:cNvPr>
          <p:cNvSpPr txBox="1"/>
          <p:nvPr/>
        </p:nvSpPr>
        <p:spPr>
          <a:xfrm>
            <a:off x="4971346" y="4507274"/>
            <a:ext cx="1957651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8100" kern="120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9pPr>
          </a:lstStyle>
          <a:p>
            <a:r>
              <a:rPr lang="es-ES" sz="1400">
                <a:latin typeface="Verdana"/>
                <a:ea typeface="Verdana"/>
                <a:cs typeface="Calibri"/>
              </a:rPr>
              <a:t>Background </a:t>
            </a:r>
            <a:r>
              <a:rPr lang="es-ES" sz="1400" err="1">
                <a:latin typeface="Verdana"/>
                <a:ea typeface="Verdana"/>
                <a:cs typeface="Calibri"/>
              </a:rPr>
              <a:t>evolution</a:t>
            </a:r>
            <a:r>
              <a:rPr lang="es-ES" sz="1400">
                <a:latin typeface="Verdana"/>
                <a:ea typeface="Verdana"/>
                <a:cs typeface="Calibri"/>
              </a:rPr>
              <a:t> in CAST</a:t>
            </a:r>
          </a:p>
        </p:txBody>
      </p:sp>
    </p:spTree>
    <p:extLst>
      <p:ext uri="{BB962C8B-B14F-4D97-AF65-F5344CB8AC3E}">
        <p14:creationId xmlns:p14="http://schemas.microsoft.com/office/powerpoint/2010/main" val="2159009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0421AD4-8785-076D-B651-DADC3041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5400"/>
              <a:t>IAXO-D1 at CEA-</a:t>
            </a:r>
            <a:r>
              <a:rPr lang="es-ES" sz="5400" err="1"/>
              <a:t>Saclay</a:t>
            </a:r>
            <a:endParaRPr lang="es-ES" sz="5400" err="1">
              <a:ea typeface="Calibri Light"/>
              <a:cs typeface="Calibri Light"/>
            </a:endParaRP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CBE919-1B03-BEE3-6DAE-A0302F7D2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00115" y="6356350"/>
            <a:ext cx="4114800" cy="365125"/>
          </a:xfrm>
        </p:spPr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BFF00-6FE6-1F56-B458-9E66E9C0A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8</a:t>
            </a:fld>
            <a:endParaRPr lang="en-US"/>
          </a:p>
        </p:txBody>
      </p:sp>
      <p:sp>
        <p:nvSpPr>
          <p:cNvPr id="44" name="CuadroTexto 10">
            <a:extLst>
              <a:ext uri="{FF2B5EF4-FFF2-40B4-BE49-F238E27FC236}">
                <a16:creationId xmlns:a16="http://schemas.microsoft.com/office/drawing/2014/main" id="{B36DC2AA-22EF-425F-D1C9-BC829028D25B}"/>
              </a:ext>
            </a:extLst>
          </p:cNvPr>
          <p:cNvSpPr txBox="1"/>
          <p:nvPr/>
        </p:nvSpPr>
        <p:spPr>
          <a:xfrm>
            <a:off x="740680" y="3576875"/>
            <a:ext cx="925253" cy="30777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>
                <a:cs typeface="Calibri"/>
              </a:rPr>
              <a:t>r = 30 mm</a:t>
            </a:r>
            <a:endParaRPr lang="es-ES" sz="1400">
              <a:latin typeface="Symbol"/>
              <a:cs typeface="Calibri" panose="020F0502020204030204"/>
              <a:sym typeface="Symbol"/>
            </a:endParaRPr>
          </a:p>
        </p:txBody>
      </p:sp>
      <p:sp>
        <p:nvSpPr>
          <p:cNvPr id="45" name="TextBox 2">
            <a:extLst>
              <a:ext uri="{FF2B5EF4-FFF2-40B4-BE49-F238E27FC236}">
                <a16:creationId xmlns:a16="http://schemas.microsoft.com/office/drawing/2014/main" id="{D34F5667-3866-8586-3DBD-116028AF1C05}"/>
              </a:ext>
            </a:extLst>
          </p:cNvPr>
          <p:cNvSpPr txBox="1"/>
          <p:nvPr/>
        </p:nvSpPr>
        <p:spPr>
          <a:xfrm>
            <a:off x="2389700" y="2130196"/>
            <a:ext cx="4850085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cs typeface="Calibri"/>
              </a:rPr>
              <a:t>Characterization of a new Micromegas detector design IAXO-D1</a:t>
            </a:r>
            <a:endParaRPr lang="en-US" sz="1400" dirty="0"/>
          </a:p>
        </p:txBody>
      </p:sp>
      <p:sp>
        <p:nvSpPr>
          <p:cNvPr id="46" name="TextBox 3">
            <a:extLst>
              <a:ext uri="{FF2B5EF4-FFF2-40B4-BE49-F238E27FC236}">
                <a16:creationId xmlns:a16="http://schemas.microsoft.com/office/drawing/2014/main" id="{F214DD0F-A313-4498-B83B-59492D8E96A3}"/>
              </a:ext>
            </a:extLst>
          </p:cNvPr>
          <p:cNvSpPr txBox="1"/>
          <p:nvPr/>
        </p:nvSpPr>
        <p:spPr>
          <a:xfrm>
            <a:off x="106378" y="3978808"/>
            <a:ext cx="1538458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cs typeface="Calibri"/>
              </a:rPr>
              <a:t>Window replaced -&gt; be able to illuminate most the Micromegas surface</a:t>
            </a:r>
          </a:p>
        </p:txBody>
      </p:sp>
      <p:sp>
        <p:nvSpPr>
          <p:cNvPr id="47" name="TextBox 4">
            <a:extLst>
              <a:ext uri="{FF2B5EF4-FFF2-40B4-BE49-F238E27FC236}">
                <a16:creationId xmlns:a16="http://schemas.microsoft.com/office/drawing/2014/main" id="{6CA54216-22A3-B30D-7CF9-EA71E0A63E03}"/>
              </a:ext>
            </a:extLst>
          </p:cNvPr>
          <p:cNvSpPr txBox="1"/>
          <p:nvPr/>
        </p:nvSpPr>
        <p:spPr>
          <a:xfrm>
            <a:off x="4352427" y="6040254"/>
            <a:ext cx="1103745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cs typeface="Calibri"/>
              </a:rPr>
              <a:t>AGET card</a:t>
            </a:r>
          </a:p>
        </p:txBody>
      </p:sp>
      <p:sp>
        <p:nvSpPr>
          <p:cNvPr id="48" name="TextBox 5">
            <a:extLst>
              <a:ext uri="{FF2B5EF4-FFF2-40B4-BE49-F238E27FC236}">
                <a16:creationId xmlns:a16="http://schemas.microsoft.com/office/drawing/2014/main" id="{58E10CE6-7E89-8962-0379-D4943A921FC2}"/>
              </a:ext>
            </a:extLst>
          </p:cNvPr>
          <p:cNvSpPr txBox="1"/>
          <p:nvPr/>
        </p:nvSpPr>
        <p:spPr>
          <a:xfrm>
            <a:off x="694359" y="5826413"/>
            <a:ext cx="972895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cs typeface="Calibri"/>
              </a:rPr>
              <a:t>Flat cable</a:t>
            </a:r>
          </a:p>
        </p:txBody>
      </p:sp>
      <p:sp>
        <p:nvSpPr>
          <p:cNvPr id="49" name="TextBox 6">
            <a:extLst>
              <a:ext uri="{FF2B5EF4-FFF2-40B4-BE49-F238E27FC236}">
                <a16:creationId xmlns:a16="http://schemas.microsoft.com/office/drawing/2014/main" id="{1842D95A-ABDE-BE12-7286-287882589338}"/>
              </a:ext>
            </a:extLst>
          </p:cNvPr>
          <p:cNvSpPr txBox="1"/>
          <p:nvPr/>
        </p:nvSpPr>
        <p:spPr>
          <a:xfrm>
            <a:off x="6271314" y="5361915"/>
            <a:ext cx="1650229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cs typeface="Calibri"/>
              </a:rPr>
              <a:t>Detector chamber:</a:t>
            </a:r>
          </a:p>
          <a:p>
            <a:r>
              <a:rPr lang="en-US" sz="1400" err="1">
                <a:cs typeface="Calibri"/>
              </a:rPr>
              <a:t>Ar</a:t>
            </a:r>
            <a:r>
              <a:rPr lang="en-US" sz="1400">
                <a:cs typeface="Calibri"/>
              </a:rPr>
              <a:t>-ISO mixture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D19A28CC-1215-8649-0D7C-405011E7EA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8" t="4846" r="6199" b="993"/>
          <a:stretch/>
        </p:blipFill>
        <p:spPr>
          <a:xfrm>
            <a:off x="1680607" y="2510632"/>
            <a:ext cx="4559998" cy="3442806"/>
          </a:xfrm>
          <a:prstGeom prst="rect">
            <a:avLst/>
          </a:prstGeom>
        </p:spPr>
      </p:pic>
      <p:sp>
        <p:nvSpPr>
          <p:cNvPr id="51" name="TextBox 8">
            <a:extLst>
              <a:ext uri="{FF2B5EF4-FFF2-40B4-BE49-F238E27FC236}">
                <a16:creationId xmlns:a16="http://schemas.microsoft.com/office/drawing/2014/main" id="{484778B9-23B0-19CF-605A-DD92C7B29185}"/>
              </a:ext>
            </a:extLst>
          </p:cNvPr>
          <p:cNvSpPr txBox="1"/>
          <p:nvPr/>
        </p:nvSpPr>
        <p:spPr>
          <a:xfrm>
            <a:off x="6275330" y="2818569"/>
            <a:ext cx="1208155" cy="307777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cs typeface="Calibri"/>
              </a:rPr>
              <a:t>Fe55 Source</a:t>
            </a:r>
            <a:endParaRPr lang="en-US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6AA178B3-59A5-A3E9-26CE-3506983271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85" t="13421" r="10836" b="11523"/>
          <a:stretch/>
        </p:blipFill>
        <p:spPr>
          <a:xfrm>
            <a:off x="269830" y="1973004"/>
            <a:ext cx="2037951" cy="1607351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0B20A246-C3B6-B3D3-E458-BBA2C70618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208" t="33215" r="12355" b="3089"/>
          <a:stretch/>
        </p:blipFill>
        <p:spPr>
          <a:xfrm>
            <a:off x="6237526" y="3321990"/>
            <a:ext cx="1594904" cy="1860781"/>
          </a:xfrm>
          <a:prstGeom prst="rect">
            <a:avLst/>
          </a:prstGeom>
        </p:spPr>
      </p:pic>
      <p:cxnSp>
        <p:nvCxnSpPr>
          <p:cNvPr id="54" name="Conector recto de flecha 13">
            <a:extLst>
              <a:ext uri="{FF2B5EF4-FFF2-40B4-BE49-F238E27FC236}">
                <a16:creationId xmlns:a16="http://schemas.microsoft.com/office/drawing/2014/main" id="{9039575D-4FEA-8417-DAD1-6F2CABAD4DD8}"/>
              </a:ext>
            </a:extLst>
          </p:cNvPr>
          <p:cNvCxnSpPr>
            <a:cxnSpLocks/>
          </p:cNvCxnSpPr>
          <p:nvPr/>
        </p:nvCxnSpPr>
        <p:spPr>
          <a:xfrm>
            <a:off x="1711474" y="2920466"/>
            <a:ext cx="3150947" cy="10372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de flecha 13">
            <a:extLst>
              <a:ext uri="{FF2B5EF4-FFF2-40B4-BE49-F238E27FC236}">
                <a16:creationId xmlns:a16="http://schemas.microsoft.com/office/drawing/2014/main" id="{C08E12F8-42ED-84BE-CE26-653978A49D49}"/>
              </a:ext>
            </a:extLst>
          </p:cNvPr>
          <p:cNvCxnSpPr>
            <a:cxnSpLocks/>
          </p:cNvCxnSpPr>
          <p:nvPr/>
        </p:nvCxnSpPr>
        <p:spPr>
          <a:xfrm flipV="1">
            <a:off x="1539129" y="5166091"/>
            <a:ext cx="718370" cy="6946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13">
            <a:extLst>
              <a:ext uri="{FF2B5EF4-FFF2-40B4-BE49-F238E27FC236}">
                <a16:creationId xmlns:a16="http://schemas.microsoft.com/office/drawing/2014/main" id="{27CD04A1-7E43-BC46-3234-B9BA213B0BE1}"/>
              </a:ext>
            </a:extLst>
          </p:cNvPr>
          <p:cNvCxnSpPr>
            <a:cxnSpLocks/>
          </p:cNvCxnSpPr>
          <p:nvPr/>
        </p:nvCxnSpPr>
        <p:spPr>
          <a:xfrm flipH="1" flipV="1">
            <a:off x="5224179" y="4511849"/>
            <a:ext cx="1475602" cy="8395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de flecha 13">
            <a:extLst>
              <a:ext uri="{FF2B5EF4-FFF2-40B4-BE49-F238E27FC236}">
                <a16:creationId xmlns:a16="http://schemas.microsoft.com/office/drawing/2014/main" id="{8AB354E1-40C5-0367-320B-398CDA3350B2}"/>
              </a:ext>
            </a:extLst>
          </p:cNvPr>
          <p:cNvCxnSpPr>
            <a:cxnSpLocks/>
          </p:cNvCxnSpPr>
          <p:nvPr/>
        </p:nvCxnSpPr>
        <p:spPr>
          <a:xfrm flipH="1" flipV="1">
            <a:off x="3653996" y="5358518"/>
            <a:ext cx="897662" cy="7254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de flecha 13">
            <a:extLst>
              <a:ext uri="{FF2B5EF4-FFF2-40B4-BE49-F238E27FC236}">
                <a16:creationId xmlns:a16="http://schemas.microsoft.com/office/drawing/2014/main" id="{3D995AE7-8C4A-0825-3CE1-C0F421AF2EE5}"/>
              </a:ext>
            </a:extLst>
          </p:cNvPr>
          <p:cNvCxnSpPr>
            <a:cxnSpLocks/>
          </p:cNvCxnSpPr>
          <p:nvPr/>
        </p:nvCxnSpPr>
        <p:spPr>
          <a:xfrm flipV="1">
            <a:off x="6682380" y="4735060"/>
            <a:ext cx="290013" cy="6143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de flecha 13">
            <a:extLst>
              <a:ext uri="{FF2B5EF4-FFF2-40B4-BE49-F238E27FC236}">
                <a16:creationId xmlns:a16="http://schemas.microsoft.com/office/drawing/2014/main" id="{D511E82C-4121-CEDC-62A7-2F83BA40E8BE}"/>
              </a:ext>
            </a:extLst>
          </p:cNvPr>
          <p:cNvCxnSpPr>
            <a:cxnSpLocks/>
          </p:cNvCxnSpPr>
          <p:nvPr/>
        </p:nvCxnSpPr>
        <p:spPr>
          <a:xfrm>
            <a:off x="6642858" y="3100572"/>
            <a:ext cx="282347" cy="5338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de flecha 13">
            <a:extLst>
              <a:ext uri="{FF2B5EF4-FFF2-40B4-BE49-F238E27FC236}">
                <a16:creationId xmlns:a16="http://schemas.microsoft.com/office/drawing/2014/main" id="{4E7A15FF-235A-5928-7636-3147EAB43080}"/>
              </a:ext>
            </a:extLst>
          </p:cNvPr>
          <p:cNvCxnSpPr>
            <a:cxnSpLocks/>
          </p:cNvCxnSpPr>
          <p:nvPr/>
        </p:nvCxnSpPr>
        <p:spPr>
          <a:xfrm flipH="1">
            <a:off x="5331932" y="3107531"/>
            <a:ext cx="1338400" cy="7192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C110C6A-FF33-FADC-82DE-86368584506D}"/>
              </a:ext>
            </a:extLst>
          </p:cNvPr>
          <p:cNvSpPr txBox="1"/>
          <p:nvPr/>
        </p:nvSpPr>
        <p:spPr>
          <a:xfrm>
            <a:off x="8130890" y="1986200"/>
            <a:ext cx="3746884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cs typeface="Calibri"/>
              </a:rPr>
              <a:t>Characterizations and tests:</a:t>
            </a:r>
          </a:p>
          <a:p>
            <a:pPr marL="285750" indent="-285750">
              <a:buFont typeface="Calibri"/>
              <a:buChar char="-"/>
            </a:pPr>
            <a:r>
              <a:rPr lang="en-US">
                <a:cs typeface="Calibri"/>
              </a:rPr>
              <a:t>Gain, transparency and resolution: mesh &amp; strips.</a:t>
            </a:r>
          </a:p>
          <a:p>
            <a:pPr marL="285750" indent="-285750">
              <a:buFont typeface="Calibri"/>
              <a:buChar char="-"/>
            </a:pPr>
            <a:r>
              <a:rPr lang="en-US">
                <a:cs typeface="Calibri"/>
              </a:rPr>
              <a:t>Position scan over the window (mapping).</a:t>
            </a:r>
          </a:p>
          <a:p>
            <a:pPr marL="285750" indent="-285750">
              <a:buFont typeface="Calibri"/>
              <a:buChar char="-"/>
            </a:pPr>
            <a:r>
              <a:rPr lang="en-US">
                <a:cs typeface="Calibri"/>
              </a:rPr>
              <a:t>Stability over time.</a:t>
            </a:r>
          </a:p>
          <a:p>
            <a:endParaRPr lang="en-US"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E4230F-F86F-DD08-0557-0424A9A23DE5}"/>
              </a:ext>
            </a:extLst>
          </p:cNvPr>
          <p:cNvSpPr txBox="1"/>
          <p:nvPr/>
        </p:nvSpPr>
        <p:spPr>
          <a:xfrm>
            <a:off x="8130654" y="3989139"/>
            <a:ext cx="3900823" cy="235449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cs typeface="Calibri"/>
              </a:rPr>
              <a:t>Mesh acquisition:</a:t>
            </a:r>
          </a:p>
          <a:p>
            <a:pPr lvl="1"/>
            <a:r>
              <a:rPr lang="en-US" sz="1400">
                <a:solidFill>
                  <a:srgbClr val="000000"/>
                </a:solidFill>
                <a:cs typeface="Calibri"/>
              </a:rPr>
              <a:t>+ PA ORTEC</a:t>
            </a:r>
            <a:endParaRPr lang="en-US" sz="1400">
              <a:solidFill>
                <a:srgbClr val="000000"/>
              </a:solidFill>
              <a:ea typeface="Calibri"/>
              <a:cs typeface="Calibri"/>
            </a:endParaRPr>
          </a:p>
          <a:p>
            <a:pPr lvl="1"/>
            <a:r>
              <a:rPr lang="en-US" sz="1400">
                <a:solidFill>
                  <a:srgbClr val="000000"/>
                </a:solidFill>
                <a:cs typeface="Calibri"/>
              </a:rPr>
              <a:t>+ Shaper</a:t>
            </a:r>
            <a:endParaRPr lang="en-US" sz="1400">
              <a:solidFill>
                <a:srgbClr val="000000"/>
              </a:solidFill>
              <a:ea typeface="Calibri"/>
              <a:cs typeface="Calibri"/>
            </a:endParaRPr>
          </a:p>
          <a:p>
            <a:pPr lvl="1"/>
            <a:r>
              <a:rPr lang="en-US" sz="1400">
                <a:solidFill>
                  <a:srgbClr val="000000"/>
                </a:solidFill>
                <a:cs typeface="Calibri"/>
              </a:rPr>
              <a:t>+ MCA</a:t>
            </a:r>
            <a:endParaRPr lang="en-US" sz="140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sz="1600" b="1">
                <a:cs typeface="Calibri"/>
              </a:rPr>
              <a:t>Strip acquisition:</a:t>
            </a:r>
            <a:endParaRPr lang="en-US" sz="1600" b="1">
              <a:ea typeface="Calibri"/>
              <a:cs typeface="Calibri"/>
            </a:endParaRPr>
          </a:p>
          <a:p>
            <a:pPr marL="457200"/>
            <a:r>
              <a:rPr lang="en-US" sz="1400">
                <a:cs typeface="Calibri"/>
              </a:rPr>
              <a:t>+ </a:t>
            </a:r>
            <a:r>
              <a:rPr lang="en-US" sz="1400">
                <a:latin typeface="Calibri"/>
                <a:ea typeface="Calibri"/>
                <a:cs typeface="Calibri"/>
              </a:rPr>
              <a:t>AGET chip: </a:t>
            </a:r>
            <a:r>
              <a:rPr lang="en-US" sz="900">
                <a:latin typeface="Arial"/>
                <a:ea typeface="+mn-lt"/>
                <a:cs typeface="+mn-lt"/>
              </a:rPr>
              <a:t>S. Anvar et al., AGET, the get front-end </a:t>
            </a:r>
            <a:r>
              <a:rPr lang="en-US" sz="900" err="1">
                <a:latin typeface="Arial"/>
                <a:ea typeface="+mn-lt"/>
                <a:cs typeface="+mn-lt"/>
              </a:rPr>
              <a:t>asic</a:t>
            </a:r>
            <a:r>
              <a:rPr lang="en-US" sz="900">
                <a:latin typeface="Arial"/>
                <a:ea typeface="+mn-lt"/>
                <a:cs typeface="+mn-lt"/>
              </a:rPr>
              <a:t>, for the readout of the time projection chambers used in nuclear physic experiments, IEEE </a:t>
            </a:r>
            <a:r>
              <a:rPr lang="en-US" sz="900" err="1">
                <a:latin typeface="Arial"/>
                <a:ea typeface="+mn-lt"/>
                <a:cs typeface="+mn-lt"/>
              </a:rPr>
              <a:t>Nucl</a:t>
            </a:r>
            <a:r>
              <a:rPr lang="en-US" sz="900">
                <a:latin typeface="Arial"/>
                <a:ea typeface="+mn-lt"/>
                <a:cs typeface="+mn-lt"/>
              </a:rPr>
              <a:t>. Sci. Symp. Conf. Rec. (2011)</a:t>
            </a:r>
            <a:endParaRPr lang="en-US" sz="900">
              <a:latin typeface="Arial"/>
              <a:cs typeface="Calibri"/>
            </a:endParaRPr>
          </a:p>
          <a:p>
            <a:pPr lvl="1"/>
            <a:r>
              <a:rPr lang="en-US" sz="1400">
                <a:cs typeface="Calibri"/>
              </a:rPr>
              <a:t>+ REST framework: </a:t>
            </a:r>
            <a:r>
              <a:rPr lang="en-US" sz="900" i="1">
                <a:latin typeface="Arial"/>
                <a:ea typeface="Calibri" panose="020F0502020204030204"/>
                <a:cs typeface="Calibri"/>
              </a:rPr>
              <a:t>REST-for-</a:t>
            </a:r>
            <a:r>
              <a:rPr lang="en-US" sz="900" i="1">
                <a:latin typeface="Arial"/>
                <a:cs typeface="Calibri"/>
              </a:rPr>
              <a:t>Physics, a ROOT-based framework for event oriented data analysis and combined Monte Carlo response</a:t>
            </a:r>
            <a:r>
              <a:rPr lang="en-US" sz="900">
                <a:latin typeface="Arial"/>
                <a:cs typeface="Calibri"/>
              </a:rPr>
              <a:t>, </a:t>
            </a:r>
            <a:r>
              <a:rPr lang="en-US" sz="900">
                <a:latin typeface="Arial"/>
                <a:cs typeface="Calibri"/>
                <a:hlinkClick r:id="rId5"/>
              </a:rPr>
              <a:t>Comput. Phys. Commun. 273 (2022) 108281</a:t>
            </a:r>
            <a:r>
              <a:rPr lang="en-US" sz="900">
                <a:latin typeface="Arial"/>
                <a:cs typeface="Calibri"/>
              </a:rPr>
              <a:t> [</a:t>
            </a:r>
            <a:r>
              <a:rPr lang="en-US" sz="900">
                <a:latin typeface="Arial"/>
                <a:cs typeface="Calibri"/>
                <a:hlinkClick r:id="rId6"/>
              </a:rPr>
              <a:t>2109.05863</a:t>
            </a:r>
            <a:r>
              <a:rPr lang="en-US" sz="900">
                <a:latin typeface="Arial"/>
                <a:cs typeface="Calibri"/>
              </a:rPr>
              <a:t>]</a:t>
            </a:r>
            <a:endParaRPr lang="en-US" sz="900">
              <a:latin typeface="Arial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7311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ítulo 1">
            <a:extLst>
              <a:ext uri="{FF2B5EF4-FFF2-40B4-BE49-F238E27FC236}">
                <a16:creationId xmlns:a16="http://schemas.microsoft.com/office/drawing/2014/main" id="{2D949C1C-95A7-FEA3-8D70-2242FB94829C}"/>
              </a:ext>
            </a:extLst>
          </p:cNvPr>
          <p:cNvSpPr txBox="1">
            <a:spLocks/>
          </p:cNvSpPr>
          <p:nvPr/>
        </p:nvSpPr>
        <p:spPr>
          <a:xfrm>
            <a:off x="838200" y="35665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500">
                <a:ea typeface="+mj-lt"/>
                <a:cs typeface="+mj-lt"/>
              </a:rPr>
              <a:t>IAXO-D1-Saclay:</a:t>
            </a:r>
            <a:r>
              <a:rPr lang="es-ES" sz="5400">
                <a:ea typeface="+mj-lt"/>
                <a:cs typeface="+mj-lt"/>
              </a:rPr>
              <a:t> </a:t>
            </a:r>
            <a:r>
              <a:rPr lang="es-ES" sz="5400" err="1">
                <a:ea typeface="+mj-lt"/>
                <a:cs typeface="+mj-lt"/>
              </a:rPr>
              <a:t>characterization</a:t>
            </a:r>
            <a:r>
              <a:rPr lang="es-ES" sz="5400">
                <a:ea typeface="+mj-lt"/>
                <a:cs typeface="+mj-lt"/>
              </a:rPr>
              <a:t> (</a:t>
            </a:r>
            <a:r>
              <a:rPr lang="es-ES" sz="5400" err="1">
                <a:ea typeface="+mj-lt"/>
                <a:cs typeface="+mj-lt"/>
              </a:rPr>
              <a:t>mesh</a:t>
            </a:r>
            <a:r>
              <a:rPr lang="es-ES" sz="5400">
                <a:ea typeface="+mj-lt"/>
                <a:cs typeface="+mj-lt"/>
              </a:rPr>
              <a:t>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A37B6-7522-650C-1A1F-1423E3349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Microbulk detector for BabyIAXO – 04-dec-23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7E0AE-675C-6176-26AB-E2B7DD14A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75E92B-3371-E487-B5B7-CF5C452BE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2789" y="2196838"/>
            <a:ext cx="4116681" cy="28577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E07B35F-F1B7-A1E8-40FA-1D7C90EBAB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6" y="2224205"/>
            <a:ext cx="4013199" cy="2832921"/>
          </a:xfrm>
          <a:prstGeom prst="rect">
            <a:avLst/>
          </a:prstGeom>
        </p:spPr>
      </p:pic>
      <p:sp>
        <p:nvSpPr>
          <p:cNvPr id="14" name="TextBox 3">
            <a:extLst>
              <a:ext uri="{FF2B5EF4-FFF2-40B4-BE49-F238E27FC236}">
                <a16:creationId xmlns:a16="http://schemas.microsoft.com/office/drawing/2014/main" id="{C5645ABE-9884-5269-9349-120A5AA3AD1C}"/>
              </a:ext>
            </a:extLst>
          </p:cNvPr>
          <p:cNvSpPr txBox="1"/>
          <p:nvPr/>
        </p:nvSpPr>
        <p:spPr>
          <a:xfrm>
            <a:off x="2098349" y="3160863"/>
            <a:ext cx="872836" cy="26930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err="1">
                <a:cs typeface="Calibri"/>
              </a:rPr>
              <a:t>Ar</a:t>
            </a:r>
            <a:r>
              <a:rPr lang="en-US" sz="1100">
                <a:cs typeface="Calibri"/>
              </a:rPr>
              <a:t>-ISO(5%)</a:t>
            </a:r>
            <a:endParaRPr lang="en-US" sz="11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F416F22-7E33-B915-1D45-9B0278B07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857" y="2197694"/>
            <a:ext cx="4107274" cy="2857724"/>
          </a:xfrm>
          <a:prstGeom prst="rect">
            <a:avLst/>
          </a:prstGeom>
        </p:spPr>
      </p:pic>
      <p:sp>
        <p:nvSpPr>
          <p:cNvPr id="16" name="TextBox 5">
            <a:extLst>
              <a:ext uri="{FF2B5EF4-FFF2-40B4-BE49-F238E27FC236}">
                <a16:creationId xmlns:a16="http://schemas.microsoft.com/office/drawing/2014/main" id="{77103E48-18A1-3388-5FA3-ADB688BAD21A}"/>
              </a:ext>
            </a:extLst>
          </p:cNvPr>
          <p:cNvSpPr txBox="1"/>
          <p:nvPr/>
        </p:nvSpPr>
        <p:spPr>
          <a:xfrm>
            <a:off x="4278920" y="5199391"/>
            <a:ext cx="3629891" cy="101566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sz="1500">
                <a:cs typeface="Calibri"/>
              </a:rPr>
              <a:t>Standard </a:t>
            </a:r>
            <a:r>
              <a:rPr lang="en-US" sz="1500" err="1">
                <a:cs typeface="Calibri"/>
              </a:rPr>
              <a:t>behaviour</a:t>
            </a:r>
            <a:endParaRPr lang="en-US" sz="150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500">
                <a:cs typeface="Calibri"/>
              </a:rPr>
              <a:t>Gains over 10</a:t>
            </a:r>
            <a:r>
              <a:rPr lang="en-US" sz="1500" baseline="30000">
                <a:cs typeface="Calibri"/>
              </a:rPr>
              <a:t>4</a:t>
            </a:r>
          </a:p>
          <a:p>
            <a:pPr marL="285750" indent="-285750">
              <a:buFont typeface="Arial"/>
              <a:buChar char="•"/>
            </a:pPr>
            <a:r>
              <a:rPr lang="en-US" sz="1500">
                <a:cs typeface="Calibri"/>
              </a:rPr>
              <a:t>Resolution @5.9 keV -&gt; 16% (FHWM) with </a:t>
            </a:r>
            <a:r>
              <a:rPr lang="en-US" sz="1500" err="1">
                <a:cs typeface="Calibri"/>
              </a:rPr>
              <a:t>Ar</a:t>
            </a:r>
            <a:r>
              <a:rPr lang="en-US" sz="1500">
                <a:cs typeface="Calibri"/>
              </a:rPr>
              <a:t> + 5% ISO</a:t>
            </a:r>
          </a:p>
        </p:txBody>
      </p:sp>
    </p:spTree>
    <p:extLst>
      <p:ext uri="{BB962C8B-B14F-4D97-AF65-F5344CB8AC3E}">
        <p14:creationId xmlns:p14="http://schemas.microsoft.com/office/powerpoint/2010/main" val="4228373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1200</Words>
  <Application>Microsoft Office PowerPoint</Application>
  <PresentationFormat>Widescreen</PresentationFormat>
  <Paragraphs>208</Paragraphs>
  <Slides>18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Microbulk detectors for the BabyIAXO experiment</vt:lpstr>
      <vt:lpstr>Content</vt:lpstr>
      <vt:lpstr>The International AXion Observatory (IAXO): Physics</vt:lpstr>
      <vt:lpstr>BabyIAXO</vt:lpstr>
      <vt:lpstr>X-ray detector for BabyIAXO</vt:lpstr>
      <vt:lpstr>Microbulk Micromegas detector</vt:lpstr>
      <vt:lpstr>Background rejection in BabyIAXO</vt:lpstr>
      <vt:lpstr>IAXO-D1 at CEA-Saclay</vt:lpstr>
      <vt:lpstr>PowerPoint Presentation</vt:lpstr>
      <vt:lpstr>PowerPoint Presentation</vt:lpstr>
      <vt:lpstr>IAXO-D1-Saclay: position scan</vt:lpstr>
      <vt:lpstr>IAXO-D1-Saclay: position scan</vt:lpstr>
      <vt:lpstr>IAXO-D1-Saclay: position scan</vt:lpstr>
      <vt:lpstr>IAXO-D1-Saclay: position scan</vt:lpstr>
      <vt:lpstr>IAXO-D1-Saclay: position scan</vt:lpstr>
      <vt:lpstr>IAXO-D1-Saclay: position scan</vt:lpstr>
      <vt:lpstr>IAXO-D1-Saclay: position scan</vt:lpstr>
      <vt:lpstr>Summary and prospects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</dc:title>
  <dc:creator/>
  <cp:lastModifiedBy>Ana Quintana</cp:lastModifiedBy>
  <cp:revision>488</cp:revision>
  <cp:lastPrinted>2023-09-11T20:58:48Z</cp:lastPrinted>
  <dcterms:created xsi:type="dcterms:W3CDTF">2023-06-28T08:22:54Z</dcterms:created>
  <dcterms:modified xsi:type="dcterms:W3CDTF">2023-12-04T10:02:57Z</dcterms:modified>
</cp:coreProperties>
</file>