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tmp" ContentType="image/png"/>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1"/>
  </p:notesMasterIdLst>
  <p:sldIdLst>
    <p:sldId id="256" r:id="rId2"/>
    <p:sldId id="257" r:id="rId3"/>
    <p:sldId id="266" r:id="rId4"/>
    <p:sldId id="267" r:id="rId5"/>
    <p:sldId id="268" r:id="rId6"/>
    <p:sldId id="269" r:id="rId7"/>
    <p:sldId id="270" r:id="rId8"/>
    <p:sldId id="271" r:id="rId9"/>
    <p:sldId id="272" r:id="rId10"/>
    <p:sldId id="273" r:id="rId11"/>
    <p:sldId id="274" r:id="rId12"/>
    <p:sldId id="275" r:id="rId13"/>
    <p:sldId id="277" r:id="rId14"/>
    <p:sldId id="374" r:id="rId15"/>
    <p:sldId id="276" r:id="rId16"/>
    <p:sldId id="375" r:id="rId17"/>
    <p:sldId id="376" r:id="rId18"/>
    <p:sldId id="259" r:id="rId19"/>
    <p:sldId id="258" r:id="rId20"/>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92" autoAdjust="0"/>
    <p:restoredTop sz="94660"/>
  </p:normalViewPr>
  <p:slideViewPr>
    <p:cSldViewPr snapToGrid="0">
      <p:cViewPr varScale="1">
        <p:scale>
          <a:sx n="64" d="100"/>
          <a:sy n="64" d="100"/>
        </p:scale>
        <p:origin x="1324" y="3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96E7A4D-F690-429A-9102-C372F5733126}" type="datetimeFigureOut">
              <a:rPr lang="en-GB" smtClean="0"/>
              <a:t>12/03/2024</a:t>
            </a:fld>
            <a:endParaRPr lang="en-GB"/>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F486CE9-1877-45A3-9ABE-42D28D769CEF}" type="slidenum">
              <a:rPr lang="en-GB" smtClean="0"/>
              <a:t>‹#›</a:t>
            </a:fld>
            <a:endParaRPr lang="en-GB"/>
          </a:p>
        </p:txBody>
      </p:sp>
    </p:spTree>
    <p:extLst>
      <p:ext uri="{BB962C8B-B14F-4D97-AF65-F5344CB8AC3E}">
        <p14:creationId xmlns:p14="http://schemas.microsoft.com/office/powerpoint/2010/main" val="356370635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image" Target="../media/image4.pn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emf"/></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5.emf"/><Relationship Id="rId1" Type="http://schemas.openxmlformats.org/officeDocument/2006/relationships/slideMaster" Target="../slideMasters/slideMaster1.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8.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725348"/>
            <a:ext cx="7772400" cy="1829218"/>
          </a:xfrm>
          <a:prstGeom prst="rect">
            <a:avLst/>
          </a:prstGeom>
        </p:spPr>
        <p:txBody>
          <a:bodyPr anchor="b">
            <a:normAutofit/>
          </a:bodyPr>
          <a:lstStyle>
            <a:lvl1pPr algn="ctr">
              <a:defRPr sz="4400" b="0">
                <a:latin typeface="Arial" panose="020B0604020202020204" pitchFamily="34" charset="0"/>
                <a:cs typeface="Arial" panose="020B0604020202020204" pitchFamily="34" charset="0"/>
              </a:defRPr>
            </a:lvl1pPr>
          </a:lstStyle>
          <a:p>
            <a:r>
              <a:rPr lang="en-US"/>
              <a:t>Click to edit Master title style</a:t>
            </a:r>
            <a:endParaRPr lang="en-GB" dirty="0"/>
          </a:p>
        </p:txBody>
      </p:sp>
      <p:sp>
        <p:nvSpPr>
          <p:cNvPr id="3" name="Subtitle 2"/>
          <p:cNvSpPr>
            <a:spLocks noGrp="1"/>
          </p:cNvSpPr>
          <p:nvPr>
            <p:ph type="subTitle" idx="1"/>
          </p:nvPr>
        </p:nvSpPr>
        <p:spPr>
          <a:xfrm>
            <a:off x="1143000" y="3624340"/>
            <a:ext cx="6858000" cy="1297134"/>
          </a:xfrm>
        </p:spPr>
        <p:txBody>
          <a:bodyPr>
            <a:normAutofit/>
          </a:bodyPr>
          <a:lstStyle>
            <a:lvl1pPr marL="0" indent="0" algn="ctr">
              <a:buNone/>
              <a:defRPr sz="2800">
                <a:latin typeface="Arial" panose="020B0604020202020204" pitchFamily="34" charset="0"/>
                <a:cs typeface="Arial" panose="020B0604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dirty="0"/>
          </a:p>
        </p:txBody>
      </p:sp>
      <p:pic>
        <p:nvPicPr>
          <p:cNvPr id="7" name="Image 3">
            <a:extLst>
              <a:ext uri="{FF2B5EF4-FFF2-40B4-BE49-F238E27FC236}">
                <a16:creationId xmlns:a16="http://schemas.microsoft.com/office/drawing/2014/main" id="{F5900F7E-F8A3-9A61-B338-3C71409C3422}"/>
              </a:ext>
            </a:extLst>
          </p:cNvPr>
          <p:cNvPicPr>
            <a:picLocks noChangeAspect="1"/>
          </p:cNvPicPr>
          <p:nvPr userDrawn="1"/>
        </p:nvPicPr>
        <p:blipFill>
          <a:blip r:embed="rId2"/>
          <a:stretch>
            <a:fillRect/>
          </a:stretch>
        </p:blipFill>
        <p:spPr>
          <a:xfrm>
            <a:off x="-2" y="1163987"/>
            <a:ext cx="9144000" cy="606547"/>
          </a:xfrm>
          <a:prstGeom prst="rect">
            <a:avLst/>
          </a:prstGeom>
          <a:effectLst>
            <a:outerShdw blurRad="305097" dist="228600" dir="5400000" sx="105000" sy="105000" algn="t" rotWithShape="0">
              <a:prstClr val="black">
                <a:alpha val="23000"/>
              </a:prstClr>
            </a:outerShdw>
          </a:effectLst>
        </p:spPr>
      </p:pic>
      <p:sp>
        <p:nvSpPr>
          <p:cNvPr id="10" name="Rectangle 9">
            <a:extLst>
              <a:ext uri="{FF2B5EF4-FFF2-40B4-BE49-F238E27FC236}">
                <a16:creationId xmlns:a16="http://schemas.microsoft.com/office/drawing/2014/main" id="{4BED016A-10EF-E122-50DB-4D0B647035E2}"/>
              </a:ext>
            </a:extLst>
          </p:cNvPr>
          <p:cNvSpPr/>
          <p:nvPr userDrawn="1"/>
        </p:nvSpPr>
        <p:spPr>
          <a:xfrm>
            <a:off x="-3" y="815887"/>
            <a:ext cx="9144001" cy="451243"/>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8" name="Image 20">
            <a:extLst>
              <a:ext uri="{FF2B5EF4-FFF2-40B4-BE49-F238E27FC236}">
                <a16:creationId xmlns:a16="http://schemas.microsoft.com/office/drawing/2014/main" id="{C3A560E1-A06B-BCD9-B35B-E1A173B71CF3}"/>
              </a:ext>
            </a:extLst>
          </p:cNvPr>
          <p:cNvPicPr>
            <a:picLocks noChangeAspect="1"/>
          </p:cNvPicPr>
          <p:nvPr userDrawn="1"/>
        </p:nvPicPr>
        <p:blipFill>
          <a:blip r:embed="rId3"/>
          <a:stretch>
            <a:fillRect/>
          </a:stretch>
        </p:blipFill>
        <p:spPr>
          <a:xfrm>
            <a:off x="91281" y="68967"/>
            <a:ext cx="2295079" cy="1222882"/>
          </a:xfrm>
          <a:prstGeom prst="rect">
            <a:avLst/>
          </a:prstGeom>
          <a:noFill/>
        </p:spPr>
      </p:pic>
      <p:pic>
        <p:nvPicPr>
          <p:cNvPr id="12" name="Image 8">
            <a:extLst>
              <a:ext uri="{FF2B5EF4-FFF2-40B4-BE49-F238E27FC236}">
                <a16:creationId xmlns:a16="http://schemas.microsoft.com/office/drawing/2014/main" id="{516FD2C9-0C10-1C2D-CCE7-218D642E9D81}"/>
              </a:ext>
            </a:extLst>
          </p:cNvPr>
          <p:cNvPicPr>
            <a:picLocks noChangeAspect="1"/>
          </p:cNvPicPr>
          <p:nvPr userDrawn="1"/>
        </p:nvPicPr>
        <p:blipFill>
          <a:blip r:embed="rId4"/>
          <a:stretch>
            <a:fillRect/>
          </a:stretch>
        </p:blipFill>
        <p:spPr>
          <a:xfrm flipV="1">
            <a:off x="-2" y="5648090"/>
            <a:ext cx="9144000" cy="1209909"/>
          </a:xfrm>
          <a:prstGeom prst="rect">
            <a:avLst/>
          </a:prstGeom>
        </p:spPr>
      </p:pic>
      <p:pic>
        <p:nvPicPr>
          <p:cNvPr id="13" name="Image 15">
            <a:extLst>
              <a:ext uri="{FF2B5EF4-FFF2-40B4-BE49-F238E27FC236}">
                <a16:creationId xmlns:a16="http://schemas.microsoft.com/office/drawing/2014/main" id="{461D79FD-54D2-B1C2-5C65-E4770BEEA699}"/>
              </a:ext>
            </a:extLst>
          </p:cNvPr>
          <p:cNvPicPr>
            <a:picLocks noChangeAspect="1"/>
          </p:cNvPicPr>
          <p:nvPr userDrawn="1"/>
        </p:nvPicPr>
        <p:blipFill>
          <a:blip r:embed="rId5"/>
          <a:stretch>
            <a:fillRect/>
          </a:stretch>
        </p:blipFill>
        <p:spPr>
          <a:xfrm>
            <a:off x="171664" y="5953432"/>
            <a:ext cx="3108431" cy="649751"/>
          </a:xfrm>
          <a:prstGeom prst="rect">
            <a:avLst/>
          </a:prstGeom>
        </p:spPr>
      </p:pic>
      <p:sp>
        <p:nvSpPr>
          <p:cNvPr id="6" name="Picture Placeholder 4">
            <a:extLst>
              <a:ext uri="{FF2B5EF4-FFF2-40B4-BE49-F238E27FC236}">
                <a16:creationId xmlns:a16="http://schemas.microsoft.com/office/drawing/2014/main" id="{CFFAE2D4-0F5D-E2B3-7BD0-037BAC5D89CA}"/>
              </a:ext>
            </a:extLst>
          </p:cNvPr>
          <p:cNvSpPr>
            <a:spLocks noGrp="1"/>
          </p:cNvSpPr>
          <p:nvPr>
            <p:ph type="pic" sz="quarter" idx="10" hasCustomPrompt="1"/>
          </p:nvPr>
        </p:nvSpPr>
        <p:spPr>
          <a:xfrm>
            <a:off x="7843721" y="215994"/>
            <a:ext cx="964719" cy="918196"/>
          </a:xfrm>
        </p:spPr>
        <p:txBody>
          <a:bodyPr>
            <a:normAutofit/>
          </a:bodyPr>
          <a:lstStyle>
            <a:lvl1pPr>
              <a:defRPr sz="1600"/>
            </a:lvl1pPr>
          </a:lstStyle>
          <a:p>
            <a:r>
              <a:rPr lang="it-IT" dirty="0"/>
              <a:t>Your logo</a:t>
            </a:r>
            <a:endParaRPr lang="en-GB" dirty="0"/>
          </a:p>
        </p:txBody>
      </p:sp>
      <p:sp>
        <p:nvSpPr>
          <p:cNvPr id="15" name="Text Placeholder 14">
            <a:extLst>
              <a:ext uri="{FF2B5EF4-FFF2-40B4-BE49-F238E27FC236}">
                <a16:creationId xmlns:a16="http://schemas.microsoft.com/office/drawing/2014/main" id="{82872F48-6269-ACCA-9FA8-5C5E3A7940CD}"/>
              </a:ext>
            </a:extLst>
          </p:cNvPr>
          <p:cNvSpPr>
            <a:spLocks noGrp="1"/>
          </p:cNvSpPr>
          <p:nvPr>
            <p:ph type="body" sz="quarter" idx="11" hasCustomPrompt="1"/>
          </p:nvPr>
        </p:nvSpPr>
        <p:spPr>
          <a:xfrm>
            <a:off x="5508625" y="4971769"/>
            <a:ext cx="2949575" cy="606425"/>
          </a:xfrm>
        </p:spPr>
        <p:txBody>
          <a:bodyPr>
            <a:normAutofit/>
          </a:bodyPr>
          <a:lstStyle>
            <a:lvl1pPr marL="0" indent="0" algn="r">
              <a:buNone/>
              <a:defRPr sz="1600" i="1"/>
            </a:lvl1pPr>
          </a:lstStyle>
          <a:p>
            <a:pPr lvl="0"/>
            <a:r>
              <a:rPr lang="it-IT" dirty="0"/>
              <a:t>Author(s) Name(s) and Affiliation(s)</a:t>
            </a:r>
            <a:endParaRPr lang="en-GB" dirty="0"/>
          </a:p>
        </p:txBody>
      </p:sp>
      <p:sp>
        <p:nvSpPr>
          <p:cNvPr id="17" name="TextBox 16">
            <a:extLst>
              <a:ext uri="{FF2B5EF4-FFF2-40B4-BE49-F238E27FC236}">
                <a16:creationId xmlns:a16="http://schemas.microsoft.com/office/drawing/2014/main" id="{FDB027B6-FAD3-85ED-6698-4047EB04D35D}"/>
              </a:ext>
            </a:extLst>
          </p:cNvPr>
          <p:cNvSpPr txBox="1"/>
          <p:nvPr userDrawn="1"/>
        </p:nvSpPr>
        <p:spPr>
          <a:xfrm>
            <a:off x="-58726" y="6680048"/>
            <a:ext cx="9353727" cy="207749"/>
          </a:xfrm>
          <a:prstGeom prst="rect">
            <a:avLst/>
          </a:prstGeom>
          <a:noFill/>
        </p:spPr>
        <p:txBody>
          <a:bodyPr wrap="square">
            <a:spAutoFit/>
          </a:bodyPr>
          <a:lstStyle/>
          <a:p>
            <a:r>
              <a:rPr kumimoji="0" lang="en-US" altLang="en-US" sz="750" i="0" u="none" strike="noStrike" cap="none" normalizeH="0" baseline="0" dirty="0">
                <a:ln>
                  <a:noFill/>
                </a:ln>
                <a:solidFill>
                  <a:srgbClr val="FFFEEE"/>
                </a:solidFill>
                <a:effectLst/>
                <a:latin typeface="Arial Narrow" panose="020B0606020202030204" pitchFamily="34" charset="0"/>
                <a:cs typeface="Arial" panose="020B0604020202020204" pitchFamily="34" charset="0"/>
              </a:rPr>
              <a:t>Funded by the European Union (EU). Views and opinions expressed are however those of the author only and do not necessarily reflect those of the EU or European Research Executive Agency (REA). Neither the EU nor the REA can be held responsible for them.</a:t>
            </a:r>
            <a:endParaRPr lang="en-GB" sz="750" dirty="0">
              <a:latin typeface="Arial Narrow" panose="020B0606020202030204" pitchFamily="34" charset="0"/>
              <a:cs typeface="Arial" panose="020B0604020202020204" pitchFamily="34" charset="0"/>
            </a:endParaRPr>
          </a:p>
        </p:txBody>
      </p:sp>
    </p:spTree>
    <p:extLst>
      <p:ext uri="{BB962C8B-B14F-4D97-AF65-F5344CB8AC3E}">
        <p14:creationId xmlns:p14="http://schemas.microsoft.com/office/powerpoint/2010/main" val="37206576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End slide">
    <p:spTree>
      <p:nvGrpSpPr>
        <p:cNvPr id="1" name=""/>
        <p:cNvGrpSpPr/>
        <p:nvPr/>
      </p:nvGrpSpPr>
      <p:grpSpPr>
        <a:xfrm>
          <a:off x="0" y="0"/>
          <a:ext cx="0" cy="0"/>
          <a:chOff x="0" y="0"/>
          <a:chExt cx="0" cy="0"/>
        </a:xfrm>
      </p:grpSpPr>
      <p:pic>
        <p:nvPicPr>
          <p:cNvPr id="4" name="Image 5">
            <a:extLst>
              <a:ext uri="{FF2B5EF4-FFF2-40B4-BE49-F238E27FC236}">
                <a16:creationId xmlns:a16="http://schemas.microsoft.com/office/drawing/2014/main" id="{E777EA0E-5EBA-1E14-5F47-C3802CE1C47D}"/>
              </a:ext>
            </a:extLst>
          </p:cNvPr>
          <p:cNvPicPr>
            <a:picLocks noChangeAspect="1"/>
          </p:cNvPicPr>
          <p:nvPr userDrawn="1"/>
        </p:nvPicPr>
        <p:blipFill>
          <a:blip r:embed="rId2"/>
          <a:stretch>
            <a:fillRect/>
          </a:stretch>
        </p:blipFill>
        <p:spPr>
          <a:xfrm>
            <a:off x="0" y="0"/>
            <a:ext cx="9144000" cy="1892662"/>
          </a:xfrm>
          <a:prstGeom prst="rect">
            <a:avLst/>
          </a:prstGeom>
        </p:spPr>
      </p:pic>
      <p:sp>
        <p:nvSpPr>
          <p:cNvPr id="16" name="Rectangle 15">
            <a:extLst>
              <a:ext uri="{FF2B5EF4-FFF2-40B4-BE49-F238E27FC236}">
                <a16:creationId xmlns:a16="http://schemas.microsoft.com/office/drawing/2014/main" id="{A22E5917-363B-A71A-2546-65FA55520B24}"/>
              </a:ext>
            </a:extLst>
          </p:cNvPr>
          <p:cNvSpPr/>
          <p:nvPr userDrawn="1"/>
        </p:nvSpPr>
        <p:spPr>
          <a:xfrm>
            <a:off x="8575288" y="6434254"/>
            <a:ext cx="568712" cy="423746"/>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4" name="Image 12">
            <a:extLst>
              <a:ext uri="{FF2B5EF4-FFF2-40B4-BE49-F238E27FC236}">
                <a16:creationId xmlns:a16="http://schemas.microsoft.com/office/drawing/2014/main" id="{F4916F82-0970-A2D0-E83E-C828CFB3C184}"/>
              </a:ext>
            </a:extLst>
          </p:cNvPr>
          <p:cNvPicPr>
            <a:picLocks noChangeAspect="1"/>
          </p:cNvPicPr>
          <p:nvPr userDrawn="1"/>
        </p:nvPicPr>
        <p:blipFill>
          <a:blip r:embed="rId3"/>
          <a:stretch>
            <a:fillRect/>
          </a:stretch>
        </p:blipFill>
        <p:spPr>
          <a:xfrm flipV="1">
            <a:off x="175393" y="6385196"/>
            <a:ext cx="8787735" cy="132418"/>
          </a:xfrm>
          <a:prstGeom prst="rect">
            <a:avLst/>
          </a:prstGeom>
        </p:spPr>
      </p:pic>
      <p:sp>
        <p:nvSpPr>
          <p:cNvPr id="18" name="Footer Placeholder 17">
            <a:extLst>
              <a:ext uri="{FF2B5EF4-FFF2-40B4-BE49-F238E27FC236}">
                <a16:creationId xmlns:a16="http://schemas.microsoft.com/office/drawing/2014/main" id="{C28A68BF-A321-E42B-4212-0C86C5FD42CB}"/>
              </a:ext>
            </a:extLst>
          </p:cNvPr>
          <p:cNvSpPr>
            <a:spLocks noGrp="1"/>
          </p:cNvSpPr>
          <p:nvPr>
            <p:ph type="ftr" sz="quarter" idx="11"/>
          </p:nvPr>
        </p:nvSpPr>
        <p:spPr/>
        <p:txBody>
          <a:bodyPr/>
          <a:lstStyle/>
          <a:p>
            <a:r>
              <a:rPr lang="fr-FR" dirty="0" err="1">
                <a:latin typeface="Arial Narrow" panose="020B0604020202020204" pitchFamily="34" charset="0"/>
                <a:cs typeface="Arial Narrow" panose="020B0604020202020204" pitchFamily="34" charset="0"/>
              </a:rPr>
              <a:t>Title</a:t>
            </a:r>
            <a:r>
              <a:rPr lang="fr-FR" dirty="0">
                <a:latin typeface="Arial Narrow" panose="020B0604020202020204" pitchFamily="34" charset="0"/>
                <a:cs typeface="Arial Narrow" panose="020B0604020202020204" pitchFamily="34" charset="0"/>
              </a:rPr>
              <a:t> of </a:t>
            </a:r>
            <a:r>
              <a:rPr lang="fr-FR" dirty="0" err="1">
                <a:latin typeface="Arial Narrow" panose="020B0604020202020204" pitchFamily="34" charset="0"/>
                <a:cs typeface="Arial Narrow" panose="020B0604020202020204" pitchFamily="34" charset="0"/>
              </a:rPr>
              <a:t>presentation</a:t>
            </a:r>
            <a:r>
              <a:rPr lang="fr-FR" dirty="0">
                <a:latin typeface="Arial Narrow" panose="020B0604020202020204" pitchFamily="34" charset="0"/>
                <a:cs typeface="Arial Narrow" panose="020B0604020202020204" pitchFamily="34" charset="0"/>
              </a:rPr>
              <a:t>  / Name of </a:t>
            </a:r>
            <a:r>
              <a:rPr lang="fr-FR" dirty="0" err="1">
                <a:latin typeface="Arial Narrow" panose="020B0604020202020204" pitchFamily="34" charset="0"/>
                <a:cs typeface="Arial Narrow" panose="020B0604020202020204" pitchFamily="34" charset="0"/>
              </a:rPr>
              <a:t>lecturer</a:t>
            </a:r>
            <a:r>
              <a:rPr lang="fr-FR" dirty="0">
                <a:latin typeface="Arial Narrow" panose="020B0604020202020204" pitchFamily="34" charset="0"/>
                <a:cs typeface="Arial Narrow" panose="020B0604020202020204" pitchFamily="34" charset="0"/>
              </a:rPr>
              <a:t> / Name of institution or </a:t>
            </a:r>
            <a:r>
              <a:rPr lang="fr-FR" dirty="0" err="1">
                <a:latin typeface="Arial Narrow" panose="020B0604020202020204" pitchFamily="34" charset="0"/>
                <a:cs typeface="Arial Narrow" panose="020B0604020202020204" pitchFamily="34" charset="0"/>
              </a:rPr>
              <a:t>laboratory</a:t>
            </a:r>
            <a:endParaRPr lang="fr-FR" dirty="0">
              <a:latin typeface="Arial Narrow" panose="020B0604020202020204" pitchFamily="34" charset="0"/>
              <a:cs typeface="Arial Narrow" panose="020B0604020202020204" pitchFamily="34" charset="0"/>
            </a:endParaRPr>
          </a:p>
        </p:txBody>
      </p:sp>
      <p:sp>
        <p:nvSpPr>
          <p:cNvPr id="21" name="ZoneTexte 3">
            <a:extLst>
              <a:ext uri="{FF2B5EF4-FFF2-40B4-BE49-F238E27FC236}">
                <a16:creationId xmlns:a16="http://schemas.microsoft.com/office/drawing/2014/main" id="{CCCBB29A-511A-31E9-75B7-A496B79754B8}"/>
              </a:ext>
            </a:extLst>
          </p:cNvPr>
          <p:cNvSpPr txBox="1"/>
          <p:nvPr userDrawn="1"/>
        </p:nvSpPr>
        <p:spPr>
          <a:xfrm>
            <a:off x="441145" y="5767556"/>
            <a:ext cx="8207872" cy="492443"/>
          </a:xfrm>
          <a:prstGeom prst="rect">
            <a:avLst/>
          </a:prstGeom>
          <a:noFill/>
        </p:spPr>
        <p:txBody>
          <a:bodyPr wrap="square" rtlCol="0">
            <a:spAutoFit/>
          </a:bodyPr>
          <a:lstStyle/>
          <a:p>
            <a:pPr algn="just"/>
            <a:r>
              <a:rPr lang="fr-FR" sz="1300" i="1" dirty="0" err="1">
                <a:solidFill>
                  <a:srgbClr val="222222"/>
                </a:solidFill>
                <a:effectLst/>
                <a:latin typeface="Arial Narrow" panose="020B0604020202020204" pitchFamily="34" charset="0"/>
                <a:cs typeface="Arial Narrow" panose="020B0604020202020204" pitchFamily="34" charset="0"/>
              </a:rPr>
              <a:t>Funded</a:t>
            </a:r>
            <a:r>
              <a:rPr lang="fr-FR" sz="1300" i="1" dirty="0">
                <a:solidFill>
                  <a:srgbClr val="222222"/>
                </a:solidFill>
                <a:effectLst/>
                <a:latin typeface="Arial Narrow" panose="020B0604020202020204" pitchFamily="34" charset="0"/>
                <a:cs typeface="Arial Narrow" panose="020B0604020202020204" pitchFamily="34" charset="0"/>
              </a:rPr>
              <a:t> by the </a:t>
            </a:r>
            <a:r>
              <a:rPr lang="fr-FR" sz="1300" i="1" dirty="0" err="1">
                <a:solidFill>
                  <a:srgbClr val="222222"/>
                </a:solidFill>
                <a:effectLst/>
                <a:latin typeface="Arial Narrow" panose="020B0604020202020204" pitchFamily="34" charset="0"/>
                <a:cs typeface="Arial Narrow" panose="020B0604020202020204" pitchFamily="34" charset="0"/>
              </a:rPr>
              <a:t>European</a:t>
            </a:r>
            <a:r>
              <a:rPr lang="fr-FR" sz="1300" i="1" dirty="0">
                <a:solidFill>
                  <a:srgbClr val="222222"/>
                </a:solidFill>
                <a:effectLst/>
                <a:latin typeface="Arial Narrow" panose="020B0604020202020204" pitchFamily="34" charset="0"/>
                <a:cs typeface="Arial Narrow" panose="020B0604020202020204" pitchFamily="34" charset="0"/>
              </a:rPr>
              <a:t> Union (EU).</a:t>
            </a:r>
            <a:r>
              <a:rPr lang="fr-FR" sz="1300" i="1" dirty="0" err="1">
                <a:solidFill>
                  <a:srgbClr val="222222"/>
                </a:solidFill>
                <a:effectLst/>
                <a:latin typeface="Arial Narrow" panose="020B0604020202020204" pitchFamily="34" charset="0"/>
                <a:cs typeface="Arial Narrow" panose="020B0604020202020204" pitchFamily="34" charset="0"/>
              </a:rPr>
              <a:t>Views</a:t>
            </a:r>
            <a:r>
              <a:rPr lang="fr-FR" sz="1300" i="1" dirty="0">
                <a:solidFill>
                  <a:srgbClr val="222222"/>
                </a:solidFill>
                <a:effectLst/>
                <a:latin typeface="Arial Narrow" panose="020B0604020202020204" pitchFamily="34" charset="0"/>
                <a:cs typeface="Arial Narrow" panose="020B0604020202020204" pitchFamily="34" charset="0"/>
              </a:rPr>
              <a:t> and opinions </a:t>
            </a:r>
            <a:r>
              <a:rPr lang="fr-FR" sz="1300" i="1" dirty="0" err="1">
                <a:solidFill>
                  <a:srgbClr val="222222"/>
                </a:solidFill>
                <a:effectLst/>
                <a:latin typeface="Arial Narrow" panose="020B0604020202020204" pitchFamily="34" charset="0"/>
                <a:cs typeface="Arial Narrow" panose="020B0604020202020204" pitchFamily="34" charset="0"/>
              </a:rPr>
              <a:t>expressed</a:t>
            </a:r>
            <a:r>
              <a:rPr lang="fr-FR" sz="1300" i="1" dirty="0">
                <a:solidFill>
                  <a:srgbClr val="222222"/>
                </a:solidFill>
                <a:effectLst/>
                <a:latin typeface="Arial Narrow" panose="020B0604020202020204" pitchFamily="34" charset="0"/>
                <a:cs typeface="Arial Narrow" panose="020B0604020202020204" pitchFamily="34" charset="0"/>
              </a:rPr>
              <a:t> are </a:t>
            </a:r>
            <a:r>
              <a:rPr lang="fr-FR" sz="1300" i="1" dirty="0" err="1">
                <a:solidFill>
                  <a:srgbClr val="222222"/>
                </a:solidFill>
                <a:effectLst/>
                <a:latin typeface="Arial Narrow" panose="020B0604020202020204" pitchFamily="34" charset="0"/>
                <a:cs typeface="Arial Narrow" panose="020B0604020202020204" pitchFamily="34" charset="0"/>
              </a:rPr>
              <a:t>however</a:t>
            </a:r>
            <a:r>
              <a:rPr lang="fr-FR" sz="1300" i="1" dirty="0">
                <a:solidFill>
                  <a:srgbClr val="222222"/>
                </a:solidFill>
                <a:effectLst/>
                <a:latin typeface="Arial Narrow" panose="020B0604020202020204" pitchFamily="34" charset="0"/>
                <a:cs typeface="Arial Narrow" panose="020B0604020202020204" pitchFamily="34" charset="0"/>
              </a:rPr>
              <a:t> </a:t>
            </a:r>
            <a:r>
              <a:rPr lang="fr-FR" sz="1300" i="1" dirty="0" err="1">
                <a:solidFill>
                  <a:srgbClr val="222222"/>
                </a:solidFill>
                <a:effectLst/>
                <a:latin typeface="Arial Narrow" panose="020B0604020202020204" pitchFamily="34" charset="0"/>
                <a:cs typeface="Arial Narrow" panose="020B0604020202020204" pitchFamily="34" charset="0"/>
              </a:rPr>
              <a:t>those</a:t>
            </a:r>
            <a:r>
              <a:rPr lang="fr-FR" sz="1300" i="1" dirty="0">
                <a:solidFill>
                  <a:srgbClr val="222222"/>
                </a:solidFill>
                <a:effectLst/>
                <a:latin typeface="Arial Narrow" panose="020B0604020202020204" pitchFamily="34" charset="0"/>
                <a:cs typeface="Arial Narrow" panose="020B0604020202020204" pitchFamily="34" charset="0"/>
              </a:rPr>
              <a:t> of the </a:t>
            </a:r>
            <a:r>
              <a:rPr lang="fr-FR" sz="1300" i="1" dirty="0" err="1">
                <a:solidFill>
                  <a:srgbClr val="222222"/>
                </a:solidFill>
                <a:effectLst/>
                <a:latin typeface="Arial Narrow" panose="020B0604020202020204" pitchFamily="34" charset="0"/>
                <a:cs typeface="Arial Narrow" panose="020B0604020202020204" pitchFamily="34" charset="0"/>
              </a:rPr>
              <a:t>author</a:t>
            </a:r>
            <a:r>
              <a:rPr lang="fr-FR" sz="1300" i="1" dirty="0">
                <a:solidFill>
                  <a:srgbClr val="222222"/>
                </a:solidFill>
                <a:effectLst/>
                <a:latin typeface="Arial Narrow" panose="020B0604020202020204" pitchFamily="34" charset="0"/>
                <a:cs typeface="Arial Narrow" panose="020B0604020202020204" pitchFamily="34" charset="0"/>
              </a:rPr>
              <a:t>(s) </a:t>
            </a:r>
            <a:r>
              <a:rPr lang="fr-FR" sz="1300" i="1" dirty="0" err="1">
                <a:solidFill>
                  <a:srgbClr val="222222"/>
                </a:solidFill>
                <a:effectLst/>
                <a:latin typeface="Arial Narrow" panose="020B0604020202020204" pitchFamily="34" charset="0"/>
                <a:cs typeface="Arial Narrow" panose="020B0604020202020204" pitchFamily="34" charset="0"/>
              </a:rPr>
              <a:t>only</a:t>
            </a:r>
            <a:r>
              <a:rPr lang="fr-FR" sz="1300" i="1" dirty="0">
                <a:solidFill>
                  <a:srgbClr val="222222"/>
                </a:solidFill>
                <a:effectLst/>
                <a:latin typeface="Arial Narrow" panose="020B0604020202020204" pitchFamily="34" charset="0"/>
                <a:cs typeface="Arial Narrow" panose="020B0604020202020204" pitchFamily="34" charset="0"/>
              </a:rPr>
              <a:t> and do not </a:t>
            </a:r>
            <a:r>
              <a:rPr lang="fr-FR" sz="1300" i="1" dirty="0" err="1">
                <a:solidFill>
                  <a:srgbClr val="222222"/>
                </a:solidFill>
                <a:effectLst/>
                <a:latin typeface="Arial Narrow" panose="020B0604020202020204" pitchFamily="34" charset="0"/>
                <a:cs typeface="Arial Narrow" panose="020B0604020202020204" pitchFamily="34" charset="0"/>
              </a:rPr>
              <a:t>necessarily</a:t>
            </a:r>
            <a:r>
              <a:rPr lang="fr-FR" sz="1300" i="1" dirty="0">
                <a:solidFill>
                  <a:srgbClr val="222222"/>
                </a:solidFill>
                <a:effectLst/>
                <a:latin typeface="Arial Narrow" panose="020B0604020202020204" pitchFamily="34" charset="0"/>
                <a:cs typeface="Arial Narrow" panose="020B0604020202020204" pitchFamily="34" charset="0"/>
              </a:rPr>
              <a:t> </a:t>
            </a:r>
            <a:r>
              <a:rPr lang="fr-FR" sz="1300" i="1" dirty="0" err="1">
                <a:solidFill>
                  <a:srgbClr val="222222"/>
                </a:solidFill>
                <a:effectLst/>
                <a:latin typeface="Arial Narrow" panose="020B0604020202020204" pitchFamily="34" charset="0"/>
                <a:cs typeface="Arial Narrow" panose="020B0604020202020204" pitchFamily="34" charset="0"/>
              </a:rPr>
              <a:t>reflect</a:t>
            </a:r>
            <a:r>
              <a:rPr lang="fr-FR" sz="1300" i="1" dirty="0">
                <a:solidFill>
                  <a:srgbClr val="222222"/>
                </a:solidFill>
                <a:effectLst/>
                <a:latin typeface="Arial Narrow" panose="020B0604020202020204" pitchFamily="34" charset="0"/>
                <a:cs typeface="Arial Narrow" panose="020B0604020202020204" pitchFamily="34" charset="0"/>
              </a:rPr>
              <a:t> </a:t>
            </a:r>
            <a:r>
              <a:rPr lang="fr-FR" sz="1300" i="1" dirty="0" err="1">
                <a:solidFill>
                  <a:srgbClr val="222222"/>
                </a:solidFill>
                <a:effectLst/>
                <a:latin typeface="Arial Narrow" panose="020B0604020202020204" pitchFamily="34" charset="0"/>
                <a:cs typeface="Arial Narrow" panose="020B0604020202020204" pitchFamily="34" charset="0"/>
              </a:rPr>
              <a:t>those</a:t>
            </a:r>
            <a:r>
              <a:rPr lang="fr-FR" sz="1300" i="1" dirty="0">
                <a:solidFill>
                  <a:srgbClr val="222222"/>
                </a:solidFill>
                <a:effectLst/>
                <a:latin typeface="Arial Narrow" panose="020B0604020202020204" pitchFamily="34" charset="0"/>
                <a:cs typeface="Arial Narrow" panose="020B0604020202020204" pitchFamily="34" charset="0"/>
              </a:rPr>
              <a:t> of the EU or </a:t>
            </a:r>
            <a:r>
              <a:rPr lang="fr-FR" sz="1300" i="1" dirty="0" err="1">
                <a:solidFill>
                  <a:srgbClr val="222222"/>
                </a:solidFill>
                <a:effectLst/>
                <a:latin typeface="Arial Narrow" panose="020B0604020202020204" pitchFamily="34" charset="0"/>
                <a:cs typeface="Arial Narrow" panose="020B0604020202020204" pitchFamily="34" charset="0"/>
              </a:rPr>
              <a:t>European</a:t>
            </a:r>
            <a:r>
              <a:rPr lang="fr-FR" sz="1300" i="1" dirty="0">
                <a:solidFill>
                  <a:srgbClr val="222222"/>
                </a:solidFill>
                <a:effectLst/>
                <a:latin typeface="Arial Narrow" panose="020B0604020202020204" pitchFamily="34" charset="0"/>
                <a:cs typeface="Arial Narrow" panose="020B0604020202020204" pitchFamily="34" charset="0"/>
              </a:rPr>
              <a:t> </a:t>
            </a:r>
            <a:r>
              <a:rPr lang="fr-FR" sz="1300" i="1" dirty="0" err="1">
                <a:solidFill>
                  <a:srgbClr val="222222"/>
                </a:solidFill>
                <a:effectLst/>
                <a:latin typeface="Arial Narrow" panose="020B0604020202020204" pitchFamily="34" charset="0"/>
                <a:cs typeface="Arial Narrow" panose="020B0604020202020204" pitchFamily="34" charset="0"/>
              </a:rPr>
              <a:t>Research</a:t>
            </a:r>
            <a:r>
              <a:rPr lang="fr-FR" sz="1300" i="1" dirty="0">
                <a:solidFill>
                  <a:srgbClr val="222222"/>
                </a:solidFill>
                <a:effectLst/>
                <a:latin typeface="Arial Narrow" panose="020B0604020202020204" pitchFamily="34" charset="0"/>
                <a:cs typeface="Arial Narrow" panose="020B0604020202020204" pitchFamily="34" charset="0"/>
              </a:rPr>
              <a:t> </a:t>
            </a:r>
            <a:r>
              <a:rPr lang="fr-FR" sz="1300" i="1" dirty="0" err="1">
                <a:solidFill>
                  <a:srgbClr val="222222"/>
                </a:solidFill>
                <a:effectLst/>
                <a:latin typeface="Arial Narrow" panose="020B0604020202020204" pitchFamily="34" charset="0"/>
                <a:cs typeface="Arial Narrow" panose="020B0604020202020204" pitchFamily="34" charset="0"/>
              </a:rPr>
              <a:t>Executive</a:t>
            </a:r>
            <a:r>
              <a:rPr lang="fr-FR" sz="1300" i="1" dirty="0">
                <a:solidFill>
                  <a:srgbClr val="222222"/>
                </a:solidFill>
                <a:effectLst/>
                <a:latin typeface="Arial Narrow" panose="020B0604020202020204" pitchFamily="34" charset="0"/>
                <a:cs typeface="Arial Narrow" panose="020B0604020202020204" pitchFamily="34" charset="0"/>
              </a:rPr>
              <a:t> Agency (REA). </a:t>
            </a:r>
            <a:r>
              <a:rPr lang="fr-FR" sz="1300" i="1" dirty="0" err="1">
                <a:solidFill>
                  <a:srgbClr val="222222"/>
                </a:solidFill>
                <a:effectLst/>
                <a:latin typeface="Arial Narrow" panose="020B0604020202020204" pitchFamily="34" charset="0"/>
                <a:cs typeface="Arial Narrow" panose="020B0604020202020204" pitchFamily="34" charset="0"/>
              </a:rPr>
              <a:t>Neither</a:t>
            </a:r>
            <a:r>
              <a:rPr lang="fr-FR" sz="1300" i="1" dirty="0">
                <a:solidFill>
                  <a:srgbClr val="222222"/>
                </a:solidFill>
                <a:effectLst/>
                <a:latin typeface="Arial Narrow" panose="020B0604020202020204" pitchFamily="34" charset="0"/>
                <a:cs typeface="Arial Narrow" panose="020B0604020202020204" pitchFamily="34" charset="0"/>
              </a:rPr>
              <a:t> the EU </a:t>
            </a:r>
            <a:r>
              <a:rPr lang="fr-FR" sz="1300" i="1" dirty="0" err="1">
                <a:solidFill>
                  <a:srgbClr val="222222"/>
                </a:solidFill>
                <a:effectLst/>
                <a:latin typeface="Arial Narrow" panose="020B0604020202020204" pitchFamily="34" charset="0"/>
                <a:cs typeface="Arial Narrow" panose="020B0604020202020204" pitchFamily="34" charset="0"/>
              </a:rPr>
              <a:t>nor</a:t>
            </a:r>
            <a:r>
              <a:rPr lang="fr-FR" sz="1300" i="1" dirty="0">
                <a:solidFill>
                  <a:srgbClr val="222222"/>
                </a:solidFill>
                <a:effectLst/>
                <a:latin typeface="Arial Narrow" panose="020B0604020202020204" pitchFamily="34" charset="0"/>
                <a:cs typeface="Arial Narrow" panose="020B0604020202020204" pitchFamily="34" charset="0"/>
              </a:rPr>
              <a:t> the REA can </a:t>
            </a:r>
            <a:r>
              <a:rPr lang="fr-FR" sz="1300" i="1" dirty="0" err="1">
                <a:solidFill>
                  <a:srgbClr val="222222"/>
                </a:solidFill>
                <a:effectLst/>
                <a:latin typeface="Arial Narrow" panose="020B0604020202020204" pitchFamily="34" charset="0"/>
                <a:cs typeface="Arial Narrow" panose="020B0604020202020204" pitchFamily="34" charset="0"/>
              </a:rPr>
              <a:t>be</a:t>
            </a:r>
            <a:r>
              <a:rPr lang="fr-FR" sz="1300" i="1" dirty="0">
                <a:solidFill>
                  <a:srgbClr val="222222"/>
                </a:solidFill>
                <a:effectLst/>
                <a:latin typeface="Arial Narrow" panose="020B0604020202020204" pitchFamily="34" charset="0"/>
                <a:cs typeface="Arial Narrow" panose="020B0604020202020204" pitchFamily="34" charset="0"/>
              </a:rPr>
              <a:t> </a:t>
            </a:r>
            <a:r>
              <a:rPr lang="fr-FR" sz="1300" i="1" dirty="0" err="1">
                <a:solidFill>
                  <a:srgbClr val="222222"/>
                </a:solidFill>
                <a:effectLst/>
                <a:latin typeface="Arial Narrow" panose="020B0604020202020204" pitchFamily="34" charset="0"/>
                <a:cs typeface="Arial Narrow" panose="020B0604020202020204" pitchFamily="34" charset="0"/>
              </a:rPr>
              <a:t>held</a:t>
            </a:r>
            <a:r>
              <a:rPr lang="fr-FR" sz="1300" i="1" dirty="0">
                <a:solidFill>
                  <a:srgbClr val="222222"/>
                </a:solidFill>
                <a:effectLst/>
                <a:latin typeface="Arial Narrow" panose="020B0604020202020204" pitchFamily="34" charset="0"/>
                <a:cs typeface="Arial Narrow" panose="020B0604020202020204" pitchFamily="34" charset="0"/>
              </a:rPr>
              <a:t> </a:t>
            </a:r>
            <a:r>
              <a:rPr lang="fr-FR" sz="1300" i="1" dirty="0" err="1">
                <a:solidFill>
                  <a:srgbClr val="222222"/>
                </a:solidFill>
                <a:effectLst/>
                <a:latin typeface="Arial Narrow" panose="020B0604020202020204" pitchFamily="34" charset="0"/>
                <a:cs typeface="Arial Narrow" panose="020B0604020202020204" pitchFamily="34" charset="0"/>
              </a:rPr>
              <a:t>responsible</a:t>
            </a:r>
            <a:r>
              <a:rPr lang="fr-FR" sz="1300" i="1" dirty="0">
                <a:solidFill>
                  <a:srgbClr val="222222"/>
                </a:solidFill>
                <a:effectLst/>
                <a:latin typeface="Arial Narrow" panose="020B0604020202020204" pitchFamily="34" charset="0"/>
                <a:cs typeface="Arial Narrow" panose="020B0604020202020204" pitchFamily="34" charset="0"/>
              </a:rPr>
              <a:t> for </a:t>
            </a:r>
            <a:r>
              <a:rPr lang="fr-FR" sz="1300" i="1" dirty="0" err="1">
                <a:solidFill>
                  <a:srgbClr val="222222"/>
                </a:solidFill>
                <a:effectLst/>
                <a:latin typeface="Arial Narrow" panose="020B0604020202020204" pitchFamily="34" charset="0"/>
                <a:cs typeface="Arial Narrow" panose="020B0604020202020204" pitchFamily="34" charset="0"/>
              </a:rPr>
              <a:t>them</a:t>
            </a:r>
            <a:r>
              <a:rPr lang="fr-FR" sz="1300" i="1" dirty="0">
                <a:solidFill>
                  <a:srgbClr val="222222"/>
                </a:solidFill>
                <a:effectLst/>
                <a:latin typeface="Arial Narrow" panose="020B0604020202020204" pitchFamily="34" charset="0"/>
                <a:cs typeface="Arial Narrow" panose="020B0604020202020204" pitchFamily="34" charset="0"/>
              </a:rPr>
              <a:t>.</a:t>
            </a:r>
            <a:endParaRPr lang="fr-FR" sz="1300" i="1" dirty="0">
              <a:latin typeface="Arial Narrow" panose="020B0604020202020204" pitchFamily="34" charset="0"/>
              <a:cs typeface="Arial Narrow" panose="020B0604020202020204" pitchFamily="34" charset="0"/>
            </a:endParaRPr>
          </a:p>
        </p:txBody>
      </p:sp>
      <p:grpSp>
        <p:nvGrpSpPr>
          <p:cNvPr id="7" name="Group 6">
            <a:extLst>
              <a:ext uri="{FF2B5EF4-FFF2-40B4-BE49-F238E27FC236}">
                <a16:creationId xmlns:a16="http://schemas.microsoft.com/office/drawing/2014/main" id="{31722B7B-E8EE-53C3-A54E-7C93217D78C5}"/>
              </a:ext>
            </a:extLst>
          </p:cNvPr>
          <p:cNvGrpSpPr/>
          <p:nvPr userDrawn="1"/>
        </p:nvGrpSpPr>
        <p:grpSpPr>
          <a:xfrm>
            <a:off x="318846" y="2369469"/>
            <a:ext cx="8330171" cy="2899637"/>
            <a:chOff x="650906" y="2255351"/>
            <a:chExt cx="7645805" cy="2661417"/>
          </a:xfrm>
        </p:grpSpPr>
        <p:pic>
          <p:nvPicPr>
            <p:cNvPr id="6" name="Image 2">
              <a:extLst>
                <a:ext uri="{FF2B5EF4-FFF2-40B4-BE49-F238E27FC236}">
                  <a16:creationId xmlns:a16="http://schemas.microsoft.com/office/drawing/2014/main" id="{C8AE7CE5-F00B-A093-13C8-9ED208D6764C}"/>
                </a:ext>
              </a:extLst>
            </p:cNvPr>
            <p:cNvPicPr>
              <a:picLocks noChangeAspect="1"/>
            </p:cNvPicPr>
            <p:nvPr userDrawn="1"/>
          </p:nvPicPr>
          <p:blipFill>
            <a:blip r:embed="rId4"/>
            <a:stretch>
              <a:fillRect/>
            </a:stretch>
          </p:blipFill>
          <p:spPr>
            <a:xfrm>
              <a:off x="650906" y="2255351"/>
              <a:ext cx="4994886" cy="2661417"/>
            </a:xfrm>
            <a:prstGeom prst="rect">
              <a:avLst/>
            </a:prstGeom>
          </p:spPr>
        </p:pic>
        <p:pic>
          <p:nvPicPr>
            <p:cNvPr id="3" name="Picture 2" descr="A blue flag with yellow stars&#10;&#10;Description automatically generated">
              <a:extLst>
                <a:ext uri="{FF2B5EF4-FFF2-40B4-BE49-F238E27FC236}">
                  <a16:creationId xmlns:a16="http://schemas.microsoft.com/office/drawing/2014/main" id="{D4A43860-7624-8AEE-4CF0-83046CB61EAE}"/>
                </a:ext>
              </a:extLst>
            </p:cNvPr>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5796792" y="2339840"/>
              <a:ext cx="2499919" cy="2532885"/>
            </a:xfrm>
            <a:prstGeom prst="rect">
              <a:avLst/>
            </a:prstGeom>
          </p:spPr>
        </p:pic>
      </p:grpSp>
      <p:pic>
        <p:nvPicPr>
          <p:cNvPr id="2" name="Picture 1">
            <a:extLst>
              <a:ext uri="{FF2B5EF4-FFF2-40B4-BE49-F238E27FC236}">
                <a16:creationId xmlns:a16="http://schemas.microsoft.com/office/drawing/2014/main" id="{61ECCE31-61C7-CB25-F023-02CD935EFDE4}"/>
              </a:ext>
            </a:extLst>
          </p:cNvPr>
          <p:cNvPicPr>
            <a:picLocks noChangeAspect="1"/>
          </p:cNvPicPr>
          <p:nvPr userDrawn="1"/>
        </p:nvPicPr>
        <p:blipFill>
          <a:blip r:embed="rId6"/>
          <a:stretch>
            <a:fillRect/>
          </a:stretch>
        </p:blipFill>
        <p:spPr>
          <a:xfrm>
            <a:off x="1609602" y="144637"/>
            <a:ext cx="5870957" cy="1603387"/>
          </a:xfrm>
          <a:prstGeom prst="rect">
            <a:avLst/>
          </a:prstGeom>
        </p:spPr>
      </p:pic>
    </p:spTree>
    <p:extLst>
      <p:ext uri="{BB962C8B-B14F-4D97-AF65-F5344CB8AC3E}">
        <p14:creationId xmlns:p14="http://schemas.microsoft.com/office/powerpoint/2010/main" val="23001197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Disposition personnalisée">
    <p:spTree>
      <p:nvGrpSpPr>
        <p:cNvPr id="1" name=""/>
        <p:cNvGrpSpPr/>
        <p:nvPr/>
      </p:nvGrpSpPr>
      <p:grpSpPr>
        <a:xfrm>
          <a:off x="0" y="0"/>
          <a:ext cx="0" cy="0"/>
          <a:chOff x="0" y="0"/>
          <a:chExt cx="0" cy="0"/>
        </a:xfrm>
      </p:grpSpPr>
      <p:sp>
        <p:nvSpPr>
          <p:cNvPr id="6" name="Espace réservé du contenu 5"/>
          <p:cNvSpPr>
            <a:spLocks noGrp="1"/>
          </p:cNvSpPr>
          <p:nvPr>
            <p:ph sz="quarter" idx="12" hasCustomPrompt="1"/>
          </p:nvPr>
        </p:nvSpPr>
        <p:spPr>
          <a:xfrm>
            <a:off x="457200" y="1701800"/>
            <a:ext cx="8305800" cy="4714875"/>
          </a:xfrm>
          <a:prstGeom prst="rect">
            <a:avLst/>
          </a:prstGeom>
        </p:spPr>
        <p:txBody>
          <a:bodyPr wrap="square" tIns="45720">
            <a:normAutofit/>
          </a:bodyPr>
          <a:lstStyle>
            <a:lvl1pPr>
              <a:spcAft>
                <a:spcPts val="600"/>
              </a:spcAft>
              <a:defRPr>
                <a:latin typeface="+mj-lt"/>
              </a:defRPr>
            </a:lvl1pPr>
            <a:lvl2pPr>
              <a:spcAft>
                <a:spcPts val="600"/>
              </a:spcAft>
              <a:defRPr>
                <a:latin typeface="+mj-lt"/>
              </a:defRPr>
            </a:lvl2pPr>
            <a:lvl3pPr>
              <a:spcAft>
                <a:spcPts val="600"/>
              </a:spcAft>
              <a:defRPr>
                <a:latin typeface="+mj-lt"/>
              </a:defRPr>
            </a:lvl3pPr>
            <a:lvl4pPr>
              <a:spcAft>
                <a:spcPts val="600"/>
              </a:spcAft>
              <a:defRPr>
                <a:latin typeface="+mj-lt"/>
              </a:defRPr>
            </a:lvl4pPr>
            <a:lvl5pPr>
              <a:spcAft>
                <a:spcPts val="600"/>
              </a:spcAft>
              <a:defRPr>
                <a:latin typeface="+mj-lt"/>
              </a:defRPr>
            </a:lvl5p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endParaRPr lang="en-GB" dirty="0"/>
          </a:p>
        </p:txBody>
      </p:sp>
      <p:sp>
        <p:nvSpPr>
          <p:cNvPr id="8" name="Espace réservé du pied de page 4"/>
          <p:cNvSpPr>
            <a:spLocks noGrp="1"/>
          </p:cNvSpPr>
          <p:nvPr>
            <p:ph type="ftr" sz="quarter" idx="3"/>
          </p:nvPr>
        </p:nvSpPr>
        <p:spPr>
          <a:xfrm>
            <a:off x="1371600" y="6416675"/>
            <a:ext cx="6324600" cy="365125"/>
          </a:xfrm>
          <a:prstGeom prst="rect">
            <a:avLst/>
          </a:prstGeom>
        </p:spPr>
        <p:txBody>
          <a:bodyPr lIns="0" tIns="0" rIns="0" bIns="0"/>
          <a:lstStyle>
            <a:lvl1pPr>
              <a:defRPr sz="1200">
                <a:latin typeface="Arial Narrow"/>
                <a:cs typeface="Arial Narrow"/>
              </a:defRPr>
            </a:lvl1pPr>
          </a:lstStyle>
          <a:p>
            <a:r>
              <a:rPr lang="fr-FR"/>
              <a:t>Nom Prenom </a:t>
            </a:r>
            <a:endParaRPr lang="en-GB" dirty="0"/>
          </a:p>
        </p:txBody>
      </p:sp>
      <p:sp>
        <p:nvSpPr>
          <p:cNvPr id="9" name="Espace réservé du numéro de diapositive 5"/>
          <p:cNvSpPr>
            <a:spLocks noGrp="1"/>
          </p:cNvSpPr>
          <p:nvPr>
            <p:ph type="sldNum" sz="quarter" idx="4"/>
          </p:nvPr>
        </p:nvSpPr>
        <p:spPr>
          <a:xfrm>
            <a:off x="7848600" y="6538914"/>
            <a:ext cx="457200" cy="365125"/>
          </a:xfrm>
          <a:prstGeom prst="rect">
            <a:avLst/>
          </a:prstGeom>
        </p:spPr>
        <p:txBody>
          <a:bodyPr vert="horz" lIns="91440" tIns="45720" rIns="91440" bIns="45720" rtlCol="0" anchor="ctr"/>
          <a:lstStyle>
            <a:lvl1pPr algn="r">
              <a:defRPr sz="1200" b="1">
                <a:solidFill>
                  <a:schemeClr val="bg1"/>
                </a:solidFill>
                <a:latin typeface="Arial Narrow"/>
                <a:cs typeface="Arial Narrow"/>
              </a:defRPr>
            </a:lvl1pPr>
          </a:lstStyle>
          <a:p>
            <a:fld id="{974172A1-1CBF-0B40-9234-7D4D80EC19EA}" type="slidenum">
              <a:rPr lang="en-GB" smtClean="0"/>
              <a:pPr/>
              <a:t>‹#›</a:t>
            </a:fld>
            <a:endParaRPr lang="en-GB" dirty="0"/>
          </a:p>
        </p:txBody>
      </p:sp>
      <p:sp>
        <p:nvSpPr>
          <p:cNvPr id="7" name="Titre 6"/>
          <p:cNvSpPr>
            <a:spLocks noGrp="1"/>
          </p:cNvSpPr>
          <p:nvPr>
            <p:ph type="title"/>
          </p:nvPr>
        </p:nvSpPr>
        <p:spPr>
          <a:xfrm>
            <a:off x="1979712" y="275167"/>
            <a:ext cx="6097488" cy="1143000"/>
          </a:xfrm>
          <a:prstGeom prst="rect">
            <a:avLst/>
          </a:prstGeom>
        </p:spPr>
        <p:txBody>
          <a:bodyPr vert="horz" lIns="0" tIns="0" rIns="0" bIns="0"/>
          <a:lstStyle>
            <a:lvl1pPr>
              <a:defRPr>
                <a:latin typeface="+mj-lt"/>
              </a:defRPr>
            </a:lvl1pPr>
          </a:lstStyle>
          <a:p>
            <a:r>
              <a:rPr lang="fr-FR" dirty="0"/>
              <a:t>Cliquez et modifiez le titre</a:t>
            </a:r>
            <a:endParaRPr lang="en-GB" dirty="0"/>
          </a:p>
        </p:txBody>
      </p:sp>
    </p:spTree>
    <p:extLst>
      <p:ext uri="{BB962C8B-B14F-4D97-AF65-F5344CB8AC3E}">
        <p14:creationId xmlns:p14="http://schemas.microsoft.com/office/powerpoint/2010/main" val="198960710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sz="2400">
                <a:latin typeface="Arial" panose="020B0604020202020204" pitchFamily="34" charset="0"/>
                <a:cs typeface="Arial" panose="020B0604020202020204" pitchFamily="34" charset="0"/>
              </a:defRPr>
            </a:lvl1pPr>
            <a:lvl2pPr>
              <a:defRPr sz="2000">
                <a:latin typeface="Arial" panose="020B0604020202020204" pitchFamily="34" charset="0"/>
                <a:cs typeface="Arial" panose="020B0604020202020204" pitchFamily="34" charset="0"/>
              </a:defRPr>
            </a:lvl2pPr>
            <a:lvl3pPr>
              <a:defRPr sz="1800">
                <a:latin typeface="Arial" panose="020B0604020202020204" pitchFamily="34" charset="0"/>
                <a:cs typeface="Arial" panose="020B0604020202020204" pitchFamily="34" charset="0"/>
              </a:defRPr>
            </a:lvl3pPr>
            <a:lvl4pPr>
              <a:defRPr sz="1600">
                <a:latin typeface="Arial" panose="020B0604020202020204" pitchFamily="34" charset="0"/>
                <a:cs typeface="Arial" panose="020B0604020202020204" pitchFamily="34" charset="0"/>
              </a:defRPr>
            </a:lvl4pPr>
            <a:lvl5pPr>
              <a:defRPr sz="1400">
                <a:latin typeface="Arial" panose="020B0604020202020204" pitchFamily="34" charset="0"/>
                <a:cs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Footer Placeholder 4"/>
          <p:cNvSpPr>
            <a:spLocks noGrp="1"/>
          </p:cNvSpPr>
          <p:nvPr>
            <p:ph type="ftr" sz="quarter" idx="11"/>
          </p:nvPr>
        </p:nvSpPr>
        <p:spPr/>
        <p:txBody>
          <a:bodyPr/>
          <a:lstStyle>
            <a:lvl1pPr>
              <a:defRPr>
                <a:solidFill>
                  <a:schemeClr val="tx1">
                    <a:lumMod val="75000"/>
                    <a:lumOff val="25000"/>
                  </a:schemeClr>
                </a:solidFill>
              </a:defRPr>
            </a:lvl1pPr>
          </a:lstStyle>
          <a:p>
            <a:r>
              <a:rPr lang="fr-FR" dirty="0" err="1">
                <a:latin typeface="Arial Narrow" panose="020B0604020202020204" pitchFamily="34" charset="0"/>
                <a:cs typeface="Arial Narrow" panose="020B0604020202020204" pitchFamily="34" charset="0"/>
              </a:rPr>
              <a:t>Title</a:t>
            </a:r>
            <a:r>
              <a:rPr lang="fr-FR" dirty="0">
                <a:latin typeface="Arial Narrow" panose="020B0604020202020204" pitchFamily="34" charset="0"/>
                <a:cs typeface="Arial Narrow" panose="020B0604020202020204" pitchFamily="34" charset="0"/>
              </a:rPr>
              <a:t> of </a:t>
            </a:r>
            <a:r>
              <a:rPr lang="fr-FR" dirty="0" err="1">
                <a:latin typeface="Arial Narrow" panose="020B0604020202020204" pitchFamily="34" charset="0"/>
                <a:cs typeface="Arial Narrow" panose="020B0604020202020204" pitchFamily="34" charset="0"/>
              </a:rPr>
              <a:t>presentation</a:t>
            </a:r>
            <a:r>
              <a:rPr lang="fr-FR" dirty="0">
                <a:latin typeface="Arial Narrow" panose="020B0604020202020204" pitchFamily="34" charset="0"/>
                <a:cs typeface="Arial Narrow" panose="020B0604020202020204" pitchFamily="34" charset="0"/>
              </a:rPr>
              <a:t>  / Name of </a:t>
            </a:r>
            <a:r>
              <a:rPr lang="fr-FR" dirty="0" err="1">
                <a:latin typeface="Arial Narrow" panose="020B0604020202020204" pitchFamily="34" charset="0"/>
                <a:cs typeface="Arial Narrow" panose="020B0604020202020204" pitchFamily="34" charset="0"/>
              </a:rPr>
              <a:t>lecturer</a:t>
            </a:r>
            <a:r>
              <a:rPr lang="fr-FR" dirty="0">
                <a:latin typeface="Arial Narrow" panose="020B0604020202020204" pitchFamily="34" charset="0"/>
                <a:cs typeface="Arial Narrow" panose="020B0604020202020204" pitchFamily="34" charset="0"/>
              </a:rPr>
              <a:t> / Name of institution or </a:t>
            </a:r>
            <a:r>
              <a:rPr lang="fr-FR" dirty="0" err="1">
                <a:latin typeface="Arial Narrow" panose="020B0604020202020204" pitchFamily="34" charset="0"/>
                <a:cs typeface="Arial Narrow" panose="020B0604020202020204" pitchFamily="34" charset="0"/>
              </a:rPr>
              <a:t>laboratory</a:t>
            </a:r>
            <a:endParaRPr lang="fr-FR" dirty="0">
              <a:latin typeface="Arial Narrow" panose="020B0604020202020204" pitchFamily="34" charset="0"/>
              <a:cs typeface="Arial Narrow" panose="020B0604020202020204" pitchFamily="34" charset="0"/>
            </a:endParaRPr>
          </a:p>
        </p:txBody>
      </p:sp>
      <p:sp>
        <p:nvSpPr>
          <p:cNvPr id="6" name="Slide Number Placeholder 5"/>
          <p:cNvSpPr>
            <a:spLocks noGrp="1"/>
          </p:cNvSpPr>
          <p:nvPr>
            <p:ph type="sldNum" sz="quarter" idx="12"/>
          </p:nvPr>
        </p:nvSpPr>
        <p:spPr>
          <a:xfrm>
            <a:off x="8188403" y="6465457"/>
            <a:ext cx="798706" cy="365125"/>
          </a:xfrm>
        </p:spPr>
        <p:txBody>
          <a:bodyPr/>
          <a:lstStyle/>
          <a:p>
            <a:fld id="{005C7FBA-D4E9-46CA-9321-3ADA2E368FCD}" type="slidenum">
              <a:rPr lang="en-GB" smtClean="0"/>
              <a:t>‹#›</a:t>
            </a:fld>
            <a:endParaRPr lang="en-GB"/>
          </a:p>
        </p:txBody>
      </p:sp>
      <p:sp>
        <p:nvSpPr>
          <p:cNvPr id="9" name="Title 1">
            <a:extLst>
              <a:ext uri="{FF2B5EF4-FFF2-40B4-BE49-F238E27FC236}">
                <a16:creationId xmlns:a16="http://schemas.microsoft.com/office/drawing/2014/main" id="{FC9B0DFD-BFB1-C774-1DB1-4DBC1CCC2731}"/>
              </a:ext>
            </a:extLst>
          </p:cNvPr>
          <p:cNvSpPr>
            <a:spLocks noGrp="1"/>
          </p:cNvSpPr>
          <p:nvPr>
            <p:ph type="title"/>
          </p:nvPr>
        </p:nvSpPr>
        <p:spPr>
          <a:xfrm>
            <a:off x="1766772" y="152483"/>
            <a:ext cx="5556618" cy="1325563"/>
          </a:xfrm>
          <a:prstGeom prst="rect">
            <a:avLst/>
          </a:prstGeom>
        </p:spPr>
        <p:txBody>
          <a:bodyPr>
            <a:normAutofit/>
          </a:bodyPr>
          <a:lstStyle>
            <a:lvl1pPr algn="ctr">
              <a:defRPr sz="3600">
                <a:latin typeface="Arial" panose="020B0604020202020204" pitchFamily="34" charset="0"/>
                <a:cs typeface="Arial" panose="020B0604020202020204" pitchFamily="34" charset="0"/>
              </a:defRPr>
            </a:lvl1pPr>
          </a:lstStyle>
          <a:p>
            <a:r>
              <a:rPr lang="en-US"/>
              <a:t>Click to edit Master title style</a:t>
            </a:r>
            <a:endParaRPr lang="en-US" dirty="0"/>
          </a:p>
        </p:txBody>
      </p:sp>
      <p:sp>
        <p:nvSpPr>
          <p:cNvPr id="2" name="Picture Placeholder 4">
            <a:extLst>
              <a:ext uri="{FF2B5EF4-FFF2-40B4-BE49-F238E27FC236}">
                <a16:creationId xmlns:a16="http://schemas.microsoft.com/office/drawing/2014/main" id="{592C9EE7-9E58-CB42-D671-F1391B1A2E20}"/>
              </a:ext>
            </a:extLst>
          </p:cNvPr>
          <p:cNvSpPr>
            <a:spLocks noGrp="1"/>
          </p:cNvSpPr>
          <p:nvPr>
            <p:ph type="pic" sz="quarter" idx="10" hasCustomPrompt="1"/>
          </p:nvPr>
        </p:nvSpPr>
        <p:spPr>
          <a:xfrm>
            <a:off x="8008875" y="201336"/>
            <a:ext cx="841509" cy="806436"/>
          </a:xfrm>
        </p:spPr>
        <p:txBody>
          <a:bodyPr>
            <a:normAutofit/>
          </a:bodyPr>
          <a:lstStyle>
            <a:lvl1pPr marL="0" indent="0">
              <a:buNone/>
              <a:defRPr sz="1200"/>
            </a:lvl1pPr>
          </a:lstStyle>
          <a:p>
            <a:r>
              <a:rPr lang="it-IT" dirty="0"/>
              <a:t>Your logo</a:t>
            </a:r>
            <a:endParaRPr lang="en-GB" dirty="0"/>
          </a:p>
        </p:txBody>
      </p:sp>
    </p:spTree>
    <p:extLst>
      <p:ext uri="{BB962C8B-B14F-4D97-AF65-F5344CB8AC3E}">
        <p14:creationId xmlns:p14="http://schemas.microsoft.com/office/powerpoint/2010/main" val="122176548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8646" y="1735554"/>
            <a:ext cx="7886700" cy="2386250"/>
          </a:xfrm>
          <a:prstGeom prst="rect">
            <a:avLst/>
          </a:prstGeom>
        </p:spPr>
        <p:txBody>
          <a:bodyPr anchor="b">
            <a:normAutofit/>
          </a:bodyPr>
          <a:lstStyle>
            <a:lvl1pPr algn="ctr">
              <a:defRPr sz="4000"/>
            </a:lvl1pPr>
          </a:lstStyle>
          <a:p>
            <a:r>
              <a:rPr lang="en-US"/>
              <a:t>Click to edit Master title style</a:t>
            </a:r>
            <a:endParaRPr lang="en-US" dirty="0"/>
          </a:p>
        </p:txBody>
      </p:sp>
      <p:sp>
        <p:nvSpPr>
          <p:cNvPr id="3" name="Text Placeholder 2"/>
          <p:cNvSpPr>
            <a:spLocks noGrp="1"/>
          </p:cNvSpPr>
          <p:nvPr>
            <p:ph type="body" idx="1"/>
          </p:nvPr>
        </p:nvSpPr>
        <p:spPr>
          <a:xfrm>
            <a:off x="628646" y="4130256"/>
            <a:ext cx="7886700" cy="1500187"/>
          </a:xfrm>
        </p:spPr>
        <p:txBody>
          <a:bodyPr>
            <a:normAutofit/>
          </a:bodyPr>
          <a:lstStyle>
            <a:lvl1pPr marL="0" indent="0" algn="ctr">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pic>
        <p:nvPicPr>
          <p:cNvPr id="9" name="Image 3">
            <a:extLst>
              <a:ext uri="{FF2B5EF4-FFF2-40B4-BE49-F238E27FC236}">
                <a16:creationId xmlns:a16="http://schemas.microsoft.com/office/drawing/2014/main" id="{E5412EBF-D3A8-27FB-D02F-94FB40644113}"/>
              </a:ext>
            </a:extLst>
          </p:cNvPr>
          <p:cNvPicPr>
            <a:picLocks noChangeAspect="1"/>
          </p:cNvPicPr>
          <p:nvPr userDrawn="1"/>
        </p:nvPicPr>
        <p:blipFill>
          <a:blip r:embed="rId2"/>
          <a:stretch>
            <a:fillRect/>
          </a:stretch>
        </p:blipFill>
        <p:spPr>
          <a:xfrm>
            <a:off x="0" y="1024550"/>
            <a:ext cx="9144000" cy="606547"/>
          </a:xfrm>
          <a:prstGeom prst="rect">
            <a:avLst/>
          </a:prstGeom>
          <a:effectLst>
            <a:outerShdw blurRad="305097" dist="228600" dir="5400000" sx="105000" sy="105000" algn="t" rotWithShape="0">
              <a:prstClr val="black">
                <a:alpha val="16000"/>
              </a:prstClr>
            </a:outerShdw>
          </a:effectLst>
        </p:spPr>
      </p:pic>
      <p:sp>
        <p:nvSpPr>
          <p:cNvPr id="14" name="Rectangle 13">
            <a:extLst>
              <a:ext uri="{FF2B5EF4-FFF2-40B4-BE49-F238E27FC236}">
                <a16:creationId xmlns:a16="http://schemas.microsoft.com/office/drawing/2014/main" id="{A125D027-521D-DAA1-6565-80D751686EC7}"/>
              </a:ext>
            </a:extLst>
          </p:cNvPr>
          <p:cNvSpPr/>
          <p:nvPr userDrawn="1"/>
        </p:nvSpPr>
        <p:spPr>
          <a:xfrm>
            <a:off x="1795346" y="865735"/>
            <a:ext cx="7348655" cy="180327"/>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7" name="Image 14">
            <a:extLst>
              <a:ext uri="{FF2B5EF4-FFF2-40B4-BE49-F238E27FC236}">
                <a16:creationId xmlns:a16="http://schemas.microsoft.com/office/drawing/2014/main" id="{3667249F-2B0D-FEEB-A1E8-462495EC0D9F}"/>
              </a:ext>
            </a:extLst>
          </p:cNvPr>
          <p:cNvPicPr>
            <a:picLocks noChangeAspect="1"/>
          </p:cNvPicPr>
          <p:nvPr userDrawn="1"/>
        </p:nvPicPr>
        <p:blipFill>
          <a:blip r:embed="rId3"/>
          <a:stretch>
            <a:fillRect/>
          </a:stretch>
        </p:blipFill>
        <p:spPr>
          <a:xfrm>
            <a:off x="0" y="5760000"/>
            <a:ext cx="9144000" cy="400550"/>
          </a:xfrm>
          <a:prstGeom prst="rect">
            <a:avLst/>
          </a:prstGeom>
        </p:spPr>
      </p:pic>
      <p:sp>
        <p:nvSpPr>
          <p:cNvPr id="18" name="Rectangle 17">
            <a:extLst>
              <a:ext uri="{FF2B5EF4-FFF2-40B4-BE49-F238E27FC236}">
                <a16:creationId xmlns:a16="http://schemas.microsoft.com/office/drawing/2014/main" id="{88954CCD-3EB0-0B77-DB27-43882107D6D0}"/>
              </a:ext>
            </a:extLst>
          </p:cNvPr>
          <p:cNvSpPr/>
          <p:nvPr userDrawn="1"/>
        </p:nvSpPr>
        <p:spPr>
          <a:xfrm>
            <a:off x="-4" y="6169002"/>
            <a:ext cx="9144001" cy="688997"/>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6" name="Image 4">
            <a:extLst>
              <a:ext uri="{FF2B5EF4-FFF2-40B4-BE49-F238E27FC236}">
                <a16:creationId xmlns:a16="http://schemas.microsoft.com/office/drawing/2014/main" id="{D31EA2B4-CE05-2D97-C32A-C4BDC10CF836}"/>
              </a:ext>
            </a:extLst>
          </p:cNvPr>
          <p:cNvPicPr>
            <a:picLocks noChangeAspect="1"/>
          </p:cNvPicPr>
          <p:nvPr userDrawn="1"/>
        </p:nvPicPr>
        <p:blipFill>
          <a:blip r:embed="rId4"/>
          <a:stretch>
            <a:fillRect/>
          </a:stretch>
        </p:blipFill>
        <p:spPr>
          <a:xfrm>
            <a:off x="321192" y="6198904"/>
            <a:ext cx="2354896" cy="466827"/>
          </a:xfrm>
          <a:prstGeom prst="rect">
            <a:avLst/>
          </a:prstGeom>
        </p:spPr>
      </p:pic>
      <p:sp>
        <p:nvSpPr>
          <p:cNvPr id="5" name="Picture Placeholder 4">
            <a:extLst>
              <a:ext uri="{FF2B5EF4-FFF2-40B4-BE49-F238E27FC236}">
                <a16:creationId xmlns:a16="http://schemas.microsoft.com/office/drawing/2014/main" id="{3DD1E8B6-0A0D-2BB1-8F83-581531C0FE43}"/>
              </a:ext>
            </a:extLst>
          </p:cNvPr>
          <p:cNvSpPr>
            <a:spLocks noGrp="1"/>
          </p:cNvSpPr>
          <p:nvPr>
            <p:ph type="pic" sz="quarter" idx="10" hasCustomPrompt="1"/>
          </p:nvPr>
        </p:nvSpPr>
        <p:spPr>
          <a:xfrm>
            <a:off x="8008875" y="201336"/>
            <a:ext cx="841509" cy="806436"/>
          </a:xfrm>
        </p:spPr>
        <p:txBody>
          <a:bodyPr>
            <a:normAutofit/>
          </a:bodyPr>
          <a:lstStyle>
            <a:lvl1pPr marL="0" indent="0">
              <a:buNone/>
              <a:defRPr sz="1200"/>
            </a:lvl1pPr>
          </a:lstStyle>
          <a:p>
            <a:r>
              <a:rPr lang="it-IT" dirty="0"/>
              <a:t>Your logo</a:t>
            </a:r>
            <a:endParaRPr lang="en-GB" dirty="0"/>
          </a:p>
        </p:txBody>
      </p:sp>
    </p:spTree>
    <p:extLst>
      <p:ext uri="{BB962C8B-B14F-4D97-AF65-F5344CB8AC3E}">
        <p14:creationId xmlns:p14="http://schemas.microsoft.com/office/powerpoint/2010/main" val="196555855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Footer Placeholder 5"/>
          <p:cNvSpPr>
            <a:spLocks noGrp="1"/>
          </p:cNvSpPr>
          <p:nvPr>
            <p:ph type="ftr" sz="quarter" idx="11"/>
          </p:nvPr>
        </p:nvSpPr>
        <p:spPr/>
        <p:txBody>
          <a:bodyPr/>
          <a:lstStyle/>
          <a:p>
            <a:r>
              <a:rPr lang="fr-FR" dirty="0" err="1">
                <a:latin typeface="Arial Narrow" panose="020B0604020202020204" pitchFamily="34" charset="0"/>
                <a:cs typeface="Arial Narrow" panose="020B0604020202020204" pitchFamily="34" charset="0"/>
              </a:rPr>
              <a:t>Title</a:t>
            </a:r>
            <a:r>
              <a:rPr lang="fr-FR" dirty="0">
                <a:latin typeface="Arial Narrow" panose="020B0604020202020204" pitchFamily="34" charset="0"/>
                <a:cs typeface="Arial Narrow" panose="020B0604020202020204" pitchFamily="34" charset="0"/>
              </a:rPr>
              <a:t> of </a:t>
            </a:r>
            <a:r>
              <a:rPr lang="fr-FR" dirty="0" err="1">
                <a:latin typeface="Arial Narrow" panose="020B0604020202020204" pitchFamily="34" charset="0"/>
                <a:cs typeface="Arial Narrow" panose="020B0604020202020204" pitchFamily="34" charset="0"/>
              </a:rPr>
              <a:t>presentation</a:t>
            </a:r>
            <a:r>
              <a:rPr lang="fr-FR" dirty="0">
                <a:latin typeface="Arial Narrow" panose="020B0604020202020204" pitchFamily="34" charset="0"/>
                <a:cs typeface="Arial Narrow" panose="020B0604020202020204" pitchFamily="34" charset="0"/>
              </a:rPr>
              <a:t>  / Name of </a:t>
            </a:r>
            <a:r>
              <a:rPr lang="fr-FR" dirty="0" err="1">
                <a:latin typeface="Arial Narrow" panose="020B0604020202020204" pitchFamily="34" charset="0"/>
                <a:cs typeface="Arial Narrow" panose="020B0604020202020204" pitchFamily="34" charset="0"/>
              </a:rPr>
              <a:t>lecturer</a:t>
            </a:r>
            <a:r>
              <a:rPr lang="fr-FR" dirty="0">
                <a:latin typeface="Arial Narrow" panose="020B0604020202020204" pitchFamily="34" charset="0"/>
                <a:cs typeface="Arial Narrow" panose="020B0604020202020204" pitchFamily="34" charset="0"/>
              </a:rPr>
              <a:t> / Name of institution or </a:t>
            </a:r>
            <a:r>
              <a:rPr lang="fr-FR" dirty="0" err="1">
                <a:latin typeface="Arial Narrow" panose="020B0604020202020204" pitchFamily="34" charset="0"/>
                <a:cs typeface="Arial Narrow" panose="020B0604020202020204" pitchFamily="34" charset="0"/>
              </a:rPr>
              <a:t>laboratory</a:t>
            </a:r>
            <a:endParaRPr lang="fr-FR" dirty="0">
              <a:latin typeface="Arial Narrow" panose="020B0604020202020204" pitchFamily="34" charset="0"/>
              <a:cs typeface="Arial Narrow" panose="020B0604020202020204" pitchFamily="34" charset="0"/>
            </a:endParaRPr>
          </a:p>
        </p:txBody>
      </p:sp>
      <p:sp>
        <p:nvSpPr>
          <p:cNvPr id="7" name="Slide Number Placeholder 6"/>
          <p:cNvSpPr>
            <a:spLocks noGrp="1"/>
          </p:cNvSpPr>
          <p:nvPr>
            <p:ph type="sldNum" sz="quarter" idx="12"/>
          </p:nvPr>
        </p:nvSpPr>
        <p:spPr/>
        <p:txBody>
          <a:bodyPr/>
          <a:lstStyle/>
          <a:p>
            <a:fld id="{005C7FBA-D4E9-46CA-9321-3ADA2E368FCD}" type="slidenum">
              <a:rPr lang="en-GB" smtClean="0"/>
              <a:t>‹#›</a:t>
            </a:fld>
            <a:endParaRPr lang="en-GB"/>
          </a:p>
        </p:txBody>
      </p:sp>
      <p:sp>
        <p:nvSpPr>
          <p:cNvPr id="10" name="Title 1">
            <a:extLst>
              <a:ext uri="{FF2B5EF4-FFF2-40B4-BE49-F238E27FC236}">
                <a16:creationId xmlns:a16="http://schemas.microsoft.com/office/drawing/2014/main" id="{ED8BF4F6-5A6A-7D1D-B32A-1A7D0C10634A}"/>
              </a:ext>
            </a:extLst>
          </p:cNvPr>
          <p:cNvSpPr>
            <a:spLocks noGrp="1"/>
          </p:cNvSpPr>
          <p:nvPr>
            <p:ph type="title"/>
          </p:nvPr>
        </p:nvSpPr>
        <p:spPr>
          <a:xfrm>
            <a:off x="1766772" y="152483"/>
            <a:ext cx="5556618" cy="1325563"/>
          </a:xfrm>
          <a:prstGeom prst="rect">
            <a:avLst/>
          </a:prstGeom>
        </p:spPr>
        <p:txBody>
          <a:bodyPr>
            <a:normAutofit/>
          </a:bodyPr>
          <a:lstStyle>
            <a:lvl1pPr algn="ctr">
              <a:defRPr sz="3600">
                <a:latin typeface="Arial" panose="020B0604020202020204" pitchFamily="34" charset="0"/>
                <a:cs typeface="Arial" panose="020B0604020202020204" pitchFamily="34" charset="0"/>
              </a:defRPr>
            </a:lvl1pPr>
          </a:lstStyle>
          <a:p>
            <a:r>
              <a:rPr lang="en-US"/>
              <a:t>Click to edit Master title style</a:t>
            </a:r>
            <a:endParaRPr lang="en-US" dirty="0"/>
          </a:p>
        </p:txBody>
      </p:sp>
      <p:sp>
        <p:nvSpPr>
          <p:cNvPr id="8" name="Picture Placeholder 4">
            <a:extLst>
              <a:ext uri="{FF2B5EF4-FFF2-40B4-BE49-F238E27FC236}">
                <a16:creationId xmlns:a16="http://schemas.microsoft.com/office/drawing/2014/main" id="{2386F18A-9B25-FB6E-85A1-79CA32C72E79}"/>
              </a:ext>
            </a:extLst>
          </p:cNvPr>
          <p:cNvSpPr>
            <a:spLocks noGrp="1"/>
          </p:cNvSpPr>
          <p:nvPr>
            <p:ph type="pic" sz="quarter" idx="10" hasCustomPrompt="1"/>
          </p:nvPr>
        </p:nvSpPr>
        <p:spPr>
          <a:xfrm>
            <a:off x="8008875" y="201336"/>
            <a:ext cx="841509" cy="806436"/>
          </a:xfrm>
        </p:spPr>
        <p:txBody>
          <a:bodyPr>
            <a:normAutofit/>
          </a:bodyPr>
          <a:lstStyle>
            <a:lvl1pPr marL="0" indent="0">
              <a:buNone/>
              <a:defRPr sz="1200"/>
            </a:lvl1pPr>
          </a:lstStyle>
          <a:p>
            <a:r>
              <a:rPr lang="it-IT" dirty="0"/>
              <a:t>Your logo</a:t>
            </a:r>
            <a:endParaRPr lang="en-GB" dirty="0"/>
          </a:p>
        </p:txBody>
      </p:sp>
    </p:spTree>
    <p:extLst>
      <p:ext uri="{BB962C8B-B14F-4D97-AF65-F5344CB8AC3E}">
        <p14:creationId xmlns:p14="http://schemas.microsoft.com/office/powerpoint/2010/main" val="7116979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Footer Placeholder 7"/>
          <p:cNvSpPr>
            <a:spLocks noGrp="1"/>
          </p:cNvSpPr>
          <p:nvPr>
            <p:ph type="ftr" sz="quarter" idx="11"/>
          </p:nvPr>
        </p:nvSpPr>
        <p:spPr/>
        <p:txBody>
          <a:bodyPr/>
          <a:lstStyle/>
          <a:p>
            <a:r>
              <a:rPr lang="fr-FR" dirty="0" err="1">
                <a:latin typeface="Arial Narrow" panose="020B0604020202020204" pitchFamily="34" charset="0"/>
                <a:cs typeface="Arial Narrow" panose="020B0604020202020204" pitchFamily="34" charset="0"/>
              </a:rPr>
              <a:t>Title</a:t>
            </a:r>
            <a:r>
              <a:rPr lang="fr-FR" dirty="0">
                <a:latin typeface="Arial Narrow" panose="020B0604020202020204" pitchFamily="34" charset="0"/>
                <a:cs typeface="Arial Narrow" panose="020B0604020202020204" pitchFamily="34" charset="0"/>
              </a:rPr>
              <a:t> of </a:t>
            </a:r>
            <a:r>
              <a:rPr lang="fr-FR" dirty="0" err="1">
                <a:latin typeface="Arial Narrow" panose="020B0604020202020204" pitchFamily="34" charset="0"/>
                <a:cs typeface="Arial Narrow" panose="020B0604020202020204" pitchFamily="34" charset="0"/>
              </a:rPr>
              <a:t>presentation</a:t>
            </a:r>
            <a:r>
              <a:rPr lang="fr-FR" dirty="0">
                <a:latin typeface="Arial Narrow" panose="020B0604020202020204" pitchFamily="34" charset="0"/>
                <a:cs typeface="Arial Narrow" panose="020B0604020202020204" pitchFamily="34" charset="0"/>
              </a:rPr>
              <a:t>  / </a:t>
            </a:r>
            <a:r>
              <a:rPr lang="fr-FR" dirty="0" err="1">
                <a:latin typeface="Arial Narrow" panose="020B0604020202020204" pitchFamily="34" charset="0"/>
                <a:cs typeface="Arial Narrow" panose="020B0604020202020204" pitchFamily="34" charset="0"/>
              </a:rPr>
              <a:t>name</a:t>
            </a:r>
            <a:r>
              <a:rPr lang="fr-FR" dirty="0">
                <a:latin typeface="Arial Narrow" panose="020B0604020202020204" pitchFamily="34" charset="0"/>
                <a:cs typeface="Arial Narrow" panose="020B0604020202020204" pitchFamily="34" charset="0"/>
              </a:rPr>
              <a:t> of </a:t>
            </a:r>
            <a:r>
              <a:rPr lang="fr-FR" dirty="0" err="1">
                <a:latin typeface="Arial Narrow" panose="020B0604020202020204" pitchFamily="34" charset="0"/>
                <a:cs typeface="Arial Narrow" panose="020B0604020202020204" pitchFamily="34" charset="0"/>
              </a:rPr>
              <a:t>lecturer</a:t>
            </a:r>
            <a:r>
              <a:rPr lang="fr-FR" dirty="0">
                <a:latin typeface="Arial Narrow" panose="020B0604020202020204" pitchFamily="34" charset="0"/>
                <a:cs typeface="Arial Narrow" panose="020B0604020202020204" pitchFamily="34" charset="0"/>
              </a:rPr>
              <a:t> / Name of institution or </a:t>
            </a:r>
            <a:r>
              <a:rPr lang="fr-FR" dirty="0" err="1">
                <a:latin typeface="Arial Narrow" panose="020B0604020202020204" pitchFamily="34" charset="0"/>
                <a:cs typeface="Arial Narrow" panose="020B0604020202020204" pitchFamily="34" charset="0"/>
              </a:rPr>
              <a:t>laboratory</a:t>
            </a:r>
            <a:endParaRPr lang="fr-FR" dirty="0">
              <a:latin typeface="Arial Narrow" panose="020B0604020202020204" pitchFamily="34" charset="0"/>
              <a:cs typeface="Arial Narrow" panose="020B0604020202020204" pitchFamily="34" charset="0"/>
            </a:endParaRPr>
          </a:p>
        </p:txBody>
      </p:sp>
      <p:sp>
        <p:nvSpPr>
          <p:cNvPr id="9" name="Slide Number Placeholder 8"/>
          <p:cNvSpPr>
            <a:spLocks noGrp="1"/>
          </p:cNvSpPr>
          <p:nvPr>
            <p:ph type="sldNum" sz="quarter" idx="12"/>
          </p:nvPr>
        </p:nvSpPr>
        <p:spPr/>
        <p:txBody>
          <a:bodyPr/>
          <a:lstStyle/>
          <a:p>
            <a:fld id="{005C7FBA-D4E9-46CA-9321-3ADA2E368FCD}" type="slidenum">
              <a:rPr lang="en-GB" smtClean="0"/>
              <a:t>‹#›</a:t>
            </a:fld>
            <a:endParaRPr lang="en-GB"/>
          </a:p>
        </p:txBody>
      </p:sp>
      <p:sp>
        <p:nvSpPr>
          <p:cNvPr id="11" name="Title 1">
            <a:extLst>
              <a:ext uri="{FF2B5EF4-FFF2-40B4-BE49-F238E27FC236}">
                <a16:creationId xmlns:a16="http://schemas.microsoft.com/office/drawing/2014/main" id="{98CBF744-19DD-B645-A479-17D9EE26E489}"/>
              </a:ext>
            </a:extLst>
          </p:cNvPr>
          <p:cNvSpPr>
            <a:spLocks noGrp="1"/>
          </p:cNvSpPr>
          <p:nvPr>
            <p:ph type="title"/>
          </p:nvPr>
        </p:nvSpPr>
        <p:spPr>
          <a:xfrm>
            <a:off x="1766772" y="152483"/>
            <a:ext cx="5556618" cy="1325563"/>
          </a:xfrm>
          <a:prstGeom prst="rect">
            <a:avLst/>
          </a:prstGeom>
        </p:spPr>
        <p:txBody>
          <a:bodyPr>
            <a:normAutofit/>
          </a:bodyPr>
          <a:lstStyle>
            <a:lvl1pPr algn="ctr">
              <a:defRPr sz="3600">
                <a:latin typeface="Arial" panose="020B0604020202020204" pitchFamily="34" charset="0"/>
                <a:cs typeface="Arial" panose="020B0604020202020204" pitchFamily="34" charset="0"/>
              </a:defRPr>
            </a:lvl1pPr>
          </a:lstStyle>
          <a:p>
            <a:r>
              <a:rPr lang="en-US"/>
              <a:t>Click to edit Master title style</a:t>
            </a:r>
            <a:endParaRPr lang="en-US" dirty="0"/>
          </a:p>
        </p:txBody>
      </p:sp>
      <p:sp>
        <p:nvSpPr>
          <p:cNvPr id="7" name="Picture Placeholder 4">
            <a:extLst>
              <a:ext uri="{FF2B5EF4-FFF2-40B4-BE49-F238E27FC236}">
                <a16:creationId xmlns:a16="http://schemas.microsoft.com/office/drawing/2014/main" id="{D4F16441-446F-834D-61A5-8A4DF0DBB0AD}"/>
              </a:ext>
            </a:extLst>
          </p:cNvPr>
          <p:cNvSpPr>
            <a:spLocks noGrp="1"/>
          </p:cNvSpPr>
          <p:nvPr>
            <p:ph type="pic" sz="quarter" idx="10" hasCustomPrompt="1"/>
          </p:nvPr>
        </p:nvSpPr>
        <p:spPr>
          <a:xfrm>
            <a:off x="8008875" y="201336"/>
            <a:ext cx="841509" cy="806436"/>
          </a:xfrm>
        </p:spPr>
        <p:txBody>
          <a:bodyPr>
            <a:normAutofit/>
          </a:bodyPr>
          <a:lstStyle>
            <a:lvl1pPr marL="0" indent="0">
              <a:buNone/>
              <a:defRPr sz="1200"/>
            </a:lvl1pPr>
          </a:lstStyle>
          <a:p>
            <a:r>
              <a:rPr lang="it-IT" dirty="0"/>
              <a:t>Your logo</a:t>
            </a:r>
            <a:endParaRPr lang="en-GB" dirty="0"/>
          </a:p>
        </p:txBody>
      </p:sp>
    </p:spTree>
    <p:extLst>
      <p:ext uri="{BB962C8B-B14F-4D97-AF65-F5344CB8AC3E}">
        <p14:creationId xmlns:p14="http://schemas.microsoft.com/office/powerpoint/2010/main" val="18651726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629842" y="1681163"/>
            <a:ext cx="7884316"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29841" y="2505075"/>
            <a:ext cx="7884315"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Footer Placeholder 7"/>
          <p:cNvSpPr>
            <a:spLocks noGrp="1"/>
          </p:cNvSpPr>
          <p:nvPr>
            <p:ph type="ftr" sz="quarter" idx="11"/>
          </p:nvPr>
        </p:nvSpPr>
        <p:spPr/>
        <p:txBody>
          <a:bodyPr/>
          <a:lstStyle/>
          <a:p>
            <a:r>
              <a:rPr lang="fr-FR" dirty="0" err="1">
                <a:latin typeface="Arial Narrow" panose="020B0604020202020204" pitchFamily="34" charset="0"/>
                <a:cs typeface="Arial Narrow" panose="020B0604020202020204" pitchFamily="34" charset="0"/>
              </a:rPr>
              <a:t>Title</a:t>
            </a:r>
            <a:r>
              <a:rPr lang="fr-FR" dirty="0">
                <a:latin typeface="Arial Narrow" panose="020B0604020202020204" pitchFamily="34" charset="0"/>
                <a:cs typeface="Arial Narrow" panose="020B0604020202020204" pitchFamily="34" charset="0"/>
              </a:rPr>
              <a:t> of </a:t>
            </a:r>
            <a:r>
              <a:rPr lang="fr-FR" dirty="0" err="1">
                <a:latin typeface="Arial Narrow" panose="020B0604020202020204" pitchFamily="34" charset="0"/>
                <a:cs typeface="Arial Narrow" panose="020B0604020202020204" pitchFamily="34" charset="0"/>
              </a:rPr>
              <a:t>presentation</a:t>
            </a:r>
            <a:r>
              <a:rPr lang="fr-FR" dirty="0">
                <a:latin typeface="Arial Narrow" panose="020B0604020202020204" pitchFamily="34" charset="0"/>
                <a:cs typeface="Arial Narrow" panose="020B0604020202020204" pitchFamily="34" charset="0"/>
              </a:rPr>
              <a:t>  / Name of </a:t>
            </a:r>
            <a:r>
              <a:rPr lang="fr-FR" dirty="0" err="1">
                <a:latin typeface="Arial Narrow" panose="020B0604020202020204" pitchFamily="34" charset="0"/>
                <a:cs typeface="Arial Narrow" panose="020B0604020202020204" pitchFamily="34" charset="0"/>
              </a:rPr>
              <a:t>lecturer</a:t>
            </a:r>
            <a:r>
              <a:rPr lang="fr-FR" dirty="0">
                <a:latin typeface="Arial Narrow" panose="020B0604020202020204" pitchFamily="34" charset="0"/>
                <a:cs typeface="Arial Narrow" panose="020B0604020202020204" pitchFamily="34" charset="0"/>
              </a:rPr>
              <a:t> / Name of institution or </a:t>
            </a:r>
            <a:r>
              <a:rPr lang="fr-FR" dirty="0" err="1">
                <a:latin typeface="Arial Narrow" panose="020B0604020202020204" pitchFamily="34" charset="0"/>
                <a:cs typeface="Arial Narrow" panose="020B0604020202020204" pitchFamily="34" charset="0"/>
              </a:rPr>
              <a:t>laboratory</a:t>
            </a:r>
            <a:endParaRPr lang="fr-FR" dirty="0">
              <a:latin typeface="Arial Narrow" panose="020B0604020202020204" pitchFamily="34" charset="0"/>
              <a:cs typeface="Arial Narrow" panose="020B0604020202020204" pitchFamily="34" charset="0"/>
            </a:endParaRPr>
          </a:p>
        </p:txBody>
      </p:sp>
      <p:sp>
        <p:nvSpPr>
          <p:cNvPr id="9" name="Slide Number Placeholder 8"/>
          <p:cNvSpPr>
            <a:spLocks noGrp="1"/>
          </p:cNvSpPr>
          <p:nvPr>
            <p:ph type="sldNum" sz="quarter" idx="12"/>
          </p:nvPr>
        </p:nvSpPr>
        <p:spPr/>
        <p:txBody>
          <a:bodyPr/>
          <a:lstStyle/>
          <a:p>
            <a:fld id="{005C7FBA-D4E9-46CA-9321-3ADA2E368FCD}" type="slidenum">
              <a:rPr lang="en-GB" smtClean="0"/>
              <a:t>‹#›</a:t>
            </a:fld>
            <a:endParaRPr lang="en-GB"/>
          </a:p>
        </p:txBody>
      </p:sp>
      <p:sp>
        <p:nvSpPr>
          <p:cNvPr id="11" name="Title 1">
            <a:extLst>
              <a:ext uri="{FF2B5EF4-FFF2-40B4-BE49-F238E27FC236}">
                <a16:creationId xmlns:a16="http://schemas.microsoft.com/office/drawing/2014/main" id="{98CBF744-19DD-B645-A479-17D9EE26E489}"/>
              </a:ext>
            </a:extLst>
          </p:cNvPr>
          <p:cNvSpPr>
            <a:spLocks noGrp="1"/>
          </p:cNvSpPr>
          <p:nvPr>
            <p:ph type="title"/>
          </p:nvPr>
        </p:nvSpPr>
        <p:spPr>
          <a:xfrm>
            <a:off x="1766772" y="152483"/>
            <a:ext cx="5556618" cy="1325563"/>
          </a:xfrm>
          <a:prstGeom prst="rect">
            <a:avLst/>
          </a:prstGeom>
        </p:spPr>
        <p:txBody>
          <a:bodyPr>
            <a:normAutofit/>
          </a:bodyPr>
          <a:lstStyle>
            <a:lvl1pPr algn="ctr">
              <a:defRPr sz="3600">
                <a:latin typeface="Arial" panose="020B0604020202020204" pitchFamily="34" charset="0"/>
                <a:cs typeface="Arial" panose="020B0604020202020204" pitchFamily="34" charset="0"/>
              </a:defRPr>
            </a:lvl1pPr>
          </a:lstStyle>
          <a:p>
            <a:r>
              <a:rPr lang="en-US"/>
              <a:t>Click to edit Master title style</a:t>
            </a:r>
            <a:endParaRPr lang="en-US" dirty="0"/>
          </a:p>
        </p:txBody>
      </p:sp>
      <p:sp>
        <p:nvSpPr>
          <p:cNvPr id="5" name="Picture Placeholder 4">
            <a:extLst>
              <a:ext uri="{FF2B5EF4-FFF2-40B4-BE49-F238E27FC236}">
                <a16:creationId xmlns:a16="http://schemas.microsoft.com/office/drawing/2014/main" id="{B044CF02-64A5-6AC8-7F55-A18914197CC8}"/>
              </a:ext>
            </a:extLst>
          </p:cNvPr>
          <p:cNvSpPr>
            <a:spLocks noGrp="1"/>
          </p:cNvSpPr>
          <p:nvPr>
            <p:ph type="pic" sz="quarter" idx="10" hasCustomPrompt="1"/>
          </p:nvPr>
        </p:nvSpPr>
        <p:spPr>
          <a:xfrm>
            <a:off x="8008875" y="201336"/>
            <a:ext cx="841509" cy="806436"/>
          </a:xfrm>
        </p:spPr>
        <p:txBody>
          <a:bodyPr>
            <a:normAutofit/>
          </a:bodyPr>
          <a:lstStyle>
            <a:lvl1pPr marL="0" indent="0">
              <a:buNone/>
              <a:defRPr sz="1200"/>
            </a:lvl1pPr>
          </a:lstStyle>
          <a:p>
            <a:r>
              <a:rPr lang="it-IT" dirty="0"/>
              <a:t>Your logo</a:t>
            </a:r>
            <a:endParaRPr lang="en-GB" dirty="0"/>
          </a:p>
        </p:txBody>
      </p:sp>
    </p:spTree>
    <p:extLst>
      <p:ext uri="{BB962C8B-B14F-4D97-AF65-F5344CB8AC3E}">
        <p14:creationId xmlns:p14="http://schemas.microsoft.com/office/powerpoint/2010/main" val="133196230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fr-FR" dirty="0" err="1">
                <a:latin typeface="Arial Narrow" panose="020B0604020202020204" pitchFamily="34" charset="0"/>
                <a:cs typeface="Arial Narrow" panose="020B0604020202020204" pitchFamily="34" charset="0"/>
              </a:rPr>
              <a:t>Title</a:t>
            </a:r>
            <a:r>
              <a:rPr lang="fr-FR" dirty="0">
                <a:latin typeface="Arial Narrow" panose="020B0604020202020204" pitchFamily="34" charset="0"/>
                <a:cs typeface="Arial Narrow" panose="020B0604020202020204" pitchFamily="34" charset="0"/>
              </a:rPr>
              <a:t> of </a:t>
            </a:r>
            <a:r>
              <a:rPr lang="fr-FR" dirty="0" err="1">
                <a:latin typeface="Arial Narrow" panose="020B0604020202020204" pitchFamily="34" charset="0"/>
                <a:cs typeface="Arial Narrow" panose="020B0604020202020204" pitchFamily="34" charset="0"/>
              </a:rPr>
              <a:t>presentation</a:t>
            </a:r>
            <a:r>
              <a:rPr lang="fr-FR" dirty="0">
                <a:latin typeface="Arial Narrow" panose="020B0604020202020204" pitchFamily="34" charset="0"/>
                <a:cs typeface="Arial Narrow" panose="020B0604020202020204" pitchFamily="34" charset="0"/>
              </a:rPr>
              <a:t>  / Name of </a:t>
            </a:r>
            <a:r>
              <a:rPr lang="fr-FR" dirty="0" err="1">
                <a:latin typeface="Arial Narrow" panose="020B0604020202020204" pitchFamily="34" charset="0"/>
                <a:cs typeface="Arial Narrow" panose="020B0604020202020204" pitchFamily="34" charset="0"/>
              </a:rPr>
              <a:t>lecturer</a:t>
            </a:r>
            <a:r>
              <a:rPr lang="fr-FR" dirty="0">
                <a:latin typeface="Arial Narrow" panose="020B0604020202020204" pitchFamily="34" charset="0"/>
                <a:cs typeface="Arial Narrow" panose="020B0604020202020204" pitchFamily="34" charset="0"/>
              </a:rPr>
              <a:t> / Name of institution or </a:t>
            </a:r>
            <a:r>
              <a:rPr lang="fr-FR" dirty="0" err="1">
                <a:latin typeface="Arial Narrow" panose="020B0604020202020204" pitchFamily="34" charset="0"/>
                <a:cs typeface="Arial Narrow" panose="020B0604020202020204" pitchFamily="34" charset="0"/>
              </a:rPr>
              <a:t>laboratory</a:t>
            </a:r>
            <a:endParaRPr lang="fr-FR" dirty="0">
              <a:latin typeface="Arial Narrow" panose="020B0604020202020204" pitchFamily="34" charset="0"/>
              <a:cs typeface="Arial Narrow" panose="020B0604020202020204" pitchFamily="34" charset="0"/>
            </a:endParaRPr>
          </a:p>
        </p:txBody>
      </p:sp>
      <p:sp>
        <p:nvSpPr>
          <p:cNvPr id="4" name="Slide Number Placeholder 3"/>
          <p:cNvSpPr>
            <a:spLocks noGrp="1"/>
          </p:cNvSpPr>
          <p:nvPr>
            <p:ph type="sldNum" sz="quarter" idx="12"/>
          </p:nvPr>
        </p:nvSpPr>
        <p:spPr/>
        <p:txBody>
          <a:bodyPr/>
          <a:lstStyle/>
          <a:p>
            <a:fld id="{005C7FBA-D4E9-46CA-9321-3ADA2E368FCD}" type="slidenum">
              <a:rPr lang="en-GB" smtClean="0"/>
              <a:t>‹#›</a:t>
            </a:fld>
            <a:endParaRPr lang="en-GB"/>
          </a:p>
        </p:txBody>
      </p:sp>
      <p:sp>
        <p:nvSpPr>
          <p:cNvPr id="5" name="Title 1">
            <a:extLst>
              <a:ext uri="{FF2B5EF4-FFF2-40B4-BE49-F238E27FC236}">
                <a16:creationId xmlns:a16="http://schemas.microsoft.com/office/drawing/2014/main" id="{92FFBE8D-E09F-F486-4634-20C36E720662}"/>
              </a:ext>
            </a:extLst>
          </p:cNvPr>
          <p:cNvSpPr>
            <a:spLocks noGrp="1"/>
          </p:cNvSpPr>
          <p:nvPr>
            <p:ph type="title"/>
          </p:nvPr>
        </p:nvSpPr>
        <p:spPr>
          <a:xfrm>
            <a:off x="1766772" y="152483"/>
            <a:ext cx="5556618" cy="1325563"/>
          </a:xfrm>
          <a:prstGeom prst="rect">
            <a:avLst/>
          </a:prstGeom>
        </p:spPr>
        <p:txBody>
          <a:bodyPr>
            <a:normAutofit/>
          </a:bodyPr>
          <a:lstStyle>
            <a:lvl1pPr algn="ctr">
              <a:defRPr sz="3600">
                <a:latin typeface="Arial" panose="020B0604020202020204" pitchFamily="34" charset="0"/>
                <a:cs typeface="Arial" panose="020B0604020202020204" pitchFamily="34" charset="0"/>
              </a:defRPr>
            </a:lvl1pPr>
          </a:lstStyle>
          <a:p>
            <a:r>
              <a:rPr lang="en-US"/>
              <a:t>Click to edit Master title style</a:t>
            </a:r>
            <a:endParaRPr lang="en-US" dirty="0"/>
          </a:p>
        </p:txBody>
      </p:sp>
      <p:sp>
        <p:nvSpPr>
          <p:cNvPr id="6" name="Picture Placeholder 4">
            <a:extLst>
              <a:ext uri="{FF2B5EF4-FFF2-40B4-BE49-F238E27FC236}">
                <a16:creationId xmlns:a16="http://schemas.microsoft.com/office/drawing/2014/main" id="{B626D1F9-831D-1152-C0B6-F29C400F70D0}"/>
              </a:ext>
            </a:extLst>
          </p:cNvPr>
          <p:cNvSpPr>
            <a:spLocks noGrp="1"/>
          </p:cNvSpPr>
          <p:nvPr>
            <p:ph type="pic" sz="quarter" idx="10" hasCustomPrompt="1"/>
          </p:nvPr>
        </p:nvSpPr>
        <p:spPr>
          <a:xfrm>
            <a:off x="8008875" y="201336"/>
            <a:ext cx="841509" cy="806436"/>
          </a:xfrm>
        </p:spPr>
        <p:txBody>
          <a:bodyPr>
            <a:normAutofit/>
          </a:bodyPr>
          <a:lstStyle>
            <a:lvl1pPr marL="0" indent="0">
              <a:buNone/>
              <a:defRPr sz="1200"/>
            </a:lvl1pPr>
          </a:lstStyle>
          <a:p>
            <a:r>
              <a:rPr lang="it-IT" dirty="0"/>
              <a:t>Your logo</a:t>
            </a:r>
            <a:endParaRPr lang="en-GB" dirty="0"/>
          </a:p>
        </p:txBody>
      </p:sp>
    </p:spTree>
    <p:extLst>
      <p:ext uri="{BB962C8B-B14F-4D97-AF65-F5344CB8AC3E}">
        <p14:creationId xmlns:p14="http://schemas.microsoft.com/office/powerpoint/2010/main" val="423000692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3" name="Content Placeholder 2"/>
          <p:cNvSpPr>
            <a:spLocks noGrp="1"/>
          </p:cNvSpPr>
          <p:nvPr>
            <p:ph idx="1"/>
          </p:nvPr>
        </p:nvSpPr>
        <p:spPr>
          <a:xfrm>
            <a:off x="3885009" y="1482726"/>
            <a:ext cx="4629150" cy="4873625"/>
          </a:xfrm>
        </p:spPr>
        <p:txBody>
          <a:bodyPr/>
          <a:lstStyle>
            <a:lvl1pPr>
              <a:defRPr sz="2400"/>
            </a:lvl1pPr>
            <a:lvl2pPr>
              <a:defRPr sz="2000"/>
            </a:lvl2pPr>
            <a:lvl3pPr>
              <a:defRPr sz="1800"/>
            </a:lvl3pPr>
            <a:lvl4pPr>
              <a:defRPr sz="1600"/>
            </a:lvl4pPr>
            <a:lvl5pPr>
              <a:defRPr sz="14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Footer Placeholder 5"/>
          <p:cNvSpPr>
            <a:spLocks noGrp="1"/>
          </p:cNvSpPr>
          <p:nvPr>
            <p:ph type="ftr" sz="quarter" idx="11"/>
          </p:nvPr>
        </p:nvSpPr>
        <p:spPr/>
        <p:txBody>
          <a:bodyPr/>
          <a:lstStyle/>
          <a:p>
            <a:r>
              <a:rPr lang="fr-FR" dirty="0" err="1">
                <a:latin typeface="Arial Narrow" panose="020B0604020202020204" pitchFamily="34" charset="0"/>
                <a:cs typeface="Arial Narrow" panose="020B0604020202020204" pitchFamily="34" charset="0"/>
              </a:rPr>
              <a:t>Title</a:t>
            </a:r>
            <a:r>
              <a:rPr lang="fr-FR" dirty="0">
                <a:latin typeface="Arial Narrow" panose="020B0604020202020204" pitchFamily="34" charset="0"/>
                <a:cs typeface="Arial Narrow" panose="020B0604020202020204" pitchFamily="34" charset="0"/>
              </a:rPr>
              <a:t> of </a:t>
            </a:r>
            <a:r>
              <a:rPr lang="fr-FR" dirty="0" err="1">
                <a:latin typeface="Arial Narrow" panose="020B0604020202020204" pitchFamily="34" charset="0"/>
                <a:cs typeface="Arial Narrow" panose="020B0604020202020204" pitchFamily="34" charset="0"/>
              </a:rPr>
              <a:t>presentation</a:t>
            </a:r>
            <a:r>
              <a:rPr lang="fr-FR" dirty="0">
                <a:latin typeface="Arial Narrow" panose="020B0604020202020204" pitchFamily="34" charset="0"/>
                <a:cs typeface="Arial Narrow" panose="020B0604020202020204" pitchFamily="34" charset="0"/>
              </a:rPr>
              <a:t>  / Name of </a:t>
            </a:r>
            <a:r>
              <a:rPr lang="fr-FR" dirty="0" err="1">
                <a:latin typeface="Arial Narrow" panose="020B0604020202020204" pitchFamily="34" charset="0"/>
                <a:cs typeface="Arial Narrow" panose="020B0604020202020204" pitchFamily="34" charset="0"/>
              </a:rPr>
              <a:t>lecturer</a:t>
            </a:r>
            <a:r>
              <a:rPr lang="fr-FR" dirty="0">
                <a:latin typeface="Arial Narrow" panose="020B0604020202020204" pitchFamily="34" charset="0"/>
                <a:cs typeface="Arial Narrow" panose="020B0604020202020204" pitchFamily="34" charset="0"/>
              </a:rPr>
              <a:t> / Name of institution or </a:t>
            </a:r>
            <a:r>
              <a:rPr lang="fr-FR" dirty="0" err="1">
                <a:latin typeface="Arial Narrow" panose="020B0604020202020204" pitchFamily="34" charset="0"/>
                <a:cs typeface="Arial Narrow" panose="020B0604020202020204" pitchFamily="34" charset="0"/>
              </a:rPr>
              <a:t>laboratory</a:t>
            </a:r>
            <a:endParaRPr lang="fr-FR" dirty="0">
              <a:latin typeface="Arial Narrow" panose="020B0604020202020204" pitchFamily="34" charset="0"/>
              <a:cs typeface="Arial Narrow" panose="020B0604020202020204" pitchFamily="34" charset="0"/>
            </a:endParaRPr>
          </a:p>
        </p:txBody>
      </p:sp>
      <p:sp>
        <p:nvSpPr>
          <p:cNvPr id="7" name="Slide Number Placeholder 6"/>
          <p:cNvSpPr>
            <a:spLocks noGrp="1"/>
          </p:cNvSpPr>
          <p:nvPr>
            <p:ph type="sldNum" sz="quarter" idx="12"/>
          </p:nvPr>
        </p:nvSpPr>
        <p:spPr/>
        <p:txBody>
          <a:bodyPr/>
          <a:lstStyle/>
          <a:p>
            <a:fld id="{005C7FBA-D4E9-46CA-9321-3ADA2E368FCD}" type="slidenum">
              <a:rPr lang="en-GB" smtClean="0"/>
              <a:t>‹#›</a:t>
            </a:fld>
            <a:endParaRPr lang="en-GB"/>
          </a:p>
        </p:txBody>
      </p:sp>
      <p:sp>
        <p:nvSpPr>
          <p:cNvPr id="8" name="Title 1">
            <a:extLst>
              <a:ext uri="{FF2B5EF4-FFF2-40B4-BE49-F238E27FC236}">
                <a16:creationId xmlns:a16="http://schemas.microsoft.com/office/drawing/2014/main" id="{F49AC1C2-6573-E8F5-1B73-66A5976DD0FA}"/>
              </a:ext>
            </a:extLst>
          </p:cNvPr>
          <p:cNvSpPr>
            <a:spLocks noGrp="1"/>
          </p:cNvSpPr>
          <p:nvPr>
            <p:ph type="title"/>
          </p:nvPr>
        </p:nvSpPr>
        <p:spPr>
          <a:xfrm>
            <a:off x="628650" y="1482725"/>
            <a:ext cx="2949178" cy="1062037"/>
          </a:xfrm>
          <a:prstGeom prst="rect">
            <a:avLst/>
          </a:prstGeom>
        </p:spPr>
        <p:txBody>
          <a:bodyPr anchor="b">
            <a:normAutofit/>
          </a:bodyPr>
          <a:lstStyle>
            <a:lvl1pPr>
              <a:defRPr sz="2000" b="1"/>
            </a:lvl1pPr>
          </a:lstStyle>
          <a:p>
            <a:r>
              <a:rPr lang="en-US"/>
              <a:t>Click to edit Master title style</a:t>
            </a:r>
            <a:endParaRPr lang="en-US" dirty="0"/>
          </a:p>
        </p:txBody>
      </p:sp>
      <p:sp>
        <p:nvSpPr>
          <p:cNvPr id="9" name="Text Placeholder 3">
            <a:extLst>
              <a:ext uri="{FF2B5EF4-FFF2-40B4-BE49-F238E27FC236}">
                <a16:creationId xmlns:a16="http://schemas.microsoft.com/office/drawing/2014/main" id="{7BE36B74-A996-2CD7-DD78-D4DA305F8329}"/>
              </a:ext>
            </a:extLst>
          </p:cNvPr>
          <p:cNvSpPr>
            <a:spLocks noGrp="1"/>
          </p:cNvSpPr>
          <p:nvPr>
            <p:ph type="body" sz="half" idx="2"/>
          </p:nvPr>
        </p:nvSpPr>
        <p:spPr>
          <a:xfrm>
            <a:off x="628650" y="2544763"/>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2" name="Picture Placeholder 4">
            <a:extLst>
              <a:ext uri="{FF2B5EF4-FFF2-40B4-BE49-F238E27FC236}">
                <a16:creationId xmlns:a16="http://schemas.microsoft.com/office/drawing/2014/main" id="{C1CCAE05-83D2-151D-90F5-3719B66606BF}"/>
              </a:ext>
            </a:extLst>
          </p:cNvPr>
          <p:cNvSpPr>
            <a:spLocks noGrp="1"/>
          </p:cNvSpPr>
          <p:nvPr>
            <p:ph type="pic" sz="quarter" idx="10" hasCustomPrompt="1"/>
          </p:nvPr>
        </p:nvSpPr>
        <p:spPr>
          <a:xfrm>
            <a:off x="8008875" y="201336"/>
            <a:ext cx="841509" cy="806436"/>
          </a:xfrm>
        </p:spPr>
        <p:txBody>
          <a:bodyPr>
            <a:normAutofit/>
          </a:bodyPr>
          <a:lstStyle>
            <a:lvl1pPr marL="0" indent="0">
              <a:buNone/>
              <a:defRPr sz="1200"/>
            </a:lvl1pPr>
          </a:lstStyle>
          <a:p>
            <a:r>
              <a:rPr lang="it-IT" dirty="0"/>
              <a:t>Your logo</a:t>
            </a:r>
            <a:endParaRPr lang="en-GB" dirty="0"/>
          </a:p>
        </p:txBody>
      </p:sp>
      <p:sp>
        <p:nvSpPr>
          <p:cNvPr id="11" name="Text Placeholder 4">
            <a:extLst>
              <a:ext uri="{FF2B5EF4-FFF2-40B4-BE49-F238E27FC236}">
                <a16:creationId xmlns:a16="http://schemas.microsoft.com/office/drawing/2014/main" id="{D87E7501-1163-5C74-AF7F-E97E4539AC5B}"/>
              </a:ext>
            </a:extLst>
          </p:cNvPr>
          <p:cNvSpPr>
            <a:spLocks noGrp="1"/>
          </p:cNvSpPr>
          <p:nvPr>
            <p:ph type="body" sz="quarter" idx="13" hasCustomPrompt="1"/>
          </p:nvPr>
        </p:nvSpPr>
        <p:spPr>
          <a:xfrm>
            <a:off x="1766772" y="152482"/>
            <a:ext cx="5556618" cy="1325563"/>
          </a:xfrm>
        </p:spPr>
        <p:txBody>
          <a:bodyPr>
            <a:normAutofit/>
          </a:bodyPr>
          <a:lstStyle>
            <a:lvl1pPr marL="0" indent="0" algn="ctr">
              <a:buNone/>
              <a:defRPr sz="3600"/>
            </a:lvl1pPr>
            <a:lvl4pPr marL="1371600" indent="0" algn="ctr">
              <a:buNone/>
              <a:defRPr sz="3600"/>
            </a:lvl4pPr>
          </a:lstStyle>
          <a:p>
            <a:pPr lvl="0"/>
            <a:r>
              <a:rPr lang="it-IT" dirty="0"/>
              <a:t>Slide Title</a:t>
            </a:r>
            <a:endParaRPr lang="en-GB" dirty="0"/>
          </a:p>
        </p:txBody>
      </p:sp>
    </p:spTree>
    <p:extLst>
      <p:ext uri="{BB962C8B-B14F-4D97-AF65-F5344CB8AC3E}">
        <p14:creationId xmlns:p14="http://schemas.microsoft.com/office/powerpoint/2010/main" val="183804000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8650" y="1482725"/>
            <a:ext cx="2949178" cy="1062037"/>
          </a:xfrm>
          <a:prstGeom prst="rect">
            <a:avLst/>
          </a:prstGeom>
        </p:spPr>
        <p:txBody>
          <a:bodyPr anchor="b">
            <a:normAutofit/>
          </a:bodyPr>
          <a:lstStyle>
            <a:lvl1pPr>
              <a:defRPr sz="2000" b="1"/>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5009" y="1482726"/>
            <a:ext cx="4629150" cy="4873625"/>
          </a:xfrm>
        </p:spPr>
        <p:txBody>
          <a:bodyPr anchor="t">
            <a:normAutofit/>
          </a:bodyPr>
          <a:lstStyle>
            <a:lvl1pPr marL="0" indent="0">
              <a:buNone/>
              <a:defRPr sz="16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28650" y="2544763"/>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6" name="Footer Placeholder 5"/>
          <p:cNvSpPr>
            <a:spLocks noGrp="1"/>
          </p:cNvSpPr>
          <p:nvPr>
            <p:ph type="ftr" sz="quarter" idx="11"/>
          </p:nvPr>
        </p:nvSpPr>
        <p:spPr/>
        <p:txBody>
          <a:bodyPr/>
          <a:lstStyle/>
          <a:p>
            <a:r>
              <a:rPr lang="fr-FR" dirty="0" err="1">
                <a:latin typeface="Arial Narrow" panose="020B0604020202020204" pitchFamily="34" charset="0"/>
                <a:cs typeface="Arial Narrow" panose="020B0604020202020204" pitchFamily="34" charset="0"/>
              </a:rPr>
              <a:t>Title</a:t>
            </a:r>
            <a:r>
              <a:rPr lang="fr-FR" dirty="0">
                <a:latin typeface="Arial Narrow" panose="020B0604020202020204" pitchFamily="34" charset="0"/>
                <a:cs typeface="Arial Narrow" panose="020B0604020202020204" pitchFamily="34" charset="0"/>
              </a:rPr>
              <a:t> of </a:t>
            </a:r>
            <a:r>
              <a:rPr lang="fr-FR" dirty="0" err="1">
                <a:latin typeface="Arial Narrow" panose="020B0604020202020204" pitchFamily="34" charset="0"/>
                <a:cs typeface="Arial Narrow" panose="020B0604020202020204" pitchFamily="34" charset="0"/>
              </a:rPr>
              <a:t>presentation</a:t>
            </a:r>
            <a:r>
              <a:rPr lang="fr-FR" dirty="0">
                <a:latin typeface="Arial Narrow" panose="020B0604020202020204" pitchFamily="34" charset="0"/>
                <a:cs typeface="Arial Narrow" panose="020B0604020202020204" pitchFamily="34" charset="0"/>
              </a:rPr>
              <a:t>  / Name of </a:t>
            </a:r>
            <a:r>
              <a:rPr lang="fr-FR" dirty="0" err="1">
                <a:latin typeface="Arial Narrow" panose="020B0604020202020204" pitchFamily="34" charset="0"/>
                <a:cs typeface="Arial Narrow" panose="020B0604020202020204" pitchFamily="34" charset="0"/>
              </a:rPr>
              <a:t>lecturer</a:t>
            </a:r>
            <a:r>
              <a:rPr lang="fr-FR" dirty="0">
                <a:latin typeface="Arial Narrow" panose="020B0604020202020204" pitchFamily="34" charset="0"/>
                <a:cs typeface="Arial Narrow" panose="020B0604020202020204" pitchFamily="34" charset="0"/>
              </a:rPr>
              <a:t> / Name of institution or </a:t>
            </a:r>
            <a:r>
              <a:rPr lang="fr-FR" dirty="0" err="1">
                <a:latin typeface="Arial Narrow" panose="020B0604020202020204" pitchFamily="34" charset="0"/>
                <a:cs typeface="Arial Narrow" panose="020B0604020202020204" pitchFamily="34" charset="0"/>
              </a:rPr>
              <a:t>laboratory</a:t>
            </a:r>
            <a:endParaRPr lang="fr-FR" dirty="0">
              <a:latin typeface="Arial Narrow" panose="020B0604020202020204" pitchFamily="34" charset="0"/>
              <a:cs typeface="Arial Narrow" panose="020B0604020202020204" pitchFamily="34" charset="0"/>
            </a:endParaRPr>
          </a:p>
        </p:txBody>
      </p:sp>
      <p:sp>
        <p:nvSpPr>
          <p:cNvPr id="7" name="Slide Number Placeholder 6"/>
          <p:cNvSpPr>
            <a:spLocks noGrp="1"/>
          </p:cNvSpPr>
          <p:nvPr>
            <p:ph type="sldNum" sz="quarter" idx="12"/>
          </p:nvPr>
        </p:nvSpPr>
        <p:spPr/>
        <p:txBody>
          <a:bodyPr/>
          <a:lstStyle/>
          <a:p>
            <a:fld id="{005C7FBA-D4E9-46CA-9321-3ADA2E368FCD}" type="slidenum">
              <a:rPr lang="en-GB" smtClean="0"/>
              <a:t>‹#›</a:t>
            </a:fld>
            <a:endParaRPr lang="en-GB"/>
          </a:p>
        </p:txBody>
      </p:sp>
      <p:sp>
        <p:nvSpPr>
          <p:cNvPr id="5" name="Picture Placeholder 4">
            <a:extLst>
              <a:ext uri="{FF2B5EF4-FFF2-40B4-BE49-F238E27FC236}">
                <a16:creationId xmlns:a16="http://schemas.microsoft.com/office/drawing/2014/main" id="{10C438CD-A30C-D265-3D6C-E20BC99D4C99}"/>
              </a:ext>
            </a:extLst>
          </p:cNvPr>
          <p:cNvSpPr>
            <a:spLocks noGrp="1"/>
          </p:cNvSpPr>
          <p:nvPr>
            <p:ph type="pic" sz="quarter" idx="10" hasCustomPrompt="1"/>
          </p:nvPr>
        </p:nvSpPr>
        <p:spPr>
          <a:xfrm>
            <a:off x="8008875" y="201336"/>
            <a:ext cx="841509" cy="806436"/>
          </a:xfrm>
        </p:spPr>
        <p:txBody>
          <a:bodyPr>
            <a:normAutofit/>
          </a:bodyPr>
          <a:lstStyle>
            <a:lvl1pPr marL="0" indent="0">
              <a:buNone/>
              <a:defRPr sz="1200"/>
            </a:lvl1pPr>
          </a:lstStyle>
          <a:p>
            <a:r>
              <a:rPr lang="it-IT" dirty="0"/>
              <a:t>Your logo</a:t>
            </a:r>
            <a:endParaRPr lang="en-GB" dirty="0"/>
          </a:p>
        </p:txBody>
      </p:sp>
      <p:sp>
        <p:nvSpPr>
          <p:cNvPr id="9" name="Text Placeholder 4">
            <a:extLst>
              <a:ext uri="{FF2B5EF4-FFF2-40B4-BE49-F238E27FC236}">
                <a16:creationId xmlns:a16="http://schemas.microsoft.com/office/drawing/2014/main" id="{D08786CB-E1F4-439A-5528-1599FF881722}"/>
              </a:ext>
            </a:extLst>
          </p:cNvPr>
          <p:cNvSpPr>
            <a:spLocks noGrp="1"/>
          </p:cNvSpPr>
          <p:nvPr>
            <p:ph type="body" sz="quarter" idx="13" hasCustomPrompt="1"/>
          </p:nvPr>
        </p:nvSpPr>
        <p:spPr>
          <a:xfrm>
            <a:off x="1766772" y="152482"/>
            <a:ext cx="5556618" cy="1325563"/>
          </a:xfrm>
        </p:spPr>
        <p:txBody>
          <a:bodyPr>
            <a:normAutofit/>
          </a:bodyPr>
          <a:lstStyle>
            <a:lvl1pPr marL="0" indent="0" algn="ctr">
              <a:buNone/>
              <a:defRPr sz="3600"/>
            </a:lvl1pPr>
            <a:lvl4pPr marL="1371600" indent="0" algn="ctr">
              <a:buNone/>
              <a:defRPr sz="3600"/>
            </a:lvl4pPr>
          </a:lstStyle>
          <a:p>
            <a:pPr lvl="0"/>
            <a:r>
              <a:rPr lang="it-IT" dirty="0"/>
              <a:t>Slide Title</a:t>
            </a:r>
            <a:endParaRPr lang="en-GB" dirty="0"/>
          </a:p>
        </p:txBody>
      </p:sp>
    </p:spTree>
    <p:extLst>
      <p:ext uri="{BB962C8B-B14F-4D97-AF65-F5344CB8AC3E}">
        <p14:creationId xmlns:p14="http://schemas.microsoft.com/office/powerpoint/2010/main" val="6111506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807282" y="193330"/>
            <a:ext cx="5524335" cy="1267554"/>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59937" y="6490163"/>
            <a:ext cx="1044033" cy="365125"/>
          </a:xfrm>
          <a:prstGeom prst="rect">
            <a:avLst/>
          </a:prstGeom>
        </p:spPr>
        <p:txBody>
          <a:bodyPr vert="horz" lIns="91440" tIns="45720" rIns="91440" bIns="45720" rtlCol="0" anchor="ctr"/>
          <a:lstStyle>
            <a:lvl1pPr algn="l">
              <a:defRPr sz="1200">
                <a:solidFill>
                  <a:schemeClr val="tx1">
                    <a:tint val="75000"/>
                  </a:schemeClr>
                </a:solidFill>
                <a:latin typeface="Arial Narrow" panose="020B0606020202030204" pitchFamily="34" charset="0"/>
              </a:defRPr>
            </a:lvl1pPr>
          </a:lstStyle>
          <a:p>
            <a:endParaRPr lang="en-GB" dirty="0"/>
          </a:p>
        </p:txBody>
      </p:sp>
      <p:sp>
        <p:nvSpPr>
          <p:cNvPr id="5" name="Footer Placeholder 4"/>
          <p:cNvSpPr>
            <a:spLocks noGrp="1"/>
          </p:cNvSpPr>
          <p:nvPr>
            <p:ph type="ftr" sz="quarter" idx="3"/>
          </p:nvPr>
        </p:nvSpPr>
        <p:spPr>
          <a:xfrm>
            <a:off x="1311228" y="6470572"/>
            <a:ext cx="6467707" cy="365125"/>
          </a:xfrm>
          <a:prstGeom prst="rect">
            <a:avLst/>
          </a:prstGeom>
        </p:spPr>
        <p:txBody>
          <a:bodyPr vert="horz" lIns="91440" tIns="45720" rIns="91440" bIns="45720" rtlCol="0" anchor="ctr"/>
          <a:lstStyle>
            <a:lvl1pPr algn="ctr">
              <a:defRPr sz="1200">
                <a:solidFill>
                  <a:schemeClr val="tx1">
                    <a:lumMod val="75000"/>
                    <a:lumOff val="25000"/>
                  </a:schemeClr>
                </a:solidFill>
                <a:latin typeface="Arial Narrow" panose="020B0606020202030204" pitchFamily="34" charset="0"/>
                <a:cs typeface="Arial" panose="020B0604020202020204" pitchFamily="34" charset="0"/>
              </a:defRPr>
            </a:lvl1pPr>
          </a:lstStyle>
          <a:p>
            <a:r>
              <a:rPr lang="fr-FR" dirty="0" err="1">
                <a:latin typeface="Arial Narrow" panose="020B0604020202020204" pitchFamily="34" charset="0"/>
                <a:cs typeface="Arial Narrow" panose="020B0604020202020204" pitchFamily="34" charset="0"/>
              </a:rPr>
              <a:t>Title</a:t>
            </a:r>
            <a:r>
              <a:rPr lang="fr-FR" dirty="0">
                <a:latin typeface="Arial Narrow" panose="020B0604020202020204" pitchFamily="34" charset="0"/>
                <a:cs typeface="Arial Narrow" panose="020B0604020202020204" pitchFamily="34" charset="0"/>
              </a:rPr>
              <a:t> of </a:t>
            </a:r>
            <a:r>
              <a:rPr lang="fr-FR" dirty="0" err="1">
                <a:latin typeface="Arial Narrow" panose="020B0604020202020204" pitchFamily="34" charset="0"/>
                <a:cs typeface="Arial Narrow" panose="020B0604020202020204" pitchFamily="34" charset="0"/>
              </a:rPr>
              <a:t>presentation</a:t>
            </a:r>
            <a:r>
              <a:rPr lang="fr-FR" dirty="0">
                <a:latin typeface="Arial Narrow" panose="020B0604020202020204" pitchFamily="34" charset="0"/>
                <a:cs typeface="Arial Narrow" panose="020B0604020202020204" pitchFamily="34" charset="0"/>
              </a:rPr>
              <a:t>  / Name of </a:t>
            </a:r>
            <a:r>
              <a:rPr lang="fr-FR" dirty="0" err="1">
                <a:latin typeface="Arial Narrow" panose="020B0604020202020204" pitchFamily="34" charset="0"/>
                <a:cs typeface="Arial Narrow" panose="020B0604020202020204" pitchFamily="34" charset="0"/>
              </a:rPr>
              <a:t>lecturer</a:t>
            </a:r>
            <a:r>
              <a:rPr lang="fr-FR" dirty="0">
                <a:latin typeface="Arial Narrow" panose="020B0604020202020204" pitchFamily="34" charset="0"/>
                <a:cs typeface="Arial Narrow" panose="020B0604020202020204" pitchFamily="34" charset="0"/>
              </a:rPr>
              <a:t> / Name of institution or </a:t>
            </a:r>
            <a:r>
              <a:rPr lang="fr-FR" dirty="0" err="1">
                <a:latin typeface="Arial Narrow" panose="020B0604020202020204" pitchFamily="34" charset="0"/>
                <a:cs typeface="Arial Narrow" panose="020B0604020202020204" pitchFamily="34" charset="0"/>
              </a:rPr>
              <a:t>laboratory</a:t>
            </a:r>
            <a:endParaRPr lang="fr-FR" dirty="0">
              <a:latin typeface="Arial Narrow" panose="020B0604020202020204" pitchFamily="34" charset="0"/>
              <a:cs typeface="Arial Narrow" panose="020B0604020202020204" pitchFamily="34" charset="0"/>
            </a:endParaRPr>
          </a:p>
        </p:txBody>
      </p:sp>
      <p:sp>
        <p:nvSpPr>
          <p:cNvPr id="6" name="Slide Number Placeholder 5"/>
          <p:cNvSpPr>
            <a:spLocks noGrp="1"/>
          </p:cNvSpPr>
          <p:nvPr>
            <p:ph type="sldNum" sz="quarter" idx="4"/>
          </p:nvPr>
        </p:nvSpPr>
        <p:spPr>
          <a:xfrm>
            <a:off x="8168966" y="6465457"/>
            <a:ext cx="798706" cy="365125"/>
          </a:xfrm>
          <a:prstGeom prst="rect">
            <a:avLst/>
          </a:prstGeom>
        </p:spPr>
        <p:txBody>
          <a:bodyPr vert="horz" lIns="91440" tIns="45720" rIns="91440" bIns="45720" rtlCol="0" anchor="ctr"/>
          <a:lstStyle>
            <a:lvl1pPr algn="r">
              <a:defRPr sz="1200">
                <a:solidFill>
                  <a:schemeClr val="tx1">
                    <a:lumMod val="75000"/>
                    <a:lumOff val="25000"/>
                  </a:schemeClr>
                </a:solidFill>
                <a:latin typeface="Arial Narrow" panose="020B0606020202030204" pitchFamily="34" charset="0"/>
                <a:cs typeface="Arial" panose="020B0604020202020204" pitchFamily="34" charset="0"/>
              </a:defRPr>
            </a:lvl1pPr>
          </a:lstStyle>
          <a:p>
            <a:fld id="{005C7FBA-D4E9-46CA-9321-3ADA2E368FCD}" type="slidenum">
              <a:rPr lang="en-GB" smtClean="0"/>
              <a:pPr/>
              <a:t>‹#›</a:t>
            </a:fld>
            <a:endParaRPr lang="en-GB" dirty="0"/>
          </a:p>
        </p:txBody>
      </p:sp>
      <p:pic>
        <p:nvPicPr>
          <p:cNvPr id="8" name="Image 5">
            <a:extLst>
              <a:ext uri="{FF2B5EF4-FFF2-40B4-BE49-F238E27FC236}">
                <a16:creationId xmlns:a16="http://schemas.microsoft.com/office/drawing/2014/main" id="{47D7658C-7B30-1BFC-08F4-48201FC60FC1}"/>
              </a:ext>
            </a:extLst>
          </p:cNvPr>
          <p:cNvPicPr>
            <a:picLocks noChangeAspect="1"/>
          </p:cNvPicPr>
          <p:nvPr userDrawn="1"/>
        </p:nvPicPr>
        <p:blipFill>
          <a:blip r:embed="rId13"/>
          <a:stretch>
            <a:fillRect/>
          </a:stretch>
        </p:blipFill>
        <p:spPr>
          <a:xfrm>
            <a:off x="92692" y="193330"/>
            <a:ext cx="1686961" cy="898860"/>
          </a:xfrm>
          <a:prstGeom prst="rect">
            <a:avLst/>
          </a:prstGeom>
          <a:noFill/>
        </p:spPr>
      </p:pic>
      <p:pic>
        <p:nvPicPr>
          <p:cNvPr id="9" name="Image 9">
            <a:extLst>
              <a:ext uri="{FF2B5EF4-FFF2-40B4-BE49-F238E27FC236}">
                <a16:creationId xmlns:a16="http://schemas.microsoft.com/office/drawing/2014/main" id="{4F989853-E7F3-AF69-738F-BF7B3A4E5E35}"/>
              </a:ext>
            </a:extLst>
          </p:cNvPr>
          <p:cNvPicPr>
            <a:picLocks noChangeAspect="1"/>
          </p:cNvPicPr>
          <p:nvPr userDrawn="1"/>
        </p:nvPicPr>
        <p:blipFill>
          <a:blip r:embed="rId14"/>
          <a:stretch>
            <a:fillRect/>
          </a:stretch>
        </p:blipFill>
        <p:spPr>
          <a:xfrm flipV="1">
            <a:off x="175583" y="1308111"/>
            <a:ext cx="8787735" cy="132418"/>
          </a:xfrm>
          <a:prstGeom prst="rect">
            <a:avLst/>
          </a:prstGeom>
        </p:spPr>
      </p:pic>
      <p:pic>
        <p:nvPicPr>
          <p:cNvPr id="10" name="Image 6">
            <a:extLst>
              <a:ext uri="{FF2B5EF4-FFF2-40B4-BE49-F238E27FC236}">
                <a16:creationId xmlns:a16="http://schemas.microsoft.com/office/drawing/2014/main" id="{7B19F8C0-C547-2051-6E3C-A69D1DD51106}"/>
              </a:ext>
            </a:extLst>
          </p:cNvPr>
          <p:cNvPicPr>
            <a:picLocks/>
          </p:cNvPicPr>
          <p:nvPr userDrawn="1"/>
        </p:nvPicPr>
        <p:blipFill>
          <a:blip r:embed="rId14"/>
          <a:stretch>
            <a:fillRect/>
          </a:stretch>
        </p:blipFill>
        <p:spPr>
          <a:xfrm flipV="1">
            <a:off x="175396" y="6423216"/>
            <a:ext cx="8343900" cy="125730"/>
          </a:xfrm>
          <a:prstGeom prst="rect">
            <a:avLst/>
          </a:prstGeom>
        </p:spPr>
      </p:pic>
      <p:pic>
        <p:nvPicPr>
          <p:cNvPr id="11" name="Image 3">
            <a:extLst>
              <a:ext uri="{FF2B5EF4-FFF2-40B4-BE49-F238E27FC236}">
                <a16:creationId xmlns:a16="http://schemas.microsoft.com/office/drawing/2014/main" id="{A853B11E-D78D-E005-24F0-C727E427CA0F}"/>
              </a:ext>
            </a:extLst>
          </p:cNvPr>
          <p:cNvPicPr>
            <a:picLocks noChangeAspect="1"/>
          </p:cNvPicPr>
          <p:nvPr userDrawn="1"/>
        </p:nvPicPr>
        <p:blipFill>
          <a:blip r:embed="rId15"/>
          <a:stretch>
            <a:fillRect/>
          </a:stretch>
        </p:blipFill>
        <p:spPr>
          <a:xfrm rot="21067063" flipH="1">
            <a:off x="8589847" y="6370168"/>
            <a:ext cx="520700" cy="533400"/>
          </a:xfrm>
          <a:prstGeom prst="rect">
            <a:avLst/>
          </a:prstGeom>
        </p:spPr>
      </p:pic>
    </p:spTree>
    <p:extLst>
      <p:ext uri="{BB962C8B-B14F-4D97-AF65-F5344CB8AC3E}">
        <p14:creationId xmlns:p14="http://schemas.microsoft.com/office/powerpoint/2010/main" val="304045055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71" r:id="rId6"/>
    <p:sldLayoutId id="2147483667" r:id="rId7"/>
    <p:sldLayoutId id="2147483668" r:id="rId8"/>
    <p:sldLayoutId id="2147483669" r:id="rId9"/>
    <p:sldLayoutId id="2147483670" r:id="rId10"/>
    <p:sldLayoutId id="2147483672" r:id="rId11"/>
  </p:sldLayoutIdLst>
  <p:hf hdr="0" dt="0"/>
  <p:txStyles>
    <p:titleStyle>
      <a:lvl1pPr algn="ctr" defTabSz="914400" rtl="0" eaLnBrk="1" latinLnBrk="0" hangingPunct="1">
        <a:lnSpc>
          <a:spcPct val="90000"/>
        </a:lnSpc>
        <a:spcBef>
          <a:spcPct val="0"/>
        </a:spcBef>
        <a:buNone/>
        <a:defRPr sz="3600" kern="1200">
          <a:solidFill>
            <a:schemeClr val="tx1"/>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4.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1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hyperlink" Target="https://indico.cern.ch/event/1335151/" TargetMode="Externa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jpg"/><Relationship Id="rId1" Type="http://schemas.openxmlformats.org/officeDocument/2006/relationships/slideLayout" Target="../slideLayouts/slideLayout2.xml"/><Relationship Id="rId5" Type="http://schemas.openxmlformats.org/officeDocument/2006/relationships/image" Target="../media/image22.jpg"/><Relationship Id="rId4" Type="http://schemas.openxmlformats.org/officeDocument/2006/relationships/image" Target="../media/image21.png"/></Relationships>
</file>

<file path=ppt/slides/_rels/slide18.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3.emf"/><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4.emf"/><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hyperlink" Target="https://mucol.web.cern.ch/guidelines" TargetMode="External"/><Relationship Id="rId1" Type="http://schemas.openxmlformats.org/officeDocument/2006/relationships/slideLayout" Target="../slideLayouts/slideLayout2.xml"/><Relationship Id="rId4" Type="http://schemas.openxmlformats.org/officeDocument/2006/relationships/image" Target="../media/image15.tmp"/></Relationships>
</file>

<file path=ppt/slides/_rels/slide8.xml.rels><?xml version="1.0" encoding="UTF-8" standalone="yes"?>
<Relationships xmlns="http://schemas.openxmlformats.org/package/2006/relationships"><Relationship Id="rId2" Type="http://schemas.openxmlformats.org/officeDocument/2006/relationships/image" Target="../media/image16.tmp"/><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hyperlink" Target="https://indico.cern.ch/event/1324236/" TargetMode="External"/><Relationship Id="rId2" Type="http://schemas.openxmlformats.org/officeDocument/2006/relationships/hyperlink" Target="https://indico.cern.ch/event/1277924/" TargetMode="External"/><Relationship Id="rId1" Type="http://schemas.openxmlformats.org/officeDocument/2006/relationships/slideLayout" Target="../slideLayouts/slideLayout2.xml"/><Relationship Id="rId6" Type="http://schemas.openxmlformats.org/officeDocument/2006/relationships/image" Target="../media/image17.png"/><Relationship Id="rId5" Type="http://schemas.openxmlformats.org/officeDocument/2006/relationships/hyperlink" Target="https://indico.cern.ch/event/1325963/timetable/#20240313.detailed" TargetMode="External"/><Relationship Id="rId4" Type="http://schemas.openxmlformats.org/officeDocument/2006/relationships/hyperlink" Target="https://indico.cern.ch/event/1353612/"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B624A2-92B7-DD4B-4256-BC4559CE95E8}"/>
              </a:ext>
            </a:extLst>
          </p:cNvPr>
          <p:cNvSpPr>
            <a:spLocks noGrp="1"/>
          </p:cNvSpPr>
          <p:nvPr>
            <p:ph type="ctrTitle"/>
          </p:nvPr>
        </p:nvSpPr>
        <p:spPr/>
        <p:txBody>
          <a:bodyPr/>
          <a:lstStyle/>
          <a:p>
            <a:r>
              <a:rPr lang="en-GB" dirty="0"/>
              <a:t>Status of MuCol</a:t>
            </a:r>
          </a:p>
        </p:txBody>
      </p:sp>
      <p:sp>
        <p:nvSpPr>
          <p:cNvPr id="3" name="Subtitle 2">
            <a:extLst>
              <a:ext uri="{FF2B5EF4-FFF2-40B4-BE49-F238E27FC236}">
                <a16:creationId xmlns:a16="http://schemas.microsoft.com/office/drawing/2014/main" id="{2BDA75C3-B1C5-190E-67FB-B87379CC73BC}"/>
              </a:ext>
            </a:extLst>
          </p:cNvPr>
          <p:cNvSpPr>
            <a:spLocks noGrp="1"/>
          </p:cNvSpPr>
          <p:nvPr>
            <p:ph type="subTitle" idx="1"/>
          </p:nvPr>
        </p:nvSpPr>
        <p:spPr/>
        <p:txBody>
          <a:bodyPr/>
          <a:lstStyle/>
          <a:p>
            <a:endParaRPr lang="en-GB"/>
          </a:p>
        </p:txBody>
      </p:sp>
      <p:sp>
        <p:nvSpPr>
          <p:cNvPr id="5" name="Text Placeholder 4">
            <a:extLst>
              <a:ext uri="{FF2B5EF4-FFF2-40B4-BE49-F238E27FC236}">
                <a16:creationId xmlns:a16="http://schemas.microsoft.com/office/drawing/2014/main" id="{74AA720E-FA6D-6023-29BC-AD6923099DA6}"/>
              </a:ext>
            </a:extLst>
          </p:cNvPr>
          <p:cNvSpPr>
            <a:spLocks noGrp="1"/>
          </p:cNvSpPr>
          <p:nvPr>
            <p:ph type="body" sz="quarter" idx="11"/>
          </p:nvPr>
        </p:nvSpPr>
        <p:spPr/>
        <p:txBody>
          <a:bodyPr/>
          <a:lstStyle/>
          <a:p>
            <a:r>
              <a:rPr lang="en-GB" dirty="0"/>
              <a:t>R. Losito, CERN</a:t>
            </a:r>
          </a:p>
        </p:txBody>
      </p:sp>
      <p:pic>
        <p:nvPicPr>
          <p:cNvPr id="6" name="Image 4">
            <a:extLst>
              <a:ext uri="{FF2B5EF4-FFF2-40B4-BE49-F238E27FC236}">
                <a16:creationId xmlns:a16="http://schemas.microsoft.com/office/drawing/2014/main" id="{AAEEB287-793E-E054-288E-3FD96E376878}"/>
              </a:ext>
            </a:extLst>
          </p:cNvPr>
          <p:cNvPicPr>
            <a:picLocks noChangeAspect="1"/>
          </p:cNvPicPr>
          <p:nvPr/>
        </p:nvPicPr>
        <p:blipFill>
          <a:blip r:embed="rId2"/>
          <a:stretch>
            <a:fillRect/>
          </a:stretch>
        </p:blipFill>
        <p:spPr>
          <a:xfrm>
            <a:off x="7987626" y="118533"/>
            <a:ext cx="910841" cy="910841"/>
          </a:xfrm>
          <a:prstGeom prst="rect">
            <a:avLst/>
          </a:prstGeom>
        </p:spPr>
      </p:pic>
    </p:spTree>
    <p:extLst>
      <p:ext uri="{BB962C8B-B14F-4D97-AF65-F5344CB8AC3E}">
        <p14:creationId xmlns:p14="http://schemas.microsoft.com/office/powerpoint/2010/main" val="214766497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ontent Placeholder 8">
            <a:extLst>
              <a:ext uri="{FF2B5EF4-FFF2-40B4-BE49-F238E27FC236}">
                <a16:creationId xmlns:a16="http://schemas.microsoft.com/office/drawing/2014/main" id="{6A8C7DCC-9FB8-B7DD-E692-3B6A561B5477}"/>
              </a:ext>
            </a:extLst>
          </p:cNvPr>
          <p:cNvSpPr>
            <a:spLocks noGrp="1"/>
          </p:cNvSpPr>
          <p:nvPr>
            <p:ph idx="1"/>
          </p:nvPr>
        </p:nvSpPr>
        <p:spPr/>
        <p:txBody>
          <a:bodyPr/>
          <a:lstStyle/>
          <a:p>
            <a:r>
              <a:rPr lang="en-US" dirty="0"/>
              <a:t>Focus on assessing the performances that can be achieved (e.g. following up the developments of the H- source of LINAC4 at CERN) </a:t>
            </a:r>
          </a:p>
          <a:p>
            <a:r>
              <a:rPr lang="en-US" dirty="0"/>
              <a:t>Baseline lattice of accumulator and compressor for 5 GeV case established</a:t>
            </a:r>
          </a:p>
          <a:p>
            <a:pPr lvl="1"/>
            <a:r>
              <a:rPr lang="it-IT" dirty="0"/>
              <a:t>Investigating space charge…</a:t>
            </a:r>
          </a:p>
          <a:p>
            <a:endParaRPr lang="it-IT" dirty="0"/>
          </a:p>
        </p:txBody>
      </p:sp>
      <p:sp>
        <p:nvSpPr>
          <p:cNvPr id="4" name="Footer Placeholder 3">
            <a:extLst>
              <a:ext uri="{FF2B5EF4-FFF2-40B4-BE49-F238E27FC236}">
                <a16:creationId xmlns:a16="http://schemas.microsoft.com/office/drawing/2014/main" id="{DB36D9DD-01EA-BE1E-2F24-D545D94263DD}"/>
              </a:ext>
            </a:extLst>
          </p:cNvPr>
          <p:cNvSpPr>
            <a:spLocks noGrp="1"/>
          </p:cNvSpPr>
          <p:nvPr>
            <p:ph type="ftr" sz="quarter" idx="11"/>
          </p:nvPr>
        </p:nvSpPr>
        <p:spPr/>
        <p:txBody>
          <a:bodyPr/>
          <a:lstStyle/>
          <a:p>
            <a:r>
              <a:rPr lang="fr-FR">
                <a:latin typeface="Arial Narrow" panose="020B0604020202020204" pitchFamily="34" charset="0"/>
                <a:cs typeface="Arial Narrow" panose="020B0604020202020204" pitchFamily="34" charset="0"/>
              </a:rPr>
              <a:t>Title of presentation  / Name of lecturer / Name of institution or laboratory</a:t>
            </a:r>
            <a:endParaRPr lang="fr-FR" dirty="0">
              <a:latin typeface="Arial Narrow" panose="020B0604020202020204" pitchFamily="34" charset="0"/>
              <a:cs typeface="Arial Narrow" panose="020B0604020202020204" pitchFamily="34" charset="0"/>
            </a:endParaRPr>
          </a:p>
        </p:txBody>
      </p:sp>
      <p:sp>
        <p:nvSpPr>
          <p:cNvPr id="5" name="Slide Number Placeholder 4">
            <a:extLst>
              <a:ext uri="{FF2B5EF4-FFF2-40B4-BE49-F238E27FC236}">
                <a16:creationId xmlns:a16="http://schemas.microsoft.com/office/drawing/2014/main" id="{00BDE200-9C75-F5B2-4485-A5E770AA52DB}"/>
              </a:ext>
            </a:extLst>
          </p:cNvPr>
          <p:cNvSpPr>
            <a:spLocks noGrp="1"/>
          </p:cNvSpPr>
          <p:nvPr>
            <p:ph type="sldNum" sz="quarter" idx="12"/>
          </p:nvPr>
        </p:nvSpPr>
        <p:spPr/>
        <p:txBody>
          <a:bodyPr/>
          <a:lstStyle/>
          <a:p>
            <a:fld id="{005C7FBA-D4E9-46CA-9321-3ADA2E368FCD}" type="slidenum">
              <a:rPr lang="en-GB" smtClean="0"/>
              <a:t>10</a:t>
            </a:fld>
            <a:endParaRPr lang="en-GB"/>
          </a:p>
        </p:txBody>
      </p:sp>
      <p:sp>
        <p:nvSpPr>
          <p:cNvPr id="8" name="Title 7">
            <a:extLst>
              <a:ext uri="{FF2B5EF4-FFF2-40B4-BE49-F238E27FC236}">
                <a16:creationId xmlns:a16="http://schemas.microsoft.com/office/drawing/2014/main" id="{A418CF76-7AF0-2185-2CF0-8E40330431D6}"/>
              </a:ext>
            </a:extLst>
          </p:cNvPr>
          <p:cNvSpPr>
            <a:spLocks noGrp="1"/>
          </p:cNvSpPr>
          <p:nvPr>
            <p:ph type="title"/>
          </p:nvPr>
        </p:nvSpPr>
        <p:spPr/>
        <p:txBody>
          <a:bodyPr/>
          <a:lstStyle/>
          <a:p>
            <a:r>
              <a:rPr lang="en-US" dirty="0"/>
              <a:t>WP3 highlights</a:t>
            </a:r>
            <a:endParaRPr lang="it-IT" dirty="0"/>
          </a:p>
        </p:txBody>
      </p:sp>
      <p:sp>
        <p:nvSpPr>
          <p:cNvPr id="10" name="Picture Placeholder 9">
            <a:extLst>
              <a:ext uri="{FF2B5EF4-FFF2-40B4-BE49-F238E27FC236}">
                <a16:creationId xmlns:a16="http://schemas.microsoft.com/office/drawing/2014/main" id="{EFACE156-3839-0740-3412-83613DF52D70}"/>
              </a:ext>
            </a:extLst>
          </p:cNvPr>
          <p:cNvSpPr>
            <a:spLocks noGrp="1"/>
          </p:cNvSpPr>
          <p:nvPr>
            <p:ph type="pic" sz="quarter" idx="10"/>
          </p:nvPr>
        </p:nvSpPr>
        <p:spPr/>
        <p:txBody>
          <a:bodyPr/>
          <a:lstStyle/>
          <a:p>
            <a:endParaRPr lang="it-IT"/>
          </a:p>
        </p:txBody>
      </p:sp>
    </p:spTree>
    <p:extLst>
      <p:ext uri="{BB962C8B-B14F-4D97-AF65-F5344CB8AC3E}">
        <p14:creationId xmlns:p14="http://schemas.microsoft.com/office/powerpoint/2010/main" val="43284942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ontent Placeholder 8">
            <a:extLst>
              <a:ext uri="{FF2B5EF4-FFF2-40B4-BE49-F238E27FC236}">
                <a16:creationId xmlns:a16="http://schemas.microsoft.com/office/drawing/2014/main" id="{6A8C7DCC-9FB8-B7DD-E692-3B6A561B5477}"/>
              </a:ext>
            </a:extLst>
          </p:cNvPr>
          <p:cNvSpPr>
            <a:spLocks noGrp="1"/>
          </p:cNvSpPr>
          <p:nvPr>
            <p:ph idx="1"/>
          </p:nvPr>
        </p:nvSpPr>
        <p:spPr/>
        <p:txBody>
          <a:bodyPr/>
          <a:lstStyle/>
          <a:p>
            <a:r>
              <a:rPr lang="en-US" dirty="0"/>
              <a:t>Conceptual design of a graphite target inside its solenoid</a:t>
            </a:r>
          </a:p>
          <a:p>
            <a:r>
              <a:rPr lang="en-US" dirty="0"/>
              <a:t>3D FLUKA model available, radiation load to surrounding elements evaluated</a:t>
            </a:r>
          </a:p>
          <a:p>
            <a:r>
              <a:rPr lang="en-US" dirty="0"/>
              <a:t>Work on liquid metal and powder targets started</a:t>
            </a:r>
          </a:p>
          <a:p>
            <a:r>
              <a:rPr lang="en-US" dirty="0"/>
              <a:t>Beam physics design is progressing, going through iterations and </a:t>
            </a:r>
            <a:r>
              <a:rPr lang="en-US" dirty="0" err="1"/>
              <a:t>optimisations</a:t>
            </a:r>
            <a:r>
              <a:rPr lang="en-US" dirty="0"/>
              <a:t>. </a:t>
            </a:r>
          </a:p>
          <a:p>
            <a:r>
              <a:rPr lang="en-US" dirty="0"/>
              <a:t>Trying to improve simulation tools based on BDSIM. </a:t>
            </a:r>
          </a:p>
          <a:p>
            <a:pPr lvl="1"/>
            <a:endParaRPr lang="it-IT" dirty="0"/>
          </a:p>
        </p:txBody>
      </p:sp>
      <p:sp>
        <p:nvSpPr>
          <p:cNvPr id="4" name="Footer Placeholder 3">
            <a:extLst>
              <a:ext uri="{FF2B5EF4-FFF2-40B4-BE49-F238E27FC236}">
                <a16:creationId xmlns:a16="http://schemas.microsoft.com/office/drawing/2014/main" id="{DB36D9DD-01EA-BE1E-2F24-D545D94263DD}"/>
              </a:ext>
            </a:extLst>
          </p:cNvPr>
          <p:cNvSpPr>
            <a:spLocks noGrp="1"/>
          </p:cNvSpPr>
          <p:nvPr>
            <p:ph type="ftr" sz="quarter" idx="11"/>
          </p:nvPr>
        </p:nvSpPr>
        <p:spPr/>
        <p:txBody>
          <a:bodyPr/>
          <a:lstStyle/>
          <a:p>
            <a:r>
              <a:rPr lang="fr-FR">
                <a:latin typeface="Arial Narrow" panose="020B0604020202020204" pitchFamily="34" charset="0"/>
                <a:cs typeface="Arial Narrow" panose="020B0604020202020204" pitchFamily="34" charset="0"/>
              </a:rPr>
              <a:t>Title of presentation  / Name of lecturer / Name of institution or laboratory</a:t>
            </a:r>
            <a:endParaRPr lang="fr-FR" dirty="0">
              <a:latin typeface="Arial Narrow" panose="020B0604020202020204" pitchFamily="34" charset="0"/>
              <a:cs typeface="Arial Narrow" panose="020B0604020202020204" pitchFamily="34" charset="0"/>
            </a:endParaRPr>
          </a:p>
        </p:txBody>
      </p:sp>
      <p:sp>
        <p:nvSpPr>
          <p:cNvPr id="5" name="Slide Number Placeholder 4">
            <a:extLst>
              <a:ext uri="{FF2B5EF4-FFF2-40B4-BE49-F238E27FC236}">
                <a16:creationId xmlns:a16="http://schemas.microsoft.com/office/drawing/2014/main" id="{00BDE200-9C75-F5B2-4485-A5E770AA52DB}"/>
              </a:ext>
            </a:extLst>
          </p:cNvPr>
          <p:cNvSpPr>
            <a:spLocks noGrp="1"/>
          </p:cNvSpPr>
          <p:nvPr>
            <p:ph type="sldNum" sz="quarter" idx="12"/>
          </p:nvPr>
        </p:nvSpPr>
        <p:spPr/>
        <p:txBody>
          <a:bodyPr/>
          <a:lstStyle/>
          <a:p>
            <a:fld id="{005C7FBA-D4E9-46CA-9321-3ADA2E368FCD}" type="slidenum">
              <a:rPr lang="en-GB" smtClean="0"/>
              <a:t>11</a:t>
            </a:fld>
            <a:endParaRPr lang="en-GB"/>
          </a:p>
        </p:txBody>
      </p:sp>
      <p:sp>
        <p:nvSpPr>
          <p:cNvPr id="8" name="Title 7">
            <a:extLst>
              <a:ext uri="{FF2B5EF4-FFF2-40B4-BE49-F238E27FC236}">
                <a16:creationId xmlns:a16="http://schemas.microsoft.com/office/drawing/2014/main" id="{A418CF76-7AF0-2185-2CF0-8E40330431D6}"/>
              </a:ext>
            </a:extLst>
          </p:cNvPr>
          <p:cNvSpPr>
            <a:spLocks noGrp="1"/>
          </p:cNvSpPr>
          <p:nvPr>
            <p:ph type="title"/>
          </p:nvPr>
        </p:nvSpPr>
        <p:spPr/>
        <p:txBody>
          <a:bodyPr/>
          <a:lstStyle/>
          <a:p>
            <a:r>
              <a:rPr lang="en-US" dirty="0"/>
              <a:t>WP4 highlights</a:t>
            </a:r>
            <a:endParaRPr lang="it-IT" dirty="0"/>
          </a:p>
        </p:txBody>
      </p:sp>
      <p:sp>
        <p:nvSpPr>
          <p:cNvPr id="10" name="Picture Placeholder 9">
            <a:extLst>
              <a:ext uri="{FF2B5EF4-FFF2-40B4-BE49-F238E27FC236}">
                <a16:creationId xmlns:a16="http://schemas.microsoft.com/office/drawing/2014/main" id="{EFACE156-3839-0740-3412-83613DF52D70}"/>
              </a:ext>
            </a:extLst>
          </p:cNvPr>
          <p:cNvSpPr>
            <a:spLocks noGrp="1"/>
          </p:cNvSpPr>
          <p:nvPr>
            <p:ph type="pic" sz="quarter" idx="10"/>
          </p:nvPr>
        </p:nvSpPr>
        <p:spPr/>
        <p:txBody>
          <a:bodyPr/>
          <a:lstStyle/>
          <a:p>
            <a:endParaRPr lang="it-IT"/>
          </a:p>
        </p:txBody>
      </p:sp>
    </p:spTree>
    <p:extLst>
      <p:ext uri="{BB962C8B-B14F-4D97-AF65-F5344CB8AC3E}">
        <p14:creationId xmlns:p14="http://schemas.microsoft.com/office/powerpoint/2010/main" val="361535392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ontent Placeholder 8">
            <a:extLst>
              <a:ext uri="{FF2B5EF4-FFF2-40B4-BE49-F238E27FC236}">
                <a16:creationId xmlns:a16="http://schemas.microsoft.com/office/drawing/2014/main" id="{6A8C7DCC-9FB8-B7DD-E692-3B6A561B5477}"/>
              </a:ext>
            </a:extLst>
          </p:cNvPr>
          <p:cNvSpPr>
            <a:spLocks noGrp="1"/>
          </p:cNvSpPr>
          <p:nvPr>
            <p:ph idx="1"/>
          </p:nvPr>
        </p:nvSpPr>
        <p:spPr/>
        <p:txBody>
          <a:bodyPr/>
          <a:lstStyle/>
          <a:p>
            <a:r>
              <a:rPr lang="en-US" dirty="0"/>
              <a:t>High energy RCS design being optimized for reduced muon decay losses </a:t>
            </a:r>
          </a:p>
          <a:p>
            <a:r>
              <a:rPr lang="it-IT" dirty="0"/>
              <a:t>Hybrid RCS being optimised to minimise orbit lenght variations</a:t>
            </a:r>
          </a:p>
          <a:p>
            <a:r>
              <a:rPr lang="it-IT" dirty="0"/>
              <a:t>Design of 10 TeV collider started, evaluation of Neutrino radiation at surface also addressed</a:t>
            </a:r>
          </a:p>
          <a:p>
            <a:endParaRPr lang="it-IT" dirty="0"/>
          </a:p>
        </p:txBody>
      </p:sp>
      <p:sp>
        <p:nvSpPr>
          <p:cNvPr id="4" name="Footer Placeholder 3">
            <a:extLst>
              <a:ext uri="{FF2B5EF4-FFF2-40B4-BE49-F238E27FC236}">
                <a16:creationId xmlns:a16="http://schemas.microsoft.com/office/drawing/2014/main" id="{DB36D9DD-01EA-BE1E-2F24-D545D94263DD}"/>
              </a:ext>
            </a:extLst>
          </p:cNvPr>
          <p:cNvSpPr>
            <a:spLocks noGrp="1"/>
          </p:cNvSpPr>
          <p:nvPr>
            <p:ph type="ftr" sz="quarter" idx="11"/>
          </p:nvPr>
        </p:nvSpPr>
        <p:spPr/>
        <p:txBody>
          <a:bodyPr/>
          <a:lstStyle/>
          <a:p>
            <a:r>
              <a:rPr lang="fr-FR">
                <a:latin typeface="Arial Narrow" panose="020B0604020202020204" pitchFamily="34" charset="0"/>
                <a:cs typeface="Arial Narrow" panose="020B0604020202020204" pitchFamily="34" charset="0"/>
              </a:rPr>
              <a:t>Title of presentation  / Name of lecturer / Name of institution or laboratory</a:t>
            </a:r>
            <a:endParaRPr lang="fr-FR" dirty="0">
              <a:latin typeface="Arial Narrow" panose="020B0604020202020204" pitchFamily="34" charset="0"/>
              <a:cs typeface="Arial Narrow" panose="020B0604020202020204" pitchFamily="34" charset="0"/>
            </a:endParaRPr>
          </a:p>
        </p:txBody>
      </p:sp>
      <p:sp>
        <p:nvSpPr>
          <p:cNvPr id="5" name="Slide Number Placeholder 4">
            <a:extLst>
              <a:ext uri="{FF2B5EF4-FFF2-40B4-BE49-F238E27FC236}">
                <a16:creationId xmlns:a16="http://schemas.microsoft.com/office/drawing/2014/main" id="{00BDE200-9C75-F5B2-4485-A5E770AA52DB}"/>
              </a:ext>
            </a:extLst>
          </p:cNvPr>
          <p:cNvSpPr>
            <a:spLocks noGrp="1"/>
          </p:cNvSpPr>
          <p:nvPr>
            <p:ph type="sldNum" sz="quarter" idx="12"/>
          </p:nvPr>
        </p:nvSpPr>
        <p:spPr/>
        <p:txBody>
          <a:bodyPr/>
          <a:lstStyle/>
          <a:p>
            <a:fld id="{005C7FBA-D4E9-46CA-9321-3ADA2E368FCD}" type="slidenum">
              <a:rPr lang="en-GB" smtClean="0"/>
              <a:t>12</a:t>
            </a:fld>
            <a:endParaRPr lang="en-GB"/>
          </a:p>
        </p:txBody>
      </p:sp>
      <p:sp>
        <p:nvSpPr>
          <p:cNvPr id="8" name="Title 7">
            <a:extLst>
              <a:ext uri="{FF2B5EF4-FFF2-40B4-BE49-F238E27FC236}">
                <a16:creationId xmlns:a16="http://schemas.microsoft.com/office/drawing/2014/main" id="{A418CF76-7AF0-2185-2CF0-8E40330431D6}"/>
              </a:ext>
            </a:extLst>
          </p:cNvPr>
          <p:cNvSpPr>
            <a:spLocks noGrp="1"/>
          </p:cNvSpPr>
          <p:nvPr>
            <p:ph type="title"/>
          </p:nvPr>
        </p:nvSpPr>
        <p:spPr/>
        <p:txBody>
          <a:bodyPr/>
          <a:lstStyle/>
          <a:p>
            <a:r>
              <a:rPr lang="en-US" dirty="0"/>
              <a:t>WP5 highlights</a:t>
            </a:r>
            <a:endParaRPr lang="it-IT" dirty="0"/>
          </a:p>
        </p:txBody>
      </p:sp>
      <p:sp>
        <p:nvSpPr>
          <p:cNvPr id="10" name="Picture Placeholder 9">
            <a:extLst>
              <a:ext uri="{FF2B5EF4-FFF2-40B4-BE49-F238E27FC236}">
                <a16:creationId xmlns:a16="http://schemas.microsoft.com/office/drawing/2014/main" id="{EFACE156-3839-0740-3412-83613DF52D70}"/>
              </a:ext>
            </a:extLst>
          </p:cNvPr>
          <p:cNvSpPr>
            <a:spLocks noGrp="1"/>
          </p:cNvSpPr>
          <p:nvPr>
            <p:ph type="pic" sz="quarter" idx="10"/>
          </p:nvPr>
        </p:nvSpPr>
        <p:spPr/>
        <p:txBody>
          <a:bodyPr/>
          <a:lstStyle/>
          <a:p>
            <a:endParaRPr lang="it-IT"/>
          </a:p>
        </p:txBody>
      </p:sp>
    </p:spTree>
    <p:extLst>
      <p:ext uri="{BB962C8B-B14F-4D97-AF65-F5344CB8AC3E}">
        <p14:creationId xmlns:p14="http://schemas.microsoft.com/office/powerpoint/2010/main" val="334962128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D451E6CA-CEEA-D627-FFEC-B114B0ADF04C}"/>
              </a:ext>
            </a:extLst>
          </p:cNvPr>
          <p:cNvSpPr>
            <a:spLocks noGrp="1"/>
          </p:cNvSpPr>
          <p:nvPr>
            <p:ph sz="quarter" idx="12"/>
          </p:nvPr>
        </p:nvSpPr>
        <p:spPr/>
        <p:txBody>
          <a:bodyPr>
            <a:normAutofit fontScale="62500" lnSpcReduction="20000"/>
          </a:bodyPr>
          <a:lstStyle/>
          <a:p>
            <a:r>
              <a:rPr lang="en-US" dirty="0">
                <a:latin typeface="Arial" panose="020B0604020202020204" pitchFamily="34" charset="0"/>
              </a:rPr>
              <a:t>The activities of the WP6 proceed during the first months of the project focusing on some specific elements related to objective of each of the </a:t>
            </a:r>
            <a:r>
              <a:rPr lang="en-US" dirty="0" err="1">
                <a:latin typeface="Arial" panose="020B0604020202020204" pitchFamily="34" charset="0"/>
              </a:rPr>
              <a:t>subWP</a:t>
            </a:r>
            <a:r>
              <a:rPr lang="en-US" dirty="0">
                <a:latin typeface="Arial" panose="020B0604020202020204" pitchFamily="34" charset="0"/>
              </a:rPr>
              <a:t>.</a:t>
            </a:r>
          </a:p>
          <a:p>
            <a:endParaRPr lang="en-US" dirty="0">
              <a:latin typeface="Arial" panose="020B0604020202020204" pitchFamily="34" charset="0"/>
            </a:endParaRPr>
          </a:p>
          <a:p>
            <a:r>
              <a:rPr lang="en-US" dirty="0">
                <a:latin typeface="Arial" panose="020B0604020202020204" pitchFamily="34" charset="0"/>
              </a:rPr>
              <a:t>WP 6.1 specifically addressed different approaches to the analysis of the problems related to the HOM of the SC cavities involved. The study of specific aspects relating to these cavities was addressed in a general sense with an overview of the skills available in the components involved.</a:t>
            </a:r>
          </a:p>
          <a:p>
            <a:endParaRPr lang="en-US" dirty="0">
              <a:latin typeface="Arial" panose="020B0604020202020204" pitchFamily="34" charset="0"/>
            </a:endParaRPr>
          </a:p>
          <a:p>
            <a:r>
              <a:rPr lang="en-US" dirty="0">
                <a:latin typeface="Arial" panose="020B0604020202020204" pitchFamily="34" charset="0"/>
              </a:rPr>
              <a:t>WP 6.2 focused on carrying out an overview of possible technologies to be applied to the construction of RF cavities for the cooling system. In parallel, in concert with WP4, we focused on the definition of the main parameters (frequency, aperture, ...) as well as how these derive from the beam dynamics in the channel.</a:t>
            </a:r>
          </a:p>
          <a:p>
            <a:endParaRPr lang="en-US" dirty="0">
              <a:latin typeface="Arial" panose="020B0604020202020204" pitchFamily="34" charset="0"/>
            </a:endParaRPr>
          </a:p>
          <a:p>
            <a:r>
              <a:rPr lang="en-US" dirty="0">
                <a:latin typeface="Arial" panose="020B0604020202020204" pitchFamily="34" charset="0"/>
              </a:rPr>
              <a:t>WP 6.3 is probably the WP where the most part of the efforts concentrated. Computer simulations and theoretical analysis have been carried out to outline and face the problems related to the coexistence of high electric RF fields in strong magnetic fields. The requirement to carry out deep analysis on the experimental side to define the technologies to be used in such application has been deeply discussed. A pulsed DC test set is under realization at INFN Milano and a couple of different RF cavities (with related power couplers) have been electromagnetically designed to be used in a test stand based on a SC solenoid and one of these cavities.</a:t>
            </a:r>
          </a:p>
        </p:txBody>
      </p:sp>
      <p:sp>
        <p:nvSpPr>
          <p:cNvPr id="3" name="Slide Number Placeholder 2">
            <a:extLst>
              <a:ext uri="{FF2B5EF4-FFF2-40B4-BE49-F238E27FC236}">
                <a16:creationId xmlns:a16="http://schemas.microsoft.com/office/drawing/2014/main" id="{5F25511F-8BEB-5042-305A-747F388C2DE7}"/>
              </a:ext>
            </a:extLst>
          </p:cNvPr>
          <p:cNvSpPr>
            <a:spLocks noGrp="1"/>
          </p:cNvSpPr>
          <p:nvPr>
            <p:ph type="sldNum" sz="quarter" idx="4"/>
          </p:nvPr>
        </p:nvSpPr>
        <p:spPr/>
        <p:txBody>
          <a:bodyPr/>
          <a:lstStyle/>
          <a:p>
            <a:fld id="{974172A1-1CBF-0B40-9234-7D4D80EC19EA}" type="slidenum">
              <a:rPr lang="en-GB" smtClean="0"/>
              <a:pPr/>
              <a:t>13</a:t>
            </a:fld>
            <a:endParaRPr lang="en-GB" dirty="0"/>
          </a:p>
        </p:txBody>
      </p:sp>
      <p:sp>
        <p:nvSpPr>
          <p:cNvPr id="4" name="Title 3">
            <a:extLst>
              <a:ext uri="{FF2B5EF4-FFF2-40B4-BE49-F238E27FC236}">
                <a16:creationId xmlns:a16="http://schemas.microsoft.com/office/drawing/2014/main" id="{402D9826-45E0-E768-FB02-DFDE7586DDF7}"/>
              </a:ext>
            </a:extLst>
          </p:cNvPr>
          <p:cNvSpPr>
            <a:spLocks noGrp="1"/>
          </p:cNvSpPr>
          <p:nvPr>
            <p:ph type="title"/>
          </p:nvPr>
        </p:nvSpPr>
        <p:spPr/>
        <p:txBody>
          <a:bodyPr/>
          <a:lstStyle/>
          <a:p>
            <a:r>
              <a:rPr lang="en-US" dirty="0">
                <a:latin typeface="Arial" panose="020B0604020202020204" pitchFamily="34" charset="0"/>
              </a:rPr>
              <a:t>WP6 highlights</a:t>
            </a:r>
            <a:endParaRPr lang="it-IT" dirty="0">
              <a:latin typeface="Arial" panose="020B0604020202020204" pitchFamily="34" charset="0"/>
            </a:endParaRPr>
          </a:p>
        </p:txBody>
      </p:sp>
    </p:spTree>
    <p:extLst>
      <p:ext uri="{BB962C8B-B14F-4D97-AF65-F5344CB8AC3E}">
        <p14:creationId xmlns:p14="http://schemas.microsoft.com/office/powerpoint/2010/main" val="219463515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B0FDC135-8C29-35FE-5476-EC04378BA25A}"/>
              </a:ext>
            </a:extLst>
          </p:cNvPr>
          <p:cNvSpPr>
            <a:spLocks noGrp="1"/>
          </p:cNvSpPr>
          <p:nvPr>
            <p:ph sz="quarter" idx="12"/>
          </p:nvPr>
        </p:nvSpPr>
        <p:spPr>
          <a:xfrm>
            <a:off x="457200" y="2133600"/>
            <a:ext cx="8305800" cy="1871464"/>
          </a:xfrm>
        </p:spPr>
        <p:txBody>
          <a:bodyPr>
            <a:normAutofit fontScale="47500" lnSpcReduction="20000"/>
          </a:bodyPr>
          <a:lstStyle/>
          <a:p>
            <a:r>
              <a:rPr lang="en-US" dirty="0">
                <a:latin typeface="Arial" panose="020B0604020202020204" pitchFamily="34" charset="0"/>
              </a:rPr>
              <a:t>The pulsed DC test set has been conceived taking into account the experience made at CERN on a similar bench.</a:t>
            </a:r>
          </a:p>
          <a:p>
            <a:r>
              <a:rPr lang="en-US" dirty="0">
                <a:latin typeface="Arial" panose="020B0604020202020204" pitchFamily="34" charset="0"/>
              </a:rPr>
              <a:t>The innovative feature of this new test set is that we may apply the pulsed DC voltage along with a static magnetic field up to 1 Tesla.</a:t>
            </a:r>
          </a:p>
          <a:p>
            <a:r>
              <a:rPr lang="en-US" dirty="0">
                <a:latin typeface="Arial" panose="020B0604020202020204" pitchFamily="34" charset="0"/>
              </a:rPr>
              <a:t>We will expect to get more and more data on materials and surface treatments.</a:t>
            </a:r>
          </a:p>
          <a:p>
            <a:endParaRPr lang="en-US" dirty="0">
              <a:latin typeface="Arial" panose="020B0604020202020204" pitchFamily="34" charset="0"/>
            </a:endParaRPr>
          </a:p>
          <a:p>
            <a:r>
              <a:rPr lang="en-US" dirty="0">
                <a:latin typeface="Arial" panose="020B0604020202020204" pitchFamily="34" charset="0"/>
              </a:rPr>
              <a:t>The picture below report the RF design for a 3 GHz cavity which may be inserted in a SC solenoid with a bore of nearly 350 mm. The design of the solenoid will provide a field up to 7 Tesla while the electric fields may reach a value of 50 MV/m.</a:t>
            </a:r>
          </a:p>
          <a:p>
            <a:endParaRPr lang="it-IT" dirty="0"/>
          </a:p>
        </p:txBody>
      </p:sp>
      <p:sp>
        <p:nvSpPr>
          <p:cNvPr id="3" name="Slide Number Placeholder 2">
            <a:extLst>
              <a:ext uri="{FF2B5EF4-FFF2-40B4-BE49-F238E27FC236}">
                <a16:creationId xmlns:a16="http://schemas.microsoft.com/office/drawing/2014/main" id="{B48F1A8A-9369-EE1B-CFDE-67E962684922}"/>
              </a:ext>
            </a:extLst>
          </p:cNvPr>
          <p:cNvSpPr>
            <a:spLocks noGrp="1"/>
          </p:cNvSpPr>
          <p:nvPr>
            <p:ph type="sldNum" sz="quarter" idx="4"/>
          </p:nvPr>
        </p:nvSpPr>
        <p:spPr/>
        <p:txBody>
          <a:bodyPr/>
          <a:lstStyle/>
          <a:p>
            <a:fld id="{974172A1-1CBF-0B40-9234-7D4D80EC19EA}" type="slidenum">
              <a:rPr lang="en-GB" smtClean="0"/>
              <a:pPr/>
              <a:t>14</a:t>
            </a:fld>
            <a:endParaRPr lang="en-GB" dirty="0"/>
          </a:p>
        </p:txBody>
      </p:sp>
      <p:sp>
        <p:nvSpPr>
          <p:cNvPr id="4" name="Title 3">
            <a:extLst>
              <a:ext uri="{FF2B5EF4-FFF2-40B4-BE49-F238E27FC236}">
                <a16:creationId xmlns:a16="http://schemas.microsoft.com/office/drawing/2014/main" id="{3BFF1C05-65F3-FCAD-D282-A655DCC58A70}"/>
              </a:ext>
            </a:extLst>
          </p:cNvPr>
          <p:cNvSpPr>
            <a:spLocks noGrp="1"/>
          </p:cNvSpPr>
          <p:nvPr>
            <p:ph type="title"/>
          </p:nvPr>
        </p:nvSpPr>
        <p:spPr/>
        <p:txBody>
          <a:bodyPr/>
          <a:lstStyle/>
          <a:p>
            <a:r>
              <a:rPr lang="en-US" dirty="0"/>
              <a:t>RF test facilities under consideration</a:t>
            </a:r>
            <a:endParaRPr lang="it-IT" dirty="0"/>
          </a:p>
        </p:txBody>
      </p:sp>
      <p:pic>
        <p:nvPicPr>
          <p:cNvPr id="5" name="Immagine 6">
            <a:extLst>
              <a:ext uri="{FF2B5EF4-FFF2-40B4-BE49-F238E27FC236}">
                <a16:creationId xmlns:a16="http://schemas.microsoft.com/office/drawing/2014/main" id="{FA4D7811-DBEF-164B-BC52-067C69990AE4}"/>
              </a:ext>
            </a:extLst>
          </p:cNvPr>
          <p:cNvPicPr>
            <a:picLocks noChangeAspect="1"/>
          </p:cNvPicPr>
          <p:nvPr/>
        </p:nvPicPr>
        <p:blipFill>
          <a:blip r:embed="rId2"/>
          <a:stretch>
            <a:fillRect/>
          </a:stretch>
        </p:blipFill>
        <p:spPr>
          <a:xfrm>
            <a:off x="536" y="4135049"/>
            <a:ext cx="2771265" cy="1977878"/>
          </a:xfrm>
          <a:prstGeom prst="rect">
            <a:avLst/>
          </a:prstGeom>
        </p:spPr>
      </p:pic>
    </p:spTree>
    <p:extLst>
      <p:ext uri="{BB962C8B-B14F-4D97-AF65-F5344CB8AC3E}">
        <p14:creationId xmlns:p14="http://schemas.microsoft.com/office/powerpoint/2010/main" val="129918563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ontent Placeholder 8">
            <a:extLst>
              <a:ext uri="{FF2B5EF4-FFF2-40B4-BE49-F238E27FC236}">
                <a16:creationId xmlns:a16="http://schemas.microsoft.com/office/drawing/2014/main" id="{6A8C7DCC-9FB8-B7DD-E692-3B6A561B5477}"/>
              </a:ext>
            </a:extLst>
          </p:cNvPr>
          <p:cNvSpPr>
            <a:spLocks noGrp="1"/>
          </p:cNvSpPr>
          <p:nvPr>
            <p:ph idx="1"/>
          </p:nvPr>
        </p:nvSpPr>
        <p:spPr/>
        <p:txBody>
          <a:bodyPr>
            <a:normAutofit fontScale="92500" lnSpcReduction="10000"/>
          </a:bodyPr>
          <a:lstStyle/>
          <a:p>
            <a:r>
              <a:rPr lang="en-GB" dirty="0"/>
              <a:t> Design of the magnet system for </a:t>
            </a:r>
            <a:r>
              <a:rPr lang="en-GB" b="1" dirty="0"/>
              <a:t>muon beam production</a:t>
            </a:r>
            <a:r>
              <a:rPr lang="en-GB" dirty="0"/>
              <a:t>, involving HTS cable at 20 K has been developed, and analyses performed thus far indicate a magnet roughly half the size radially and with better energy efficiency when compared to the US-MAP LTS coil, while maintaining similar muon capture efficiency. </a:t>
            </a:r>
            <a:endParaRPr lang="it-IT" dirty="0"/>
          </a:p>
          <a:p>
            <a:r>
              <a:rPr lang="en-GB" dirty="0"/>
              <a:t>Advances have been made towards the magnetic design of compact and high field </a:t>
            </a:r>
            <a:r>
              <a:rPr lang="en-GB" b="1" dirty="0"/>
              <a:t>final cooling solenoids</a:t>
            </a:r>
            <a:r>
              <a:rPr lang="en-GB" dirty="0"/>
              <a:t>, with potential to reach and exceed 40 T. </a:t>
            </a:r>
          </a:p>
          <a:p>
            <a:r>
              <a:rPr lang="en-GB" dirty="0"/>
              <a:t>Large progress toward the design of the pulsed NC magnet configurations in the acceleration chain </a:t>
            </a:r>
          </a:p>
          <a:p>
            <a:r>
              <a:rPr lang="en-GB" dirty="0"/>
              <a:t>Design charts for collider dipoles and quadrupoles produced, iterations to be foreseen with WP5 to optimise the design of the collider. </a:t>
            </a:r>
            <a:endParaRPr lang="it-IT" dirty="0"/>
          </a:p>
        </p:txBody>
      </p:sp>
      <p:sp>
        <p:nvSpPr>
          <p:cNvPr id="4" name="Footer Placeholder 3">
            <a:extLst>
              <a:ext uri="{FF2B5EF4-FFF2-40B4-BE49-F238E27FC236}">
                <a16:creationId xmlns:a16="http://schemas.microsoft.com/office/drawing/2014/main" id="{DB36D9DD-01EA-BE1E-2F24-D545D94263DD}"/>
              </a:ext>
            </a:extLst>
          </p:cNvPr>
          <p:cNvSpPr>
            <a:spLocks noGrp="1"/>
          </p:cNvSpPr>
          <p:nvPr>
            <p:ph type="ftr" sz="quarter" idx="11"/>
          </p:nvPr>
        </p:nvSpPr>
        <p:spPr/>
        <p:txBody>
          <a:bodyPr/>
          <a:lstStyle/>
          <a:p>
            <a:r>
              <a:rPr lang="fr-FR">
                <a:latin typeface="Arial Narrow" panose="020B0604020202020204" pitchFamily="34" charset="0"/>
                <a:cs typeface="Arial Narrow" panose="020B0604020202020204" pitchFamily="34" charset="0"/>
              </a:rPr>
              <a:t>Title of presentation  / Name of lecturer / Name of institution or laboratory</a:t>
            </a:r>
            <a:endParaRPr lang="fr-FR" dirty="0">
              <a:latin typeface="Arial Narrow" panose="020B0604020202020204" pitchFamily="34" charset="0"/>
              <a:cs typeface="Arial Narrow" panose="020B0604020202020204" pitchFamily="34" charset="0"/>
            </a:endParaRPr>
          </a:p>
        </p:txBody>
      </p:sp>
      <p:sp>
        <p:nvSpPr>
          <p:cNvPr id="5" name="Slide Number Placeholder 4">
            <a:extLst>
              <a:ext uri="{FF2B5EF4-FFF2-40B4-BE49-F238E27FC236}">
                <a16:creationId xmlns:a16="http://schemas.microsoft.com/office/drawing/2014/main" id="{00BDE200-9C75-F5B2-4485-A5E770AA52DB}"/>
              </a:ext>
            </a:extLst>
          </p:cNvPr>
          <p:cNvSpPr>
            <a:spLocks noGrp="1"/>
          </p:cNvSpPr>
          <p:nvPr>
            <p:ph type="sldNum" sz="quarter" idx="12"/>
          </p:nvPr>
        </p:nvSpPr>
        <p:spPr/>
        <p:txBody>
          <a:bodyPr/>
          <a:lstStyle/>
          <a:p>
            <a:fld id="{005C7FBA-D4E9-46CA-9321-3ADA2E368FCD}" type="slidenum">
              <a:rPr lang="en-GB" smtClean="0"/>
              <a:t>15</a:t>
            </a:fld>
            <a:endParaRPr lang="en-GB"/>
          </a:p>
        </p:txBody>
      </p:sp>
      <p:sp>
        <p:nvSpPr>
          <p:cNvPr id="8" name="Title 7">
            <a:extLst>
              <a:ext uri="{FF2B5EF4-FFF2-40B4-BE49-F238E27FC236}">
                <a16:creationId xmlns:a16="http://schemas.microsoft.com/office/drawing/2014/main" id="{A418CF76-7AF0-2185-2CF0-8E40330431D6}"/>
              </a:ext>
            </a:extLst>
          </p:cNvPr>
          <p:cNvSpPr>
            <a:spLocks noGrp="1"/>
          </p:cNvSpPr>
          <p:nvPr>
            <p:ph type="title"/>
          </p:nvPr>
        </p:nvSpPr>
        <p:spPr/>
        <p:txBody>
          <a:bodyPr/>
          <a:lstStyle/>
          <a:p>
            <a:r>
              <a:rPr lang="en-US" dirty="0"/>
              <a:t>WP7 highlights</a:t>
            </a:r>
            <a:endParaRPr lang="it-IT" dirty="0"/>
          </a:p>
        </p:txBody>
      </p:sp>
      <p:sp>
        <p:nvSpPr>
          <p:cNvPr id="10" name="Picture Placeholder 9">
            <a:extLst>
              <a:ext uri="{FF2B5EF4-FFF2-40B4-BE49-F238E27FC236}">
                <a16:creationId xmlns:a16="http://schemas.microsoft.com/office/drawing/2014/main" id="{EFACE156-3839-0740-3412-83613DF52D70}"/>
              </a:ext>
            </a:extLst>
          </p:cNvPr>
          <p:cNvSpPr>
            <a:spLocks noGrp="1"/>
          </p:cNvSpPr>
          <p:nvPr>
            <p:ph type="pic" sz="quarter" idx="10"/>
          </p:nvPr>
        </p:nvSpPr>
        <p:spPr/>
        <p:txBody>
          <a:bodyPr/>
          <a:lstStyle/>
          <a:p>
            <a:endParaRPr lang="it-IT"/>
          </a:p>
        </p:txBody>
      </p:sp>
    </p:spTree>
    <p:extLst>
      <p:ext uri="{BB962C8B-B14F-4D97-AF65-F5344CB8AC3E}">
        <p14:creationId xmlns:p14="http://schemas.microsoft.com/office/powerpoint/2010/main" val="320845181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ontent Placeholder 8">
            <a:extLst>
              <a:ext uri="{FF2B5EF4-FFF2-40B4-BE49-F238E27FC236}">
                <a16:creationId xmlns:a16="http://schemas.microsoft.com/office/drawing/2014/main" id="{6A8C7DCC-9FB8-B7DD-E692-3B6A561B5477}"/>
              </a:ext>
            </a:extLst>
          </p:cNvPr>
          <p:cNvSpPr>
            <a:spLocks noGrp="1"/>
          </p:cNvSpPr>
          <p:nvPr>
            <p:ph idx="1"/>
          </p:nvPr>
        </p:nvSpPr>
        <p:spPr/>
        <p:txBody>
          <a:bodyPr>
            <a:normAutofit/>
          </a:bodyPr>
          <a:lstStyle/>
          <a:p>
            <a:r>
              <a:rPr lang="en-US" dirty="0">
                <a:hlinkClick r:id="rId2"/>
              </a:rPr>
              <a:t>Cooling Cell workshop</a:t>
            </a:r>
            <a:r>
              <a:rPr lang="en-US" dirty="0"/>
              <a:t> at CERN, Jan. ’24</a:t>
            </a:r>
          </a:p>
          <a:p>
            <a:r>
              <a:rPr lang="en-US" dirty="0"/>
              <a:t>Agreement on the type of Cooling cell to be built (B5)</a:t>
            </a:r>
          </a:p>
          <a:p>
            <a:r>
              <a:rPr lang="en-US" dirty="0"/>
              <a:t>Starting engineering optimization..</a:t>
            </a:r>
            <a:endParaRPr lang="it-IT" dirty="0"/>
          </a:p>
        </p:txBody>
      </p:sp>
      <p:sp>
        <p:nvSpPr>
          <p:cNvPr id="4" name="Footer Placeholder 3">
            <a:extLst>
              <a:ext uri="{FF2B5EF4-FFF2-40B4-BE49-F238E27FC236}">
                <a16:creationId xmlns:a16="http://schemas.microsoft.com/office/drawing/2014/main" id="{DB36D9DD-01EA-BE1E-2F24-D545D94263DD}"/>
              </a:ext>
            </a:extLst>
          </p:cNvPr>
          <p:cNvSpPr>
            <a:spLocks noGrp="1"/>
          </p:cNvSpPr>
          <p:nvPr>
            <p:ph type="ftr" sz="quarter" idx="11"/>
          </p:nvPr>
        </p:nvSpPr>
        <p:spPr/>
        <p:txBody>
          <a:bodyPr/>
          <a:lstStyle/>
          <a:p>
            <a:r>
              <a:rPr lang="fr-FR">
                <a:latin typeface="Arial Narrow" panose="020B0604020202020204" pitchFamily="34" charset="0"/>
                <a:cs typeface="Arial Narrow" panose="020B0604020202020204" pitchFamily="34" charset="0"/>
              </a:rPr>
              <a:t>Title of presentation  / Name of lecturer / Name of institution or laboratory</a:t>
            </a:r>
            <a:endParaRPr lang="fr-FR" dirty="0">
              <a:latin typeface="Arial Narrow" panose="020B0604020202020204" pitchFamily="34" charset="0"/>
              <a:cs typeface="Arial Narrow" panose="020B0604020202020204" pitchFamily="34" charset="0"/>
            </a:endParaRPr>
          </a:p>
        </p:txBody>
      </p:sp>
      <p:sp>
        <p:nvSpPr>
          <p:cNvPr id="5" name="Slide Number Placeholder 4">
            <a:extLst>
              <a:ext uri="{FF2B5EF4-FFF2-40B4-BE49-F238E27FC236}">
                <a16:creationId xmlns:a16="http://schemas.microsoft.com/office/drawing/2014/main" id="{00BDE200-9C75-F5B2-4485-A5E770AA52DB}"/>
              </a:ext>
            </a:extLst>
          </p:cNvPr>
          <p:cNvSpPr>
            <a:spLocks noGrp="1"/>
          </p:cNvSpPr>
          <p:nvPr>
            <p:ph type="sldNum" sz="quarter" idx="12"/>
          </p:nvPr>
        </p:nvSpPr>
        <p:spPr/>
        <p:txBody>
          <a:bodyPr/>
          <a:lstStyle/>
          <a:p>
            <a:fld id="{005C7FBA-D4E9-46CA-9321-3ADA2E368FCD}" type="slidenum">
              <a:rPr lang="en-GB" smtClean="0"/>
              <a:t>16</a:t>
            </a:fld>
            <a:endParaRPr lang="en-GB"/>
          </a:p>
        </p:txBody>
      </p:sp>
      <p:sp>
        <p:nvSpPr>
          <p:cNvPr id="8" name="Title 7">
            <a:extLst>
              <a:ext uri="{FF2B5EF4-FFF2-40B4-BE49-F238E27FC236}">
                <a16:creationId xmlns:a16="http://schemas.microsoft.com/office/drawing/2014/main" id="{A418CF76-7AF0-2185-2CF0-8E40330431D6}"/>
              </a:ext>
            </a:extLst>
          </p:cNvPr>
          <p:cNvSpPr>
            <a:spLocks noGrp="1"/>
          </p:cNvSpPr>
          <p:nvPr>
            <p:ph type="title"/>
          </p:nvPr>
        </p:nvSpPr>
        <p:spPr/>
        <p:txBody>
          <a:bodyPr/>
          <a:lstStyle/>
          <a:p>
            <a:r>
              <a:rPr lang="en-US" dirty="0"/>
              <a:t>WP8 highlights</a:t>
            </a:r>
            <a:endParaRPr lang="it-IT" dirty="0"/>
          </a:p>
        </p:txBody>
      </p:sp>
      <p:sp>
        <p:nvSpPr>
          <p:cNvPr id="10" name="Picture Placeholder 9">
            <a:extLst>
              <a:ext uri="{FF2B5EF4-FFF2-40B4-BE49-F238E27FC236}">
                <a16:creationId xmlns:a16="http://schemas.microsoft.com/office/drawing/2014/main" id="{EFACE156-3839-0740-3412-83613DF52D70}"/>
              </a:ext>
            </a:extLst>
          </p:cNvPr>
          <p:cNvSpPr>
            <a:spLocks noGrp="1"/>
          </p:cNvSpPr>
          <p:nvPr>
            <p:ph type="pic" sz="quarter" idx="10"/>
          </p:nvPr>
        </p:nvSpPr>
        <p:spPr/>
        <p:txBody>
          <a:bodyPr/>
          <a:lstStyle/>
          <a:p>
            <a:endParaRPr lang="it-IT"/>
          </a:p>
        </p:txBody>
      </p:sp>
    </p:spTree>
    <p:extLst>
      <p:ext uri="{BB962C8B-B14F-4D97-AF65-F5344CB8AC3E}">
        <p14:creationId xmlns:p14="http://schemas.microsoft.com/office/powerpoint/2010/main" val="214423565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Content Placeholder 25">
            <a:extLst>
              <a:ext uri="{FF2B5EF4-FFF2-40B4-BE49-F238E27FC236}">
                <a16:creationId xmlns:a16="http://schemas.microsoft.com/office/drawing/2014/main" id="{BA9343A7-78AE-0003-0372-2F6FF9B74AEF}"/>
              </a:ext>
            </a:extLst>
          </p:cNvPr>
          <p:cNvSpPr>
            <a:spLocks noGrp="1"/>
          </p:cNvSpPr>
          <p:nvPr>
            <p:ph idx="1"/>
          </p:nvPr>
        </p:nvSpPr>
        <p:spPr>
          <a:xfrm>
            <a:off x="628650" y="1437461"/>
            <a:ext cx="7886700" cy="4351338"/>
          </a:xfrm>
        </p:spPr>
        <p:txBody>
          <a:bodyPr/>
          <a:lstStyle/>
          <a:p>
            <a:r>
              <a:rPr lang="en-US" dirty="0"/>
              <a:t>Design of a 7 T </a:t>
            </a:r>
            <a:r>
              <a:rPr lang="en-US" dirty="0" err="1"/>
              <a:t>splti</a:t>
            </a:r>
            <a:r>
              <a:rPr lang="en-US" dirty="0"/>
              <a:t> coil – </a:t>
            </a:r>
            <a:r>
              <a:rPr lang="en-US" dirty="0" err="1"/>
              <a:t>B</a:t>
            </a:r>
            <a:r>
              <a:rPr lang="en-US" baseline="-25000" dirty="0" err="1"/>
              <a:t>field</a:t>
            </a:r>
            <a:r>
              <a:rPr lang="en-US" dirty="0"/>
              <a:t> parallel and opposite </a:t>
            </a:r>
          </a:p>
          <a:p>
            <a:pPr lvl="1"/>
            <a:r>
              <a:rPr lang="en-US" sz="1600" dirty="0"/>
              <a:t>First conceptual design for 700 mm free bore (CM 2023)</a:t>
            </a:r>
          </a:p>
          <a:p>
            <a:pPr lvl="1"/>
            <a:r>
              <a:rPr lang="en-US" sz="1600" dirty="0">
                <a:sym typeface="Wingdings" panose="05000000000000000000" pitchFamily="2" charset="2"/>
              </a:rPr>
              <a:t> R</a:t>
            </a:r>
            <a:r>
              <a:rPr lang="en-US" sz="1600" dirty="0"/>
              <a:t>escaled to 320 mm free bore for cost saving; starting engineering design</a:t>
            </a:r>
          </a:p>
          <a:p>
            <a:pPr lvl="1"/>
            <a:r>
              <a:rPr lang="en-US" sz="1600" dirty="0"/>
              <a:t>Test facility for RF but also for other components ; 3 GHz RF cavity for studies</a:t>
            </a:r>
          </a:p>
          <a:p>
            <a:pPr lvl="1"/>
            <a:r>
              <a:rPr lang="en-US" sz="1600" b="1" dirty="0"/>
              <a:t>Excellent “test” for a real design of solenoid pairs + integration</a:t>
            </a:r>
          </a:p>
          <a:p>
            <a:pPr lvl="1"/>
            <a:r>
              <a:rPr lang="en-US" sz="1600" dirty="0"/>
              <a:t>Necessary first of a kind of HTS liquid-free </a:t>
            </a:r>
            <a:r>
              <a:rPr lang="en-US" sz="1600" u="sng" dirty="0"/>
              <a:t>magnet system</a:t>
            </a:r>
          </a:p>
        </p:txBody>
      </p:sp>
      <p:sp>
        <p:nvSpPr>
          <p:cNvPr id="2" name="Footer Placeholder 1">
            <a:extLst>
              <a:ext uri="{FF2B5EF4-FFF2-40B4-BE49-F238E27FC236}">
                <a16:creationId xmlns:a16="http://schemas.microsoft.com/office/drawing/2014/main" id="{BB38F239-B672-3416-2BB4-BE55EFE4CAAE}"/>
              </a:ext>
            </a:extLst>
          </p:cNvPr>
          <p:cNvSpPr>
            <a:spLocks noGrp="1"/>
          </p:cNvSpPr>
          <p:nvPr>
            <p:ph type="ftr" sz="quarter" idx="11"/>
          </p:nvPr>
        </p:nvSpPr>
        <p:spPr/>
        <p:txBody>
          <a:bodyPr/>
          <a:lstStyle/>
          <a:p>
            <a:r>
              <a:rPr lang="fr-FR">
                <a:latin typeface="Arial Narrow" panose="020B0604020202020204" pitchFamily="34" charset="0"/>
                <a:cs typeface="Arial Narrow" panose="020B0604020202020204" pitchFamily="34" charset="0"/>
              </a:rPr>
              <a:t>Title of presentation  / Name of lecturer / Name of institution or laboratory</a:t>
            </a:r>
            <a:endParaRPr lang="fr-FR" dirty="0">
              <a:latin typeface="Arial Narrow" panose="020B0604020202020204" pitchFamily="34" charset="0"/>
              <a:cs typeface="Arial Narrow" panose="020B0604020202020204" pitchFamily="34" charset="0"/>
            </a:endParaRPr>
          </a:p>
        </p:txBody>
      </p:sp>
      <p:sp>
        <p:nvSpPr>
          <p:cNvPr id="3" name="Slide Number Placeholder 2">
            <a:extLst>
              <a:ext uri="{FF2B5EF4-FFF2-40B4-BE49-F238E27FC236}">
                <a16:creationId xmlns:a16="http://schemas.microsoft.com/office/drawing/2014/main" id="{DA51C2AB-9E10-FA0A-0D0D-D14D1AE85730}"/>
              </a:ext>
            </a:extLst>
          </p:cNvPr>
          <p:cNvSpPr>
            <a:spLocks noGrp="1"/>
          </p:cNvSpPr>
          <p:nvPr>
            <p:ph type="sldNum" sz="quarter" idx="12"/>
          </p:nvPr>
        </p:nvSpPr>
        <p:spPr/>
        <p:txBody>
          <a:bodyPr/>
          <a:lstStyle/>
          <a:p>
            <a:fld id="{005C7FBA-D4E9-46CA-9321-3ADA2E368FCD}" type="slidenum">
              <a:rPr lang="en-GB" smtClean="0"/>
              <a:t>17</a:t>
            </a:fld>
            <a:endParaRPr lang="en-GB"/>
          </a:p>
        </p:txBody>
      </p:sp>
      <p:sp>
        <p:nvSpPr>
          <p:cNvPr id="4" name="Title 3">
            <a:extLst>
              <a:ext uri="{FF2B5EF4-FFF2-40B4-BE49-F238E27FC236}">
                <a16:creationId xmlns:a16="http://schemas.microsoft.com/office/drawing/2014/main" id="{6078133B-E0F8-C2C7-845E-1445CB980577}"/>
              </a:ext>
            </a:extLst>
          </p:cNvPr>
          <p:cNvSpPr>
            <a:spLocks noGrp="1"/>
          </p:cNvSpPr>
          <p:nvPr>
            <p:ph type="title"/>
          </p:nvPr>
        </p:nvSpPr>
        <p:spPr>
          <a:xfrm>
            <a:off x="1766772" y="152483"/>
            <a:ext cx="6158028" cy="1325563"/>
          </a:xfrm>
        </p:spPr>
        <p:txBody>
          <a:bodyPr/>
          <a:lstStyle/>
          <a:p>
            <a:r>
              <a:rPr lang="en-US" dirty="0"/>
              <a:t>WP8 – design for RFMFTF</a:t>
            </a:r>
          </a:p>
        </p:txBody>
      </p:sp>
      <p:pic>
        <p:nvPicPr>
          <p:cNvPr id="29" name="Picture Placeholder 28" descr="A black and white logo&#10;&#10;Description automatically generated">
            <a:extLst>
              <a:ext uri="{FF2B5EF4-FFF2-40B4-BE49-F238E27FC236}">
                <a16:creationId xmlns:a16="http://schemas.microsoft.com/office/drawing/2014/main" id="{5EF5E405-76A5-4A1A-7424-FDB3D3622D98}"/>
              </a:ext>
            </a:extLst>
          </p:cNvPr>
          <p:cNvPicPr>
            <a:picLocks noGrp="1" noChangeAspect="1"/>
          </p:cNvPicPr>
          <p:nvPr>
            <p:ph type="pic" sz="quarter" idx="10"/>
          </p:nvPr>
        </p:nvPicPr>
        <p:blipFill>
          <a:blip r:embed="rId2">
            <a:extLst>
              <a:ext uri="{28A0092B-C50C-407E-A947-70E740481C1C}">
                <a14:useLocalDpi xmlns:a14="http://schemas.microsoft.com/office/drawing/2010/main" val="0"/>
              </a:ext>
            </a:extLst>
          </a:blip>
          <a:srcRect t="3959" b="3959"/>
          <a:stretch>
            <a:fillRect/>
          </a:stretch>
        </p:blipFill>
        <p:spPr/>
      </p:pic>
      <p:pic>
        <p:nvPicPr>
          <p:cNvPr id="8" name="Immagine 4">
            <a:extLst>
              <a:ext uri="{FF2B5EF4-FFF2-40B4-BE49-F238E27FC236}">
                <a16:creationId xmlns:a16="http://schemas.microsoft.com/office/drawing/2014/main" id="{CD901CD4-EFCB-4B2F-8D43-7D5AF8CD999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81572" y="3429000"/>
            <a:ext cx="2882747" cy="2780081"/>
          </a:xfrm>
          <a:prstGeom prst="rect">
            <a:avLst/>
          </a:prstGeom>
        </p:spPr>
      </p:pic>
      <p:pic>
        <p:nvPicPr>
          <p:cNvPr id="9" name="Immagine 5">
            <a:extLst>
              <a:ext uri="{FF2B5EF4-FFF2-40B4-BE49-F238E27FC236}">
                <a16:creationId xmlns:a16="http://schemas.microsoft.com/office/drawing/2014/main" id="{F312AFF4-C2CA-DC00-F132-EDC11B38286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594140" y="3428999"/>
            <a:ext cx="2683045" cy="2780082"/>
          </a:xfrm>
          <a:prstGeom prst="rect">
            <a:avLst/>
          </a:prstGeom>
        </p:spPr>
      </p:pic>
      <p:cxnSp>
        <p:nvCxnSpPr>
          <p:cNvPr id="10" name="Connettore 2 10">
            <a:extLst>
              <a:ext uri="{FF2B5EF4-FFF2-40B4-BE49-F238E27FC236}">
                <a16:creationId xmlns:a16="http://schemas.microsoft.com/office/drawing/2014/main" id="{9C67E13F-7AC2-DB1A-DF63-D216ABC6BA17}"/>
              </a:ext>
            </a:extLst>
          </p:cNvPr>
          <p:cNvCxnSpPr/>
          <p:nvPr/>
        </p:nvCxnSpPr>
        <p:spPr>
          <a:xfrm>
            <a:off x="2137756" y="3861048"/>
            <a:ext cx="1584176" cy="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11" name="Connettore 2 12">
            <a:extLst>
              <a:ext uri="{FF2B5EF4-FFF2-40B4-BE49-F238E27FC236}">
                <a16:creationId xmlns:a16="http://schemas.microsoft.com/office/drawing/2014/main" id="{55B8F6F9-356F-1C64-B3AA-9DF9C2CB7A3C}"/>
              </a:ext>
            </a:extLst>
          </p:cNvPr>
          <p:cNvCxnSpPr/>
          <p:nvPr/>
        </p:nvCxnSpPr>
        <p:spPr>
          <a:xfrm>
            <a:off x="2497796" y="4365104"/>
            <a:ext cx="1152128" cy="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12" name="Connettore 2 17">
            <a:extLst>
              <a:ext uri="{FF2B5EF4-FFF2-40B4-BE49-F238E27FC236}">
                <a16:creationId xmlns:a16="http://schemas.microsoft.com/office/drawing/2014/main" id="{14575928-7060-D66E-40BA-F19479626071}"/>
              </a:ext>
            </a:extLst>
          </p:cNvPr>
          <p:cNvCxnSpPr/>
          <p:nvPr/>
        </p:nvCxnSpPr>
        <p:spPr>
          <a:xfrm>
            <a:off x="1777716" y="4941168"/>
            <a:ext cx="1872208" cy="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13" name="Connettore 2 19">
            <a:extLst>
              <a:ext uri="{FF2B5EF4-FFF2-40B4-BE49-F238E27FC236}">
                <a16:creationId xmlns:a16="http://schemas.microsoft.com/office/drawing/2014/main" id="{63988909-F743-7BC1-3EDD-A77640C6AB26}"/>
              </a:ext>
            </a:extLst>
          </p:cNvPr>
          <p:cNvCxnSpPr/>
          <p:nvPr/>
        </p:nvCxnSpPr>
        <p:spPr>
          <a:xfrm>
            <a:off x="1777716" y="5805264"/>
            <a:ext cx="1872208" cy="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14" name="TextBox 14">
            <a:extLst>
              <a:ext uri="{FF2B5EF4-FFF2-40B4-BE49-F238E27FC236}">
                <a16:creationId xmlns:a16="http://schemas.microsoft.com/office/drawing/2014/main" id="{AB7BD5D4-1749-858A-90D6-630E5B41D594}"/>
              </a:ext>
            </a:extLst>
          </p:cNvPr>
          <p:cNvSpPr txBox="1"/>
          <p:nvPr/>
        </p:nvSpPr>
        <p:spPr>
          <a:xfrm>
            <a:off x="3540699" y="3682102"/>
            <a:ext cx="1117338" cy="369332"/>
          </a:xfrm>
          <a:prstGeom prst="rect">
            <a:avLst/>
          </a:prstGeom>
          <a:noFill/>
        </p:spPr>
        <p:txBody>
          <a:bodyPr wrap="square" rtlCol="0">
            <a:spAutoFit/>
          </a:bodyPr>
          <a:lstStyle/>
          <a:p>
            <a:pPr algn="ctr"/>
            <a:r>
              <a:rPr lang="fr-CH" sz="900" dirty="0"/>
              <a:t>Manipulation system</a:t>
            </a:r>
          </a:p>
        </p:txBody>
      </p:sp>
      <p:sp>
        <p:nvSpPr>
          <p:cNvPr id="15" name="TextBox 14">
            <a:extLst>
              <a:ext uri="{FF2B5EF4-FFF2-40B4-BE49-F238E27FC236}">
                <a16:creationId xmlns:a16="http://schemas.microsoft.com/office/drawing/2014/main" id="{1F98079D-7249-ACDC-1C51-5DA875C71017}"/>
              </a:ext>
            </a:extLst>
          </p:cNvPr>
          <p:cNvSpPr txBox="1"/>
          <p:nvPr/>
        </p:nvSpPr>
        <p:spPr>
          <a:xfrm>
            <a:off x="3468689" y="4180438"/>
            <a:ext cx="901315" cy="369332"/>
          </a:xfrm>
          <a:prstGeom prst="rect">
            <a:avLst/>
          </a:prstGeom>
          <a:noFill/>
        </p:spPr>
        <p:txBody>
          <a:bodyPr wrap="square" rtlCol="0">
            <a:spAutoFit/>
          </a:bodyPr>
          <a:lstStyle/>
          <a:p>
            <a:pPr algn="ctr"/>
            <a:r>
              <a:rPr lang="fr-CH" sz="900" dirty="0"/>
              <a:t>Vacuum</a:t>
            </a:r>
          </a:p>
          <a:p>
            <a:pPr algn="ctr"/>
            <a:r>
              <a:rPr lang="fr-CH" sz="900" dirty="0" err="1"/>
              <a:t>vessel</a:t>
            </a:r>
            <a:endParaRPr lang="fr-CH" sz="900" dirty="0"/>
          </a:p>
        </p:txBody>
      </p:sp>
      <p:sp>
        <p:nvSpPr>
          <p:cNvPr id="16" name="TextBox 14">
            <a:extLst>
              <a:ext uri="{FF2B5EF4-FFF2-40B4-BE49-F238E27FC236}">
                <a16:creationId xmlns:a16="http://schemas.microsoft.com/office/drawing/2014/main" id="{360B680F-5622-FAE2-2C59-5A73B0CB03BF}"/>
              </a:ext>
            </a:extLst>
          </p:cNvPr>
          <p:cNvSpPr txBox="1"/>
          <p:nvPr/>
        </p:nvSpPr>
        <p:spPr>
          <a:xfrm>
            <a:off x="3468689" y="5620598"/>
            <a:ext cx="901315" cy="369332"/>
          </a:xfrm>
          <a:prstGeom prst="rect">
            <a:avLst/>
          </a:prstGeom>
          <a:noFill/>
        </p:spPr>
        <p:txBody>
          <a:bodyPr wrap="square" rtlCol="0">
            <a:spAutoFit/>
          </a:bodyPr>
          <a:lstStyle/>
          <a:p>
            <a:pPr algn="ctr"/>
            <a:r>
              <a:rPr lang="fr-CH" sz="900" dirty="0"/>
              <a:t>Ground</a:t>
            </a:r>
          </a:p>
          <a:p>
            <a:pPr algn="ctr"/>
            <a:r>
              <a:rPr lang="fr-CH" sz="900" dirty="0"/>
              <a:t>support</a:t>
            </a:r>
          </a:p>
        </p:txBody>
      </p:sp>
      <p:sp>
        <p:nvSpPr>
          <p:cNvPr id="17" name="TextBox 14">
            <a:extLst>
              <a:ext uri="{FF2B5EF4-FFF2-40B4-BE49-F238E27FC236}">
                <a16:creationId xmlns:a16="http://schemas.microsoft.com/office/drawing/2014/main" id="{5ACECC27-C76E-62AE-CF9A-2658C4AF7030}"/>
              </a:ext>
            </a:extLst>
          </p:cNvPr>
          <p:cNvSpPr txBox="1"/>
          <p:nvPr/>
        </p:nvSpPr>
        <p:spPr>
          <a:xfrm>
            <a:off x="3527236" y="4825752"/>
            <a:ext cx="901315" cy="230832"/>
          </a:xfrm>
          <a:prstGeom prst="rect">
            <a:avLst/>
          </a:prstGeom>
          <a:noFill/>
        </p:spPr>
        <p:txBody>
          <a:bodyPr wrap="square" rtlCol="0">
            <a:spAutoFit/>
          </a:bodyPr>
          <a:lstStyle/>
          <a:p>
            <a:pPr algn="ctr"/>
            <a:r>
              <a:rPr lang="fr-CH" sz="900" dirty="0"/>
              <a:t>RF </a:t>
            </a:r>
            <a:r>
              <a:rPr lang="fr-CH" sz="900" dirty="0" err="1"/>
              <a:t>cavity</a:t>
            </a:r>
            <a:endParaRPr lang="fr-CH" sz="900" dirty="0"/>
          </a:p>
        </p:txBody>
      </p:sp>
      <p:cxnSp>
        <p:nvCxnSpPr>
          <p:cNvPr id="18" name="Connettore 2 28">
            <a:extLst>
              <a:ext uri="{FF2B5EF4-FFF2-40B4-BE49-F238E27FC236}">
                <a16:creationId xmlns:a16="http://schemas.microsoft.com/office/drawing/2014/main" id="{0B783B2D-0E66-310E-F177-62732F730935}"/>
              </a:ext>
            </a:extLst>
          </p:cNvPr>
          <p:cNvCxnSpPr/>
          <p:nvPr/>
        </p:nvCxnSpPr>
        <p:spPr>
          <a:xfrm flipH="1">
            <a:off x="5306108" y="4149080"/>
            <a:ext cx="2016224" cy="31358"/>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19" name="Connettore 2 30">
            <a:extLst>
              <a:ext uri="{FF2B5EF4-FFF2-40B4-BE49-F238E27FC236}">
                <a16:creationId xmlns:a16="http://schemas.microsoft.com/office/drawing/2014/main" id="{CD8ECF54-B149-BF4A-73EB-DC68FC2BC5FA}"/>
              </a:ext>
            </a:extLst>
          </p:cNvPr>
          <p:cNvCxnSpPr/>
          <p:nvPr/>
        </p:nvCxnSpPr>
        <p:spPr>
          <a:xfrm flipH="1">
            <a:off x="5306108" y="4509120"/>
            <a:ext cx="2016224" cy="4065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20" name="Connettore 2 32">
            <a:extLst>
              <a:ext uri="{FF2B5EF4-FFF2-40B4-BE49-F238E27FC236}">
                <a16:creationId xmlns:a16="http://schemas.microsoft.com/office/drawing/2014/main" id="{148A659F-2B06-9496-FA4A-DB060A2CDD13}"/>
              </a:ext>
            </a:extLst>
          </p:cNvPr>
          <p:cNvCxnSpPr/>
          <p:nvPr/>
        </p:nvCxnSpPr>
        <p:spPr>
          <a:xfrm flipH="1">
            <a:off x="5306108" y="5445224"/>
            <a:ext cx="1512168" cy="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21" name="TextBox 14">
            <a:extLst>
              <a:ext uri="{FF2B5EF4-FFF2-40B4-BE49-F238E27FC236}">
                <a16:creationId xmlns:a16="http://schemas.microsoft.com/office/drawing/2014/main" id="{9FBF7E5F-ECF7-4DA6-5F95-D4C46AB6EC7D}"/>
              </a:ext>
            </a:extLst>
          </p:cNvPr>
          <p:cNvSpPr txBox="1"/>
          <p:nvPr/>
        </p:nvSpPr>
        <p:spPr>
          <a:xfrm>
            <a:off x="4345349" y="3998767"/>
            <a:ext cx="1117338" cy="369332"/>
          </a:xfrm>
          <a:prstGeom prst="rect">
            <a:avLst/>
          </a:prstGeom>
          <a:noFill/>
        </p:spPr>
        <p:txBody>
          <a:bodyPr wrap="square" rtlCol="0">
            <a:spAutoFit/>
          </a:bodyPr>
          <a:lstStyle/>
          <a:p>
            <a:pPr algn="ctr"/>
            <a:r>
              <a:rPr lang="fr-CH" sz="900" dirty="0" err="1"/>
              <a:t>Cryogenic</a:t>
            </a:r>
            <a:endParaRPr lang="fr-CH" sz="900" dirty="0"/>
          </a:p>
          <a:p>
            <a:pPr algn="ctr"/>
            <a:r>
              <a:rPr lang="fr-CH" sz="900" dirty="0"/>
              <a:t>System support</a:t>
            </a:r>
          </a:p>
        </p:txBody>
      </p:sp>
      <p:sp>
        <p:nvSpPr>
          <p:cNvPr id="22" name="TextBox 14">
            <a:extLst>
              <a:ext uri="{FF2B5EF4-FFF2-40B4-BE49-F238E27FC236}">
                <a16:creationId xmlns:a16="http://schemas.microsoft.com/office/drawing/2014/main" id="{F7D3172C-6794-A677-A505-86F0D849F0FB}"/>
              </a:ext>
            </a:extLst>
          </p:cNvPr>
          <p:cNvSpPr txBox="1"/>
          <p:nvPr/>
        </p:nvSpPr>
        <p:spPr>
          <a:xfrm>
            <a:off x="4454190" y="4377700"/>
            <a:ext cx="1117338" cy="369332"/>
          </a:xfrm>
          <a:prstGeom prst="rect">
            <a:avLst/>
          </a:prstGeom>
          <a:noFill/>
        </p:spPr>
        <p:txBody>
          <a:bodyPr wrap="square" rtlCol="0">
            <a:spAutoFit/>
          </a:bodyPr>
          <a:lstStyle/>
          <a:p>
            <a:pPr algn="ctr"/>
            <a:r>
              <a:rPr lang="fr-CH" sz="900" dirty="0" err="1"/>
              <a:t>Magnet</a:t>
            </a:r>
            <a:endParaRPr lang="fr-CH" sz="900" dirty="0"/>
          </a:p>
          <a:p>
            <a:pPr algn="ctr"/>
            <a:r>
              <a:rPr lang="fr-CH" sz="900" dirty="0"/>
              <a:t>support</a:t>
            </a:r>
          </a:p>
        </p:txBody>
      </p:sp>
      <p:sp>
        <p:nvSpPr>
          <p:cNvPr id="23" name="TextBox 14">
            <a:extLst>
              <a:ext uri="{FF2B5EF4-FFF2-40B4-BE49-F238E27FC236}">
                <a16:creationId xmlns:a16="http://schemas.microsoft.com/office/drawing/2014/main" id="{C7B12DE9-6825-0468-2903-F6B1B5BDABF3}"/>
              </a:ext>
            </a:extLst>
          </p:cNvPr>
          <p:cNvSpPr txBox="1"/>
          <p:nvPr/>
        </p:nvSpPr>
        <p:spPr>
          <a:xfrm>
            <a:off x="4392616" y="5260558"/>
            <a:ext cx="1117338" cy="369332"/>
          </a:xfrm>
          <a:prstGeom prst="rect">
            <a:avLst/>
          </a:prstGeom>
          <a:noFill/>
        </p:spPr>
        <p:txBody>
          <a:bodyPr wrap="square" rtlCol="0">
            <a:spAutoFit/>
          </a:bodyPr>
          <a:lstStyle/>
          <a:p>
            <a:pPr algn="ctr"/>
            <a:r>
              <a:rPr lang="fr-CH" sz="900" dirty="0"/>
              <a:t>Thermal</a:t>
            </a:r>
          </a:p>
          <a:p>
            <a:pPr algn="ctr"/>
            <a:r>
              <a:rPr lang="fr-CH" sz="900" dirty="0" err="1"/>
              <a:t>screen</a:t>
            </a:r>
            <a:endParaRPr lang="fr-CH" sz="900" dirty="0"/>
          </a:p>
        </p:txBody>
      </p:sp>
      <p:cxnSp>
        <p:nvCxnSpPr>
          <p:cNvPr id="24" name="Connettore 2 37">
            <a:extLst>
              <a:ext uri="{FF2B5EF4-FFF2-40B4-BE49-F238E27FC236}">
                <a16:creationId xmlns:a16="http://schemas.microsoft.com/office/drawing/2014/main" id="{3B43CE74-7D47-8EB5-D3C1-C3D48474A87D}"/>
              </a:ext>
            </a:extLst>
          </p:cNvPr>
          <p:cNvCxnSpPr/>
          <p:nvPr/>
        </p:nvCxnSpPr>
        <p:spPr>
          <a:xfrm flipH="1">
            <a:off x="5378116" y="5662821"/>
            <a:ext cx="1368152" cy="286459"/>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25" name="TextBox 14">
            <a:extLst>
              <a:ext uri="{FF2B5EF4-FFF2-40B4-BE49-F238E27FC236}">
                <a16:creationId xmlns:a16="http://schemas.microsoft.com/office/drawing/2014/main" id="{956DB270-E15C-F007-F9BF-53FE092047C5}"/>
              </a:ext>
            </a:extLst>
          </p:cNvPr>
          <p:cNvSpPr txBox="1"/>
          <p:nvPr/>
        </p:nvSpPr>
        <p:spPr>
          <a:xfrm>
            <a:off x="4443186" y="5758894"/>
            <a:ext cx="1117338" cy="369332"/>
          </a:xfrm>
          <a:prstGeom prst="rect">
            <a:avLst/>
          </a:prstGeom>
          <a:noFill/>
        </p:spPr>
        <p:txBody>
          <a:bodyPr wrap="square" rtlCol="0">
            <a:spAutoFit/>
          </a:bodyPr>
          <a:lstStyle/>
          <a:p>
            <a:pPr algn="ctr"/>
            <a:r>
              <a:rPr lang="fr-CH" sz="900" dirty="0"/>
              <a:t>Guide</a:t>
            </a:r>
          </a:p>
          <a:p>
            <a:pPr algn="ctr"/>
            <a:r>
              <a:rPr lang="fr-CH" sz="900" dirty="0"/>
              <a:t>system</a:t>
            </a:r>
          </a:p>
        </p:txBody>
      </p:sp>
      <p:pic>
        <p:nvPicPr>
          <p:cNvPr id="31" name="Picture 30" descr="A logo with blue and white text&#10;&#10;Description automatically generated">
            <a:extLst>
              <a:ext uri="{FF2B5EF4-FFF2-40B4-BE49-F238E27FC236}">
                <a16:creationId xmlns:a16="http://schemas.microsoft.com/office/drawing/2014/main" id="{CA36E34F-BE54-2833-57F7-B5BC7F9FBF24}"/>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039059" y="1075443"/>
            <a:ext cx="1036657" cy="691105"/>
          </a:xfrm>
          <a:prstGeom prst="rect">
            <a:avLst/>
          </a:prstGeom>
        </p:spPr>
      </p:pic>
    </p:spTree>
    <p:extLst>
      <p:ext uri="{BB962C8B-B14F-4D97-AF65-F5344CB8AC3E}">
        <p14:creationId xmlns:p14="http://schemas.microsoft.com/office/powerpoint/2010/main" val="74316840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ED4DA2-A59D-7D7F-574D-60824B11931A}"/>
              </a:ext>
            </a:extLst>
          </p:cNvPr>
          <p:cNvSpPr>
            <a:spLocks noGrp="1"/>
          </p:cNvSpPr>
          <p:nvPr>
            <p:ph type="title"/>
          </p:nvPr>
        </p:nvSpPr>
        <p:spPr/>
        <p:txBody>
          <a:bodyPr/>
          <a:lstStyle/>
          <a:p>
            <a:r>
              <a:rPr lang="en-GB" dirty="0"/>
              <a:t>Questions?</a:t>
            </a:r>
          </a:p>
        </p:txBody>
      </p:sp>
      <p:sp>
        <p:nvSpPr>
          <p:cNvPr id="3" name="Text Placeholder 2">
            <a:extLst>
              <a:ext uri="{FF2B5EF4-FFF2-40B4-BE49-F238E27FC236}">
                <a16:creationId xmlns:a16="http://schemas.microsoft.com/office/drawing/2014/main" id="{B16ADE13-C06E-3636-25ED-663FFFEC0D9A}"/>
              </a:ext>
            </a:extLst>
          </p:cNvPr>
          <p:cNvSpPr>
            <a:spLocks noGrp="1"/>
          </p:cNvSpPr>
          <p:nvPr>
            <p:ph type="body" idx="1"/>
          </p:nvPr>
        </p:nvSpPr>
        <p:spPr/>
        <p:txBody>
          <a:bodyPr/>
          <a:lstStyle/>
          <a:p>
            <a:endParaRPr lang="en-GB"/>
          </a:p>
        </p:txBody>
      </p:sp>
      <p:pic>
        <p:nvPicPr>
          <p:cNvPr id="5" name="Image 4">
            <a:extLst>
              <a:ext uri="{FF2B5EF4-FFF2-40B4-BE49-F238E27FC236}">
                <a16:creationId xmlns:a16="http://schemas.microsoft.com/office/drawing/2014/main" id="{2B14E7FE-DEA2-AFDF-6A4B-AEAA2208CAD4}"/>
              </a:ext>
            </a:extLst>
          </p:cNvPr>
          <p:cNvPicPr>
            <a:picLocks noGrp="1" noChangeAspect="1"/>
          </p:cNvPicPr>
          <p:nvPr>
            <p:ph type="pic" sz="quarter" idx="10"/>
          </p:nvPr>
        </p:nvPicPr>
        <p:blipFill>
          <a:blip r:embed="rId2"/>
          <a:srcRect t="2075" b="2075"/>
          <a:stretch>
            <a:fillRect/>
          </a:stretch>
        </p:blipFill>
        <p:spPr>
          <a:xfrm>
            <a:off x="8008938" y="201613"/>
            <a:ext cx="841375" cy="806450"/>
          </a:xfrm>
          <a:prstGeom prst="rect">
            <a:avLst/>
          </a:prstGeom>
        </p:spPr>
      </p:pic>
    </p:spTree>
    <p:extLst>
      <p:ext uri="{BB962C8B-B14F-4D97-AF65-F5344CB8AC3E}">
        <p14:creationId xmlns:p14="http://schemas.microsoft.com/office/powerpoint/2010/main" val="126825857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E0E5BDD9-DA35-CB26-61B2-A35410B30355}"/>
              </a:ext>
            </a:extLst>
          </p:cNvPr>
          <p:cNvSpPr>
            <a:spLocks noGrp="1"/>
          </p:cNvSpPr>
          <p:nvPr>
            <p:ph type="ftr" sz="quarter" idx="11"/>
          </p:nvPr>
        </p:nvSpPr>
        <p:spPr/>
        <p:txBody>
          <a:bodyPr/>
          <a:lstStyle/>
          <a:p>
            <a:r>
              <a:rPr lang="fr-FR">
                <a:latin typeface="Arial Narrow" panose="020B0604020202020204" pitchFamily="34" charset="0"/>
                <a:cs typeface="Arial Narrow" panose="020B0604020202020204" pitchFamily="34" charset="0"/>
              </a:rPr>
              <a:t>Title of presentation  / Name of lecturer / Name of institution or laboratory</a:t>
            </a:r>
            <a:endParaRPr lang="fr-FR" dirty="0">
              <a:latin typeface="Arial Narrow" panose="020B0604020202020204" pitchFamily="34" charset="0"/>
              <a:cs typeface="Arial Narrow" panose="020B0604020202020204" pitchFamily="34" charset="0"/>
            </a:endParaRPr>
          </a:p>
        </p:txBody>
      </p:sp>
    </p:spTree>
    <p:extLst>
      <p:ext uri="{BB962C8B-B14F-4D97-AF65-F5344CB8AC3E}">
        <p14:creationId xmlns:p14="http://schemas.microsoft.com/office/powerpoint/2010/main" val="401398307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9FFAF25B-D255-F9C1-9E5E-555C70CDA4D0}"/>
              </a:ext>
            </a:extLst>
          </p:cNvPr>
          <p:cNvSpPr>
            <a:spLocks noGrp="1"/>
          </p:cNvSpPr>
          <p:nvPr>
            <p:ph idx="1"/>
          </p:nvPr>
        </p:nvSpPr>
        <p:spPr/>
        <p:txBody>
          <a:bodyPr>
            <a:normAutofit fontScale="92500" lnSpcReduction="10000"/>
          </a:bodyPr>
          <a:lstStyle/>
          <a:p>
            <a:r>
              <a:rPr lang="en-GB" dirty="0"/>
              <a:t>EU project Officer changed: it is now                        </a:t>
            </a:r>
          </a:p>
          <a:p>
            <a:pPr lvl="1"/>
            <a:r>
              <a:rPr lang="en-GB" dirty="0"/>
              <a:t>Sotirios KAKARANTZAS</a:t>
            </a:r>
          </a:p>
          <a:p>
            <a:pPr lvl="1"/>
            <a:endParaRPr lang="en-GB" dirty="0"/>
          </a:p>
          <a:p>
            <a:r>
              <a:rPr lang="en-GB" dirty="0"/>
              <a:t>New deliverable enforced by EU: </a:t>
            </a:r>
          </a:p>
          <a:p>
            <a:pPr lvl="1"/>
            <a:r>
              <a:rPr lang="en-GB" dirty="0"/>
              <a:t>Communication and Dissemination plan, due by 31 March 2024</a:t>
            </a:r>
          </a:p>
          <a:p>
            <a:pPr lvl="1"/>
            <a:endParaRPr lang="en-GB" dirty="0"/>
          </a:p>
          <a:p>
            <a:r>
              <a:rPr lang="en-GB" dirty="0"/>
              <a:t>Consortium:  </a:t>
            </a:r>
          </a:p>
          <a:p>
            <a:pPr lvl="1"/>
            <a:r>
              <a:rPr lang="en-GB" dirty="0"/>
              <a:t>29 out of 32 Institutes signed</a:t>
            </a:r>
          </a:p>
          <a:p>
            <a:pPr lvl="1"/>
            <a:r>
              <a:rPr lang="en-GB" dirty="0"/>
              <a:t>2 informed us they cannot sign (BNL and UNIBO)</a:t>
            </a:r>
          </a:p>
          <a:p>
            <a:pPr lvl="1"/>
            <a:r>
              <a:rPr lang="en-GB" dirty="0"/>
              <a:t>1 still pending (RHUL)</a:t>
            </a:r>
          </a:p>
          <a:p>
            <a:r>
              <a:rPr lang="en-GB" dirty="0"/>
              <a:t>Many of you have requested a copy of all </a:t>
            </a:r>
            <a:r>
              <a:rPr lang="en-GB" dirty="0" err="1"/>
              <a:t>signaturs</a:t>
            </a:r>
            <a:r>
              <a:rPr lang="en-GB" dirty="0"/>
              <a:t> for their due diligence, we should set a deadline... What about March 31</a:t>
            </a:r>
            <a:r>
              <a:rPr lang="en-GB" baseline="30000" dirty="0"/>
              <a:t>st</a:t>
            </a:r>
            <a:r>
              <a:rPr lang="en-GB" dirty="0"/>
              <a:t> ? </a:t>
            </a:r>
          </a:p>
        </p:txBody>
      </p:sp>
      <p:sp>
        <p:nvSpPr>
          <p:cNvPr id="3" name="Footer Placeholder 2">
            <a:extLst>
              <a:ext uri="{FF2B5EF4-FFF2-40B4-BE49-F238E27FC236}">
                <a16:creationId xmlns:a16="http://schemas.microsoft.com/office/drawing/2014/main" id="{F83613B0-FD97-D02D-5025-75C046EF0270}"/>
              </a:ext>
            </a:extLst>
          </p:cNvPr>
          <p:cNvSpPr>
            <a:spLocks noGrp="1"/>
          </p:cNvSpPr>
          <p:nvPr>
            <p:ph type="ftr" sz="quarter" idx="11"/>
          </p:nvPr>
        </p:nvSpPr>
        <p:spPr/>
        <p:txBody>
          <a:bodyPr/>
          <a:lstStyle/>
          <a:p>
            <a:r>
              <a:rPr lang="fr-FR">
                <a:latin typeface="Arial Narrow" panose="020B0604020202020204" pitchFamily="34" charset="0"/>
                <a:cs typeface="Arial Narrow" panose="020B0604020202020204" pitchFamily="34" charset="0"/>
              </a:rPr>
              <a:t>Title of presentation  / Name of lecturer / Name of institution or laboratory</a:t>
            </a:r>
            <a:endParaRPr lang="fr-FR" dirty="0">
              <a:latin typeface="Arial Narrow" panose="020B0604020202020204" pitchFamily="34" charset="0"/>
              <a:cs typeface="Arial Narrow" panose="020B0604020202020204" pitchFamily="34" charset="0"/>
            </a:endParaRPr>
          </a:p>
        </p:txBody>
      </p:sp>
      <p:sp>
        <p:nvSpPr>
          <p:cNvPr id="4" name="Slide Number Placeholder 3">
            <a:extLst>
              <a:ext uri="{FF2B5EF4-FFF2-40B4-BE49-F238E27FC236}">
                <a16:creationId xmlns:a16="http://schemas.microsoft.com/office/drawing/2014/main" id="{AB2A2951-06AF-6F0C-D2BE-CDAA7B167361}"/>
              </a:ext>
            </a:extLst>
          </p:cNvPr>
          <p:cNvSpPr>
            <a:spLocks noGrp="1"/>
          </p:cNvSpPr>
          <p:nvPr>
            <p:ph type="sldNum" sz="quarter" idx="12"/>
          </p:nvPr>
        </p:nvSpPr>
        <p:spPr/>
        <p:txBody>
          <a:bodyPr/>
          <a:lstStyle/>
          <a:p>
            <a:fld id="{005C7FBA-D4E9-46CA-9321-3ADA2E368FCD}" type="slidenum">
              <a:rPr lang="en-GB" smtClean="0"/>
              <a:t>2</a:t>
            </a:fld>
            <a:endParaRPr lang="en-GB"/>
          </a:p>
        </p:txBody>
      </p:sp>
      <p:sp>
        <p:nvSpPr>
          <p:cNvPr id="5" name="Title 4">
            <a:extLst>
              <a:ext uri="{FF2B5EF4-FFF2-40B4-BE49-F238E27FC236}">
                <a16:creationId xmlns:a16="http://schemas.microsoft.com/office/drawing/2014/main" id="{7D7E5263-65BC-1FBA-E8DE-6DA5BD149399}"/>
              </a:ext>
            </a:extLst>
          </p:cNvPr>
          <p:cNvSpPr>
            <a:spLocks noGrp="1"/>
          </p:cNvSpPr>
          <p:nvPr>
            <p:ph type="title"/>
          </p:nvPr>
        </p:nvSpPr>
        <p:spPr/>
        <p:txBody>
          <a:bodyPr/>
          <a:lstStyle/>
          <a:p>
            <a:r>
              <a:rPr lang="en-GB" dirty="0"/>
              <a:t>News</a:t>
            </a:r>
          </a:p>
        </p:txBody>
      </p:sp>
      <p:pic>
        <p:nvPicPr>
          <p:cNvPr id="7" name="Image 4">
            <a:extLst>
              <a:ext uri="{FF2B5EF4-FFF2-40B4-BE49-F238E27FC236}">
                <a16:creationId xmlns:a16="http://schemas.microsoft.com/office/drawing/2014/main" id="{18753516-13CC-9CFA-3024-D561D5CE8B93}"/>
              </a:ext>
            </a:extLst>
          </p:cNvPr>
          <p:cNvPicPr>
            <a:picLocks noGrp="1" noChangeAspect="1"/>
          </p:cNvPicPr>
          <p:nvPr>
            <p:ph type="pic" sz="quarter" idx="10"/>
          </p:nvPr>
        </p:nvPicPr>
        <p:blipFill>
          <a:blip r:embed="rId2"/>
          <a:srcRect t="2075" b="2075"/>
          <a:stretch>
            <a:fillRect/>
          </a:stretch>
        </p:blipFill>
        <p:spPr>
          <a:xfrm>
            <a:off x="8008938" y="201613"/>
            <a:ext cx="841375" cy="806450"/>
          </a:xfrm>
          <a:prstGeom prst="rect">
            <a:avLst/>
          </a:prstGeom>
        </p:spPr>
      </p:pic>
    </p:spTree>
    <p:extLst>
      <p:ext uri="{BB962C8B-B14F-4D97-AF65-F5344CB8AC3E}">
        <p14:creationId xmlns:p14="http://schemas.microsoft.com/office/powerpoint/2010/main" val="98570281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9FFAF25B-D255-F9C1-9E5E-555C70CDA4D0}"/>
              </a:ext>
            </a:extLst>
          </p:cNvPr>
          <p:cNvSpPr>
            <a:spLocks noGrp="1"/>
          </p:cNvSpPr>
          <p:nvPr>
            <p:ph idx="1"/>
          </p:nvPr>
        </p:nvSpPr>
        <p:spPr/>
        <p:txBody>
          <a:bodyPr>
            <a:normAutofit/>
          </a:bodyPr>
          <a:lstStyle/>
          <a:p>
            <a:endParaRPr lang="en-GB" dirty="0"/>
          </a:p>
          <a:p>
            <a:endParaRPr lang="en-GB" dirty="0"/>
          </a:p>
          <a:p>
            <a:r>
              <a:rPr lang="en-GB" dirty="0"/>
              <a:t>Table of hirings kept up to date by Muon Collider Secretariat</a:t>
            </a:r>
          </a:p>
          <a:p>
            <a:r>
              <a:rPr lang="en-GB" dirty="0"/>
              <a:t>Please send to them any information as soon as available. </a:t>
            </a:r>
          </a:p>
          <a:p>
            <a:endParaRPr lang="en-GB" dirty="0"/>
          </a:p>
        </p:txBody>
      </p:sp>
      <p:sp>
        <p:nvSpPr>
          <p:cNvPr id="3" name="Footer Placeholder 2">
            <a:extLst>
              <a:ext uri="{FF2B5EF4-FFF2-40B4-BE49-F238E27FC236}">
                <a16:creationId xmlns:a16="http://schemas.microsoft.com/office/drawing/2014/main" id="{F83613B0-FD97-D02D-5025-75C046EF0270}"/>
              </a:ext>
            </a:extLst>
          </p:cNvPr>
          <p:cNvSpPr>
            <a:spLocks noGrp="1"/>
          </p:cNvSpPr>
          <p:nvPr>
            <p:ph type="ftr" sz="quarter" idx="11"/>
          </p:nvPr>
        </p:nvSpPr>
        <p:spPr/>
        <p:txBody>
          <a:bodyPr/>
          <a:lstStyle/>
          <a:p>
            <a:r>
              <a:rPr lang="fr-FR">
                <a:latin typeface="Arial Narrow" panose="020B0604020202020204" pitchFamily="34" charset="0"/>
                <a:cs typeface="Arial Narrow" panose="020B0604020202020204" pitchFamily="34" charset="0"/>
              </a:rPr>
              <a:t>Title of presentation  / Name of lecturer / Name of institution or laboratory</a:t>
            </a:r>
            <a:endParaRPr lang="fr-FR" dirty="0">
              <a:latin typeface="Arial Narrow" panose="020B0604020202020204" pitchFamily="34" charset="0"/>
              <a:cs typeface="Arial Narrow" panose="020B0604020202020204" pitchFamily="34" charset="0"/>
            </a:endParaRPr>
          </a:p>
        </p:txBody>
      </p:sp>
      <p:sp>
        <p:nvSpPr>
          <p:cNvPr id="4" name="Slide Number Placeholder 3">
            <a:extLst>
              <a:ext uri="{FF2B5EF4-FFF2-40B4-BE49-F238E27FC236}">
                <a16:creationId xmlns:a16="http://schemas.microsoft.com/office/drawing/2014/main" id="{AB2A2951-06AF-6F0C-D2BE-CDAA7B167361}"/>
              </a:ext>
            </a:extLst>
          </p:cNvPr>
          <p:cNvSpPr>
            <a:spLocks noGrp="1"/>
          </p:cNvSpPr>
          <p:nvPr>
            <p:ph type="sldNum" sz="quarter" idx="12"/>
          </p:nvPr>
        </p:nvSpPr>
        <p:spPr/>
        <p:txBody>
          <a:bodyPr/>
          <a:lstStyle/>
          <a:p>
            <a:fld id="{005C7FBA-D4E9-46CA-9321-3ADA2E368FCD}" type="slidenum">
              <a:rPr lang="en-GB" smtClean="0"/>
              <a:t>3</a:t>
            </a:fld>
            <a:endParaRPr lang="en-GB"/>
          </a:p>
        </p:txBody>
      </p:sp>
      <p:sp>
        <p:nvSpPr>
          <p:cNvPr id="5" name="Title 4">
            <a:extLst>
              <a:ext uri="{FF2B5EF4-FFF2-40B4-BE49-F238E27FC236}">
                <a16:creationId xmlns:a16="http://schemas.microsoft.com/office/drawing/2014/main" id="{7D7E5263-65BC-1FBA-E8DE-6DA5BD149399}"/>
              </a:ext>
            </a:extLst>
          </p:cNvPr>
          <p:cNvSpPr>
            <a:spLocks noGrp="1"/>
          </p:cNvSpPr>
          <p:nvPr>
            <p:ph type="title"/>
          </p:nvPr>
        </p:nvSpPr>
        <p:spPr/>
        <p:txBody>
          <a:bodyPr/>
          <a:lstStyle/>
          <a:p>
            <a:r>
              <a:rPr lang="en-GB" dirty="0"/>
              <a:t>Hirings</a:t>
            </a:r>
          </a:p>
        </p:txBody>
      </p:sp>
      <p:pic>
        <p:nvPicPr>
          <p:cNvPr id="7" name="Image 4">
            <a:extLst>
              <a:ext uri="{FF2B5EF4-FFF2-40B4-BE49-F238E27FC236}">
                <a16:creationId xmlns:a16="http://schemas.microsoft.com/office/drawing/2014/main" id="{18753516-13CC-9CFA-3024-D561D5CE8B93}"/>
              </a:ext>
            </a:extLst>
          </p:cNvPr>
          <p:cNvPicPr>
            <a:picLocks noGrp="1" noChangeAspect="1"/>
          </p:cNvPicPr>
          <p:nvPr>
            <p:ph type="pic" sz="quarter" idx="10"/>
          </p:nvPr>
        </p:nvPicPr>
        <p:blipFill>
          <a:blip r:embed="rId2"/>
          <a:srcRect t="2075" b="2075"/>
          <a:stretch>
            <a:fillRect/>
          </a:stretch>
        </p:blipFill>
        <p:spPr>
          <a:xfrm>
            <a:off x="8008938" y="201613"/>
            <a:ext cx="841375" cy="806450"/>
          </a:xfrm>
          <a:prstGeom prst="rect">
            <a:avLst/>
          </a:prstGeom>
        </p:spPr>
      </p:pic>
    </p:spTree>
    <p:extLst>
      <p:ext uri="{BB962C8B-B14F-4D97-AF65-F5344CB8AC3E}">
        <p14:creationId xmlns:p14="http://schemas.microsoft.com/office/powerpoint/2010/main" val="396546246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9FFAF25B-D255-F9C1-9E5E-555C70CDA4D0}"/>
              </a:ext>
            </a:extLst>
          </p:cNvPr>
          <p:cNvSpPr>
            <a:spLocks noGrp="1"/>
          </p:cNvSpPr>
          <p:nvPr>
            <p:ph idx="1"/>
          </p:nvPr>
        </p:nvSpPr>
        <p:spPr/>
        <p:txBody>
          <a:bodyPr>
            <a:normAutofit/>
          </a:bodyPr>
          <a:lstStyle/>
          <a:p>
            <a:endParaRPr lang="en-GB" dirty="0"/>
          </a:p>
          <a:p>
            <a:endParaRPr lang="en-GB" dirty="0"/>
          </a:p>
          <a:p>
            <a:r>
              <a:rPr lang="en-GB" dirty="0"/>
              <a:t>Table of hirings kept up to date by Muon Collider Secretariat</a:t>
            </a:r>
          </a:p>
          <a:p>
            <a:r>
              <a:rPr lang="en-GB" dirty="0"/>
              <a:t>Please send to them any information as soon as available. </a:t>
            </a:r>
          </a:p>
          <a:p>
            <a:endParaRPr lang="en-GB" dirty="0"/>
          </a:p>
        </p:txBody>
      </p:sp>
      <p:sp>
        <p:nvSpPr>
          <p:cNvPr id="3" name="Footer Placeholder 2">
            <a:extLst>
              <a:ext uri="{FF2B5EF4-FFF2-40B4-BE49-F238E27FC236}">
                <a16:creationId xmlns:a16="http://schemas.microsoft.com/office/drawing/2014/main" id="{F83613B0-FD97-D02D-5025-75C046EF0270}"/>
              </a:ext>
            </a:extLst>
          </p:cNvPr>
          <p:cNvSpPr>
            <a:spLocks noGrp="1"/>
          </p:cNvSpPr>
          <p:nvPr>
            <p:ph type="ftr" sz="quarter" idx="11"/>
          </p:nvPr>
        </p:nvSpPr>
        <p:spPr/>
        <p:txBody>
          <a:bodyPr/>
          <a:lstStyle/>
          <a:p>
            <a:r>
              <a:rPr lang="fr-FR">
                <a:latin typeface="Arial Narrow" panose="020B0604020202020204" pitchFamily="34" charset="0"/>
                <a:cs typeface="Arial Narrow" panose="020B0604020202020204" pitchFamily="34" charset="0"/>
              </a:rPr>
              <a:t>Title of presentation  / Name of lecturer / Name of institution or laboratory</a:t>
            </a:r>
            <a:endParaRPr lang="fr-FR" dirty="0">
              <a:latin typeface="Arial Narrow" panose="020B0604020202020204" pitchFamily="34" charset="0"/>
              <a:cs typeface="Arial Narrow" panose="020B0604020202020204" pitchFamily="34" charset="0"/>
            </a:endParaRPr>
          </a:p>
        </p:txBody>
      </p:sp>
      <p:sp>
        <p:nvSpPr>
          <p:cNvPr id="4" name="Slide Number Placeholder 3">
            <a:extLst>
              <a:ext uri="{FF2B5EF4-FFF2-40B4-BE49-F238E27FC236}">
                <a16:creationId xmlns:a16="http://schemas.microsoft.com/office/drawing/2014/main" id="{AB2A2951-06AF-6F0C-D2BE-CDAA7B167361}"/>
              </a:ext>
            </a:extLst>
          </p:cNvPr>
          <p:cNvSpPr>
            <a:spLocks noGrp="1"/>
          </p:cNvSpPr>
          <p:nvPr>
            <p:ph type="sldNum" sz="quarter" idx="12"/>
          </p:nvPr>
        </p:nvSpPr>
        <p:spPr/>
        <p:txBody>
          <a:bodyPr/>
          <a:lstStyle/>
          <a:p>
            <a:fld id="{005C7FBA-D4E9-46CA-9321-3ADA2E368FCD}" type="slidenum">
              <a:rPr lang="en-GB" smtClean="0"/>
              <a:t>4</a:t>
            </a:fld>
            <a:endParaRPr lang="en-GB"/>
          </a:p>
        </p:txBody>
      </p:sp>
      <p:sp>
        <p:nvSpPr>
          <p:cNvPr id="5" name="Title 4">
            <a:extLst>
              <a:ext uri="{FF2B5EF4-FFF2-40B4-BE49-F238E27FC236}">
                <a16:creationId xmlns:a16="http://schemas.microsoft.com/office/drawing/2014/main" id="{7D7E5263-65BC-1FBA-E8DE-6DA5BD149399}"/>
              </a:ext>
            </a:extLst>
          </p:cNvPr>
          <p:cNvSpPr>
            <a:spLocks noGrp="1"/>
          </p:cNvSpPr>
          <p:nvPr>
            <p:ph type="title"/>
          </p:nvPr>
        </p:nvSpPr>
        <p:spPr/>
        <p:txBody>
          <a:bodyPr/>
          <a:lstStyle/>
          <a:p>
            <a:r>
              <a:rPr lang="en-GB" dirty="0"/>
              <a:t>Hirings</a:t>
            </a:r>
          </a:p>
        </p:txBody>
      </p:sp>
      <p:pic>
        <p:nvPicPr>
          <p:cNvPr id="7" name="Image 4">
            <a:extLst>
              <a:ext uri="{FF2B5EF4-FFF2-40B4-BE49-F238E27FC236}">
                <a16:creationId xmlns:a16="http://schemas.microsoft.com/office/drawing/2014/main" id="{18753516-13CC-9CFA-3024-D561D5CE8B93}"/>
              </a:ext>
            </a:extLst>
          </p:cNvPr>
          <p:cNvPicPr>
            <a:picLocks noGrp="1" noChangeAspect="1"/>
          </p:cNvPicPr>
          <p:nvPr>
            <p:ph type="pic" sz="quarter" idx="10"/>
          </p:nvPr>
        </p:nvPicPr>
        <p:blipFill>
          <a:blip r:embed="rId2"/>
          <a:srcRect t="2075" b="2075"/>
          <a:stretch>
            <a:fillRect/>
          </a:stretch>
        </p:blipFill>
        <p:spPr>
          <a:xfrm>
            <a:off x="8008938" y="201613"/>
            <a:ext cx="841375" cy="806450"/>
          </a:xfrm>
          <a:prstGeom prst="rect">
            <a:avLst/>
          </a:prstGeom>
        </p:spPr>
      </p:pic>
    </p:spTree>
    <p:extLst>
      <p:ext uri="{BB962C8B-B14F-4D97-AF65-F5344CB8AC3E}">
        <p14:creationId xmlns:p14="http://schemas.microsoft.com/office/powerpoint/2010/main" val="331873648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9FFAF25B-D255-F9C1-9E5E-555C70CDA4D0}"/>
              </a:ext>
            </a:extLst>
          </p:cNvPr>
          <p:cNvSpPr>
            <a:spLocks noGrp="1"/>
          </p:cNvSpPr>
          <p:nvPr>
            <p:ph idx="1"/>
          </p:nvPr>
        </p:nvSpPr>
        <p:spPr>
          <a:xfrm>
            <a:off x="301703" y="5819623"/>
            <a:ext cx="7886700" cy="365126"/>
          </a:xfrm>
        </p:spPr>
        <p:txBody>
          <a:bodyPr>
            <a:normAutofit fontScale="92500" lnSpcReduction="10000"/>
          </a:bodyPr>
          <a:lstStyle/>
          <a:p>
            <a:r>
              <a:rPr lang="en-GB" dirty="0"/>
              <a:t>Plus the communication &amp; Dissemination plan</a:t>
            </a:r>
          </a:p>
          <a:p>
            <a:endParaRPr lang="en-GB" dirty="0"/>
          </a:p>
          <a:p>
            <a:endParaRPr lang="en-GB" dirty="0"/>
          </a:p>
        </p:txBody>
      </p:sp>
      <p:sp>
        <p:nvSpPr>
          <p:cNvPr id="3" name="Footer Placeholder 2">
            <a:extLst>
              <a:ext uri="{FF2B5EF4-FFF2-40B4-BE49-F238E27FC236}">
                <a16:creationId xmlns:a16="http://schemas.microsoft.com/office/drawing/2014/main" id="{F83613B0-FD97-D02D-5025-75C046EF0270}"/>
              </a:ext>
            </a:extLst>
          </p:cNvPr>
          <p:cNvSpPr>
            <a:spLocks noGrp="1"/>
          </p:cNvSpPr>
          <p:nvPr>
            <p:ph type="ftr" sz="quarter" idx="11"/>
          </p:nvPr>
        </p:nvSpPr>
        <p:spPr/>
        <p:txBody>
          <a:bodyPr/>
          <a:lstStyle/>
          <a:p>
            <a:r>
              <a:rPr lang="fr-FR">
                <a:latin typeface="Arial Narrow" panose="020B0604020202020204" pitchFamily="34" charset="0"/>
                <a:cs typeface="Arial Narrow" panose="020B0604020202020204" pitchFamily="34" charset="0"/>
              </a:rPr>
              <a:t>Title of presentation  / Name of lecturer / Name of institution or laboratory</a:t>
            </a:r>
            <a:endParaRPr lang="fr-FR" dirty="0">
              <a:latin typeface="Arial Narrow" panose="020B0604020202020204" pitchFamily="34" charset="0"/>
              <a:cs typeface="Arial Narrow" panose="020B0604020202020204" pitchFamily="34" charset="0"/>
            </a:endParaRPr>
          </a:p>
        </p:txBody>
      </p:sp>
      <p:sp>
        <p:nvSpPr>
          <p:cNvPr id="4" name="Slide Number Placeholder 3">
            <a:extLst>
              <a:ext uri="{FF2B5EF4-FFF2-40B4-BE49-F238E27FC236}">
                <a16:creationId xmlns:a16="http://schemas.microsoft.com/office/drawing/2014/main" id="{AB2A2951-06AF-6F0C-D2BE-CDAA7B167361}"/>
              </a:ext>
            </a:extLst>
          </p:cNvPr>
          <p:cNvSpPr>
            <a:spLocks noGrp="1"/>
          </p:cNvSpPr>
          <p:nvPr>
            <p:ph type="sldNum" sz="quarter" idx="12"/>
          </p:nvPr>
        </p:nvSpPr>
        <p:spPr/>
        <p:txBody>
          <a:bodyPr/>
          <a:lstStyle/>
          <a:p>
            <a:fld id="{005C7FBA-D4E9-46CA-9321-3ADA2E368FCD}" type="slidenum">
              <a:rPr lang="en-GB" smtClean="0"/>
              <a:t>5</a:t>
            </a:fld>
            <a:endParaRPr lang="en-GB"/>
          </a:p>
        </p:txBody>
      </p:sp>
      <p:sp>
        <p:nvSpPr>
          <p:cNvPr id="5" name="Title 4">
            <a:extLst>
              <a:ext uri="{FF2B5EF4-FFF2-40B4-BE49-F238E27FC236}">
                <a16:creationId xmlns:a16="http://schemas.microsoft.com/office/drawing/2014/main" id="{7D7E5263-65BC-1FBA-E8DE-6DA5BD149399}"/>
              </a:ext>
            </a:extLst>
          </p:cNvPr>
          <p:cNvSpPr>
            <a:spLocks noGrp="1"/>
          </p:cNvSpPr>
          <p:nvPr>
            <p:ph type="title"/>
          </p:nvPr>
        </p:nvSpPr>
        <p:spPr/>
        <p:txBody>
          <a:bodyPr/>
          <a:lstStyle/>
          <a:p>
            <a:r>
              <a:rPr lang="en-GB" dirty="0"/>
              <a:t>Deliverables</a:t>
            </a:r>
          </a:p>
        </p:txBody>
      </p:sp>
      <p:pic>
        <p:nvPicPr>
          <p:cNvPr id="7" name="Image 4">
            <a:extLst>
              <a:ext uri="{FF2B5EF4-FFF2-40B4-BE49-F238E27FC236}">
                <a16:creationId xmlns:a16="http://schemas.microsoft.com/office/drawing/2014/main" id="{18753516-13CC-9CFA-3024-D561D5CE8B93}"/>
              </a:ext>
            </a:extLst>
          </p:cNvPr>
          <p:cNvPicPr>
            <a:picLocks noGrp="1" noChangeAspect="1"/>
          </p:cNvPicPr>
          <p:nvPr>
            <p:ph type="pic" sz="quarter" idx="10"/>
          </p:nvPr>
        </p:nvPicPr>
        <p:blipFill>
          <a:blip r:embed="rId2"/>
          <a:srcRect t="2075" b="2075"/>
          <a:stretch>
            <a:fillRect/>
          </a:stretch>
        </p:blipFill>
        <p:spPr>
          <a:xfrm>
            <a:off x="8008938" y="201613"/>
            <a:ext cx="841375" cy="806450"/>
          </a:xfrm>
          <a:prstGeom prst="rect">
            <a:avLst/>
          </a:prstGeom>
        </p:spPr>
      </p:pic>
      <p:pic>
        <p:nvPicPr>
          <p:cNvPr id="6" name="Picture 5">
            <a:extLst>
              <a:ext uri="{FF2B5EF4-FFF2-40B4-BE49-F238E27FC236}">
                <a16:creationId xmlns:a16="http://schemas.microsoft.com/office/drawing/2014/main" id="{3AF175CA-0801-ABD2-670D-AA332D39271A}"/>
              </a:ext>
            </a:extLst>
          </p:cNvPr>
          <p:cNvPicPr>
            <a:picLocks noChangeAspect="1"/>
          </p:cNvPicPr>
          <p:nvPr/>
        </p:nvPicPr>
        <p:blipFill>
          <a:blip r:embed="rId3"/>
          <a:stretch>
            <a:fillRect/>
          </a:stretch>
        </p:blipFill>
        <p:spPr>
          <a:xfrm>
            <a:off x="415290" y="1478046"/>
            <a:ext cx="8100060" cy="4236720"/>
          </a:xfrm>
          <a:prstGeom prst="rect">
            <a:avLst/>
          </a:prstGeom>
        </p:spPr>
      </p:pic>
      <p:sp>
        <p:nvSpPr>
          <p:cNvPr id="8" name="Rectangle: Rounded Corners 7">
            <a:extLst>
              <a:ext uri="{FF2B5EF4-FFF2-40B4-BE49-F238E27FC236}">
                <a16:creationId xmlns:a16="http://schemas.microsoft.com/office/drawing/2014/main" id="{41702726-6802-D48F-8144-50B260CCD248}"/>
              </a:ext>
            </a:extLst>
          </p:cNvPr>
          <p:cNvSpPr/>
          <p:nvPr/>
        </p:nvSpPr>
        <p:spPr>
          <a:xfrm>
            <a:off x="301703" y="2188463"/>
            <a:ext cx="8324137" cy="414529"/>
          </a:xfrm>
          <a:prstGeom prst="roundRect">
            <a:avLst/>
          </a:prstGeom>
          <a:solidFill>
            <a:srgbClr val="FF0000">
              <a:alpha val="20000"/>
            </a:srgbClr>
          </a:solidFill>
          <a:ln>
            <a:solidFill>
              <a:srgbClr val="FF0000"/>
            </a:solidFill>
          </a:ln>
        </p:spPr>
        <p:style>
          <a:lnRef idx="2">
            <a:schemeClr val="accent5"/>
          </a:lnRef>
          <a:fillRef idx="1">
            <a:schemeClr val="lt1"/>
          </a:fillRef>
          <a:effectRef idx="0">
            <a:schemeClr val="accent5"/>
          </a:effectRef>
          <a:fontRef idx="minor">
            <a:schemeClr val="dk1"/>
          </a:fontRef>
        </p:style>
        <p:txBody>
          <a:bodyPr rtlCol="0" anchor="ctr"/>
          <a:lstStyle/>
          <a:p>
            <a:pPr algn="ctr"/>
            <a:endParaRPr lang="it-IT"/>
          </a:p>
        </p:txBody>
      </p:sp>
    </p:spTree>
    <p:extLst>
      <p:ext uri="{BB962C8B-B14F-4D97-AF65-F5344CB8AC3E}">
        <p14:creationId xmlns:p14="http://schemas.microsoft.com/office/powerpoint/2010/main" val="20490654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F83613B0-FD97-D02D-5025-75C046EF0270}"/>
              </a:ext>
            </a:extLst>
          </p:cNvPr>
          <p:cNvSpPr>
            <a:spLocks noGrp="1"/>
          </p:cNvSpPr>
          <p:nvPr>
            <p:ph type="ftr" sz="quarter" idx="11"/>
          </p:nvPr>
        </p:nvSpPr>
        <p:spPr/>
        <p:txBody>
          <a:bodyPr/>
          <a:lstStyle/>
          <a:p>
            <a:r>
              <a:rPr lang="fr-FR">
                <a:latin typeface="Arial Narrow" panose="020B0604020202020204" pitchFamily="34" charset="0"/>
                <a:cs typeface="Arial Narrow" panose="020B0604020202020204" pitchFamily="34" charset="0"/>
              </a:rPr>
              <a:t>Title of presentation  / Name of lecturer / Name of institution or laboratory</a:t>
            </a:r>
            <a:endParaRPr lang="fr-FR" dirty="0">
              <a:latin typeface="Arial Narrow" panose="020B0604020202020204" pitchFamily="34" charset="0"/>
              <a:cs typeface="Arial Narrow" panose="020B0604020202020204" pitchFamily="34" charset="0"/>
            </a:endParaRPr>
          </a:p>
        </p:txBody>
      </p:sp>
      <p:sp>
        <p:nvSpPr>
          <p:cNvPr id="4" name="Slide Number Placeholder 3">
            <a:extLst>
              <a:ext uri="{FF2B5EF4-FFF2-40B4-BE49-F238E27FC236}">
                <a16:creationId xmlns:a16="http://schemas.microsoft.com/office/drawing/2014/main" id="{AB2A2951-06AF-6F0C-D2BE-CDAA7B167361}"/>
              </a:ext>
            </a:extLst>
          </p:cNvPr>
          <p:cNvSpPr>
            <a:spLocks noGrp="1"/>
          </p:cNvSpPr>
          <p:nvPr>
            <p:ph type="sldNum" sz="quarter" idx="12"/>
          </p:nvPr>
        </p:nvSpPr>
        <p:spPr/>
        <p:txBody>
          <a:bodyPr/>
          <a:lstStyle/>
          <a:p>
            <a:fld id="{005C7FBA-D4E9-46CA-9321-3ADA2E368FCD}" type="slidenum">
              <a:rPr lang="en-GB" smtClean="0"/>
              <a:t>6</a:t>
            </a:fld>
            <a:endParaRPr lang="en-GB"/>
          </a:p>
        </p:txBody>
      </p:sp>
      <p:sp>
        <p:nvSpPr>
          <p:cNvPr id="5" name="Title 4">
            <a:extLst>
              <a:ext uri="{FF2B5EF4-FFF2-40B4-BE49-F238E27FC236}">
                <a16:creationId xmlns:a16="http://schemas.microsoft.com/office/drawing/2014/main" id="{7D7E5263-65BC-1FBA-E8DE-6DA5BD149399}"/>
              </a:ext>
            </a:extLst>
          </p:cNvPr>
          <p:cNvSpPr>
            <a:spLocks noGrp="1"/>
          </p:cNvSpPr>
          <p:nvPr>
            <p:ph type="title"/>
          </p:nvPr>
        </p:nvSpPr>
        <p:spPr/>
        <p:txBody>
          <a:bodyPr/>
          <a:lstStyle/>
          <a:p>
            <a:r>
              <a:rPr lang="en-GB" dirty="0"/>
              <a:t>Milestones</a:t>
            </a:r>
          </a:p>
        </p:txBody>
      </p:sp>
      <p:pic>
        <p:nvPicPr>
          <p:cNvPr id="7" name="Image 4">
            <a:extLst>
              <a:ext uri="{FF2B5EF4-FFF2-40B4-BE49-F238E27FC236}">
                <a16:creationId xmlns:a16="http://schemas.microsoft.com/office/drawing/2014/main" id="{18753516-13CC-9CFA-3024-D561D5CE8B93}"/>
              </a:ext>
            </a:extLst>
          </p:cNvPr>
          <p:cNvPicPr>
            <a:picLocks noGrp="1" noChangeAspect="1"/>
          </p:cNvPicPr>
          <p:nvPr>
            <p:ph type="pic" sz="quarter" idx="10"/>
          </p:nvPr>
        </p:nvPicPr>
        <p:blipFill>
          <a:blip r:embed="rId2"/>
          <a:srcRect t="2075" b="2075"/>
          <a:stretch>
            <a:fillRect/>
          </a:stretch>
        </p:blipFill>
        <p:spPr>
          <a:xfrm>
            <a:off x="8008938" y="201613"/>
            <a:ext cx="841375" cy="806450"/>
          </a:xfrm>
          <a:prstGeom prst="rect">
            <a:avLst/>
          </a:prstGeom>
        </p:spPr>
      </p:pic>
      <p:pic>
        <p:nvPicPr>
          <p:cNvPr id="9" name="Picture 8">
            <a:extLst>
              <a:ext uri="{FF2B5EF4-FFF2-40B4-BE49-F238E27FC236}">
                <a16:creationId xmlns:a16="http://schemas.microsoft.com/office/drawing/2014/main" id="{67994560-14A7-5274-1E91-8445D4036590}"/>
              </a:ext>
            </a:extLst>
          </p:cNvPr>
          <p:cNvPicPr>
            <a:picLocks noChangeAspect="1"/>
          </p:cNvPicPr>
          <p:nvPr/>
        </p:nvPicPr>
        <p:blipFill>
          <a:blip r:embed="rId3"/>
          <a:stretch>
            <a:fillRect/>
          </a:stretch>
        </p:blipFill>
        <p:spPr>
          <a:xfrm>
            <a:off x="156891" y="1138364"/>
            <a:ext cx="8747760" cy="5661660"/>
          </a:xfrm>
          <a:prstGeom prst="rect">
            <a:avLst/>
          </a:prstGeom>
        </p:spPr>
      </p:pic>
      <p:sp>
        <p:nvSpPr>
          <p:cNvPr id="12" name="Rectangle: Rounded Corners 11">
            <a:extLst>
              <a:ext uri="{FF2B5EF4-FFF2-40B4-BE49-F238E27FC236}">
                <a16:creationId xmlns:a16="http://schemas.microsoft.com/office/drawing/2014/main" id="{094C27CB-B2B4-376A-9457-B03D30913827}"/>
              </a:ext>
            </a:extLst>
          </p:cNvPr>
          <p:cNvSpPr/>
          <p:nvPr/>
        </p:nvSpPr>
        <p:spPr>
          <a:xfrm>
            <a:off x="301703" y="1402081"/>
            <a:ext cx="8324137" cy="841247"/>
          </a:xfrm>
          <a:prstGeom prst="roundRect">
            <a:avLst/>
          </a:prstGeom>
          <a:solidFill>
            <a:srgbClr val="FF0000">
              <a:alpha val="20000"/>
            </a:srgbClr>
          </a:solidFill>
          <a:ln>
            <a:solidFill>
              <a:srgbClr val="FF0000"/>
            </a:solidFill>
          </a:ln>
        </p:spPr>
        <p:style>
          <a:lnRef idx="2">
            <a:schemeClr val="accent5"/>
          </a:lnRef>
          <a:fillRef idx="1">
            <a:schemeClr val="lt1"/>
          </a:fillRef>
          <a:effectRef idx="0">
            <a:schemeClr val="accent5"/>
          </a:effectRef>
          <a:fontRef idx="minor">
            <a:schemeClr val="dk1"/>
          </a:fontRef>
        </p:style>
        <p:txBody>
          <a:bodyPr rtlCol="0" anchor="ctr"/>
          <a:lstStyle/>
          <a:p>
            <a:pPr algn="ctr"/>
            <a:endParaRPr lang="it-IT"/>
          </a:p>
        </p:txBody>
      </p:sp>
    </p:spTree>
    <p:extLst>
      <p:ext uri="{BB962C8B-B14F-4D97-AF65-F5344CB8AC3E}">
        <p14:creationId xmlns:p14="http://schemas.microsoft.com/office/powerpoint/2010/main" val="342866129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9FFAF25B-D255-F9C1-9E5E-555C70CDA4D0}"/>
              </a:ext>
            </a:extLst>
          </p:cNvPr>
          <p:cNvSpPr>
            <a:spLocks noGrp="1"/>
          </p:cNvSpPr>
          <p:nvPr>
            <p:ph idx="1"/>
          </p:nvPr>
        </p:nvSpPr>
        <p:spPr>
          <a:xfrm>
            <a:off x="377951" y="1478046"/>
            <a:ext cx="8472361" cy="4987411"/>
          </a:xfrm>
        </p:spPr>
        <p:txBody>
          <a:bodyPr>
            <a:normAutofit fontScale="85000" lnSpcReduction="20000"/>
          </a:bodyPr>
          <a:lstStyle/>
          <a:p>
            <a:r>
              <a:rPr lang="en-GB" dirty="0"/>
              <a:t>The guidelines for acknowledgement of the EU funding are available on the MuCol website:</a:t>
            </a:r>
          </a:p>
          <a:p>
            <a:pPr lvl="1"/>
            <a:r>
              <a:rPr lang="en-GB" dirty="0">
                <a:hlinkClick r:id="rId2"/>
              </a:rPr>
              <a:t>https://mucol.web.cern.ch/guidelines</a:t>
            </a:r>
            <a:r>
              <a:rPr lang="en-GB" dirty="0"/>
              <a:t> </a:t>
            </a:r>
          </a:p>
          <a:p>
            <a:endParaRPr lang="en-GB" dirty="0"/>
          </a:p>
          <a:p>
            <a:r>
              <a:rPr lang="en-GB" dirty="0"/>
              <a:t>Please note the Grant Agreement Number is not necessary, while the sentence below is </a:t>
            </a:r>
            <a:r>
              <a:rPr lang="en-GB" b="1" i="1" u="sng" dirty="0"/>
              <a:t>mandatory</a:t>
            </a:r>
            <a:r>
              <a:rPr lang="en-GB" dirty="0"/>
              <a:t>:</a:t>
            </a:r>
          </a:p>
          <a:p>
            <a:endParaRPr lang="en-GB" dirty="0"/>
          </a:p>
          <a:p>
            <a:endParaRPr lang="en-GB" dirty="0"/>
          </a:p>
          <a:p>
            <a:endParaRPr lang="en-GB" dirty="0"/>
          </a:p>
          <a:p>
            <a:endParaRPr lang="en-GB" dirty="0"/>
          </a:p>
          <a:p>
            <a:endParaRPr lang="en-GB" dirty="0"/>
          </a:p>
          <a:p>
            <a:r>
              <a:rPr lang="en-GB" dirty="0"/>
              <a:t>Elias Metral is keeping a list of all papers and presentations that have an explicit acknowledgement (even if not perfect…). </a:t>
            </a:r>
          </a:p>
          <a:p>
            <a:r>
              <a:rPr lang="en-GB" dirty="0"/>
              <a:t>Any paper signed by those hired with MuCol funds has to show the </a:t>
            </a:r>
            <a:r>
              <a:rPr lang="en-GB" dirty="0" err="1"/>
              <a:t>acknowledgemnt</a:t>
            </a:r>
            <a:r>
              <a:rPr lang="en-GB" dirty="0"/>
              <a:t> (funded can be replaced by “co-funded” if the funding is only partial…</a:t>
            </a:r>
          </a:p>
        </p:txBody>
      </p:sp>
      <p:sp>
        <p:nvSpPr>
          <p:cNvPr id="3" name="Footer Placeholder 2">
            <a:extLst>
              <a:ext uri="{FF2B5EF4-FFF2-40B4-BE49-F238E27FC236}">
                <a16:creationId xmlns:a16="http://schemas.microsoft.com/office/drawing/2014/main" id="{F83613B0-FD97-D02D-5025-75C046EF0270}"/>
              </a:ext>
            </a:extLst>
          </p:cNvPr>
          <p:cNvSpPr>
            <a:spLocks noGrp="1"/>
          </p:cNvSpPr>
          <p:nvPr>
            <p:ph type="ftr" sz="quarter" idx="11"/>
          </p:nvPr>
        </p:nvSpPr>
        <p:spPr/>
        <p:txBody>
          <a:bodyPr/>
          <a:lstStyle/>
          <a:p>
            <a:r>
              <a:rPr lang="fr-FR">
                <a:latin typeface="Arial Narrow" panose="020B0604020202020204" pitchFamily="34" charset="0"/>
                <a:cs typeface="Arial Narrow" panose="020B0604020202020204" pitchFamily="34" charset="0"/>
              </a:rPr>
              <a:t>Title of presentation  / Name of lecturer / Name of institution or laboratory</a:t>
            </a:r>
            <a:endParaRPr lang="fr-FR" dirty="0">
              <a:latin typeface="Arial Narrow" panose="020B0604020202020204" pitchFamily="34" charset="0"/>
              <a:cs typeface="Arial Narrow" panose="020B0604020202020204" pitchFamily="34" charset="0"/>
            </a:endParaRPr>
          </a:p>
        </p:txBody>
      </p:sp>
      <p:sp>
        <p:nvSpPr>
          <p:cNvPr id="4" name="Slide Number Placeholder 3">
            <a:extLst>
              <a:ext uri="{FF2B5EF4-FFF2-40B4-BE49-F238E27FC236}">
                <a16:creationId xmlns:a16="http://schemas.microsoft.com/office/drawing/2014/main" id="{AB2A2951-06AF-6F0C-D2BE-CDAA7B167361}"/>
              </a:ext>
            </a:extLst>
          </p:cNvPr>
          <p:cNvSpPr>
            <a:spLocks noGrp="1"/>
          </p:cNvSpPr>
          <p:nvPr>
            <p:ph type="sldNum" sz="quarter" idx="12"/>
          </p:nvPr>
        </p:nvSpPr>
        <p:spPr/>
        <p:txBody>
          <a:bodyPr/>
          <a:lstStyle/>
          <a:p>
            <a:fld id="{005C7FBA-D4E9-46CA-9321-3ADA2E368FCD}" type="slidenum">
              <a:rPr lang="en-GB" smtClean="0"/>
              <a:t>7</a:t>
            </a:fld>
            <a:endParaRPr lang="en-GB"/>
          </a:p>
        </p:txBody>
      </p:sp>
      <p:sp>
        <p:nvSpPr>
          <p:cNvPr id="5" name="Title 4">
            <a:extLst>
              <a:ext uri="{FF2B5EF4-FFF2-40B4-BE49-F238E27FC236}">
                <a16:creationId xmlns:a16="http://schemas.microsoft.com/office/drawing/2014/main" id="{7D7E5263-65BC-1FBA-E8DE-6DA5BD149399}"/>
              </a:ext>
            </a:extLst>
          </p:cNvPr>
          <p:cNvSpPr>
            <a:spLocks noGrp="1"/>
          </p:cNvSpPr>
          <p:nvPr>
            <p:ph type="title"/>
          </p:nvPr>
        </p:nvSpPr>
        <p:spPr/>
        <p:txBody>
          <a:bodyPr/>
          <a:lstStyle/>
          <a:p>
            <a:r>
              <a:rPr lang="en-GB" dirty="0"/>
              <a:t>Publications</a:t>
            </a:r>
          </a:p>
        </p:txBody>
      </p:sp>
      <p:pic>
        <p:nvPicPr>
          <p:cNvPr id="7" name="Image 4">
            <a:extLst>
              <a:ext uri="{FF2B5EF4-FFF2-40B4-BE49-F238E27FC236}">
                <a16:creationId xmlns:a16="http://schemas.microsoft.com/office/drawing/2014/main" id="{18753516-13CC-9CFA-3024-D561D5CE8B93}"/>
              </a:ext>
            </a:extLst>
          </p:cNvPr>
          <p:cNvPicPr>
            <a:picLocks noGrp="1" noChangeAspect="1"/>
          </p:cNvPicPr>
          <p:nvPr>
            <p:ph type="pic" sz="quarter" idx="10"/>
          </p:nvPr>
        </p:nvPicPr>
        <p:blipFill>
          <a:blip r:embed="rId3"/>
          <a:srcRect t="2075" b="2075"/>
          <a:stretch>
            <a:fillRect/>
          </a:stretch>
        </p:blipFill>
        <p:spPr>
          <a:xfrm>
            <a:off x="8008938" y="201613"/>
            <a:ext cx="841375" cy="806450"/>
          </a:xfrm>
          <a:prstGeom prst="rect">
            <a:avLst/>
          </a:prstGeom>
        </p:spPr>
      </p:pic>
      <p:pic>
        <p:nvPicPr>
          <p:cNvPr id="8" name="Picture 7" descr="A close-up of a text&#10;&#10;Description automatically generated">
            <a:extLst>
              <a:ext uri="{FF2B5EF4-FFF2-40B4-BE49-F238E27FC236}">
                <a16:creationId xmlns:a16="http://schemas.microsoft.com/office/drawing/2014/main" id="{24206BFE-C6DA-1373-7AC0-130DA40FD3F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64688" y="3175392"/>
            <a:ext cx="7696867" cy="1592718"/>
          </a:xfrm>
          <a:prstGeom prst="rect">
            <a:avLst/>
          </a:prstGeom>
        </p:spPr>
      </p:pic>
    </p:spTree>
    <p:extLst>
      <p:ext uri="{BB962C8B-B14F-4D97-AF65-F5344CB8AC3E}">
        <p14:creationId xmlns:p14="http://schemas.microsoft.com/office/powerpoint/2010/main" val="325395325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FEF98371-E399-F56E-4BC3-D0A0123F545B}"/>
              </a:ext>
            </a:extLst>
          </p:cNvPr>
          <p:cNvSpPr>
            <a:spLocks noGrp="1"/>
          </p:cNvSpPr>
          <p:nvPr>
            <p:ph sz="half" idx="1"/>
          </p:nvPr>
        </p:nvSpPr>
        <p:spPr>
          <a:xfrm>
            <a:off x="628650" y="1825625"/>
            <a:ext cx="4010406" cy="4351338"/>
          </a:xfrm>
        </p:spPr>
        <p:txBody>
          <a:bodyPr/>
          <a:lstStyle/>
          <a:p>
            <a:r>
              <a:rPr lang="en-US" dirty="0"/>
              <a:t>Described in the “</a:t>
            </a:r>
            <a:r>
              <a:rPr lang="en-US" i="1" dirty="0"/>
              <a:t>ESPPU Preliminary Report n 1</a:t>
            </a:r>
            <a:r>
              <a:rPr lang="en-US" dirty="0"/>
              <a:t>” (D2)</a:t>
            </a:r>
          </a:p>
          <a:p>
            <a:endParaRPr lang="en-US" dirty="0"/>
          </a:p>
          <a:p>
            <a:r>
              <a:rPr lang="en-US" dirty="0"/>
              <a:t>Many of the results presented this week have been produced with the participation of MuCol resources (either from EU or matching…)</a:t>
            </a:r>
            <a:endParaRPr lang="it-IT" dirty="0"/>
          </a:p>
        </p:txBody>
      </p:sp>
      <p:pic>
        <p:nvPicPr>
          <p:cNvPr id="10" name="Content Placeholder 9" descr="A document with text and numbers&#10;&#10;Description automatically generated">
            <a:extLst>
              <a:ext uri="{FF2B5EF4-FFF2-40B4-BE49-F238E27FC236}">
                <a16:creationId xmlns:a16="http://schemas.microsoft.com/office/drawing/2014/main" id="{FD035FA6-D472-DCFD-290B-C6BD2DFAD48A}"/>
              </a:ext>
            </a:extLst>
          </p:cNvPr>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5035760" y="1825625"/>
            <a:ext cx="3072979" cy="4351338"/>
          </a:xfrm>
        </p:spPr>
      </p:pic>
      <p:sp>
        <p:nvSpPr>
          <p:cNvPr id="3" name="Footer Placeholder 2">
            <a:extLst>
              <a:ext uri="{FF2B5EF4-FFF2-40B4-BE49-F238E27FC236}">
                <a16:creationId xmlns:a16="http://schemas.microsoft.com/office/drawing/2014/main" id="{20F8C91B-7CCB-C8D8-013A-7EE8BB77A853}"/>
              </a:ext>
            </a:extLst>
          </p:cNvPr>
          <p:cNvSpPr>
            <a:spLocks noGrp="1"/>
          </p:cNvSpPr>
          <p:nvPr>
            <p:ph type="ftr" sz="quarter" idx="11"/>
          </p:nvPr>
        </p:nvSpPr>
        <p:spPr/>
        <p:txBody>
          <a:bodyPr/>
          <a:lstStyle/>
          <a:p>
            <a:r>
              <a:rPr lang="fr-FR">
                <a:latin typeface="Arial Narrow" panose="020B0604020202020204" pitchFamily="34" charset="0"/>
                <a:cs typeface="Arial Narrow" panose="020B0604020202020204" pitchFamily="34" charset="0"/>
              </a:rPr>
              <a:t>Title of presentation  / Name of lecturer / Name of institution or laboratory</a:t>
            </a:r>
            <a:endParaRPr lang="fr-FR" dirty="0">
              <a:latin typeface="Arial Narrow" panose="020B0604020202020204" pitchFamily="34" charset="0"/>
              <a:cs typeface="Arial Narrow" panose="020B0604020202020204" pitchFamily="34" charset="0"/>
            </a:endParaRPr>
          </a:p>
        </p:txBody>
      </p:sp>
      <p:sp>
        <p:nvSpPr>
          <p:cNvPr id="4" name="Slide Number Placeholder 3">
            <a:extLst>
              <a:ext uri="{FF2B5EF4-FFF2-40B4-BE49-F238E27FC236}">
                <a16:creationId xmlns:a16="http://schemas.microsoft.com/office/drawing/2014/main" id="{FC35B363-52E5-D696-0FA8-C786CEB58349}"/>
              </a:ext>
            </a:extLst>
          </p:cNvPr>
          <p:cNvSpPr>
            <a:spLocks noGrp="1"/>
          </p:cNvSpPr>
          <p:nvPr>
            <p:ph type="sldNum" sz="quarter" idx="12"/>
          </p:nvPr>
        </p:nvSpPr>
        <p:spPr/>
        <p:txBody>
          <a:bodyPr/>
          <a:lstStyle/>
          <a:p>
            <a:fld id="{005C7FBA-D4E9-46CA-9321-3ADA2E368FCD}" type="slidenum">
              <a:rPr lang="en-GB" smtClean="0"/>
              <a:t>8</a:t>
            </a:fld>
            <a:endParaRPr lang="en-GB"/>
          </a:p>
        </p:txBody>
      </p:sp>
      <p:sp>
        <p:nvSpPr>
          <p:cNvPr id="5" name="Title 4">
            <a:extLst>
              <a:ext uri="{FF2B5EF4-FFF2-40B4-BE49-F238E27FC236}">
                <a16:creationId xmlns:a16="http://schemas.microsoft.com/office/drawing/2014/main" id="{A4180813-AC68-7867-C218-3CDCB5136127}"/>
              </a:ext>
            </a:extLst>
          </p:cNvPr>
          <p:cNvSpPr>
            <a:spLocks noGrp="1"/>
          </p:cNvSpPr>
          <p:nvPr>
            <p:ph type="title"/>
          </p:nvPr>
        </p:nvSpPr>
        <p:spPr/>
        <p:txBody>
          <a:bodyPr/>
          <a:lstStyle/>
          <a:p>
            <a:r>
              <a:rPr lang="en-US" dirty="0"/>
              <a:t>Technical achievements</a:t>
            </a:r>
            <a:endParaRPr lang="it-IT" dirty="0"/>
          </a:p>
        </p:txBody>
      </p:sp>
      <p:sp>
        <p:nvSpPr>
          <p:cNvPr id="8" name="Picture Placeholder 7">
            <a:extLst>
              <a:ext uri="{FF2B5EF4-FFF2-40B4-BE49-F238E27FC236}">
                <a16:creationId xmlns:a16="http://schemas.microsoft.com/office/drawing/2014/main" id="{AADE3E0F-8A53-377B-847A-719AE90ADADD}"/>
              </a:ext>
            </a:extLst>
          </p:cNvPr>
          <p:cNvSpPr>
            <a:spLocks noGrp="1"/>
          </p:cNvSpPr>
          <p:nvPr>
            <p:ph type="pic" sz="quarter" idx="10"/>
          </p:nvPr>
        </p:nvSpPr>
        <p:spPr/>
        <p:txBody>
          <a:bodyPr/>
          <a:lstStyle/>
          <a:p>
            <a:endParaRPr lang="it-IT"/>
          </a:p>
        </p:txBody>
      </p:sp>
    </p:spTree>
    <p:extLst>
      <p:ext uri="{BB962C8B-B14F-4D97-AF65-F5344CB8AC3E}">
        <p14:creationId xmlns:p14="http://schemas.microsoft.com/office/powerpoint/2010/main" val="91460617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9" name="Content Placeholder 8">
                <a:extLst>
                  <a:ext uri="{FF2B5EF4-FFF2-40B4-BE49-F238E27FC236}">
                    <a16:creationId xmlns:a16="http://schemas.microsoft.com/office/drawing/2014/main" id="{6A8C7DCC-9FB8-B7DD-E692-3B6A561B5477}"/>
                  </a:ext>
                </a:extLst>
              </p:cNvPr>
              <p:cNvSpPr>
                <a:spLocks noGrp="1"/>
              </p:cNvSpPr>
              <p:nvPr>
                <p:ph idx="1"/>
              </p:nvPr>
            </p:nvSpPr>
            <p:spPr>
              <a:xfrm>
                <a:off x="519808" y="1560945"/>
                <a:ext cx="8104384" cy="4351338"/>
              </a:xfrm>
            </p:spPr>
            <p:txBody>
              <a:bodyPr/>
              <a:lstStyle/>
              <a:p>
                <a:r>
                  <a:rPr lang="en-US" dirty="0">
                    <a:hlinkClick r:id="rId2"/>
                  </a:rPr>
                  <a:t>Software and Detector training </a:t>
                </a:r>
                <a:r>
                  <a:rPr lang="en-US" dirty="0"/>
                  <a:t>in July ‘23 at CERN</a:t>
                </a:r>
              </a:p>
              <a:p>
                <a:r>
                  <a:rPr lang="en-US" dirty="0">
                    <a:hlinkClick r:id="rId3"/>
                  </a:rPr>
                  <a:t>Mini-Workshop on Detector Magnets</a:t>
                </a:r>
                <a:r>
                  <a:rPr lang="en-US" dirty="0"/>
                  <a:t> in Oct. ‘23 at CERN</a:t>
                </a:r>
              </a:p>
              <a:p>
                <a:r>
                  <a:rPr lang="en-US" dirty="0">
                    <a:hlinkClick r:id="rId4"/>
                  </a:rPr>
                  <a:t>Workshop on MDI</a:t>
                </a:r>
                <a:r>
                  <a:rPr lang="en-US" dirty="0"/>
                  <a:t> at CERN on March ‘24</a:t>
                </a:r>
              </a:p>
              <a:p>
                <a:r>
                  <a:rPr lang="en-US" dirty="0"/>
                  <a:t>Detector concept for 3 TeV developed and performance determined, paper summarizing Higgs results ready for circulation.</a:t>
                </a:r>
              </a:p>
              <a:p>
                <a:r>
                  <a:rPr lang="en-US" dirty="0"/>
                  <a:t>First detector concept for muon collisions at </a:t>
                </a:r>
                <a14:m>
                  <m:oMath xmlns:m="http://schemas.openxmlformats.org/officeDocument/2006/math">
                    <m:rad>
                      <m:radPr>
                        <m:degHide m:val="on"/>
                        <m:ctrlPr>
                          <a:rPr lang="en-US" i="1" smtClean="0">
                            <a:latin typeface="Cambria Math" panose="02040503050406030204" pitchFamily="18" charset="0"/>
                          </a:rPr>
                        </m:ctrlPr>
                      </m:radPr>
                      <m:deg/>
                      <m:e>
                        <m:r>
                          <a:rPr lang="en-US" b="0" i="1" smtClean="0">
                            <a:latin typeface="Cambria Math" panose="02040503050406030204" pitchFamily="18" charset="0"/>
                          </a:rPr>
                          <m:t>𝑠</m:t>
                        </m:r>
                      </m:e>
                    </m:rad>
                    <m:r>
                      <a:rPr lang="en-US" b="0" i="1" smtClean="0">
                        <a:latin typeface="Cambria Math" panose="02040503050406030204" pitchFamily="18" charset="0"/>
                      </a:rPr>
                      <m:t>=10</m:t>
                    </m:r>
                  </m:oMath>
                </a14:m>
                <a:r>
                  <a:rPr lang="en-US" dirty="0"/>
                  <a:t> TeV being developed see </a:t>
                </a:r>
                <a:r>
                  <a:rPr lang="en-US" dirty="0">
                    <a:hlinkClick r:id="rId5"/>
                  </a:rPr>
                  <a:t>Physics&amp;Detector </a:t>
                </a:r>
                <a:r>
                  <a:rPr lang="en-US">
                    <a:hlinkClick r:id="rId5"/>
                  </a:rPr>
                  <a:t>session tomorrow</a:t>
                </a:r>
                <a:r>
                  <a:rPr lang="en-US"/>
                  <a:t>.</a:t>
                </a:r>
                <a:endParaRPr lang="it-IT" dirty="0"/>
              </a:p>
            </p:txBody>
          </p:sp>
        </mc:Choice>
        <mc:Fallback xmlns="">
          <p:sp>
            <p:nvSpPr>
              <p:cNvPr id="9" name="Content Placeholder 8">
                <a:extLst>
                  <a:ext uri="{FF2B5EF4-FFF2-40B4-BE49-F238E27FC236}">
                    <a16:creationId xmlns:a16="http://schemas.microsoft.com/office/drawing/2014/main" id="{6A8C7DCC-9FB8-B7DD-E692-3B6A561B5477}"/>
                  </a:ext>
                </a:extLst>
              </p:cNvPr>
              <p:cNvSpPr>
                <a:spLocks noGrp="1" noRot="1" noChangeAspect="1" noMove="1" noResize="1" noEditPoints="1" noAdjustHandles="1" noChangeArrowheads="1" noChangeShapeType="1" noTextEdit="1"/>
              </p:cNvSpPr>
              <p:nvPr>
                <p:ph idx="1"/>
              </p:nvPr>
            </p:nvSpPr>
            <p:spPr>
              <a:xfrm>
                <a:off x="519808" y="1560945"/>
                <a:ext cx="8104384" cy="4351338"/>
              </a:xfrm>
              <a:blipFill>
                <a:blip r:embed="rId6"/>
                <a:stretch>
                  <a:fillRect l="-938" t="-1744" r="-1563"/>
                </a:stretch>
              </a:blipFill>
            </p:spPr>
            <p:txBody>
              <a:bodyPr/>
              <a:lstStyle/>
              <a:p>
                <a:r>
                  <a:rPr lang="en-US">
                    <a:noFill/>
                  </a:rPr>
                  <a:t> </a:t>
                </a:r>
              </a:p>
            </p:txBody>
          </p:sp>
        </mc:Fallback>
      </mc:AlternateContent>
      <p:sp>
        <p:nvSpPr>
          <p:cNvPr id="4" name="Footer Placeholder 3">
            <a:extLst>
              <a:ext uri="{FF2B5EF4-FFF2-40B4-BE49-F238E27FC236}">
                <a16:creationId xmlns:a16="http://schemas.microsoft.com/office/drawing/2014/main" id="{DB36D9DD-01EA-BE1E-2F24-D545D94263DD}"/>
              </a:ext>
            </a:extLst>
          </p:cNvPr>
          <p:cNvSpPr>
            <a:spLocks noGrp="1"/>
          </p:cNvSpPr>
          <p:nvPr>
            <p:ph type="ftr" sz="quarter" idx="11"/>
          </p:nvPr>
        </p:nvSpPr>
        <p:spPr/>
        <p:txBody>
          <a:bodyPr/>
          <a:lstStyle/>
          <a:p>
            <a:r>
              <a:rPr lang="fr-FR">
                <a:latin typeface="Arial Narrow" panose="020B0604020202020204" pitchFamily="34" charset="0"/>
                <a:cs typeface="Arial Narrow" panose="020B0604020202020204" pitchFamily="34" charset="0"/>
              </a:rPr>
              <a:t>Title of presentation  / Name of lecturer / Name of institution or laboratory</a:t>
            </a:r>
            <a:endParaRPr lang="fr-FR" dirty="0">
              <a:latin typeface="Arial Narrow" panose="020B0604020202020204" pitchFamily="34" charset="0"/>
              <a:cs typeface="Arial Narrow" panose="020B0604020202020204" pitchFamily="34" charset="0"/>
            </a:endParaRPr>
          </a:p>
        </p:txBody>
      </p:sp>
      <p:sp>
        <p:nvSpPr>
          <p:cNvPr id="5" name="Slide Number Placeholder 4">
            <a:extLst>
              <a:ext uri="{FF2B5EF4-FFF2-40B4-BE49-F238E27FC236}">
                <a16:creationId xmlns:a16="http://schemas.microsoft.com/office/drawing/2014/main" id="{00BDE200-9C75-F5B2-4485-A5E770AA52DB}"/>
              </a:ext>
            </a:extLst>
          </p:cNvPr>
          <p:cNvSpPr>
            <a:spLocks noGrp="1"/>
          </p:cNvSpPr>
          <p:nvPr>
            <p:ph type="sldNum" sz="quarter" idx="12"/>
          </p:nvPr>
        </p:nvSpPr>
        <p:spPr/>
        <p:txBody>
          <a:bodyPr/>
          <a:lstStyle/>
          <a:p>
            <a:fld id="{005C7FBA-D4E9-46CA-9321-3ADA2E368FCD}" type="slidenum">
              <a:rPr lang="en-GB" smtClean="0"/>
              <a:t>9</a:t>
            </a:fld>
            <a:endParaRPr lang="en-GB"/>
          </a:p>
        </p:txBody>
      </p:sp>
      <p:sp>
        <p:nvSpPr>
          <p:cNvPr id="8" name="Title 7">
            <a:extLst>
              <a:ext uri="{FF2B5EF4-FFF2-40B4-BE49-F238E27FC236}">
                <a16:creationId xmlns:a16="http://schemas.microsoft.com/office/drawing/2014/main" id="{A418CF76-7AF0-2185-2CF0-8E40330431D6}"/>
              </a:ext>
            </a:extLst>
          </p:cNvPr>
          <p:cNvSpPr>
            <a:spLocks noGrp="1"/>
          </p:cNvSpPr>
          <p:nvPr>
            <p:ph type="title"/>
          </p:nvPr>
        </p:nvSpPr>
        <p:spPr/>
        <p:txBody>
          <a:bodyPr/>
          <a:lstStyle/>
          <a:p>
            <a:r>
              <a:rPr lang="en-US" dirty="0"/>
              <a:t>WP2 highlights</a:t>
            </a:r>
            <a:endParaRPr lang="it-IT" dirty="0"/>
          </a:p>
        </p:txBody>
      </p:sp>
      <p:sp>
        <p:nvSpPr>
          <p:cNvPr id="10" name="Picture Placeholder 9">
            <a:extLst>
              <a:ext uri="{FF2B5EF4-FFF2-40B4-BE49-F238E27FC236}">
                <a16:creationId xmlns:a16="http://schemas.microsoft.com/office/drawing/2014/main" id="{EFACE156-3839-0740-3412-83613DF52D70}"/>
              </a:ext>
            </a:extLst>
          </p:cNvPr>
          <p:cNvSpPr>
            <a:spLocks noGrp="1"/>
          </p:cNvSpPr>
          <p:nvPr>
            <p:ph type="pic" sz="quarter" idx="10"/>
          </p:nvPr>
        </p:nvSpPr>
        <p:spPr/>
        <p:txBody>
          <a:bodyPr/>
          <a:lstStyle/>
          <a:p>
            <a:endParaRPr lang="it-IT"/>
          </a:p>
        </p:txBody>
      </p:sp>
    </p:spTree>
    <p:extLst>
      <p:ext uri="{BB962C8B-B14F-4D97-AF65-F5344CB8AC3E}">
        <p14:creationId xmlns:p14="http://schemas.microsoft.com/office/powerpoint/2010/main" val="3680086717"/>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MuCol PPT template 2024" id="{F194A231-5BC8-4A2D-97BD-E037FFACD11B}" vid="{DCB0BA56-B8DC-4F6C-9716-BF798E6F13BE}"/>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MuCol PPT template - 2024</Template>
  <TotalTime>102</TotalTime>
  <Words>1316</Words>
  <Application>Microsoft Office PowerPoint</Application>
  <PresentationFormat>On-screen Show (4:3)</PresentationFormat>
  <Paragraphs>139</Paragraphs>
  <Slides>19</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19</vt:i4>
      </vt:variant>
    </vt:vector>
  </HeadingPairs>
  <TitlesOfParts>
    <vt:vector size="25" baseType="lpstr">
      <vt:lpstr>Arial</vt:lpstr>
      <vt:lpstr>Arial Narrow</vt:lpstr>
      <vt:lpstr>Calibri</vt:lpstr>
      <vt:lpstr>Cambria Math</vt:lpstr>
      <vt:lpstr>Wingdings</vt:lpstr>
      <vt:lpstr>Office Theme</vt:lpstr>
      <vt:lpstr>Status of MuCol</vt:lpstr>
      <vt:lpstr>News</vt:lpstr>
      <vt:lpstr>Hirings</vt:lpstr>
      <vt:lpstr>Hirings</vt:lpstr>
      <vt:lpstr>Deliverables</vt:lpstr>
      <vt:lpstr>Milestones</vt:lpstr>
      <vt:lpstr>Publications</vt:lpstr>
      <vt:lpstr>Technical achievements</vt:lpstr>
      <vt:lpstr>WP2 highlights</vt:lpstr>
      <vt:lpstr>WP3 highlights</vt:lpstr>
      <vt:lpstr>WP4 highlights</vt:lpstr>
      <vt:lpstr>WP5 highlights</vt:lpstr>
      <vt:lpstr>WP6 highlights</vt:lpstr>
      <vt:lpstr>RF test facilities under consideration</vt:lpstr>
      <vt:lpstr>WP7 highlights</vt:lpstr>
      <vt:lpstr>WP8 highlights</vt:lpstr>
      <vt:lpstr>WP8 – design for RFMFTF</vt:lpstr>
      <vt:lpstr>Questions?</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Michela Lancellotti</dc:creator>
  <cp:lastModifiedBy>Roberto Losito</cp:lastModifiedBy>
  <cp:revision>7</cp:revision>
  <dcterms:created xsi:type="dcterms:W3CDTF">2024-02-26T13:42:26Z</dcterms:created>
  <dcterms:modified xsi:type="dcterms:W3CDTF">2024-03-12T18:02:14Z</dcterms:modified>
</cp:coreProperties>
</file>