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8785" r:id="rId3"/>
    <p:sldId id="8788" r:id="rId4"/>
    <p:sldId id="8792" r:id="rId5"/>
    <p:sldId id="8791" r:id="rId6"/>
    <p:sldId id="879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8527"/>
    <a:srgbClr val="065A7F"/>
    <a:srgbClr val="D65629"/>
    <a:srgbClr val="C31E33"/>
    <a:srgbClr val="418940"/>
    <a:srgbClr val="52A045"/>
    <a:srgbClr val="3091A6"/>
    <a:srgbClr val="EF402A"/>
    <a:srgbClr val="AB2335"/>
    <a:srgbClr val="B9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5" autoAdjust="0"/>
    <p:restoredTop sz="87640"/>
  </p:normalViewPr>
  <p:slideViewPr>
    <p:cSldViewPr snapToGrid="0">
      <p:cViewPr varScale="1">
        <p:scale>
          <a:sx n="97" d="100"/>
          <a:sy n="97" d="100"/>
        </p:scale>
        <p:origin x="5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ta Pinho" clId="Web-{A51D97A4-AAA2-4FC8-B29C-2D7F69AFA7EC}"/>
    <pc:docChg chg="modSld">
      <pc:chgData name="Rita Pinho" userId="" providerId="" clId="Web-{A51D97A4-AAA2-4FC8-B29C-2D7F69AFA7EC}" dt="2023-11-06T18:03:50.014" v="0"/>
      <pc:docMkLst>
        <pc:docMk/>
      </pc:docMkLst>
      <pc:sldChg chg="modNotes">
        <pc:chgData name="Rita Pinho" userId="" providerId="" clId="Web-{A51D97A4-AAA2-4FC8-B29C-2D7F69AFA7EC}" dt="2023-11-06T18:03:50.014" v="0"/>
        <pc:sldMkLst>
          <pc:docMk/>
          <pc:sldMk cId="3702872610" sldId="87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32C41-7AB7-D64D-8692-260AE1148451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B9667-395B-544A-8513-BF2B750B8D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579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GB" sz="4800" b="1" i="0" dirty="0">
              <a:effectLst/>
              <a:latin typeface="Söhne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B9667-395B-544A-8513-BF2B750B8D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037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B9667-395B-544A-8513-BF2B750B8D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375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1B9667-395B-544A-8513-BF2B750B8D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65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916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52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43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51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3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037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8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2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838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22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95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957449-1643-47F2-BB1F-30B16175EF8C}" type="datetimeFigureOut">
              <a:rPr lang="en-GB" smtClean="0"/>
              <a:t>26/08/2024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97D0C-729D-4CF6-A082-00F66D973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48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tif"/><Relationship Id="rId7" Type="http://schemas.openxmlformats.org/officeDocument/2006/relationships/image" Target="../media/image11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02085"/>
            <a:ext cx="9144000" cy="2387600"/>
          </a:xfrm>
        </p:spPr>
        <p:txBody>
          <a:bodyPr>
            <a:normAutofit/>
          </a:bodyPr>
          <a:lstStyle/>
          <a:p>
            <a:r>
              <a:rPr lang="en-GB" sz="5400" kern="100">
                <a:ea typeface="Calibri" panose="020F0502020204030204" pitchFamily="34" charset="0"/>
                <a:cs typeface="Calibri" panose="020F0502020204030204" pitchFamily="34" charset="0"/>
              </a:rPr>
              <a:t>Timepix: </a:t>
            </a:r>
            <a:r>
              <a:rPr lang="el-GR" sz="5400" kern="100">
                <a:ea typeface="Calibri" panose="020F0502020204030204" pitchFamily="34" charset="0"/>
                <a:cs typeface="Calibri" panose="020F0502020204030204" pitchFamily="34" charset="0"/>
              </a:rPr>
              <a:t>η τεχνολογία του </a:t>
            </a:r>
            <a:r>
              <a:rPr lang="de-DE" sz="5400" kern="100"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  <a:br>
              <a:rPr lang="el-GR" sz="5400" kern="10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5400" kern="100">
                <a:ea typeface="Calibri" panose="020F0502020204030204" pitchFamily="34" charset="0"/>
                <a:cs typeface="Calibri" panose="020F0502020204030204" pitchFamily="34" charset="0"/>
              </a:rPr>
              <a:t>στην εκπαίδευση</a:t>
            </a:r>
            <a:r>
              <a:rPr lang="de-DE" sz="5400" kern="10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86469"/>
            <a:ext cx="9144000" cy="1655762"/>
          </a:xfrm>
        </p:spPr>
        <p:txBody>
          <a:bodyPr/>
          <a:lstStyle/>
          <a:p>
            <a:r>
              <a:rPr lang="el-GR"/>
              <a:t>Πηνελόπη Χριστοδούλου</a:t>
            </a:r>
            <a:endParaRPr lang="en-GB"/>
          </a:p>
          <a:p>
            <a:r>
              <a:rPr lang="en-GB"/>
              <a:t>pinelopi.christodoulou</a:t>
            </a:r>
            <a:r>
              <a:rPr lang="el-GR"/>
              <a:t>@</a:t>
            </a:r>
            <a:r>
              <a:rPr lang="en-GB"/>
              <a:t>cern.ch</a:t>
            </a:r>
            <a:endParaRPr lang="el-GR"/>
          </a:p>
          <a:p>
            <a:endParaRPr lang="en-GB" dirty="0"/>
          </a:p>
        </p:txBody>
      </p:sp>
      <p:pic>
        <p:nvPicPr>
          <p:cNvPr id="1026" name="Picture 2" descr="Image result for CER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98" y="177238"/>
            <a:ext cx="2051916" cy="203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D82199-4A20-2D40-94DA-C58F100F4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6723" y="0"/>
            <a:ext cx="4060288" cy="227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en&#10;&#10;Description automatically generated with medium confidence">
            <a:extLst>
              <a:ext uri="{FF2B5EF4-FFF2-40B4-BE49-F238E27FC236}">
                <a16:creationId xmlns:a16="http://schemas.microsoft.com/office/drawing/2014/main" id="{0E0DCAFD-0B2F-A4BF-BF51-B52988B21F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1539" b="14286"/>
          <a:stretch/>
        </p:blipFill>
        <p:spPr>
          <a:xfrm rot="5400000">
            <a:off x="4096118" y="1326727"/>
            <a:ext cx="5980418" cy="3326965"/>
          </a:xfrm>
          <a:prstGeom prst="rect">
            <a:avLst/>
          </a:prstGeom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39E8619F-2739-6347-810A-DC4A8FA5D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41" y="2612126"/>
            <a:ext cx="3893752" cy="2595411"/>
          </a:xfrm>
          <a:prstGeom prst="rect">
            <a:avLst/>
          </a:prstGeom>
          <a:noFill/>
          <a:ln w="38100">
            <a:solidFill>
              <a:srgbClr val="AB2335"/>
            </a:solidFill>
            <a:prstDash val="soli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F9E973-9B0E-3B32-DA84-14B2B99B8370}"/>
              </a:ext>
            </a:extLst>
          </p:cNvPr>
          <p:cNvCxnSpPr>
            <a:cxnSpLocks/>
          </p:cNvCxnSpPr>
          <p:nvPr/>
        </p:nvCxnSpPr>
        <p:spPr>
          <a:xfrm>
            <a:off x="4159093" y="2612126"/>
            <a:ext cx="1708034" cy="930131"/>
          </a:xfrm>
          <a:prstGeom prst="line">
            <a:avLst/>
          </a:prstGeom>
          <a:ln w="38100">
            <a:solidFill>
              <a:srgbClr val="AB233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F87DC2-62BD-9108-2BFB-35738E89A545}"/>
              </a:ext>
            </a:extLst>
          </p:cNvPr>
          <p:cNvCxnSpPr>
            <a:cxnSpLocks/>
          </p:cNvCxnSpPr>
          <p:nvPr/>
        </p:nvCxnSpPr>
        <p:spPr>
          <a:xfrm flipV="1">
            <a:off x="4159093" y="4654206"/>
            <a:ext cx="1708034" cy="542737"/>
          </a:xfrm>
          <a:prstGeom prst="line">
            <a:avLst/>
          </a:prstGeom>
          <a:ln w="38100">
            <a:solidFill>
              <a:srgbClr val="AB233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83DFE47-3B6C-F7B8-CD98-4D4A4D9ED9FF}"/>
              </a:ext>
            </a:extLst>
          </p:cNvPr>
          <p:cNvSpPr/>
          <p:nvPr/>
        </p:nvSpPr>
        <p:spPr>
          <a:xfrm>
            <a:off x="5867127" y="3542257"/>
            <a:ext cx="1367862" cy="1098712"/>
          </a:xfrm>
          <a:prstGeom prst="rect">
            <a:avLst/>
          </a:prstGeom>
          <a:noFill/>
          <a:ln w="38100">
            <a:solidFill>
              <a:srgbClr val="B90101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05A4BB-FA83-8588-59AB-1DA98A4E41EC}"/>
              </a:ext>
            </a:extLst>
          </p:cNvPr>
          <p:cNvSpPr/>
          <p:nvPr/>
        </p:nvSpPr>
        <p:spPr>
          <a:xfrm>
            <a:off x="0" y="5774105"/>
            <a:ext cx="12192000" cy="1177591"/>
          </a:xfrm>
          <a:prstGeom prst="rect">
            <a:avLst/>
          </a:prstGeom>
          <a:solidFill>
            <a:srgbClr val="EF40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/>
              <a:t>   </a:t>
            </a:r>
            <a:r>
              <a:rPr lang="el-GR" sz="2400" b="1" dirty="0"/>
              <a:t>Γιατί το</a:t>
            </a:r>
            <a:r>
              <a:rPr lang="en-US" sz="2400" b="1" dirty="0"/>
              <a:t> </a:t>
            </a:r>
            <a:r>
              <a:rPr lang="en-US" sz="2800" b="1" dirty="0" err="1"/>
              <a:t>Timepix</a:t>
            </a:r>
            <a:r>
              <a:rPr lang="en-US" sz="2800" b="1" dirty="0"/>
              <a:t>? </a:t>
            </a:r>
            <a:endParaRPr lang="en-GB" sz="2400" b="1" dirty="0"/>
          </a:p>
        </p:txBody>
      </p:sp>
      <p:pic>
        <p:nvPicPr>
          <p:cNvPr id="20" name="Picture 8" descr="SFO3.tiff">
            <a:extLst>
              <a:ext uri="{FF2B5EF4-FFF2-40B4-BE49-F238E27FC236}">
                <a16:creationId xmlns:a16="http://schemas.microsoft.com/office/drawing/2014/main" id="{8382555E-BC8D-9F5A-2713-D9CD4220CA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205" y="167663"/>
            <a:ext cx="2684409" cy="271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ZHRSFO3.tiff">
            <a:extLst>
              <a:ext uri="{FF2B5EF4-FFF2-40B4-BE49-F238E27FC236}">
                <a16:creationId xmlns:a16="http://schemas.microsoft.com/office/drawing/2014/main" id="{14FF3F6C-B6A2-6AD6-41DC-F0363DD1699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205" y="2948958"/>
            <a:ext cx="2736379" cy="271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10">
            <a:extLst>
              <a:ext uri="{FF2B5EF4-FFF2-40B4-BE49-F238E27FC236}">
                <a16:creationId xmlns:a16="http://schemas.microsoft.com/office/drawing/2014/main" id="{59AAF8BF-7B68-1504-223D-FDA61921707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292278" y="985612"/>
            <a:ext cx="2444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l-GR" sz="1800" b="0" i="1" dirty="0">
                <a:solidFill>
                  <a:srgbClr val="EF402A"/>
                </a:solidFill>
              </a:rPr>
              <a:t>Μέτρηση από το επίπεδο της θάλασσας</a:t>
            </a:r>
            <a:endParaRPr lang="en-GB" sz="1800" b="0" i="1" dirty="0">
              <a:solidFill>
                <a:srgbClr val="EF402A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9BD468-828E-04D6-4863-EFA53CB9F1C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771417" y="3561682"/>
            <a:ext cx="237746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l-GR" sz="2000" b="0" i="1" dirty="0">
                <a:solidFill>
                  <a:srgbClr val="EF402A"/>
                </a:solidFill>
              </a:rPr>
              <a:t>Μέτρήση από πτήση</a:t>
            </a:r>
            <a:endParaRPr lang="en-GB" sz="2000" b="0" i="1" dirty="0">
              <a:solidFill>
                <a:srgbClr val="EF402A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490BE7-8CAA-3DA3-3E2B-17FAAE423166}"/>
              </a:ext>
            </a:extLst>
          </p:cNvPr>
          <p:cNvSpPr txBox="1"/>
          <p:nvPr/>
        </p:nvSpPr>
        <p:spPr>
          <a:xfrm>
            <a:off x="277340" y="477471"/>
            <a:ext cx="67746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dirty="0" err="1">
                <a:solidFill>
                  <a:srgbClr val="EF402A"/>
                </a:solidFill>
              </a:rPr>
              <a:t>Minipix</a:t>
            </a:r>
            <a:r>
              <a:rPr lang="en-GB" sz="3200" b="1" dirty="0">
                <a:solidFill>
                  <a:srgbClr val="EF402A"/>
                </a:solidFill>
              </a:rPr>
              <a:t> EDU</a:t>
            </a:r>
          </a:p>
        </p:txBody>
      </p:sp>
    </p:spTree>
    <p:extLst>
      <p:ext uri="{BB962C8B-B14F-4D97-AF65-F5344CB8AC3E}">
        <p14:creationId xmlns:p14="http://schemas.microsoft.com/office/powerpoint/2010/main" val="4133471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53849CE4-AB51-A8B9-3014-C71325E011F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595" r="15636"/>
          <a:stretch>
            <a:fillRect/>
          </a:stretch>
        </p:blipFill>
        <p:spPr>
          <a:xfrm>
            <a:off x="8484432" y="3405912"/>
            <a:ext cx="3707567" cy="345208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B168E25-0F8C-1915-2B6D-12D5798EE5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 t="1066" r="397" b="1777"/>
          <a:stretch/>
        </p:blipFill>
        <p:spPr>
          <a:xfrm>
            <a:off x="8176111" y="0"/>
            <a:ext cx="5291882" cy="345208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6389255-B4EC-E08A-377C-A0989EA9F6D1}"/>
              </a:ext>
            </a:extLst>
          </p:cNvPr>
          <p:cNvGrpSpPr/>
          <p:nvPr/>
        </p:nvGrpSpPr>
        <p:grpSpPr>
          <a:xfrm>
            <a:off x="4962642" y="-69288"/>
            <a:ext cx="3334657" cy="3919336"/>
            <a:chOff x="0" y="2938663"/>
            <a:chExt cx="3334657" cy="391933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354231-3773-87B0-1ABC-1565FC2AD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938663"/>
              <a:ext cx="3334657" cy="39193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CEC15F2-081A-03B9-9206-FF9777D37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197" y="3244284"/>
              <a:ext cx="2509547" cy="3095012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F76B841D-C42A-C8FF-9D37-A43A02BEDD0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146" t="3793" r="27810" b="5499"/>
          <a:stretch/>
        </p:blipFill>
        <p:spPr>
          <a:xfrm>
            <a:off x="-14990" y="1431668"/>
            <a:ext cx="3334657" cy="3201836"/>
          </a:xfrm>
          <a:prstGeom prst="rect">
            <a:avLst/>
          </a:prstGeom>
        </p:spPr>
      </p:pic>
      <p:pic>
        <p:nvPicPr>
          <p:cNvPr id="13" name="Google Shape;154;p29" descr="A picture containing different, food&#10;&#10;Description automatically generated">
            <a:extLst>
              <a:ext uri="{FF2B5EF4-FFF2-40B4-BE49-F238E27FC236}">
                <a16:creationId xmlns:a16="http://schemas.microsoft.com/office/drawing/2014/main" id="{62252BEE-F2A4-5BBA-0578-E691B6A0E96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46893" b="28367"/>
          <a:stretch/>
        </p:blipFill>
        <p:spPr>
          <a:xfrm>
            <a:off x="15997" y="4633504"/>
            <a:ext cx="6819517" cy="2219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77;p42">
            <a:extLst>
              <a:ext uri="{FF2B5EF4-FFF2-40B4-BE49-F238E27FC236}">
                <a16:creationId xmlns:a16="http://schemas.microsoft.com/office/drawing/2014/main" id="{6192BC49-7CA2-E6C4-90FC-A89AF7C45DBF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20741"/>
          <a:stretch/>
        </p:blipFill>
        <p:spPr>
          <a:xfrm>
            <a:off x="4452079" y="3400632"/>
            <a:ext cx="4032353" cy="3452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283400E-7BAD-7708-7CCD-520F6A46EA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4990" y="-351743"/>
            <a:ext cx="5526274" cy="18259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971B7C-D618-1EBC-0FCA-FBDF6DE65F0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64811"/>
          <a:stretch/>
        </p:blipFill>
        <p:spPr>
          <a:xfrm>
            <a:off x="3214148" y="1431668"/>
            <a:ext cx="1871808" cy="319655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15A6B79-38CC-1D0A-2721-2C78186C7D3E}"/>
              </a:ext>
            </a:extLst>
          </p:cNvPr>
          <p:cNvSpPr/>
          <p:nvPr/>
        </p:nvSpPr>
        <p:spPr>
          <a:xfrm>
            <a:off x="3943213" y="3033759"/>
            <a:ext cx="5496829" cy="803585"/>
          </a:xfrm>
          <a:prstGeom prst="rect">
            <a:avLst/>
          </a:prstGeom>
          <a:solidFill>
            <a:srgbClr val="AB233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3200" b="1" dirty="0">
                <a:latin typeface="Söhne"/>
              </a:rPr>
              <a:t>ΕΦΑΡΜΟΓΕΣ ΤΟΥ ΑΝΙΧΝΕΥΤΗ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499181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C9CAB6B-575F-2283-E7E0-34FC169B4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9066" b="66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B585CB-E9FB-A3EA-8B7F-B78B41EAD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l-GR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Εργαστήρια με μαθητές</a:t>
            </a: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9797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C3C0-0C75-CFF5-B213-0CDB41199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5900" y="114639"/>
            <a:ext cx="5358670" cy="1325563"/>
          </a:xfrm>
        </p:spPr>
        <p:txBody>
          <a:bodyPr/>
          <a:lstStyle/>
          <a:p>
            <a:r>
              <a:rPr lang="el-GR" dirty="0"/>
              <a:t>ΔΗΜΙΟΥΡΓΙΑ ΚΟΜΒΩΝ</a:t>
            </a:r>
            <a:endParaRPr lang="en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319493A-26E2-678B-56BE-3D758AB52C88}"/>
              </a:ext>
            </a:extLst>
          </p:cNvPr>
          <p:cNvSpPr/>
          <p:nvPr/>
        </p:nvSpPr>
        <p:spPr>
          <a:xfrm>
            <a:off x="5012754" y="3479983"/>
            <a:ext cx="1605134" cy="1325563"/>
          </a:xfrm>
          <a:custGeom>
            <a:avLst/>
            <a:gdLst>
              <a:gd name="connsiteX0" fmla="*/ 0 w 1605134"/>
              <a:gd name="connsiteY0" fmla="*/ 662782 h 1325563"/>
              <a:gd name="connsiteX1" fmla="*/ 802567 w 1605134"/>
              <a:gd name="connsiteY1" fmla="*/ 0 h 1325563"/>
              <a:gd name="connsiteX2" fmla="*/ 1605134 w 1605134"/>
              <a:gd name="connsiteY2" fmla="*/ 662782 h 1325563"/>
              <a:gd name="connsiteX3" fmla="*/ 802567 w 1605134"/>
              <a:gd name="connsiteY3" fmla="*/ 1325564 h 1325563"/>
              <a:gd name="connsiteX4" fmla="*/ 0 w 1605134"/>
              <a:gd name="connsiteY4" fmla="*/ 662782 h 132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5134" h="1325563" fill="none" extrusionOk="0">
                <a:moveTo>
                  <a:pt x="0" y="662782"/>
                </a:moveTo>
                <a:cubicBezTo>
                  <a:pt x="52628" y="246717"/>
                  <a:pt x="408357" y="3236"/>
                  <a:pt x="802567" y="0"/>
                </a:cubicBezTo>
                <a:cubicBezTo>
                  <a:pt x="1267063" y="36322"/>
                  <a:pt x="1496022" y="294394"/>
                  <a:pt x="1605134" y="662782"/>
                </a:cubicBezTo>
                <a:cubicBezTo>
                  <a:pt x="1686841" y="1040675"/>
                  <a:pt x="1134295" y="1274671"/>
                  <a:pt x="802567" y="1325564"/>
                </a:cubicBezTo>
                <a:cubicBezTo>
                  <a:pt x="318393" y="1337777"/>
                  <a:pt x="18311" y="1004004"/>
                  <a:pt x="0" y="662782"/>
                </a:cubicBezTo>
                <a:close/>
              </a:path>
              <a:path w="1605134" h="1325563" stroke="0" extrusionOk="0">
                <a:moveTo>
                  <a:pt x="0" y="662782"/>
                </a:moveTo>
                <a:cubicBezTo>
                  <a:pt x="-12598" y="318840"/>
                  <a:pt x="239219" y="-49595"/>
                  <a:pt x="802567" y="0"/>
                </a:cubicBezTo>
                <a:cubicBezTo>
                  <a:pt x="1253773" y="-1175"/>
                  <a:pt x="1598769" y="308331"/>
                  <a:pt x="1605134" y="662782"/>
                </a:cubicBezTo>
                <a:cubicBezTo>
                  <a:pt x="1496286" y="1065206"/>
                  <a:pt x="1169546" y="1415750"/>
                  <a:pt x="802567" y="1325564"/>
                </a:cubicBezTo>
                <a:cubicBezTo>
                  <a:pt x="389594" y="1305973"/>
                  <a:pt x="-27890" y="1035224"/>
                  <a:pt x="0" y="66278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981765707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CERN</a:t>
            </a:r>
            <a:endParaRPr lang="en-CH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C576A9-07B9-86CD-6292-D68AFBE1E0E4}"/>
              </a:ext>
            </a:extLst>
          </p:cNvPr>
          <p:cNvCxnSpPr/>
          <p:nvPr/>
        </p:nvCxnSpPr>
        <p:spPr>
          <a:xfrm flipH="1">
            <a:off x="4170717" y="4137824"/>
            <a:ext cx="842037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B29998D-E8EA-5ADF-F818-C348C95DF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6417" y="3479984"/>
            <a:ext cx="2164300" cy="1269548"/>
          </a:xfrm>
          <a:custGeom>
            <a:avLst/>
            <a:gdLst>
              <a:gd name="connsiteX0" fmla="*/ 0 w 2164300"/>
              <a:gd name="connsiteY0" fmla="*/ 634774 h 1269548"/>
              <a:gd name="connsiteX1" fmla="*/ 1082150 w 2164300"/>
              <a:gd name="connsiteY1" fmla="*/ 0 h 1269548"/>
              <a:gd name="connsiteX2" fmla="*/ 2164300 w 2164300"/>
              <a:gd name="connsiteY2" fmla="*/ 634774 h 1269548"/>
              <a:gd name="connsiteX3" fmla="*/ 1082150 w 2164300"/>
              <a:gd name="connsiteY3" fmla="*/ 1269548 h 1269548"/>
              <a:gd name="connsiteX4" fmla="*/ 0 w 2164300"/>
              <a:gd name="connsiteY4" fmla="*/ 634774 h 126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300" h="1269548" fill="none" extrusionOk="0">
                <a:moveTo>
                  <a:pt x="0" y="634774"/>
                </a:moveTo>
                <a:cubicBezTo>
                  <a:pt x="-55220" y="232257"/>
                  <a:pt x="471871" y="-25030"/>
                  <a:pt x="1082150" y="0"/>
                </a:cubicBezTo>
                <a:cubicBezTo>
                  <a:pt x="1717705" y="46494"/>
                  <a:pt x="2209515" y="315431"/>
                  <a:pt x="2164300" y="634774"/>
                </a:cubicBezTo>
                <a:cubicBezTo>
                  <a:pt x="2185399" y="824857"/>
                  <a:pt x="1641870" y="1238010"/>
                  <a:pt x="1082150" y="1269548"/>
                </a:cubicBezTo>
                <a:cubicBezTo>
                  <a:pt x="432209" y="1299198"/>
                  <a:pt x="23265" y="1049480"/>
                  <a:pt x="0" y="634774"/>
                </a:cubicBezTo>
                <a:close/>
              </a:path>
              <a:path w="2164300" h="1269548" stroke="0" extrusionOk="0">
                <a:moveTo>
                  <a:pt x="0" y="634774"/>
                </a:moveTo>
                <a:cubicBezTo>
                  <a:pt x="-58702" y="377406"/>
                  <a:pt x="577579" y="-81287"/>
                  <a:pt x="1082150" y="0"/>
                </a:cubicBezTo>
                <a:cubicBezTo>
                  <a:pt x="1692087" y="17491"/>
                  <a:pt x="2203019" y="255559"/>
                  <a:pt x="2164300" y="634774"/>
                </a:cubicBezTo>
                <a:cubicBezTo>
                  <a:pt x="2173253" y="940533"/>
                  <a:pt x="1788144" y="1362557"/>
                  <a:pt x="1082150" y="1269548"/>
                </a:cubicBezTo>
                <a:cubicBezTo>
                  <a:pt x="480974" y="1292767"/>
                  <a:pt x="-8914" y="976589"/>
                  <a:pt x="0" y="63477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GB" dirty="0"/>
              <a:t>HUB</a:t>
            </a:r>
            <a:endParaRPr lang="en-CH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E8339533-4527-516D-83E1-9E8EF9259ED2}"/>
              </a:ext>
            </a:extLst>
          </p:cNvPr>
          <p:cNvSpPr txBox="1">
            <a:spLocks/>
          </p:cNvSpPr>
          <p:nvPr/>
        </p:nvSpPr>
        <p:spPr>
          <a:xfrm>
            <a:off x="4372455" y="1575661"/>
            <a:ext cx="2164300" cy="1269548"/>
          </a:xfrm>
          <a:custGeom>
            <a:avLst/>
            <a:gdLst>
              <a:gd name="connsiteX0" fmla="*/ 0 w 2164300"/>
              <a:gd name="connsiteY0" fmla="*/ 634774 h 1269548"/>
              <a:gd name="connsiteX1" fmla="*/ 1082150 w 2164300"/>
              <a:gd name="connsiteY1" fmla="*/ 0 h 1269548"/>
              <a:gd name="connsiteX2" fmla="*/ 2164300 w 2164300"/>
              <a:gd name="connsiteY2" fmla="*/ 634774 h 1269548"/>
              <a:gd name="connsiteX3" fmla="*/ 1082150 w 2164300"/>
              <a:gd name="connsiteY3" fmla="*/ 1269548 h 1269548"/>
              <a:gd name="connsiteX4" fmla="*/ 0 w 2164300"/>
              <a:gd name="connsiteY4" fmla="*/ 634774 h 126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300" h="1269548" fill="none" extrusionOk="0">
                <a:moveTo>
                  <a:pt x="0" y="634774"/>
                </a:moveTo>
                <a:cubicBezTo>
                  <a:pt x="-55220" y="232257"/>
                  <a:pt x="471871" y="-25030"/>
                  <a:pt x="1082150" y="0"/>
                </a:cubicBezTo>
                <a:cubicBezTo>
                  <a:pt x="1717705" y="46494"/>
                  <a:pt x="2209515" y="315431"/>
                  <a:pt x="2164300" y="634774"/>
                </a:cubicBezTo>
                <a:cubicBezTo>
                  <a:pt x="2185399" y="824857"/>
                  <a:pt x="1641870" y="1238010"/>
                  <a:pt x="1082150" y="1269548"/>
                </a:cubicBezTo>
                <a:cubicBezTo>
                  <a:pt x="432209" y="1299198"/>
                  <a:pt x="23265" y="1049480"/>
                  <a:pt x="0" y="634774"/>
                </a:cubicBezTo>
                <a:close/>
              </a:path>
              <a:path w="2164300" h="1269548" stroke="0" extrusionOk="0">
                <a:moveTo>
                  <a:pt x="0" y="634774"/>
                </a:moveTo>
                <a:cubicBezTo>
                  <a:pt x="-58702" y="377406"/>
                  <a:pt x="577579" y="-81287"/>
                  <a:pt x="1082150" y="0"/>
                </a:cubicBezTo>
                <a:cubicBezTo>
                  <a:pt x="1692087" y="17491"/>
                  <a:pt x="2203019" y="255559"/>
                  <a:pt x="2164300" y="634774"/>
                </a:cubicBezTo>
                <a:cubicBezTo>
                  <a:pt x="2173253" y="940533"/>
                  <a:pt x="1788144" y="1362557"/>
                  <a:pt x="1082150" y="1269548"/>
                </a:cubicBezTo>
                <a:cubicBezTo>
                  <a:pt x="480974" y="1292767"/>
                  <a:pt x="-8914" y="976589"/>
                  <a:pt x="0" y="63477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HUB</a:t>
            </a:r>
            <a:endParaRPr lang="en-CH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0EBAAAC-1D73-3CE7-1348-91246A09AA5D}"/>
              </a:ext>
            </a:extLst>
          </p:cNvPr>
          <p:cNvSpPr txBox="1">
            <a:spLocks/>
          </p:cNvSpPr>
          <p:nvPr/>
        </p:nvSpPr>
        <p:spPr>
          <a:xfrm>
            <a:off x="7111269" y="1461472"/>
            <a:ext cx="2164300" cy="1269548"/>
          </a:xfrm>
          <a:custGeom>
            <a:avLst/>
            <a:gdLst>
              <a:gd name="connsiteX0" fmla="*/ 0 w 2164300"/>
              <a:gd name="connsiteY0" fmla="*/ 634774 h 1269548"/>
              <a:gd name="connsiteX1" fmla="*/ 1082150 w 2164300"/>
              <a:gd name="connsiteY1" fmla="*/ 0 h 1269548"/>
              <a:gd name="connsiteX2" fmla="*/ 2164300 w 2164300"/>
              <a:gd name="connsiteY2" fmla="*/ 634774 h 1269548"/>
              <a:gd name="connsiteX3" fmla="*/ 1082150 w 2164300"/>
              <a:gd name="connsiteY3" fmla="*/ 1269548 h 1269548"/>
              <a:gd name="connsiteX4" fmla="*/ 0 w 2164300"/>
              <a:gd name="connsiteY4" fmla="*/ 634774 h 126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300" h="1269548" fill="none" extrusionOk="0">
                <a:moveTo>
                  <a:pt x="0" y="634774"/>
                </a:moveTo>
                <a:cubicBezTo>
                  <a:pt x="-55220" y="232257"/>
                  <a:pt x="471871" y="-25030"/>
                  <a:pt x="1082150" y="0"/>
                </a:cubicBezTo>
                <a:cubicBezTo>
                  <a:pt x="1717705" y="46494"/>
                  <a:pt x="2209515" y="315431"/>
                  <a:pt x="2164300" y="634774"/>
                </a:cubicBezTo>
                <a:cubicBezTo>
                  <a:pt x="2185399" y="824857"/>
                  <a:pt x="1641870" y="1238010"/>
                  <a:pt x="1082150" y="1269548"/>
                </a:cubicBezTo>
                <a:cubicBezTo>
                  <a:pt x="432209" y="1299198"/>
                  <a:pt x="23265" y="1049480"/>
                  <a:pt x="0" y="634774"/>
                </a:cubicBezTo>
                <a:close/>
              </a:path>
              <a:path w="2164300" h="1269548" stroke="0" extrusionOk="0">
                <a:moveTo>
                  <a:pt x="0" y="634774"/>
                </a:moveTo>
                <a:cubicBezTo>
                  <a:pt x="-58702" y="377406"/>
                  <a:pt x="577579" y="-81287"/>
                  <a:pt x="1082150" y="0"/>
                </a:cubicBezTo>
                <a:cubicBezTo>
                  <a:pt x="1692087" y="17491"/>
                  <a:pt x="2203019" y="255559"/>
                  <a:pt x="2164300" y="634774"/>
                </a:cubicBezTo>
                <a:cubicBezTo>
                  <a:pt x="2173253" y="940533"/>
                  <a:pt x="1788144" y="1362557"/>
                  <a:pt x="1082150" y="1269548"/>
                </a:cubicBezTo>
                <a:cubicBezTo>
                  <a:pt x="480974" y="1292767"/>
                  <a:pt x="-8914" y="976589"/>
                  <a:pt x="0" y="63477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HUB</a:t>
            </a:r>
            <a:endParaRPr lang="en-CH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4128C053-800E-7F0F-0F9B-3F9B1C15A547}"/>
              </a:ext>
            </a:extLst>
          </p:cNvPr>
          <p:cNvSpPr txBox="1">
            <a:spLocks/>
          </p:cNvSpPr>
          <p:nvPr/>
        </p:nvSpPr>
        <p:spPr>
          <a:xfrm>
            <a:off x="2714144" y="5144246"/>
            <a:ext cx="2164300" cy="1269548"/>
          </a:xfrm>
          <a:custGeom>
            <a:avLst/>
            <a:gdLst>
              <a:gd name="connsiteX0" fmla="*/ 0 w 2164300"/>
              <a:gd name="connsiteY0" fmla="*/ 634774 h 1269548"/>
              <a:gd name="connsiteX1" fmla="*/ 1082150 w 2164300"/>
              <a:gd name="connsiteY1" fmla="*/ 0 h 1269548"/>
              <a:gd name="connsiteX2" fmla="*/ 2164300 w 2164300"/>
              <a:gd name="connsiteY2" fmla="*/ 634774 h 1269548"/>
              <a:gd name="connsiteX3" fmla="*/ 1082150 w 2164300"/>
              <a:gd name="connsiteY3" fmla="*/ 1269548 h 1269548"/>
              <a:gd name="connsiteX4" fmla="*/ 0 w 2164300"/>
              <a:gd name="connsiteY4" fmla="*/ 634774 h 126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300" h="1269548" fill="none" extrusionOk="0">
                <a:moveTo>
                  <a:pt x="0" y="634774"/>
                </a:moveTo>
                <a:cubicBezTo>
                  <a:pt x="-55220" y="232257"/>
                  <a:pt x="471871" y="-25030"/>
                  <a:pt x="1082150" y="0"/>
                </a:cubicBezTo>
                <a:cubicBezTo>
                  <a:pt x="1717705" y="46494"/>
                  <a:pt x="2209515" y="315431"/>
                  <a:pt x="2164300" y="634774"/>
                </a:cubicBezTo>
                <a:cubicBezTo>
                  <a:pt x="2185399" y="824857"/>
                  <a:pt x="1641870" y="1238010"/>
                  <a:pt x="1082150" y="1269548"/>
                </a:cubicBezTo>
                <a:cubicBezTo>
                  <a:pt x="432209" y="1299198"/>
                  <a:pt x="23265" y="1049480"/>
                  <a:pt x="0" y="634774"/>
                </a:cubicBezTo>
                <a:close/>
              </a:path>
              <a:path w="2164300" h="1269548" stroke="0" extrusionOk="0">
                <a:moveTo>
                  <a:pt x="0" y="634774"/>
                </a:moveTo>
                <a:cubicBezTo>
                  <a:pt x="-58702" y="377406"/>
                  <a:pt x="577579" y="-81287"/>
                  <a:pt x="1082150" y="0"/>
                </a:cubicBezTo>
                <a:cubicBezTo>
                  <a:pt x="1692087" y="17491"/>
                  <a:pt x="2203019" y="255559"/>
                  <a:pt x="2164300" y="634774"/>
                </a:cubicBezTo>
                <a:cubicBezTo>
                  <a:pt x="2173253" y="940533"/>
                  <a:pt x="1788144" y="1362557"/>
                  <a:pt x="1082150" y="1269548"/>
                </a:cubicBezTo>
                <a:cubicBezTo>
                  <a:pt x="480974" y="1292767"/>
                  <a:pt x="-8914" y="976589"/>
                  <a:pt x="0" y="63477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/>
              <a:t>HUB</a:t>
            </a:r>
            <a:endParaRPr lang="en-CH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F193E4-C7C0-4FE2-E239-7AEE1467F988}"/>
              </a:ext>
            </a:extLst>
          </p:cNvPr>
          <p:cNvCxnSpPr>
            <a:cxnSpLocks/>
          </p:cNvCxnSpPr>
          <p:nvPr/>
        </p:nvCxnSpPr>
        <p:spPr>
          <a:xfrm flipH="1">
            <a:off x="4703568" y="4684929"/>
            <a:ext cx="652360" cy="66990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5FE1632-F73A-6D16-00E2-47545E91CB4B}"/>
              </a:ext>
            </a:extLst>
          </p:cNvPr>
          <p:cNvCxnSpPr>
            <a:cxnSpLocks/>
            <a:endCxn id="10" idx="4"/>
          </p:cNvCxnSpPr>
          <p:nvPr/>
        </p:nvCxnSpPr>
        <p:spPr>
          <a:xfrm flipH="1" flipV="1">
            <a:off x="5454605" y="2845209"/>
            <a:ext cx="171039" cy="64244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AFB5CB7-6544-7ABD-50A4-1D993E0CF720}"/>
              </a:ext>
            </a:extLst>
          </p:cNvPr>
          <p:cNvCxnSpPr>
            <a:cxnSpLocks/>
            <a:stCxn id="11" idx="3"/>
          </p:cNvCxnSpPr>
          <p:nvPr/>
        </p:nvCxnSpPr>
        <p:spPr>
          <a:xfrm flipH="1">
            <a:off x="6196869" y="2545099"/>
            <a:ext cx="1231354" cy="1014921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784290B4-9EF7-2868-C67F-696EF7DEB7A9}"/>
              </a:ext>
            </a:extLst>
          </p:cNvPr>
          <p:cNvSpPr txBox="1">
            <a:spLocks/>
          </p:cNvSpPr>
          <p:nvPr/>
        </p:nvSpPr>
        <p:spPr>
          <a:xfrm>
            <a:off x="7955499" y="3750332"/>
            <a:ext cx="2164300" cy="1269548"/>
          </a:xfrm>
          <a:custGeom>
            <a:avLst/>
            <a:gdLst>
              <a:gd name="connsiteX0" fmla="*/ 0 w 2164300"/>
              <a:gd name="connsiteY0" fmla="*/ 634774 h 1269548"/>
              <a:gd name="connsiteX1" fmla="*/ 1082150 w 2164300"/>
              <a:gd name="connsiteY1" fmla="*/ 0 h 1269548"/>
              <a:gd name="connsiteX2" fmla="*/ 2164300 w 2164300"/>
              <a:gd name="connsiteY2" fmla="*/ 634774 h 1269548"/>
              <a:gd name="connsiteX3" fmla="*/ 1082150 w 2164300"/>
              <a:gd name="connsiteY3" fmla="*/ 1269548 h 1269548"/>
              <a:gd name="connsiteX4" fmla="*/ 0 w 2164300"/>
              <a:gd name="connsiteY4" fmla="*/ 634774 h 126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300" h="1269548" fill="none" extrusionOk="0">
                <a:moveTo>
                  <a:pt x="0" y="634774"/>
                </a:moveTo>
                <a:cubicBezTo>
                  <a:pt x="-55220" y="232257"/>
                  <a:pt x="471871" y="-25030"/>
                  <a:pt x="1082150" y="0"/>
                </a:cubicBezTo>
                <a:cubicBezTo>
                  <a:pt x="1717705" y="46494"/>
                  <a:pt x="2209515" y="315431"/>
                  <a:pt x="2164300" y="634774"/>
                </a:cubicBezTo>
                <a:cubicBezTo>
                  <a:pt x="2185399" y="824857"/>
                  <a:pt x="1641870" y="1238010"/>
                  <a:pt x="1082150" y="1269548"/>
                </a:cubicBezTo>
                <a:cubicBezTo>
                  <a:pt x="432209" y="1299198"/>
                  <a:pt x="23265" y="1049480"/>
                  <a:pt x="0" y="634774"/>
                </a:cubicBezTo>
                <a:close/>
              </a:path>
              <a:path w="2164300" h="1269548" stroke="0" extrusionOk="0">
                <a:moveTo>
                  <a:pt x="0" y="634774"/>
                </a:moveTo>
                <a:cubicBezTo>
                  <a:pt x="-58702" y="377406"/>
                  <a:pt x="577579" y="-81287"/>
                  <a:pt x="1082150" y="0"/>
                </a:cubicBezTo>
                <a:cubicBezTo>
                  <a:pt x="1692087" y="17491"/>
                  <a:pt x="2203019" y="255559"/>
                  <a:pt x="2164300" y="634774"/>
                </a:cubicBezTo>
                <a:cubicBezTo>
                  <a:pt x="2173253" y="940533"/>
                  <a:pt x="1788144" y="1362557"/>
                  <a:pt x="1082150" y="1269548"/>
                </a:cubicBezTo>
                <a:cubicBezTo>
                  <a:pt x="480974" y="1292767"/>
                  <a:pt x="-8914" y="976589"/>
                  <a:pt x="0" y="63477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HUB</a:t>
            </a:r>
            <a:endParaRPr lang="en-CH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C83F088-C38A-E002-C73A-F4EFC86188B7}"/>
              </a:ext>
            </a:extLst>
          </p:cNvPr>
          <p:cNvCxnSpPr>
            <a:cxnSpLocks/>
            <a:stCxn id="19" idx="2"/>
          </p:cNvCxnSpPr>
          <p:nvPr/>
        </p:nvCxnSpPr>
        <p:spPr>
          <a:xfrm flipH="1" flipV="1">
            <a:off x="6657358" y="4233812"/>
            <a:ext cx="1298141" cy="151294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BE7F875-3878-FE2E-C598-53BDE720A4B8}"/>
              </a:ext>
            </a:extLst>
          </p:cNvPr>
          <p:cNvCxnSpPr>
            <a:cxnSpLocks/>
          </p:cNvCxnSpPr>
          <p:nvPr/>
        </p:nvCxnSpPr>
        <p:spPr>
          <a:xfrm flipH="1">
            <a:off x="9599007" y="3479983"/>
            <a:ext cx="340981" cy="379903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6">
            <a:extLst>
              <a:ext uri="{FF2B5EF4-FFF2-40B4-BE49-F238E27FC236}">
                <a16:creationId xmlns:a16="http://schemas.microsoft.com/office/drawing/2014/main" id="{98056C94-15D9-3EDB-D6C5-7B89F88DFCB4}"/>
              </a:ext>
            </a:extLst>
          </p:cNvPr>
          <p:cNvSpPr txBox="1">
            <a:spLocks/>
          </p:cNvSpPr>
          <p:nvPr/>
        </p:nvSpPr>
        <p:spPr>
          <a:xfrm>
            <a:off x="9387402" y="2210435"/>
            <a:ext cx="1924186" cy="1277222"/>
          </a:xfrm>
          <a:custGeom>
            <a:avLst/>
            <a:gdLst>
              <a:gd name="connsiteX0" fmla="*/ 0 w 1924186"/>
              <a:gd name="connsiteY0" fmla="*/ 638611 h 1277222"/>
              <a:gd name="connsiteX1" fmla="*/ 962093 w 1924186"/>
              <a:gd name="connsiteY1" fmla="*/ 0 h 1277222"/>
              <a:gd name="connsiteX2" fmla="*/ 1924186 w 1924186"/>
              <a:gd name="connsiteY2" fmla="*/ 638611 h 1277222"/>
              <a:gd name="connsiteX3" fmla="*/ 962093 w 1924186"/>
              <a:gd name="connsiteY3" fmla="*/ 1277222 h 1277222"/>
              <a:gd name="connsiteX4" fmla="*/ 0 w 1924186"/>
              <a:gd name="connsiteY4" fmla="*/ 638611 h 127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4186" h="1277222" fill="none" extrusionOk="0">
                <a:moveTo>
                  <a:pt x="0" y="638611"/>
                </a:moveTo>
                <a:cubicBezTo>
                  <a:pt x="-57713" y="231629"/>
                  <a:pt x="380317" y="-99983"/>
                  <a:pt x="962093" y="0"/>
                </a:cubicBezTo>
                <a:cubicBezTo>
                  <a:pt x="1558830" y="80214"/>
                  <a:pt x="1999354" y="337839"/>
                  <a:pt x="1924186" y="638611"/>
                </a:cubicBezTo>
                <a:cubicBezTo>
                  <a:pt x="1936579" y="897035"/>
                  <a:pt x="1386488" y="1188304"/>
                  <a:pt x="962093" y="1277222"/>
                </a:cubicBezTo>
                <a:cubicBezTo>
                  <a:pt x="383567" y="1303975"/>
                  <a:pt x="32315" y="1080385"/>
                  <a:pt x="0" y="638611"/>
                </a:cubicBezTo>
                <a:close/>
              </a:path>
              <a:path w="1924186" h="1277222" stroke="0" extrusionOk="0">
                <a:moveTo>
                  <a:pt x="0" y="638611"/>
                </a:moveTo>
                <a:cubicBezTo>
                  <a:pt x="-42331" y="353130"/>
                  <a:pt x="501747" y="-62004"/>
                  <a:pt x="962093" y="0"/>
                </a:cubicBezTo>
                <a:cubicBezTo>
                  <a:pt x="1553890" y="86084"/>
                  <a:pt x="1968158" y="253391"/>
                  <a:pt x="1924186" y="638611"/>
                </a:cubicBezTo>
                <a:cubicBezTo>
                  <a:pt x="1932616" y="949106"/>
                  <a:pt x="1534475" y="1312449"/>
                  <a:pt x="962093" y="1277222"/>
                </a:cubicBezTo>
                <a:cubicBezTo>
                  <a:pt x="423387" y="1325740"/>
                  <a:pt x="-47255" y="944860"/>
                  <a:pt x="0" y="63861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l-GR" dirty="0"/>
              <a:t>σχολείο</a:t>
            </a:r>
            <a:endParaRPr lang="en-CH" dirty="0"/>
          </a:p>
        </p:txBody>
      </p:sp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C25AC478-7995-2DCC-2913-82A36E1297FC}"/>
              </a:ext>
            </a:extLst>
          </p:cNvPr>
          <p:cNvSpPr txBox="1">
            <a:spLocks/>
          </p:cNvSpPr>
          <p:nvPr/>
        </p:nvSpPr>
        <p:spPr>
          <a:xfrm>
            <a:off x="9477856" y="5415221"/>
            <a:ext cx="1924186" cy="1277222"/>
          </a:xfrm>
          <a:custGeom>
            <a:avLst/>
            <a:gdLst>
              <a:gd name="connsiteX0" fmla="*/ 0 w 1924186"/>
              <a:gd name="connsiteY0" fmla="*/ 638611 h 1277222"/>
              <a:gd name="connsiteX1" fmla="*/ 962093 w 1924186"/>
              <a:gd name="connsiteY1" fmla="*/ 0 h 1277222"/>
              <a:gd name="connsiteX2" fmla="*/ 1924186 w 1924186"/>
              <a:gd name="connsiteY2" fmla="*/ 638611 h 1277222"/>
              <a:gd name="connsiteX3" fmla="*/ 962093 w 1924186"/>
              <a:gd name="connsiteY3" fmla="*/ 1277222 h 1277222"/>
              <a:gd name="connsiteX4" fmla="*/ 0 w 1924186"/>
              <a:gd name="connsiteY4" fmla="*/ 638611 h 127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4186" h="1277222" fill="none" extrusionOk="0">
                <a:moveTo>
                  <a:pt x="0" y="638611"/>
                </a:moveTo>
                <a:cubicBezTo>
                  <a:pt x="-57713" y="231629"/>
                  <a:pt x="380317" y="-99983"/>
                  <a:pt x="962093" y="0"/>
                </a:cubicBezTo>
                <a:cubicBezTo>
                  <a:pt x="1558830" y="80214"/>
                  <a:pt x="1999354" y="337839"/>
                  <a:pt x="1924186" y="638611"/>
                </a:cubicBezTo>
                <a:cubicBezTo>
                  <a:pt x="1936579" y="897035"/>
                  <a:pt x="1386488" y="1188304"/>
                  <a:pt x="962093" y="1277222"/>
                </a:cubicBezTo>
                <a:cubicBezTo>
                  <a:pt x="383567" y="1303975"/>
                  <a:pt x="32315" y="1080385"/>
                  <a:pt x="0" y="638611"/>
                </a:cubicBezTo>
                <a:close/>
              </a:path>
              <a:path w="1924186" h="1277222" stroke="0" extrusionOk="0">
                <a:moveTo>
                  <a:pt x="0" y="638611"/>
                </a:moveTo>
                <a:cubicBezTo>
                  <a:pt x="-42331" y="353130"/>
                  <a:pt x="501747" y="-62004"/>
                  <a:pt x="962093" y="0"/>
                </a:cubicBezTo>
                <a:cubicBezTo>
                  <a:pt x="1553890" y="86084"/>
                  <a:pt x="1968158" y="253391"/>
                  <a:pt x="1924186" y="638611"/>
                </a:cubicBezTo>
                <a:cubicBezTo>
                  <a:pt x="1932616" y="949106"/>
                  <a:pt x="1534475" y="1312449"/>
                  <a:pt x="962093" y="1277222"/>
                </a:cubicBezTo>
                <a:cubicBezTo>
                  <a:pt x="423387" y="1325740"/>
                  <a:pt x="-47255" y="944860"/>
                  <a:pt x="0" y="63861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l-GR" dirty="0"/>
              <a:t>σχολείο</a:t>
            </a:r>
            <a:endParaRPr lang="en-CH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38C78C7-C74A-5D02-6F36-CEC1B8B629FF}"/>
              </a:ext>
            </a:extLst>
          </p:cNvPr>
          <p:cNvCxnSpPr>
            <a:cxnSpLocks/>
          </p:cNvCxnSpPr>
          <p:nvPr/>
        </p:nvCxnSpPr>
        <p:spPr>
          <a:xfrm>
            <a:off x="9599007" y="4960127"/>
            <a:ext cx="340981" cy="46742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8A7075F0-DB59-CDCD-0F08-9D05EE67B982}"/>
              </a:ext>
            </a:extLst>
          </p:cNvPr>
          <p:cNvSpPr txBox="1">
            <a:spLocks/>
          </p:cNvSpPr>
          <p:nvPr/>
        </p:nvSpPr>
        <p:spPr>
          <a:xfrm>
            <a:off x="7282308" y="5503360"/>
            <a:ext cx="1924186" cy="1277222"/>
          </a:xfrm>
          <a:custGeom>
            <a:avLst/>
            <a:gdLst>
              <a:gd name="connsiteX0" fmla="*/ 0 w 1924186"/>
              <a:gd name="connsiteY0" fmla="*/ 638611 h 1277222"/>
              <a:gd name="connsiteX1" fmla="*/ 962093 w 1924186"/>
              <a:gd name="connsiteY1" fmla="*/ 0 h 1277222"/>
              <a:gd name="connsiteX2" fmla="*/ 1924186 w 1924186"/>
              <a:gd name="connsiteY2" fmla="*/ 638611 h 1277222"/>
              <a:gd name="connsiteX3" fmla="*/ 962093 w 1924186"/>
              <a:gd name="connsiteY3" fmla="*/ 1277222 h 1277222"/>
              <a:gd name="connsiteX4" fmla="*/ 0 w 1924186"/>
              <a:gd name="connsiteY4" fmla="*/ 638611 h 1277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4186" h="1277222" fill="none" extrusionOk="0">
                <a:moveTo>
                  <a:pt x="0" y="638611"/>
                </a:moveTo>
                <a:cubicBezTo>
                  <a:pt x="-57713" y="231629"/>
                  <a:pt x="380317" y="-99983"/>
                  <a:pt x="962093" y="0"/>
                </a:cubicBezTo>
                <a:cubicBezTo>
                  <a:pt x="1558830" y="80214"/>
                  <a:pt x="1999354" y="337839"/>
                  <a:pt x="1924186" y="638611"/>
                </a:cubicBezTo>
                <a:cubicBezTo>
                  <a:pt x="1936579" y="897035"/>
                  <a:pt x="1386488" y="1188304"/>
                  <a:pt x="962093" y="1277222"/>
                </a:cubicBezTo>
                <a:cubicBezTo>
                  <a:pt x="383567" y="1303975"/>
                  <a:pt x="32315" y="1080385"/>
                  <a:pt x="0" y="638611"/>
                </a:cubicBezTo>
                <a:close/>
              </a:path>
              <a:path w="1924186" h="1277222" stroke="0" extrusionOk="0">
                <a:moveTo>
                  <a:pt x="0" y="638611"/>
                </a:moveTo>
                <a:cubicBezTo>
                  <a:pt x="-42331" y="353130"/>
                  <a:pt x="501747" y="-62004"/>
                  <a:pt x="962093" y="0"/>
                </a:cubicBezTo>
                <a:cubicBezTo>
                  <a:pt x="1553890" y="86084"/>
                  <a:pt x="1968158" y="253391"/>
                  <a:pt x="1924186" y="638611"/>
                </a:cubicBezTo>
                <a:cubicBezTo>
                  <a:pt x="1932616" y="949106"/>
                  <a:pt x="1534475" y="1312449"/>
                  <a:pt x="962093" y="1277222"/>
                </a:cubicBezTo>
                <a:cubicBezTo>
                  <a:pt x="423387" y="1325740"/>
                  <a:pt x="-47255" y="944860"/>
                  <a:pt x="0" y="638611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accent1">
                <a:shade val="15000"/>
              </a:schemeClr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sd="3809068511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l-GR" dirty="0"/>
              <a:t>σχολείο</a:t>
            </a:r>
            <a:endParaRPr lang="en-CH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54B8677-019F-2DDC-7106-2CE4B23508BF}"/>
              </a:ext>
            </a:extLst>
          </p:cNvPr>
          <p:cNvCxnSpPr>
            <a:cxnSpLocks/>
          </p:cNvCxnSpPr>
          <p:nvPr/>
        </p:nvCxnSpPr>
        <p:spPr>
          <a:xfrm flipH="1">
            <a:off x="8585382" y="5027906"/>
            <a:ext cx="256011" cy="56064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6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LUME2b 0 HM 0 HS 0_1.035 FS 0_0.04_Bildperfekt_bf2_LIN_slm500_slf16000_blume2b_.txt_dusk_0       0.352.png">
            <a:extLst>
              <a:ext uri="{FF2B5EF4-FFF2-40B4-BE49-F238E27FC236}">
                <a16:creationId xmlns:a16="http://schemas.microsoft.com/office/drawing/2014/main" id="{12AD22AC-DD74-8CF6-9FCE-7831C8C960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734" y="144637"/>
            <a:ext cx="5037506" cy="67133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DB7DB2-3AB8-8799-D9AA-BE381D96B6F9}"/>
              </a:ext>
            </a:extLst>
          </p:cNvPr>
          <p:cNvSpPr txBox="1"/>
          <p:nvPr/>
        </p:nvSpPr>
        <p:spPr>
          <a:xfrm>
            <a:off x="-1627646" y="2478901"/>
            <a:ext cx="9870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el-GR" sz="4800" dirty="0">
                <a:solidFill>
                  <a:srgbClr val="17375E"/>
                </a:solidFill>
                <a:latin typeface="Franklin Gothic Medium"/>
              </a:rPr>
              <a:t>Καλή συνέχεια</a:t>
            </a:r>
            <a:r>
              <a:rPr lang="en-GB" sz="4800" dirty="0">
                <a:solidFill>
                  <a:srgbClr val="17375E"/>
                </a:solidFill>
                <a:latin typeface="Franklin Gothic Medium"/>
              </a:rPr>
              <a:t>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7098DD-7C4E-5E38-0398-91D1BD3B4ADB}"/>
              </a:ext>
            </a:extLst>
          </p:cNvPr>
          <p:cNvSpPr txBox="1"/>
          <p:nvPr/>
        </p:nvSpPr>
        <p:spPr>
          <a:xfrm>
            <a:off x="6769747" y="6528697"/>
            <a:ext cx="3400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</a:pPr>
            <a:r>
              <a:rPr lang="en-GB" sz="1600" i="1" dirty="0">
                <a:solidFill>
                  <a:prstClr val="black"/>
                </a:solidFill>
                <a:latin typeface="Arial" charset="0"/>
              </a:rPr>
              <a:t>Medipix3RX images: S. Procz et al.</a:t>
            </a:r>
          </a:p>
        </p:txBody>
      </p:sp>
    </p:spTree>
    <p:extLst>
      <p:ext uri="{BB962C8B-B14F-4D97-AF65-F5344CB8AC3E}">
        <p14:creationId xmlns:p14="http://schemas.microsoft.com/office/powerpoint/2010/main" val="4156662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8106</TotalTime>
  <Words>66</Words>
  <Application>Microsoft Office PowerPoint</Application>
  <PresentationFormat>Widescreen</PresentationFormat>
  <Paragraphs>24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Franklin Gothic Medium</vt:lpstr>
      <vt:lpstr>Söhne</vt:lpstr>
      <vt:lpstr>Office Theme</vt:lpstr>
      <vt:lpstr>Timepix: η τεχνολογία του CERN στην εκπαίδευση </vt:lpstr>
      <vt:lpstr>PowerPoint Presentation</vt:lpstr>
      <vt:lpstr>PowerPoint Presentation</vt:lpstr>
      <vt:lpstr>Εργαστήρια με μαθητές</vt:lpstr>
      <vt:lpstr>ΔΗΜΙΟΥΡΓΙΑ ΚΟΜΒΩΝ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IF-CERN-Tech</dc:title>
  <dc:creator>Han Hubert Dols</dc:creator>
  <cp:lastModifiedBy>Pinelopi Christodoulou</cp:lastModifiedBy>
  <cp:revision>136</cp:revision>
  <dcterms:created xsi:type="dcterms:W3CDTF">2020-01-24T13:04:47Z</dcterms:created>
  <dcterms:modified xsi:type="dcterms:W3CDTF">2024-08-26T18:26:05Z</dcterms:modified>
</cp:coreProperties>
</file>