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4"/>
  </p:notesMasterIdLst>
  <p:sldIdLst>
    <p:sldId id="285" r:id="rId2"/>
    <p:sldId id="332" r:id="rId3"/>
    <p:sldId id="305" r:id="rId4"/>
    <p:sldId id="307" r:id="rId5"/>
    <p:sldId id="308" r:id="rId6"/>
    <p:sldId id="309" r:id="rId7"/>
    <p:sldId id="310" r:id="rId8"/>
    <p:sldId id="306" r:id="rId9"/>
    <p:sldId id="311" r:id="rId10"/>
    <p:sldId id="316" r:id="rId11"/>
    <p:sldId id="336" r:id="rId12"/>
    <p:sldId id="315" r:id="rId13"/>
    <p:sldId id="318" r:id="rId14"/>
    <p:sldId id="317" r:id="rId15"/>
    <p:sldId id="319" r:id="rId16"/>
    <p:sldId id="320" r:id="rId17"/>
    <p:sldId id="313" r:id="rId18"/>
    <p:sldId id="314" r:id="rId19"/>
    <p:sldId id="335" r:id="rId20"/>
    <p:sldId id="321" r:id="rId21"/>
    <p:sldId id="324" r:id="rId22"/>
    <p:sldId id="333" r:id="rId23"/>
    <p:sldId id="325" r:id="rId24"/>
    <p:sldId id="322" r:id="rId25"/>
    <p:sldId id="334" r:id="rId26"/>
    <p:sldId id="323" r:id="rId27"/>
    <p:sldId id="326" r:id="rId28"/>
    <p:sldId id="327" r:id="rId29"/>
    <p:sldId id="328" r:id="rId30"/>
    <p:sldId id="331" r:id="rId31"/>
    <p:sldId id="329" r:id="rId32"/>
    <p:sldId id="33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52FF"/>
    <a:srgbClr val="FFF2CC"/>
    <a:srgbClr val="881C1C"/>
    <a:srgbClr val="ECA247"/>
    <a:srgbClr val="0462C2"/>
    <a:srgbClr val="94B8FF"/>
    <a:srgbClr val="002554"/>
    <a:srgbClr val="2B2B96"/>
    <a:srgbClr val="234D61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D25980-D033-456C-9BA5-27DD3F0396D8}" v="70" dt="2023-12-21T04:12:42.5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61"/>
  </p:normalViewPr>
  <p:slideViewPr>
    <p:cSldViewPr snapToGrid="0">
      <p:cViewPr varScale="1">
        <p:scale>
          <a:sx n="116" d="100"/>
          <a:sy n="116" d="100"/>
        </p:scale>
        <p:origin x="2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fael Lopes de Sa" userId="80ec26373692c8c0" providerId="LiveId" clId="{8BD25980-D033-456C-9BA5-27DD3F0396D8}"/>
    <pc:docChg chg="undo custSel addSld modSld">
      <pc:chgData name="Rafael Lopes de Sa" userId="80ec26373692c8c0" providerId="LiveId" clId="{8BD25980-D033-456C-9BA5-27DD3F0396D8}" dt="2023-12-21T04:16:15.531" v="670" actId="20577"/>
      <pc:docMkLst>
        <pc:docMk/>
      </pc:docMkLst>
      <pc:sldChg chg="addSp modSp mod">
        <pc:chgData name="Rafael Lopes de Sa" userId="80ec26373692c8c0" providerId="LiveId" clId="{8BD25980-D033-456C-9BA5-27DD3F0396D8}" dt="2023-12-21T04:10:26.517" v="300" actId="207"/>
        <pc:sldMkLst>
          <pc:docMk/>
          <pc:sldMk cId="4254620418" sldId="306"/>
        </pc:sldMkLst>
        <pc:spChg chg="add mod">
          <ac:chgData name="Rafael Lopes de Sa" userId="80ec26373692c8c0" providerId="LiveId" clId="{8BD25980-D033-456C-9BA5-27DD3F0396D8}" dt="2023-12-21T04:10:26.517" v="300" actId="207"/>
          <ac:spMkLst>
            <pc:docMk/>
            <pc:sldMk cId="4254620418" sldId="306"/>
            <ac:spMk id="11" creationId="{D215F02E-6FE0-5AC2-CE4D-4253E79F68E4}"/>
          </ac:spMkLst>
        </pc:spChg>
        <pc:spChg chg="mod">
          <ac:chgData name="Rafael Lopes de Sa" userId="80ec26373692c8c0" providerId="LiveId" clId="{8BD25980-D033-456C-9BA5-27DD3F0396D8}" dt="2023-12-21T04:09:57.837" v="276" actId="1076"/>
          <ac:spMkLst>
            <pc:docMk/>
            <pc:sldMk cId="4254620418" sldId="306"/>
            <ac:spMk id="15" creationId="{54054C5E-1570-7F74-B668-688267B05FD4}"/>
          </ac:spMkLst>
        </pc:spChg>
        <pc:spChg chg="mod">
          <ac:chgData name="Rafael Lopes de Sa" userId="80ec26373692c8c0" providerId="LiveId" clId="{8BD25980-D033-456C-9BA5-27DD3F0396D8}" dt="2023-12-21T04:09:57.837" v="276" actId="1076"/>
          <ac:spMkLst>
            <pc:docMk/>
            <pc:sldMk cId="4254620418" sldId="306"/>
            <ac:spMk id="16" creationId="{64D3DED9-0234-BBB9-140D-57307B3AAA91}"/>
          </ac:spMkLst>
        </pc:spChg>
        <pc:spChg chg="mod">
          <ac:chgData name="Rafael Lopes de Sa" userId="80ec26373692c8c0" providerId="LiveId" clId="{8BD25980-D033-456C-9BA5-27DD3F0396D8}" dt="2023-12-21T04:09:57.837" v="276" actId="1076"/>
          <ac:spMkLst>
            <pc:docMk/>
            <pc:sldMk cId="4254620418" sldId="306"/>
            <ac:spMk id="17" creationId="{9F6AA7AC-5623-3B2D-B18F-6872B3992048}"/>
          </ac:spMkLst>
        </pc:spChg>
        <pc:spChg chg="mod">
          <ac:chgData name="Rafael Lopes de Sa" userId="80ec26373692c8c0" providerId="LiveId" clId="{8BD25980-D033-456C-9BA5-27DD3F0396D8}" dt="2023-12-21T04:09:57.837" v="276" actId="1076"/>
          <ac:spMkLst>
            <pc:docMk/>
            <pc:sldMk cId="4254620418" sldId="306"/>
            <ac:spMk id="18" creationId="{FEF7EFD8-511A-5292-E350-2C1B4ACDABA0}"/>
          </ac:spMkLst>
        </pc:spChg>
        <pc:spChg chg="mod">
          <ac:chgData name="Rafael Lopes de Sa" userId="80ec26373692c8c0" providerId="LiveId" clId="{8BD25980-D033-456C-9BA5-27DD3F0396D8}" dt="2023-12-21T04:09:57.837" v="276" actId="1076"/>
          <ac:spMkLst>
            <pc:docMk/>
            <pc:sldMk cId="4254620418" sldId="306"/>
            <ac:spMk id="19" creationId="{CADCC38E-0B52-E001-6994-499172EA4C30}"/>
          </ac:spMkLst>
        </pc:spChg>
        <pc:spChg chg="mod">
          <ac:chgData name="Rafael Lopes de Sa" userId="80ec26373692c8c0" providerId="LiveId" clId="{8BD25980-D033-456C-9BA5-27DD3F0396D8}" dt="2023-12-21T04:09:57.837" v="276" actId="1076"/>
          <ac:spMkLst>
            <pc:docMk/>
            <pc:sldMk cId="4254620418" sldId="306"/>
            <ac:spMk id="20" creationId="{0709BC6A-811C-A01C-C458-11614AE1A4C6}"/>
          </ac:spMkLst>
        </pc:spChg>
        <pc:cxnChg chg="mod">
          <ac:chgData name="Rafael Lopes de Sa" userId="80ec26373692c8c0" providerId="LiveId" clId="{8BD25980-D033-456C-9BA5-27DD3F0396D8}" dt="2023-12-21T04:09:57.837" v="276" actId="1076"/>
          <ac:cxnSpMkLst>
            <pc:docMk/>
            <pc:sldMk cId="4254620418" sldId="306"/>
            <ac:cxnSpMk id="12" creationId="{E3D2016A-94C3-D5E4-4596-FFCE736F789E}"/>
          </ac:cxnSpMkLst>
        </pc:cxnChg>
        <pc:cxnChg chg="mod">
          <ac:chgData name="Rafael Lopes de Sa" userId="80ec26373692c8c0" providerId="LiveId" clId="{8BD25980-D033-456C-9BA5-27DD3F0396D8}" dt="2023-12-21T04:09:57.837" v="276" actId="1076"/>
          <ac:cxnSpMkLst>
            <pc:docMk/>
            <pc:sldMk cId="4254620418" sldId="306"/>
            <ac:cxnSpMk id="14" creationId="{C78FCFF1-7656-E433-ED51-944266714E00}"/>
          </ac:cxnSpMkLst>
        </pc:cxnChg>
        <pc:cxnChg chg="mod">
          <ac:chgData name="Rafael Lopes de Sa" userId="80ec26373692c8c0" providerId="LiveId" clId="{8BD25980-D033-456C-9BA5-27DD3F0396D8}" dt="2023-12-21T04:10:10.067" v="277" actId="208"/>
          <ac:cxnSpMkLst>
            <pc:docMk/>
            <pc:sldMk cId="4254620418" sldId="306"/>
            <ac:cxnSpMk id="22" creationId="{BB2577E9-3B46-5C9F-92EE-96C977375D87}"/>
          </ac:cxnSpMkLst>
        </pc:cxnChg>
        <pc:cxnChg chg="mod">
          <ac:chgData name="Rafael Lopes de Sa" userId="80ec26373692c8c0" providerId="LiveId" clId="{8BD25980-D033-456C-9BA5-27DD3F0396D8}" dt="2023-12-21T04:10:10.067" v="277" actId="208"/>
          <ac:cxnSpMkLst>
            <pc:docMk/>
            <pc:sldMk cId="4254620418" sldId="306"/>
            <ac:cxnSpMk id="25" creationId="{C34F345A-9FCE-80E3-12E6-C57A7D914EC6}"/>
          </ac:cxnSpMkLst>
        </pc:cxnChg>
        <pc:cxnChg chg="mod">
          <ac:chgData name="Rafael Lopes de Sa" userId="80ec26373692c8c0" providerId="LiveId" clId="{8BD25980-D033-456C-9BA5-27DD3F0396D8}" dt="2023-12-21T04:10:10.067" v="277" actId="208"/>
          <ac:cxnSpMkLst>
            <pc:docMk/>
            <pc:sldMk cId="4254620418" sldId="306"/>
            <ac:cxnSpMk id="27" creationId="{E94082B0-736E-EE85-4312-A07C23E2C536}"/>
          </ac:cxnSpMkLst>
        </pc:cxnChg>
      </pc:sldChg>
      <pc:sldChg chg="addSp delSp modSp mod">
        <pc:chgData name="Rafael Lopes de Sa" userId="80ec26373692c8c0" providerId="LiveId" clId="{8BD25980-D033-456C-9BA5-27DD3F0396D8}" dt="2023-12-21T04:04:34.428" v="266" actId="478"/>
        <pc:sldMkLst>
          <pc:docMk/>
          <pc:sldMk cId="3066194457" sldId="308"/>
        </pc:sldMkLst>
        <pc:spChg chg="add del mod">
          <ac:chgData name="Rafael Lopes de Sa" userId="80ec26373692c8c0" providerId="LiveId" clId="{8BD25980-D033-456C-9BA5-27DD3F0396D8}" dt="2023-12-21T04:04:30.983" v="254" actId="11529"/>
          <ac:spMkLst>
            <pc:docMk/>
            <pc:sldMk cId="3066194457" sldId="308"/>
            <ac:spMk id="38" creationId="{5CEC7F61-2A6A-E994-1168-E83C88E3C9DC}"/>
          </ac:spMkLst>
        </pc:spChg>
        <pc:spChg chg="add del mod">
          <ac:chgData name="Rafael Lopes de Sa" userId="80ec26373692c8c0" providerId="LiveId" clId="{8BD25980-D033-456C-9BA5-27DD3F0396D8}" dt="2023-12-21T04:04:30.402" v="251"/>
          <ac:spMkLst>
            <pc:docMk/>
            <pc:sldMk cId="3066194457" sldId="308"/>
            <ac:spMk id="39" creationId="{A4F8657C-0C17-B9AD-92AB-BAA865BD200E}"/>
          </ac:spMkLst>
        </pc:spChg>
        <pc:picChg chg="add del">
          <ac:chgData name="Rafael Lopes de Sa" userId="80ec26373692c8c0" providerId="LiveId" clId="{8BD25980-D033-456C-9BA5-27DD3F0396D8}" dt="2023-12-21T04:04:34.428" v="266" actId="478"/>
          <ac:picMkLst>
            <pc:docMk/>
            <pc:sldMk cId="3066194457" sldId="308"/>
            <ac:picMk id="9" creationId="{7180406B-11C2-5106-8127-7D898C38A998}"/>
          </ac:picMkLst>
        </pc:picChg>
        <pc:picChg chg="add del mod modCrop">
          <ac:chgData name="Rafael Lopes de Sa" userId="80ec26373692c8c0" providerId="LiveId" clId="{8BD25980-D033-456C-9BA5-27DD3F0396D8}" dt="2023-12-21T04:04:34.053" v="265" actId="22"/>
          <ac:picMkLst>
            <pc:docMk/>
            <pc:sldMk cId="3066194457" sldId="308"/>
            <ac:picMk id="35" creationId="{D38790A6-89AB-1B6E-1B77-825811FB1742}"/>
          </ac:picMkLst>
        </pc:picChg>
        <pc:picChg chg="add del mod">
          <ac:chgData name="Rafael Lopes de Sa" userId="80ec26373692c8c0" providerId="LiveId" clId="{8BD25980-D033-456C-9BA5-27DD3F0396D8}" dt="2023-12-21T04:04:32.195" v="260" actId="22"/>
          <ac:picMkLst>
            <pc:docMk/>
            <pc:sldMk cId="3066194457" sldId="308"/>
            <ac:picMk id="37" creationId="{1321E084-2F9D-405F-7B19-D430A0EE3610}"/>
          </ac:picMkLst>
        </pc:picChg>
      </pc:sldChg>
      <pc:sldChg chg="modSp mod">
        <pc:chgData name="Rafael Lopes de Sa" userId="80ec26373692c8c0" providerId="LiveId" clId="{8BD25980-D033-456C-9BA5-27DD3F0396D8}" dt="2023-12-21T04:16:15.531" v="670" actId="20577"/>
        <pc:sldMkLst>
          <pc:docMk/>
          <pc:sldMk cId="1681345505" sldId="311"/>
        </pc:sldMkLst>
        <pc:spChg chg="mod">
          <ac:chgData name="Rafael Lopes de Sa" userId="80ec26373692c8c0" providerId="LiveId" clId="{8BD25980-D033-456C-9BA5-27DD3F0396D8}" dt="2023-12-21T04:16:15.531" v="670" actId="20577"/>
          <ac:spMkLst>
            <pc:docMk/>
            <pc:sldMk cId="1681345505" sldId="311"/>
            <ac:spMk id="8" creationId="{66F6D89A-0221-C74E-3D56-C8FF1D2F43BE}"/>
          </ac:spMkLst>
        </pc:spChg>
        <pc:spChg chg="mod">
          <ac:chgData name="Rafael Lopes de Sa" userId="80ec26373692c8c0" providerId="LiveId" clId="{8BD25980-D033-456C-9BA5-27DD3F0396D8}" dt="2023-12-21T04:16:09.522" v="666" actId="20577"/>
          <ac:spMkLst>
            <pc:docMk/>
            <pc:sldMk cId="1681345505" sldId="311"/>
            <ac:spMk id="9" creationId="{F6C6B0DC-A01C-412E-6827-EF9163E60059}"/>
          </ac:spMkLst>
        </pc:spChg>
      </pc:sldChg>
      <pc:sldChg chg="modSp mod">
        <pc:chgData name="Rafael Lopes de Sa" userId="80ec26373692c8c0" providerId="LiveId" clId="{8BD25980-D033-456C-9BA5-27DD3F0396D8}" dt="2023-12-21T04:12:43.119" v="375" actId="5793"/>
        <pc:sldMkLst>
          <pc:docMk/>
          <pc:sldMk cId="2724251689" sldId="316"/>
        </pc:sldMkLst>
        <pc:spChg chg="mod">
          <ac:chgData name="Rafael Lopes de Sa" userId="80ec26373692c8c0" providerId="LiveId" clId="{8BD25980-D033-456C-9BA5-27DD3F0396D8}" dt="2023-12-21T04:12:43.119" v="375" actId="5793"/>
          <ac:spMkLst>
            <pc:docMk/>
            <pc:sldMk cId="2724251689" sldId="316"/>
            <ac:spMk id="3" creationId="{4516F2DA-B794-2538-086D-2EF65814A9AF}"/>
          </ac:spMkLst>
        </pc:spChg>
        <pc:spChg chg="mod">
          <ac:chgData name="Rafael Lopes de Sa" userId="80ec26373692c8c0" providerId="LiveId" clId="{8BD25980-D033-456C-9BA5-27DD3F0396D8}" dt="2023-12-21T04:11:10.901" v="319" actId="1038"/>
          <ac:spMkLst>
            <pc:docMk/>
            <pc:sldMk cId="2724251689" sldId="316"/>
            <ac:spMk id="9" creationId="{D00586E8-3239-AE7F-5744-9FBCAAAE7DD7}"/>
          </ac:spMkLst>
        </pc:spChg>
        <pc:spChg chg="mod">
          <ac:chgData name="Rafael Lopes de Sa" userId="80ec26373692c8c0" providerId="LiveId" clId="{8BD25980-D033-456C-9BA5-27DD3F0396D8}" dt="2023-12-21T04:11:16.108" v="320" actId="1035"/>
          <ac:spMkLst>
            <pc:docMk/>
            <pc:sldMk cId="2724251689" sldId="316"/>
            <ac:spMk id="11" creationId="{3F8603A8-8326-9FE8-7D2F-76D674B966E9}"/>
          </ac:spMkLst>
        </pc:spChg>
      </pc:sldChg>
      <pc:sldChg chg="addSp delSp modSp mod">
        <pc:chgData name="Rafael Lopes de Sa" userId="80ec26373692c8c0" providerId="LiveId" clId="{8BD25980-D033-456C-9BA5-27DD3F0396D8}" dt="2023-12-21T03:45:50.303" v="17" actId="1076"/>
        <pc:sldMkLst>
          <pc:docMk/>
          <pc:sldMk cId="4077771926" sldId="324"/>
        </pc:sldMkLst>
        <pc:spChg chg="del">
          <ac:chgData name="Rafael Lopes de Sa" userId="80ec26373692c8c0" providerId="LiveId" clId="{8BD25980-D033-456C-9BA5-27DD3F0396D8}" dt="2023-12-21T03:37:29.571" v="9" actId="478"/>
          <ac:spMkLst>
            <pc:docMk/>
            <pc:sldMk cId="4077771926" sldId="324"/>
            <ac:spMk id="9" creationId="{A52D9E73-1137-ECFD-FC9B-D14D593EA801}"/>
          </ac:spMkLst>
        </pc:spChg>
        <pc:picChg chg="del">
          <ac:chgData name="Rafael Lopes de Sa" userId="80ec26373692c8c0" providerId="LiveId" clId="{8BD25980-D033-456C-9BA5-27DD3F0396D8}" dt="2023-12-21T03:35:48.827" v="0" actId="478"/>
          <ac:picMkLst>
            <pc:docMk/>
            <pc:sldMk cId="4077771926" sldId="324"/>
            <ac:picMk id="8" creationId="{CEEBB6AF-5795-7CD2-BB42-BC7319E1F554}"/>
          </ac:picMkLst>
        </pc:picChg>
        <pc:picChg chg="del">
          <ac:chgData name="Rafael Lopes de Sa" userId="80ec26373692c8c0" providerId="LiveId" clId="{8BD25980-D033-456C-9BA5-27DD3F0396D8}" dt="2023-12-21T03:37:24.452" v="7" actId="478"/>
          <ac:picMkLst>
            <pc:docMk/>
            <pc:sldMk cId="4077771926" sldId="324"/>
            <ac:picMk id="11" creationId="{32932143-3053-8206-9E5B-2B1E838F7C7A}"/>
          </ac:picMkLst>
        </pc:picChg>
        <pc:picChg chg="add mod">
          <ac:chgData name="Rafael Lopes de Sa" userId="80ec26373692c8c0" providerId="LiveId" clId="{8BD25980-D033-456C-9BA5-27DD3F0396D8}" dt="2023-12-21T03:45:50.303" v="17" actId="1076"/>
          <ac:picMkLst>
            <pc:docMk/>
            <pc:sldMk cId="4077771926" sldId="324"/>
            <ac:picMk id="13" creationId="{312E7821-FF22-1BE1-B1A3-D24893B33E1D}"/>
          </ac:picMkLst>
        </pc:picChg>
        <pc:picChg chg="add del mod">
          <ac:chgData name="Rafael Lopes de Sa" userId="80ec26373692c8c0" providerId="LiveId" clId="{8BD25980-D033-456C-9BA5-27DD3F0396D8}" dt="2023-12-21T03:37:26.298" v="8" actId="478"/>
          <ac:picMkLst>
            <pc:docMk/>
            <pc:sldMk cId="4077771926" sldId="324"/>
            <ac:picMk id="4098" creationId="{2667971D-8094-935D-124C-E8CA80127957}"/>
          </ac:picMkLst>
        </pc:picChg>
        <pc:picChg chg="add mod">
          <ac:chgData name="Rafael Lopes de Sa" userId="80ec26373692c8c0" providerId="LiveId" clId="{8BD25980-D033-456C-9BA5-27DD3F0396D8}" dt="2023-12-21T03:45:44.413" v="14" actId="1076"/>
          <ac:picMkLst>
            <pc:docMk/>
            <pc:sldMk cId="4077771926" sldId="324"/>
            <ac:picMk id="4100" creationId="{7A1A93B2-4059-81F9-5FD8-DA7C80804893}"/>
          </ac:picMkLst>
        </pc:picChg>
      </pc:sldChg>
      <pc:sldChg chg="modSp mod">
        <pc:chgData name="Rafael Lopes de Sa" userId="80ec26373692c8c0" providerId="LiveId" clId="{8BD25980-D033-456C-9BA5-27DD3F0396D8}" dt="2023-12-21T04:06:18.039" v="273" actId="27636"/>
        <pc:sldMkLst>
          <pc:docMk/>
          <pc:sldMk cId="2701402353" sldId="329"/>
        </pc:sldMkLst>
        <pc:spChg chg="mod">
          <ac:chgData name="Rafael Lopes de Sa" userId="80ec26373692c8c0" providerId="LiveId" clId="{8BD25980-D033-456C-9BA5-27DD3F0396D8}" dt="2023-12-21T04:06:18.039" v="273" actId="27636"/>
          <ac:spMkLst>
            <pc:docMk/>
            <pc:sldMk cId="2701402353" sldId="329"/>
            <ac:spMk id="11" creationId="{B524F07C-0150-93F3-1ECE-7DE47F7AE212}"/>
          </ac:spMkLst>
        </pc:spChg>
      </pc:sldChg>
      <pc:sldChg chg="addSp modSp mod">
        <pc:chgData name="Rafael Lopes de Sa" userId="80ec26373692c8c0" providerId="LiveId" clId="{8BD25980-D033-456C-9BA5-27DD3F0396D8}" dt="2023-12-21T03:53:46.521" v="232" actId="20577"/>
        <pc:sldMkLst>
          <pc:docMk/>
          <pc:sldMk cId="246543649" sldId="332"/>
        </pc:sldMkLst>
        <pc:spChg chg="add mod">
          <ac:chgData name="Rafael Lopes de Sa" userId="80ec26373692c8c0" providerId="LiveId" clId="{8BD25980-D033-456C-9BA5-27DD3F0396D8}" dt="2023-12-21T03:53:46.521" v="232" actId="20577"/>
          <ac:spMkLst>
            <pc:docMk/>
            <pc:sldMk cId="246543649" sldId="332"/>
            <ac:spMk id="11" creationId="{B4F36A23-EC40-B2D3-08C1-48AD49079C92}"/>
          </ac:spMkLst>
        </pc:spChg>
        <pc:picChg chg="add mod">
          <ac:chgData name="Rafael Lopes de Sa" userId="80ec26373692c8c0" providerId="LiveId" clId="{8BD25980-D033-456C-9BA5-27DD3F0396D8}" dt="2023-12-21T03:53:09.674" v="119" actId="1076"/>
          <ac:picMkLst>
            <pc:docMk/>
            <pc:sldMk cId="246543649" sldId="332"/>
            <ac:picMk id="8" creationId="{A2434308-B654-A61A-313B-2150B2711ACE}"/>
          </ac:picMkLst>
        </pc:picChg>
        <pc:cxnChg chg="add">
          <ac:chgData name="Rafael Lopes de Sa" userId="80ec26373692c8c0" providerId="LiveId" clId="{8BD25980-D033-456C-9BA5-27DD3F0396D8}" dt="2023-12-21T03:53:15.339" v="120" actId="11529"/>
          <ac:cxnSpMkLst>
            <pc:docMk/>
            <pc:sldMk cId="246543649" sldId="332"/>
            <ac:cxnSpMk id="10" creationId="{AD10E34D-1A7E-AED1-B697-E416A685F5A7}"/>
          </ac:cxnSpMkLst>
        </pc:cxnChg>
      </pc:sldChg>
      <pc:sldChg chg="add">
        <pc:chgData name="Rafael Lopes de Sa" userId="80ec26373692c8c0" providerId="LiveId" clId="{8BD25980-D033-456C-9BA5-27DD3F0396D8}" dt="2023-12-21T03:37:17.246" v="6"/>
        <pc:sldMkLst>
          <pc:docMk/>
          <pc:sldMk cId="712301703" sldId="333"/>
        </pc:sldMkLst>
      </pc:sldChg>
      <pc:sldChg chg="addSp delSp modSp new mod">
        <pc:chgData name="Rafael Lopes de Sa" userId="80ec26373692c8c0" providerId="LiveId" clId="{8BD25980-D033-456C-9BA5-27DD3F0396D8}" dt="2023-12-21T03:48:40.160" v="91" actId="20577"/>
        <pc:sldMkLst>
          <pc:docMk/>
          <pc:sldMk cId="2539984997" sldId="334"/>
        </pc:sldMkLst>
        <pc:spChg chg="mod">
          <ac:chgData name="Rafael Lopes de Sa" userId="80ec26373692c8c0" providerId="LiveId" clId="{8BD25980-D033-456C-9BA5-27DD3F0396D8}" dt="2023-12-21T03:48:32.601" v="52" actId="20577"/>
          <ac:spMkLst>
            <pc:docMk/>
            <pc:sldMk cId="2539984997" sldId="334"/>
            <ac:spMk id="2" creationId="{2CD9A71A-3011-482C-D8D8-F04693881D47}"/>
          </ac:spMkLst>
        </pc:spChg>
        <pc:spChg chg="del">
          <ac:chgData name="Rafael Lopes de Sa" userId="80ec26373692c8c0" providerId="LiveId" clId="{8BD25980-D033-456C-9BA5-27DD3F0396D8}" dt="2023-12-21T03:48:23.493" v="19" actId="478"/>
          <ac:spMkLst>
            <pc:docMk/>
            <pc:sldMk cId="2539984997" sldId="334"/>
            <ac:spMk id="3" creationId="{6B8BD449-06A2-D23F-4899-BEF45B82B0DF}"/>
          </ac:spMkLst>
        </pc:spChg>
        <pc:spChg chg="mod">
          <ac:chgData name="Rafael Lopes de Sa" userId="80ec26373692c8c0" providerId="LiveId" clId="{8BD25980-D033-456C-9BA5-27DD3F0396D8}" dt="2023-12-21T03:48:40.160" v="91" actId="20577"/>
          <ac:spMkLst>
            <pc:docMk/>
            <pc:sldMk cId="2539984997" sldId="334"/>
            <ac:spMk id="5" creationId="{14E78AC5-05D2-FCF2-8989-621B06B88502}"/>
          </ac:spMkLst>
        </pc:spChg>
        <pc:picChg chg="add mod">
          <ac:chgData name="Rafael Lopes de Sa" userId="80ec26373692c8c0" providerId="LiveId" clId="{8BD25980-D033-456C-9BA5-27DD3F0396D8}" dt="2023-12-21T03:48:25.578" v="21" actId="1076"/>
          <ac:picMkLst>
            <pc:docMk/>
            <pc:sldMk cId="2539984997" sldId="334"/>
            <ac:picMk id="8" creationId="{7704079D-9630-2349-CCFB-6115AB3BD130}"/>
          </ac:picMkLst>
        </pc:picChg>
      </pc:sldChg>
      <pc:sldChg chg="addSp delSp modSp add mod">
        <pc:chgData name="Rafael Lopes de Sa" userId="80ec26373692c8c0" providerId="LiveId" clId="{8BD25980-D033-456C-9BA5-27DD3F0396D8}" dt="2023-12-21T04:05:30.023" v="271" actId="1076"/>
        <pc:sldMkLst>
          <pc:docMk/>
          <pc:sldMk cId="1704743661" sldId="335"/>
        </pc:sldMkLst>
        <pc:spChg chg="del">
          <ac:chgData name="Rafael Lopes de Sa" userId="80ec26373692c8c0" providerId="LiveId" clId="{8BD25980-D033-456C-9BA5-27DD3F0396D8}" dt="2023-12-21T04:04:57.350" v="268" actId="478"/>
          <ac:spMkLst>
            <pc:docMk/>
            <pc:sldMk cId="1704743661" sldId="335"/>
            <ac:spMk id="9" creationId="{66CA4073-390B-E144-4086-5254FDE4B174}"/>
          </ac:spMkLst>
        </pc:spChg>
        <pc:picChg chg="del">
          <ac:chgData name="Rafael Lopes de Sa" userId="80ec26373692c8c0" providerId="LiveId" clId="{8BD25980-D033-456C-9BA5-27DD3F0396D8}" dt="2023-12-21T04:04:57.350" v="268" actId="478"/>
          <ac:picMkLst>
            <pc:docMk/>
            <pc:sldMk cId="1704743661" sldId="335"/>
            <ac:picMk id="7" creationId="{70B326E0-910E-C6A0-5FF7-7FBAB4134BD4}"/>
          </ac:picMkLst>
        </pc:picChg>
        <pc:picChg chg="add mod">
          <ac:chgData name="Rafael Lopes de Sa" userId="80ec26373692c8c0" providerId="LiveId" clId="{8BD25980-D033-456C-9BA5-27DD3F0396D8}" dt="2023-12-21T04:05:30.023" v="271" actId="1076"/>
          <ac:picMkLst>
            <pc:docMk/>
            <pc:sldMk cId="1704743661" sldId="335"/>
            <ac:picMk id="8" creationId="{AF645DCF-27BD-58DA-DF3C-EBDA59F74884}"/>
          </ac:picMkLst>
        </pc:picChg>
      </pc:sldChg>
      <pc:sldChg chg="addSp delSp modSp new mod">
        <pc:chgData name="Rafael Lopes de Sa" userId="80ec26373692c8c0" providerId="LiveId" clId="{8BD25980-D033-456C-9BA5-27DD3F0396D8}" dt="2023-12-21T04:15:50.192" v="622" actId="1076"/>
        <pc:sldMkLst>
          <pc:docMk/>
          <pc:sldMk cId="1999002473" sldId="336"/>
        </pc:sldMkLst>
        <pc:spChg chg="mod">
          <ac:chgData name="Rafael Lopes de Sa" userId="80ec26373692c8c0" providerId="LiveId" clId="{8BD25980-D033-456C-9BA5-27DD3F0396D8}" dt="2023-12-21T04:13:01.903" v="386" actId="20577"/>
          <ac:spMkLst>
            <pc:docMk/>
            <pc:sldMk cId="1999002473" sldId="336"/>
            <ac:spMk id="2" creationId="{E38944B1-2C90-6DE6-0B29-D035964BE55D}"/>
          </ac:spMkLst>
        </pc:spChg>
        <pc:spChg chg="add del mod">
          <ac:chgData name="Rafael Lopes de Sa" userId="80ec26373692c8c0" providerId="LiveId" clId="{8BD25980-D033-456C-9BA5-27DD3F0396D8}" dt="2023-12-21T04:15:35.183" v="617" actId="478"/>
          <ac:spMkLst>
            <pc:docMk/>
            <pc:sldMk cId="1999002473" sldId="336"/>
            <ac:spMk id="3" creationId="{BF03C3EB-582A-60FE-1376-E3E24D62DE0F}"/>
          </ac:spMkLst>
        </pc:spChg>
        <pc:spChg chg="mod">
          <ac:chgData name="Rafael Lopes de Sa" userId="80ec26373692c8c0" providerId="LiveId" clId="{8BD25980-D033-456C-9BA5-27DD3F0396D8}" dt="2023-12-21T04:13:46.944" v="612" actId="20577"/>
          <ac:spMkLst>
            <pc:docMk/>
            <pc:sldMk cId="1999002473" sldId="336"/>
            <ac:spMk id="5" creationId="{7194D5AC-5377-24D5-A7A0-E25575B01750}"/>
          </ac:spMkLst>
        </pc:spChg>
        <pc:spChg chg="add del mod">
          <ac:chgData name="Rafael Lopes de Sa" userId="80ec26373692c8c0" providerId="LiveId" clId="{8BD25980-D033-456C-9BA5-27DD3F0396D8}" dt="2023-12-21T04:15:35.183" v="617" actId="478"/>
          <ac:spMkLst>
            <pc:docMk/>
            <pc:sldMk cId="1999002473" sldId="336"/>
            <ac:spMk id="10" creationId="{1BB0A825-625C-4AD4-6663-E504960CD29D}"/>
          </ac:spMkLst>
        </pc:spChg>
        <pc:picChg chg="add del mod modCrop">
          <ac:chgData name="Rafael Lopes de Sa" userId="80ec26373692c8c0" providerId="LiveId" clId="{8BD25980-D033-456C-9BA5-27DD3F0396D8}" dt="2023-12-21T04:15:36.058" v="618" actId="478"/>
          <ac:picMkLst>
            <pc:docMk/>
            <pc:sldMk cId="1999002473" sldId="336"/>
            <ac:picMk id="8" creationId="{7B86E99B-4CAF-D634-545F-28325F4491DC}"/>
          </ac:picMkLst>
        </pc:picChg>
        <pc:picChg chg="add mod">
          <ac:chgData name="Rafael Lopes de Sa" userId="80ec26373692c8c0" providerId="LiveId" clId="{8BD25980-D033-456C-9BA5-27DD3F0396D8}" dt="2023-12-21T04:15:50.192" v="622" actId="1076"/>
          <ac:picMkLst>
            <pc:docMk/>
            <pc:sldMk cId="1999002473" sldId="336"/>
            <ac:picMk id="12" creationId="{35A9A687-2296-6CFF-BB72-64E64B5E918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EEBBF-C554-1D42-B1A8-C4A551C1FA5E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BC76B-F51F-5D4E-91CE-09E3F80AA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38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0BC76B-F51F-5D4E-91CE-09E3F80AAA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81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logo">
            <a:extLst>
              <a:ext uri="{FF2B5EF4-FFF2-40B4-BE49-F238E27FC236}">
                <a16:creationId xmlns:a16="http://schemas.microsoft.com/office/drawing/2014/main" id="{4ED350F3-BCE7-41F6-ED21-578D46E904EE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38" y="3845873"/>
            <a:ext cx="12190052" cy="298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1B368C7-5B48-9D9B-1116-94CE88D1063C}"/>
              </a:ext>
            </a:extLst>
          </p:cNvPr>
          <p:cNvSpPr/>
          <p:nvPr userDrawn="1"/>
        </p:nvSpPr>
        <p:spPr>
          <a:xfrm>
            <a:off x="7494" y="6668340"/>
            <a:ext cx="12168321" cy="197155"/>
          </a:xfrm>
          <a:prstGeom prst="rect">
            <a:avLst/>
          </a:prstGeom>
          <a:solidFill>
            <a:srgbClr val="241E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A56B54-E65C-7D60-D963-5F8ECEAE0035}"/>
              </a:ext>
            </a:extLst>
          </p:cNvPr>
          <p:cNvSpPr/>
          <p:nvPr userDrawn="1"/>
        </p:nvSpPr>
        <p:spPr>
          <a:xfrm>
            <a:off x="1946512" y="3241717"/>
            <a:ext cx="9144000" cy="105155"/>
          </a:xfrm>
          <a:prstGeom prst="rect">
            <a:avLst/>
          </a:prstGeom>
          <a:solidFill>
            <a:srgbClr val="6610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11BC9FF-7110-8701-B392-44AC121E94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69926" y="2270845"/>
            <a:ext cx="6297168" cy="704738"/>
          </a:xfrm>
        </p:spPr>
        <p:txBody>
          <a:bodyPr anchor="ctr"/>
          <a:lstStyle>
            <a:lvl1pPr algn="ctr">
              <a:defRPr sz="340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54989D48-84C0-2438-2BE8-7EEDA661D2DF}"/>
              </a:ext>
            </a:extLst>
          </p:cNvPr>
          <p:cNvPicPr/>
          <p:nvPr userDrawn="1"/>
        </p:nvPicPr>
        <p:blipFill>
          <a:blip r:embed="rId3"/>
          <a:stretch>
            <a:fillRect/>
          </a:stretch>
        </p:blipFill>
        <p:spPr>
          <a:xfrm>
            <a:off x="9713793" y="984267"/>
            <a:ext cx="2327668" cy="1114460"/>
          </a:xfrm>
          <a:prstGeom prst="rect">
            <a:avLst/>
          </a:prstGeom>
        </p:spPr>
      </p:pic>
      <p:sp>
        <p:nvSpPr>
          <p:cNvPr id="14" name="Content Placeholder 27">
            <a:extLst>
              <a:ext uri="{FF2B5EF4-FFF2-40B4-BE49-F238E27FC236}">
                <a16:creationId xmlns:a16="http://schemas.microsoft.com/office/drawing/2014/main" id="{5208BDC0-7730-9A4B-504F-36F19882E05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064560" y="3423659"/>
            <a:ext cx="4907901" cy="569001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400" b="1"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5" name="Content Placeholder 27">
            <a:extLst>
              <a:ext uri="{FF2B5EF4-FFF2-40B4-BE49-F238E27FC236}">
                <a16:creationId xmlns:a16="http://schemas.microsoft.com/office/drawing/2014/main" id="{379FDEFF-1444-E1FF-E973-EC9A19BBFDB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323230" y="4156364"/>
            <a:ext cx="6390563" cy="1160139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pPr lvl="0"/>
            <a:r>
              <a:rPr lang="en-US" dirty="0"/>
              <a:t>Meeting Name</a:t>
            </a:r>
          </a:p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441398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FFF64-0025-91C8-DB73-A16581B01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2D1A2B-5817-71A0-2E4A-49B2E696CA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B677F-17AE-6777-4FD3-D8FED9021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8813D-83E8-FF40-A5F9-6CB587CFEBD4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D6B25-A2A6-85F3-6599-849A5C967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Understanding the Higgs boson with the ATLAS detector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58749-28E6-CCE5-D9ED-FDB106305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82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3E53B3-9C5C-33C6-CCD0-284C6CBF2C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738AF3-2557-3830-A347-5436769446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F3771-1185-6206-09A3-EFEF5AE59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F98BD-82D4-6B4B-9B97-A212366D18C0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8BA88-6FDE-ED9C-B79B-E52C1F36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Understanding the Higgs boson with the ATLAS detector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12CB2-FCC0-170E-AC42-0E4422D3C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93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2C07D-6237-9A47-0189-75FFA80A8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17FE7-357C-31C0-E61F-31E44DE60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5A75B-224E-25FA-41B5-7E3AC475BD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104" y="6466709"/>
            <a:ext cx="1008079" cy="365125"/>
          </a:xfrm>
        </p:spPr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09956-A33D-228A-6BDF-877D38131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4D6BC-D640-D0FE-D468-3C38DA467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07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75AA2-FD79-3C6C-9D02-4375D76FC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A8ED85-40E1-0037-59D9-151699D215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F8650-50D5-B5A4-ED0D-C6C97A4C4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6F3B1-7242-DC48-B1B7-3726C79C917D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59766-1B77-D8A0-9639-58357AFA4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731808-E25A-3FDF-49DD-1FDFFB4FC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672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60FEE-F4DF-C1CC-171B-1F0F34AA2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91A36-02EE-5810-61C8-35748414CA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3E906-3DEE-08A5-1864-E93D73CFE2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10049C-4FCB-4EFC-B1E2-2D929B0C2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77F42-295E-BC4F-96AC-EFFDEACFD1CA}" type="datetime1">
              <a:rPr lang="en-US" smtClean="0"/>
              <a:t>12/21/2023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C8EA34-5B23-3654-FB28-0CA8A584A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AB85F6-CD86-FC98-27E9-F2EE3B3C8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4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770FF-F612-F1C6-002E-AD303874D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CAB823-3F26-08E9-2C18-EE0C8D76C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730EA2-5516-8E61-9A99-B4829FD8B1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12A241-0B28-7E9F-3A00-BEE0C1AAE8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4061BF-639F-90A5-824D-170F2BA191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4114CC-E544-0131-2B52-1063C02FA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8AAAE-FBD7-5F42-A5F0-C30F7FD6A9DE}" type="datetime1">
              <a:rPr lang="en-US" smtClean="0"/>
              <a:t>12/21/2023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C7FE19-2036-3206-D1CB-DCA2EC56E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DE3468-CF56-6F2D-C023-73D067D54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17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84EA8-C5CD-330E-8C0C-B76BC83E9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342DEF-2272-EE9B-E7B8-7CD237C38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059B6-B01A-384E-99E1-865E0B1B0F45}" type="datetime1">
              <a:rPr lang="en-US" smtClean="0"/>
              <a:t>12/21/2023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351EBC-3D21-6730-3D6C-96FBACBF0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AFD9A5-5EB6-076E-8520-5F9E99D3D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12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1BA0CA-5054-690D-2BA0-78FBFF54D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E703E-3D9B-2941-AB94-585AB74FE3D3}" type="datetime1">
              <a:rPr lang="en-US" smtClean="0"/>
              <a:t>12/21/2023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B51AC7-255E-9805-0173-0667BB278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2D334-9EBF-421C-8A5D-2F24652CD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7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6CCAE-72A8-3F9F-1693-4219D2D9D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A3D51-485B-419E-0579-8135442B6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BADD47-6273-7449-AFE3-99DE29946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7EE06-D045-5B20-613B-F6626EC77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99735-FA33-C040-B8DB-CE4EA7515D66}" type="datetime1">
              <a:rPr lang="en-US" smtClean="0"/>
              <a:t>12/21/2023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F99E57-75AC-2C77-06C3-9B679509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Understanding the Higgs boson with the ATLAS detector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92E944-5BEB-F100-2662-EC661DF27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562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F1FEF-3DA0-7DA9-1D9B-2B184469D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9B1FD4-8CC0-1042-8DEE-63FE7B7CD2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EBF705-ECC8-284D-986F-A2022CB69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F2CAE-E397-0706-6708-FD69C732B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FCEF-75B7-2D41-ABC8-992E7793908E}" type="datetime1">
              <a:rPr lang="en-US" smtClean="0"/>
              <a:t>12/21/2023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B0895-0F91-DC8A-90D0-6371A0F86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Understanding the Higgs boson with the ATLAS detector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772EF-DDC5-4AE1-C372-C006389E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91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C64A1CB-AAFC-290E-347B-6D1F8B517DCA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rgbClr val="881C1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02C558-1D3C-3C08-0FE1-F9B350F9D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04" y="101934"/>
            <a:ext cx="10583917" cy="706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C96A17-7BF2-DB40-721A-ACBFF5E32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9392" y="1145628"/>
            <a:ext cx="11515103" cy="503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0C5F9-A68A-44D6-97EC-D8D126999F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5104" y="6466709"/>
            <a:ext cx="10239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fld id="{8CA14478-CA65-284A-899E-06C0B884391E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473BE-A280-522C-34B2-87F68ACC9C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60763" y="6466708"/>
            <a:ext cx="9428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125B-1689-F5EF-0CDE-BC65F0126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31236" y="6466707"/>
            <a:ext cx="12381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" pitchFamily="2" charset="0"/>
              </a:defRPr>
            </a:lvl1pPr>
          </a:lstStyle>
          <a:p>
            <a:fld id="{A51A4DD9-3BAF-384B-B2B0-30A73ACA4FF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Seal—Stand Alone in Black and White">
            <a:extLst>
              <a:ext uri="{FF2B5EF4-FFF2-40B4-BE49-F238E27FC236}">
                <a16:creationId xmlns:a16="http://schemas.microsoft.com/office/drawing/2014/main" id="{B4352F34-0EE8-FB24-C258-309CFF3BA63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2496" y="26168"/>
            <a:ext cx="835188" cy="83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175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https://binderhub.ssl-hep.org/v2/gh/rafaellopesdesa/hsfindia-generative/HEADgpu_false" TargetMode="External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binderhub.ssl-hep.org/v2/gh/rafaellopesdesa/hsfindia-generative/HEADgpu_fals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F500D-B895-32A9-E8AD-E9E83036B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861" y="2349267"/>
            <a:ext cx="10493298" cy="704738"/>
          </a:xfrm>
        </p:spPr>
        <p:txBody>
          <a:bodyPr>
            <a:normAutofit/>
          </a:bodyPr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D2315-F9B8-434D-21FD-39698A074B4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08046" y="3638643"/>
            <a:ext cx="7020923" cy="116013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554"/>
                </a:solidFill>
              </a:rPr>
              <a:t>Rafael Coelho Lopes de Sa</a:t>
            </a:r>
          </a:p>
          <a:p>
            <a:endParaRPr lang="en-US" dirty="0">
              <a:solidFill>
                <a:srgbClr val="002554"/>
              </a:solidFill>
            </a:endParaRPr>
          </a:p>
          <a:p>
            <a:endParaRPr lang="en-US" dirty="0">
              <a:solidFill>
                <a:srgbClr val="002554"/>
              </a:solidFill>
            </a:endParaRPr>
          </a:p>
          <a:p>
            <a:endParaRPr lang="en-US" dirty="0">
              <a:solidFill>
                <a:srgbClr val="002554"/>
              </a:solidFill>
            </a:endParaRPr>
          </a:p>
          <a:p>
            <a:endParaRPr lang="en-US" dirty="0">
              <a:solidFill>
                <a:srgbClr val="002554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8121C-3A8B-CF50-5DE1-BCE587C2EB5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23227" y="4142172"/>
            <a:ext cx="6390563" cy="1160139"/>
          </a:xfrm>
        </p:spPr>
        <p:txBody>
          <a:bodyPr/>
          <a:lstStyle/>
          <a:p>
            <a:endParaRPr lang="en-US" dirty="0">
              <a:solidFill>
                <a:srgbClr val="002554"/>
              </a:solidFill>
            </a:endParaRPr>
          </a:p>
          <a:p>
            <a:r>
              <a:rPr lang="en-US" dirty="0">
                <a:solidFill>
                  <a:srgbClr val="002554"/>
                </a:solidFill>
              </a:rPr>
              <a:t>HSF India Training event - Bhubaneswar</a:t>
            </a:r>
          </a:p>
          <a:p>
            <a:endParaRPr lang="en-US" dirty="0">
              <a:solidFill>
                <a:srgbClr val="002554"/>
              </a:solidFill>
            </a:endParaRPr>
          </a:p>
          <a:p>
            <a:r>
              <a:rPr lang="en-US" dirty="0">
                <a:solidFill>
                  <a:srgbClr val="002554"/>
                </a:solidFill>
              </a:rPr>
              <a:t>December 21</a:t>
            </a:r>
            <a:r>
              <a:rPr lang="en-US" baseline="30000" dirty="0">
                <a:solidFill>
                  <a:srgbClr val="002554"/>
                </a:solidFill>
              </a:rPr>
              <a:t>st</a:t>
            </a:r>
            <a:r>
              <a:rPr lang="en-US" dirty="0">
                <a:solidFill>
                  <a:srgbClr val="002554"/>
                </a:solidFill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118387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C024761-062D-DA45-DD6F-018C0723A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963" y="3983926"/>
            <a:ext cx="2557311" cy="24827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2DCEA4-27A9-A5BF-5B7F-54F3A375E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Classification-based reweighting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6F2DA-B794-2538-086D-2EF65814A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393" y="1145628"/>
            <a:ext cx="5696608" cy="5036808"/>
          </a:xfrm>
        </p:spPr>
        <p:txBody>
          <a:bodyPr/>
          <a:lstStyle/>
          <a:p>
            <a:r>
              <a:rPr lang="en-US" dirty="0"/>
              <a:t>Relies on finding a control region (CR).</a:t>
            </a:r>
          </a:p>
          <a:p>
            <a:r>
              <a:rPr lang="en-US" dirty="0"/>
              <a:t>Reweight between CR and SR need to be validated carefully.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Try the activity in binder!</a:t>
            </a:r>
          </a:p>
          <a:p>
            <a:pPr lvl="1"/>
            <a:r>
              <a:rPr lang="en-US" sz="1400" dirty="0">
                <a:hlinkClick r:id="rId3"/>
              </a:rPr>
              <a:t>https://binderhub.ssl-hep.org/v2/gh/rafaellopesdesa/hsfindia-generative/HEADgpu_false</a:t>
            </a:r>
            <a:br>
              <a:rPr lang="en-US" sz="1400" dirty="0"/>
            </a:br>
            <a:endParaRPr lang="en-US" sz="1400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D9ADF-C6E7-F3BC-A71B-580B01D28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FA3F2-9B01-9BF4-A507-99335FE01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F0EAF-331F-268F-7FC8-101872A9A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6E873E5-01BF-6C51-0856-9D098DCED5CA}"/>
                  </a:ext>
                </a:extLst>
              </p:cNvPr>
              <p:cNvSpPr/>
              <p:nvPr/>
            </p:nvSpPr>
            <p:spPr>
              <a:xfrm>
                <a:off x="7356388" y="1878219"/>
                <a:ext cx="1021494" cy="102149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data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6E873E5-01BF-6C51-0856-9D098DCED5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6388" y="1878219"/>
                <a:ext cx="1021494" cy="10214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00586E8-3239-AE7F-5744-9FBCAAAE7DD7}"/>
                  </a:ext>
                </a:extLst>
              </p:cNvPr>
              <p:cNvSpPr/>
              <p:nvPr/>
            </p:nvSpPr>
            <p:spPr>
              <a:xfrm>
                <a:off x="8806251" y="1886465"/>
                <a:ext cx="1021494" cy="1012616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data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00586E8-3239-AE7F-5744-9FBCAAAE7D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6251" y="1886465"/>
                <a:ext cx="1021494" cy="10126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562828-5F87-5ECB-60E9-B828EDB0935A}"/>
                  </a:ext>
                </a:extLst>
              </p:cNvPr>
              <p:cNvSpPr/>
              <p:nvPr/>
            </p:nvSpPr>
            <p:spPr>
              <a:xfrm>
                <a:off x="7356388" y="2903836"/>
                <a:ext cx="1021494" cy="102149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sim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562828-5F87-5ECB-60E9-B828EDB093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6388" y="2903836"/>
                <a:ext cx="1021494" cy="10214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F8603A8-8326-9FE8-7D2F-76D674B966E9}"/>
                  </a:ext>
                </a:extLst>
              </p:cNvPr>
              <p:cNvSpPr/>
              <p:nvPr/>
            </p:nvSpPr>
            <p:spPr>
              <a:xfrm>
                <a:off x="8806251" y="2899081"/>
                <a:ext cx="1021494" cy="102149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sim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F8603A8-8326-9FE8-7D2F-76D674B966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6251" y="2899081"/>
                <a:ext cx="1021494" cy="102149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007B5DD-0715-5CEE-E332-2808287016D5}"/>
                  </a:ext>
                </a:extLst>
              </p:cNvPr>
              <p:cNvSpPr txBox="1"/>
              <p:nvPr/>
            </p:nvSpPr>
            <p:spPr>
              <a:xfrm>
                <a:off x="7883609" y="1093136"/>
                <a:ext cx="2743200" cy="659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data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data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sim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sim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007B5DD-0715-5CEE-E332-280828701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3609" y="1093136"/>
                <a:ext cx="2743200" cy="65954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93834061-47F2-6809-0C5A-03F4102F5110}"/>
              </a:ext>
            </a:extLst>
          </p:cNvPr>
          <p:cNvSpPr/>
          <p:nvPr/>
        </p:nvSpPr>
        <p:spPr>
          <a:xfrm>
            <a:off x="9028670" y="4059119"/>
            <a:ext cx="370706" cy="23081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3B45267-672B-E6A7-E36C-CBDF1977A4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822" y="4389789"/>
            <a:ext cx="5875069" cy="1671053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53AEF1C-0345-9650-4969-2E0780603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184" y="4226887"/>
            <a:ext cx="2729857" cy="202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7EEB0FE-464C-9C11-FA5F-B68B2AC076E7}"/>
              </a:ext>
            </a:extLst>
          </p:cNvPr>
          <p:cNvSpPr/>
          <p:nvPr/>
        </p:nvSpPr>
        <p:spPr>
          <a:xfrm>
            <a:off x="9028670" y="4059119"/>
            <a:ext cx="296562" cy="2308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12C85EE-6EDB-5E18-1518-4344C6253634}"/>
              </a:ext>
            </a:extLst>
          </p:cNvPr>
          <p:cNvSpPr/>
          <p:nvPr/>
        </p:nvSpPr>
        <p:spPr>
          <a:xfrm>
            <a:off x="11702274" y="3996074"/>
            <a:ext cx="296562" cy="9383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25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944B1-2C90-6DE6-0B29-D035964BE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Intermezzo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3C3EB-582A-60FE-1376-E3E24D62D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let’s do the second part…</a:t>
            </a:r>
          </a:p>
          <a:p>
            <a:endParaRPr lang="en-US" dirty="0"/>
          </a:p>
          <a:p>
            <a:r>
              <a:rPr lang="en-US" dirty="0"/>
              <a:t>Go to the generative directory in binder and run the pip cell (it assumes you are using the same session as the reweight one)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5E7C1-6809-AB09-D7E6-74920F27B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4D5AC-5377-24D5-A7A0-E25575B01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81F28-D3F5-4FBF-7F22-7DBD92594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11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5A9A687-2296-6CFF-BB72-64E64B5E9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728" y="3211358"/>
            <a:ext cx="9886292" cy="221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002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F3E08-8D02-DE36-62EA-23937606D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transport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548683-23CA-9DC8-5695-9AF0AE7ED1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9393" y="1145628"/>
                <a:ext cx="5993170" cy="5036808"/>
              </a:xfrm>
            </p:spPr>
            <p:txBody>
              <a:bodyPr/>
              <a:lstStyle/>
              <a:p>
                <a:r>
                  <a:rPr lang="en-US" dirty="0"/>
                  <a:t>Moving points instead of reweighting histograms</a:t>
                </a:r>
              </a:p>
              <a:p>
                <a:r>
                  <a:rPr lang="en-US" dirty="0"/>
                  <a:t>“Optimal” : Transport minimize some cost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Order preserving transformation between P and Q </a:t>
                </a:r>
              </a:p>
              <a:p>
                <a:r>
                  <a:rPr lang="en-US" dirty="0"/>
                  <a:t>Easily scalable to higher dimensions</a:t>
                </a:r>
              </a:p>
              <a:p>
                <a:r>
                  <a:rPr lang="en-US" dirty="0"/>
                  <a:t>Correct higher order correlation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548683-23CA-9DC8-5695-9AF0AE7ED1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9393" y="1145628"/>
                <a:ext cx="5993170" cy="5036808"/>
              </a:xfrm>
              <a:blipFill>
                <a:blip r:embed="rId2"/>
                <a:stretch>
                  <a:fillRect l="-1424" t="-1574" r="-2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CC0D1-4546-7AF6-529B-3C641BA28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3EAA5-BA89-537B-ED6F-B9542E884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C027B-9DB7-F738-F25C-0EB63B075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32DC9E-886E-614F-1B4C-7BB474300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033" y="1258032"/>
            <a:ext cx="4141532" cy="48119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03CDB3-76B1-3323-28D8-5AE7692888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0762" y="4293529"/>
            <a:ext cx="3844637" cy="197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205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7F890-20B3-BCC5-8F33-C5AEC0448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1D optimal transport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286CE-121C-93EB-6D2B-DF70DDD46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71F06-B753-0497-2B12-CD90424CE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54484-0B19-2003-E471-9F861BC8F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3A0BD2-5EB9-B885-C86E-8FBEB4B44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46576"/>
            <a:ext cx="10972799" cy="53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09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F3E08-8D02-DE36-62EA-23937606D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 optimal transport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48683-23CA-9DC8-5695-9AF0AE7ED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392" y="1145628"/>
            <a:ext cx="6640599" cy="503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Idea: Why not move the simulation instead of reweighting it? </a:t>
            </a:r>
          </a:p>
          <a:p>
            <a:pPr lvl="1"/>
            <a:r>
              <a:rPr lang="en-US" dirty="0"/>
              <a:t>Optimal Transport  </a:t>
            </a:r>
          </a:p>
          <a:p>
            <a:pPr lvl="1"/>
            <a:r>
              <a:rPr lang="en-US" dirty="0"/>
              <a:t>Continuous calibration without histograms</a:t>
            </a:r>
          </a:p>
          <a:p>
            <a:pPr lvl="1"/>
            <a:r>
              <a:rPr lang="en-US" dirty="0"/>
              <a:t>Easily scales to higher dimensions and cheap </a:t>
            </a:r>
          </a:p>
          <a:p>
            <a:pPr lvl="1"/>
            <a:r>
              <a:rPr lang="en-US" b="1" dirty="0"/>
              <a:t>Integral of sample unchanged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CC0D1-4546-7AF6-529B-3C641BA28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3EAA5-BA89-537B-ED6F-B9542E884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C027B-9DB7-F738-F25C-0EB63B075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32BA20-A833-8CBD-A73A-837CF9541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4012" y="1093136"/>
            <a:ext cx="3721051" cy="32933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70C2DE-D5F1-AE94-22F2-03DBAEE778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4012" y="4386480"/>
            <a:ext cx="3721051" cy="16256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7223D0B-CABE-98DD-03A4-B5EF87067A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060" y="4036717"/>
            <a:ext cx="4308468" cy="1525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072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C56F2-1F32-E876-6615-DF002D3D5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transport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494E2-7835-0781-0D8B-ECED1B5C7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recently, a solution on how to train multi-dimensional OT with ML has been found.</a:t>
            </a:r>
          </a:p>
          <a:p>
            <a:r>
              <a:rPr lang="en-US" dirty="0"/>
              <a:t>Brand new area of ML that is just now finding applications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088F4-7C18-81A1-5A86-43E7C071B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4BC75-44C1-4030-4200-4D85D20D3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72295-4BB7-8026-555B-19ED5BFDC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CF48AA-BE77-FAF8-C032-EC3E93E7A1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30" b="16571"/>
          <a:stretch/>
        </p:blipFill>
        <p:spPr>
          <a:xfrm>
            <a:off x="1152655" y="2568030"/>
            <a:ext cx="3479691" cy="34653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0720C8-ED75-BF6E-46DA-5ACFD413BD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955" y="4553486"/>
            <a:ext cx="3295395" cy="19132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78D3C8A-EF18-2031-2A55-1DE43BA8D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5526" y="2568030"/>
            <a:ext cx="3235880" cy="162378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C0BE6E0-79F8-508E-B53C-9336A13B2F3A}"/>
              </a:ext>
            </a:extLst>
          </p:cNvPr>
          <p:cNvSpPr/>
          <p:nvPr/>
        </p:nvSpPr>
        <p:spPr>
          <a:xfrm>
            <a:off x="3888419" y="3861786"/>
            <a:ext cx="408373" cy="328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F4BB2F5-FA03-282F-89ED-8BAB9B810D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5590" y="4225012"/>
            <a:ext cx="5780531" cy="43544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D9D5619-DCDA-3D44-B7E3-E71F7A0E4F79}"/>
              </a:ext>
            </a:extLst>
          </p:cNvPr>
          <p:cNvSpPr/>
          <p:nvPr/>
        </p:nvSpPr>
        <p:spPr>
          <a:xfrm>
            <a:off x="6223247" y="3932808"/>
            <a:ext cx="275207" cy="3364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86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02A6F-870F-0C5B-6E3E-5A299D78C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Generative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60FD9-9F12-6C85-9B9C-FE8B0DE81D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Generative models (“replace”):</a:t>
            </a:r>
          </a:p>
          <a:p>
            <a:pPr lvl="1"/>
            <a:r>
              <a:rPr lang="en-US" dirty="0"/>
              <a:t>Usually </a:t>
            </a:r>
            <a:r>
              <a:rPr lang="en-US" i="1" dirty="0"/>
              <a:t>stochastic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Generative Adversarial Networks (GANs) </a:t>
            </a:r>
          </a:p>
          <a:p>
            <a:pPr lvl="1"/>
            <a:r>
              <a:rPr lang="en-US" dirty="0"/>
              <a:t>Variational Autoencoders(VAEs) </a:t>
            </a:r>
          </a:p>
          <a:p>
            <a:pPr lvl="1"/>
            <a:r>
              <a:rPr lang="en-US" dirty="0"/>
              <a:t>Normalizing Flows (NFs)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59181-8022-7310-72D1-CD9AF75E2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9FD96-9DA3-6FFF-3540-DF4F03DB0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42243-9528-1254-2C2B-E5C2A9F1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16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81F685-F769-331B-715D-6DCEC4336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145" y="2325882"/>
            <a:ext cx="5559017" cy="407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033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96408-F990-4DE8-EF13-30984F5DB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Generative Adversarial Network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D585D-F04D-5986-0F71-803C71731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7B64-01E4-EBE5-F725-AA9B3C25C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64D663-0C99-ED06-DFFB-13B645AFB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58C3AF-573D-F64B-962A-D97B4D7C9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4771" y="1671477"/>
            <a:ext cx="2676899" cy="22958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6CA4073-390B-E144-4086-5254FDE4B174}"/>
                  </a:ext>
                </a:extLst>
              </p:cNvPr>
              <p:cNvSpPr txBox="1"/>
              <p:nvPr/>
            </p:nvSpPr>
            <p:spPr>
              <a:xfrm>
                <a:off x="342900" y="1476375"/>
                <a:ext cx="454645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l-PL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Generator Network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2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l-PL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Maps noise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pl-PL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2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6CA4073-390B-E144-4086-5254FDE4B1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" y="1476375"/>
                <a:ext cx="4546455" cy="769441"/>
              </a:xfrm>
              <a:prstGeom prst="rect">
                <a:avLst/>
              </a:prstGeom>
              <a:blipFill>
                <a:blip r:embed="rId3"/>
                <a:stretch>
                  <a:fillRect l="-1475" t="-4762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3963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96408-F990-4DE8-EF13-30984F5DB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Generative Adversarial Network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D585D-F04D-5986-0F71-803C71731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7B64-01E4-EBE5-F725-AA9B3C25C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64D663-0C99-ED06-DFFB-13B645AFB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6CA4073-390B-E144-4086-5254FDE4B174}"/>
                  </a:ext>
                </a:extLst>
              </p:cNvPr>
              <p:cNvSpPr txBox="1"/>
              <p:nvPr/>
            </p:nvSpPr>
            <p:spPr>
              <a:xfrm>
                <a:off x="342900" y="1476375"/>
                <a:ext cx="4546455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l-PL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Generator Network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2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l-PL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Maps noise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pl-PL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200" b="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Discriminator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200" b="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Learns difference between real and fake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2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𝐷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(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𝐺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(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𝑧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)) </m:t>
                    </m:r>
                  </m:oMath>
                </a14:m>
                <a:r>
                  <a:rPr lang="en-US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is differentiable function measuring performance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Use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𝐷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(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𝐺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(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𝑧</m:t>
                    </m:r>
                    <m:r>
                      <a:rPr lang="en-US" sz="2200" i="1" dirty="0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))</m:t>
                    </m:r>
                  </m:oMath>
                </a14:m>
                <a:r>
                  <a:rPr lang="en-US" sz="2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 as loss to update G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6CA4073-390B-E144-4086-5254FDE4B1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" y="1476375"/>
                <a:ext cx="4546455" cy="3477875"/>
              </a:xfrm>
              <a:prstGeom prst="rect">
                <a:avLst/>
              </a:prstGeom>
              <a:blipFill>
                <a:blip r:embed="rId2"/>
                <a:stretch>
                  <a:fillRect l="-1475" t="-1051" r="-1475" b="-28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0B326E0-910E-C6A0-5FF7-7FBAB4134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2683" y="1949011"/>
            <a:ext cx="6616417" cy="2959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29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96408-F990-4DE8-EF13-30984F5DB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Generative Adversarial Network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D585D-F04D-5986-0F71-803C71731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7B64-01E4-EBE5-F725-AA9B3C25C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64D663-0C99-ED06-DFFB-13B645AFB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19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645DCF-27BD-58DA-DF3C-EBDA59F74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119" y="1125010"/>
            <a:ext cx="7963543" cy="524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743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2CD28-1CD4-5FC4-821D-9B056791C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we start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524B7-7F03-81DF-D49F-A8A707D0B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to my binder:  </a:t>
            </a:r>
            <a:r>
              <a:rPr lang="en-US" dirty="0">
                <a:hlinkClick r:id="rId2"/>
              </a:rPr>
              <a:t>https://binderhub.ssl-hep.org/v2/gh/rafaellopesdesa/hsfindia-generative/HEADgpu_false</a:t>
            </a:r>
            <a:endParaRPr lang="en-US" dirty="0"/>
          </a:p>
          <a:p>
            <a:endParaRPr lang="en-US" dirty="0"/>
          </a:p>
          <a:p>
            <a:r>
              <a:rPr lang="en-US" dirty="0"/>
              <a:t>Go to the reweighting exercise and run the pip command.</a:t>
            </a:r>
          </a:p>
          <a:p>
            <a:r>
              <a:rPr lang="en-US" dirty="0"/>
              <a:t>Let it run while I talk about what we will do…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D276A6-A209-EA45-C727-30F65374E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9E4DDD-569C-BBC4-00E6-4B4752DBE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FAE5F-D66D-C0A8-C984-48122FB42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434308-B654-A61A-313B-2150B2711A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554" y="3638906"/>
            <a:ext cx="8373644" cy="254353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D10E34D-1A7E-AED1-B697-E416A685F5A7}"/>
              </a:ext>
            </a:extLst>
          </p:cNvPr>
          <p:cNvCxnSpPr/>
          <p:nvPr/>
        </p:nvCxnSpPr>
        <p:spPr>
          <a:xfrm>
            <a:off x="1908699" y="4909351"/>
            <a:ext cx="1269507" cy="390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4F36A23-EC40-B2D3-08C1-48AD49079C92}"/>
              </a:ext>
            </a:extLst>
          </p:cNvPr>
          <p:cNvSpPr txBox="1"/>
          <p:nvPr/>
        </p:nvSpPr>
        <p:spPr>
          <a:xfrm>
            <a:off x="105104" y="4678532"/>
            <a:ext cx="18035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Run this cell and let’s talk about physics while it installs</a:t>
            </a:r>
          </a:p>
        </p:txBody>
      </p:sp>
    </p:spTree>
    <p:extLst>
      <p:ext uri="{BB962C8B-B14F-4D97-AF65-F5344CB8AC3E}">
        <p14:creationId xmlns:p14="http://schemas.microsoft.com/office/powerpoint/2010/main" val="246543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039FE-6ED9-235B-64E0-F46433269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Generative Adversarial Network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790D5-1EAE-6853-5430-C58A8A950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C9EDE-F02B-34B7-D939-6AF306722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5BE28-BA76-BEAC-1411-C58FD3F19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20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5B1331-6145-8C96-E2B5-59E5EBA9C211}"/>
              </a:ext>
            </a:extLst>
          </p:cNvPr>
          <p:cNvSpPr/>
          <p:nvPr/>
        </p:nvSpPr>
        <p:spPr>
          <a:xfrm>
            <a:off x="469557" y="1837038"/>
            <a:ext cx="5189838" cy="40283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Upsides</a:t>
            </a:r>
          </a:p>
          <a:p>
            <a:endParaRPr lang="en-US" dirty="0">
              <a:solidFill>
                <a:schemeClr val="tx1"/>
              </a:solidFill>
              <a:latin typeface="Helvetica" panose="020B0604020202020204" pitchFamily="34" charset="0"/>
              <a:ea typeface="Ebrima" panose="02000000000000000000" pitchFamily="2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Intuitive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Easy to introduce additional 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Well explored with several improvements (WGANs, normalizations)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2CB088-1C0A-CCE2-F4B9-F1372B133F35}"/>
              </a:ext>
            </a:extLst>
          </p:cNvPr>
          <p:cNvSpPr/>
          <p:nvPr/>
        </p:nvSpPr>
        <p:spPr>
          <a:xfrm>
            <a:off x="6096000" y="1837038"/>
            <a:ext cx="5189838" cy="40283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Downsides</a:t>
            </a:r>
          </a:p>
          <a:p>
            <a:endParaRPr lang="en-US" sz="22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Difficult to train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Gen. and disc. needs to be balanced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Can fail to converge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Prone to mode collapse</a:t>
            </a:r>
          </a:p>
        </p:txBody>
      </p:sp>
    </p:spTree>
    <p:extLst>
      <p:ext uri="{BB962C8B-B14F-4D97-AF65-F5344CB8AC3E}">
        <p14:creationId xmlns:p14="http://schemas.microsoft.com/office/powerpoint/2010/main" val="867057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881EA-DC6F-990D-A80F-42ABDFFB6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of showers in ATLAS calorimeter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95145-32A1-BB6A-16F6-8C0DC8AC8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357E0-86AD-B61B-7F79-69A4FD309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132E4-BC17-1023-8267-1BFE74C35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21</a:t>
            </a:fld>
            <a:endParaRPr lang="en-US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7A1A93B2-4059-81F9-5FD8-DA7C80804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22" y="1100832"/>
            <a:ext cx="5342678" cy="521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2E7821-FF22-1BE1-B1A3-D24893B33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736" y="2415878"/>
            <a:ext cx="5492028" cy="314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771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881EA-DC6F-990D-A80F-42ABDFFB6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of showers in ATLAS calorimeter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95145-32A1-BB6A-16F6-8C0DC8AC8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357E0-86AD-B61B-7F79-69A4FD309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132E4-BC17-1023-8267-1BFE74C35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22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2D9E73-1137-ECFD-FC9B-D14D593EA801}"/>
              </a:ext>
            </a:extLst>
          </p:cNvPr>
          <p:cNvSpPr txBox="1"/>
          <p:nvPr/>
        </p:nvSpPr>
        <p:spPr>
          <a:xfrm>
            <a:off x="278674" y="1078717"/>
            <a:ext cx="45507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FastCaloGAN</a:t>
            </a:r>
            <a:r>
              <a:rPr lang="en-US" b="1" dirty="0"/>
              <a:t> V2</a:t>
            </a:r>
          </a:p>
          <a:p>
            <a:endParaRPr lang="en-US" b="1" dirty="0"/>
          </a:p>
          <a:p>
            <a:r>
              <a:rPr lang="en-US" dirty="0"/>
              <a:t>Different GAN for different type of particles and for different eta slices.</a:t>
            </a:r>
          </a:p>
          <a:p>
            <a:endParaRPr lang="en-US" dirty="0"/>
          </a:p>
          <a:p>
            <a:r>
              <a:rPr lang="en-US" dirty="0"/>
              <a:t>Prediction of deposit of energy in “voxels” which allow HITS reconstruction.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2932143-3053-8206-9E5B-2B1E838F7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06" y="3379895"/>
            <a:ext cx="4951279" cy="2557173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2667971D-8094-935D-124C-E8CA80127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932" y="1217074"/>
            <a:ext cx="5135135" cy="499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301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B6F1D-D90E-D3CC-4EFB-8FA1D5B78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use this in a fast MC?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A886B-8D61-3A35-4673-1A7D59161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41AC8-1A7D-6F7F-5E40-24E565D13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7F2C7-C1AB-9558-5251-E80BBCAB0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23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3881AE-8ADC-5C38-0BD1-CDAE3D4F7818}"/>
              </a:ext>
            </a:extLst>
          </p:cNvPr>
          <p:cNvSpPr/>
          <p:nvPr/>
        </p:nvSpPr>
        <p:spPr>
          <a:xfrm>
            <a:off x="261257" y="1062446"/>
            <a:ext cx="783772" cy="583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28DC20A-5A43-0392-9AC0-8B0E0F919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120" y="1388860"/>
            <a:ext cx="9716977" cy="449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504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CBB16-EFE3-CB93-0D6C-3853B4FCA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Variational </a:t>
            </a:r>
            <a:r>
              <a:rPr lang="en-US" dirty="0" err="1"/>
              <a:t>AutoEncoders</a:t>
            </a:r>
            <a:r>
              <a:rPr lang="en-US" dirty="0"/>
              <a:t> (VAE)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5D02D-6C4B-D6A5-7DB5-1C7BC8358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A19DE-C141-74FF-78F5-C1CCC2FEB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BF7DD-8920-8767-D86F-382797915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E2099B-1C42-9954-FFC1-2106CB2E8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4755" y="2052140"/>
            <a:ext cx="5427853" cy="2753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947E8E57-A797-F385-2BA9-3666B950DA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9392" y="1145628"/>
                <a:ext cx="5772808" cy="503680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Encoding function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/>
                  <a:t> map high dimensional data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/>
                  <a:t> to low dimensional latent space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Decoding function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map latent space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back to data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Compare Input and Output with mean squared error</a:t>
                </a:r>
              </a:p>
              <a:p>
                <a:r>
                  <a:rPr lang="en-US" dirty="0"/>
                  <a:t>Sample 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and pass it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Generate new samples</a:t>
                </a:r>
              </a:p>
              <a:p>
                <a:r>
                  <a:rPr lang="en-US" dirty="0"/>
                  <a:t>Latent space: Series of Gaussians, </a:t>
                </a:r>
                <a:r>
                  <a:rPr lang="en-US" dirty="0" err="1"/>
                  <a:t>regularised</a:t>
                </a:r>
                <a:r>
                  <a:rPr lang="en-US" dirty="0"/>
                  <a:t> match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=0,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=1)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Using Gaussians lets us use </a:t>
                </a:r>
                <a:r>
                  <a:rPr lang="en-US" dirty="0" err="1"/>
                  <a:t>Kullback</a:t>
                </a:r>
                <a:r>
                  <a:rPr lang="en-US" dirty="0"/>
                  <a:t>–</a:t>
                </a:r>
                <a:r>
                  <a:rPr lang="en-US" dirty="0" err="1"/>
                  <a:t>Leibler</a:t>
                </a:r>
                <a:r>
                  <a:rPr lang="en-US" dirty="0"/>
                  <a:t> divergence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err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∑</m:t>
                        </m:r>
                      </m:e>
                      <m:sub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947E8E57-A797-F385-2BA9-3666B950DA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9392" y="1145628"/>
                <a:ext cx="5772808" cy="5036808"/>
              </a:xfrm>
              <a:blipFill>
                <a:blip r:embed="rId3"/>
                <a:stretch>
                  <a:fillRect l="-1478" t="-1574" r="-845" b="-2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3922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9A71A-3011-482C-D8D8-F04693881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Variation </a:t>
            </a:r>
            <a:r>
              <a:rPr lang="en-US" dirty="0" err="1"/>
              <a:t>AutoEncoders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A3F6C-40D6-68C8-3B16-9D175B472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78AC5-05D2-FCF2-8989-621B06B88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1255B-7670-AACF-DF06-7E6775AF2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25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04079D-9630-2349-CCFB-6115AB3BD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516" y="1157434"/>
            <a:ext cx="8230749" cy="518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849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91249-2A71-3BE8-4FE0-A11C035A3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Variational </a:t>
            </a:r>
            <a:r>
              <a:rPr lang="en-US" dirty="0" err="1"/>
              <a:t>AutoEncoders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1FCC5-6AB5-C548-55E4-EF4EAED21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BEF6B-DEB7-40DA-63A5-E72A4B96D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6A4868-044B-C39E-708C-90D4998FC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26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98B4E5-725B-CAE6-46BF-5296E3003A35}"/>
              </a:ext>
            </a:extLst>
          </p:cNvPr>
          <p:cNvSpPr/>
          <p:nvPr/>
        </p:nvSpPr>
        <p:spPr>
          <a:xfrm>
            <a:off x="469557" y="1837038"/>
            <a:ext cx="5189838" cy="40283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Upsides</a:t>
            </a:r>
          </a:p>
          <a:p>
            <a:endParaRPr lang="en-US" dirty="0">
              <a:solidFill>
                <a:schemeClr val="tx1"/>
              </a:solidFill>
              <a:latin typeface="Helvetica" panose="020B0604020202020204" pitchFamily="34" charset="0"/>
              <a:ea typeface="Ebrima" panose="02000000000000000000" pitchFamily="2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Directly evaluates log likelihood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Stable in training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F72C71-9924-458E-79AC-C530918592A8}"/>
              </a:ext>
            </a:extLst>
          </p:cNvPr>
          <p:cNvSpPr/>
          <p:nvPr/>
        </p:nvSpPr>
        <p:spPr>
          <a:xfrm>
            <a:off x="6096000" y="1837038"/>
            <a:ext cx="5189838" cy="40283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Downsides</a:t>
            </a:r>
          </a:p>
          <a:p>
            <a:endParaRPr lang="en-US" sz="22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MSE loss insufficient for certain data 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Needs to balance KLD and MSE loss terms</a:t>
            </a:r>
          </a:p>
        </p:txBody>
      </p:sp>
    </p:spTree>
    <p:extLst>
      <p:ext uri="{BB962C8B-B14F-4D97-AF65-F5344CB8AC3E}">
        <p14:creationId xmlns:p14="http://schemas.microsoft.com/office/powerpoint/2010/main" val="31938606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F3D2A-1BBC-0441-FAA6-C82A3B013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Normalizing flows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4D006-2653-AE24-D5ED-CE61730B3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392" y="1145628"/>
            <a:ext cx="11515103" cy="2467584"/>
          </a:xfrm>
        </p:spPr>
        <p:txBody>
          <a:bodyPr/>
          <a:lstStyle/>
          <a:p>
            <a:r>
              <a:rPr lang="en-US" dirty="0"/>
              <a:t>Variational </a:t>
            </a:r>
            <a:r>
              <a:rPr lang="en-US" dirty="0" err="1"/>
              <a:t>AutoEncoder</a:t>
            </a:r>
            <a:r>
              <a:rPr lang="en-US" dirty="0"/>
              <a:t>: map data to normal distribution and back using two networks</a:t>
            </a:r>
          </a:p>
          <a:p>
            <a:r>
              <a:rPr lang="en-US" dirty="0"/>
              <a:t>Can we do this with a single network instead?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6A79D-544C-9D9D-1893-3F8E178D4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8D73A-6290-3EBB-276C-E4D44E05D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48E42-8EEE-A55F-1805-582B778B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27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6FCE2D-F844-0CF6-8898-2FBE8CA83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174" y="3110204"/>
            <a:ext cx="8326012" cy="310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477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1CE6B-6CCF-AF9F-9066-7CB19DD10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Normalizing flows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7CAB2E-A32B-953D-CE22-C55562BC81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9392" y="1145628"/>
                <a:ext cx="11515103" cy="1579817"/>
              </a:xfrm>
            </p:spPr>
            <p:txBody>
              <a:bodyPr/>
              <a:lstStyle/>
              <a:p>
                <a:r>
                  <a:rPr lang="en-US" dirty="0"/>
                  <a:t>Train invertible model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∗−1</m:t>
                        </m:r>
                      </m:sup>
                    </m:sSup>
                  </m:oMath>
                </a14:m>
                <a:r>
                  <a:rPr lang="en-US" dirty="0"/>
                  <a:t> to map data to Normal distribution</a:t>
                </a:r>
              </a:p>
              <a:p>
                <a:r>
                  <a:rPr lang="en-US" dirty="0"/>
                  <a:t>Well understood loss function: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7CAB2E-A32B-953D-CE22-C55562BC81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9392" y="1145628"/>
                <a:ext cx="11515103" cy="1579817"/>
              </a:xfrm>
              <a:blipFill>
                <a:blip r:embed="rId2"/>
                <a:stretch>
                  <a:fillRect l="-742" t="-5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417CA-4CDE-CE3E-EF26-7B668A0FC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7ADC7-EC92-409F-BABF-5C7F9F23D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ABDBE-0006-9376-1AEE-0FAFFE238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28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7C42A2-546A-C6EF-C5BE-49E6EAEDF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6059" y="2725445"/>
            <a:ext cx="8407931" cy="298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8015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5348F-2E14-DD73-A47C-4CCFD7D65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Normalizing flows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3CC73-B7CF-FCE7-87FC-DA8B6CC4F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7D09C-FE53-67BB-5794-3B73474E9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FD40C-7A0C-F1E6-2014-92E288138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29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A9B388-B7E2-0B88-4302-5A30E0ADA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709" y="1557114"/>
            <a:ext cx="8507012" cy="452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84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6B868-B0B9-B260-E70F-34614E3CD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and simulation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4C1D37-6710-4864-0585-E3C12706FD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The goal of LHC analysis is to compare the data to a probability model for different hypothesis, usually Standard Model (SM) vs New Physics (NP)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data</m:t>
                            </m:r>
                          </m:sup>
                        </m:sSup>
                      </m: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data</m:t>
                            </m:r>
                          </m:sup>
                        </m:sSup>
                      </m: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Building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models is </a:t>
                </a:r>
                <a:r>
                  <a:rPr lang="en-US" b="1" dirty="0"/>
                  <a:t>really complicated</a:t>
                </a:r>
                <a:r>
                  <a:rPr lang="en-US" dirty="0"/>
                  <a:t>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In most cases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approximated by histograms where the number of events (I will call 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) in each bin comes from simulation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dirty="0"/>
                  <a:t>Counting MC (simulation) events.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4C1D37-6710-4864-0585-E3C12706FD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47" t="-1574" r="-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72C76-2803-B95F-75E1-BD28D5E0A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DA0FE-B247-46FF-8C78-8F646BBF5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537E85-4600-DBF3-88F5-8E0A7CE29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0579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91249-2A71-3BE8-4FE0-A11C035A3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Normalizing Flows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1FCC5-6AB5-C548-55E4-EF4EAED21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BEF6B-DEB7-40DA-63A5-E72A4B96D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6A4868-044B-C39E-708C-90D4998FC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30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98B4E5-725B-CAE6-46BF-5296E3003A35}"/>
              </a:ext>
            </a:extLst>
          </p:cNvPr>
          <p:cNvSpPr/>
          <p:nvPr/>
        </p:nvSpPr>
        <p:spPr>
          <a:xfrm>
            <a:off x="469557" y="1837038"/>
            <a:ext cx="5189838" cy="40283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Upsides</a:t>
            </a:r>
          </a:p>
          <a:p>
            <a:endParaRPr lang="en-US" dirty="0">
              <a:solidFill>
                <a:schemeClr val="tx1"/>
              </a:solidFill>
              <a:latin typeface="Helvetica" panose="020B0604020202020204" pitchFamily="34" charset="0"/>
              <a:ea typeface="Ebrima" panose="02000000000000000000" pitchFamily="2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Directly evaluates log likelihood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Stable in training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High generative quality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ea typeface="Ebrima" panose="02000000000000000000" pitchFamily="2" charset="0"/>
                <a:cs typeface="Helvetica" panose="020B0604020202020204" pitchFamily="34" charset="0"/>
              </a:rPr>
              <a:t>Easy to train and use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F72C71-9924-458E-79AC-C530918592A8}"/>
              </a:ext>
            </a:extLst>
          </p:cNvPr>
          <p:cNvSpPr/>
          <p:nvPr/>
        </p:nvSpPr>
        <p:spPr>
          <a:xfrm>
            <a:off x="6096000" y="1837038"/>
            <a:ext cx="5189838" cy="40283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Downsides</a:t>
            </a:r>
          </a:p>
          <a:p>
            <a:endParaRPr lang="en-US" sz="22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Fixed dimensionality through entire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Slow generation times for large models/data</a:t>
            </a:r>
          </a:p>
        </p:txBody>
      </p:sp>
    </p:spTree>
    <p:extLst>
      <p:ext uri="{BB962C8B-B14F-4D97-AF65-F5344CB8AC3E}">
        <p14:creationId xmlns:p14="http://schemas.microsoft.com/office/powerpoint/2010/main" val="34210740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80F34-BC5F-5D50-B5B4-29120B603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use this?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BF3C2-5F15-FC74-12B7-C515EE862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7C6BE-570B-0470-7302-2653196AC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016AA-6D38-1C62-97A0-D85D370F8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31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AFDBE1-BE6D-E654-0011-AC2B7EB86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6463" y="1305018"/>
            <a:ext cx="4753831" cy="48946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BF27D9-217B-75C3-CE31-C27BFB530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08" y="1407196"/>
            <a:ext cx="6071071" cy="97491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524F07C-0150-93F3-1ECE-7DE47F7AE2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392" y="2734322"/>
            <a:ext cx="5806099" cy="3448114"/>
          </a:xfrm>
        </p:spPr>
        <p:txBody>
          <a:bodyPr>
            <a:normAutofit/>
          </a:bodyPr>
          <a:lstStyle/>
          <a:p>
            <a:r>
              <a:rPr lang="en-US" dirty="0"/>
              <a:t>Normalizing flow to predict high-level analysis quantities from generator-level information</a:t>
            </a:r>
          </a:p>
          <a:p>
            <a:r>
              <a:rPr lang="en-US" dirty="0"/>
              <a:t>Reproduces correlations even in ML b-tagging algorithm scores</a:t>
            </a:r>
          </a:p>
          <a:p>
            <a:r>
              <a:rPr lang="en-US" dirty="0"/>
              <a:t>Very promising solution for end-stage analyses</a:t>
            </a:r>
          </a:p>
          <a:p>
            <a:pPr lvl="1"/>
            <a:r>
              <a:rPr lang="en-US" dirty="0"/>
              <a:t>Effectively infinite MC → minimize statistical fluctuations </a:t>
            </a:r>
          </a:p>
        </p:txBody>
      </p:sp>
    </p:spTree>
    <p:extLst>
      <p:ext uri="{BB962C8B-B14F-4D97-AF65-F5344CB8AC3E}">
        <p14:creationId xmlns:p14="http://schemas.microsoft.com/office/powerpoint/2010/main" val="27014023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F0557-EC5E-B78D-2360-99FC9AA4D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Simulation-based inference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C961FC-E984-8C0B-B200-B923C520FD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9393" y="1145628"/>
                <a:ext cx="6889174" cy="5036808"/>
              </a:xfrm>
            </p:spPr>
            <p:txBody>
              <a:bodyPr/>
              <a:lstStyle/>
              <a:p>
                <a:r>
                  <a:rPr lang="en-US" dirty="0"/>
                  <a:t>Remember that in my first slide I said that the purpose of an analysis was to calculate</a:t>
                </a:r>
              </a:p>
              <a:p>
                <a:endParaRPr lang="en-US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data</m:t>
                            </m:r>
                          </m:sup>
                        </m:sSup>
                      </m: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data</m:t>
                            </m:r>
                          </m:sup>
                        </m:sSup>
                      </m: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r>
                  <a:rPr lang="en-US" dirty="0"/>
                  <a:t>The methods presented here allows us to approximate these probabilities densities with much more precision than simple histograms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C961FC-E984-8C0B-B200-B923C520FD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9393" y="1145628"/>
                <a:ext cx="6889174" cy="5036808"/>
              </a:xfrm>
              <a:blipFill>
                <a:blip r:embed="rId2"/>
                <a:stretch>
                  <a:fillRect l="-1239" t="-15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7CE75D-562F-4A9F-6739-74EAC071C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6971E-F8EF-2E5A-3278-EA43CD718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3C456-BE0F-B71D-BF6E-5E683235E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109894-9515-B812-6581-41E1A5B0A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148" y="1252738"/>
            <a:ext cx="3866362" cy="441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40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89EBD-5907-C000-15C2-8CAA61066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count MC events?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1EDBF1-C72A-3282-A7C1-8F11085EAE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10175" y="1145628"/>
                <a:ext cx="6704320" cy="503680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dirty="0"/>
                  <a:t>In practice, MC events have weights </a:t>
                </a:r>
              </a:p>
              <a:p>
                <a:pPr marL="0" indent="0">
                  <a:buNone/>
                </a:pPr>
                <a:endParaRPr lang="en-US" sz="18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bkg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bkg</m:t>
                              </m:r>
                            </m:sup>
                          </m:sSup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  <m:brk m:alnAt="23"/>
                                </m:rPr>
                                <a:rPr lang="en-US" sz="180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 panose="02040503050406030204" pitchFamily="18" charset="0"/>
                                </a:rPr>
                                <m:t>kg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 panose="02040503050406030204" pitchFamily="18" charset="0"/>
                                </a:rPr>
                                <m:t>bin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 panose="02040503050406030204" pitchFamily="18" charset="0"/>
                                </a:rPr>
                                <m:t>bkg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bkg</m:t>
                              </m:r>
                            </m:sup>
                          </m:sSub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sig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bkg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sig</m:t>
                              </m:r>
                            </m:sup>
                          </m:sSup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  <m:brk m:alnAt="23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kg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bin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  <m:brk m:alnAt="23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ig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 panose="02040503050406030204" pitchFamily="18" charset="0"/>
                                </a:rPr>
                                <m:t>bin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 panose="02040503050406030204" pitchFamily="18" charset="0"/>
                                </a:rPr>
                                <m:t>bkg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si</m:t>
                              </m:r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r>
                  <a:rPr lang="en-US" sz="1800" dirty="0"/>
                  <a:t>But what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800" dirty="0"/>
                  <a:t> again? In simulation, the probability of a given event is given by the differential cross section</a:t>
                </a:r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r>
                  <a:rPr lang="en-US" sz="1800" dirty="0"/>
                  <a:t>Sometimes, we can “unweight” events, but not always…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1EDBF1-C72A-3282-A7C1-8F11085EAE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10175" y="1145628"/>
                <a:ext cx="6704320" cy="5036808"/>
              </a:xfrm>
              <a:blipFill>
                <a:blip r:embed="rId3"/>
                <a:stretch>
                  <a:fillRect l="-819" t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DE84B-DF27-F180-F564-B9359D5AB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128B5-5EFF-0870-8774-0898C22EB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83647-8A5E-0D42-9A7B-D5D8A17C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245BE58-5010-4C6A-9C62-BF25D2D11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05" y="1093136"/>
            <a:ext cx="4715787" cy="53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231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4BCAB-F3CF-1D79-8C38-D06111630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Negative weights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02616-D330-F1B3-1702-BF6AB4519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Cross sections are all positive. So why do we have negative weights?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Perturbation theory</a:t>
            </a:r>
            <a:r>
              <a:rPr lang="en-US" sz="1800" dirty="0"/>
              <a:t>,</a:t>
            </a:r>
            <a:r>
              <a:rPr lang="en-US" sz="1800" b="1" dirty="0"/>
              <a:t> </a:t>
            </a:r>
            <a:r>
              <a:rPr lang="en-US" sz="1800" b="1" dirty="0" err="1"/>
              <a:t>parton</a:t>
            </a:r>
            <a:r>
              <a:rPr lang="en-US" sz="1800" b="1" dirty="0"/>
              <a:t> shower</a:t>
            </a:r>
            <a:r>
              <a:rPr lang="en-US" sz="1800" dirty="0"/>
              <a:t>, and </a:t>
            </a:r>
            <a:r>
              <a:rPr lang="en-US" sz="1800" b="1" dirty="0"/>
              <a:t>interference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E1463-EC15-1023-8EDB-9DB33DE67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21F438-B409-7C24-86AC-8707D5664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19459-FF66-69F2-CBD5-34205112C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CF1237-43E1-FEF0-DD90-306755E06382}"/>
              </a:ext>
            </a:extLst>
          </p:cNvPr>
          <p:cNvSpPr/>
          <p:nvPr/>
        </p:nvSpPr>
        <p:spPr>
          <a:xfrm>
            <a:off x="510746" y="2471351"/>
            <a:ext cx="5082746" cy="37110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Higher order terms have divergencies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 common way to remove these divergences is to introduce negative weights.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In addition, the same kind of emission can be introduced by </a:t>
            </a:r>
            <a:r>
              <a:rPr lang="en-US" dirty="0" err="1">
                <a:solidFill>
                  <a:schemeClr val="tx1"/>
                </a:solidFill>
              </a:rPr>
              <a:t>parton</a:t>
            </a:r>
            <a:r>
              <a:rPr lang="en-US" dirty="0">
                <a:solidFill>
                  <a:schemeClr val="tx1"/>
                </a:solidFill>
              </a:rPr>
              <a:t> showers. Negative weights are a common way to remove double counting.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80406B-11C2-5106-8127-7D898C38A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453" y="3050692"/>
            <a:ext cx="2027188" cy="122667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52F785D-BF3B-CF0F-D104-89D916A0EBCE}"/>
              </a:ext>
            </a:extLst>
          </p:cNvPr>
          <p:cNvSpPr/>
          <p:nvPr/>
        </p:nvSpPr>
        <p:spPr>
          <a:xfrm>
            <a:off x="5974891" y="2421828"/>
            <a:ext cx="5082746" cy="37110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Processes with interference can be funny…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This is positive, but the interference term can be positive or negative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618C43-FFD9-E45E-345D-3554F3A7F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708" y="3127557"/>
            <a:ext cx="1638033" cy="78541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159E291-C95D-EB69-ADE1-9C7CF372BD16}"/>
              </a:ext>
            </a:extLst>
          </p:cNvPr>
          <p:cNvCxnSpPr/>
          <p:nvPr/>
        </p:nvCxnSpPr>
        <p:spPr>
          <a:xfrm>
            <a:off x="6326659" y="3023222"/>
            <a:ext cx="0" cy="99408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93FA6445-563E-5C75-77D3-3B76C097B0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3140" y="3127557"/>
            <a:ext cx="1700248" cy="78541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4238A3-FDEB-B8CA-04F3-964720A63AA3}"/>
              </a:ext>
            </a:extLst>
          </p:cNvPr>
          <p:cNvCxnSpPr/>
          <p:nvPr/>
        </p:nvCxnSpPr>
        <p:spPr>
          <a:xfrm>
            <a:off x="10136659" y="3023222"/>
            <a:ext cx="0" cy="99408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3616304-E1D3-234F-4ED6-0C427EBE8F1D}"/>
              </a:ext>
            </a:extLst>
          </p:cNvPr>
          <p:cNvSpPr txBox="1"/>
          <p:nvPr/>
        </p:nvSpPr>
        <p:spPr>
          <a:xfrm>
            <a:off x="7982623" y="3335599"/>
            <a:ext cx="258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BCADC8-3010-71BF-7223-82BB5E7C6B63}"/>
              </a:ext>
            </a:extLst>
          </p:cNvPr>
          <p:cNvSpPr txBox="1"/>
          <p:nvPr/>
        </p:nvSpPr>
        <p:spPr>
          <a:xfrm>
            <a:off x="10139325" y="2789033"/>
            <a:ext cx="258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995CCF5-68A9-FB19-541D-0B43D65A3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7334" y="5096925"/>
            <a:ext cx="1638033" cy="78541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E08394E-4A29-FCD4-947F-5240D0B11A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0851" y="5096925"/>
            <a:ext cx="1700248" cy="78541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4BB9CC7-013C-56E2-A845-CE7CBCFDDD5C}"/>
              </a:ext>
            </a:extLst>
          </p:cNvPr>
          <p:cNvSpPr txBox="1"/>
          <p:nvPr/>
        </p:nvSpPr>
        <p:spPr>
          <a:xfrm>
            <a:off x="6105398" y="5304967"/>
            <a:ext cx="561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2Re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F64B72D-C19F-1D0E-2FFE-4A205CD38795}"/>
              </a:ext>
            </a:extLst>
          </p:cNvPr>
          <p:cNvCxnSpPr>
            <a:cxnSpLocks/>
          </p:cNvCxnSpPr>
          <p:nvPr/>
        </p:nvCxnSpPr>
        <p:spPr>
          <a:xfrm flipH="1">
            <a:off x="6657334" y="5047402"/>
            <a:ext cx="22126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C275C7-675B-9449-0B97-87C56E149D4E}"/>
              </a:ext>
            </a:extLst>
          </p:cNvPr>
          <p:cNvCxnSpPr/>
          <p:nvPr/>
        </p:nvCxnSpPr>
        <p:spPr>
          <a:xfrm>
            <a:off x="6666732" y="5055735"/>
            <a:ext cx="0" cy="8919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FB2ED3C-C3E5-DE1D-B6FB-B0F487275146}"/>
              </a:ext>
            </a:extLst>
          </p:cNvPr>
          <p:cNvCxnSpPr/>
          <p:nvPr/>
        </p:nvCxnSpPr>
        <p:spPr>
          <a:xfrm>
            <a:off x="6666732" y="5939480"/>
            <a:ext cx="2118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BF1B1A9-028C-4B6A-4EC0-F3AF88A33C65}"/>
              </a:ext>
            </a:extLst>
          </p:cNvPr>
          <p:cNvCxnSpPr>
            <a:cxnSpLocks/>
          </p:cNvCxnSpPr>
          <p:nvPr/>
        </p:nvCxnSpPr>
        <p:spPr>
          <a:xfrm flipH="1">
            <a:off x="10103369" y="4990263"/>
            <a:ext cx="22126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3B0CD09-954B-EF43-44A8-B6443C0E46DB}"/>
              </a:ext>
            </a:extLst>
          </p:cNvPr>
          <p:cNvCxnSpPr/>
          <p:nvPr/>
        </p:nvCxnSpPr>
        <p:spPr>
          <a:xfrm>
            <a:off x="10324630" y="4990358"/>
            <a:ext cx="0" cy="8919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43AFCA-C215-B70F-15D6-400A81DB14B2}"/>
              </a:ext>
            </a:extLst>
          </p:cNvPr>
          <p:cNvCxnSpPr/>
          <p:nvPr/>
        </p:nvCxnSpPr>
        <p:spPr>
          <a:xfrm>
            <a:off x="10112767" y="5882341"/>
            <a:ext cx="2118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CE0E1E5-39C7-2703-569F-89B0E69AB756}"/>
              </a:ext>
            </a:extLst>
          </p:cNvPr>
          <p:cNvSpPr txBox="1"/>
          <p:nvPr/>
        </p:nvSpPr>
        <p:spPr>
          <a:xfrm>
            <a:off x="8191089" y="4935635"/>
            <a:ext cx="258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066194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F057E-23C4-3E01-15AF-7D2CEBB70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So, what’s the idea?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76E1F-84FF-1726-AEF7-53F654AF0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E3A5B-CCC6-E37B-53DE-3C22ADA41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92239-1854-2798-6272-218D2FA1F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4264EA-05EE-96EB-0A04-6CA8DF7CE395}"/>
              </a:ext>
            </a:extLst>
          </p:cNvPr>
          <p:cNvSpPr/>
          <p:nvPr/>
        </p:nvSpPr>
        <p:spPr>
          <a:xfrm>
            <a:off x="105104" y="2932765"/>
            <a:ext cx="2101106" cy="154047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Sample a phase space point just constrained by conservation of energy-momentum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7018013-D1E4-FE61-9861-E26D94D8F616}"/>
              </a:ext>
            </a:extLst>
          </p:cNvPr>
          <p:cNvSpPr/>
          <p:nvPr/>
        </p:nvSpPr>
        <p:spPr>
          <a:xfrm>
            <a:off x="3256763" y="2932765"/>
            <a:ext cx="2101106" cy="154047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Generator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C735E45-3137-19C0-8FE9-9890E84EE371}"/>
              </a:ext>
            </a:extLst>
          </p:cNvPr>
          <p:cNvCxnSpPr>
            <a:stCxn id="9" idx="3"/>
            <a:endCxn id="11" idx="1"/>
          </p:cNvCxnSpPr>
          <p:nvPr/>
        </p:nvCxnSpPr>
        <p:spPr>
          <a:xfrm>
            <a:off x="2206210" y="3703003"/>
            <a:ext cx="10505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BBF5815-7B55-82B5-6C97-0B8D98E0D479}"/>
              </a:ext>
            </a:extLst>
          </p:cNvPr>
          <p:cNvCxnSpPr>
            <a:cxnSpLocks/>
            <a:stCxn id="11" idx="3"/>
            <a:endCxn id="16" idx="1"/>
          </p:cNvCxnSpPr>
          <p:nvPr/>
        </p:nvCxnSpPr>
        <p:spPr>
          <a:xfrm flipV="1">
            <a:off x="5357869" y="3703000"/>
            <a:ext cx="1050553" cy="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0EE27EC-B2C6-036A-AF05-CAF59FFE9802}"/>
              </a:ext>
            </a:extLst>
          </p:cNvPr>
          <p:cNvSpPr/>
          <p:nvPr/>
        </p:nvSpPr>
        <p:spPr>
          <a:xfrm>
            <a:off x="6408422" y="2932762"/>
            <a:ext cx="2101106" cy="154047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Simulator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30CDDE2-E174-3ADE-D04C-7FE0D565DF77}"/>
                  </a:ext>
                </a:extLst>
              </p:cNvPr>
              <p:cNvSpPr txBox="1"/>
              <p:nvPr/>
            </p:nvSpPr>
            <p:spPr>
              <a:xfrm>
                <a:off x="2412841" y="3228546"/>
                <a:ext cx="700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30CDDE2-E174-3ADE-D04C-7FE0D565DF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2841" y="3228546"/>
                <a:ext cx="700216" cy="369332"/>
              </a:xfrm>
              <a:prstGeom prst="rect">
                <a:avLst/>
              </a:prstGeom>
              <a:blipFill>
                <a:blip r:embed="rId2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D49F3F-F491-CF0D-22CB-1C67AAED8548}"/>
                  </a:ext>
                </a:extLst>
              </p:cNvPr>
              <p:cNvSpPr txBox="1"/>
              <p:nvPr/>
            </p:nvSpPr>
            <p:spPr>
              <a:xfrm>
                <a:off x="5533037" y="3228546"/>
                <a:ext cx="700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FD49F3F-F491-CF0D-22CB-1C67AAED85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037" y="3228546"/>
                <a:ext cx="700216" cy="369332"/>
              </a:xfrm>
              <a:prstGeom prst="rect">
                <a:avLst/>
              </a:prstGeom>
              <a:blipFill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DDCF05C-0F65-F3A6-A4E2-9A4192920DF4}"/>
              </a:ext>
            </a:extLst>
          </p:cNvPr>
          <p:cNvCxnSpPr>
            <a:cxnSpLocks/>
          </p:cNvCxnSpPr>
          <p:nvPr/>
        </p:nvCxnSpPr>
        <p:spPr>
          <a:xfrm flipV="1">
            <a:off x="8509528" y="3702999"/>
            <a:ext cx="1050553" cy="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15B4E3E-1556-361A-563D-3E1BF4A6941B}"/>
                  </a:ext>
                </a:extLst>
              </p:cNvPr>
              <p:cNvSpPr txBox="1"/>
              <p:nvPr/>
            </p:nvSpPr>
            <p:spPr>
              <a:xfrm>
                <a:off x="8758150" y="3228546"/>
                <a:ext cx="700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15B4E3E-1556-361A-563D-3E1BF4A69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8150" y="3228546"/>
                <a:ext cx="700216" cy="369332"/>
              </a:xfrm>
              <a:prstGeom prst="rect">
                <a:avLst/>
              </a:prstGeom>
              <a:blipFill>
                <a:blip r:embed="rId4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">
            <a:extLst>
              <a:ext uri="{FF2B5EF4-FFF2-40B4-BE49-F238E27FC236}">
                <a16:creationId xmlns:a16="http://schemas.microsoft.com/office/drawing/2014/main" id="{B6F9E337-FCAD-E1EC-03FB-91BDC7121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318" y="2308925"/>
            <a:ext cx="2473835" cy="278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389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C2176-51A3-476D-3EA7-0E1A7BAC5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99A8B-10D0-2718-5202-AC5FB902D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0B736-8E55-9E10-538B-3129A9337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84498-EA9B-168A-4A0A-BE5F53B6B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7D3D7F-6C17-BFA5-009E-D57247C3E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233" y="986995"/>
            <a:ext cx="3332085" cy="19547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5C43F1-2079-80EA-F249-863777DD8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018" y="3757428"/>
            <a:ext cx="2503745" cy="23195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1408D0-D797-CA15-9031-115F70E40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9849" y="1513197"/>
            <a:ext cx="3269918" cy="16766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92E4FF4-7E59-01E5-6864-40D25D6E3E5C}"/>
                  </a:ext>
                </a:extLst>
              </p:cNvPr>
              <p:cNvSpPr/>
              <p:nvPr/>
            </p:nvSpPr>
            <p:spPr>
              <a:xfrm>
                <a:off x="176884" y="2960763"/>
                <a:ext cx="3962400" cy="351188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Full simulation</a:t>
                </a: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Common software framework (usually Geant4, but others exist)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Experiments provide additional code (digitization, reconstruction, …)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Explicit modeling of detector geometry, materials, interactions w/ particles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Add thousands of additional variables. Sequential sampling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92E4FF4-7E59-01E5-6864-40D25D6E3E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884" y="2960763"/>
                <a:ext cx="3962400" cy="3511880"/>
              </a:xfrm>
              <a:prstGeom prst="rect">
                <a:avLst/>
              </a:prstGeom>
              <a:blipFill>
                <a:blip r:embed="rId5"/>
                <a:stretch>
                  <a:fillRect l="-1074" t="-865" r="-3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EDE38395-9A70-8619-147A-35931E3E178F}"/>
              </a:ext>
            </a:extLst>
          </p:cNvPr>
          <p:cNvSpPr/>
          <p:nvPr/>
        </p:nvSpPr>
        <p:spPr>
          <a:xfrm>
            <a:off x="4381500" y="1113280"/>
            <a:ext cx="3962400" cy="2543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Fast simulation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Usually experiment-specific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Explicit modeling of detector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 approximations: analytical shower shapes, truth-associated track reconstruction, 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1FABC64-D05E-94D7-CA7D-505EEAD52A3E}"/>
                  </a:ext>
                </a:extLst>
              </p:cNvPr>
              <p:cNvSpPr/>
              <p:nvPr/>
            </p:nvSpPr>
            <p:spPr>
              <a:xfrm>
                <a:off x="8059695" y="3790583"/>
                <a:ext cx="3962400" cy="231952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Parametrized simulation</a:t>
                </a: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Does not describe the detector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Replaces entire chain (“end-to-end”)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</a:rPr>
                  <a:t>Can be done with analytical function or machine learning methods</a:t>
                </a:r>
              </a:p>
              <a:p>
                <a:endParaRPr lang="en-US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1FABC64-D05E-94D7-CA7D-505EEAD52A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9695" y="3790583"/>
                <a:ext cx="3962400" cy="2319522"/>
              </a:xfrm>
              <a:prstGeom prst="rect">
                <a:avLst/>
              </a:prstGeom>
              <a:blipFill>
                <a:blip r:embed="rId6"/>
                <a:stretch>
                  <a:fillRect l="-1074" t="-1309" r="-153" b="-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84D60D89-44F9-392A-61D3-F75A962CECA5}"/>
              </a:ext>
            </a:extLst>
          </p:cNvPr>
          <p:cNvSpPr/>
          <p:nvPr/>
        </p:nvSpPr>
        <p:spPr>
          <a:xfrm>
            <a:off x="10420865" y="2842054"/>
            <a:ext cx="1202724" cy="3478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767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E80F4-B6DA-177E-CA2E-7C7E68690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landscape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B2CF0-1318-2F71-2B98-0493D721D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392" y="1145628"/>
            <a:ext cx="7468257" cy="5036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can we use ML with simulation?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1900" dirty="0"/>
              <a:t>Augment the full simulation</a:t>
            </a:r>
          </a:p>
          <a:p>
            <a:pPr lvl="1"/>
            <a:r>
              <a:rPr lang="en-US" sz="1700" dirty="0"/>
              <a:t>Improve the MC weights with data</a:t>
            </a:r>
          </a:p>
          <a:p>
            <a:pPr lvl="1"/>
            <a:r>
              <a:rPr lang="en-US" sz="1700" dirty="0"/>
              <a:t>Calibrate your simulation</a:t>
            </a:r>
          </a:p>
          <a:p>
            <a:r>
              <a:rPr lang="en-US" sz="1900" dirty="0"/>
              <a:t>Replace (part of) full simulation</a:t>
            </a:r>
          </a:p>
          <a:p>
            <a:r>
              <a:rPr lang="en-US" sz="1900" dirty="0"/>
              <a:t>Create an “end-to-end” parametrized simulation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dirty="0"/>
              <a:t>Goals: 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AutoNum type="arabicPeriod"/>
            </a:pPr>
            <a:r>
              <a:rPr lang="en-US" sz="1900" dirty="0"/>
              <a:t>Increase speed while preserving accuracy</a:t>
            </a:r>
          </a:p>
          <a:p>
            <a:pPr marL="457200" indent="-457200">
              <a:buAutoNum type="arabicPeriod"/>
            </a:pPr>
            <a:r>
              <a:rPr lang="en-US" sz="1900" dirty="0"/>
              <a:t>Preserve speed while increasing accuracy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38B67-04FE-5FAF-ED7E-1A4E7EC08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C5560-BF01-2933-882A-060A4AD9D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279D9-9084-F3FA-A664-F93E4642A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8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3D2016A-94C3-D5E4-4596-FFCE736F789E}"/>
              </a:ext>
            </a:extLst>
          </p:cNvPr>
          <p:cNvCxnSpPr>
            <a:cxnSpLocks/>
          </p:cNvCxnSpPr>
          <p:nvPr/>
        </p:nvCxnSpPr>
        <p:spPr>
          <a:xfrm>
            <a:off x="7803034" y="2105507"/>
            <a:ext cx="0" cy="2457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78FCFF1-7656-E433-ED51-944266714E00}"/>
              </a:ext>
            </a:extLst>
          </p:cNvPr>
          <p:cNvCxnSpPr>
            <a:cxnSpLocks/>
          </p:cNvCxnSpPr>
          <p:nvPr/>
        </p:nvCxnSpPr>
        <p:spPr>
          <a:xfrm>
            <a:off x="7803034" y="4562957"/>
            <a:ext cx="33757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4054C5E-1570-7F74-B668-688267B05FD4}"/>
              </a:ext>
            </a:extLst>
          </p:cNvPr>
          <p:cNvSpPr txBox="1"/>
          <p:nvPr/>
        </p:nvSpPr>
        <p:spPr>
          <a:xfrm>
            <a:off x="8138983" y="2360623"/>
            <a:ext cx="840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FullSim</a:t>
            </a:r>
            <a:endParaRPr lang="en-US" sz="1200" dirty="0"/>
          </a:p>
          <a:p>
            <a:r>
              <a:rPr lang="en-US" sz="1200" dirty="0"/>
              <a:t>Geant4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D3DED9-0234-BBB9-140D-57307B3AAA91}"/>
              </a:ext>
            </a:extLst>
          </p:cNvPr>
          <p:cNvSpPr txBox="1"/>
          <p:nvPr/>
        </p:nvSpPr>
        <p:spPr>
          <a:xfrm>
            <a:off x="9070760" y="3205515"/>
            <a:ext cx="840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FastSim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6AA7AC-5623-3B2D-B18F-6872B3992048}"/>
              </a:ext>
            </a:extLst>
          </p:cNvPr>
          <p:cNvSpPr txBox="1"/>
          <p:nvPr/>
        </p:nvSpPr>
        <p:spPr>
          <a:xfrm>
            <a:off x="9911022" y="3768845"/>
            <a:ext cx="1197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Parameterized simulation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F7EFD8-511A-5292-E350-2C1B4ACDABA0}"/>
              </a:ext>
            </a:extLst>
          </p:cNvPr>
          <p:cNvSpPr txBox="1"/>
          <p:nvPr/>
        </p:nvSpPr>
        <p:spPr>
          <a:xfrm rot="16200000">
            <a:off x="7244406" y="2222123"/>
            <a:ext cx="840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Accuracy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DCC38E-0B52-E001-6994-499172EA4C30}"/>
              </a:ext>
            </a:extLst>
          </p:cNvPr>
          <p:cNvSpPr txBox="1"/>
          <p:nvPr/>
        </p:nvSpPr>
        <p:spPr>
          <a:xfrm>
            <a:off x="10446459" y="4550859"/>
            <a:ext cx="840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Speed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709BC6A-811C-A01C-C458-11614AE1A4C6}"/>
              </a:ext>
            </a:extLst>
          </p:cNvPr>
          <p:cNvSpPr txBox="1"/>
          <p:nvPr/>
        </p:nvSpPr>
        <p:spPr>
          <a:xfrm>
            <a:off x="10005279" y="1834432"/>
            <a:ext cx="110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Our need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B2577E9-3B46-5C9F-92EE-96C977375D87}"/>
              </a:ext>
            </a:extLst>
          </p:cNvPr>
          <p:cNvCxnSpPr>
            <a:cxnSpLocks/>
          </p:cNvCxnSpPr>
          <p:nvPr/>
        </p:nvCxnSpPr>
        <p:spPr>
          <a:xfrm flipV="1">
            <a:off x="8861167" y="2125072"/>
            <a:ext cx="967023" cy="475520"/>
          </a:xfrm>
          <a:prstGeom prst="straightConnector1">
            <a:avLst/>
          </a:prstGeom>
          <a:ln>
            <a:solidFill>
              <a:srgbClr val="AC5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34F345A-9FCE-80E3-12E6-C57A7D914EC6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9490889" y="2262633"/>
            <a:ext cx="674602" cy="942882"/>
          </a:xfrm>
          <a:prstGeom prst="straightConnector1">
            <a:avLst/>
          </a:prstGeom>
          <a:ln>
            <a:solidFill>
              <a:srgbClr val="AC5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94082B0-736E-EE85-4312-A07C23E2C536}"/>
              </a:ext>
            </a:extLst>
          </p:cNvPr>
          <p:cNvCxnSpPr>
            <a:cxnSpLocks/>
          </p:cNvCxnSpPr>
          <p:nvPr/>
        </p:nvCxnSpPr>
        <p:spPr>
          <a:xfrm flipV="1">
            <a:off x="10422666" y="2307901"/>
            <a:ext cx="23793" cy="1458885"/>
          </a:xfrm>
          <a:prstGeom prst="straightConnector1">
            <a:avLst/>
          </a:prstGeom>
          <a:ln>
            <a:solidFill>
              <a:srgbClr val="AC5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215F02E-6FE0-5AC2-CE4D-4253E79F68E4}"/>
              </a:ext>
            </a:extLst>
          </p:cNvPr>
          <p:cNvSpPr txBox="1"/>
          <p:nvPr/>
        </p:nvSpPr>
        <p:spPr>
          <a:xfrm>
            <a:off x="10430670" y="2693077"/>
            <a:ext cx="1103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AC52FF"/>
                </a:solidFill>
              </a:rPr>
              <a:t>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425462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4E602-9818-7C8A-1429-2D1B1312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Augment full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5DD69F-E13C-A603-0E7B-50F5859CD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Usually </a:t>
            </a:r>
            <a:r>
              <a:rPr lang="en-US" i="1" dirty="0"/>
              <a:t>deterministic.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217FA-5EAC-D9C2-0448-ECC6C92C3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3D4B9-8801-374F-BBC2-F3B13574431F}" type="datetime1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6FC6F-157B-3FD3-8CF1-AE39D5651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Machine learning: simulation and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B62F0-080D-7122-0A73-88F3A6D82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A4DD9-3BAF-384B-B2B0-30A73ACA4FF2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6F6D89A-0221-C74E-3D56-C8FF1D2F43BE}"/>
                  </a:ext>
                </a:extLst>
              </p:cNvPr>
              <p:cNvSpPr/>
              <p:nvPr/>
            </p:nvSpPr>
            <p:spPr>
              <a:xfrm>
                <a:off x="415868" y="1845275"/>
                <a:ext cx="5342381" cy="422183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Classification based</a:t>
                </a:r>
              </a:p>
              <a:p>
                <a:endParaRPr lang="en-US" b="1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Uses a </a:t>
                </a:r>
                <a:r>
                  <a:rPr lang="en-US">
                    <a:solidFill>
                      <a:schemeClr val="tx1"/>
                    </a:solidFill>
                  </a:rPr>
                  <a:t>classification loss, </a:t>
                </a:r>
                <a:r>
                  <a:rPr lang="en-US" dirty="0">
                    <a:solidFill>
                      <a:schemeClr val="tx1"/>
                    </a:solidFill>
                  </a:rPr>
                  <a:t>like the one you tried in Gordon’s lectures</a:t>
                </a: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nary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The minimum of this loss function is achieved at:</a:t>
                </a: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(balanced)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6F6D89A-0221-C74E-3D56-C8FF1D2F43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868" y="1845275"/>
                <a:ext cx="5342381" cy="4221831"/>
              </a:xfrm>
              <a:prstGeom prst="rect">
                <a:avLst/>
              </a:prstGeom>
              <a:blipFill>
                <a:blip r:embed="rId2"/>
                <a:stretch>
                  <a:fillRect l="-796" t="-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6C6B0DC-A01C-412E-6827-EF9163E60059}"/>
                  </a:ext>
                </a:extLst>
              </p:cNvPr>
              <p:cNvSpPr/>
              <p:nvPr/>
            </p:nvSpPr>
            <p:spPr>
              <a:xfrm>
                <a:off x="6156943" y="1845274"/>
                <a:ext cx="5342381" cy="422183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Regression based</a:t>
                </a:r>
              </a:p>
              <a:p>
                <a:endParaRPr lang="en-US" b="1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Uses a regression loss, for instance MSE (there are others):</a:t>
                </a: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Creates a calibration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But it only calibrates the average (conditional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), not full distributions.</a:t>
                </a: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6C6B0DC-A01C-412E-6827-EF9163E6005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943" y="1845274"/>
                <a:ext cx="5342381" cy="4221831"/>
              </a:xfrm>
              <a:prstGeom prst="rect">
                <a:avLst/>
              </a:prstGeom>
              <a:blipFill>
                <a:blip r:embed="rId3"/>
                <a:stretch>
                  <a:fillRect l="-911" t="-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1345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25410</TotalTime>
  <Words>1537</Words>
  <Application>Microsoft Office PowerPoint</Application>
  <PresentationFormat>Widescreen</PresentationFormat>
  <Paragraphs>342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Cambria Math</vt:lpstr>
      <vt:lpstr>Helvetica</vt:lpstr>
      <vt:lpstr>Office Theme</vt:lpstr>
      <vt:lpstr>Machine learning: simulation and data</vt:lpstr>
      <vt:lpstr>Before we start</vt:lpstr>
      <vt:lpstr>Analysis and simulation</vt:lpstr>
      <vt:lpstr>How do we count MC events?</vt:lpstr>
      <vt:lpstr>Negative weights</vt:lpstr>
      <vt:lpstr>So, what’s the idea?</vt:lpstr>
      <vt:lpstr>Simulation</vt:lpstr>
      <vt:lpstr>Simulation landscape</vt:lpstr>
      <vt:lpstr>Augment full simulation</vt:lpstr>
      <vt:lpstr>Classification-based reweighting</vt:lpstr>
      <vt:lpstr>Intermezzo</vt:lpstr>
      <vt:lpstr>Optimal transport</vt:lpstr>
      <vt:lpstr>1D optimal transport</vt:lpstr>
      <vt:lpstr>ML optimal transport</vt:lpstr>
      <vt:lpstr>Optimal transport</vt:lpstr>
      <vt:lpstr>Generative methods</vt:lpstr>
      <vt:lpstr>Generative Adversarial Network</vt:lpstr>
      <vt:lpstr>Generative Adversarial Network</vt:lpstr>
      <vt:lpstr>Generative Adversarial Network</vt:lpstr>
      <vt:lpstr>Generative Adversarial Network</vt:lpstr>
      <vt:lpstr>Simulation of showers in ATLAS calorimeter</vt:lpstr>
      <vt:lpstr>Simulation of showers in ATLAS calorimeter</vt:lpstr>
      <vt:lpstr>How do we use this in a fast MC?</vt:lpstr>
      <vt:lpstr>Variational AutoEncoders (VAE)</vt:lpstr>
      <vt:lpstr>Training Variation AutoEncoders</vt:lpstr>
      <vt:lpstr>Variational AutoEncoders</vt:lpstr>
      <vt:lpstr>Normalizing flows</vt:lpstr>
      <vt:lpstr>Normalizing flows</vt:lpstr>
      <vt:lpstr>Normalizing flows</vt:lpstr>
      <vt:lpstr>Normalizing Flows</vt:lpstr>
      <vt:lpstr>How do we use this?</vt:lpstr>
      <vt:lpstr>Simulation-based inference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Verena Martinez Outschoorn</dc:creator>
  <cp:lastModifiedBy>Rafael Coelho Lopes de Sa</cp:lastModifiedBy>
  <cp:revision>64</cp:revision>
  <dcterms:created xsi:type="dcterms:W3CDTF">2023-09-10T14:13:49Z</dcterms:created>
  <dcterms:modified xsi:type="dcterms:W3CDTF">2023-12-21T04:16:16Z</dcterms:modified>
</cp:coreProperties>
</file>