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sldIdLst>
    <p:sldId id="257" r:id="rId4"/>
    <p:sldId id="272" r:id="rId5"/>
    <p:sldId id="274" r:id="rId6"/>
    <p:sldId id="273" r:id="rId7"/>
    <p:sldId id="277" r:id="rId8"/>
    <p:sldId id="278" r:id="rId9"/>
    <p:sldId id="264" r:id="rId10"/>
    <p:sldId id="302" r:id="rId11"/>
    <p:sldId id="310" r:id="rId12"/>
    <p:sldId id="303" r:id="rId13"/>
    <p:sldId id="258" r:id="rId14"/>
    <p:sldId id="259" r:id="rId15"/>
    <p:sldId id="260" r:id="rId16"/>
    <p:sldId id="261" r:id="rId17"/>
    <p:sldId id="263" r:id="rId18"/>
    <p:sldId id="262" r:id="rId19"/>
    <p:sldId id="304" r:id="rId20"/>
    <p:sldId id="305" r:id="rId21"/>
    <p:sldId id="265" r:id="rId22"/>
    <p:sldId id="266" r:id="rId23"/>
    <p:sldId id="307" r:id="rId24"/>
    <p:sldId id="308" r:id="rId25"/>
    <p:sldId id="309" r:id="rId26"/>
    <p:sldId id="267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0EA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2"/>
    <p:restoredTop sz="95126"/>
  </p:normalViewPr>
  <p:slideViewPr>
    <p:cSldViewPr snapToGrid="0" snapToObjects="1">
      <p:cViewPr varScale="1">
        <p:scale>
          <a:sx n="115" d="100"/>
          <a:sy n="115" d="100"/>
        </p:scale>
        <p:origin x="6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dk2" tx2="lt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3737793989792771E-2"/>
          <c:y val="0.10089561801006935"/>
          <c:w val="0.88162297871160478"/>
          <c:h val="0.75424006243401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Sections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numRef>
              <c:f>Foglio1!$A$2:$A$15</c:f>
              <c:numCache>
                <c:formatCode>General</c:formatCod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numCache>
            </c:numRef>
          </c:cat>
          <c:val>
            <c:numRef>
              <c:f>Foglio1!$B$2:$B$15</c:f>
              <c:numCache>
                <c:formatCode>General</c:formatCode>
                <c:ptCount val="14"/>
                <c:pt idx="0">
                  <c:v>3</c:v>
                </c:pt>
                <c:pt idx="1">
                  <c:v>10</c:v>
                </c:pt>
                <c:pt idx="2">
                  <c:v>18</c:v>
                </c:pt>
                <c:pt idx="3">
                  <c:v>23</c:v>
                </c:pt>
                <c:pt idx="4">
                  <c:v>27</c:v>
                </c:pt>
                <c:pt idx="5">
                  <c:v>35</c:v>
                </c:pt>
                <c:pt idx="6">
                  <c:v>42</c:v>
                </c:pt>
                <c:pt idx="7">
                  <c:v>48</c:v>
                </c:pt>
                <c:pt idx="8">
                  <c:v>55</c:v>
                </c:pt>
                <c:pt idx="9">
                  <c:v>57</c:v>
                </c:pt>
                <c:pt idx="10">
                  <c:v>62</c:v>
                </c:pt>
                <c:pt idx="11">
                  <c:v>68</c:v>
                </c:pt>
                <c:pt idx="12">
                  <c:v>68</c:v>
                </c:pt>
                <c:pt idx="13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14-42CE-983D-B59D76C81EA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Countries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Foglio1!$A$2:$A$15</c:f>
              <c:numCache>
                <c:formatCode>General</c:formatCod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numCache>
            </c:numRef>
          </c:cat>
          <c:val>
            <c:numRef>
              <c:f>Foglio1!$C$2:$C$15</c:f>
              <c:numCache>
                <c:formatCode>General</c:formatCode>
                <c:ptCount val="14"/>
                <c:pt idx="0">
                  <c:v>3</c:v>
                </c:pt>
                <c:pt idx="1">
                  <c:v>7</c:v>
                </c:pt>
                <c:pt idx="2">
                  <c:v>10</c:v>
                </c:pt>
                <c:pt idx="3">
                  <c:v>12</c:v>
                </c:pt>
                <c:pt idx="4">
                  <c:v>14</c:v>
                </c:pt>
                <c:pt idx="5">
                  <c:v>20</c:v>
                </c:pt>
                <c:pt idx="6">
                  <c:v>24</c:v>
                </c:pt>
                <c:pt idx="7">
                  <c:v>26</c:v>
                </c:pt>
                <c:pt idx="8">
                  <c:v>26</c:v>
                </c:pt>
                <c:pt idx="9">
                  <c:v>29</c:v>
                </c:pt>
                <c:pt idx="10">
                  <c:v>34</c:v>
                </c:pt>
                <c:pt idx="11">
                  <c:v>37</c:v>
                </c:pt>
                <c:pt idx="12">
                  <c:v>32</c:v>
                </c:pt>
                <c:pt idx="13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14-42CE-983D-B59D76C81E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3358032"/>
        <c:axId val="373354504"/>
      </c:barChart>
      <c:catAx>
        <c:axId val="37335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fr-FR"/>
          </a:p>
        </c:txPr>
        <c:crossAx val="373354504"/>
        <c:crosses val="autoZero"/>
        <c:auto val="1"/>
        <c:lblAlgn val="ctr"/>
        <c:lblOffset val="100"/>
        <c:noMultiLvlLbl val="0"/>
      </c:catAx>
      <c:valAx>
        <c:axId val="373354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fr-FR"/>
          </a:p>
        </c:txPr>
        <c:crossAx val="37335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54959280038456"/>
          <c:y val="0.12240039668725189"/>
          <c:w val="0.23807533323036942"/>
          <c:h val="0.22507174597973853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>
              <a:solidFill>
                <a:schemeClr val="bg1"/>
              </a:solidFill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latin typeface="Calibri" pitchFamily="34" charset="0"/>
          <a:cs typeface="Calibri" pitchFamily="34" charset="0"/>
        </a:defRPr>
      </a:pPr>
      <a:endParaRPr lang="fr-FR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D1952-22F0-5D41-B3EB-54BF0CB85F04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1CE70-869B-F845-9D6E-9F2030ED83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361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8" name="Google Shape;1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7306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9669AB-C7BF-D445-AF0B-522DCE902C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A78550D-D012-5B4C-98BD-06BE53647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182AD8-0D1C-D845-94D5-7D04EAFD9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40E863-DE68-F541-9E53-08C680E7D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0AA655-0913-6544-B80A-EA5577C8D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625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839DCA-3250-574C-A030-1670B67EC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744C20-4E4A-0942-8537-EDC0BA027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2F1254-CE02-1644-86C5-A20354132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6474C3-94C4-FD46-A0FF-E6562FA36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FDDD1B-207A-3F44-8EC3-20A1D8863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51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F9F00E3-DEF1-B140-A99E-1EA5B21C02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D294C3D-839A-B24E-8524-9B95877B94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1E6AA4-9E46-5F49-8D6E-C47575642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0DC44C-2988-3743-911B-218947D62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A88B65-FC67-834D-80A9-AEBEA22C0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20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6E3A7-7D41-534D-88CD-C522359D6002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816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2A1A8-5DEF-BF49-AC23-3E2B9CD56CE4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7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42AC7-A2AE-A54D-9C0F-CC0DD19F06FD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820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01AB1-18F2-B543-BD75-1268DA05BF10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85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E51DD-5A78-774E-807A-2700BBDE4AA4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592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968C3-11D1-2140-9CB4-A6C2F4E7DBE9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62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48BDF-6467-0444-9ACA-6A559B55AC58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849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95BF3-7707-F54A-8363-0C2466AA9780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572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38E12-C4B3-8A40-BFD2-6BE37AE04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E24AF8-23D5-D341-A389-AC905469AA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5FE34C-E468-084F-A8A9-E2EF56A17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A2683D-C74B-1442-A976-402E690E5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710FF7-F095-3649-A470-36A3ED25A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8082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DC997-F8BD-6B45-916B-45932BED2EE6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98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E02CA-B8CD-7745-826E-594CC341A0CC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9500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28ACF-8959-9244-BC5C-A187F713FC51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5777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50F85-572A-53EB-F692-19483D9CF9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E828B3-4F6C-BE8C-25E9-64B7D72549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7A349-61FE-4AFD-9B71-3745443C9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F51C9-1453-17E0-9AFA-10D167C3A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4712C-49E5-0ABA-76AE-E8DB9B399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388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A9BC2-087C-2DAD-FD56-5635A52A5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FCC1B-F135-24BC-BC48-A848E1A80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636E3-C5A7-D174-1665-064C8EDFB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DE029-D60A-E77F-9843-6576A3C5E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46438-AB20-D136-8A4D-0C04ED04E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51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F8D25-9B71-92B2-1BAD-1A548C525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5287AA-E5A5-3CC2-C525-DC9EF670C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66E5F-0906-9D39-0FC6-D5DE30034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FC10D-0E3A-47EC-946C-99AD24D7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8D913-5B40-87E7-0D5D-E831A7167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33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E5093-B490-6D7B-B76A-31EC3D27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74F58-3E07-4B4F-C42A-EB833778E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E81D1E-D6AB-1EFD-4C9E-475BCE470A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748420-E7D9-3F88-DC69-38DF86BEF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F4DBB-55B3-BD78-9CC6-1B0BBA912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AE9737-E753-A189-7BD1-072446FCB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76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9FC39-B5F5-788D-7DA1-5368D209C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2B8C8-8BBD-C277-DBC1-A0357A8C5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2B6C9E-42E1-648C-6662-BCE59442D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D864FF-9841-7E3E-0691-65BD26C425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DB5933-0D90-83E6-3E59-D9189865A6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3F5210-EA39-2923-DDF0-4F535E691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F82AAE-D6B4-20DD-B2E0-6BAFAEAF6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FE1A99-A925-ED8B-28E0-4934822EC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541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E8203-14E4-4683-89D0-6C0042410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150E24-0F30-DD6B-955C-632D8CCA1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BB9AE-E88B-38B8-03DB-DF51DA57A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07B145-4C79-2514-BC7C-32ED86DB7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20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9B48B5-B0F2-950E-D961-9B5865948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002919-B218-A6EB-BB4F-965479CB9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FB4AD6-EF76-D649-36E7-826E62020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95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B0C834-5BE5-9241-B125-5B1128310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598365-4424-7549-89AA-279C288F9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2D915EB-42EF-7B4E-A534-8DBB5D403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8C4C68-2712-454D-80D3-BECA7F47B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8F84C5-FB08-704B-A8EC-CC894958C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6770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19671-C559-76EA-8241-B66F54C6E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D78E6-1D63-53F3-3DEF-2267634E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7544BC-35BE-FD44-4F35-43B9E43FBB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2FE30D-6CDD-BCB8-3AD6-64009DC2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F920C4-A966-AC49-1E20-68DAEB258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7DC1C0-C60D-C147-BC06-8F5A15A12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094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236F2-15E6-A42F-BB25-031A2EEF6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FEA4F4-03C7-311C-4E5F-4A8BC987D2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20F939-28EF-9CFB-4779-2456D0FBA7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1FFBC8-D1A0-B0A9-84C1-E0F237C2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6F23F-4857-36A8-5299-B1B652CA1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77BB3F-BEDD-8631-B434-CC7F4F3A6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713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9598C-435A-AF8F-0719-B3C223282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197E3E-C1DF-7FAF-8E02-9CFEFD3E1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34B7A-F7FF-855D-E9BA-C0BB77547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1A16B-0D85-843E-CC72-306A65FDA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96924-6F63-E5D7-5F31-57E2A7207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344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AC1D75-7D34-6DC1-1D50-980B091609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035A56-3C49-4361-B00F-6AD0F37F81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7FA54-B7D8-B5D9-CEF4-9CD103CC2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AF887-F97C-4691-094D-97E604AB0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17823-E0F6-A57F-2129-EB001627F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4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43A179-642C-8A42-AC4E-9ED1D98E0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A17315-B45C-4C44-BA0E-170C284DE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DBA9FB-9F44-9946-B27F-00BE09FDA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B3FF21-4332-7242-823E-C8956457C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09FFA6-06A7-3D4D-AA49-E5C74683C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F27169-2332-0F46-9FF2-7BC2E11B1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61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A48F9C-87B6-BF4C-A886-11A8D4551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4932-6A46-B54B-BDE2-0C0104FA8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634A44-63FC-4146-9236-8977BBE10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E78437C-679B-3840-BE76-7DE2092DA6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E6F34CC-7E3E-3F42-A1AC-B963215FEB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7AC54D2-13D6-C64C-A807-C35E4C85B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1457FE-C029-C647-95B7-A5F8BB667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7150628-EC4B-C744-8C4D-77F11B934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27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5A8EB5-D28C-314E-9D10-590C3B68B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08DE59D-5CEB-8C45-80E2-AD2116DB4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23133C-0E2C-2142-8A72-60FD7B783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C08EB7D-AD61-3244-B0EC-9832BEFEB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635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68523A5-78B8-C74A-AC1E-AEDE7A08D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5B7477-BFD0-314F-A45B-7468F6DD4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498277-DC02-7C46-9A2E-EFE0A7F9E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510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348720-C66B-F548-A189-DAB5D5430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4433CE-995E-DE40-9DBA-9B1403DD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14FA5C-6BF3-F64E-A56F-CF4FBAF5F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7601BD-94C7-DF45-866C-90BB52A9C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D535CD-B685-7043-96C1-EEB1397A1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92CE8E-7995-E14C-8EA8-273B2DB00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8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4F8DF1-5729-D042-B7BB-8ADD510D7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FC5890-8A7F-5E43-8964-CE83F86706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4528B5B-B9CC-C149-8716-C134A9A80F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481CC3-BC0A-7D47-A553-05F3EC4CE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1C33010-BE79-DE43-9156-20664159D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C6DD8C-DC6F-CD4E-8E0B-D5CDEE331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392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6E6A695-3FBF-8345-A7DA-C3BA2E05C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90123C-6D35-C041-9738-1FE5BAFC6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A3224B-47F4-6C4B-8ED1-022B85B5A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1F1BD-4977-9E47-8592-4E8E62BCE8F8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62820F-6E13-BB44-A8DA-9B09B56B1B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252647-1431-1048-9BC7-D9A7BBE309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B8AA5-79BD-F540-B5BA-726798F87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24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CD3D30-8F04-0F4E-BE79-003D14D75B1F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4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8E22C2-D0CB-DC21-6909-6F2D90051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8B713-4C38-A65D-79E9-E860E57DB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7E86E-1696-6908-719D-97EACBBA0C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0C0499-11CE-BB43-9885-0C6B272B8BC8}" type="datetimeFigureOut">
              <a:rPr lang="en-US" smtClean="0"/>
              <a:t>3/22/24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210AA-C1DE-504B-AA8A-404FA629B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ECDEC-67A1-4B0B-BB51-37E0002C8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7D5E33-EA2F-C04E-BB18-8DDDA3F25887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5937DA-0917-4FEB-15A1-7D02FA3EDDF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39928" y="497865"/>
            <a:ext cx="7808420" cy="10720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E2E905-FD79-ACC2-F375-CC4EC577D26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20" y="6186487"/>
            <a:ext cx="1720156" cy="38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3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4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3C137EB-7470-8648-BE8F-F4F3DFF68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621" y="244756"/>
            <a:ext cx="1854777" cy="1854777"/>
          </a:xfrm>
          <a:prstGeom prst="rect">
            <a:avLst/>
          </a:prstGeom>
          <a:ln>
            <a:noFill/>
          </a:ln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6A8252B-A54E-A749-A831-E23394CEE89C}"/>
              </a:ext>
            </a:extLst>
          </p:cNvPr>
          <p:cNvCxnSpPr>
            <a:cxnSpLocks/>
          </p:cNvCxnSpPr>
          <p:nvPr/>
        </p:nvCxnSpPr>
        <p:spPr>
          <a:xfrm>
            <a:off x="1197033" y="2360814"/>
            <a:ext cx="98184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3072BFB-1CFB-A343-A7A6-CF4ED9F887B3}"/>
              </a:ext>
            </a:extLst>
          </p:cNvPr>
          <p:cNvCxnSpPr>
            <a:cxnSpLocks/>
          </p:cNvCxnSpPr>
          <p:nvPr/>
        </p:nvCxnSpPr>
        <p:spPr>
          <a:xfrm>
            <a:off x="1197033" y="5439295"/>
            <a:ext cx="98184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C3B4055-A8B8-3B4A-A646-36C209F50E5C}"/>
              </a:ext>
            </a:extLst>
          </p:cNvPr>
          <p:cNvSpPr txBox="1"/>
          <p:nvPr/>
        </p:nvSpPr>
        <p:spPr>
          <a:xfrm>
            <a:off x="1980876" y="2804975"/>
            <a:ext cx="825072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THE EUROPEAN PHYSICAL SOCIETY </a:t>
            </a:r>
          </a:p>
          <a:p>
            <a:pPr algn="ctr"/>
            <a:r>
              <a:rPr lang="fr-FR" sz="4400" dirty="0">
                <a:solidFill>
                  <a:srgbClr val="0070C0"/>
                </a:solidFill>
              </a:rPr>
              <a:t>IS GLAD TO WELCOME YOU AT </a:t>
            </a:r>
          </a:p>
          <a:p>
            <a:pPr algn="ctr"/>
            <a:r>
              <a:rPr lang="fr-FR" sz="4400" dirty="0">
                <a:solidFill>
                  <a:srgbClr val="0070C0"/>
                </a:solidFill>
              </a:rPr>
              <a:t>THE SECOND EPS FORUM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8E121EB-5ECC-CB4A-B172-5ABA03F8EBEB}"/>
              </a:ext>
            </a:extLst>
          </p:cNvPr>
          <p:cNvSpPr txBox="1"/>
          <p:nvPr/>
        </p:nvSpPr>
        <p:spPr>
          <a:xfrm>
            <a:off x="4679520" y="5949958"/>
            <a:ext cx="3243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Luc Bergé, EPS </a:t>
            </a:r>
            <a:r>
              <a:rPr lang="fr-FR" sz="2400" dirty="0" err="1">
                <a:solidFill>
                  <a:srgbClr val="0070C0"/>
                </a:solidFill>
              </a:rPr>
              <a:t>President</a:t>
            </a:r>
            <a:endParaRPr lang="fr-FR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215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3C137EB-7470-8648-BE8F-F4F3DFF68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946" y="166698"/>
            <a:ext cx="1854777" cy="1854777"/>
          </a:xfrm>
          <a:prstGeom prst="rect">
            <a:avLst/>
          </a:prstGeom>
          <a:ln>
            <a:noFill/>
          </a:ln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6A8252B-A54E-A749-A831-E23394CEE89C}"/>
              </a:ext>
            </a:extLst>
          </p:cNvPr>
          <p:cNvCxnSpPr>
            <a:cxnSpLocks/>
          </p:cNvCxnSpPr>
          <p:nvPr/>
        </p:nvCxnSpPr>
        <p:spPr>
          <a:xfrm>
            <a:off x="1197033" y="2360814"/>
            <a:ext cx="4991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3072BFB-1CFB-A343-A7A6-CF4ED9F887B3}"/>
              </a:ext>
            </a:extLst>
          </p:cNvPr>
          <p:cNvCxnSpPr>
            <a:cxnSpLocks/>
          </p:cNvCxnSpPr>
          <p:nvPr/>
        </p:nvCxnSpPr>
        <p:spPr>
          <a:xfrm>
            <a:off x="1197033" y="5283181"/>
            <a:ext cx="4991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C3B4055-A8B8-3B4A-A646-36C209F50E5C}"/>
              </a:ext>
            </a:extLst>
          </p:cNvPr>
          <p:cNvSpPr txBox="1"/>
          <p:nvPr/>
        </p:nvSpPr>
        <p:spPr>
          <a:xfrm>
            <a:off x="1107823" y="3350979"/>
            <a:ext cx="53846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WHY AN EPS FORUM?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F3C36F7-F46D-AD43-BD55-21BA618E1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483647" y="2147483647"/>
            <a:ext cx="9144000" cy="6858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E51AACF-2FA5-F448-BC45-675F49A8AE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138"/>
          <a:stretch/>
        </p:blipFill>
        <p:spPr>
          <a:xfrm>
            <a:off x="7094195" y="1"/>
            <a:ext cx="49061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56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7177363" y="95833"/>
            <a:ext cx="4431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0070C0"/>
                </a:solidFill>
              </a:rPr>
              <a:t>A collective </a:t>
            </a:r>
            <a:r>
              <a:rPr lang="fr-FR" sz="2800" b="1" dirty="0" err="1">
                <a:solidFill>
                  <a:srgbClr val="0070C0"/>
                </a:solidFill>
              </a:rPr>
              <a:t>achievement</a:t>
            </a:r>
            <a:r>
              <a:rPr lang="fr-FR" sz="2800" b="1" dirty="0">
                <a:solidFill>
                  <a:srgbClr val="0070C0"/>
                </a:solidFill>
              </a:rPr>
              <a:t>: </a:t>
            </a:r>
          </a:p>
          <a:p>
            <a:r>
              <a:rPr lang="fr-FR" sz="2800" b="1" dirty="0">
                <a:solidFill>
                  <a:srgbClr val="0070C0"/>
                </a:solidFill>
              </a:rPr>
              <a:t>The EPS joins forces</a:t>
            </a:r>
          </a:p>
          <a:p>
            <a:r>
              <a:rPr lang="fr-FR" sz="2800" b="1" dirty="0" err="1">
                <a:solidFill>
                  <a:srgbClr val="0070C0"/>
                </a:solidFill>
              </a:rPr>
              <a:t>with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its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Member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Societies</a:t>
            </a:r>
            <a:r>
              <a:rPr lang="fr-FR" sz="2800" b="1" dirty="0">
                <a:solidFill>
                  <a:srgbClr val="0070C0"/>
                </a:solidFill>
              </a:rPr>
              <a:t>, </a:t>
            </a:r>
          </a:p>
          <a:p>
            <a:r>
              <a:rPr lang="fr-FR" sz="2800" b="1" dirty="0">
                <a:solidFill>
                  <a:srgbClr val="0070C0"/>
                </a:solidFill>
              </a:rPr>
              <a:t>Divisions and Groups, and</a:t>
            </a:r>
          </a:p>
          <a:p>
            <a:r>
              <a:rPr lang="fr-FR" sz="2800" b="1" dirty="0" err="1">
                <a:solidFill>
                  <a:srgbClr val="0070C0"/>
                </a:solidFill>
              </a:rPr>
              <a:t>Associate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Members</a:t>
            </a:r>
            <a:endParaRPr lang="fr-FR" sz="2800" b="1" dirty="0">
              <a:solidFill>
                <a:srgbClr val="0070C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BD89133-9A60-7B49-ADAF-48B8B41A04D1}"/>
              </a:ext>
            </a:extLst>
          </p:cNvPr>
          <p:cNvSpPr/>
          <p:nvPr/>
        </p:nvSpPr>
        <p:spPr>
          <a:xfrm>
            <a:off x="265723" y="2591984"/>
            <a:ext cx="70993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- </a:t>
            </a:r>
            <a:r>
              <a:rPr lang="fr-FR" sz="2800" dirty="0" err="1"/>
              <a:t>Bring</a:t>
            </a:r>
            <a:r>
              <a:rPr lang="fr-FR" sz="2800" dirty="0"/>
              <a:t> </a:t>
            </a:r>
            <a:r>
              <a:rPr lang="fr-FR" sz="2800" dirty="0" err="1"/>
              <a:t>together</a:t>
            </a:r>
            <a:r>
              <a:rPr lang="fr-FR" sz="2800" dirty="0"/>
              <a:t> master, PhD </a:t>
            </a:r>
            <a:r>
              <a:rPr lang="fr-FR" sz="2800" dirty="0" err="1"/>
              <a:t>students</a:t>
            </a:r>
            <a:r>
              <a:rPr lang="fr-FR" sz="2800" dirty="0"/>
              <a:t>, </a:t>
            </a:r>
            <a:r>
              <a:rPr lang="fr-FR" sz="2800" dirty="0" err="1"/>
              <a:t>postdocs</a:t>
            </a:r>
            <a:r>
              <a:rPr lang="fr-FR" sz="2800" dirty="0"/>
              <a:t> in </a:t>
            </a:r>
            <a:r>
              <a:rPr lang="fr-FR" sz="2800" dirty="0" err="1"/>
              <a:t>physics</a:t>
            </a:r>
            <a:r>
              <a:rPr lang="fr-FR" sz="2800" dirty="0"/>
              <a:t> &amp; </a:t>
            </a:r>
            <a:r>
              <a:rPr lang="fr-FR" sz="2800" dirty="0" err="1"/>
              <a:t>representatives</a:t>
            </a:r>
            <a:r>
              <a:rPr lang="fr-FR" sz="2800" dirty="0"/>
              <a:t> of the </a:t>
            </a:r>
            <a:r>
              <a:rPr lang="fr-FR" sz="2800" dirty="0" err="1"/>
              <a:t>industry</a:t>
            </a:r>
            <a:endParaRPr lang="fr-FR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A4A4EA-BDBC-3A49-B602-92D0C5837FC5}"/>
              </a:ext>
            </a:extLst>
          </p:cNvPr>
          <p:cNvSpPr/>
          <p:nvPr/>
        </p:nvSpPr>
        <p:spPr>
          <a:xfrm>
            <a:off x="8280713" y="2542108"/>
            <a:ext cx="37561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/>
              <a:t>Day 1: </a:t>
            </a:r>
          </a:p>
          <a:p>
            <a:pPr algn="ctr"/>
            <a:r>
              <a:rPr lang="fr-FR" sz="2800" b="1" dirty="0" err="1"/>
              <a:t>Physics</a:t>
            </a:r>
            <a:r>
              <a:rPr lang="fr-FR" sz="2800" b="1" dirty="0"/>
              <a:t> </a:t>
            </a:r>
            <a:r>
              <a:rPr lang="fr-FR" sz="2800" b="1" dirty="0" err="1"/>
              <a:t>Meets</a:t>
            </a:r>
            <a:r>
              <a:rPr lang="fr-FR" sz="2800" b="1" dirty="0"/>
              <a:t> </a:t>
            </a:r>
            <a:r>
              <a:rPr lang="fr-FR" sz="2800" b="1" dirty="0" err="1"/>
              <a:t>Industry</a:t>
            </a:r>
            <a:endParaRPr lang="fr-FR" sz="28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407EBE-D210-9A48-9D1D-E9AAD72C6450}"/>
              </a:ext>
            </a:extLst>
          </p:cNvPr>
          <p:cNvSpPr/>
          <p:nvPr/>
        </p:nvSpPr>
        <p:spPr>
          <a:xfrm>
            <a:off x="265723" y="4044854"/>
            <a:ext cx="70993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- </a:t>
            </a:r>
            <a:r>
              <a:rPr lang="fr-FR" sz="2800" dirty="0" err="1"/>
              <a:t>Provide</a:t>
            </a:r>
            <a:r>
              <a:rPr lang="fr-FR" sz="2800" dirty="0"/>
              <a:t> a FORUM to </a:t>
            </a:r>
            <a:r>
              <a:rPr lang="fr-FR" sz="2800" dirty="0" err="1"/>
              <a:t>address</a:t>
            </a:r>
            <a:r>
              <a:rPr lang="fr-FR" sz="2800" dirty="0"/>
              <a:t> </a:t>
            </a:r>
            <a:r>
              <a:rPr lang="fr-FR" sz="2800" dirty="0" err="1"/>
              <a:t>advancement</a:t>
            </a:r>
            <a:r>
              <a:rPr lang="fr-FR" sz="2800" dirty="0"/>
              <a:t> in </a:t>
            </a:r>
            <a:r>
              <a:rPr lang="fr-FR" sz="2800" dirty="0" err="1"/>
              <a:t>physics</a:t>
            </a:r>
            <a:r>
              <a:rPr lang="fr-FR" sz="2800" dirty="0"/>
              <a:t> </a:t>
            </a:r>
            <a:r>
              <a:rPr lang="fr-FR" sz="2800" dirty="0" err="1"/>
              <a:t>research</a:t>
            </a:r>
            <a:r>
              <a:rPr lang="fr-FR" sz="2800" dirty="0"/>
              <a:t> and </a:t>
            </a:r>
            <a:r>
              <a:rPr lang="fr-FR" sz="2800" dirty="0" err="1"/>
              <a:t>related</a:t>
            </a:r>
            <a:r>
              <a:rPr lang="fr-FR" sz="2800" dirty="0"/>
              <a:t> </a:t>
            </a:r>
            <a:r>
              <a:rPr lang="fr-FR" sz="2800" dirty="0" err="1"/>
              <a:t>societal</a:t>
            </a:r>
            <a:r>
              <a:rPr lang="fr-FR" sz="2800" dirty="0"/>
              <a:t> issues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B51C56-9CC1-EC4E-9774-FE9167DA43A3}"/>
              </a:ext>
            </a:extLst>
          </p:cNvPr>
          <p:cNvSpPr/>
          <p:nvPr/>
        </p:nvSpPr>
        <p:spPr>
          <a:xfrm>
            <a:off x="8363839" y="3812101"/>
            <a:ext cx="375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/>
              <a:t>Day 2: </a:t>
            </a:r>
          </a:p>
          <a:p>
            <a:pPr algn="ctr"/>
            <a:r>
              <a:rPr lang="fr-FR" sz="2800" b="1" dirty="0"/>
              <a:t>Scientific </a:t>
            </a:r>
            <a:r>
              <a:rPr lang="fr-FR" sz="2800" b="1" dirty="0" err="1"/>
              <a:t>Colloquium</a:t>
            </a:r>
            <a:r>
              <a:rPr lang="fr-FR" sz="2800" b="1" dirty="0"/>
              <a:t> &amp; </a:t>
            </a:r>
            <a:r>
              <a:rPr lang="fr-FR" sz="2800" b="1" dirty="0" err="1"/>
              <a:t>Societal</a:t>
            </a:r>
            <a:r>
              <a:rPr lang="fr-FR" sz="2800" b="1" dirty="0"/>
              <a:t> Challenges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02AF9E-9BF7-DF42-9183-82DC0B12816E}"/>
              </a:ext>
            </a:extLst>
          </p:cNvPr>
          <p:cNvSpPr/>
          <p:nvPr/>
        </p:nvSpPr>
        <p:spPr>
          <a:xfrm>
            <a:off x="265723" y="5710173"/>
            <a:ext cx="70993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- </a:t>
            </a:r>
            <a:r>
              <a:rPr lang="fr-FR" sz="2800" dirty="0" err="1"/>
              <a:t>Provide</a:t>
            </a:r>
            <a:r>
              <a:rPr lang="fr-FR" sz="2800" dirty="0"/>
              <a:t> a FORUM for EPS </a:t>
            </a:r>
            <a:r>
              <a:rPr lang="fr-FR" sz="2800" dirty="0" err="1"/>
              <a:t>Members</a:t>
            </a:r>
            <a:endParaRPr lang="fr-FR" sz="2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64910E-B2E8-0A43-9475-944CDBE9B9D2}"/>
              </a:ext>
            </a:extLst>
          </p:cNvPr>
          <p:cNvSpPr/>
          <p:nvPr/>
        </p:nvSpPr>
        <p:spPr>
          <a:xfrm>
            <a:off x="8313963" y="5522883"/>
            <a:ext cx="37561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/>
              <a:t>Day 3: </a:t>
            </a:r>
          </a:p>
          <a:p>
            <a:pPr algn="ctr"/>
            <a:r>
              <a:rPr lang="fr-FR" sz="2800" b="1" dirty="0"/>
              <a:t>The EPS Council</a:t>
            </a:r>
          </a:p>
        </p:txBody>
      </p:sp>
      <p:sp>
        <p:nvSpPr>
          <p:cNvPr id="7" name="Signalisation droite 6">
            <a:extLst>
              <a:ext uri="{FF2B5EF4-FFF2-40B4-BE49-F238E27FC236}">
                <a16:creationId xmlns:a16="http://schemas.microsoft.com/office/drawing/2014/main" id="{9341BC55-3FAF-2944-BA23-3703F995A3A3}"/>
              </a:ext>
            </a:extLst>
          </p:cNvPr>
          <p:cNvSpPr/>
          <p:nvPr/>
        </p:nvSpPr>
        <p:spPr>
          <a:xfrm>
            <a:off x="7549201" y="2932554"/>
            <a:ext cx="581887" cy="42537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alisation droite 17">
            <a:extLst>
              <a:ext uri="{FF2B5EF4-FFF2-40B4-BE49-F238E27FC236}">
                <a16:creationId xmlns:a16="http://schemas.microsoft.com/office/drawing/2014/main" id="{185C342B-B319-5844-879E-9B43EA88FD9B}"/>
              </a:ext>
            </a:extLst>
          </p:cNvPr>
          <p:cNvSpPr/>
          <p:nvPr/>
        </p:nvSpPr>
        <p:spPr>
          <a:xfrm>
            <a:off x="7575381" y="4096529"/>
            <a:ext cx="581887" cy="42537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alisation droite 18">
            <a:extLst>
              <a:ext uri="{FF2B5EF4-FFF2-40B4-BE49-F238E27FC236}">
                <a16:creationId xmlns:a16="http://schemas.microsoft.com/office/drawing/2014/main" id="{5B6BCF34-2D71-994F-8DDC-9ABB5BE8BAD2}"/>
              </a:ext>
            </a:extLst>
          </p:cNvPr>
          <p:cNvSpPr/>
          <p:nvPr/>
        </p:nvSpPr>
        <p:spPr>
          <a:xfrm>
            <a:off x="7584935" y="5739008"/>
            <a:ext cx="581887" cy="42537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D6687ED-69E1-9346-948E-CB5BABEE3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23" y="301786"/>
            <a:ext cx="5787626" cy="204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74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6739426" y="905528"/>
            <a:ext cx="5214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WHAT SCIENTIFIC TOPICS?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BD89133-9A60-7B49-ADAF-48B8B41A04D1}"/>
              </a:ext>
            </a:extLst>
          </p:cNvPr>
          <p:cNvSpPr/>
          <p:nvPr/>
        </p:nvSpPr>
        <p:spPr>
          <a:xfrm>
            <a:off x="0" y="2363013"/>
            <a:ext cx="12136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1/ Atomic, </a:t>
            </a:r>
            <a:r>
              <a:rPr lang="fr-FR" sz="2800" dirty="0" err="1"/>
              <a:t>molecular</a:t>
            </a:r>
            <a:r>
              <a:rPr lang="fr-FR" sz="2800" dirty="0"/>
              <a:t> and </a:t>
            </a:r>
            <a:r>
              <a:rPr lang="fr-FR" sz="2800" dirty="0" err="1"/>
              <a:t>optical</a:t>
            </a:r>
            <a:r>
              <a:rPr lang="fr-FR" sz="2800" dirty="0"/>
              <a:t> </a:t>
            </a:r>
            <a:r>
              <a:rPr lang="fr-FR" sz="2800" dirty="0" err="1"/>
              <a:t>physics</a:t>
            </a:r>
            <a:r>
              <a:rPr lang="fr-FR" sz="2800" dirty="0"/>
              <a:t> for quantum technologies</a:t>
            </a:r>
          </a:p>
          <a:p>
            <a:r>
              <a:rPr lang="fr-FR" sz="2800" dirty="0"/>
              <a:t>2/ Applications of </a:t>
            </a:r>
            <a:r>
              <a:rPr lang="fr-FR" sz="2800" dirty="0" err="1"/>
              <a:t>nuclear</a:t>
            </a:r>
            <a:r>
              <a:rPr lang="fr-FR" sz="2800" dirty="0"/>
              <a:t> and </a:t>
            </a:r>
            <a:r>
              <a:rPr lang="fr-FR" sz="2800" dirty="0" err="1"/>
              <a:t>particle</a:t>
            </a:r>
            <a:r>
              <a:rPr lang="fr-FR" sz="2800" dirty="0"/>
              <a:t> </a:t>
            </a:r>
            <a:r>
              <a:rPr lang="fr-FR" sz="2800" dirty="0" err="1"/>
              <a:t>physics</a:t>
            </a:r>
            <a:r>
              <a:rPr lang="fr-FR" sz="2800" dirty="0"/>
              <a:t> to society</a:t>
            </a:r>
          </a:p>
          <a:p>
            <a:r>
              <a:rPr lang="fr-FR" sz="2800" dirty="0"/>
              <a:t>3/ Condensed </a:t>
            </a:r>
            <a:r>
              <a:rPr lang="fr-FR" sz="2800" dirty="0" err="1"/>
              <a:t>matter</a:t>
            </a:r>
            <a:r>
              <a:rPr lang="fr-FR" sz="2800" dirty="0"/>
              <a:t> and applications to </a:t>
            </a:r>
            <a:r>
              <a:rPr lang="fr-FR" sz="2800" dirty="0" err="1"/>
              <a:t>industry</a:t>
            </a:r>
            <a:endParaRPr lang="fr-FR" sz="2800" dirty="0"/>
          </a:p>
          <a:p>
            <a:r>
              <a:rPr lang="fr-FR" sz="2800" dirty="0"/>
              <a:t>4/ </a:t>
            </a:r>
            <a:r>
              <a:rPr lang="fr-FR" sz="2800" dirty="0" err="1"/>
              <a:t>Energy</a:t>
            </a:r>
            <a:r>
              <a:rPr lang="fr-FR" sz="2800" dirty="0"/>
              <a:t> management, pollution and </a:t>
            </a:r>
            <a:r>
              <a:rPr lang="fr-FR" sz="2800" dirty="0" err="1"/>
              <a:t>climate</a:t>
            </a:r>
            <a:r>
              <a:rPr lang="fr-FR" sz="2800" dirty="0"/>
              <a:t>; </a:t>
            </a:r>
          </a:p>
          <a:p>
            <a:r>
              <a:rPr lang="fr-FR" sz="2800" dirty="0"/>
              <a:t>     </a:t>
            </a:r>
            <a:r>
              <a:rPr lang="fr-FR" sz="2800" dirty="0" err="1"/>
              <a:t>Artificial</a:t>
            </a:r>
            <a:r>
              <a:rPr lang="fr-FR" sz="2800" dirty="0"/>
              <a:t> intelligence, </a:t>
            </a:r>
            <a:r>
              <a:rPr lang="fr-FR" sz="2800" dirty="0" err="1"/>
              <a:t>brain</a:t>
            </a:r>
            <a:r>
              <a:rPr lang="fr-FR" sz="2800" dirty="0"/>
              <a:t> </a:t>
            </a:r>
            <a:r>
              <a:rPr lang="fr-FR" sz="2800" dirty="0" err="1"/>
              <a:t>inspired</a:t>
            </a:r>
            <a:r>
              <a:rPr lang="fr-FR" sz="2800" dirty="0"/>
              <a:t> </a:t>
            </a:r>
            <a:r>
              <a:rPr lang="fr-FR" sz="2800" dirty="0" err="1"/>
              <a:t>processing</a:t>
            </a:r>
            <a:r>
              <a:rPr lang="fr-FR" sz="2800" dirty="0"/>
              <a:t> </a:t>
            </a:r>
            <a:r>
              <a:rPr lang="fr-FR" sz="2800" dirty="0" err="1"/>
              <a:t>systems</a:t>
            </a:r>
            <a:r>
              <a:rPr lang="fr-FR" sz="2800" dirty="0"/>
              <a:t> and applications</a:t>
            </a:r>
          </a:p>
          <a:p>
            <a:r>
              <a:rPr lang="fr-FR" sz="2800" dirty="0"/>
              <a:t>5/ </a:t>
            </a:r>
            <a:r>
              <a:rPr lang="fr-FR" sz="2800" dirty="0" err="1"/>
              <a:t>Photonics</a:t>
            </a:r>
            <a:endParaRPr lang="fr-FR" sz="2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790AFA-5B9A-9A4E-85E1-9E5165B13932}"/>
              </a:ext>
            </a:extLst>
          </p:cNvPr>
          <p:cNvSpPr/>
          <p:nvPr/>
        </p:nvSpPr>
        <p:spPr>
          <a:xfrm>
            <a:off x="72852" y="5183189"/>
            <a:ext cx="121191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/>
              <a:t># PARTICIPANTS = 400 </a:t>
            </a:r>
          </a:p>
          <a:p>
            <a:r>
              <a:rPr lang="fr-FR" sz="3600" b="1" dirty="0"/>
              <a:t># STUDENTS = 213 (&gt; 74% non-EPS </a:t>
            </a:r>
            <a:r>
              <a:rPr lang="fr-FR" sz="3600" b="1" dirty="0" err="1"/>
              <a:t>members</a:t>
            </a:r>
            <a:r>
              <a:rPr lang="fr-FR" sz="3600" b="1" dirty="0"/>
              <a:t>)</a:t>
            </a:r>
          </a:p>
          <a:p>
            <a:r>
              <a:rPr lang="fr-FR" sz="3600" b="1" dirty="0"/>
              <a:t># COUNTRIES = 34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D247B4D-6F5C-9949-A143-77C42638F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15" y="208285"/>
            <a:ext cx="5787626" cy="204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78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154035" y="2408305"/>
            <a:ext cx="60125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/>
              <a:t>THE PROGRAMME &amp; ORGANISATION COMMITTEES </a:t>
            </a:r>
          </a:p>
          <a:p>
            <a:r>
              <a:rPr lang="fr-FR" sz="3600" b="1" dirty="0"/>
              <a:t>(&gt; 40 </a:t>
            </a:r>
            <a:r>
              <a:rPr lang="fr-FR" sz="3600" b="1" dirty="0" err="1"/>
              <a:t>physicists</a:t>
            </a:r>
            <a:r>
              <a:rPr lang="fr-FR" sz="3600" b="1" dirty="0"/>
              <a:t> incl. </a:t>
            </a:r>
            <a:r>
              <a:rPr lang="fr-FR" sz="3600" b="1" dirty="0" err="1"/>
              <a:t>Secretariat</a:t>
            </a:r>
            <a:r>
              <a:rPr lang="fr-FR" sz="3600" b="1" dirty="0"/>
              <a:t> staff </a:t>
            </a:r>
            <a:r>
              <a:rPr lang="fr-FR" sz="3600" b="1" dirty="0" err="1"/>
              <a:t>members</a:t>
            </a:r>
            <a:r>
              <a:rPr lang="fr-FR" sz="3600" b="1" dirty="0"/>
              <a:t>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0A3C785-60CE-3E40-970E-A09BE9D69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35" y="212577"/>
            <a:ext cx="5787626" cy="204081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2E75656-89DC-4F46-B251-9ECDD1DC3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927" y="0"/>
            <a:ext cx="5575073" cy="6858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E618980-121C-8548-B4D4-8057C5252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649" y="5168043"/>
            <a:ext cx="5067300" cy="6223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BAD9D32-C34E-644C-AB2A-021C15DABC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649" y="5910429"/>
            <a:ext cx="50673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18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2620538" y="1924600"/>
            <a:ext cx="4548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/>
              <a:t>THE EPS SECRETARIAT</a:t>
            </a:r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574C68B1-1CFB-0540-8519-EC84C3876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3206" y="3572475"/>
            <a:ext cx="1285817" cy="1384726"/>
          </a:xfrm>
          <a:prstGeom prst="rect">
            <a:avLst/>
          </a:prstGeom>
        </p:spPr>
      </p:pic>
      <p:sp>
        <p:nvSpPr>
          <p:cNvPr id="16" name="TextBox 11">
            <a:extLst>
              <a:ext uri="{FF2B5EF4-FFF2-40B4-BE49-F238E27FC236}">
                <a16:creationId xmlns:a16="http://schemas.microsoft.com/office/drawing/2014/main" id="{25C24A88-4744-3F4C-A23A-2546BBEFAA9D}"/>
              </a:ext>
            </a:extLst>
          </p:cNvPr>
          <p:cNvSpPr txBox="1"/>
          <p:nvPr/>
        </p:nvSpPr>
        <p:spPr>
          <a:xfrm>
            <a:off x="9302886" y="4983150"/>
            <a:ext cx="1486455" cy="55399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Enrique Sanchez</a:t>
            </a:r>
          </a:p>
          <a:p>
            <a:r>
              <a:rPr lang="en-US" sz="1000" b="1" dirty="0">
                <a:solidFill>
                  <a:srgbClr val="000000"/>
                </a:solidFill>
                <a:latin typeface="Arial"/>
                <a:cs typeface="Arial"/>
              </a:rPr>
              <a:t>Policy Officer Brussels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CCE560C-2DA5-8B48-BBBD-35F5CD06E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35" y="212577"/>
            <a:ext cx="4679113" cy="164993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121CA4D-AA10-C346-836E-589C6269FF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24"/>
          <a:stretch/>
        </p:blipFill>
        <p:spPr>
          <a:xfrm>
            <a:off x="1564936" y="2633019"/>
            <a:ext cx="7237519" cy="422498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08C91DA6-9185-C745-B0BD-EF7C3FFB63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9088" y="309973"/>
            <a:ext cx="1158377" cy="1158377"/>
          </a:xfrm>
          <a:prstGeom prst="rect">
            <a:avLst/>
          </a:prstGeom>
          <a:ln>
            <a:noFill/>
          </a:ln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FEF8E50-C50F-974E-920A-D7229BCBF3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579"/>
            <a:ext cx="12192000" cy="685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91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5954752" y="140760"/>
            <a:ext cx="60654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0070C0"/>
                </a:solidFill>
              </a:rPr>
              <a:t>THE EPS SUPPORTS STUDENTS WITH 100 BEDS &amp; MEALS, HELP FOR TRAVEL (+ support to « </a:t>
            </a:r>
            <a:r>
              <a:rPr lang="fr-FR" sz="2800" b="1" dirty="0" err="1">
                <a:solidFill>
                  <a:srgbClr val="0070C0"/>
                </a:solidFill>
              </a:rPr>
              <a:t>Ukrainian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helpers</a:t>
            </a:r>
            <a:r>
              <a:rPr lang="fr-FR" sz="2800" b="1" dirty="0">
                <a:solidFill>
                  <a:srgbClr val="0070C0"/>
                </a:solidFill>
              </a:rPr>
              <a:t> »)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6BB984-3D5B-6C49-8769-96CE8670F57C}"/>
              </a:ext>
            </a:extLst>
          </p:cNvPr>
          <p:cNvSpPr/>
          <p:nvPr/>
        </p:nvSpPr>
        <p:spPr>
          <a:xfrm>
            <a:off x="216939" y="2373282"/>
            <a:ext cx="3312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/>
              <a:t>EPS Young </a:t>
            </a:r>
            <a:r>
              <a:rPr lang="fr-FR" sz="3200" b="1" dirty="0" err="1"/>
              <a:t>Minds</a:t>
            </a:r>
            <a:endParaRPr lang="fr-FR" sz="32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CF1B07-2A89-B74E-8F78-A3BA03CC5559}"/>
              </a:ext>
            </a:extLst>
          </p:cNvPr>
          <p:cNvSpPr/>
          <p:nvPr/>
        </p:nvSpPr>
        <p:spPr>
          <a:xfrm>
            <a:off x="216939" y="3424809"/>
            <a:ext cx="47531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/>
              <a:t>International Association of </a:t>
            </a:r>
            <a:r>
              <a:rPr lang="fr-FR" sz="3200" b="1" dirty="0" err="1"/>
              <a:t>Physics</a:t>
            </a:r>
            <a:r>
              <a:rPr lang="fr-FR" sz="3200" b="1" dirty="0"/>
              <a:t> </a:t>
            </a:r>
            <a:r>
              <a:rPr lang="fr-FR" sz="3200" b="1" dirty="0" err="1"/>
              <a:t>Students</a:t>
            </a:r>
            <a:r>
              <a:rPr lang="fr-FR" sz="3200" b="1" dirty="0"/>
              <a:t> (IAPS)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F36AB3E-4C64-F947-B88A-CB132D24E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7802" y="3424809"/>
            <a:ext cx="3940783" cy="107524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44C2606-8D20-3045-AFE7-748F342CC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800" y="1953732"/>
            <a:ext cx="3060789" cy="123475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61D4A37-C59D-F048-B215-64E38FA788C1}"/>
              </a:ext>
            </a:extLst>
          </p:cNvPr>
          <p:cNvSpPr/>
          <p:nvPr/>
        </p:nvSpPr>
        <p:spPr>
          <a:xfrm>
            <a:off x="2477193" y="6197282"/>
            <a:ext cx="7603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/>
              <a:t>THANKS ALSO TO OUR STUDENT HELPERS! </a:t>
            </a:r>
            <a:r>
              <a:rPr lang="fr-FR" b="1" dirty="0"/>
              <a:t>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25B5A2D-A511-D84E-86CE-A9FA38AAD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35" y="212577"/>
            <a:ext cx="4679113" cy="164993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C920887-9B3E-E743-A811-B3D96FD88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6773" y="4885707"/>
            <a:ext cx="3988168" cy="105624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876C97C-BBA5-2044-9382-EC47749F3D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35" y="212577"/>
            <a:ext cx="4685594" cy="16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368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584931" y="3046508"/>
            <a:ext cx="46226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THANKS TO OUR SPONSORS &amp; EXHIBITORS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D1E5051-C6C2-B74A-BC3A-A29B4789B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621" y="665656"/>
            <a:ext cx="6835698" cy="340297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AD7A109-92C6-824A-98D5-51F334F0E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621" y="4171145"/>
            <a:ext cx="6893312" cy="226048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418F006-4B24-BD4B-8AC2-4ABCF10F7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35" y="212577"/>
            <a:ext cx="4685594" cy="16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197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216939" y="3202626"/>
            <a:ext cx="46226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THANKS TO OUR ASSOCIATE MEMBERS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08FA107-E7E4-7A40-860B-FC2AAE001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776" y="197918"/>
            <a:ext cx="6810225" cy="375618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E9725DF-D97D-F742-9ED7-80495FBAF5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87"/>
          <a:stretch/>
        </p:blipFill>
        <p:spPr>
          <a:xfrm>
            <a:off x="4962293" y="3855518"/>
            <a:ext cx="6897708" cy="300248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3D6164F-1B22-8C4F-94B0-90A3BB451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35" y="212577"/>
            <a:ext cx="4685594" cy="16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928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F3C36F7-F46D-AD43-BD55-21BA618E1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483647" y="2147483647"/>
            <a:ext cx="9144000" cy="6858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AC432E2-F32D-894B-8245-33449A2CF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946" y="166698"/>
            <a:ext cx="1854777" cy="1854777"/>
          </a:xfrm>
          <a:prstGeom prst="rect">
            <a:avLst/>
          </a:prstGeom>
          <a:ln>
            <a:noFill/>
          </a:ln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1B2FEF34-4573-D045-AD30-AD91A41C3C7C}"/>
              </a:ext>
            </a:extLst>
          </p:cNvPr>
          <p:cNvCxnSpPr>
            <a:cxnSpLocks/>
          </p:cNvCxnSpPr>
          <p:nvPr/>
        </p:nvCxnSpPr>
        <p:spPr>
          <a:xfrm>
            <a:off x="427599" y="2494629"/>
            <a:ext cx="4991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E49DE1F-9752-C649-823E-E57BB24B324D}"/>
              </a:ext>
            </a:extLst>
          </p:cNvPr>
          <p:cNvCxnSpPr>
            <a:cxnSpLocks/>
          </p:cNvCxnSpPr>
          <p:nvPr/>
        </p:nvCxnSpPr>
        <p:spPr>
          <a:xfrm>
            <a:off x="427599" y="5416996"/>
            <a:ext cx="4991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5569414C-19B2-5049-8F6B-9D4273B04A77}"/>
              </a:ext>
            </a:extLst>
          </p:cNvPr>
          <p:cNvSpPr txBox="1"/>
          <p:nvPr/>
        </p:nvSpPr>
        <p:spPr>
          <a:xfrm>
            <a:off x="1351988" y="2893985"/>
            <a:ext cx="299460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DOES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FORUM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dirty="0">
                <a:solidFill>
                  <a:srgbClr val="0070C0"/>
                </a:solidFill>
                <a:latin typeface="Calibri" panose="020F0502020204030204"/>
              </a:rPr>
              <a:t>WORK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53200CD-409B-1F46-B1DD-33A1FA2FA1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4487" y="0"/>
            <a:ext cx="5377513" cy="6858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7018306-EEDC-0049-B42F-E9DAF4870E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178" y="5751028"/>
            <a:ext cx="3988168" cy="105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080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BD89133-9A60-7B49-ADAF-48B8B41A04D1}"/>
              </a:ext>
            </a:extLst>
          </p:cNvPr>
          <p:cNvSpPr/>
          <p:nvPr/>
        </p:nvSpPr>
        <p:spPr>
          <a:xfrm>
            <a:off x="1" y="2309354"/>
            <a:ext cx="670005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     </a:t>
            </a:r>
            <a:r>
              <a:rPr lang="fr-FR" sz="2800" u="sng" dirty="0" err="1"/>
              <a:t>Two</a:t>
            </a:r>
            <a:r>
              <a:rPr lang="fr-FR" sz="2800" u="sng" dirty="0"/>
              <a:t> </a:t>
            </a:r>
            <a:r>
              <a:rPr lang="fr-FR" sz="2800" u="sng" dirty="0" err="1"/>
              <a:t>plenary</a:t>
            </a:r>
            <a:r>
              <a:rPr lang="fr-FR" sz="2800" u="sng" dirty="0"/>
              <a:t> sessions </a:t>
            </a:r>
          </a:p>
          <a:p>
            <a:r>
              <a:rPr lang="fr-FR" sz="2800" dirty="0"/>
              <a:t>     DAY1 &amp; DAY 2: 8h30/12h30 </a:t>
            </a:r>
          </a:p>
          <a:p>
            <a:endParaRPr lang="fr-FR" sz="2800" dirty="0"/>
          </a:p>
          <a:p>
            <a:r>
              <a:rPr lang="fr-FR" sz="2800" dirty="0"/>
              <a:t>     </a:t>
            </a:r>
            <a:r>
              <a:rPr lang="fr-FR" sz="2800" u="sng" dirty="0" err="1"/>
              <a:t>Parallel</a:t>
            </a:r>
            <a:r>
              <a:rPr lang="fr-FR" sz="2800" u="sng" dirty="0"/>
              <a:t> sessions </a:t>
            </a:r>
          </a:p>
          <a:p>
            <a:r>
              <a:rPr lang="fr-FR" sz="2800" dirty="0"/>
              <a:t>     14h00/18h30-19h00</a:t>
            </a:r>
          </a:p>
          <a:p>
            <a:r>
              <a:rPr lang="fr-FR" sz="2800" dirty="0"/>
              <a:t>  1/ </a:t>
            </a:r>
            <a:r>
              <a:rPr lang="fr-FR" sz="2800" dirty="0" err="1"/>
              <a:t>Topical</a:t>
            </a:r>
            <a:r>
              <a:rPr lang="fr-FR" sz="2800" dirty="0"/>
              <a:t> </a:t>
            </a:r>
            <a:r>
              <a:rPr lang="fr-FR" sz="2800" dirty="0" err="1"/>
              <a:t>plenary</a:t>
            </a:r>
            <a:r>
              <a:rPr lang="fr-FR" sz="2800" dirty="0"/>
              <a:t> sessions</a:t>
            </a:r>
          </a:p>
          <a:p>
            <a:r>
              <a:rPr lang="fr-FR" sz="2800" dirty="0"/>
              <a:t>  2/ Scientific </a:t>
            </a:r>
            <a:r>
              <a:rPr lang="fr-FR" sz="2800" dirty="0" err="1"/>
              <a:t>parallel</a:t>
            </a:r>
            <a:r>
              <a:rPr lang="fr-FR" sz="2800" dirty="0"/>
              <a:t> sessions</a:t>
            </a:r>
          </a:p>
          <a:p>
            <a:r>
              <a:rPr lang="fr-FR" sz="2800" dirty="0"/>
              <a:t>  3/ Round Tables</a:t>
            </a:r>
          </a:p>
          <a:p>
            <a:r>
              <a:rPr lang="fr-FR" sz="2800" dirty="0"/>
              <a:t>  4/ Networking session (Day 1 at 17h30)</a:t>
            </a:r>
          </a:p>
          <a:p>
            <a:r>
              <a:rPr lang="fr-FR" sz="2800" dirty="0"/>
              <a:t>  5/ Young </a:t>
            </a:r>
            <a:r>
              <a:rPr lang="fr-FR" sz="2800" dirty="0" err="1"/>
              <a:t>Minds</a:t>
            </a:r>
            <a:r>
              <a:rPr lang="fr-FR" sz="2800" dirty="0"/>
              <a:t> Leadership Meeting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8382CF0-C421-9747-9B15-A5E9C8B6D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35" y="212577"/>
            <a:ext cx="4685594" cy="165222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B20866F-0C41-9D42-A5B3-876D4146E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9370" y="0"/>
            <a:ext cx="41126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77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3C137EB-7470-8648-BE8F-F4F3DFF68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621" y="244756"/>
            <a:ext cx="1854777" cy="1854777"/>
          </a:xfrm>
          <a:prstGeom prst="rect">
            <a:avLst/>
          </a:prstGeom>
          <a:ln>
            <a:noFill/>
          </a:ln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6A8252B-A54E-A749-A831-E23394CEE89C}"/>
              </a:ext>
            </a:extLst>
          </p:cNvPr>
          <p:cNvCxnSpPr>
            <a:cxnSpLocks/>
          </p:cNvCxnSpPr>
          <p:nvPr/>
        </p:nvCxnSpPr>
        <p:spPr>
          <a:xfrm>
            <a:off x="1197033" y="2360814"/>
            <a:ext cx="98184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3072BFB-1CFB-A343-A7A6-CF4ED9F887B3}"/>
              </a:ext>
            </a:extLst>
          </p:cNvPr>
          <p:cNvCxnSpPr>
            <a:cxnSpLocks/>
          </p:cNvCxnSpPr>
          <p:nvPr/>
        </p:nvCxnSpPr>
        <p:spPr>
          <a:xfrm>
            <a:off x="1197033" y="6074913"/>
            <a:ext cx="98184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C3B4055-A8B8-3B4A-A646-36C209F50E5C}"/>
              </a:ext>
            </a:extLst>
          </p:cNvPr>
          <p:cNvSpPr txBox="1"/>
          <p:nvPr/>
        </p:nvSpPr>
        <p:spPr>
          <a:xfrm>
            <a:off x="268287" y="2622096"/>
            <a:ext cx="120134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dirty="0" err="1">
                <a:solidFill>
                  <a:srgbClr val="0070C0"/>
                </a:solidFill>
              </a:rPr>
              <a:t>Welcome</a:t>
            </a:r>
            <a:r>
              <a:rPr lang="fr-FR" sz="4000" dirty="0">
                <a:solidFill>
                  <a:srgbClr val="0070C0"/>
                </a:solidFill>
              </a:rPr>
              <a:t> by:</a:t>
            </a:r>
          </a:p>
          <a:p>
            <a:pPr algn="ctr"/>
            <a:endParaRPr lang="fr-FR" sz="4000" dirty="0">
              <a:solidFill>
                <a:srgbClr val="0070C0"/>
              </a:solidFill>
            </a:endParaRPr>
          </a:p>
          <a:p>
            <a:pPr marL="571500" indent="-571500">
              <a:buFontTx/>
              <a:buChar char="-"/>
            </a:pPr>
            <a:r>
              <a:rPr lang="fr-FR" sz="4000" dirty="0">
                <a:solidFill>
                  <a:srgbClr val="0070C0"/>
                </a:solidFill>
              </a:rPr>
              <a:t>Piet Brouwer, Dean of FUB </a:t>
            </a:r>
            <a:r>
              <a:rPr lang="fr-FR" sz="4000" dirty="0" err="1">
                <a:solidFill>
                  <a:srgbClr val="0070C0"/>
                </a:solidFill>
              </a:rPr>
              <a:t>Faculty</a:t>
            </a:r>
            <a:r>
              <a:rPr lang="fr-FR" sz="4000" dirty="0">
                <a:solidFill>
                  <a:srgbClr val="0070C0"/>
                </a:solidFill>
              </a:rPr>
              <a:t> of </a:t>
            </a:r>
            <a:r>
              <a:rPr lang="fr-FR" sz="4000" dirty="0" err="1">
                <a:solidFill>
                  <a:srgbClr val="0070C0"/>
                </a:solidFill>
              </a:rPr>
              <a:t>Physics</a:t>
            </a:r>
            <a:endParaRPr lang="fr-FR" sz="4000" dirty="0">
              <a:solidFill>
                <a:srgbClr val="0070C0"/>
              </a:solidFill>
            </a:endParaRPr>
          </a:p>
          <a:p>
            <a:pPr marL="571500" indent="-571500">
              <a:buFontTx/>
              <a:buChar char="-"/>
            </a:pPr>
            <a:r>
              <a:rPr lang="fr-FR" sz="4000" dirty="0">
                <a:solidFill>
                  <a:srgbClr val="0070C0"/>
                </a:solidFill>
              </a:rPr>
              <a:t>Klaus Richter, </a:t>
            </a:r>
            <a:r>
              <a:rPr lang="fr-FR" sz="4000" dirty="0" err="1">
                <a:solidFill>
                  <a:srgbClr val="0070C0"/>
                </a:solidFill>
              </a:rPr>
              <a:t>President</a:t>
            </a:r>
            <a:r>
              <a:rPr lang="fr-FR" sz="4000" dirty="0">
                <a:solidFill>
                  <a:srgbClr val="0070C0"/>
                </a:solidFill>
              </a:rPr>
              <a:t> of </a:t>
            </a:r>
            <a:r>
              <a:rPr lang="fr-FR" sz="4000" dirty="0" err="1">
                <a:solidFill>
                  <a:srgbClr val="0070C0"/>
                </a:solidFill>
              </a:rPr>
              <a:t>German</a:t>
            </a:r>
            <a:r>
              <a:rPr lang="fr-FR" sz="4000" dirty="0">
                <a:solidFill>
                  <a:srgbClr val="0070C0"/>
                </a:solidFill>
              </a:rPr>
              <a:t> Physical Society</a:t>
            </a:r>
          </a:p>
          <a:p>
            <a:pPr marL="571500" indent="-571500">
              <a:buFontTx/>
              <a:buChar char="-"/>
            </a:pPr>
            <a:r>
              <a:rPr lang="fr-FR" sz="4000" dirty="0">
                <a:solidFill>
                  <a:srgbClr val="0070C0"/>
                </a:solidFill>
              </a:rPr>
              <a:t>Ralf </a:t>
            </a:r>
            <a:r>
              <a:rPr lang="fr-FR" sz="4000" dirty="0" err="1">
                <a:solidFill>
                  <a:srgbClr val="0070C0"/>
                </a:solidFill>
              </a:rPr>
              <a:t>Metzler</a:t>
            </a:r>
            <a:r>
              <a:rPr lang="fr-FR" sz="4000" dirty="0">
                <a:solidFill>
                  <a:srgbClr val="0070C0"/>
                </a:solidFill>
              </a:rPr>
              <a:t>, </a:t>
            </a:r>
            <a:r>
              <a:rPr lang="fr-FR" sz="4000" dirty="0" err="1">
                <a:solidFill>
                  <a:srgbClr val="0070C0"/>
                </a:solidFill>
              </a:rPr>
              <a:t>Board</a:t>
            </a:r>
            <a:r>
              <a:rPr lang="fr-FR" sz="4000" dirty="0">
                <a:solidFill>
                  <a:srgbClr val="0070C0"/>
                </a:solidFill>
              </a:rPr>
              <a:t> </a:t>
            </a:r>
            <a:r>
              <a:rPr lang="fr-FR" sz="4000" dirty="0" err="1">
                <a:solidFill>
                  <a:srgbClr val="0070C0"/>
                </a:solidFill>
              </a:rPr>
              <a:t>Member</a:t>
            </a:r>
            <a:r>
              <a:rPr lang="fr-FR" sz="4000" dirty="0">
                <a:solidFill>
                  <a:srgbClr val="0070C0"/>
                </a:solidFill>
              </a:rPr>
              <a:t> of Berlin Physical Society </a:t>
            </a:r>
          </a:p>
        </p:txBody>
      </p:sp>
    </p:spTree>
    <p:extLst>
      <p:ext uri="{BB962C8B-B14F-4D97-AF65-F5344CB8AC3E}">
        <p14:creationId xmlns:p14="http://schemas.microsoft.com/office/powerpoint/2010/main" val="3019863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1E686739-85A3-9545-99D1-E2395CCA47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22"/>
          <a:stretch/>
        </p:blipFill>
        <p:spPr>
          <a:xfrm>
            <a:off x="15993" y="1255297"/>
            <a:ext cx="4544855" cy="560270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287047" y="142162"/>
            <a:ext cx="50248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/>
              <a:t>HAVE A LOOK AT THE PROGRAMME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59647A-9F3C-1A41-A74B-ED7071CAC28B}"/>
              </a:ext>
            </a:extLst>
          </p:cNvPr>
          <p:cNvSpPr/>
          <p:nvPr/>
        </p:nvSpPr>
        <p:spPr>
          <a:xfrm>
            <a:off x="3999436" y="1130837"/>
            <a:ext cx="5024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/>
              <a:t>AT THE MAP TOO …</a:t>
            </a:r>
          </a:p>
        </p:txBody>
      </p:sp>
      <p:sp>
        <p:nvSpPr>
          <p:cNvPr id="2" name="Flèche vers la gauche 1">
            <a:extLst>
              <a:ext uri="{FF2B5EF4-FFF2-40B4-BE49-F238E27FC236}">
                <a16:creationId xmlns:a16="http://schemas.microsoft.com/office/drawing/2014/main" id="{AFBEC63E-A61C-E945-BB9E-8708B2B89578}"/>
              </a:ext>
            </a:extLst>
          </p:cNvPr>
          <p:cNvSpPr/>
          <p:nvPr/>
        </p:nvSpPr>
        <p:spPr>
          <a:xfrm>
            <a:off x="592434" y="3633065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F2B0EBD-FA9F-BE4E-AC7D-5864E37FD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989" y="0"/>
            <a:ext cx="4816011" cy="6858000"/>
          </a:xfrm>
          <a:prstGeom prst="rect">
            <a:avLst/>
          </a:prstGeom>
        </p:spPr>
      </p:pic>
      <p:sp>
        <p:nvSpPr>
          <p:cNvPr id="10" name="Flèche vers la gauche 9">
            <a:extLst>
              <a:ext uri="{FF2B5EF4-FFF2-40B4-BE49-F238E27FC236}">
                <a16:creationId xmlns:a16="http://schemas.microsoft.com/office/drawing/2014/main" id="{281CE52C-E004-9C4C-BD2F-42616BC69600}"/>
              </a:ext>
            </a:extLst>
          </p:cNvPr>
          <p:cNvSpPr/>
          <p:nvPr/>
        </p:nvSpPr>
        <p:spPr>
          <a:xfrm rot="10800000">
            <a:off x="6062982" y="1886744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a gauche 7">
            <a:extLst>
              <a:ext uri="{FF2B5EF4-FFF2-40B4-BE49-F238E27FC236}">
                <a16:creationId xmlns:a16="http://schemas.microsoft.com/office/drawing/2014/main" id="{8D9D8D9C-0431-9446-A0B3-1CFC6757149D}"/>
              </a:ext>
            </a:extLst>
          </p:cNvPr>
          <p:cNvSpPr/>
          <p:nvPr/>
        </p:nvSpPr>
        <p:spPr>
          <a:xfrm>
            <a:off x="3250499" y="3608587"/>
            <a:ext cx="975813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A82916-EDB7-1E4F-9E47-EEE215A35E94}"/>
              </a:ext>
            </a:extLst>
          </p:cNvPr>
          <p:cNvSpPr/>
          <p:nvPr/>
        </p:nvSpPr>
        <p:spPr>
          <a:xfrm>
            <a:off x="4560848" y="3440421"/>
            <a:ext cx="27212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/>
              <a:t>YM Leadership Meeting</a:t>
            </a:r>
          </a:p>
        </p:txBody>
      </p:sp>
    </p:spTree>
    <p:extLst>
      <p:ext uri="{BB962C8B-B14F-4D97-AF65-F5344CB8AC3E}">
        <p14:creationId xmlns:p14="http://schemas.microsoft.com/office/powerpoint/2010/main" val="282775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8" grpId="0" animBg="1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6431369" y="425912"/>
            <a:ext cx="5389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err="1"/>
              <a:t>Several</a:t>
            </a:r>
            <a:r>
              <a:rPr lang="fr-FR" sz="3600" b="1" dirty="0"/>
              <a:t> transversal </a:t>
            </a:r>
            <a:r>
              <a:rPr lang="fr-FR" sz="3600" b="1" dirty="0" err="1"/>
              <a:t>events</a:t>
            </a:r>
            <a:r>
              <a:rPr lang="fr-FR" sz="3600" b="1" dirty="0"/>
              <a:t>:</a:t>
            </a:r>
          </a:p>
        </p:txBody>
      </p:sp>
      <p:sp>
        <p:nvSpPr>
          <p:cNvPr id="2" name="Flèche vers la gauche 1">
            <a:extLst>
              <a:ext uri="{FF2B5EF4-FFF2-40B4-BE49-F238E27FC236}">
                <a16:creationId xmlns:a16="http://schemas.microsoft.com/office/drawing/2014/main" id="{AFBEC63E-A61C-E945-BB9E-8708B2B89578}"/>
              </a:ext>
            </a:extLst>
          </p:cNvPr>
          <p:cNvSpPr/>
          <p:nvPr/>
        </p:nvSpPr>
        <p:spPr>
          <a:xfrm>
            <a:off x="5751145" y="4837396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B10B323-8BC0-504B-901A-B48A6A36A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8" y="0"/>
            <a:ext cx="5422829" cy="6858000"/>
          </a:xfrm>
          <a:prstGeom prst="rect">
            <a:avLst/>
          </a:prstGeom>
        </p:spPr>
      </p:pic>
      <p:sp>
        <p:nvSpPr>
          <p:cNvPr id="12" name="Flèche vers la gauche 11">
            <a:extLst>
              <a:ext uri="{FF2B5EF4-FFF2-40B4-BE49-F238E27FC236}">
                <a16:creationId xmlns:a16="http://schemas.microsoft.com/office/drawing/2014/main" id="{440ABCA5-1E38-E54F-994F-A2E623E99870}"/>
              </a:ext>
            </a:extLst>
          </p:cNvPr>
          <p:cNvSpPr/>
          <p:nvPr/>
        </p:nvSpPr>
        <p:spPr>
          <a:xfrm>
            <a:off x="5751145" y="5749483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a gauche 9">
            <a:extLst>
              <a:ext uri="{FF2B5EF4-FFF2-40B4-BE49-F238E27FC236}">
                <a16:creationId xmlns:a16="http://schemas.microsoft.com/office/drawing/2014/main" id="{281CE52C-E004-9C4C-BD2F-42616BC69600}"/>
              </a:ext>
            </a:extLst>
          </p:cNvPr>
          <p:cNvSpPr/>
          <p:nvPr/>
        </p:nvSpPr>
        <p:spPr>
          <a:xfrm>
            <a:off x="2350520" y="1842139"/>
            <a:ext cx="4195246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5816AF-1D74-2B44-ADAB-43D6ED4D94A5}"/>
              </a:ext>
            </a:extLst>
          </p:cNvPr>
          <p:cNvSpPr/>
          <p:nvPr/>
        </p:nvSpPr>
        <p:spPr>
          <a:xfrm>
            <a:off x="6795643" y="1755943"/>
            <a:ext cx="5024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/>
              <a:t>YM Leadership Meeting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F10E46-622F-9546-8888-A75BE508C251}"/>
              </a:ext>
            </a:extLst>
          </p:cNvPr>
          <p:cNvSpPr/>
          <p:nvPr/>
        </p:nvSpPr>
        <p:spPr>
          <a:xfrm>
            <a:off x="6953888" y="4739705"/>
            <a:ext cx="5024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/>
              <a:t>Networking session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235385-51BA-154A-BFB3-D9B096B23085}"/>
              </a:ext>
            </a:extLst>
          </p:cNvPr>
          <p:cNvSpPr/>
          <p:nvPr/>
        </p:nvSpPr>
        <p:spPr>
          <a:xfrm>
            <a:off x="6953888" y="5689486"/>
            <a:ext cx="5024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err="1"/>
              <a:t>Welcome</a:t>
            </a:r>
            <a:r>
              <a:rPr lang="fr-FR" sz="3600" b="1" dirty="0"/>
              <a:t> </a:t>
            </a:r>
            <a:r>
              <a:rPr lang="fr-FR" sz="3600" b="1" dirty="0" err="1"/>
              <a:t>reception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2605606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982F568-70F5-2A45-BE5A-138FC777D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8" y="5"/>
            <a:ext cx="5422829" cy="6858000"/>
          </a:xfrm>
          <a:prstGeom prst="rect">
            <a:avLst/>
          </a:prstGeom>
        </p:spPr>
      </p:pic>
      <p:sp>
        <p:nvSpPr>
          <p:cNvPr id="2" name="Flèche vers la gauche 1">
            <a:extLst>
              <a:ext uri="{FF2B5EF4-FFF2-40B4-BE49-F238E27FC236}">
                <a16:creationId xmlns:a16="http://schemas.microsoft.com/office/drawing/2014/main" id="{AFBEC63E-A61C-E945-BB9E-8708B2B89578}"/>
              </a:ext>
            </a:extLst>
          </p:cNvPr>
          <p:cNvSpPr/>
          <p:nvPr/>
        </p:nvSpPr>
        <p:spPr>
          <a:xfrm>
            <a:off x="2639954" y="1612640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a gauche 11">
            <a:extLst>
              <a:ext uri="{FF2B5EF4-FFF2-40B4-BE49-F238E27FC236}">
                <a16:creationId xmlns:a16="http://schemas.microsoft.com/office/drawing/2014/main" id="{440ABCA5-1E38-E54F-994F-A2E623E99870}"/>
              </a:ext>
            </a:extLst>
          </p:cNvPr>
          <p:cNvSpPr/>
          <p:nvPr/>
        </p:nvSpPr>
        <p:spPr>
          <a:xfrm>
            <a:off x="2462203" y="5062870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5816AF-1D74-2B44-ADAB-43D6ED4D94A5}"/>
              </a:ext>
            </a:extLst>
          </p:cNvPr>
          <p:cNvSpPr/>
          <p:nvPr/>
        </p:nvSpPr>
        <p:spPr>
          <a:xfrm>
            <a:off x="2421862" y="2239342"/>
            <a:ext cx="28947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3600" b="1" dirty="0"/>
              <a:t>Nobel session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F10E46-622F-9546-8888-A75BE508C251}"/>
              </a:ext>
            </a:extLst>
          </p:cNvPr>
          <p:cNvSpPr/>
          <p:nvPr/>
        </p:nvSpPr>
        <p:spPr>
          <a:xfrm>
            <a:off x="1884467" y="5633030"/>
            <a:ext cx="34502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3600" b="1" dirty="0"/>
              <a:t>ERC Round Table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0959F4F-5694-4E4F-A845-3DA7F519D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493" y="522458"/>
            <a:ext cx="4978474" cy="634910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78DC923-CB5D-2349-9FA0-B276C9FF79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5490"/>
          <a:stretch/>
        </p:blipFill>
        <p:spPr>
          <a:xfrm>
            <a:off x="5979867" y="145941"/>
            <a:ext cx="5422829" cy="309282"/>
          </a:xfrm>
          <a:prstGeom prst="rect">
            <a:avLst/>
          </a:prstGeom>
        </p:spPr>
      </p:pic>
      <p:sp>
        <p:nvSpPr>
          <p:cNvPr id="10" name="Flèche vers la gauche 9">
            <a:extLst>
              <a:ext uri="{FF2B5EF4-FFF2-40B4-BE49-F238E27FC236}">
                <a16:creationId xmlns:a16="http://schemas.microsoft.com/office/drawing/2014/main" id="{B30EC135-1ABC-704A-A694-693B46BAD0CB}"/>
              </a:ext>
            </a:extLst>
          </p:cNvPr>
          <p:cNvSpPr/>
          <p:nvPr/>
        </p:nvSpPr>
        <p:spPr>
          <a:xfrm>
            <a:off x="8535232" y="4095645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8E4C8D-96E3-3E48-9824-F52D950C0DE2}"/>
              </a:ext>
            </a:extLst>
          </p:cNvPr>
          <p:cNvSpPr/>
          <p:nvPr/>
        </p:nvSpPr>
        <p:spPr>
          <a:xfrm>
            <a:off x="8317140" y="4722347"/>
            <a:ext cx="28947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3600" b="1"/>
              <a:t>Poster </a:t>
            </a:r>
            <a:r>
              <a:rPr lang="fr-FR" sz="3600" b="1" dirty="0"/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2300326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èche vers la gauche 1">
            <a:extLst>
              <a:ext uri="{FF2B5EF4-FFF2-40B4-BE49-F238E27FC236}">
                <a16:creationId xmlns:a16="http://schemas.microsoft.com/office/drawing/2014/main" id="{AFBEC63E-A61C-E945-BB9E-8708B2B89578}"/>
              </a:ext>
            </a:extLst>
          </p:cNvPr>
          <p:cNvSpPr/>
          <p:nvPr/>
        </p:nvSpPr>
        <p:spPr>
          <a:xfrm>
            <a:off x="6832813" y="497517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a gauche 11">
            <a:extLst>
              <a:ext uri="{FF2B5EF4-FFF2-40B4-BE49-F238E27FC236}">
                <a16:creationId xmlns:a16="http://schemas.microsoft.com/office/drawing/2014/main" id="{440ABCA5-1E38-E54F-994F-A2E623E99870}"/>
              </a:ext>
            </a:extLst>
          </p:cNvPr>
          <p:cNvSpPr/>
          <p:nvPr/>
        </p:nvSpPr>
        <p:spPr>
          <a:xfrm>
            <a:off x="6832812" y="2559071"/>
            <a:ext cx="897775" cy="5486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5816AF-1D74-2B44-ADAB-43D6ED4D94A5}"/>
              </a:ext>
            </a:extLst>
          </p:cNvPr>
          <p:cNvSpPr/>
          <p:nvPr/>
        </p:nvSpPr>
        <p:spPr>
          <a:xfrm>
            <a:off x="8002707" y="448671"/>
            <a:ext cx="28947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3600" b="1" dirty="0"/>
              <a:t>EPS Council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F10E46-622F-9546-8888-A75BE508C251}"/>
              </a:ext>
            </a:extLst>
          </p:cNvPr>
          <p:cNvSpPr/>
          <p:nvPr/>
        </p:nvSpPr>
        <p:spPr>
          <a:xfrm>
            <a:off x="8280196" y="2507546"/>
            <a:ext cx="34502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3600" b="1" dirty="0" err="1"/>
              <a:t>Where</a:t>
            </a:r>
            <a:r>
              <a:rPr lang="fr-FR" sz="3600" b="1" dirty="0"/>
              <a:t> to have lunch?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3B51EC5-6BED-C244-861C-64159B56F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33" y="0"/>
            <a:ext cx="5377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554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DC3783-E802-FB42-B61C-4F19448ED726}"/>
              </a:ext>
            </a:extLst>
          </p:cNvPr>
          <p:cNvSpPr/>
          <p:nvPr/>
        </p:nvSpPr>
        <p:spPr>
          <a:xfrm>
            <a:off x="1287728" y="2698829"/>
            <a:ext cx="36948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b="1" dirty="0">
                <a:solidFill>
                  <a:srgbClr val="0070C0"/>
                </a:solidFill>
              </a:rPr>
              <a:t>ENJOY THE SECOND EPS FORUM!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5308D09-0B8B-D145-8B35-FC82A7516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844" y="2925602"/>
            <a:ext cx="1854777" cy="1854777"/>
          </a:xfrm>
          <a:prstGeom prst="rect">
            <a:avLst/>
          </a:prstGeom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8306CEB-1D8C-D746-9326-40D7B3C68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35" y="212577"/>
            <a:ext cx="4685594" cy="165222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54E4616-44D6-0D43-8FA2-C7495DA9DB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5749" y="3190722"/>
            <a:ext cx="3988168" cy="105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1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5308D09-0B8B-D145-8B35-FC82A7516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289" y="339200"/>
            <a:ext cx="1645988" cy="1645988"/>
          </a:xfrm>
          <a:prstGeom prst="rect">
            <a:avLst/>
          </a:prstGeom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9051486-7E76-8244-AC1F-39C79C827325}"/>
              </a:ext>
            </a:extLst>
          </p:cNvPr>
          <p:cNvSpPr/>
          <p:nvPr/>
        </p:nvSpPr>
        <p:spPr>
          <a:xfrm>
            <a:off x="230387" y="3168406"/>
            <a:ext cx="7864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E67A1"/>
                </a:solidFill>
                <a:latin typeface="Helvetica" pitchFamily="2" charset="0"/>
              </a:rPr>
              <a:t>ILIANA IVANOVA, </a:t>
            </a:r>
          </a:p>
          <a:p>
            <a:r>
              <a:rPr lang="fr-FR" sz="3600" dirty="0" err="1">
                <a:solidFill>
                  <a:srgbClr val="0E67A1"/>
                </a:solidFill>
                <a:latin typeface="Helvetica" pitchFamily="2" charset="0"/>
              </a:rPr>
              <a:t>European</a:t>
            </a:r>
            <a:r>
              <a:rPr lang="fr-FR" sz="3600" dirty="0">
                <a:solidFill>
                  <a:srgbClr val="0E67A1"/>
                </a:solidFill>
                <a:latin typeface="Helvetica" pitchFamily="2" charset="0"/>
              </a:rPr>
              <a:t> </a:t>
            </a:r>
            <a:r>
              <a:rPr lang="fr-FR" sz="3600" dirty="0" err="1">
                <a:solidFill>
                  <a:srgbClr val="0E67A1"/>
                </a:solidFill>
                <a:latin typeface="Helvetica" pitchFamily="2" charset="0"/>
              </a:rPr>
              <a:t>Commissioner</a:t>
            </a:r>
            <a:r>
              <a:rPr lang="fr-FR" sz="3600" dirty="0">
                <a:solidFill>
                  <a:srgbClr val="0E67A1"/>
                </a:solidFill>
                <a:latin typeface="Helvetica" pitchFamily="2" charset="0"/>
              </a:rPr>
              <a:t> </a:t>
            </a:r>
          </a:p>
          <a:p>
            <a:r>
              <a:rPr lang="fr-FR" sz="3600" dirty="0">
                <a:solidFill>
                  <a:srgbClr val="0E67A1"/>
                </a:solidFill>
                <a:latin typeface="Helvetica" pitchFamily="2" charset="0"/>
              </a:rPr>
              <a:t>for Innovation, </a:t>
            </a:r>
            <a:r>
              <a:rPr lang="fr-FR" sz="3600" dirty="0" err="1">
                <a:solidFill>
                  <a:srgbClr val="0E67A1"/>
                </a:solidFill>
                <a:latin typeface="Helvetica" pitchFamily="2" charset="0"/>
              </a:rPr>
              <a:t>Research</a:t>
            </a:r>
            <a:r>
              <a:rPr lang="fr-FR" sz="3600" dirty="0">
                <a:solidFill>
                  <a:srgbClr val="0E67A1"/>
                </a:solidFill>
                <a:latin typeface="Helvetica" pitchFamily="2" charset="0"/>
              </a:rPr>
              <a:t>, Culture, </a:t>
            </a:r>
          </a:p>
          <a:p>
            <a:r>
              <a:rPr lang="fr-FR" sz="3600" dirty="0">
                <a:solidFill>
                  <a:srgbClr val="0E67A1"/>
                </a:solidFill>
                <a:latin typeface="Helvetica" pitchFamily="2" charset="0"/>
              </a:rPr>
              <a:t>Education and </a:t>
            </a:r>
            <a:r>
              <a:rPr lang="fr-FR" sz="3600" dirty="0" err="1">
                <a:solidFill>
                  <a:srgbClr val="0E67A1"/>
                </a:solidFill>
                <a:latin typeface="Helvetica" pitchFamily="2" charset="0"/>
              </a:rPr>
              <a:t>Youth</a:t>
            </a:r>
            <a:endParaRPr lang="fr-FR" sz="3600" dirty="0">
              <a:solidFill>
                <a:srgbClr val="0E67A1"/>
              </a:solidFill>
              <a:latin typeface="Helvetica" pitchFamily="2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6A32A9-BB60-B248-A710-59427DE09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35" y="333072"/>
            <a:ext cx="5443508" cy="191947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51EF9D2-0161-B24B-A2D3-B96ACC655E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132" r="13515" b="2344"/>
          <a:stretch/>
        </p:blipFill>
        <p:spPr>
          <a:xfrm>
            <a:off x="8213558" y="3104265"/>
            <a:ext cx="3048000" cy="299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514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3C137EB-7470-8648-BE8F-F4F3DFF68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621" y="244756"/>
            <a:ext cx="1854777" cy="1854777"/>
          </a:xfrm>
          <a:prstGeom prst="rect">
            <a:avLst/>
          </a:prstGeom>
          <a:ln>
            <a:noFill/>
          </a:ln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6A8252B-A54E-A749-A831-E23394CEE89C}"/>
              </a:ext>
            </a:extLst>
          </p:cNvPr>
          <p:cNvCxnSpPr>
            <a:cxnSpLocks/>
          </p:cNvCxnSpPr>
          <p:nvPr/>
        </p:nvCxnSpPr>
        <p:spPr>
          <a:xfrm>
            <a:off x="1197033" y="2360814"/>
            <a:ext cx="98184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3072BFB-1CFB-A343-A7A6-CF4ED9F887B3}"/>
              </a:ext>
            </a:extLst>
          </p:cNvPr>
          <p:cNvCxnSpPr>
            <a:cxnSpLocks/>
          </p:cNvCxnSpPr>
          <p:nvPr/>
        </p:nvCxnSpPr>
        <p:spPr>
          <a:xfrm>
            <a:off x="1197033" y="5439295"/>
            <a:ext cx="98184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C3B4055-A8B8-3B4A-A646-36C209F50E5C}"/>
              </a:ext>
            </a:extLst>
          </p:cNvPr>
          <p:cNvSpPr txBox="1"/>
          <p:nvPr/>
        </p:nvSpPr>
        <p:spPr>
          <a:xfrm>
            <a:off x="3328791" y="2871477"/>
            <a:ext cx="538467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WHY AN EPS FORUM? </a:t>
            </a:r>
          </a:p>
          <a:p>
            <a:pPr algn="ctr"/>
            <a:r>
              <a:rPr lang="fr-FR" sz="4400" dirty="0">
                <a:solidFill>
                  <a:srgbClr val="0070C0"/>
                </a:solidFill>
              </a:rPr>
              <a:t>HOW DOES IT WORK?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8E121EB-5ECC-CB4A-B172-5ABA03F8EBEB}"/>
              </a:ext>
            </a:extLst>
          </p:cNvPr>
          <p:cNvSpPr txBox="1"/>
          <p:nvPr/>
        </p:nvSpPr>
        <p:spPr>
          <a:xfrm>
            <a:off x="4679520" y="5949958"/>
            <a:ext cx="3243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Luc Bergé, EPS </a:t>
            </a:r>
            <a:r>
              <a:rPr lang="fr-FR" sz="2400" dirty="0" err="1">
                <a:solidFill>
                  <a:srgbClr val="0070C0"/>
                </a:solidFill>
              </a:rPr>
              <a:t>President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F3C36F7-F46D-AD43-BD55-21BA618E1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483647" y="2147483647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93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>
            <a:extLst>
              <a:ext uri="{FF2B5EF4-FFF2-40B4-BE49-F238E27FC236}">
                <a16:creationId xmlns:a16="http://schemas.microsoft.com/office/drawing/2014/main" id="{6820FEF6-1542-874A-8599-8479B4097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208" y="1727659"/>
            <a:ext cx="5853156" cy="4872848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Ellipse 31">
            <a:extLst>
              <a:ext uri="{FF2B5EF4-FFF2-40B4-BE49-F238E27FC236}">
                <a16:creationId xmlns:a16="http://schemas.microsoft.com/office/drawing/2014/main" id="{7739607F-61CE-8A47-A0EA-C904BE0E0813}"/>
              </a:ext>
            </a:extLst>
          </p:cNvPr>
          <p:cNvSpPr/>
          <p:nvPr/>
        </p:nvSpPr>
        <p:spPr bwMode="auto">
          <a:xfrm flipV="1">
            <a:off x="2620540" y="4678443"/>
            <a:ext cx="51716" cy="719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A6F79A7D-90EC-6846-B553-00F9D74E964D}"/>
              </a:ext>
            </a:extLst>
          </p:cNvPr>
          <p:cNvSpPr txBox="1"/>
          <p:nvPr/>
        </p:nvSpPr>
        <p:spPr>
          <a:xfrm>
            <a:off x="6110463" y="4330581"/>
            <a:ext cx="5853156" cy="1384995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i="1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40 Associated Members </a:t>
            </a:r>
          </a:p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i="1" dirty="0">
              <a:solidFill>
                <a:srgbClr val="0070C0"/>
              </a:solidFill>
              <a:latin typeface="Arial"/>
              <a:ea typeface="ＭＳ Ｐゴシック" charset="0"/>
              <a:cs typeface="Arial"/>
            </a:endParaRPr>
          </a:p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i="1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30 Collaborating societies</a:t>
            </a: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CBCF8506-2866-7B40-9D84-ED445144C0C4}"/>
              </a:ext>
            </a:extLst>
          </p:cNvPr>
          <p:cNvSpPr txBox="1"/>
          <p:nvPr/>
        </p:nvSpPr>
        <p:spPr>
          <a:xfrm>
            <a:off x="8858622" y="3244420"/>
            <a:ext cx="3517200" cy="95410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i="1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3500 Individual Members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C700DF31-4F23-F84C-8E35-8DBB67BDEE3A}"/>
              </a:ext>
            </a:extLst>
          </p:cNvPr>
          <p:cNvSpPr txBox="1"/>
          <p:nvPr/>
        </p:nvSpPr>
        <p:spPr>
          <a:xfrm>
            <a:off x="7206080" y="5838239"/>
            <a:ext cx="5642922" cy="1769863"/>
          </a:xfrm>
          <a:prstGeom prst="rect">
            <a:avLst/>
          </a:prstGeom>
          <a:noFill/>
          <a:ln w="9525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i="1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Representing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130,000 European Physicists</a:t>
            </a: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5423CE43-279B-5A48-9ABA-B3343E022EC4}"/>
              </a:ext>
            </a:extLst>
          </p:cNvPr>
          <p:cNvSpPr txBox="1"/>
          <p:nvPr/>
        </p:nvSpPr>
        <p:spPr>
          <a:xfrm>
            <a:off x="6110463" y="2256908"/>
            <a:ext cx="3830451" cy="131040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 anchor="ctr" anchorCtr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i="1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42 Member Societies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557A910-0A46-DE41-9878-69141CE991DD}"/>
              </a:ext>
            </a:extLst>
          </p:cNvPr>
          <p:cNvSpPr txBox="1">
            <a:spLocks/>
          </p:cNvSpPr>
          <p:nvPr/>
        </p:nvSpPr>
        <p:spPr>
          <a:xfrm>
            <a:off x="467881" y="201686"/>
            <a:ext cx="5208089" cy="120336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0070C0"/>
                </a:solidFill>
                <a:latin typeface="Arial"/>
                <a:cs typeface="Arial"/>
              </a:rPr>
              <a:t>The European Physical Society (EPS)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CB0ECA52-7841-D342-BB3A-CC1E1CC6D601}"/>
              </a:ext>
            </a:extLst>
          </p:cNvPr>
          <p:cNvSpPr txBox="1"/>
          <p:nvPr/>
        </p:nvSpPr>
        <p:spPr>
          <a:xfrm>
            <a:off x="7206080" y="581351"/>
            <a:ext cx="3465637" cy="163121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Headquarters in Mulhouse, France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>
              <a:solidFill>
                <a:srgbClr val="0070C0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Office in Brussels,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70C0"/>
                </a:solidFill>
                <a:latin typeface="Arial"/>
                <a:ea typeface="ＭＳ Ｐゴシック" charset="0"/>
                <a:cs typeface="Arial"/>
              </a:rPr>
              <a:t>Belgium</a:t>
            </a:r>
          </a:p>
        </p:txBody>
      </p:sp>
    </p:spTree>
    <p:extLst>
      <p:ext uri="{BB962C8B-B14F-4D97-AF65-F5344CB8AC3E}">
        <p14:creationId xmlns:p14="http://schemas.microsoft.com/office/powerpoint/2010/main" val="1362712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 txBox="1">
            <a:spLocks/>
          </p:cNvSpPr>
          <p:nvPr/>
        </p:nvSpPr>
        <p:spPr bwMode="auto">
          <a:xfrm>
            <a:off x="1873200" y="-26253"/>
            <a:ext cx="7956000" cy="1296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GB" sz="4000" dirty="0">
                <a:solidFill>
                  <a:srgbClr val="FFFF00"/>
                </a:solidFill>
                <a:latin typeface="Arial"/>
                <a:ea typeface="ＭＳ Ｐゴシック"/>
                <a:cs typeface="Arial"/>
              </a:rPr>
              <a:t>Facilitating physics research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873200" y="1246480"/>
            <a:ext cx="3517200" cy="535770"/>
          </a:xfr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>
              <a:buNone/>
            </a:pPr>
            <a:r>
              <a:rPr lang="en-GB" sz="2800" dirty="0">
                <a:solidFill>
                  <a:srgbClr val="FFFFFF"/>
                </a:solidFill>
                <a:latin typeface="Arial"/>
                <a:cs typeface="Arial"/>
              </a:rPr>
              <a:t>11 scientific divisions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6005579" y="1239975"/>
            <a:ext cx="3517200" cy="10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rgbClr val="FFFFFF"/>
                </a:solidFill>
                <a:latin typeface="Arial"/>
                <a:cs typeface="Arial"/>
              </a:rPr>
              <a:t>7 Interdisciplinary thematic groups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873200" y="2050292"/>
            <a:ext cx="3517200" cy="84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rgbClr val="FFFFFF"/>
                </a:solidFill>
                <a:latin typeface="Arial"/>
                <a:cs typeface="Arial"/>
              </a:rPr>
              <a:t>Conferences, grants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005579" y="2256312"/>
            <a:ext cx="3517200" cy="1757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rgbClr val="FFFFFF"/>
                </a:solidFill>
                <a:latin typeface="Arial"/>
                <a:cs typeface="Arial"/>
              </a:rPr>
              <a:t>Scientific journals</a:t>
            </a:r>
          </a:p>
          <a:p>
            <a:pPr marL="0" indent="0">
              <a:buNone/>
            </a:pPr>
            <a:r>
              <a:rPr lang="en-GB" sz="2800" i="1" dirty="0">
                <a:solidFill>
                  <a:srgbClr val="FFFFFF"/>
                </a:solidFill>
                <a:latin typeface="Arial"/>
                <a:cs typeface="Arial"/>
              </a:rPr>
              <a:t>EPL</a:t>
            </a:r>
            <a:r>
              <a:rPr lang="en-GB" sz="2800" i="1">
                <a:solidFill>
                  <a:srgbClr val="FFFFFF"/>
                </a:solidFill>
                <a:latin typeface="Arial"/>
                <a:cs typeface="Arial"/>
              </a:rPr>
              <a:t>, EJP, </a:t>
            </a:r>
            <a:r>
              <a:rPr lang="en-GB" sz="2800" i="1" dirty="0">
                <a:solidFill>
                  <a:srgbClr val="FFFFFF"/>
                </a:solidFill>
                <a:latin typeface="Arial"/>
                <a:cs typeface="Arial"/>
              </a:rPr>
              <a:t>EPN</a:t>
            </a:r>
          </a:p>
          <a:p>
            <a:pPr algn="ctr"/>
            <a:endParaRPr lang="en-GB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1873200" y="3132320"/>
            <a:ext cx="3517200" cy="72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rgbClr val="FFFFFF"/>
                </a:solidFill>
                <a:latin typeface="Arial"/>
                <a:cs typeface="Arial"/>
              </a:rPr>
              <a:t>Prizes and Awards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3AB5ED8-D3FC-BE48-AC8C-5831C1DDA110}"/>
              </a:ext>
            </a:extLst>
          </p:cNvPr>
          <p:cNvSpPr txBox="1">
            <a:spLocks/>
          </p:cNvSpPr>
          <p:nvPr/>
        </p:nvSpPr>
        <p:spPr bwMode="auto">
          <a:xfrm>
            <a:off x="1524000" y="6100890"/>
            <a:ext cx="5422950" cy="72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rgbClr val="FFFFFF"/>
                </a:solidFill>
                <a:latin typeface="Arial"/>
                <a:cs typeface="Arial"/>
              </a:rPr>
              <a:t>EPS Historic Sites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DC9369A-59AB-1749-8B87-4FB464F3AB9E}"/>
              </a:ext>
            </a:extLst>
          </p:cNvPr>
          <p:cNvSpPr txBox="1">
            <a:spLocks/>
          </p:cNvSpPr>
          <p:nvPr/>
        </p:nvSpPr>
        <p:spPr bwMode="auto">
          <a:xfrm>
            <a:off x="1852979" y="3603617"/>
            <a:ext cx="8305200" cy="1296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GB" sz="4000" dirty="0">
                <a:solidFill>
                  <a:srgbClr val="FFFF00"/>
                </a:solidFill>
                <a:latin typeface="Arial"/>
                <a:ea typeface="ＭＳ Ｐゴシック"/>
                <a:cs typeface="Arial"/>
              </a:rPr>
              <a:t>&amp; addressing societal challenges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A55E6B-1479-6C40-992D-AE3479BF9691}"/>
              </a:ext>
            </a:extLst>
          </p:cNvPr>
          <p:cNvSpPr txBox="1">
            <a:spLocks/>
          </p:cNvSpPr>
          <p:nvPr/>
        </p:nvSpPr>
        <p:spPr bwMode="auto">
          <a:xfrm>
            <a:off x="1524001" y="4911365"/>
            <a:ext cx="4551779" cy="602395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None/>
            </a:pPr>
            <a:r>
              <a:rPr lang="en-GB" kern="0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Forum Physics and Society 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46B2236-8FD1-544B-8169-F49A5997BF83}"/>
              </a:ext>
            </a:extLst>
          </p:cNvPr>
          <p:cNvSpPr txBox="1">
            <a:spLocks/>
          </p:cNvSpPr>
          <p:nvPr/>
        </p:nvSpPr>
        <p:spPr bwMode="auto">
          <a:xfrm>
            <a:off x="6312000" y="5505127"/>
            <a:ext cx="3517200" cy="62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chemeClr val="bg1"/>
                </a:solidFill>
                <a:latin typeface="Arial"/>
                <a:cs typeface="Arial"/>
              </a:rPr>
              <a:t>European Integration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2D2D9E-6501-8348-A2E1-E88595E319DD}"/>
              </a:ext>
            </a:extLst>
          </p:cNvPr>
          <p:cNvSpPr/>
          <p:nvPr/>
        </p:nvSpPr>
        <p:spPr>
          <a:xfrm>
            <a:off x="6026993" y="6202904"/>
            <a:ext cx="5020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fontAlgn="base">
              <a:spcBef>
                <a:spcPct val="20000"/>
              </a:spcBef>
              <a:spcAft>
                <a:spcPct val="0"/>
              </a:spcAft>
            </a:pPr>
            <a:r>
              <a:rPr lang="en-GB" sz="2800" kern="0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Physics for Development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02E675E6-86F3-2C4D-8FFA-B62BE66F9109}"/>
              </a:ext>
            </a:extLst>
          </p:cNvPr>
          <p:cNvSpPr txBox="1"/>
          <p:nvPr/>
        </p:nvSpPr>
        <p:spPr>
          <a:xfrm>
            <a:off x="1524001" y="5482562"/>
            <a:ext cx="5046301" cy="59030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 anchor="ctr" anchorCtr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Equal Opportunities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5E901A-34E7-7B4B-B1EF-3547675E0F96}"/>
              </a:ext>
            </a:extLst>
          </p:cNvPr>
          <p:cNvSpPr/>
          <p:nvPr/>
        </p:nvSpPr>
        <p:spPr>
          <a:xfrm>
            <a:off x="6323875" y="4911364"/>
            <a:ext cx="351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fontAlgn="base">
              <a:spcBef>
                <a:spcPct val="20000"/>
              </a:spcBef>
              <a:spcAft>
                <a:spcPct val="0"/>
              </a:spcAft>
            </a:pPr>
            <a:r>
              <a:rPr lang="en-GB" sz="2800" kern="0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Physics Education</a:t>
            </a:r>
          </a:p>
        </p:txBody>
      </p:sp>
    </p:spTree>
    <p:extLst>
      <p:ext uri="{BB962C8B-B14F-4D97-AF65-F5344CB8AC3E}">
        <p14:creationId xmlns:p14="http://schemas.microsoft.com/office/powerpoint/2010/main" val="4221447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 txBox="1">
            <a:spLocks/>
          </p:cNvSpPr>
          <p:nvPr/>
        </p:nvSpPr>
        <p:spPr bwMode="auto">
          <a:xfrm>
            <a:off x="1524000" y="122590"/>
            <a:ext cx="8780520" cy="1296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Contributing to the public debate</a:t>
            </a:r>
          </a:p>
          <a:p>
            <a:r>
              <a:rPr lang="en-GB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&amp; supporting the young generation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873200" y="1721456"/>
            <a:ext cx="3517200" cy="1842829"/>
          </a:xfr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>
              <a:buNone/>
            </a:pPr>
            <a:endParaRPr lang="en-GB" sz="2800" dirty="0">
              <a:latin typeface="Arial"/>
              <a:cs typeface="Arial"/>
            </a:endParaRPr>
          </a:p>
          <a:p>
            <a:pPr marL="0" indent="0">
              <a:buNone/>
            </a:pPr>
            <a:endParaRPr lang="en-GB" sz="2800" dirty="0">
              <a:latin typeface="Arial"/>
              <a:cs typeface="Arial"/>
            </a:endParaRPr>
          </a:p>
          <a:p>
            <a:pPr marL="0" lvl="1" indent="0">
              <a:buNone/>
            </a:pPr>
            <a:endParaRPr lang="en-GB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21818" y="1595287"/>
            <a:ext cx="4902411" cy="1296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0"/>
              </a:defRPr>
            </a:lvl9pPr>
          </a:lstStyle>
          <a:p>
            <a:pPr algn="l"/>
            <a:r>
              <a:rPr lang="en-GB" sz="2800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The Importance of Physics</a:t>
            </a:r>
          </a:p>
          <a:p>
            <a:pPr algn="l"/>
            <a:r>
              <a:rPr lang="en-GB" sz="2800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to the Economies of Europe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0C7405-855A-1D4A-8F63-0FE46018D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42" y="3230563"/>
            <a:ext cx="4504443" cy="3282899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144E71F6-4A1D-5D4F-A913-14EC827B3919}"/>
              </a:ext>
            </a:extLst>
          </p:cNvPr>
          <p:cNvSpPr txBox="1"/>
          <p:nvPr/>
        </p:nvSpPr>
        <p:spPr>
          <a:xfrm>
            <a:off x="6389841" y="1384590"/>
            <a:ext cx="3622724" cy="2125352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 anchor="ctr" anchorCtr="0"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Young Minds: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73 local sections in 33 countries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58806AB-3FB7-5A45-BA44-9196F4B9A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603" y="3253465"/>
            <a:ext cx="2235200" cy="9017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45E7363-98BB-3A43-AB10-2862990E5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706" y="4264538"/>
            <a:ext cx="5710071" cy="258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279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15;p6">
            <a:extLst>
              <a:ext uri="{FF2B5EF4-FFF2-40B4-BE49-F238E27FC236}">
                <a16:creationId xmlns:a16="http://schemas.microsoft.com/office/drawing/2014/main" id="{98DEA54D-99A9-4158-855B-9B0DA59C4653}"/>
              </a:ext>
            </a:extLst>
          </p:cNvPr>
          <p:cNvSpPr txBox="1"/>
          <p:nvPr/>
        </p:nvSpPr>
        <p:spPr>
          <a:xfrm>
            <a:off x="634601" y="4001067"/>
            <a:ext cx="4464672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 eaLnBrk="0" fontAlgn="base" hangingPunct="0"/>
            <a:r>
              <a:rPr lang="it-IT" sz="21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73 </a:t>
            </a:r>
            <a:r>
              <a:rPr lang="it-IT" sz="21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Sections</a:t>
            </a:r>
            <a:r>
              <a:rPr lang="it-IT" sz="21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it-IT" sz="210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33</a:t>
            </a:r>
            <a:r>
              <a:rPr lang="it-IT" sz="21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countries</a:t>
            </a:r>
          </a:p>
          <a:p>
            <a:pPr algn="ctr" eaLnBrk="0" fontAlgn="base" hangingPunct="0"/>
            <a:r>
              <a:rPr lang="it-IT" sz="2100" dirty="0" err="1">
                <a:solidFill>
                  <a:srgbClr val="FFFFFF"/>
                </a:solidFill>
                <a:latin typeface="Calibri"/>
                <a:ea typeface="ＭＳ Ｐゴシック" charset="0"/>
                <a:cs typeface="Calibri"/>
                <a:sym typeface="Calibri"/>
              </a:rPr>
              <a:t>divided</a:t>
            </a:r>
            <a:r>
              <a:rPr lang="it-IT" sz="2100" dirty="0">
                <a:solidFill>
                  <a:srgbClr val="FFFFFF"/>
                </a:solidFill>
                <a:latin typeface="Calibri"/>
                <a:ea typeface="ＭＳ Ｐゴシック" charset="0"/>
                <a:cs typeface="Calibri"/>
                <a:sym typeface="Calibri"/>
              </a:rPr>
              <a:t> in 6 zones for </a:t>
            </a:r>
            <a:r>
              <a:rPr lang="it-IT" sz="2100" dirty="0" err="1">
                <a:solidFill>
                  <a:srgbClr val="FFFFFF"/>
                </a:solidFill>
                <a:latin typeface="Calibri"/>
                <a:ea typeface="ＭＳ Ｐゴシック" charset="0"/>
                <a:cs typeface="Calibri"/>
                <a:sym typeface="Calibri"/>
              </a:rPr>
              <a:t>communications</a:t>
            </a:r>
            <a:endParaRPr lang="it-IT" sz="2100" dirty="0">
              <a:solidFill>
                <a:srgbClr val="FFFFFF"/>
              </a:solidFill>
              <a:latin typeface="Calibri"/>
              <a:ea typeface="ＭＳ Ｐゴシック" charset="0"/>
              <a:cs typeface="Calibri"/>
              <a:sym typeface="Calibri"/>
            </a:endParaRPr>
          </a:p>
        </p:txBody>
      </p:sp>
      <p:sp>
        <p:nvSpPr>
          <p:cNvPr id="171" name="Google Shape;178;p3">
            <a:extLst>
              <a:ext uri="{FF2B5EF4-FFF2-40B4-BE49-F238E27FC236}">
                <a16:creationId xmlns:a16="http://schemas.microsoft.com/office/drawing/2014/main" id="{DFB62883-FEF7-4314-911C-EC65C463F0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6135" y="548251"/>
            <a:ext cx="7315200" cy="522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numCol="1" anchor="b" anchorCtr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  <a:buClr>
                <a:srgbClr val="FEBC27"/>
              </a:buClr>
              <a:buSzPts val="4400"/>
            </a:pPr>
            <a:r>
              <a:rPr lang="it-IT" sz="3300" b="1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| The Young Minds Network (2023) </a:t>
            </a:r>
            <a:endParaRPr dirty="0">
              <a:solidFill>
                <a:srgbClr val="FFFF00"/>
              </a:solidFill>
            </a:endParaRPr>
          </a:p>
        </p:txBody>
      </p:sp>
      <p:grpSp>
        <p:nvGrpSpPr>
          <p:cNvPr id="509" name="Gruppo 508">
            <a:extLst>
              <a:ext uri="{FF2B5EF4-FFF2-40B4-BE49-F238E27FC236}">
                <a16:creationId xmlns:a16="http://schemas.microsoft.com/office/drawing/2014/main" id="{0E85DC82-A808-795D-B599-90DDF3ED8D94}"/>
              </a:ext>
            </a:extLst>
          </p:cNvPr>
          <p:cNvGrpSpPr/>
          <p:nvPr/>
        </p:nvGrpSpPr>
        <p:grpSpPr>
          <a:xfrm>
            <a:off x="1550867" y="5032854"/>
            <a:ext cx="2412821" cy="1217667"/>
            <a:chOff x="1750966" y="4404610"/>
            <a:chExt cx="3217095" cy="1623555"/>
          </a:xfrm>
        </p:grpSpPr>
        <p:sp>
          <p:nvSpPr>
            <p:cNvPr id="510" name="Google Shape;243;p1">
              <a:extLst>
                <a:ext uri="{FF2B5EF4-FFF2-40B4-BE49-F238E27FC236}">
                  <a16:creationId xmlns:a16="http://schemas.microsoft.com/office/drawing/2014/main" id="{983DBE96-38C1-8309-4D5F-18C1FF759835}"/>
                </a:ext>
              </a:extLst>
            </p:cNvPr>
            <p:cNvSpPr txBox="1"/>
            <p:nvPr/>
          </p:nvSpPr>
          <p:spPr>
            <a:xfrm>
              <a:off x="1750966" y="4416650"/>
              <a:ext cx="1701300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eaLnBrk="0" fontAlgn="base" hangingPunct="0"/>
              <a:r>
                <a:rPr lang="it-IT" b="1" dirty="0">
                  <a:solidFill>
                    <a:srgbClr val="FFD966"/>
                  </a:solidFill>
                  <a:latin typeface="Calibri"/>
                  <a:ea typeface="Calibri"/>
                  <a:cs typeface="Calibri"/>
                  <a:sym typeface="Calibri"/>
                </a:rPr>
                <a:t>Zone 1</a:t>
              </a:r>
              <a:endParaRPr dirty="0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11" name="Google Shape;245;p1">
              <a:extLst>
                <a:ext uri="{FF2B5EF4-FFF2-40B4-BE49-F238E27FC236}">
                  <a16:creationId xmlns:a16="http://schemas.microsoft.com/office/drawing/2014/main" id="{9DA16D7D-BEF3-A3C4-A912-FDEE43719BA5}"/>
                </a:ext>
              </a:extLst>
            </p:cNvPr>
            <p:cNvSpPr txBox="1"/>
            <p:nvPr/>
          </p:nvSpPr>
          <p:spPr>
            <a:xfrm>
              <a:off x="3266761" y="4404610"/>
              <a:ext cx="1701300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eaLnBrk="0" fontAlgn="base" hangingPunct="0"/>
              <a:r>
                <a:rPr lang="it-IT" b="1" dirty="0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Zone 2</a:t>
              </a:r>
              <a:endParaRPr dirty="0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12" name="Google Shape;246;p1">
              <a:extLst>
                <a:ext uri="{FF2B5EF4-FFF2-40B4-BE49-F238E27FC236}">
                  <a16:creationId xmlns:a16="http://schemas.microsoft.com/office/drawing/2014/main" id="{A9460458-A753-6853-B81E-CA5AB20CCF0C}"/>
                </a:ext>
              </a:extLst>
            </p:cNvPr>
            <p:cNvSpPr txBox="1"/>
            <p:nvPr/>
          </p:nvSpPr>
          <p:spPr>
            <a:xfrm>
              <a:off x="1750966" y="4993042"/>
              <a:ext cx="1701300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eaLnBrk="0" fontAlgn="base" hangingPunct="0"/>
              <a:r>
                <a:rPr lang="it-IT" b="1" dirty="0">
                  <a:solidFill>
                    <a:srgbClr val="DDEAF6"/>
                  </a:solidFill>
                  <a:latin typeface="Calibri"/>
                  <a:ea typeface="Calibri"/>
                  <a:cs typeface="Calibri"/>
                  <a:sym typeface="Calibri"/>
                </a:rPr>
                <a:t>Zone 3</a:t>
              </a:r>
              <a:endParaRPr dirty="0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13" name="Google Shape;247;p1">
              <a:extLst>
                <a:ext uri="{FF2B5EF4-FFF2-40B4-BE49-F238E27FC236}">
                  <a16:creationId xmlns:a16="http://schemas.microsoft.com/office/drawing/2014/main" id="{B19FFDFA-05D6-FE63-41B1-5CC6578D5103}"/>
                </a:ext>
              </a:extLst>
            </p:cNvPr>
            <p:cNvSpPr txBox="1"/>
            <p:nvPr/>
          </p:nvSpPr>
          <p:spPr>
            <a:xfrm>
              <a:off x="3266761" y="4989747"/>
              <a:ext cx="1701300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eaLnBrk="0" fontAlgn="base" hangingPunct="0"/>
              <a:r>
                <a:rPr lang="it-IT" b="1" dirty="0">
                  <a:solidFill>
                    <a:srgbClr val="F7CAAC"/>
                  </a:solidFill>
                  <a:latin typeface="Calibri"/>
                  <a:ea typeface="Calibri"/>
                  <a:cs typeface="Calibri"/>
                  <a:sym typeface="Calibri"/>
                </a:rPr>
                <a:t>Zone 4</a:t>
              </a:r>
              <a:endParaRPr dirty="0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14" name="Google Shape;248;p1">
              <a:extLst>
                <a:ext uri="{FF2B5EF4-FFF2-40B4-BE49-F238E27FC236}">
                  <a16:creationId xmlns:a16="http://schemas.microsoft.com/office/drawing/2014/main" id="{0CFD3E98-88DE-28DB-2524-3E1D5EEFA2E1}"/>
                </a:ext>
              </a:extLst>
            </p:cNvPr>
            <p:cNvSpPr txBox="1"/>
            <p:nvPr/>
          </p:nvSpPr>
          <p:spPr>
            <a:xfrm>
              <a:off x="1750966" y="5545102"/>
              <a:ext cx="1701300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eaLnBrk="0" fontAlgn="base" hangingPunct="0"/>
              <a:r>
                <a:rPr lang="it-IT" b="1" dirty="0">
                  <a:solidFill>
                    <a:srgbClr val="00B0F0"/>
                  </a:solidFill>
                  <a:latin typeface="Calibri"/>
                  <a:ea typeface="Calibri"/>
                  <a:cs typeface="Calibri"/>
                  <a:sym typeface="Calibri"/>
                </a:rPr>
                <a:t>Zone 5</a:t>
              </a:r>
              <a:endParaRPr dirty="0">
                <a:solidFill>
                  <a:srgbClr val="00B0F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515" name="Google Shape;249;p1">
              <a:extLst>
                <a:ext uri="{FF2B5EF4-FFF2-40B4-BE49-F238E27FC236}">
                  <a16:creationId xmlns:a16="http://schemas.microsoft.com/office/drawing/2014/main" id="{18071A58-C0F6-17DE-47CF-93E571DBDF69}"/>
                </a:ext>
              </a:extLst>
            </p:cNvPr>
            <p:cNvSpPr txBox="1"/>
            <p:nvPr/>
          </p:nvSpPr>
          <p:spPr>
            <a:xfrm>
              <a:off x="3266761" y="5566541"/>
              <a:ext cx="1701300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eaLnBrk="0" fontAlgn="base" hangingPunct="0"/>
              <a:r>
                <a:rPr lang="it-IT" b="1">
                  <a:solidFill>
                    <a:srgbClr val="833C0B"/>
                  </a:solidFill>
                  <a:latin typeface="Calibri"/>
                  <a:ea typeface="Calibri"/>
                  <a:cs typeface="Calibri"/>
                  <a:sym typeface="Calibri"/>
                </a:rPr>
                <a:t>Zone 6</a:t>
              </a:r>
              <a:endParaRPr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</p:grpSp>
      <p:graphicFrame>
        <p:nvGraphicFramePr>
          <p:cNvPr id="5" name="Google Shape;214;p6">
            <a:extLst>
              <a:ext uri="{FF2B5EF4-FFF2-40B4-BE49-F238E27FC236}">
                <a16:creationId xmlns:a16="http://schemas.microsoft.com/office/drawing/2014/main" id="{D4048CFE-FB14-F180-AA88-1B1EB7655885}"/>
              </a:ext>
            </a:extLst>
          </p:cNvPr>
          <p:cNvGraphicFramePr/>
          <p:nvPr>
            <p:extLst/>
          </p:nvPr>
        </p:nvGraphicFramePr>
        <p:xfrm>
          <a:off x="515879" y="1176864"/>
          <a:ext cx="4373965" cy="259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uppo 6">
            <a:extLst>
              <a:ext uri="{FF2B5EF4-FFF2-40B4-BE49-F238E27FC236}">
                <a16:creationId xmlns:a16="http://schemas.microsoft.com/office/drawing/2014/main" id="{4E663094-E88C-5E21-8615-E49349EF029B}"/>
              </a:ext>
            </a:extLst>
          </p:cNvPr>
          <p:cNvGrpSpPr>
            <a:grpSpLocks noChangeAspect="1"/>
          </p:cNvGrpSpPr>
          <p:nvPr/>
        </p:nvGrpSpPr>
        <p:grpSpPr>
          <a:xfrm>
            <a:off x="5072625" y="1490400"/>
            <a:ext cx="6129852" cy="4597200"/>
            <a:chOff x="4705200" y="1292400"/>
            <a:chExt cx="7488000" cy="5615769"/>
          </a:xfrm>
        </p:grpSpPr>
        <p:grpSp>
          <p:nvGrpSpPr>
            <p:cNvPr id="8" name="Google Shape;86;p1">
              <a:extLst>
                <a:ext uri="{FF2B5EF4-FFF2-40B4-BE49-F238E27FC236}">
                  <a16:creationId xmlns:a16="http://schemas.microsoft.com/office/drawing/2014/main" id="{6B6B9D14-AA37-2E42-CF28-44DB050F494E}"/>
                </a:ext>
              </a:extLst>
            </p:cNvPr>
            <p:cNvGrpSpPr/>
            <p:nvPr/>
          </p:nvGrpSpPr>
          <p:grpSpPr>
            <a:xfrm>
              <a:off x="4705200" y="1292400"/>
              <a:ext cx="7488000" cy="5615769"/>
              <a:chOff x="18854" y="51460"/>
              <a:chExt cx="9144174" cy="6857851"/>
            </a:xfrm>
            <a:solidFill>
              <a:schemeClr val="tx1"/>
            </a:solidFill>
          </p:grpSpPr>
          <p:sp>
            <p:nvSpPr>
              <p:cNvPr id="540" name="Google Shape;87;p1">
                <a:extLst>
                  <a:ext uri="{FF2B5EF4-FFF2-40B4-BE49-F238E27FC236}">
                    <a16:creationId xmlns:a16="http://schemas.microsoft.com/office/drawing/2014/main" id="{9B5D8D6F-6205-97CE-77DE-8ED996703F6E}"/>
                  </a:ext>
                </a:extLst>
              </p:cNvPr>
              <p:cNvSpPr/>
              <p:nvPr/>
            </p:nvSpPr>
            <p:spPr>
              <a:xfrm>
                <a:off x="4509559" y="3603135"/>
                <a:ext cx="1749731" cy="1277671"/>
              </a:xfrm>
              <a:custGeom>
                <a:avLst/>
                <a:gdLst/>
                <a:ahLst/>
                <a:cxnLst/>
                <a:rect l="l" t="t" r="r" b="b"/>
                <a:pathLst>
                  <a:path w="451" h="299" extrusionOk="0">
                    <a:moveTo>
                      <a:pt x="445" y="109"/>
                    </a:moveTo>
                    <a:cubicBezTo>
                      <a:pt x="446" y="102"/>
                      <a:pt x="437" y="114"/>
                      <a:pt x="433" y="105"/>
                    </a:cubicBezTo>
                    <a:cubicBezTo>
                      <a:pt x="428" y="95"/>
                      <a:pt x="418" y="102"/>
                      <a:pt x="412" y="96"/>
                    </a:cubicBezTo>
                    <a:cubicBezTo>
                      <a:pt x="401" y="84"/>
                      <a:pt x="397" y="99"/>
                      <a:pt x="388" y="91"/>
                    </a:cubicBezTo>
                    <a:cubicBezTo>
                      <a:pt x="380" y="83"/>
                      <a:pt x="384" y="71"/>
                      <a:pt x="367" y="80"/>
                    </a:cubicBezTo>
                    <a:cubicBezTo>
                      <a:pt x="350" y="89"/>
                      <a:pt x="351" y="72"/>
                      <a:pt x="338" y="78"/>
                    </a:cubicBezTo>
                    <a:cubicBezTo>
                      <a:pt x="324" y="83"/>
                      <a:pt x="334" y="67"/>
                      <a:pt x="326" y="54"/>
                    </a:cubicBezTo>
                    <a:cubicBezTo>
                      <a:pt x="317" y="42"/>
                      <a:pt x="317" y="51"/>
                      <a:pt x="307" y="48"/>
                    </a:cubicBezTo>
                    <a:cubicBezTo>
                      <a:pt x="296" y="44"/>
                      <a:pt x="306" y="46"/>
                      <a:pt x="300" y="38"/>
                    </a:cubicBezTo>
                    <a:cubicBezTo>
                      <a:pt x="293" y="29"/>
                      <a:pt x="313" y="28"/>
                      <a:pt x="303" y="23"/>
                    </a:cubicBezTo>
                    <a:cubicBezTo>
                      <a:pt x="288" y="15"/>
                      <a:pt x="299" y="1"/>
                      <a:pt x="288" y="8"/>
                    </a:cubicBezTo>
                    <a:cubicBezTo>
                      <a:pt x="281" y="12"/>
                      <a:pt x="282" y="0"/>
                      <a:pt x="273" y="7"/>
                    </a:cubicBezTo>
                    <a:cubicBezTo>
                      <a:pt x="264" y="14"/>
                      <a:pt x="254" y="1"/>
                      <a:pt x="253" y="12"/>
                    </a:cubicBezTo>
                    <a:cubicBezTo>
                      <a:pt x="252" y="22"/>
                      <a:pt x="241" y="15"/>
                      <a:pt x="239" y="15"/>
                    </a:cubicBezTo>
                    <a:cubicBezTo>
                      <a:pt x="219" y="14"/>
                      <a:pt x="210" y="24"/>
                      <a:pt x="210" y="37"/>
                    </a:cubicBezTo>
                    <a:cubicBezTo>
                      <a:pt x="210" y="49"/>
                      <a:pt x="210" y="51"/>
                      <a:pt x="202" y="42"/>
                    </a:cubicBezTo>
                    <a:cubicBezTo>
                      <a:pt x="199" y="39"/>
                      <a:pt x="188" y="39"/>
                      <a:pt x="182" y="42"/>
                    </a:cubicBezTo>
                    <a:cubicBezTo>
                      <a:pt x="174" y="47"/>
                      <a:pt x="180" y="26"/>
                      <a:pt x="168" y="36"/>
                    </a:cubicBezTo>
                    <a:cubicBezTo>
                      <a:pt x="155" y="46"/>
                      <a:pt x="172" y="33"/>
                      <a:pt x="141" y="33"/>
                    </a:cubicBezTo>
                    <a:cubicBezTo>
                      <a:pt x="122" y="34"/>
                      <a:pt x="130" y="28"/>
                      <a:pt x="119" y="28"/>
                    </a:cubicBezTo>
                    <a:cubicBezTo>
                      <a:pt x="109" y="29"/>
                      <a:pt x="102" y="18"/>
                      <a:pt x="72" y="21"/>
                    </a:cubicBezTo>
                    <a:cubicBezTo>
                      <a:pt x="42" y="25"/>
                      <a:pt x="55" y="37"/>
                      <a:pt x="46" y="33"/>
                    </a:cubicBezTo>
                    <a:cubicBezTo>
                      <a:pt x="40" y="31"/>
                      <a:pt x="38" y="37"/>
                      <a:pt x="38" y="37"/>
                    </a:cubicBezTo>
                    <a:cubicBezTo>
                      <a:pt x="42" y="44"/>
                      <a:pt x="32" y="42"/>
                      <a:pt x="43" y="53"/>
                    </a:cubicBezTo>
                    <a:cubicBezTo>
                      <a:pt x="59" y="70"/>
                      <a:pt x="42" y="60"/>
                      <a:pt x="47" y="66"/>
                    </a:cubicBezTo>
                    <a:cubicBezTo>
                      <a:pt x="51" y="71"/>
                      <a:pt x="54" y="76"/>
                      <a:pt x="42" y="79"/>
                    </a:cubicBezTo>
                    <a:cubicBezTo>
                      <a:pt x="35" y="80"/>
                      <a:pt x="25" y="95"/>
                      <a:pt x="18" y="104"/>
                    </a:cubicBezTo>
                    <a:cubicBezTo>
                      <a:pt x="11" y="112"/>
                      <a:pt x="19" y="115"/>
                      <a:pt x="16" y="120"/>
                    </a:cubicBezTo>
                    <a:cubicBezTo>
                      <a:pt x="13" y="125"/>
                      <a:pt x="27" y="130"/>
                      <a:pt x="11" y="126"/>
                    </a:cubicBezTo>
                    <a:cubicBezTo>
                      <a:pt x="12" y="129"/>
                      <a:pt x="10" y="129"/>
                      <a:pt x="8" y="135"/>
                    </a:cubicBezTo>
                    <a:cubicBezTo>
                      <a:pt x="7" y="140"/>
                      <a:pt x="3" y="138"/>
                      <a:pt x="0" y="149"/>
                    </a:cubicBezTo>
                    <a:cubicBezTo>
                      <a:pt x="13" y="154"/>
                      <a:pt x="10" y="162"/>
                      <a:pt x="15" y="161"/>
                    </a:cubicBezTo>
                    <a:cubicBezTo>
                      <a:pt x="20" y="160"/>
                      <a:pt x="20" y="163"/>
                      <a:pt x="19" y="164"/>
                    </a:cubicBezTo>
                    <a:cubicBezTo>
                      <a:pt x="19" y="164"/>
                      <a:pt x="19" y="165"/>
                      <a:pt x="20" y="166"/>
                    </a:cubicBezTo>
                    <a:cubicBezTo>
                      <a:pt x="23" y="163"/>
                      <a:pt x="22" y="168"/>
                      <a:pt x="25" y="163"/>
                    </a:cubicBezTo>
                    <a:cubicBezTo>
                      <a:pt x="29" y="158"/>
                      <a:pt x="30" y="166"/>
                      <a:pt x="39" y="166"/>
                    </a:cubicBezTo>
                    <a:cubicBezTo>
                      <a:pt x="52" y="165"/>
                      <a:pt x="50" y="169"/>
                      <a:pt x="58" y="167"/>
                    </a:cubicBezTo>
                    <a:cubicBezTo>
                      <a:pt x="66" y="164"/>
                      <a:pt x="68" y="180"/>
                      <a:pt x="74" y="174"/>
                    </a:cubicBezTo>
                    <a:cubicBezTo>
                      <a:pt x="79" y="168"/>
                      <a:pt x="77" y="168"/>
                      <a:pt x="91" y="167"/>
                    </a:cubicBezTo>
                    <a:cubicBezTo>
                      <a:pt x="106" y="165"/>
                      <a:pt x="100" y="157"/>
                      <a:pt x="112" y="156"/>
                    </a:cubicBezTo>
                    <a:cubicBezTo>
                      <a:pt x="116" y="148"/>
                      <a:pt x="128" y="152"/>
                      <a:pt x="133" y="148"/>
                    </a:cubicBezTo>
                    <a:cubicBezTo>
                      <a:pt x="139" y="144"/>
                      <a:pt x="153" y="160"/>
                      <a:pt x="160" y="158"/>
                    </a:cubicBezTo>
                    <a:cubicBezTo>
                      <a:pt x="167" y="157"/>
                      <a:pt x="168" y="167"/>
                      <a:pt x="173" y="165"/>
                    </a:cubicBezTo>
                    <a:cubicBezTo>
                      <a:pt x="178" y="163"/>
                      <a:pt x="178" y="170"/>
                      <a:pt x="175" y="176"/>
                    </a:cubicBezTo>
                    <a:cubicBezTo>
                      <a:pt x="172" y="182"/>
                      <a:pt x="177" y="189"/>
                      <a:pt x="182" y="188"/>
                    </a:cubicBezTo>
                    <a:cubicBezTo>
                      <a:pt x="187" y="187"/>
                      <a:pt x="181" y="199"/>
                      <a:pt x="190" y="204"/>
                    </a:cubicBezTo>
                    <a:cubicBezTo>
                      <a:pt x="198" y="209"/>
                      <a:pt x="190" y="214"/>
                      <a:pt x="195" y="219"/>
                    </a:cubicBezTo>
                    <a:cubicBezTo>
                      <a:pt x="201" y="223"/>
                      <a:pt x="196" y="224"/>
                      <a:pt x="191" y="222"/>
                    </a:cubicBezTo>
                    <a:cubicBezTo>
                      <a:pt x="187" y="219"/>
                      <a:pt x="181" y="224"/>
                      <a:pt x="177" y="219"/>
                    </a:cubicBezTo>
                    <a:cubicBezTo>
                      <a:pt x="172" y="214"/>
                      <a:pt x="166" y="221"/>
                      <a:pt x="170" y="225"/>
                    </a:cubicBezTo>
                    <a:cubicBezTo>
                      <a:pt x="176" y="234"/>
                      <a:pt x="158" y="243"/>
                      <a:pt x="159" y="249"/>
                    </a:cubicBezTo>
                    <a:cubicBezTo>
                      <a:pt x="160" y="255"/>
                      <a:pt x="154" y="252"/>
                      <a:pt x="151" y="255"/>
                    </a:cubicBezTo>
                    <a:cubicBezTo>
                      <a:pt x="158" y="264"/>
                      <a:pt x="163" y="265"/>
                      <a:pt x="165" y="262"/>
                    </a:cubicBezTo>
                    <a:cubicBezTo>
                      <a:pt x="166" y="258"/>
                      <a:pt x="169" y="262"/>
                      <a:pt x="174" y="257"/>
                    </a:cubicBezTo>
                    <a:cubicBezTo>
                      <a:pt x="177" y="255"/>
                      <a:pt x="185" y="254"/>
                      <a:pt x="189" y="262"/>
                    </a:cubicBezTo>
                    <a:cubicBezTo>
                      <a:pt x="189" y="252"/>
                      <a:pt x="187" y="257"/>
                      <a:pt x="186" y="250"/>
                    </a:cubicBezTo>
                    <a:cubicBezTo>
                      <a:pt x="184" y="240"/>
                      <a:pt x="189" y="251"/>
                      <a:pt x="198" y="243"/>
                    </a:cubicBezTo>
                    <a:cubicBezTo>
                      <a:pt x="208" y="234"/>
                      <a:pt x="214" y="228"/>
                      <a:pt x="214" y="221"/>
                    </a:cubicBezTo>
                    <a:cubicBezTo>
                      <a:pt x="213" y="212"/>
                      <a:pt x="225" y="216"/>
                      <a:pt x="231" y="213"/>
                    </a:cubicBezTo>
                    <a:cubicBezTo>
                      <a:pt x="238" y="210"/>
                      <a:pt x="241" y="217"/>
                      <a:pt x="241" y="210"/>
                    </a:cubicBezTo>
                    <a:cubicBezTo>
                      <a:pt x="241" y="202"/>
                      <a:pt x="242" y="192"/>
                      <a:pt x="244" y="201"/>
                    </a:cubicBezTo>
                    <a:cubicBezTo>
                      <a:pt x="246" y="210"/>
                      <a:pt x="240" y="217"/>
                      <a:pt x="257" y="215"/>
                    </a:cubicBezTo>
                    <a:cubicBezTo>
                      <a:pt x="247" y="222"/>
                      <a:pt x="235" y="212"/>
                      <a:pt x="235" y="217"/>
                    </a:cubicBezTo>
                    <a:cubicBezTo>
                      <a:pt x="234" y="221"/>
                      <a:pt x="251" y="227"/>
                      <a:pt x="251" y="232"/>
                    </a:cubicBezTo>
                    <a:cubicBezTo>
                      <a:pt x="251" y="236"/>
                      <a:pt x="272" y="228"/>
                      <a:pt x="276" y="232"/>
                    </a:cubicBezTo>
                    <a:cubicBezTo>
                      <a:pt x="281" y="236"/>
                      <a:pt x="283" y="227"/>
                      <a:pt x="286" y="236"/>
                    </a:cubicBezTo>
                    <a:cubicBezTo>
                      <a:pt x="289" y="244"/>
                      <a:pt x="253" y="251"/>
                      <a:pt x="257" y="257"/>
                    </a:cubicBezTo>
                    <a:cubicBezTo>
                      <a:pt x="261" y="263"/>
                      <a:pt x="283" y="259"/>
                      <a:pt x="283" y="273"/>
                    </a:cubicBezTo>
                    <a:cubicBezTo>
                      <a:pt x="283" y="288"/>
                      <a:pt x="272" y="279"/>
                      <a:pt x="283" y="289"/>
                    </a:cubicBezTo>
                    <a:cubicBezTo>
                      <a:pt x="294" y="299"/>
                      <a:pt x="303" y="282"/>
                      <a:pt x="312" y="277"/>
                    </a:cubicBezTo>
                    <a:cubicBezTo>
                      <a:pt x="321" y="271"/>
                      <a:pt x="317" y="281"/>
                      <a:pt x="325" y="273"/>
                    </a:cubicBezTo>
                    <a:cubicBezTo>
                      <a:pt x="338" y="260"/>
                      <a:pt x="336" y="275"/>
                      <a:pt x="349" y="270"/>
                    </a:cubicBezTo>
                    <a:cubicBezTo>
                      <a:pt x="362" y="265"/>
                      <a:pt x="350" y="266"/>
                      <a:pt x="356" y="260"/>
                    </a:cubicBezTo>
                    <a:cubicBezTo>
                      <a:pt x="359" y="256"/>
                      <a:pt x="356" y="251"/>
                      <a:pt x="344" y="254"/>
                    </a:cubicBezTo>
                    <a:cubicBezTo>
                      <a:pt x="332" y="257"/>
                      <a:pt x="332" y="269"/>
                      <a:pt x="321" y="249"/>
                    </a:cubicBezTo>
                    <a:cubicBezTo>
                      <a:pt x="309" y="229"/>
                      <a:pt x="312" y="229"/>
                      <a:pt x="317" y="227"/>
                    </a:cubicBezTo>
                    <a:cubicBezTo>
                      <a:pt x="329" y="221"/>
                      <a:pt x="316" y="236"/>
                      <a:pt x="324" y="230"/>
                    </a:cubicBezTo>
                    <a:cubicBezTo>
                      <a:pt x="332" y="224"/>
                      <a:pt x="342" y="209"/>
                      <a:pt x="347" y="212"/>
                    </a:cubicBezTo>
                    <a:cubicBezTo>
                      <a:pt x="357" y="217"/>
                      <a:pt x="383" y="196"/>
                      <a:pt x="387" y="197"/>
                    </a:cubicBezTo>
                    <a:cubicBezTo>
                      <a:pt x="396" y="197"/>
                      <a:pt x="394" y="202"/>
                      <a:pt x="399" y="198"/>
                    </a:cubicBezTo>
                    <a:cubicBezTo>
                      <a:pt x="394" y="171"/>
                      <a:pt x="410" y="182"/>
                      <a:pt x="412" y="173"/>
                    </a:cubicBezTo>
                    <a:cubicBezTo>
                      <a:pt x="415" y="164"/>
                      <a:pt x="434" y="176"/>
                      <a:pt x="439" y="166"/>
                    </a:cubicBezTo>
                    <a:cubicBezTo>
                      <a:pt x="444" y="157"/>
                      <a:pt x="442" y="148"/>
                      <a:pt x="436" y="145"/>
                    </a:cubicBezTo>
                    <a:cubicBezTo>
                      <a:pt x="429" y="141"/>
                      <a:pt x="436" y="136"/>
                      <a:pt x="442" y="135"/>
                    </a:cubicBezTo>
                    <a:cubicBezTo>
                      <a:pt x="448" y="135"/>
                      <a:pt x="444" y="131"/>
                      <a:pt x="439" y="130"/>
                    </a:cubicBezTo>
                    <a:cubicBezTo>
                      <a:pt x="433" y="130"/>
                      <a:pt x="436" y="126"/>
                      <a:pt x="444" y="121"/>
                    </a:cubicBezTo>
                    <a:cubicBezTo>
                      <a:pt x="451" y="116"/>
                      <a:pt x="444" y="117"/>
                      <a:pt x="445" y="109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1" name="Google Shape;88;p1">
                <a:extLst>
                  <a:ext uri="{FF2B5EF4-FFF2-40B4-BE49-F238E27FC236}">
                    <a16:creationId xmlns:a16="http://schemas.microsoft.com/office/drawing/2014/main" id="{CCB6206D-C2C3-A56D-12EF-D0A7649FF1BA}"/>
                  </a:ext>
                </a:extLst>
              </p:cNvPr>
              <p:cNvSpPr/>
              <p:nvPr/>
            </p:nvSpPr>
            <p:spPr>
              <a:xfrm>
                <a:off x="18854" y="1205485"/>
                <a:ext cx="1095412" cy="611060"/>
              </a:xfrm>
              <a:custGeom>
                <a:avLst/>
                <a:gdLst/>
                <a:ahLst/>
                <a:cxnLst/>
                <a:rect l="l" t="t" r="r" b="b"/>
                <a:pathLst>
                  <a:path w="282" h="143" extrusionOk="0">
                    <a:moveTo>
                      <a:pt x="273" y="74"/>
                    </a:moveTo>
                    <a:cubicBezTo>
                      <a:pt x="267" y="83"/>
                      <a:pt x="264" y="78"/>
                      <a:pt x="255" y="91"/>
                    </a:cubicBezTo>
                    <a:cubicBezTo>
                      <a:pt x="246" y="104"/>
                      <a:pt x="240" y="96"/>
                      <a:pt x="223" y="105"/>
                    </a:cubicBezTo>
                    <a:cubicBezTo>
                      <a:pt x="206" y="115"/>
                      <a:pt x="198" y="124"/>
                      <a:pt x="183" y="123"/>
                    </a:cubicBezTo>
                    <a:cubicBezTo>
                      <a:pt x="167" y="122"/>
                      <a:pt x="176" y="132"/>
                      <a:pt x="157" y="138"/>
                    </a:cubicBezTo>
                    <a:cubicBezTo>
                      <a:pt x="139" y="143"/>
                      <a:pt x="142" y="132"/>
                      <a:pt x="124" y="132"/>
                    </a:cubicBezTo>
                    <a:cubicBezTo>
                      <a:pt x="107" y="131"/>
                      <a:pt x="104" y="118"/>
                      <a:pt x="80" y="119"/>
                    </a:cubicBezTo>
                    <a:cubicBezTo>
                      <a:pt x="56" y="120"/>
                      <a:pt x="52" y="124"/>
                      <a:pt x="50" y="113"/>
                    </a:cubicBezTo>
                    <a:cubicBezTo>
                      <a:pt x="49" y="103"/>
                      <a:pt x="62" y="116"/>
                      <a:pt x="67" y="109"/>
                    </a:cubicBezTo>
                    <a:cubicBezTo>
                      <a:pt x="73" y="102"/>
                      <a:pt x="70" y="94"/>
                      <a:pt x="62" y="92"/>
                    </a:cubicBezTo>
                    <a:cubicBezTo>
                      <a:pt x="55" y="90"/>
                      <a:pt x="65" y="82"/>
                      <a:pt x="52" y="80"/>
                    </a:cubicBezTo>
                    <a:cubicBezTo>
                      <a:pt x="31" y="78"/>
                      <a:pt x="21" y="85"/>
                      <a:pt x="19" y="78"/>
                    </a:cubicBezTo>
                    <a:cubicBezTo>
                      <a:pt x="17" y="71"/>
                      <a:pt x="33" y="76"/>
                      <a:pt x="41" y="70"/>
                    </a:cubicBezTo>
                    <a:cubicBezTo>
                      <a:pt x="50" y="65"/>
                      <a:pt x="52" y="75"/>
                      <a:pt x="66" y="69"/>
                    </a:cubicBezTo>
                    <a:cubicBezTo>
                      <a:pt x="81" y="63"/>
                      <a:pt x="55" y="69"/>
                      <a:pt x="56" y="63"/>
                    </a:cubicBezTo>
                    <a:cubicBezTo>
                      <a:pt x="56" y="57"/>
                      <a:pt x="82" y="53"/>
                      <a:pt x="62" y="51"/>
                    </a:cubicBezTo>
                    <a:cubicBezTo>
                      <a:pt x="42" y="49"/>
                      <a:pt x="41" y="48"/>
                      <a:pt x="28" y="52"/>
                    </a:cubicBezTo>
                    <a:cubicBezTo>
                      <a:pt x="15" y="57"/>
                      <a:pt x="0" y="49"/>
                      <a:pt x="6" y="46"/>
                    </a:cubicBezTo>
                    <a:cubicBezTo>
                      <a:pt x="12" y="42"/>
                      <a:pt x="17" y="50"/>
                      <a:pt x="17" y="42"/>
                    </a:cubicBezTo>
                    <a:cubicBezTo>
                      <a:pt x="16" y="35"/>
                      <a:pt x="24" y="43"/>
                      <a:pt x="24" y="33"/>
                    </a:cubicBezTo>
                    <a:cubicBezTo>
                      <a:pt x="25" y="23"/>
                      <a:pt x="31" y="15"/>
                      <a:pt x="40" y="22"/>
                    </a:cubicBezTo>
                    <a:cubicBezTo>
                      <a:pt x="49" y="29"/>
                      <a:pt x="64" y="37"/>
                      <a:pt x="60" y="30"/>
                    </a:cubicBezTo>
                    <a:cubicBezTo>
                      <a:pt x="56" y="24"/>
                      <a:pt x="45" y="22"/>
                      <a:pt x="40" y="17"/>
                    </a:cubicBezTo>
                    <a:cubicBezTo>
                      <a:pt x="36" y="12"/>
                      <a:pt x="44" y="5"/>
                      <a:pt x="58" y="10"/>
                    </a:cubicBezTo>
                    <a:cubicBezTo>
                      <a:pt x="72" y="15"/>
                      <a:pt x="64" y="16"/>
                      <a:pt x="79" y="25"/>
                    </a:cubicBezTo>
                    <a:cubicBezTo>
                      <a:pt x="93" y="34"/>
                      <a:pt x="79" y="34"/>
                      <a:pt x="86" y="49"/>
                    </a:cubicBezTo>
                    <a:cubicBezTo>
                      <a:pt x="93" y="64"/>
                      <a:pt x="95" y="32"/>
                      <a:pt x="102" y="43"/>
                    </a:cubicBezTo>
                    <a:cubicBezTo>
                      <a:pt x="110" y="53"/>
                      <a:pt x="114" y="45"/>
                      <a:pt x="110" y="36"/>
                    </a:cubicBezTo>
                    <a:cubicBezTo>
                      <a:pt x="105" y="26"/>
                      <a:pt x="112" y="15"/>
                      <a:pt x="121" y="29"/>
                    </a:cubicBezTo>
                    <a:cubicBezTo>
                      <a:pt x="129" y="43"/>
                      <a:pt x="134" y="45"/>
                      <a:pt x="133" y="34"/>
                    </a:cubicBezTo>
                    <a:cubicBezTo>
                      <a:pt x="131" y="24"/>
                      <a:pt x="150" y="13"/>
                      <a:pt x="153" y="23"/>
                    </a:cubicBezTo>
                    <a:cubicBezTo>
                      <a:pt x="155" y="33"/>
                      <a:pt x="162" y="38"/>
                      <a:pt x="161" y="29"/>
                    </a:cubicBezTo>
                    <a:cubicBezTo>
                      <a:pt x="159" y="19"/>
                      <a:pt x="165" y="16"/>
                      <a:pt x="174" y="26"/>
                    </a:cubicBezTo>
                    <a:cubicBezTo>
                      <a:pt x="184" y="36"/>
                      <a:pt x="185" y="15"/>
                      <a:pt x="195" y="20"/>
                    </a:cubicBezTo>
                    <a:cubicBezTo>
                      <a:pt x="205" y="26"/>
                      <a:pt x="209" y="21"/>
                      <a:pt x="203" y="13"/>
                    </a:cubicBezTo>
                    <a:cubicBezTo>
                      <a:pt x="198" y="5"/>
                      <a:pt x="217" y="0"/>
                      <a:pt x="222" y="9"/>
                    </a:cubicBezTo>
                    <a:cubicBezTo>
                      <a:pt x="230" y="27"/>
                      <a:pt x="232" y="17"/>
                      <a:pt x="242" y="13"/>
                    </a:cubicBezTo>
                    <a:cubicBezTo>
                      <a:pt x="252" y="8"/>
                      <a:pt x="258" y="10"/>
                      <a:pt x="245" y="19"/>
                    </a:cubicBezTo>
                    <a:cubicBezTo>
                      <a:pt x="232" y="29"/>
                      <a:pt x="260" y="21"/>
                      <a:pt x="250" y="33"/>
                    </a:cubicBezTo>
                    <a:cubicBezTo>
                      <a:pt x="248" y="35"/>
                      <a:pt x="246" y="39"/>
                      <a:pt x="249" y="38"/>
                    </a:cubicBezTo>
                    <a:cubicBezTo>
                      <a:pt x="262" y="37"/>
                      <a:pt x="254" y="44"/>
                      <a:pt x="268" y="46"/>
                    </a:cubicBezTo>
                    <a:cubicBezTo>
                      <a:pt x="282" y="47"/>
                      <a:pt x="279" y="65"/>
                      <a:pt x="273" y="7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2" name="Google Shape;89;p1">
                <a:extLst>
                  <a:ext uri="{FF2B5EF4-FFF2-40B4-BE49-F238E27FC236}">
                    <a16:creationId xmlns:a16="http://schemas.microsoft.com/office/drawing/2014/main" id="{82A9B107-0CBC-FCAC-ED58-AA939117E765}"/>
                  </a:ext>
                </a:extLst>
              </p:cNvPr>
              <p:cNvSpPr/>
              <p:nvPr/>
            </p:nvSpPr>
            <p:spPr>
              <a:xfrm>
                <a:off x="1353532" y="3128264"/>
                <a:ext cx="478531" cy="657651"/>
              </a:xfrm>
              <a:custGeom>
                <a:avLst/>
                <a:gdLst/>
                <a:ahLst/>
                <a:cxnLst/>
                <a:rect l="l" t="t" r="r" b="b"/>
                <a:pathLst>
                  <a:path w="123" h="154" extrusionOk="0">
                    <a:moveTo>
                      <a:pt x="116" y="71"/>
                    </a:moveTo>
                    <a:cubicBezTo>
                      <a:pt x="120" y="82"/>
                      <a:pt x="123" y="94"/>
                      <a:pt x="115" y="109"/>
                    </a:cubicBezTo>
                    <a:cubicBezTo>
                      <a:pt x="107" y="123"/>
                      <a:pt x="117" y="126"/>
                      <a:pt x="108" y="124"/>
                    </a:cubicBezTo>
                    <a:cubicBezTo>
                      <a:pt x="99" y="121"/>
                      <a:pt x="101" y="124"/>
                      <a:pt x="91" y="126"/>
                    </a:cubicBezTo>
                    <a:cubicBezTo>
                      <a:pt x="80" y="127"/>
                      <a:pt x="67" y="142"/>
                      <a:pt x="65" y="136"/>
                    </a:cubicBezTo>
                    <a:cubicBezTo>
                      <a:pt x="63" y="130"/>
                      <a:pt x="63" y="136"/>
                      <a:pt x="60" y="142"/>
                    </a:cubicBezTo>
                    <a:cubicBezTo>
                      <a:pt x="57" y="148"/>
                      <a:pt x="18" y="154"/>
                      <a:pt x="28" y="145"/>
                    </a:cubicBezTo>
                    <a:cubicBezTo>
                      <a:pt x="41" y="133"/>
                      <a:pt x="12" y="152"/>
                      <a:pt x="20" y="143"/>
                    </a:cubicBezTo>
                    <a:cubicBezTo>
                      <a:pt x="27" y="135"/>
                      <a:pt x="4" y="143"/>
                      <a:pt x="15" y="132"/>
                    </a:cubicBezTo>
                    <a:cubicBezTo>
                      <a:pt x="26" y="121"/>
                      <a:pt x="0" y="133"/>
                      <a:pt x="12" y="122"/>
                    </a:cubicBezTo>
                    <a:cubicBezTo>
                      <a:pt x="19" y="116"/>
                      <a:pt x="29" y="123"/>
                      <a:pt x="25" y="118"/>
                    </a:cubicBezTo>
                    <a:cubicBezTo>
                      <a:pt x="22" y="114"/>
                      <a:pt x="27" y="111"/>
                      <a:pt x="40" y="110"/>
                    </a:cubicBezTo>
                    <a:cubicBezTo>
                      <a:pt x="54" y="108"/>
                      <a:pt x="50" y="102"/>
                      <a:pt x="44" y="105"/>
                    </a:cubicBezTo>
                    <a:cubicBezTo>
                      <a:pt x="39" y="107"/>
                      <a:pt x="12" y="115"/>
                      <a:pt x="27" y="106"/>
                    </a:cubicBezTo>
                    <a:cubicBezTo>
                      <a:pt x="42" y="96"/>
                      <a:pt x="28" y="92"/>
                      <a:pt x="40" y="88"/>
                    </a:cubicBezTo>
                    <a:cubicBezTo>
                      <a:pt x="52" y="85"/>
                      <a:pt x="42" y="83"/>
                      <a:pt x="37" y="85"/>
                    </a:cubicBezTo>
                    <a:cubicBezTo>
                      <a:pt x="31" y="87"/>
                      <a:pt x="14" y="77"/>
                      <a:pt x="19" y="73"/>
                    </a:cubicBezTo>
                    <a:cubicBezTo>
                      <a:pt x="25" y="69"/>
                      <a:pt x="19" y="68"/>
                      <a:pt x="30" y="63"/>
                    </a:cubicBezTo>
                    <a:cubicBezTo>
                      <a:pt x="41" y="58"/>
                      <a:pt x="14" y="64"/>
                      <a:pt x="20" y="55"/>
                    </a:cubicBezTo>
                    <a:cubicBezTo>
                      <a:pt x="27" y="45"/>
                      <a:pt x="14" y="53"/>
                      <a:pt x="18" y="48"/>
                    </a:cubicBezTo>
                    <a:cubicBezTo>
                      <a:pt x="22" y="43"/>
                      <a:pt x="33" y="41"/>
                      <a:pt x="38" y="46"/>
                    </a:cubicBezTo>
                    <a:cubicBezTo>
                      <a:pt x="44" y="50"/>
                      <a:pt x="46" y="45"/>
                      <a:pt x="52" y="47"/>
                    </a:cubicBezTo>
                    <a:cubicBezTo>
                      <a:pt x="58" y="48"/>
                      <a:pt x="55" y="43"/>
                      <a:pt x="65" y="36"/>
                    </a:cubicBezTo>
                    <a:cubicBezTo>
                      <a:pt x="75" y="30"/>
                      <a:pt x="52" y="35"/>
                      <a:pt x="51" y="31"/>
                    </a:cubicBezTo>
                    <a:cubicBezTo>
                      <a:pt x="50" y="27"/>
                      <a:pt x="62" y="27"/>
                      <a:pt x="60" y="21"/>
                    </a:cubicBezTo>
                    <a:cubicBezTo>
                      <a:pt x="58" y="15"/>
                      <a:pt x="73" y="8"/>
                      <a:pt x="77" y="9"/>
                    </a:cubicBezTo>
                    <a:cubicBezTo>
                      <a:pt x="86" y="11"/>
                      <a:pt x="82" y="0"/>
                      <a:pt x="91" y="6"/>
                    </a:cubicBezTo>
                    <a:cubicBezTo>
                      <a:pt x="101" y="11"/>
                      <a:pt x="90" y="9"/>
                      <a:pt x="90" y="15"/>
                    </a:cubicBezTo>
                    <a:cubicBezTo>
                      <a:pt x="81" y="18"/>
                      <a:pt x="88" y="28"/>
                      <a:pt x="78" y="29"/>
                    </a:cubicBezTo>
                    <a:cubicBezTo>
                      <a:pt x="68" y="30"/>
                      <a:pt x="83" y="31"/>
                      <a:pt x="71" y="36"/>
                    </a:cubicBezTo>
                    <a:cubicBezTo>
                      <a:pt x="57" y="42"/>
                      <a:pt x="90" y="56"/>
                      <a:pt x="91" y="48"/>
                    </a:cubicBezTo>
                    <a:cubicBezTo>
                      <a:pt x="91" y="42"/>
                      <a:pt x="96" y="36"/>
                      <a:pt x="98" y="44"/>
                    </a:cubicBezTo>
                    <a:cubicBezTo>
                      <a:pt x="100" y="51"/>
                      <a:pt x="103" y="47"/>
                      <a:pt x="104" y="52"/>
                    </a:cubicBezTo>
                    <a:cubicBezTo>
                      <a:pt x="105" y="58"/>
                      <a:pt x="105" y="54"/>
                      <a:pt x="113" y="52"/>
                    </a:cubicBezTo>
                    <a:cubicBezTo>
                      <a:pt x="114" y="54"/>
                      <a:pt x="117" y="57"/>
                      <a:pt x="113" y="58"/>
                    </a:cubicBezTo>
                    <a:cubicBezTo>
                      <a:pt x="109" y="59"/>
                      <a:pt x="112" y="60"/>
                      <a:pt x="116" y="71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3" name="Google Shape;90;p1">
                <a:extLst>
                  <a:ext uri="{FF2B5EF4-FFF2-40B4-BE49-F238E27FC236}">
                    <a16:creationId xmlns:a16="http://schemas.microsoft.com/office/drawing/2014/main" id="{0206BEB0-35BF-CBFF-3BD7-DB70F32EEA6F}"/>
                  </a:ext>
                </a:extLst>
              </p:cNvPr>
              <p:cNvSpPr/>
              <p:nvPr/>
            </p:nvSpPr>
            <p:spPr>
              <a:xfrm>
                <a:off x="8176668" y="5748118"/>
                <a:ext cx="986360" cy="1139690"/>
              </a:xfrm>
              <a:custGeom>
                <a:avLst/>
                <a:gdLst/>
                <a:ahLst/>
                <a:cxnLst/>
                <a:rect l="l" t="t" r="r" b="b"/>
                <a:pathLst>
                  <a:path w="254" h="267" extrusionOk="0">
                    <a:moveTo>
                      <a:pt x="245" y="7"/>
                    </a:moveTo>
                    <a:cubicBezTo>
                      <a:pt x="237" y="11"/>
                      <a:pt x="249" y="18"/>
                      <a:pt x="243" y="21"/>
                    </a:cubicBezTo>
                    <a:cubicBezTo>
                      <a:pt x="238" y="25"/>
                      <a:pt x="233" y="16"/>
                      <a:pt x="226" y="21"/>
                    </a:cubicBezTo>
                    <a:cubicBezTo>
                      <a:pt x="220" y="25"/>
                      <a:pt x="225" y="35"/>
                      <a:pt x="222" y="36"/>
                    </a:cubicBezTo>
                    <a:cubicBezTo>
                      <a:pt x="219" y="38"/>
                      <a:pt x="216" y="29"/>
                      <a:pt x="209" y="31"/>
                    </a:cubicBezTo>
                    <a:cubicBezTo>
                      <a:pt x="202" y="33"/>
                      <a:pt x="196" y="34"/>
                      <a:pt x="193" y="39"/>
                    </a:cubicBezTo>
                    <a:cubicBezTo>
                      <a:pt x="191" y="44"/>
                      <a:pt x="188" y="47"/>
                      <a:pt x="183" y="35"/>
                    </a:cubicBezTo>
                    <a:cubicBezTo>
                      <a:pt x="179" y="32"/>
                      <a:pt x="176" y="31"/>
                      <a:pt x="172" y="34"/>
                    </a:cubicBezTo>
                    <a:cubicBezTo>
                      <a:pt x="167" y="37"/>
                      <a:pt x="170" y="23"/>
                      <a:pt x="152" y="29"/>
                    </a:cubicBezTo>
                    <a:cubicBezTo>
                      <a:pt x="141" y="31"/>
                      <a:pt x="136" y="15"/>
                      <a:pt x="130" y="25"/>
                    </a:cubicBezTo>
                    <a:cubicBezTo>
                      <a:pt x="121" y="38"/>
                      <a:pt x="109" y="27"/>
                      <a:pt x="105" y="52"/>
                    </a:cubicBezTo>
                    <a:cubicBezTo>
                      <a:pt x="100" y="77"/>
                      <a:pt x="87" y="71"/>
                      <a:pt x="79" y="76"/>
                    </a:cubicBezTo>
                    <a:cubicBezTo>
                      <a:pt x="70" y="80"/>
                      <a:pt x="68" y="93"/>
                      <a:pt x="56" y="98"/>
                    </a:cubicBezTo>
                    <a:cubicBezTo>
                      <a:pt x="39" y="105"/>
                      <a:pt x="49" y="87"/>
                      <a:pt x="35" y="92"/>
                    </a:cubicBezTo>
                    <a:cubicBezTo>
                      <a:pt x="24" y="95"/>
                      <a:pt x="30" y="87"/>
                      <a:pt x="23" y="86"/>
                    </a:cubicBezTo>
                    <a:cubicBezTo>
                      <a:pt x="14" y="130"/>
                      <a:pt x="0" y="119"/>
                      <a:pt x="3" y="143"/>
                    </a:cubicBezTo>
                    <a:cubicBezTo>
                      <a:pt x="7" y="166"/>
                      <a:pt x="13" y="190"/>
                      <a:pt x="11" y="212"/>
                    </a:cubicBezTo>
                    <a:cubicBezTo>
                      <a:pt x="9" y="234"/>
                      <a:pt x="36" y="212"/>
                      <a:pt x="37" y="232"/>
                    </a:cubicBezTo>
                    <a:cubicBezTo>
                      <a:pt x="38" y="249"/>
                      <a:pt x="19" y="257"/>
                      <a:pt x="13" y="267"/>
                    </a:cubicBezTo>
                    <a:cubicBezTo>
                      <a:pt x="146" y="267"/>
                      <a:pt x="146" y="267"/>
                      <a:pt x="146" y="267"/>
                    </a:cubicBezTo>
                    <a:cubicBezTo>
                      <a:pt x="147" y="264"/>
                      <a:pt x="147" y="259"/>
                      <a:pt x="147" y="253"/>
                    </a:cubicBezTo>
                    <a:cubicBezTo>
                      <a:pt x="145" y="232"/>
                      <a:pt x="173" y="228"/>
                      <a:pt x="187" y="216"/>
                    </a:cubicBezTo>
                    <a:cubicBezTo>
                      <a:pt x="201" y="203"/>
                      <a:pt x="211" y="220"/>
                      <a:pt x="217" y="212"/>
                    </a:cubicBezTo>
                    <a:cubicBezTo>
                      <a:pt x="222" y="205"/>
                      <a:pt x="216" y="201"/>
                      <a:pt x="221" y="181"/>
                    </a:cubicBezTo>
                    <a:cubicBezTo>
                      <a:pt x="227" y="158"/>
                      <a:pt x="254" y="172"/>
                      <a:pt x="241" y="150"/>
                    </a:cubicBezTo>
                    <a:cubicBezTo>
                      <a:pt x="230" y="134"/>
                      <a:pt x="240" y="137"/>
                      <a:pt x="250" y="138"/>
                    </a:cubicBezTo>
                    <a:cubicBezTo>
                      <a:pt x="250" y="0"/>
                      <a:pt x="250" y="0"/>
                      <a:pt x="250" y="0"/>
                    </a:cubicBezTo>
                    <a:cubicBezTo>
                      <a:pt x="249" y="3"/>
                      <a:pt x="248" y="5"/>
                      <a:pt x="245" y="7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4" name="Google Shape;91;p1">
                <a:extLst>
                  <a:ext uri="{FF2B5EF4-FFF2-40B4-BE49-F238E27FC236}">
                    <a16:creationId xmlns:a16="http://schemas.microsoft.com/office/drawing/2014/main" id="{35069FE2-DAE9-80AB-6639-ADC9D493A55C}"/>
                  </a:ext>
                </a:extLst>
              </p:cNvPr>
              <p:cNvSpPr/>
              <p:nvPr/>
            </p:nvSpPr>
            <p:spPr>
              <a:xfrm>
                <a:off x="8739838" y="6319754"/>
                <a:ext cx="423190" cy="568053"/>
              </a:xfrm>
              <a:custGeom>
                <a:avLst/>
                <a:gdLst/>
                <a:ahLst/>
                <a:cxnLst/>
                <a:rect l="l" t="t" r="r" b="b"/>
                <a:pathLst>
                  <a:path w="109" h="133" extrusionOk="0">
                    <a:moveTo>
                      <a:pt x="105" y="4"/>
                    </a:moveTo>
                    <a:cubicBezTo>
                      <a:pt x="95" y="3"/>
                      <a:pt x="85" y="0"/>
                      <a:pt x="96" y="16"/>
                    </a:cubicBezTo>
                    <a:cubicBezTo>
                      <a:pt x="109" y="38"/>
                      <a:pt x="82" y="24"/>
                      <a:pt x="76" y="47"/>
                    </a:cubicBezTo>
                    <a:cubicBezTo>
                      <a:pt x="71" y="67"/>
                      <a:pt x="77" y="71"/>
                      <a:pt x="72" y="78"/>
                    </a:cubicBezTo>
                    <a:cubicBezTo>
                      <a:pt x="66" y="86"/>
                      <a:pt x="56" y="69"/>
                      <a:pt x="42" y="82"/>
                    </a:cubicBezTo>
                    <a:cubicBezTo>
                      <a:pt x="28" y="94"/>
                      <a:pt x="0" y="98"/>
                      <a:pt x="2" y="119"/>
                    </a:cubicBezTo>
                    <a:cubicBezTo>
                      <a:pt x="2" y="125"/>
                      <a:pt x="2" y="130"/>
                      <a:pt x="1" y="133"/>
                    </a:cubicBezTo>
                    <a:cubicBezTo>
                      <a:pt x="105" y="133"/>
                      <a:pt x="105" y="133"/>
                      <a:pt x="105" y="133"/>
                    </a:cubicBezTo>
                    <a:lnTo>
                      <a:pt x="105" y="4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5" name="Google Shape;92;p1">
                <a:extLst>
                  <a:ext uri="{FF2B5EF4-FFF2-40B4-BE49-F238E27FC236}">
                    <a16:creationId xmlns:a16="http://schemas.microsoft.com/office/drawing/2014/main" id="{AFC176B4-0AAC-52DA-257A-06197DDEA659}"/>
                  </a:ext>
                </a:extLst>
              </p:cNvPr>
              <p:cNvSpPr/>
              <p:nvPr/>
            </p:nvSpPr>
            <p:spPr>
              <a:xfrm>
                <a:off x="6612490" y="5504410"/>
                <a:ext cx="1712294" cy="1404901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29" extrusionOk="0">
                    <a:moveTo>
                      <a:pt x="416" y="324"/>
                    </a:moveTo>
                    <a:cubicBezTo>
                      <a:pt x="150" y="324"/>
                      <a:pt x="150" y="324"/>
                      <a:pt x="150" y="324"/>
                    </a:cubicBezTo>
                    <a:cubicBezTo>
                      <a:pt x="149" y="319"/>
                      <a:pt x="148" y="317"/>
                      <a:pt x="142" y="321"/>
                    </a:cubicBezTo>
                    <a:cubicBezTo>
                      <a:pt x="131" y="329"/>
                      <a:pt x="122" y="308"/>
                      <a:pt x="120" y="318"/>
                    </a:cubicBezTo>
                    <a:cubicBezTo>
                      <a:pt x="120" y="323"/>
                      <a:pt x="118" y="323"/>
                      <a:pt x="117" y="324"/>
                    </a:cubicBezTo>
                    <a:cubicBezTo>
                      <a:pt x="110" y="324"/>
                      <a:pt x="110" y="324"/>
                      <a:pt x="110" y="324"/>
                    </a:cubicBezTo>
                    <a:cubicBezTo>
                      <a:pt x="109" y="318"/>
                      <a:pt x="107" y="316"/>
                      <a:pt x="102" y="313"/>
                    </a:cubicBezTo>
                    <a:cubicBezTo>
                      <a:pt x="96" y="309"/>
                      <a:pt x="99" y="300"/>
                      <a:pt x="93" y="293"/>
                    </a:cubicBezTo>
                    <a:cubicBezTo>
                      <a:pt x="86" y="285"/>
                      <a:pt x="98" y="272"/>
                      <a:pt x="89" y="256"/>
                    </a:cubicBezTo>
                    <a:cubicBezTo>
                      <a:pt x="80" y="240"/>
                      <a:pt x="57" y="236"/>
                      <a:pt x="53" y="221"/>
                    </a:cubicBezTo>
                    <a:cubicBezTo>
                      <a:pt x="50" y="205"/>
                      <a:pt x="33" y="207"/>
                      <a:pt x="34" y="187"/>
                    </a:cubicBezTo>
                    <a:cubicBezTo>
                      <a:pt x="36" y="167"/>
                      <a:pt x="57" y="165"/>
                      <a:pt x="51" y="151"/>
                    </a:cubicBezTo>
                    <a:cubicBezTo>
                      <a:pt x="45" y="136"/>
                      <a:pt x="59" y="142"/>
                      <a:pt x="57" y="137"/>
                    </a:cubicBezTo>
                    <a:cubicBezTo>
                      <a:pt x="55" y="131"/>
                      <a:pt x="33" y="137"/>
                      <a:pt x="32" y="126"/>
                    </a:cubicBezTo>
                    <a:cubicBezTo>
                      <a:pt x="30" y="116"/>
                      <a:pt x="23" y="110"/>
                      <a:pt x="19" y="92"/>
                    </a:cubicBezTo>
                    <a:cubicBezTo>
                      <a:pt x="17" y="82"/>
                      <a:pt x="12" y="86"/>
                      <a:pt x="14" y="73"/>
                    </a:cubicBezTo>
                    <a:cubicBezTo>
                      <a:pt x="15" y="71"/>
                      <a:pt x="4" y="68"/>
                      <a:pt x="4" y="67"/>
                    </a:cubicBezTo>
                    <a:cubicBezTo>
                      <a:pt x="4" y="63"/>
                      <a:pt x="11" y="58"/>
                      <a:pt x="11" y="53"/>
                    </a:cubicBezTo>
                    <a:cubicBezTo>
                      <a:pt x="11" y="49"/>
                      <a:pt x="7" y="53"/>
                      <a:pt x="6" y="50"/>
                    </a:cubicBezTo>
                    <a:cubicBezTo>
                      <a:pt x="5" y="46"/>
                      <a:pt x="6" y="41"/>
                      <a:pt x="6" y="37"/>
                    </a:cubicBezTo>
                    <a:cubicBezTo>
                      <a:pt x="6" y="34"/>
                      <a:pt x="3" y="34"/>
                      <a:pt x="3" y="31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3"/>
                      <a:pt x="0" y="21"/>
                      <a:pt x="0" y="18"/>
                    </a:cubicBezTo>
                    <a:cubicBezTo>
                      <a:pt x="0" y="15"/>
                      <a:pt x="7" y="19"/>
                      <a:pt x="9" y="16"/>
                    </a:cubicBezTo>
                    <a:cubicBezTo>
                      <a:pt x="12" y="11"/>
                      <a:pt x="8" y="0"/>
                      <a:pt x="16" y="7"/>
                    </a:cubicBezTo>
                    <a:cubicBezTo>
                      <a:pt x="17" y="7"/>
                      <a:pt x="18" y="8"/>
                      <a:pt x="18" y="7"/>
                    </a:cubicBezTo>
                    <a:cubicBezTo>
                      <a:pt x="26" y="18"/>
                      <a:pt x="29" y="30"/>
                      <a:pt x="45" y="35"/>
                    </a:cubicBezTo>
                    <a:cubicBezTo>
                      <a:pt x="50" y="36"/>
                      <a:pt x="51" y="36"/>
                      <a:pt x="52" y="35"/>
                    </a:cubicBezTo>
                    <a:cubicBezTo>
                      <a:pt x="53" y="34"/>
                      <a:pt x="55" y="34"/>
                      <a:pt x="57" y="33"/>
                    </a:cubicBezTo>
                    <a:cubicBezTo>
                      <a:pt x="59" y="33"/>
                      <a:pt x="60" y="35"/>
                      <a:pt x="61" y="35"/>
                    </a:cubicBezTo>
                    <a:cubicBezTo>
                      <a:pt x="62" y="35"/>
                      <a:pt x="62" y="34"/>
                      <a:pt x="62" y="34"/>
                    </a:cubicBezTo>
                    <a:cubicBezTo>
                      <a:pt x="64" y="32"/>
                      <a:pt x="67" y="27"/>
                      <a:pt x="69" y="26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4" y="24"/>
                      <a:pt x="79" y="18"/>
                      <a:pt x="82" y="16"/>
                    </a:cubicBezTo>
                    <a:cubicBezTo>
                      <a:pt x="85" y="13"/>
                      <a:pt x="94" y="6"/>
                      <a:pt x="97" y="7"/>
                    </a:cubicBezTo>
                    <a:cubicBezTo>
                      <a:pt x="98" y="7"/>
                      <a:pt x="107" y="17"/>
                      <a:pt x="107" y="18"/>
                    </a:cubicBezTo>
                    <a:cubicBezTo>
                      <a:pt x="105" y="20"/>
                      <a:pt x="101" y="18"/>
                      <a:pt x="101" y="22"/>
                    </a:cubicBezTo>
                    <a:cubicBezTo>
                      <a:pt x="100" y="25"/>
                      <a:pt x="106" y="25"/>
                      <a:pt x="105" y="29"/>
                    </a:cubicBezTo>
                    <a:cubicBezTo>
                      <a:pt x="105" y="33"/>
                      <a:pt x="99" y="31"/>
                      <a:pt x="98" y="33"/>
                    </a:cubicBezTo>
                    <a:cubicBezTo>
                      <a:pt x="97" y="35"/>
                      <a:pt x="98" y="36"/>
                      <a:pt x="99" y="37"/>
                    </a:cubicBezTo>
                    <a:cubicBezTo>
                      <a:pt x="100" y="38"/>
                      <a:pt x="103" y="38"/>
                      <a:pt x="104" y="40"/>
                    </a:cubicBezTo>
                    <a:cubicBezTo>
                      <a:pt x="104" y="40"/>
                      <a:pt x="104" y="44"/>
                      <a:pt x="106" y="44"/>
                    </a:cubicBezTo>
                    <a:cubicBezTo>
                      <a:pt x="107" y="44"/>
                      <a:pt x="107" y="43"/>
                      <a:pt x="108" y="43"/>
                    </a:cubicBezTo>
                    <a:cubicBezTo>
                      <a:pt x="113" y="44"/>
                      <a:pt x="108" y="54"/>
                      <a:pt x="119" y="50"/>
                    </a:cubicBezTo>
                    <a:cubicBezTo>
                      <a:pt x="122" y="100"/>
                      <a:pt x="146" y="71"/>
                      <a:pt x="153" y="88"/>
                    </a:cubicBezTo>
                    <a:cubicBezTo>
                      <a:pt x="161" y="105"/>
                      <a:pt x="191" y="113"/>
                      <a:pt x="198" y="111"/>
                    </a:cubicBezTo>
                    <a:cubicBezTo>
                      <a:pt x="205" y="109"/>
                      <a:pt x="239" y="99"/>
                      <a:pt x="242" y="100"/>
                    </a:cubicBezTo>
                    <a:cubicBezTo>
                      <a:pt x="245" y="101"/>
                      <a:pt x="231" y="104"/>
                      <a:pt x="243" y="105"/>
                    </a:cubicBezTo>
                    <a:cubicBezTo>
                      <a:pt x="252" y="105"/>
                      <a:pt x="245" y="93"/>
                      <a:pt x="244" y="86"/>
                    </a:cubicBezTo>
                    <a:cubicBezTo>
                      <a:pt x="279" y="84"/>
                      <a:pt x="254" y="77"/>
                      <a:pt x="275" y="65"/>
                    </a:cubicBezTo>
                    <a:cubicBezTo>
                      <a:pt x="291" y="56"/>
                      <a:pt x="302" y="68"/>
                      <a:pt x="304" y="60"/>
                    </a:cubicBezTo>
                    <a:cubicBezTo>
                      <a:pt x="305" y="55"/>
                      <a:pt x="313" y="52"/>
                      <a:pt x="318" y="57"/>
                    </a:cubicBezTo>
                    <a:cubicBezTo>
                      <a:pt x="322" y="61"/>
                      <a:pt x="324" y="49"/>
                      <a:pt x="327" y="59"/>
                    </a:cubicBezTo>
                    <a:cubicBezTo>
                      <a:pt x="331" y="69"/>
                      <a:pt x="348" y="65"/>
                      <a:pt x="351" y="73"/>
                    </a:cubicBezTo>
                    <a:cubicBezTo>
                      <a:pt x="353" y="81"/>
                      <a:pt x="353" y="70"/>
                      <a:pt x="369" y="76"/>
                    </a:cubicBezTo>
                    <a:cubicBezTo>
                      <a:pt x="386" y="81"/>
                      <a:pt x="371" y="87"/>
                      <a:pt x="387" y="92"/>
                    </a:cubicBezTo>
                    <a:cubicBezTo>
                      <a:pt x="403" y="98"/>
                      <a:pt x="396" y="109"/>
                      <a:pt x="406" y="109"/>
                    </a:cubicBezTo>
                    <a:cubicBezTo>
                      <a:pt x="416" y="109"/>
                      <a:pt x="421" y="107"/>
                      <a:pt x="423" y="111"/>
                    </a:cubicBezTo>
                    <a:cubicBezTo>
                      <a:pt x="425" y="116"/>
                      <a:pt x="420" y="114"/>
                      <a:pt x="423" y="121"/>
                    </a:cubicBezTo>
                    <a:cubicBezTo>
                      <a:pt x="426" y="127"/>
                      <a:pt x="419" y="129"/>
                      <a:pt x="423" y="132"/>
                    </a:cubicBezTo>
                    <a:cubicBezTo>
                      <a:pt x="428" y="136"/>
                      <a:pt x="422" y="139"/>
                      <a:pt x="426" y="143"/>
                    </a:cubicBezTo>
                    <a:cubicBezTo>
                      <a:pt x="417" y="187"/>
                      <a:pt x="403" y="176"/>
                      <a:pt x="406" y="200"/>
                    </a:cubicBezTo>
                    <a:cubicBezTo>
                      <a:pt x="410" y="223"/>
                      <a:pt x="416" y="247"/>
                      <a:pt x="414" y="269"/>
                    </a:cubicBezTo>
                    <a:cubicBezTo>
                      <a:pt x="412" y="291"/>
                      <a:pt x="439" y="269"/>
                      <a:pt x="440" y="289"/>
                    </a:cubicBezTo>
                    <a:cubicBezTo>
                      <a:pt x="441" y="306"/>
                      <a:pt x="422" y="314"/>
                      <a:pt x="416" y="32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6" name="Google Shape;93;p1">
                <a:extLst>
                  <a:ext uri="{FF2B5EF4-FFF2-40B4-BE49-F238E27FC236}">
                    <a16:creationId xmlns:a16="http://schemas.microsoft.com/office/drawing/2014/main" id="{E4923B03-2A52-0B4F-4ECF-F5BA68AA9164}"/>
                  </a:ext>
                </a:extLst>
              </p:cNvPr>
              <p:cNvSpPr/>
              <p:nvPr/>
            </p:nvSpPr>
            <p:spPr>
              <a:xfrm>
                <a:off x="4890430" y="5158561"/>
                <a:ext cx="1796933" cy="93003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218" extrusionOk="0">
                    <a:moveTo>
                      <a:pt x="463" y="173"/>
                    </a:moveTo>
                    <a:cubicBezTo>
                      <a:pt x="463" y="173"/>
                      <a:pt x="458" y="172"/>
                      <a:pt x="457" y="173"/>
                    </a:cubicBezTo>
                    <a:cubicBezTo>
                      <a:pt x="456" y="175"/>
                      <a:pt x="449" y="179"/>
                      <a:pt x="449" y="179"/>
                    </a:cubicBezTo>
                    <a:cubicBezTo>
                      <a:pt x="446" y="175"/>
                      <a:pt x="453" y="169"/>
                      <a:pt x="446" y="168"/>
                    </a:cubicBezTo>
                    <a:cubicBezTo>
                      <a:pt x="441" y="167"/>
                      <a:pt x="441" y="173"/>
                      <a:pt x="433" y="171"/>
                    </a:cubicBezTo>
                    <a:cubicBezTo>
                      <a:pt x="430" y="169"/>
                      <a:pt x="426" y="166"/>
                      <a:pt x="422" y="166"/>
                    </a:cubicBezTo>
                    <a:cubicBezTo>
                      <a:pt x="421" y="166"/>
                      <a:pt x="420" y="166"/>
                      <a:pt x="419" y="167"/>
                    </a:cubicBezTo>
                    <a:cubicBezTo>
                      <a:pt x="419" y="167"/>
                      <a:pt x="418" y="168"/>
                      <a:pt x="417" y="168"/>
                    </a:cubicBezTo>
                    <a:cubicBezTo>
                      <a:pt x="416" y="168"/>
                      <a:pt x="416" y="167"/>
                      <a:pt x="415" y="167"/>
                    </a:cubicBezTo>
                    <a:cubicBezTo>
                      <a:pt x="414" y="166"/>
                      <a:pt x="414" y="166"/>
                      <a:pt x="413" y="166"/>
                    </a:cubicBezTo>
                    <a:cubicBezTo>
                      <a:pt x="412" y="166"/>
                      <a:pt x="412" y="166"/>
                      <a:pt x="412" y="167"/>
                    </a:cubicBezTo>
                    <a:cubicBezTo>
                      <a:pt x="408" y="171"/>
                      <a:pt x="408" y="173"/>
                      <a:pt x="402" y="175"/>
                    </a:cubicBezTo>
                    <a:cubicBezTo>
                      <a:pt x="403" y="173"/>
                      <a:pt x="403" y="172"/>
                      <a:pt x="402" y="171"/>
                    </a:cubicBezTo>
                    <a:cubicBezTo>
                      <a:pt x="401" y="169"/>
                      <a:pt x="400" y="167"/>
                      <a:pt x="399" y="168"/>
                    </a:cubicBezTo>
                    <a:cubicBezTo>
                      <a:pt x="394" y="172"/>
                      <a:pt x="391" y="174"/>
                      <a:pt x="384" y="175"/>
                    </a:cubicBezTo>
                    <a:cubicBezTo>
                      <a:pt x="377" y="176"/>
                      <a:pt x="370" y="173"/>
                      <a:pt x="364" y="174"/>
                    </a:cubicBezTo>
                    <a:cubicBezTo>
                      <a:pt x="349" y="177"/>
                      <a:pt x="341" y="188"/>
                      <a:pt x="324" y="189"/>
                    </a:cubicBezTo>
                    <a:cubicBezTo>
                      <a:pt x="313" y="190"/>
                      <a:pt x="313" y="185"/>
                      <a:pt x="304" y="182"/>
                    </a:cubicBezTo>
                    <a:cubicBezTo>
                      <a:pt x="297" y="179"/>
                      <a:pt x="288" y="189"/>
                      <a:pt x="281" y="190"/>
                    </a:cubicBezTo>
                    <a:cubicBezTo>
                      <a:pt x="279" y="191"/>
                      <a:pt x="276" y="188"/>
                      <a:pt x="273" y="189"/>
                    </a:cubicBezTo>
                    <a:cubicBezTo>
                      <a:pt x="273" y="190"/>
                      <a:pt x="263" y="183"/>
                      <a:pt x="262" y="184"/>
                    </a:cubicBezTo>
                    <a:cubicBezTo>
                      <a:pt x="260" y="186"/>
                      <a:pt x="259" y="195"/>
                      <a:pt x="260" y="198"/>
                    </a:cubicBezTo>
                    <a:cubicBezTo>
                      <a:pt x="260" y="199"/>
                      <a:pt x="264" y="202"/>
                      <a:pt x="263" y="204"/>
                    </a:cubicBezTo>
                    <a:cubicBezTo>
                      <a:pt x="262" y="205"/>
                      <a:pt x="256" y="203"/>
                      <a:pt x="255" y="204"/>
                    </a:cubicBezTo>
                    <a:cubicBezTo>
                      <a:pt x="254" y="205"/>
                      <a:pt x="251" y="216"/>
                      <a:pt x="250" y="217"/>
                    </a:cubicBezTo>
                    <a:cubicBezTo>
                      <a:pt x="248" y="218"/>
                      <a:pt x="246" y="214"/>
                      <a:pt x="244" y="214"/>
                    </a:cubicBezTo>
                    <a:cubicBezTo>
                      <a:pt x="247" y="210"/>
                      <a:pt x="244" y="207"/>
                      <a:pt x="241" y="203"/>
                    </a:cubicBezTo>
                    <a:cubicBezTo>
                      <a:pt x="238" y="199"/>
                      <a:pt x="252" y="195"/>
                      <a:pt x="250" y="186"/>
                    </a:cubicBezTo>
                    <a:cubicBezTo>
                      <a:pt x="249" y="178"/>
                      <a:pt x="248" y="179"/>
                      <a:pt x="235" y="190"/>
                    </a:cubicBezTo>
                    <a:cubicBezTo>
                      <a:pt x="222" y="202"/>
                      <a:pt x="223" y="171"/>
                      <a:pt x="202" y="195"/>
                    </a:cubicBezTo>
                    <a:cubicBezTo>
                      <a:pt x="188" y="212"/>
                      <a:pt x="186" y="204"/>
                      <a:pt x="171" y="210"/>
                    </a:cubicBezTo>
                    <a:cubicBezTo>
                      <a:pt x="157" y="216"/>
                      <a:pt x="159" y="196"/>
                      <a:pt x="130" y="185"/>
                    </a:cubicBezTo>
                    <a:cubicBezTo>
                      <a:pt x="102" y="175"/>
                      <a:pt x="115" y="196"/>
                      <a:pt x="110" y="202"/>
                    </a:cubicBezTo>
                    <a:cubicBezTo>
                      <a:pt x="104" y="207"/>
                      <a:pt x="106" y="196"/>
                      <a:pt x="95" y="206"/>
                    </a:cubicBezTo>
                    <a:cubicBezTo>
                      <a:pt x="90" y="211"/>
                      <a:pt x="79" y="204"/>
                      <a:pt x="75" y="193"/>
                    </a:cubicBezTo>
                    <a:cubicBezTo>
                      <a:pt x="71" y="181"/>
                      <a:pt x="70" y="195"/>
                      <a:pt x="63" y="187"/>
                    </a:cubicBezTo>
                    <a:cubicBezTo>
                      <a:pt x="57" y="179"/>
                      <a:pt x="49" y="197"/>
                      <a:pt x="49" y="190"/>
                    </a:cubicBezTo>
                    <a:cubicBezTo>
                      <a:pt x="49" y="183"/>
                      <a:pt x="35" y="194"/>
                      <a:pt x="32" y="189"/>
                    </a:cubicBezTo>
                    <a:cubicBezTo>
                      <a:pt x="29" y="183"/>
                      <a:pt x="45" y="188"/>
                      <a:pt x="50" y="181"/>
                    </a:cubicBezTo>
                    <a:cubicBezTo>
                      <a:pt x="55" y="174"/>
                      <a:pt x="32" y="183"/>
                      <a:pt x="29" y="177"/>
                    </a:cubicBezTo>
                    <a:cubicBezTo>
                      <a:pt x="25" y="170"/>
                      <a:pt x="38" y="178"/>
                      <a:pt x="35" y="171"/>
                    </a:cubicBezTo>
                    <a:cubicBezTo>
                      <a:pt x="33" y="164"/>
                      <a:pt x="27" y="170"/>
                      <a:pt x="29" y="163"/>
                    </a:cubicBezTo>
                    <a:cubicBezTo>
                      <a:pt x="30" y="157"/>
                      <a:pt x="23" y="159"/>
                      <a:pt x="29" y="151"/>
                    </a:cubicBezTo>
                    <a:cubicBezTo>
                      <a:pt x="34" y="142"/>
                      <a:pt x="23" y="148"/>
                      <a:pt x="20" y="142"/>
                    </a:cubicBezTo>
                    <a:cubicBezTo>
                      <a:pt x="16" y="136"/>
                      <a:pt x="16" y="144"/>
                      <a:pt x="10" y="139"/>
                    </a:cubicBezTo>
                    <a:cubicBezTo>
                      <a:pt x="4" y="134"/>
                      <a:pt x="9" y="116"/>
                      <a:pt x="13" y="128"/>
                    </a:cubicBezTo>
                    <a:cubicBezTo>
                      <a:pt x="17" y="139"/>
                      <a:pt x="30" y="131"/>
                      <a:pt x="18" y="126"/>
                    </a:cubicBezTo>
                    <a:cubicBezTo>
                      <a:pt x="9" y="122"/>
                      <a:pt x="29" y="116"/>
                      <a:pt x="21" y="115"/>
                    </a:cubicBezTo>
                    <a:cubicBezTo>
                      <a:pt x="13" y="114"/>
                      <a:pt x="24" y="109"/>
                      <a:pt x="17" y="104"/>
                    </a:cubicBezTo>
                    <a:cubicBezTo>
                      <a:pt x="11" y="99"/>
                      <a:pt x="29" y="89"/>
                      <a:pt x="15" y="93"/>
                    </a:cubicBezTo>
                    <a:cubicBezTo>
                      <a:pt x="0" y="98"/>
                      <a:pt x="0" y="97"/>
                      <a:pt x="2" y="86"/>
                    </a:cubicBezTo>
                    <a:cubicBezTo>
                      <a:pt x="4" y="75"/>
                      <a:pt x="4" y="82"/>
                      <a:pt x="9" y="74"/>
                    </a:cubicBezTo>
                    <a:cubicBezTo>
                      <a:pt x="19" y="60"/>
                      <a:pt x="30" y="61"/>
                      <a:pt x="32" y="66"/>
                    </a:cubicBezTo>
                    <a:cubicBezTo>
                      <a:pt x="35" y="71"/>
                      <a:pt x="44" y="68"/>
                      <a:pt x="40" y="64"/>
                    </a:cubicBezTo>
                    <a:cubicBezTo>
                      <a:pt x="36" y="60"/>
                      <a:pt x="51" y="57"/>
                      <a:pt x="49" y="62"/>
                    </a:cubicBezTo>
                    <a:cubicBezTo>
                      <a:pt x="47" y="68"/>
                      <a:pt x="72" y="68"/>
                      <a:pt x="74" y="65"/>
                    </a:cubicBezTo>
                    <a:cubicBezTo>
                      <a:pt x="79" y="60"/>
                      <a:pt x="53" y="61"/>
                      <a:pt x="81" y="56"/>
                    </a:cubicBezTo>
                    <a:cubicBezTo>
                      <a:pt x="103" y="52"/>
                      <a:pt x="84" y="55"/>
                      <a:pt x="80" y="50"/>
                    </a:cubicBezTo>
                    <a:cubicBezTo>
                      <a:pt x="77" y="45"/>
                      <a:pt x="72" y="48"/>
                      <a:pt x="75" y="42"/>
                    </a:cubicBezTo>
                    <a:cubicBezTo>
                      <a:pt x="78" y="37"/>
                      <a:pt x="78" y="35"/>
                      <a:pt x="89" y="38"/>
                    </a:cubicBezTo>
                    <a:cubicBezTo>
                      <a:pt x="101" y="41"/>
                      <a:pt x="102" y="34"/>
                      <a:pt x="113" y="39"/>
                    </a:cubicBezTo>
                    <a:cubicBezTo>
                      <a:pt x="124" y="44"/>
                      <a:pt x="130" y="41"/>
                      <a:pt x="132" y="37"/>
                    </a:cubicBezTo>
                    <a:cubicBezTo>
                      <a:pt x="134" y="32"/>
                      <a:pt x="145" y="21"/>
                      <a:pt x="171" y="13"/>
                    </a:cubicBezTo>
                    <a:cubicBezTo>
                      <a:pt x="196" y="4"/>
                      <a:pt x="206" y="17"/>
                      <a:pt x="219" y="9"/>
                    </a:cubicBezTo>
                    <a:cubicBezTo>
                      <a:pt x="231" y="0"/>
                      <a:pt x="217" y="26"/>
                      <a:pt x="237" y="20"/>
                    </a:cubicBezTo>
                    <a:cubicBezTo>
                      <a:pt x="257" y="14"/>
                      <a:pt x="247" y="38"/>
                      <a:pt x="260" y="34"/>
                    </a:cubicBezTo>
                    <a:cubicBezTo>
                      <a:pt x="272" y="29"/>
                      <a:pt x="263" y="33"/>
                      <a:pt x="277" y="40"/>
                    </a:cubicBezTo>
                    <a:cubicBezTo>
                      <a:pt x="291" y="47"/>
                      <a:pt x="282" y="32"/>
                      <a:pt x="293" y="44"/>
                    </a:cubicBezTo>
                    <a:cubicBezTo>
                      <a:pt x="305" y="56"/>
                      <a:pt x="323" y="31"/>
                      <a:pt x="337" y="43"/>
                    </a:cubicBezTo>
                    <a:cubicBezTo>
                      <a:pt x="351" y="54"/>
                      <a:pt x="379" y="30"/>
                      <a:pt x="382" y="27"/>
                    </a:cubicBezTo>
                    <a:cubicBezTo>
                      <a:pt x="391" y="31"/>
                      <a:pt x="386" y="28"/>
                      <a:pt x="392" y="27"/>
                    </a:cubicBezTo>
                    <a:cubicBezTo>
                      <a:pt x="395" y="26"/>
                      <a:pt x="404" y="31"/>
                      <a:pt x="406" y="29"/>
                    </a:cubicBezTo>
                    <a:cubicBezTo>
                      <a:pt x="406" y="29"/>
                      <a:pt x="408" y="24"/>
                      <a:pt x="408" y="24"/>
                    </a:cubicBezTo>
                    <a:cubicBezTo>
                      <a:pt x="410" y="21"/>
                      <a:pt x="412" y="24"/>
                      <a:pt x="421" y="32"/>
                    </a:cubicBezTo>
                    <a:cubicBezTo>
                      <a:pt x="421" y="33"/>
                      <a:pt x="423" y="33"/>
                      <a:pt x="423" y="34"/>
                    </a:cubicBezTo>
                    <a:cubicBezTo>
                      <a:pt x="423" y="35"/>
                      <a:pt x="423" y="37"/>
                      <a:pt x="424" y="38"/>
                    </a:cubicBezTo>
                    <a:cubicBezTo>
                      <a:pt x="426" y="40"/>
                      <a:pt x="427" y="35"/>
                      <a:pt x="430" y="39"/>
                    </a:cubicBezTo>
                    <a:cubicBezTo>
                      <a:pt x="430" y="39"/>
                      <a:pt x="430" y="40"/>
                      <a:pt x="430" y="40"/>
                    </a:cubicBezTo>
                    <a:cubicBezTo>
                      <a:pt x="430" y="40"/>
                      <a:pt x="430" y="41"/>
                      <a:pt x="430" y="41"/>
                    </a:cubicBezTo>
                    <a:cubicBezTo>
                      <a:pt x="430" y="41"/>
                      <a:pt x="429" y="42"/>
                      <a:pt x="430" y="42"/>
                    </a:cubicBezTo>
                    <a:cubicBezTo>
                      <a:pt x="432" y="46"/>
                      <a:pt x="438" y="49"/>
                      <a:pt x="437" y="55"/>
                    </a:cubicBezTo>
                    <a:cubicBezTo>
                      <a:pt x="436" y="59"/>
                      <a:pt x="433" y="62"/>
                      <a:pt x="433" y="67"/>
                    </a:cubicBezTo>
                    <a:cubicBezTo>
                      <a:pt x="433" y="68"/>
                      <a:pt x="436" y="71"/>
                      <a:pt x="436" y="72"/>
                    </a:cubicBezTo>
                    <a:cubicBezTo>
                      <a:pt x="436" y="73"/>
                      <a:pt x="434" y="74"/>
                      <a:pt x="434" y="74"/>
                    </a:cubicBezTo>
                    <a:cubicBezTo>
                      <a:pt x="442" y="79"/>
                      <a:pt x="450" y="74"/>
                      <a:pt x="456" y="81"/>
                    </a:cubicBezTo>
                    <a:cubicBezTo>
                      <a:pt x="458" y="83"/>
                      <a:pt x="460" y="86"/>
                      <a:pt x="462" y="88"/>
                    </a:cubicBezTo>
                    <a:cubicBezTo>
                      <a:pt x="462" y="89"/>
                      <a:pt x="461" y="88"/>
                      <a:pt x="460" y="88"/>
                    </a:cubicBezTo>
                    <a:cubicBezTo>
                      <a:pt x="452" y="81"/>
                      <a:pt x="456" y="92"/>
                      <a:pt x="453" y="97"/>
                    </a:cubicBezTo>
                    <a:cubicBezTo>
                      <a:pt x="451" y="100"/>
                      <a:pt x="444" y="96"/>
                      <a:pt x="444" y="99"/>
                    </a:cubicBezTo>
                    <a:cubicBezTo>
                      <a:pt x="444" y="102"/>
                      <a:pt x="448" y="104"/>
                      <a:pt x="448" y="107"/>
                    </a:cubicBezTo>
                    <a:cubicBezTo>
                      <a:pt x="447" y="112"/>
                      <a:pt x="447" y="112"/>
                      <a:pt x="447" y="112"/>
                    </a:cubicBezTo>
                    <a:cubicBezTo>
                      <a:pt x="447" y="115"/>
                      <a:pt x="450" y="115"/>
                      <a:pt x="450" y="118"/>
                    </a:cubicBezTo>
                    <a:cubicBezTo>
                      <a:pt x="450" y="122"/>
                      <a:pt x="449" y="127"/>
                      <a:pt x="450" y="131"/>
                    </a:cubicBezTo>
                    <a:cubicBezTo>
                      <a:pt x="451" y="134"/>
                      <a:pt x="455" y="130"/>
                      <a:pt x="455" y="134"/>
                    </a:cubicBezTo>
                    <a:cubicBezTo>
                      <a:pt x="455" y="139"/>
                      <a:pt x="448" y="144"/>
                      <a:pt x="448" y="148"/>
                    </a:cubicBezTo>
                    <a:cubicBezTo>
                      <a:pt x="448" y="149"/>
                      <a:pt x="459" y="152"/>
                      <a:pt x="458" y="154"/>
                    </a:cubicBezTo>
                    <a:cubicBezTo>
                      <a:pt x="456" y="167"/>
                      <a:pt x="461" y="163"/>
                      <a:pt x="463" y="173"/>
                    </a:cubicBezTo>
                    <a:close/>
                  </a:path>
                </a:pathLst>
              </a:custGeom>
              <a:solidFill>
                <a:srgbClr val="833C0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7" name="Google Shape;94;p1">
                <a:extLst>
                  <a:ext uri="{FF2B5EF4-FFF2-40B4-BE49-F238E27FC236}">
                    <a16:creationId xmlns:a16="http://schemas.microsoft.com/office/drawing/2014/main" id="{01F32218-430D-DE42-EE0A-0DD29F351F58}"/>
                  </a:ext>
                </a:extLst>
              </p:cNvPr>
              <p:cNvSpPr/>
              <p:nvPr/>
            </p:nvSpPr>
            <p:spPr>
              <a:xfrm>
                <a:off x="7416553" y="5072547"/>
                <a:ext cx="1381881" cy="1123562"/>
              </a:xfrm>
              <a:custGeom>
                <a:avLst/>
                <a:gdLst/>
                <a:ahLst/>
                <a:cxnLst/>
                <a:rect l="l" t="t" r="r" b="b"/>
                <a:pathLst>
                  <a:path w="356" h="263" extrusionOk="0">
                    <a:moveTo>
                      <a:pt x="349" y="165"/>
                    </a:moveTo>
                    <a:cubicBezTo>
                      <a:pt x="341" y="161"/>
                      <a:pt x="334" y="154"/>
                      <a:pt x="329" y="156"/>
                    </a:cubicBezTo>
                    <a:cubicBezTo>
                      <a:pt x="322" y="160"/>
                      <a:pt x="298" y="131"/>
                      <a:pt x="293" y="132"/>
                    </a:cubicBezTo>
                    <a:cubicBezTo>
                      <a:pt x="285" y="135"/>
                      <a:pt x="273" y="117"/>
                      <a:pt x="259" y="107"/>
                    </a:cubicBezTo>
                    <a:cubicBezTo>
                      <a:pt x="244" y="96"/>
                      <a:pt x="249" y="87"/>
                      <a:pt x="241" y="81"/>
                    </a:cubicBezTo>
                    <a:cubicBezTo>
                      <a:pt x="234" y="75"/>
                      <a:pt x="240" y="62"/>
                      <a:pt x="229" y="56"/>
                    </a:cubicBezTo>
                    <a:cubicBezTo>
                      <a:pt x="218" y="50"/>
                      <a:pt x="224" y="61"/>
                      <a:pt x="216" y="57"/>
                    </a:cubicBezTo>
                    <a:cubicBezTo>
                      <a:pt x="208" y="53"/>
                      <a:pt x="202" y="61"/>
                      <a:pt x="192" y="53"/>
                    </a:cubicBezTo>
                    <a:cubicBezTo>
                      <a:pt x="183" y="45"/>
                      <a:pt x="195" y="47"/>
                      <a:pt x="190" y="41"/>
                    </a:cubicBezTo>
                    <a:cubicBezTo>
                      <a:pt x="184" y="36"/>
                      <a:pt x="198" y="40"/>
                      <a:pt x="192" y="35"/>
                    </a:cubicBezTo>
                    <a:cubicBezTo>
                      <a:pt x="180" y="25"/>
                      <a:pt x="197" y="20"/>
                      <a:pt x="183" y="20"/>
                    </a:cubicBezTo>
                    <a:cubicBezTo>
                      <a:pt x="159" y="19"/>
                      <a:pt x="174" y="13"/>
                      <a:pt x="165" y="12"/>
                    </a:cubicBezTo>
                    <a:cubicBezTo>
                      <a:pt x="155" y="12"/>
                      <a:pt x="157" y="0"/>
                      <a:pt x="152" y="4"/>
                    </a:cubicBezTo>
                    <a:cubicBezTo>
                      <a:pt x="147" y="9"/>
                      <a:pt x="137" y="5"/>
                      <a:pt x="142" y="10"/>
                    </a:cubicBezTo>
                    <a:cubicBezTo>
                      <a:pt x="153" y="21"/>
                      <a:pt x="137" y="8"/>
                      <a:pt x="136" y="18"/>
                    </a:cubicBezTo>
                    <a:cubicBezTo>
                      <a:pt x="135" y="29"/>
                      <a:pt x="119" y="19"/>
                      <a:pt x="114" y="33"/>
                    </a:cubicBezTo>
                    <a:cubicBezTo>
                      <a:pt x="108" y="47"/>
                      <a:pt x="120" y="48"/>
                      <a:pt x="116" y="53"/>
                    </a:cubicBezTo>
                    <a:cubicBezTo>
                      <a:pt x="112" y="57"/>
                      <a:pt x="97" y="52"/>
                      <a:pt x="88" y="53"/>
                    </a:cubicBezTo>
                    <a:cubicBezTo>
                      <a:pt x="81" y="53"/>
                      <a:pt x="77" y="59"/>
                      <a:pt x="73" y="52"/>
                    </a:cubicBezTo>
                    <a:cubicBezTo>
                      <a:pt x="63" y="35"/>
                      <a:pt x="63" y="32"/>
                      <a:pt x="58" y="28"/>
                    </a:cubicBezTo>
                    <a:cubicBezTo>
                      <a:pt x="53" y="25"/>
                      <a:pt x="45" y="17"/>
                      <a:pt x="35" y="18"/>
                    </a:cubicBezTo>
                    <a:cubicBezTo>
                      <a:pt x="26" y="20"/>
                      <a:pt x="17" y="23"/>
                      <a:pt x="11" y="27"/>
                    </a:cubicBezTo>
                    <a:cubicBezTo>
                      <a:pt x="6" y="32"/>
                      <a:pt x="0" y="39"/>
                      <a:pt x="0" y="39"/>
                    </a:cubicBezTo>
                    <a:cubicBezTo>
                      <a:pt x="9" y="44"/>
                      <a:pt x="2" y="44"/>
                      <a:pt x="5" y="49"/>
                    </a:cubicBezTo>
                    <a:cubicBezTo>
                      <a:pt x="8" y="54"/>
                      <a:pt x="11" y="60"/>
                      <a:pt x="10" y="55"/>
                    </a:cubicBezTo>
                    <a:cubicBezTo>
                      <a:pt x="10" y="49"/>
                      <a:pt x="14" y="42"/>
                      <a:pt x="11" y="42"/>
                    </a:cubicBezTo>
                    <a:cubicBezTo>
                      <a:pt x="9" y="41"/>
                      <a:pt x="8" y="30"/>
                      <a:pt x="20" y="27"/>
                    </a:cubicBezTo>
                    <a:cubicBezTo>
                      <a:pt x="33" y="24"/>
                      <a:pt x="35" y="23"/>
                      <a:pt x="37" y="31"/>
                    </a:cubicBezTo>
                    <a:cubicBezTo>
                      <a:pt x="38" y="40"/>
                      <a:pt x="37" y="49"/>
                      <a:pt x="51" y="56"/>
                    </a:cubicBezTo>
                    <a:cubicBezTo>
                      <a:pt x="65" y="63"/>
                      <a:pt x="53" y="74"/>
                      <a:pt x="51" y="69"/>
                    </a:cubicBezTo>
                    <a:cubicBezTo>
                      <a:pt x="48" y="65"/>
                      <a:pt x="44" y="67"/>
                      <a:pt x="47" y="72"/>
                    </a:cubicBezTo>
                    <a:cubicBezTo>
                      <a:pt x="49" y="74"/>
                      <a:pt x="31" y="81"/>
                      <a:pt x="31" y="71"/>
                    </a:cubicBezTo>
                    <a:cubicBezTo>
                      <a:pt x="30" y="63"/>
                      <a:pt x="27" y="74"/>
                      <a:pt x="24" y="71"/>
                    </a:cubicBezTo>
                    <a:cubicBezTo>
                      <a:pt x="21" y="68"/>
                      <a:pt x="19" y="75"/>
                      <a:pt x="17" y="70"/>
                    </a:cubicBezTo>
                    <a:cubicBezTo>
                      <a:pt x="16" y="66"/>
                      <a:pt x="11" y="58"/>
                      <a:pt x="11" y="67"/>
                    </a:cubicBezTo>
                    <a:cubicBezTo>
                      <a:pt x="12" y="76"/>
                      <a:pt x="6" y="85"/>
                      <a:pt x="7" y="91"/>
                    </a:cubicBezTo>
                    <a:cubicBezTo>
                      <a:pt x="7" y="96"/>
                      <a:pt x="13" y="108"/>
                      <a:pt x="15" y="106"/>
                    </a:cubicBezTo>
                    <a:cubicBezTo>
                      <a:pt x="17" y="105"/>
                      <a:pt x="12" y="98"/>
                      <a:pt x="17" y="99"/>
                    </a:cubicBezTo>
                    <a:cubicBezTo>
                      <a:pt x="22" y="101"/>
                      <a:pt x="29" y="95"/>
                      <a:pt x="26" y="102"/>
                    </a:cubicBezTo>
                    <a:cubicBezTo>
                      <a:pt x="23" y="108"/>
                      <a:pt x="24" y="109"/>
                      <a:pt x="27" y="109"/>
                    </a:cubicBezTo>
                    <a:cubicBezTo>
                      <a:pt x="31" y="109"/>
                      <a:pt x="32" y="116"/>
                      <a:pt x="25" y="116"/>
                    </a:cubicBezTo>
                    <a:cubicBezTo>
                      <a:pt x="18" y="115"/>
                      <a:pt x="23" y="110"/>
                      <a:pt x="21" y="110"/>
                    </a:cubicBezTo>
                    <a:cubicBezTo>
                      <a:pt x="17" y="109"/>
                      <a:pt x="14" y="125"/>
                      <a:pt x="19" y="126"/>
                    </a:cubicBezTo>
                    <a:cubicBezTo>
                      <a:pt x="21" y="126"/>
                      <a:pt x="16" y="119"/>
                      <a:pt x="23" y="120"/>
                    </a:cubicBezTo>
                    <a:cubicBezTo>
                      <a:pt x="28" y="121"/>
                      <a:pt x="28" y="124"/>
                      <a:pt x="31" y="128"/>
                    </a:cubicBezTo>
                    <a:cubicBezTo>
                      <a:pt x="33" y="133"/>
                      <a:pt x="41" y="132"/>
                      <a:pt x="38" y="138"/>
                    </a:cubicBezTo>
                    <a:cubicBezTo>
                      <a:pt x="35" y="144"/>
                      <a:pt x="32" y="156"/>
                      <a:pt x="37" y="185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72" y="185"/>
                      <a:pt x="47" y="178"/>
                      <a:pt x="68" y="166"/>
                    </a:cubicBezTo>
                    <a:cubicBezTo>
                      <a:pt x="84" y="157"/>
                      <a:pt x="95" y="169"/>
                      <a:pt x="97" y="161"/>
                    </a:cubicBezTo>
                    <a:cubicBezTo>
                      <a:pt x="98" y="156"/>
                      <a:pt x="106" y="153"/>
                      <a:pt x="111" y="158"/>
                    </a:cubicBezTo>
                    <a:cubicBezTo>
                      <a:pt x="115" y="162"/>
                      <a:pt x="117" y="150"/>
                      <a:pt x="120" y="160"/>
                    </a:cubicBezTo>
                    <a:cubicBezTo>
                      <a:pt x="124" y="170"/>
                      <a:pt x="141" y="166"/>
                      <a:pt x="144" y="174"/>
                    </a:cubicBezTo>
                    <a:cubicBezTo>
                      <a:pt x="146" y="182"/>
                      <a:pt x="146" y="171"/>
                      <a:pt x="162" y="177"/>
                    </a:cubicBezTo>
                    <a:cubicBezTo>
                      <a:pt x="179" y="182"/>
                      <a:pt x="164" y="188"/>
                      <a:pt x="180" y="193"/>
                    </a:cubicBezTo>
                    <a:cubicBezTo>
                      <a:pt x="196" y="199"/>
                      <a:pt x="189" y="210"/>
                      <a:pt x="199" y="210"/>
                    </a:cubicBezTo>
                    <a:cubicBezTo>
                      <a:pt x="209" y="210"/>
                      <a:pt x="214" y="208"/>
                      <a:pt x="216" y="212"/>
                    </a:cubicBezTo>
                    <a:cubicBezTo>
                      <a:pt x="218" y="217"/>
                      <a:pt x="213" y="215"/>
                      <a:pt x="216" y="222"/>
                    </a:cubicBezTo>
                    <a:cubicBezTo>
                      <a:pt x="219" y="228"/>
                      <a:pt x="212" y="230"/>
                      <a:pt x="216" y="233"/>
                    </a:cubicBezTo>
                    <a:cubicBezTo>
                      <a:pt x="221" y="237"/>
                      <a:pt x="215" y="240"/>
                      <a:pt x="219" y="244"/>
                    </a:cubicBezTo>
                    <a:cubicBezTo>
                      <a:pt x="226" y="245"/>
                      <a:pt x="220" y="253"/>
                      <a:pt x="231" y="250"/>
                    </a:cubicBezTo>
                    <a:cubicBezTo>
                      <a:pt x="245" y="245"/>
                      <a:pt x="235" y="263"/>
                      <a:pt x="252" y="256"/>
                    </a:cubicBezTo>
                    <a:cubicBezTo>
                      <a:pt x="264" y="251"/>
                      <a:pt x="266" y="238"/>
                      <a:pt x="275" y="234"/>
                    </a:cubicBezTo>
                    <a:cubicBezTo>
                      <a:pt x="283" y="229"/>
                      <a:pt x="296" y="235"/>
                      <a:pt x="301" y="210"/>
                    </a:cubicBezTo>
                    <a:cubicBezTo>
                      <a:pt x="305" y="185"/>
                      <a:pt x="317" y="196"/>
                      <a:pt x="326" y="183"/>
                    </a:cubicBezTo>
                    <a:cubicBezTo>
                      <a:pt x="332" y="173"/>
                      <a:pt x="337" y="189"/>
                      <a:pt x="348" y="187"/>
                    </a:cubicBezTo>
                    <a:cubicBezTo>
                      <a:pt x="344" y="167"/>
                      <a:pt x="356" y="168"/>
                      <a:pt x="349" y="16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8" name="Google Shape;95;p1">
                <a:extLst>
                  <a:ext uri="{FF2B5EF4-FFF2-40B4-BE49-F238E27FC236}">
                    <a16:creationId xmlns:a16="http://schemas.microsoft.com/office/drawing/2014/main" id="{5C4E79A3-653B-D884-23BF-402F7A795F41}"/>
                  </a:ext>
                </a:extLst>
              </p:cNvPr>
              <p:cNvSpPr/>
              <p:nvPr/>
            </p:nvSpPr>
            <p:spPr>
              <a:xfrm>
                <a:off x="9123965" y="5409436"/>
                <a:ext cx="22788" cy="30463"/>
              </a:xfrm>
              <a:custGeom>
                <a:avLst/>
                <a:gdLst/>
                <a:ahLst/>
                <a:cxnLst/>
                <a:rect l="l" t="t" r="r" b="b"/>
                <a:pathLst>
                  <a:path w="6" h="7" extrusionOk="0">
                    <a:moveTo>
                      <a:pt x="5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3"/>
                      <a:pt x="0" y="5"/>
                      <a:pt x="5" y="7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9" name="Google Shape;96;p1">
                <a:extLst>
                  <a:ext uri="{FF2B5EF4-FFF2-40B4-BE49-F238E27FC236}">
                    <a16:creationId xmlns:a16="http://schemas.microsoft.com/office/drawing/2014/main" id="{A76341BB-959A-B012-31CC-BCD11E3035F4}"/>
                  </a:ext>
                </a:extLst>
              </p:cNvPr>
              <p:cNvSpPr/>
              <p:nvPr/>
            </p:nvSpPr>
            <p:spPr>
              <a:xfrm>
                <a:off x="7750223" y="4671146"/>
                <a:ext cx="1396530" cy="1234665"/>
              </a:xfrm>
              <a:custGeom>
                <a:avLst/>
                <a:gdLst/>
                <a:ahLst/>
                <a:cxnLst/>
                <a:rect l="l" t="t" r="r" b="b"/>
                <a:pathLst>
                  <a:path w="360" h="289" extrusionOk="0">
                    <a:moveTo>
                      <a:pt x="356" y="123"/>
                    </a:moveTo>
                    <a:cubicBezTo>
                      <a:pt x="351" y="129"/>
                      <a:pt x="346" y="132"/>
                      <a:pt x="340" y="136"/>
                    </a:cubicBezTo>
                    <a:cubicBezTo>
                      <a:pt x="333" y="139"/>
                      <a:pt x="336" y="141"/>
                      <a:pt x="329" y="143"/>
                    </a:cubicBezTo>
                    <a:cubicBezTo>
                      <a:pt x="321" y="145"/>
                      <a:pt x="327" y="150"/>
                      <a:pt x="322" y="153"/>
                    </a:cubicBezTo>
                    <a:cubicBezTo>
                      <a:pt x="317" y="157"/>
                      <a:pt x="309" y="162"/>
                      <a:pt x="313" y="167"/>
                    </a:cubicBezTo>
                    <a:cubicBezTo>
                      <a:pt x="318" y="172"/>
                      <a:pt x="310" y="173"/>
                      <a:pt x="308" y="171"/>
                    </a:cubicBezTo>
                    <a:cubicBezTo>
                      <a:pt x="306" y="169"/>
                      <a:pt x="299" y="165"/>
                      <a:pt x="299" y="165"/>
                    </a:cubicBezTo>
                    <a:cubicBezTo>
                      <a:pt x="299" y="165"/>
                      <a:pt x="304" y="158"/>
                      <a:pt x="302" y="157"/>
                    </a:cubicBezTo>
                    <a:cubicBezTo>
                      <a:pt x="301" y="155"/>
                      <a:pt x="299" y="159"/>
                      <a:pt x="298" y="154"/>
                    </a:cubicBezTo>
                    <a:cubicBezTo>
                      <a:pt x="297" y="149"/>
                      <a:pt x="295" y="152"/>
                      <a:pt x="280" y="153"/>
                    </a:cubicBezTo>
                    <a:cubicBezTo>
                      <a:pt x="264" y="154"/>
                      <a:pt x="265" y="152"/>
                      <a:pt x="264" y="143"/>
                    </a:cubicBezTo>
                    <a:cubicBezTo>
                      <a:pt x="264" y="134"/>
                      <a:pt x="265" y="124"/>
                      <a:pt x="261" y="124"/>
                    </a:cubicBezTo>
                    <a:cubicBezTo>
                      <a:pt x="257" y="124"/>
                      <a:pt x="250" y="124"/>
                      <a:pt x="250" y="124"/>
                    </a:cubicBezTo>
                    <a:cubicBezTo>
                      <a:pt x="250" y="124"/>
                      <a:pt x="248" y="118"/>
                      <a:pt x="250" y="107"/>
                    </a:cubicBezTo>
                    <a:cubicBezTo>
                      <a:pt x="253" y="96"/>
                      <a:pt x="255" y="86"/>
                      <a:pt x="248" y="92"/>
                    </a:cubicBezTo>
                    <a:cubicBezTo>
                      <a:pt x="240" y="98"/>
                      <a:pt x="243" y="80"/>
                      <a:pt x="233" y="76"/>
                    </a:cubicBezTo>
                    <a:cubicBezTo>
                      <a:pt x="224" y="72"/>
                      <a:pt x="227" y="60"/>
                      <a:pt x="217" y="67"/>
                    </a:cubicBezTo>
                    <a:cubicBezTo>
                      <a:pt x="202" y="77"/>
                      <a:pt x="193" y="64"/>
                      <a:pt x="169" y="70"/>
                    </a:cubicBezTo>
                    <a:cubicBezTo>
                      <a:pt x="151" y="75"/>
                      <a:pt x="151" y="75"/>
                      <a:pt x="142" y="65"/>
                    </a:cubicBezTo>
                    <a:cubicBezTo>
                      <a:pt x="135" y="57"/>
                      <a:pt x="130" y="50"/>
                      <a:pt x="129" y="48"/>
                    </a:cubicBezTo>
                    <a:cubicBezTo>
                      <a:pt x="128" y="46"/>
                      <a:pt x="129" y="44"/>
                      <a:pt x="129" y="44"/>
                    </a:cubicBezTo>
                    <a:cubicBezTo>
                      <a:pt x="114" y="60"/>
                      <a:pt x="120" y="55"/>
                      <a:pt x="125" y="61"/>
                    </a:cubicBezTo>
                    <a:cubicBezTo>
                      <a:pt x="131" y="68"/>
                      <a:pt x="118" y="70"/>
                      <a:pt x="110" y="68"/>
                    </a:cubicBezTo>
                    <a:cubicBezTo>
                      <a:pt x="103" y="67"/>
                      <a:pt x="108" y="73"/>
                      <a:pt x="98" y="74"/>
                    </a:cubicBezTo>
                    <a:cubicBezTo>
                      <a:pt x="88" y="75"/>
                      <a:pt x="102" y="66"/>
                      <a:pt x="86" y="63"/>
                    </a:cubicBezTo>
                    <a:cubicBezTo>
                      <a:pt x="71" y="59"/>
                      <a:pt x="59" y="76"/>
                      <a:pt x="59" y="64"/>
                    </a:cubicBezTo>
                    <a:cubicBezTo>
                      <a:pt x="60" y="53"/>
                      <a:pt x="55" y="42"/>
                      <a:pt x="58" y="36"/>
                    </a:cubicBezTo>
                    <a:cubicBezTo>
                      <a:pt x="61" y="31"/>
                      <a:pt x="49" y="33"/>
                      <a:pt x="66" y="0"/>
                    </a:cubicBezTo>
                    <a:cubicBezTo>
                      <a:pt x="59" y="0"/>
                      <a:pt x="15" y="16"/>
                      <a:pt x="7" y="18"/>
                    </a:cubicBezTo>
                    <a:cubicBezTo>
                      <a:pt x="0" y="20"/>
                      <a:pt x="2" y="18"/>
                      <a:pt x="2" y="31"/>
                    </a:cubicBezTo>
                    <a:cubicBezTo>
                      <a:pt x="2" y="44"/>
                      <a:pt x="2" y="147"/>
                      <a:pt x="2" y="147"/>
                    </a:cubicBezTo>
                    <a:cubicBezTo>
                      <a:pt x="11" y="146"/>
                      <a:pt x="26" y="151"/>
                      <a:pt x="30" y="147"/>
                    </a:cubicBezTo>
                    <a:cubicBezTo>
                      <a:pt x="34" y="142"/>
                      <a:pt x="22" y="141"/>
                      <a:pt x="28" y="127"/>
                    </a:cubicBezTo>
                    <a:cubicBezTo>
                      <a:pt x="33" y="113"/>
                      <a:pt x="49" y="123"/>
                      <a:pt x="50" y="112"/>
                    </a:cubicBezTo>
                    <a:cubicBezTo>
                      <a:pt x="51" y="102"/>
                      <a:pt x="67" y="115"/>
                      <a:pt x="56" y="104"/>
                    </a:cubicBezTo>
                    <a:cubicBezTo>
                      <a:pt x="51" y="99"/>
                      <a:pt x="61" y="103"/>
                      <a:pt x="66" y="98"/>
                    </a:cubicBezTo>
                    <a:cubicBezTo>
                      <a:pt x="71" y="94"/>
                      <a:pt x="69" y="106"/>
                      <a:pt x="79" y="106"/>
                    </a:cubicBezTo>
                    <a:cubicBezTo>
                      <a:pt x="88" y="107"/>
                      <a:pt x="73" y="113"/>
                      <a:pt x="97" y="114"/>
                    </a:cubicBezTo>
                    <a:cubicBezTo>
                      <a:pt x="111" y="114"/>
                      <a:pt x="94" y="119"/>
                      <a:pt x="106" y="129"/>
                    </a:cubicBezTo>
                    <a:cubicBezTo>
                      <a:pt x="112" y="134"/>
                      <a:pt x="98" y="130"/>
                      <a:pt x="104" y="135"/>
                    </a:cubicBezTo>
                    <a:cubicBezTo>
                      <a:pt x="109" y="141"/>
                      <a:pt x="97" y="139"/>
                      <a:pt x="106" y="147"/>
                    </a:cubicBezTo>
                    <a:cubicBezTo>
                      <a:pt x="116" y="155"/>
                      <a:pt x="122" y="147"/>
                      <a:pt x="130" y="151"/>
                    </a:cubicBezTo>
                    <a:cubicBezTo>
                      <a:pt x="138" y="155"/>
                      <a:pt x="132" y="144"/>
                      <a:pt x="143" y="150"/>
                    </a:cubicBezTo>
                    <a:cubicBezTo>
                      <a:pt x="154" y="156"/>
                      <a:pt x="148" y="169"/>
                      <a:pt x="155" y="175"/>
                    </a:cubicBezTo>
                    <a:cubicBezTo>
                      <a:pt x="163" y="181"/>
                      <a:pt x="158" y="190"/>
                      <a:pt x="173" y="201"/>
                    </a:cubicBezTo>
                    <a:cubicBezTo>
                      <a:pt x="187" y="211"/>
                      <a:pt x="199" y="229"/>
                      <a:pt x="207" y="226"/>
                    </a:cubicBezTo>
                    <a:cubicBezTo>
                      <a:pt x="212" y="225"/>
                      <a:pt x="236" y="254"/>
                      <a:pt x="243" y="250"/>
                    </a:cubicBezTo>
                    <a:cubicBezTo>
                      <a:pt x="248" y="248"/>
                      <a:pt x="255" y="255"/>
                      <a:pt x="263" y="259"/>
                    </a:cubicBezTo>
                    <a:cubicBezTo>
                      <a:pt x="270" y="262"/>
                      <a:pt x="258" y="261"/>
                      <a:pt x="262" y="281"/>
                    </a:cubicBezTo>
                    <a:cubicBezTo>
                      <a:pt x="280" y="275"/>
                      <a:pt x="277" y="289"/>
                      <a:pt x="282" y="286"/>
                    </a:cubicBezTo>
                    <a:cubicBezTo>
                      <a:pt x="286" y="283"/>
                      <a:pt x="289" y="284"/>
                      <a:pt x="293" y="287"/>
                    </a:cubicBezTo>
                    <a:cubicBezTo>
                      <a:pt x="294" y="285"/>
                      <a:pt x="290" y="281"/>
                      <a:pt x="298" y="269"/>
                    </a:cubicBezTo>
                    <a:cubicBezTo>
                      <a:pt x="306" y="257"/>
                      <a:pt x="311" y="254"/>
                      <a:pt x="303" y="246"/>
                    </a:cubicBezTo>
                    <a:cubicBezTo>
                      <a:pt x="295" y="239"/>
                      <a:pt x="305" y="230"/>
                      <a:pt x="301" y="227"/>
                    </a:cubicBezTo>
                    <a:cubicBezTo>
                      <a:pt x="298" y="224"/>
                      <a:pt x="291" y="230"/>
                      <a:pt x="291" y="223"/>
                    </a:cubicBezTo>
                    <a:cubicBezTo>
                      <a:pt x="290" y="219"/>
                      <a:pt x="288" y="220"/>
                      <a:pt x="283" y="219"/>
                    </a:cubicBezTo>
                    <a:cubicBezTo>
                      <a:pt x="278" y="218"/>
                      <a:pt x="287" y="202"/>
                      <a:pt x="298" y="205"/>
                    </a:cubicBezTo>
                    <a:cubicBezTo>
                      <a:pt x="308" y="209"/>
                      <a:pt x="310" y="208"/>
                      <a:pt x="317" y="197"/>
                    </a:cubicBezTo>
                    <a:cubicBezTo>
                      <a:pt x="323" y="186"/>
                      <a:pt x="310" y="185"/>
                      <a:pt x="323" y="183"/>
                    </a:cubicBezTo>
                    <a:cubicBezTo>
                      <a:pt x="336" y="182"/>
                      <a:pt x="328" y="168"/>
                      <a:pt x="333" y="165"/>
                    </a:cubicBezTo>
                    <a:cubicBezTo>
                      <a:pt x="336" y="162"/>
                      <a:pt x="335" y="172"/>
                      <a:pt x="348" y="166"/>
                    </a:cubicBezTo>
                    <a:cubicBezTo>
                      <a:pt x="360" y="161"/>
                      <a:pt x="355" y="156"/>
                      <a:pt x="358" y="156"/>
                    </a:cubicBezTo>
                    <a:cubicBezTo>
                      <a:pt x="359" y="157"/>
                      <a:pt x="360" y="157"/>
                      <a:pt x="360" y="158"/>
                    </a:cubicBezTo>
                    <a:cubicBezTo>
                      <a:pt x="360" y="145"/>
                      <a:pt x="360" y="145"/>
                      <a:pt x="360" y="145"/>
                    </a:cubicBezTo>
                    <a:cubicBezTo>
                      <a:pt x="359" y="144"/>
                      <a:pt x="357" y="142"/>
                      <a:pt x="355" y="141"/>
                    </a:cubicBezTo>
                    <a:cubicBezTo>
                      <a:pt x="351" y="139"/>
                      <a:pt x="355" y="135"/>
                      <a:pt x="360" y="131"/>
                    </a:cubicBezTo>
                    <a:cubicBezTo>
                      <a:pt x="360" y="121"/>
                      <a:pt x="360" y="121"/>
                      <a:pt x="360" y="121"/>
                    </a:cubicBezTo>
                    <a:cubicBezTo>
                      <a:pt x="360" y="120"/>
                      <a:pt x="359" y="120"/>
                      <a:pt x="356" y="12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0" name="Google Shape;97;p1">
                <a:extLst>
                  <a:ext uri="{FF2B5EF4-FFF2-40B4-BE49-F238E27FC236}">
                    <a16:creationId xmlns:a16="http://schemas.microsoft.com/office/drawing/2014/main" id="{BE090AD2-3F45-F6E6-980A-A61D96B836D7}"/>
                  </a:ext>
                </a:extLst>
              </p:cNvPr>
              <p:cNvSpPr/>
              <p:nvPr/>
            </p:nvSpPr>
            <p:spPr>
              <a:xfrm>
                <a:off x="9026305" y="5452443"/>
                <a:ext cx="120447" cy="120062"/>
              </a:xfrm>
              <a:custGeom>
                <a:avLst/>
                <a:gdLst/>
                <a:ahLst/>
                <a:cxnLst/>
                <a:rect l="l" t="t" r="r" b="b"/>
                <a:pathLst>
                  <a:path w="31" h="28" extrusionOk="0">
                    <a:moveTo>
                      <a:pt x="27" y="5"/>
                    </a:moveTo>
                    <a:cubicBezTo>
                      <a:pt x="21" y="3"/>
                      <a:pt x="8" y="0"/>
                      <a:pt x="7" y="8"/>
                    </a:cubicBezTo>
                    <a:cubicBezTo>
                      <a:pt x="6" y="17"/>
                      <a:pt x="0" y="5"/>
                      <a:pt x="0" y="17"/>
                    </a:cubicBezTo>
                    <a:cubicBezTo>
                      <a:pt x="0" y="28"/>
                      <a:pt x="22" y="22"/>
                      <a:pt x="31" y="2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9"/>
                      <a:pt x="30" y="6"/>
                      <a:pt x="27" y="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1" name="Google Shape;98;p1">
                <a:extLst>
                  <a:ext uri="{FF2B5EF4-FFF2-40B4-BE49-F238E27FC236}">
                    <a16:creationId xmlns:a16="http://schemas.microsoft.com/office/drawing/2014/main" id="{E0C623B0-700F-9097-0214-E1008ADE5F4A}"/>
                  </a:ext>
                </a:extLst>
              </p:cNvPr>
              <p:cNvSpPr/>
              <p:nvPr/>
            </p:nvSpPr>
            <p:spPr>
              <a:xfrm>
                <a:off x="9112571" y="5230240"/>
                <a:ext cx="34181" cy="60926"/>
              </a:xfrm>
              <a:custGeom>
                <a:avLst/>
                <a:gdLst/>
                <a:ahLst/>
                <a:cxnLst/>
                <a:rect l="l" t="t" r="r" b="b"/>
                <a:pathLst>
                  <a:path w="9" h="14" extrusionOk="0">
                    <a:moveTo>
                      <a:pt x="4" y="10"/>
                    </a:moveTo>
                    <a:cubicBezTo>
                      <a:pt x="6" y="11"/>
                      <a:pt x="8" y="13"/>
                      <a:pt x="9" y="1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8"/>
                      <a:pt x="4" y="1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2" name="Google Shape;99;p1">
                <a:extLst>
                  <a:ext uri="{FF2B5EF4-FFF2-40B4-BE49-F238E27FC236}">
                    <a16:creationId xmlns:a16="http://schemas.microsoft.com/office/drawing/2014/main" id="{80B03A13-8669-FE36-5E2F-534039210C1A}"/>
                  </a:ext>
                </a:extLst>
              </p:cNvPr>
              <p:cNvSpPr/>
              <p:nvPr/>
            </p:nvSpPr>
            <p:spPr>
              <a:xfrm>
                <a:off x="8829358" y="5337758"/>
                <a:ext cx="317393" cy="611060"/>
              </a:xfrm>
              <a:custGeom>
                <a:avLst/>
                <a:gdLst/>
                <a:ahLst/>
                <a:cxnLst/>
                <a:rect l="l" t="t" r="r" b="b"/>
                <a:pathLst>
                  <a:path w="82" h="143" extrusionOk="0">
                    <a:moveTo>
                      <a:pt x="51" y="44"/>
                    </a:moveTo>
                    <a:cubicBezTo>
                      <a:pt x="51" y="32"/>
                      <a:pt x="57" y="44"/>
                      <a:pt x="58" y="35"/>
                    </a:cubicBezTo>
                    <a:cubicBezTo>
                      <a:pt x="59" y="27"/>
                      <a:pt x="72" y="30"/>
                      <a:pt x="78" y="32"/>
                    </a:cubicBezTo>
                    <a:cubicBezTo>
                      <a:pt x="81" y="33"/>
                      <a:pt x="82" y="36"/>
                      <a:pt x="82" y="37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1" y="24"/>
                    </a:cubicBezTo>
                    <a:cubicBezTo>
                      <a:pt x="76" y="22"/>
                      <a:pt x="78" y="20"/>
                      <a:pt x="82" y="17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82" y="1"/>
                      <a:pt x="81" y="1"/>
                      <a:pt x="80" y="0"/>
                    </a:cubicBezTo>
                    <a:cubicBezTo>
                      <a:pt x="77" y="0"/>
                      <a:pt x="82" y="5"/>
                      <a:pt x="70" y="10"/>
                    </a:cubicBezTo>
                    <a:cubicBezTo>
                      <a:pt x="57" y="16"/>
                      <a:pt x="58" y="6"/>
                      <a:pt x="55" y="9"/>
                    </a:cubicBezTo>
                    <a:cubicBezTo>
                      <a:pt x="50" y="12"/>
                      <a:pt x="58" y="26"/>
                      <a:pt x="45" y="27"/>
                    </a:cubicBezTo>
                    <a:cubicBezTo>
                      <a:pt x="32" y="29"/>
                      <a:pt x="45" y="30"/>
                      <a:pt x="39" y="41"/>
                    </a:cubicBezTo>
                    <a:cubicBezTo>
                      <a:pt x="32" y="52"/>
                      <a:pt x="30" y="53"/>
                      <a:pt x="20" y="49"/>
                    </a:cubicBezTo>
                    <a:cubicBezTo>
                      <a:pt x="9" y="46"/>
                      <a:pt x="0" y="62"/>
                      <a:pt x="5" y="63"/>
                    </a:cubicBezTo>
                    <a:cubicBezTo>
                      <a:pt x="10" y="64"/>
                      <a:pt x="12" y="63"/>
                      <a:pt x="13" y="67"/>
                    </a:cubicBezTo>
                    <a:cubicBezTo>
                      <a:pt x="13" y="74"/>
                      <a:pt x="20" y="68"/>
                      <a:pt x="23" y="71"/>
                    </a:cubicBezTo>
                    <a:cubicBezTo>
                      <a:pt x="27" y="74"/>
                      <a:pt x="17" y="83"/>
                      <a:pt x="25" y="90"/>
                    </a:cubicBezTo>
                    <a:cubicBezTo>
                      <a:pt x="33" y="98"/>
                      <a:pt x="28" y="101"/>
                      <a:pt x="20" y="113"/>
                    </a:cubicBezTo>
                    <a:cubicBezTo>
                      <a:pt x="12" y="125"/>
                      <a:pt x="16" y="129"/>
                      <a:pt x="15" y="131"/>
                    </a:cubicBezTo>
                    <a:cubicBezTo>
                      <a:pt x="20" y="143"/>
                      <a:pt x="23" y="140"/>
                      <a:pt x="25" y="135"/>
                    </a:cubicBezTo>
                    <a:cubicBezTo>
                      <a:pt x="28" y="130"/>
                      <a:pt x="34" y="129"/>
                      <a:pt x="41" y="127"/>
                    </a:cubicBezTo>
                    <a:cubicBezTo>
                      <a:pt x="48" y="125"/>
                      <a:pt x="51" y="134"/>
                      <a:pt x="54" y="132"/>
                    </a:cubicBezTo>
                    <a:cubicBezTo>
                      <a:pt x="57" y="131"/>
                      <a:pt x="52" y="121"/>
                      <a:pt x="58" y="117"/>
                    </a:cubicBezTo>
                    <a:cubicBezTo>
                      <a:pt x="65" y="112"/>
                      <a:pt x="70" y="121"/>
                      <a:pt x="75" y="117"/>
                    </a:cubicBezTo>
                    <a:cubicBezTo>
                      <a:pt x="81" y="114"/>
                      <a:pt x="69" y="107"/>
                      <a:pt x="77" y="103"/>
                    </a:cubicBezTo>
                    <a:cubicBezTo>
                      <a:pt x="80" y="101"/>
                      <a:pt x="81" y="99"/>
                      <a:pt x="82" y="96"/>
                    </a:cubicBezTo>
                    <a:cubicBezTo>
                      <a:pt x="82" y="51"/>
                      <a:pt x="82" y="51"/>
                      <a:pt x="82" y="51"/>
                    </a:cubicBezTo>
                    <a:cubicBezTo>
                      <a:pt x="73" y="49"/>
                      <a:pt x="51" y="55"/>
                      <a:pt x="51" y="4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3" name="Google Shape;100;p1">
                <a:extLst>
                  <a:ext uri="{FF2B5EF4-FFF2-40B4-BE49-F238E27FC236}">
                    <a16:creationId xmlns:a16="http://schemas.microsoft.com/office/drawing/2014/main" id="{27D2F7BC-BCD2-354C-B6C5-FB8A57A29B0D}"/>
                  </a:ext>
                </a:extLst>
              </p:cNvPr>
              <p:cNvSpPr/>
              <p:nvPr/>
            </p:nvSpPr>
            <p:spPr>
              <a:xfrm>
                <a:off x="5937013" y="6597509"/>
                <a:ext cx="629903" cy="290298"/>
              </a:xfrm>
              <a:custGeom>
                <a:avLst/>
                <a:gdLst/>
                <a:ahLst/>
                <a:cxnLst/>
                <a:rect l="l" t="t" r="r" b="b"/>
                <a:pathLst>
                  <a:path w="162" h="68" extrusionOk="0">
                    <a:moveTo>
                      <a:pt x="150" y="55"/>
                    </a:moveTo>
                    <a:cubicBezTo>
                      <a:pt x="142" y="48"/>
                      <a:pt x="134" y="39"/>
                      <a:pt x="126" y="33"/>
                    </a:cubicBezTo>
                    <a:cubicBezTo>
                      <a:pt x="121" y="30"/>
                      <a:pt x="115" y="28"/>
                      <a:pt x="110" y="25"/>
                    </a:cubicBezTo>
                    <a:cubicBezTo>
                      <a:pt x="101" y="20"/>
                      <a:pt x="94" y="10"/>
                      <a:pt x="84" y="6"/>
                    </a:cubicBezTo>
                    <a:cubicBezTo>
                      <a:pt x="76" y="2"/>
                      <a:pt x="64" y="2"/>
                      <a:pt x="55" y="0"/>
                    </a:cubicBezTo>
                    <a:cubicBezTo>
                      <a:pt x="48" y="8"/>
                      <a:pt x="21" y="14"/>
                      <a:pt x="13" y="16"/>
                    </a:cubicBezTo>
                    <a:cubicBezTo>
                      <a:pt x="12" y="17"/>
                      <a:pt x="0" y="20"/>
                      <a:pt x="0" y="21"/>
                    </a:cubicBezTo>
                    <a:cubicBezTo>
                      <a:pt x="0" y="23"/>
                      <a:pt x="25" y="49"/>
                      <a:pt x="25" y="53"/>
                    </a:cubicBezTo>
                    <a:cubicBezTo>
                      <a:pt x="25" y="54"/>
                      <a:pt x="18" y="57"/>
                      <a:pt x="17" y="58"/>
                    </a:cubicBezTo>
                    <a:cubicBezTo>
                      <a:pt x="15" y="61"/>
                      <a:pt x="15" y="65"/>
                      <a:pt x="13" y="68"/>
                    </a:cubicBezTo>
                    <a:cubicBezTo>
                      <a:pt x="162" y="68"/>
                      <a:pt x="162" y="68"/>
                      <a:pt x="162" y="68"/>
                    </a:cubicBezTo>
                    <a:cubicBezTo>
                      <a:pt x="157" y="62"/>
                      <a:pt x="152" y="57"/>
                      <a:pt x="150" y="5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4" name="Google Shape;101;p1">
                <a:extLst>
                  <a:ext uri="{FF2B5EF4-FFF2-40B4-BE49-F238E27FC236}">
                    <a16:creationId xmlns:a16="http://schemas.microsoft.com/office/drawing/2014/main" id="{CE6E9E94-2EF1-7A30-3828-6EF799942038}"/>
                  </a:ext>
                </a:extLst>
              </p:cNvPr>
              <p:cNvSpPr/>
              <p:nvPr/>
            </p:nvSpPr>
            <p:spPr>
              <a:xfrm>
                <a:off x="6112800" y="5866387"/>
                <a:ext cx="927764" cy="1021420"/>
              </a:xfrm>
              <a:custGeom>
                <a:avLst/>
                <a:gdLst/>
                <a:ahLst/>
                <a:cxnLst/>
                <a:rect l="l" t="t" r="r" b="b"/>
                <a:pathLst>
                  <a:path w="239" h="239" extrusionOk="0">
                    <a:moveTo>
                      <a:pt x="231" y="228"/>
                    </a:moveTo>
                    <a:cubicBezTo>
                      <a:pt x="225" y="224"/>
                      <a:pt x="228" y="215"/>
                      <a:pt x="222" y="208"/>
                    </a:cubicBezTo>
                    <a:cubicBezTo>
                      <a:pt x="215" y="200"/>
                      <a:pt x="227" y="187"/>
                      <a:pt x="218" y="171"/>
                    </a:cubicBezTo>
                    <a:cubicBezTo>
                      <a:pt x="209" y="155"/>
                      <a:pt x="186" y="151"/>
                      <a:pt x="182" y="136"/>
                    </a:cubicBezTo>
                    <a:cubicBezTo>
                      <a:pt x="179" y="120"/>
                      <a:pt x="162" y="122"/>
                      <a:pt x="163" y="102"/>
                    </a:cubicBezTo>
                    <a:cubicBezTo>
                      <a:pt x="165" y="82"/>
                      <a:pt x="186" y="80"/>
                      <a:pt x="180" y="66"/>
                    </a:cubicBezTo>
                    <a:cubicBezTo>
                      <a:pt x="174" y="51"/>
                      <a:pt x="188" y="57"/>
                      <a:pt x="186" y="52"/>
                    </a:cubicBezTo>
                    <a:cubicBezTo>
                      <a:pt x="184" y="46"/>
                      <a:pt x="162" y="52"/>
                      <a:pt x="161" y="41"/>
                    </a:cubicBezTo>
                    <a:cubicBezTo>
                      <a:pt x="159" y="31"/>
                      <a:pt x="152" y="25"/>
                      <a:pt x="148" y="7"/>
                    </a:cubicBezTo>
                    <a:cubicBezTo>
                      <a:pt x="148" y="7"/>
                      <a:pt x="143" y="6"/>
                      <a:pt x="142" y="7"/>
                    </a:cubicBezTo>
                    <a:cubicBezTo>
                      <a:pt x="141" y="9"/>
                      <a:pt x="134" y="13"/>
                      <a:pt x="134" y="13"/>
                    </a:cubicBezTo>
                    <a:cubicBezTo>
                      <a:pt x="131" y="9"/>
                      <a:pt x="138" y="3"/>
                      <a:pt x="131" y="2"/>
                    </a:cubicBezTo>
                    <a:cubicBezTo>
                      <a:pt x="126" y="1"/>
                      <a:pt x="126" y="7"/>
                      <a:pt x="118" y="5"/>
                    </a:cubicBezTo>
                    <a:cubicBezTo>
                      <a:pt x="115" y="3"/>
                      <a:pt x="111" y="0"/>
                      <a:pt x="107" y="0"/>
                    </a:cubicBezTo>
                    <a:cubicBezTo>
                      <a:pt x="106" y="0"/>
                      <a:pt x="105" y="0"/>
                      <a:pt x="104" y="1"/>
                    </a:cubicBezTo>
                    <a:cubicBezTo>
                      <a:pt x="104" y="1"/>
                      <a:pt x="103" y="2"/>
                      <a:pt x="102" y="2"/>
                    </a:cubicBezTo>
                    <a:cubicBezTo>
                      <a:pt x="101" y="2"/>
                      <a:pt x="101" y="1"/>
                      <a:pt x="100" y="1"/>
                    </a:cubicBezTo>
                    <a:cubicBezTo>
                      <a:pt x="99" y="0"/>
                      <a:pt x="99" y="0"/>
                      <a:pt x="98" y="0"/>
                    </a:cubicBezTo>
                    <a:cubicBezTo>
                      <a:pt x="97" y="0"/>
                      <a:pt x="97" y="0"/>
                      <a:pt x="97" y="1"/>
                    </a:cubicBezTo>
                    <a:cubicBezTo>
                      <a:pt x="93" y="5"/>
                      <a:pt x="93" y="7"/>
                      <a:pt x="87" y="9"/>
                    </a:cubicBezTo>
                    <a:cubicBezTo>
                      <a:pt x="85" y="15"/>
                      <a:pt x="78" y="24"/>
                      <a:pt x="74" y="25"/>
                    </a:cubicBezTo>
                    <a:cubicBezTo>
                      <a:pt x="69" y="29"/>
                      <a:pt x="63" y="25"/>
                      <a:pt x="61" y="34"/>
                    </a:cubicBezTo>
                    <a:cubicBezTo>
                      <a:pt x="59" y="41"/>
                      <a:pt x="62" y="44"/>
                      <a:pt x="63" y="51"/>
                    </a:cubicBezTo>
                    <a:cubicBezTo>
                      <a:pt x="65" y="58"/>
                      <a:pt x="60" y="65"/>
                      <a:pt x="59" y="72"/>
                    </a:cubicBezTo>
                    <a:cubicBezTo>
                      <a:pt x="59" y="75"/>
                      <a:pt x="59" y="78"/>
                      <a:pt x="60" y="82"/>
                    </a:cubicBezTo>
                    <a:cubicBezTo>
                      <a:pt x="60" y="82"/>
                      <a:pt x="60" y="83"/>
                      <a:pt x="60" y="84"/>
                    </a:cubicBezTo>
                    <a:cubicBezTo>
                      <a:pt x="60" y="84"/>
                      <a:pt x="60" y="85"/>
                      <a:pt x="60" y="85"/>
                    </a:cubicBezTo>
                    <a:cubicBezTo>
                      <a:pt x="59" y="88"/>
                      <a:pt x="56" y="95"/>
                      <a:pt x="54" y="97"/>
                    </a:cubicBezTo>
                    <a:cubicBezTo>
                      <a:pt x="48" y="103"/>
                      <a:pt x="38" y="107"/>
                      <a:pt x="32" y="111"/>
                    </a:cubicBezTo>
                    <a:cubicBezTo>
                      <a:pt x="21" y="118"/>
                      <a:pt x="10" y="124"/>
                      <a:pt x="0" y="131"/>
                    </a:cubicBezTo>
                    <a:cubicBezTo>
                      <a:pt x="2" y="140"/>
                      <a:pt x="4" y="149"/>
                      <a:pt x="6" y="158"/>
                    </a:cubicBezTo>
                    <a:cubicBezTo>
                      <a:pt x="6" y="158"/>
                      <a:pt x="7" y="159"/>
                      <a:pt x="7" y="159"/>
                    </a:cubicBezTo>
                    <a:cubicBezTo>
                      <a:pt x="6" y="160"/>
                      <a:pt x="5" y="159"/>
                      <a:pt x="4" y="160"/>
                    </a:cubicBezTo>
                    <a:cubicBezTo>
                      <a:pt x="4" y="160"/>
                      <a:pt x="6" y="166"/>
                      <a:pt x="6" y="166"/>
                    </a:cubicBezTo>
                    <a:cubicBezTo>
                      <a:pt x="8" y="166"/>
                      <a:pt x="13" y="162"/>
                      <a:pt x="12" y="168"/>
                    </a:cubicBezTo>
                    <a:cubicBezTo>
                      <a:pt x="12" y="169"/>
                      <a:pt x="11" y="170"/>
                      <a:pt x="10" y="171"/>
                    </a:cubicBezTo>
                    <a:cubicBezTo>
                      <a:pt x="19" y="173"/>
                      <a:pt x="31" y="173"/>
                      <a:pt x="39" y="177"/>
                    </a:cubicBezTo>
                    <a:cubicBezTo>
                      <a:pt x="49" y="181"/>
                      <a:pt x="56" y="191"/>
                      <a:pt x="65" y="196"/>
                    </a:cubicBezTo>
                    <a:cubicBezTo>
                      <a:pt x="70" y="199"/>
                      <a:pt x="76" y="201"/>
                      <a:pt x="81" y="204"/>
                    </a:cubicBezTo>
                    <a:cubicBezTo>
                      <a:pt x="89" y="210"/>
                      <a:pt x="97" y="219"/>
                      <a:pt x="105" y="226"/>
                    </a:cubicBezTo>
                    <a:cubicBezTo>
                      <a:pt x="107" y="228"/>
                      <a:pt x="112" y="233"/>
                      <a:pt x="117" y="239"/>
                    </a:cubicBezTo>
                    <a:cubicBezTo>
                      <a:pt x="207" y="239"/>
                      <a:pt x="207" y="239"/>
                      <a:pt x="207" y="239"/>
                    </a:cubicBezTo>
                    <a:cubicBezTo>
                      <a:pt x="211" y="236"/>
                      <a:pt x="217" y="237"/>
                      <a:pt x="222" y="239"/>
                    </a:cubicBezTo>
                    <a:cubicBezTo>
                      <a:pt x="225" y="239"/>
                      <a:pt x="225" y="239"/>
                      <a:pt x="225" y="239"/>
                    </a:cubicBezTo>
                    <a:cubicBezTo>
                      <a:pt x="225" y="237"/>
                      <a:pt x="227" y="237"/>
                      <a:pt x="230" y="239"/>
                    </a:cubicBezTo>
                    <a:cubicBezTo>
                      <a:pt x="239" y="239"/>
                      <a:pt x="239" y="239"/>
                      <a:pt x="239" y="239"/>
                    </a:cubicBezTo>
                    <a:cubicBezTo>
                      <a:pt x="238" y="233"/>
                      <a:pt x="236" y="231"/>
                      <a:pt x="231" y="228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5" name="Google Shape;102;p1">
                <a:extLst>
                  <a:ext uri="{FF2B5EF4-FFF2-40B4-BE49-F238E27FC236}">
                    <a16:creationId xmlns:a16="http://schemas.microsoft.com/office/drawing/2014/main" id="{B54EFAE1-6231-7556-7ACB-B5BFDEEC1BD3}"/>
                  </a:ext>
                </a:extLst>
              </p:cNvPr>
              <p:cNvSpPr/>
              <p:nvPr/>
            </p:nvSpPr>
            <p:spPr>
              <a:xfrm>
                <a:off x="6915234" y="6875263"/>
                <a:ext cx="58596" cy="12544"/>
              </a:xfrm>
              <a:custGeom>
                <a:avLst/>
                <a:gdLst/>
                <a:ahLst/>
                <a:cxnLst/>
                <a:rect l="l" t="t" r="r" b="b"/>
                <a:pathLst>
                  <a:path w="15" h="3" extrusionOk="0">
                    <a:moveTo>
                      <a:pt x="0" y="3"/>
                    </a:moveTo>
                    <a:cubicBezTo>
                      <a:pt x="15" y="3"/>
                      <a:pt x="15" y="3"/>
                      <a:pt x="15" y="3"/>
                    </a:cubicBezTo>
                    <a:cubicBezTo>
                      <a:pt x="10" y="1"/>
                      <a:pt x="4" y="0"/>
                      <a:pt x="0" y="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6" name="Google Shape;103;p1">
                <a:extLst>
                  <a:ext uri="{FF2B5EF4-FFF2-40B4-BE49-F238E27FC236}">
                    <a16:creationId xmlns:a16="http://schemas.microsoft.com/office/drawing/2014/main" id="{C778D259-556B-C55A-F0B0-F7955DFB9CC8}"/>
                  </a:ext>
                </a:extLst>
              </p:cNvPr>
              <p:cNvSpPr/>
              <p:nvPr/>
            </p:nvSpPr>
            <p:spPr>
              <a:xfrm>
                <a:off x="3314859" y="6461320"/>
                <a:ext cx="1497444" cy="426488"/>
              </a:xfrm>
              <a:custGeom>
                <a:avLst/>
                <a:gdLst/>
                <a:ahLst/>
                <a:cxnLst/>
                <a:rect l="l" t="t" r="r" b="b"/>
                <a:pathLst>
                  <a:path w="386" h="100" extrusionOk="0">
                    <a:moveTo>
                      <a:pt x="378" y="89"/>
                    </a:moveTo>
                    <a:cubicBezTo>
                      <a:pt x="386" y="74"/>
                      <a:pt x="372" y="65"/>
                      <a:pt x="385" y="52"/>
                    </a:cubicBezTo>
                    <a:cubicBezTo>
                      <a:pt x="385" y="52"/>
                      <a:pt x="385" y="52"/>
                      <a:pt x="384" y="51"/>
                    </a:cubicBezTo>
                    <a:cubicBezTo>
                      <a:pt x="382" y="46"/>
                      <a:pt x="385" y="35"/>
                      <a:pt x="369" y="36"/>
                    </a:cubicBezTo>
                    <a:cubicBezTo>
                      <a:pt x="353" y="38"/>
                      <a:pt x="360" y="34"/>
                      <a:pt x="346" y="33"/>
                    </a:cubicBezTo>
                    <a:cubicBezTo>
                      <a:pt x="332" y="31"/>
                      <a:pt x="345" y="22"/>
                      <a:pt x="320" y="11"/>
                    </a:cubicBezTo>
                    <a:cubicBezTo>
                      <a:pt x="304" y="4"/>
                      <a:pt x="299" y="6"/>
                      <a:pt x="293" y="11"/>
                    </a:cubicBezTo>
                    <a:cubicBezTo>
                      <a:pt x="287" y="16"/>
                      <a:pt x="282" y="5"/>
                      <a:pt x="261" y="30"/>
                    </a:cubicBezTo>
                    <a:cubicBezTo>
                      <a:pt x="248" y="45"/>
                      <a:pt x="267" y="63"/>
                      <a:pt x="255" y="79"/>
                    </a:cubicBezTo>
                    <a:cubicBezTo>
                      <a:pt x="243" y="95"/>
                      <a:pt x="231" y="96"/>
                      <a:pt x="222" y="84"/>
                    </a:cubicBezTo>
                    <a:cubicBezTo>
                      <a:pt x="213" y="72"/>
                      <a:pt x="192" y="64"/>
                      <a:pt x="175" y="63"/>
                    </a:cubicBezTo>
                    <a:cubicBezTo>
                      <a:pt x="159" y="61"/>
                      <a:pt x="149" y="61"/>
                      <a:pt x="145" y="38"/>
                    </a:cubicBezTo>
                    <a:cubicBezTo>
                      <a:pt x="142" y="15"/>
                      <a:pt x="125" y="24"/>
                      <a:pt x="119" y="18"/>
                    </a:cubicBezTo>
                    <a:cubicBezTo>
                      <a:pt x="112" y="12"/>
                      <a:pt x="93" y="6"/>
                      <a:pt x="82" y="10"/>
                    </a:cubicBezTo>
                    <a:cubicBezTo>
                      <a:pt x="72" y="13"/>
                      <a:pt x="57" y="4"/>
                      <a:pt x="50" y="0"/>
                    </a:cubicBezTo>
                    <a:cubicBezTo>
                      <a:pt x="41" y="18"/>
                      <a:pt x="56" y="21"/>
                      <a:pt x="46" y="25"/>
                    </a:cubicBezTo>
                    <a:cubicBezTo>
                      <a:pt x="36" y="29"/>
                      <a:pt x="30" y="35"/>
                      <a:pt x="17" y="46"/>
                    </a:cubicBezTo>
                    <a:cubicBezTo>
                      <a:pt x="4" y="57"/>
                      <a:pt x="34" y="74"/>
                      <a:pt x="0" y="93"/>
                    </a:cubicBezTo>
                    <a:cubicBezTo>
                      <a:pt x="1" y="95"/>
                      <a:pt x="1" y="98"/>
                      <a:pt x="2" y="100"/>
                    </a:cubicBezTo>
                    <a:cubicBezTo>
                      <a:pt x="374" y="100"/>
                      <a:pt x="374" y="100"/>
                      <a:pt x="374" y="100"/>
                    </a:cubicBezTo>
                    <a:cubicBezTo>
                      <a:pt x="374" y="97"/>
                      <a:pt x="375" y="93"/>
                      <a:pt x="378" y="89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7" name="Google Shape;104;p1">
                <a:extLst>
                  <a:ext uri="{FF2B5EF4-FFF2-40B4-BE49-F238E27FC236}">
                    <a16:creationId xmlns:a16="http://schemas.microsoft.com/office/drawing/2014/main" id="{167A788F-DE10-E968-404B-CC8FD96C1BD6}"/>
                  </a:ext>
                </a:extLst>
              </p:cNvPr>
              <p:cNvSpPr/>
              <p:nvPr/>
            </p:nvSpPr>
            <p:spPr>
              <a:xfrm>
                <a:off x="5476386" y="6097550"/>
                <a:ext cx="227871" cy="166653"/>
              </a:xfrm>
              <a:custGeom>
                <a:avLst/>
                <a:gdLst/>
                <a:ahLst/>
                <a:cxnLst/>
                <a:rect l="l" t="t" r="r" b="b"/>
                <a:pathLst>
                  <a:path w="59" h="39" extrusionOk="0">
                    <a:moveTo>
                      <a:pt x="54" y="3"/>
                    </a:moveTo>
                    <a:cubicBezTo>
                      <a:pt x="50" y="6"/>
                      <a:pt x="39" y="16"/>
                      <a:pt x="26" y="13"/>
                    </a:cubicBezTo>
                    <a:cubicBezTo>
                      <a:pt x="12" y="9"/>
                      <a:pt x="22" y="20"/>
                      <a:pt x="14" y="19"/>
                    </a:cubicBezTo>
                    <a:cubicBezTo>
                      <a:pt x="7" y="17"/>
                      <a:pt x="8" y="24"/>
                      <a:pt x="4" y="22"/>
                    </a:cubicBezTo>
                    <a:cubicBezTo>
                      <a:pt x="0" y="21"/>
                      <a:pt x="2" y="23"/>
                      <a:pt x="5" y="31"/>
                    </a:cubicBezTo>
                    <a:cubicBezTo>
                      <a:pt x="5" y="34"/>
                      <a:pt x="9" y="36"/>
                      <a:pt x="14" y="36"/>
                    </a:cubicBezTo>
                    <a:cubicBezTo>
                      <a:pt x="19" y="35"/>
                      <a:pt x="21" y="39"/>
                      <a:pt x="21" y="36"/>
                    </a:cubicBezTo>
                    <a:cubicBezTo>
                      <a:pt x="22" y="33"/>
                      <a:pt x="32" y="35"/>
                      <a:pt x="35" y="28"/>
                    </a:cubicBezTo>
                    <a:cubicBezTo>
                      <a:pt x="39" y="22"/>
                      <a:pt x="51" y="27"/>
                      <a:pt x="45" y="21"/>
                    </a:cubicBezTo>
                    <a:cubicBezTo>
                      <a:pt x="40" y="16"/>
                      <a:pt x="44" y="15"/>
                      <a:pt x="51" y="9"/>
                    </a:cubicBezTo>
                    <a:cubicBezTo>
                      <a:pt x="59" y="2"/>
                      <a:pt x="58" y="0"/>
                      <a:pt x="54" y="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8" name="Google Shape;105;p1">
                <a:extLst>
                  <a:ext uri="{FF2B5EF4-FFF2-40B4-BE49-F238E27FC236}">
                    <a16:creationId xmlns:a16="http://schemas.microsoft.com/office/drawing/2014/main" id="{B78170A8-6BC7-BDBA-5C61-FE8A758CAC9F}"/>
                  </a:ext>
                </a:extLst>
              </p:cNvPr>
              <p:cNvSpPr/>
              <p:nvPr/>
            </p:nvSpPr>
            <p:spPr>
              <a:xfrm>
                <a:off x="1892649" y="5887891"/>
                <a:ext cx="1438848" cy="999917"/>
              </a:xfrm>
              <a:custGeom>
                <a:avLst/>
                <a:gdLst/>
                <a:ahLst/>
                <a:cxnLst/>
                <a:rect l="l" t="t" r="r" b="b"/>
                <a:pathLst>
                  <a:path w="371" h="234" extrusionOk="0">
                    <a:moveTo>
                      <a:pt x="337" y="146"/>
                    </a:moveTo>
                    <a:cubicBezTo>
                      <a:pt x="334" y="135"/>
                      <a:pt x="317" y="117"/>
                      <a:pt x="318" y="107"/>
                    </a:cubicBezTo>
                    <a:cubicBezTo>
                      <a:pt x="319" y="97"/>
                      <a:pt x="337" y="88"/>
                      <a:pt x="337" y="82"/>
                    </a:cubicBezTo>
                    <a:cubicBezTo>
                      <a:pt x="336" y="66"/>
                      <a:pt x="345" y="77"/>
                      <a:pt x="338" y="53"/>
                    </a:cubicBezTo>
                    <a:cubicBezTo>
                      <a:pt x="333" y="38"/>
                      <a:pt x="342" y="29"/>
                      <a:pt x="336" y="25"/>
                    </a:cubicBezTo>
                    <a:cubicBezTo>
                      <a:pt x="330" y="21"/>
                      <a:pt x="344" y="18"/>
                      <a:pt x="346" y="10"/>
                    </a:cubicBezTo>
                    <a:cubicBezTo>
                      <a:pt x="342" y="10"/>
                      <a:pt x="336" y="8"/>
                      <a:pt x="331" y="12"/>
                    </a:cubicBezTo>
                    <a:cubicBezTo>
                      <a:pt x="324" y="16"/>
                      <a:pt x="327" y="9"/>
                      <a:pt x="318" y="5"/>
                    </a:cubicBezTo>
                    <a:cubicBezTo>
                      <a:pt x="309" y="0"/>
                      <a:pt x="313" y="14"/>
                      <a:pt x="300" y="8"/>
                    </a:cubicBezTo>
                    <a:cubicBezTo>
                      <a:pt x="287" y="2"/>
                      <a:pt x="292" y="9"/>
                      <a:pt x="279" y="12"/>
                    </a:cubicBezTo>
                    <a:cubicBezTo>
                      <a:pt x="266" y="15"/>
                      <a:pt x="267" y="24"/>
                      <a:pt x="259" y="16"/>
                    </a:cubicBezTo>
                    <a:cubicBezTo>
                      <a:pt x="254" y="10"/>
                      <a:pt x="237" y="8"/>
                      <a:pt x="225" y="12"/>
                    </a:cubicBezTo>
                    <a:cubicBezTo>
                      <a:pt x="213" y="17"/>
                      <a:pt x="206" y="9"/>
                      <a:pt x="202" y="16"/>
                    </a:cubicBezTo>
                    <a:cubicBezTo>
                      <a:pt x="198" y="23"/>
                      <a:pt x="194" y="20"/>
                      <a:pt x="177" y="22"/>
                    </a:cubicBezTo>
                    <a:cubicBezTo>
                      <a:pt x="159" y="23"/>
                      <a:pt x="138" y="31"/>
                      <a:pt x="134" y="43"/>
                    </a:cubicBezTo>
                    <a:cubicBezTo>
                      <a:pt x="130" y="56"/>
                      <a:pt x="125" y="41"/>
                      <a:pt x="120" y="48"/>
                    </a:cubicBezTo>
                    <a:cubicBezTo>
                      <a:pt x="114" y="54"/>
                      <a:pt x="112" y="44"/>
                      <a:pt x="104" y="54"/>
                    </a:cubicBezTo>
                    <a:cubicBezTo>
                      <a:pt x="99" y="62"/>
                      <a:pt x="89" y="73"/>
                      <a:pt x="79" y="70"/>
                    </a:cubicBezTo>
                    <a:cubicBezTo>
                      <a:pt x="100" y="80"/>
                      <a:pt x="86" y="143"/>
                      <a:pt x="103" y="150"/>
                    </a:cubicBezTo>
                    <a:cubicBezTo>
                      <a:pt x="112" y="153"/>
                      <a:pt x="104" y="156"/>
                      <a:pt x="103" y="164"/>
                    </a:cubicBezTo>
                    <a:cubicBezTo>
                      <a:pt x="102" y="172"/>
                      <a:pt x="69" y="161"/>
                      <a:pt x="60" y="173"/>
                    </a:cubicBezTo>
                    <a:cubicBezTo>
                      <a:pt x="50" y="186"/>
                      <a:pt x="30" y="174"/>
                      <a:pt x="38" y="188"/>
                    </a:cubicBezTo>
                    <a:cubicBezTo>
                      <a:pt x="45" y="202"/>
                      <a:pt x="51" y="204"/>
                      <a:pt x="31" y="211"/>
                    </a:cubicBezTo>
                    <a:cubicBezTo>
                      <a:pt x="11" y="219"/>
                      <a:pt x="11" y="218"/>
                      <a:pt x="4" y="231"/>
                    </a:cubicBezTo>
                    <a:cubicBezTo>
                      <a:pt x="4" y="232"/>
                      <a:pt x="2" y="233"/>
                      <a:pt x="0" y="234"/>
                    </a:cubicBezTo>
                    <a:cubicBezTo>
                      <a:pt x="371" y="234"/>
                      <a:pt x="371" y="234"/>
                      <a:pt x="371" y="234"/>
                    </a:cubicBezTo>
                    <a:cubicBezTo>
                      <a:pt x="370" y="232"/>
                      <a:pt x="370" y="229"/>
                      <a:pt x="369" y="227"/>
                    </a:cubicBezTo>
                    <a:cubicBezTo>
                      <a:pt x="361" y="142"/>
                      <a:pt x="345" y="172"/>
                      <a:pt x="337" y="146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9" name="Google Shape;106;p1">
                <a:extLst>
                  <a:ext uri="{FF2B5EF4-FFF2-40B4-BE49-F238E27FC236}">
                    <a16:creationId xmlns:a16="http://schemas.microsoft.com/office/drawing/2014/main" id="{C2A57155-88E1-ABB0-3D39-1C7AE35BEE56}"/>
                  </a:ext>
                </a:extLst>
              </p:cNvPr>
              <p:cNvSpPr/>
              <p:nvPr/>
            </p:nvSpPr>
            <p:spPr>
              <a:xfrm>
                <a:off x="3113029" y="5853843"/>
                <a:ext cx="418308" cy="1005293"/>
              </a:xfrm>
              <a:custGeom>
                <a:avLst/>
                <a:gdLst/>
                <a:ahLst/>
                <a:cxnLst/>
                <a:rect l="l" t="t" r="r" b="b"/>
                <a:pathLst>
                  <a:path w="108" h="235" extrusionOk="0">
                    <a:moveTo>
                      <a:pt x="91" y="130"/>
                    </a:moveTo>
                    <a:cubicBezTo>
                      <a:pt x="90" y="121"/>
                      <a:pt x="87" y="128"/>
                      <a:pt x="82" y="126"/>
                    </a:cubicBezTo>
                    <a:cubicBezTo>
                      <a:pt x="78" y="123"/>
                      <a:pt x="67" y="127"/>
                      <a:pt x="64" y="112"/>
                    </a:cubicBezTo>
                    <a:cubicBezTo>
                      <a:pt x="62" y="104"/>
                      <a:pt x="98" y="80"/>
                      <a:pt x="90" y="72"/>
                    </a:cubicBezTo>
                    <a:cubicBezTo>
                      <a:pt x="85" y="65"/>
                      <a:pt x="94" y="62"/>
                      <a:pt x="81" y="54"/>
                    </a:cubicBezTo>
                    <a:cubicBezTo>
                      <a:pt x="72" y="50"/>
                      <a:pt x="70" y="38"/>
                      <a:pt x="77" y="34"/>
                    </a:cubicBezTo>
                    <a:cubicBezTo>
                      <a:pt x="84" y="31"/>
                      <a:pt x="94" y="21"/>
                      <a:pt x="90" y="14"/>
                    </a:cubicBezTo>
                    <a:cubicBezTo>
                      <a:pt x="86" y="8"/>
                      <a:pt x="76" y="26"/>
                      <a:pt x="72" y="24"/>
                    </a:cubicBezTo>
                    <a:cubicBezTo>
                      <a:pt x="68" y="22"/>
                      <a:pt x="73" y="9"/>
                      <a:pt x="63" y="6"/>
                    </a:cubicBezTo>
                    <a:cubicBezTo>
                      <a:pt x="44" y="0"/>
                      <a:pt x="36" y="15"/>
                      <a:pt x="33" y="17"/>
                    </a:cubicBezTo>
                    <a:cubicBezTo>
                      <a:pt x="32" y="18"/>
                      <a:pt x="30" y="18"/>
                      <a:pt x="29" y="18"/>
                    </a:cubicBezTo>
                    <a:cubicBezTo>
                      <a:pt x="27" y="26"/>
                      <a:pt x="13" y="29"/>
                      <a:pt x="19" y="33"/>
                    </a:cubicBezTo>
                    <a:cubicBezTo>
                      <a:pt x="25" y="37"/>
                      <a:pt x="16" y="46"/>
                      <a:pt x="21" y="61"/>
                    </a:cubicBezTo>
                    <a:cubicBezTo>
                      <a:pt x="28" y="85"/>
                      <a:pt x="19" y="74"/>
                      <a:pt x="20" y="90"/>
                    </a:cubicBezTo>
                    <a:cubicBezTo>
                      <a:pt x="20" y="96"/>
                      <a:pt x="2" y="105"/>
                      <a:pt x="1" y="115"/>
                    </a:cubicBezTo>
                    <a:cubicBezTo>
                      <a:pt x="0" y="125"/>
                      <a:pt x="17" y="143"/>
                      <a:pt x="20" y="154"/>
                    </a:cubicBezTo>
                    <a:cubicBezTo>
                      <a:pt x="28" y="180"/>
                      <a:pt x="44" y="150"/>
                      <a:pt x="52" y="235"/>
                    </a:cubicBezTo>
                    <a:cubicBezTo>
                      <a:pt x="86" y="216"/>
                      <a:pt x="56" y="199"/>
                      <a:pt x="69" y="188"/>
                    </a:cubicBezTo>
                    <a:cubicBezTo>
                      <a:pt x="82" y="177"/>
                      <a:pt x="88" y="171"/>
                      <a:pt x="98" y="167"/>
                    </a:cubicBezTo>
                    <a:cubicBezTo>
                      <a:pt x="108" y="163"/>
                      <a:pt x="93" y="160"/>
                      <a:pt x="102" y="142"/>
                    </a:cubicBezTo>
                    <a:cubicBezTo>
                      <a:pt x="96" y="138"/>
                      <a:pt x="92" y="140"/>
                      <a:pt x="91" y="13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0" name="Google Shape;107;p1">
                <a:extLst>
                  <a:ext uri="{FF2B5EF4-FFF2-40B4-BE49-F238E27FC236}">
                    <a16:creationId xmlns:a16="http://schemas.microsoft.com/office/drawing/2014/main" id="{CFB0B137-C419-9EB9-AACD-F31112FF2DF6}"/>
                  </a:ext>
                </a:extLst>
              </p:cNvPr>
              <p:cNvSpPr/>
              <p:nvPr/>
            </p:nvSpPr>
            <p:spPr>
              <a:xfrm>
                <a:off x="4758589" y="6653061"/>
                <a:ext cx="961945" cy="234748"/>
              </a:xfrm>
              <a:custGeom>
                <a:avLst/>
                <a:gdLst/>
                <a:ahLst/>
                <a:cxnLst/>
                <a:rect l="l" t="t" r="r" b="b"/>
                <a:pathLst>
                  <a:path w="248" h="55" extrusionOk="0">
                    <a:moveTo>
                      <a:pt x="235" y="14"/>
                    </a:moveTo>
                    <a:cubicBezTo>
                      <a:pt x="211" y="21"/>
                      <a:pt x="214" y="23"/>
                      <a:pt x="210" y="19"/>
                    </a:cubicBezTo>
                    <a:cubicBezTo>
                      <a:pt x="205" y="14"/>
                      <a:pt x="201" y="27"/>
                      <a:pt x="191" y="17"/>
                    </a:cubicBezTo>
                    <a:cubicBezTo>
                      <a:pt x="188" y="14"/>
                      <a:pt x="187" y="15"/>
                      <a:pt x="188" y="17"/>
                    </a:cubicBezTo>
                    <a:cubicBezTo>
                      <a:pt x="189" y="20"/>
                      <a:pt x="185" y="23"/>
                      <a:pt x="183" y="19"/>
                    </a:cubicBezTo>
                    <a:cubicBezTo>
                      <a:pt x="181" y="15"/>
                      <a:pt x="178" y="19"/>
                      <a:pt x="176" y="16"/>
                    </a:cubicBezTo>
                    <a:cubicBezTo>
                      <a:pt x="174" y="14"/>
                      <a:pt x="178" y="13"/>
                      <a:pt x="178" y="10"/>
                    </a:cubicBezTo>
                    <a:cubicBezTo>
                      <a:pt x="179" y="7"/>
                      <a:pt x="184" y="15"/>
                      <a:pt x="185" y="14"/>
                    </a:cubicBezTo>
                    <a:cubicBezTo>
                      <a:pt x="187" y="14"/>
                      <a:pt x="183" y="10"/>
                      <a:pt x="180" y="7"/>
                    </a:cubicBezTo>
                    <a:cubicBezTo>
                      <a:pt x="178" y="4"/>
                      <a:pt x="177" y="6"/>
                      <a:pt x="173" y="8"/>
                    </a:cubicBezTo>
                    <a:cubicBezTo>
                      <a:pt x="168" y="13"/>
                      <a:pt x="163" y="0"/>
                      <a:pt x="154" y="6"/>
                    </a:cubicBezTo>
                    <a:cubicBezTo>
                      <a:pt x="144" y="11"/>
                      <a:pt x="143" y="5"/>
                      <a:pt x="138" y="12"/>
                    </a:cubicBezTo>
                    <a:cubicBezTo>
                      <a:pt x="134" y="17"/>
                      <a:pt x="137" y="8"/>
                      <a:pt x="120" y="26"/>
                    </a:cubicBezTo>
                    <a:cubicBezTo>
                      <a:pt x="110" y="37"/>
                      <a:pt x="97" y="21"/>
                      <a:pt x="90" y="22"/>
                    </a:cubicBezTo>
                    <a:cubicBezTo>
                      <a:pt x="83" y="23"/>
                      <a:pt x="82" y="15"/>
                      <a:pt x="74" y="17"/>
                    </a:cubicBezTo>
                    <a:cubicBezTo>
                      <a:pt x="66" y="19"/>
                      <a:pt x="80" y="14"/>
                      <a:pt x="49" y="7"/>
                    </a:cubicBezTo>
                    <a:cubicBezTo>
                      <a:pt x="22" y="2"/>
                      <a:pt x="16" y="9"/>
                      <a:pt x="13" y="7"/>
                    </a:cubicBezTo>
                    <a:cubicBezTo>
                      <a:pt x="0" y="20"/>
                      <a:pt x="14" y="29"/>
                      <a:pt x="6" y="44"/>
                    </a:cubicBezTo>
                    <a:cubicBezTo>
                      <a:pt x="3" y="48"/>
                      <a:pt x="2" y="52"/>
                      <a:pt x="2" y="55"/>
                    </a:cubicBezTo>
                    <a:cubicBezTo>
                      <a:pt x="248" y="55"/>
                      <a:pt x="248" y="55"/>
                      <a:pt x="248" y="55"/>
                    </a:cubicBezTo>
                    <a:cubicBezTo>
                      <a:pt x="244" y="42"/>
                      <a:pt x="241" y="29"/>
                      <a:pt x="237" y="17"/>
                    </a:cubicBezTo>
                    <a:cubicBezTo>
                      <a:pt x="236" y="17"/>
                      <a:pt x="236" y="16"/>
                      <a:pt x="235" y="14"/>
                    </a:cubicBezTo>
                    <a:close/>
                  </a:path>
                </a:pathLst>
              </a:custGeom>
              <a:solidFill>
                <a:srgbClr val="833C0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1" name="Google Shape;108;p1">
                <a:extLst>
                  <a:ext uri="{FF2B5EF4-FFF2-40B4-BE49-F238E27FC236}">
                    <a16:creationId xmlns:a16="http://schemas.microsoft.com/office/drawing/2014/main" id="{7092CA43-8701-12E6-5CFE-913CBA2B595C}"/>
                  </a:ext>
                </a:extLst>
              </p:cNvPr>
              <p:cNvSpPr/>
              <p:nvPr/>
            </p:nvSpPr>
            <p:spPr>
              <a:xfrm>
                <a:off x="5805172" y="5871763"/>
                <a:ext cx="647807" cy="704243"/>
              </a:xfrm>
              <a:custGeom>
                <a:avLst/>
                <a:gdLst/>
                <a:ahLst/>
                <a:cxnLst/>
                <a:rect l="l" t="t" r="r" b="b"/>
                <a:pathLst>
                  <a:path w="167" h="165" extrusionOk="0">
                    <a:moveTo>
                      <a:pt x="163" y="1"/>
                    </a:moveTo>
                    <a:cubicBezTo>
                      <a:pt x="158" y="5"/>
                      <a:pt x="155" y="7"/>
                      <a:pt x="148" y="8"/>
                    </a:cubicBezTo>
                    <a:cubicBezTo>
                      <a:pt x="141" y="9"/>
                      <a:pt x="134" y="6"/>
                      <a:pt x="128" y="7"/>
                    </a:cubicBezTo>
                    <a:cubicBezTo>
                      <a:pt x="113" y="10"/>
                      <a:pt x="105" y="21"/>
                      <a:pt x="88" y="22"/>
                    </a:cubicBezTo>
                    <a:cubicBezTo>
                      <a:pt x="77" y="23"/>
                      <a:pt x="77" y="18"/>
                      <a:pt x="68" y="15"/>
                    </a:cubicBezTo>
                    <a:cubicBezTo>
                      <a:pt x="61" y="12"/>
                      <a:pt x="52" y="22"/>
                      <a:pt x="45" y="23"/>
                    </a:cubicBezTo>
                    <a:cubicBezTo>
                      <a:pt x="43" y="24"/>
                      <a:pt x="40" y="21"/>
                      <a:pt x="37" y="22"/>
                    </a:cubicBezTo>
                    <a:cubicBezTo>
                      <a:pt x="37" y="23"/>
                      <a:pt x="27" y="16"/>
                      <a:pt x="26" y="17"/>
                    </a:cubicBezTo>
                    <a:cubicBezTo>
                      <a:pt x="24" y="19"/>
                      <a:pt x="23" y="28"/>
                      <a:pt x="24" y="31"/>
                    </a:cubicBezTo>
                    <a:cubicBezTo>
                      <a:pt x="24" y="32"/>
                      <a:pt x="28" y="35"/>
                      <a:pt x="27" y="37"/>
                    </a:cubicBezTo>
                    <a:cubicBezTo>
                      <a:pt x="26" y="38"/>
                      <a:pt x="20" y="36"/>
                      <a:pt x="19" y="37"/>
                    </a:cubicBezTo>
                    <a:cubicBezTo>
                      <a:pt x="18" y="38"/>
                      <a:pt x="15" y="49"/>
                      <a:pt x="14" y="50"/>
                    </a:cubicBezTo>
                    <a:cubicBezTo>
                      <a:pt x="12" y="51"/>
                      <a:pt x="10" y="47"/>
                      <a:pt x="8" y="47"/>
                    </a:cubicBezTo>
                    <a:cubicBezTo>
                      <a:pt x="5" y="50"/>
                      <a:pt x="0" y="55"/>
                      <a:pt x="5" y="62"/>
                    </a:cubicBezTo>
                    <a:cubicBezTo>
                      <a:pt x="10" y="69"/>
                      <a:pt x="5" y="73"/>
                      <a:pt x="8" y="88"/>
                    </a:cubicBezTo>
                    <a:cubicBezTo>
                      <a:pt x="10" y="88"/>
                      <a:pt x="13" y="89"/>
                      <a:pt x="15" y="88"/>
                    </a:cubicBezTo>
                    <a:cubicBezTo>
                      <a:pt x="16" y="88"/>
                      <a:pt x="17" y="87"/>
                      <a:pt x="18" y="87"/>
                    </a:cubicBezTo>
                    <a:cubicBezTo>
                      <a:pt x="22" y="91"/>
                      <a:pt x="17" y="91"/>
                      <a:pt x="18" y="93"/>
                    </a:cubicBezTo>
                    <a:cubicBezTo>
                      <a:pt x="18" y="95"/>
                      <a:pt x="25" y="97"/>
                      <a:pt x="25" y="103"/>
                    </a:cubicBezTo>
                    <a:cubicBezTo>
                      <a:pt x="25" y="106"/>
                      <a:pt x="17" y="109"/>
                      <a:pt x="16" y="113"/>
                    </a:cubicBezTo>
                    <a:cubicBezTo>
                      <a:pt x="16" y="114"/>
                      <a:pt x="19" y="114"/>
                      <a:pt x="19" y="115"/>
                    </a:cubicBezTo>
                    <a:cubicBezTo>
                      <a:pt x="19" y="116"/>
                      <a:pt x="13" y="115"/>
                      <a:pt x="12" y="115"/>
                    </a:cubicBezTo>
                    <a:cubicBezTo>
                      <a:pt x="11" y="116"/>
                      <a:pt x="10" y="118"/>
                      <a:pt x="9" y="119"/>
                    </a:cubicBezTo>
                    <a:cubicBezTo>
                      <a:pt x="6" y="123"/>
                      <a:pt x="12" y="122"/>
                      <a:pt x="11" y="123"/>
                    </a:cubicBezTo>
                    <a:cubicBezTo>
                      <a:pt x="10" y="125"/>
                      <a:pt x="2" y="134"/>
                      <a:pt x="0" y="134"/>
                    </a:cubicBezTo>
                    <a:cubicBezTo>
                      <a:pt x="0" y="135"/>
                      <a:pt x="0" y="136"/>
                      <a:pt x="1" y="135"/>
                    </a:cubicBezTo>
                    <a:cubicBezTo>
                      <a:pt x="2" y="135"/>
                      <a:pt x="1" y="136"/>
                      <a:pt x="2" y="137"/>
                    </a:cubicBezTo>
                    <a:cubicBezTo>
                      <a:pt x="3" y="138"/>
                      <a:pt x="2" y="144"/>
                      <a:pt x="2" y="146"/>
                    </a:cubicBezTo>
                    <a:cubicBezTo>
                      <a:pt x="3" y="148"/>
                      <a:pt x="2" y="148"/>
                      <a:pt x="1" y="150"/>
                    </a:cubicBezTo>
                    <a:cubicBezTo>
                      <a:pt x="3" y="153"/>
                      <a:pt x="4" y="149"/>
                      <a:pt x="8" y="152"/>
                    </a:cubicBezTo>
                    <a:cubicBezTo>
                      <a:pt x="9" y="153"/>
                      <a:pt x="10" y="156"/>
                      <a:pt x="12" y="157"/>
                    </a:cubicBezTo>
                    <a:cubicBezTo>
                      <a:pt x="15" y="160"/>
                      <a:pt x="25" y="165"/>
                      <a:pt x="30" y="164"/>
                    </a:cubicBezTo>
                    <a:cubicBezTo>
                      <a:pt x="35" y="163"/>
                      <a:pt x="51" y="149"/>
                      <a:pt x="56" y="145"/>
                    </a:cubicBezTo>
                    <a:cubicBezTo>
                      <a:pt x="64" y="140"/>
                      <a:pt x="71" y="135"/>
                      <a:pt x="79" y="130"/>
                    </a:cubicBezTo>
                    <a:cubicBezTo>
                      <a:pt x="89" y="123"/>
                      <a:pt x="100" y="117"/>
                      <a:pt x="111" y="110"/>
                    </a:cubicBezTo>
                    <a:cubicBezTo>
                      <a:pt x="117" y="106"/>
                      <a:pt x="127" y="102"/>
                      <a:pt x="133" y="96"/>
                    </a:cubicBezTo>
                    <a:cubicBezTo>
                      <a:pt x="135" y="94"/>
                      <a:pt x="138" y="87"/>
                      <a:pt x="139" y="84"/>
                    </a:cubicBezTo>
                    <a:cubicBezTo>
                      <a:pt x="139" y="84"/>
                      <a:pt x="139" y="83"/>
                      <a:pt x="139" y="83"/>
                    </a:cubicBezTo>
                    <a:cubicBezTo>
                      <a:pt x="139" y="82"/>
                      <a:pt x="139" y="81"/>
                      <a:pt x="139" y="81"/>
                    </a:cubicBezTo>
                    <a:cubicBezTo>
                      <a:pt x="138" y="77"/>
                      <a:pt x="138" y="74"/>
                      <a:pt x="138" y="71"/>
                    </a:cubicBezTo>
                    <a:cubicBezTo>
                      <a:pt x="139" y="64"/>
                      <a:pt x="144" y="57"/>
                      <a:pt x="142" y="50"/>
                    </a:cubicBezTo>
                    <a:cubicBezTo>
                      <a:pt x="141" y="43"/>
                      <a:pt x="138" y="40"/>
                      <a:pt x="140" y="33"/>
                    </a:cubicBezTo>
                    <a:cubicBezTo>
                      <a:pt x="142" y="24"/>
                      <a:pt x="148" y="28"/>
                      <a:pt x="153" y="24"/>
                    </a:cubicBezTo>
                    <a:cubicBezTo>
                      <a:pt x="157" y="23"/>
                      <a:pt x="164" y="14"/>
                      <a:pt x="166" y="8"/>
                    </a:cubicBezTo>
                    <a:cubicBezTo>
                      <a:pt x="167" y="6"/>
                      <a:pt x="167" y="5"/>
                      <a:pt x="166" y="4"/>
                    </a:cubicBezTo>
                    <a:cubicBezTo>
                      <a:pt x="165" y="2"/>
                      <a:pt x="164" y="0"/>
                      <a:pt x="163" y="1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2" name="Google Shape;109;p1">
                <a:extLst>
                  <a:ext uri="{FF2B5EF4-FFF2-40B4-BE49-F238E27FC236}">
                    <a16:creationId xmlns:a16="http://schemas.microsoft.com/office/drawing/2014/main" id="{C5BCE78F-36C0-D581-DCA8-CC71F0DE7FD2}"/>
                  </a:ext>
                </a:extLst>
              </p:cNvPr>
              <p:cNvSpPr/>
              <p:nvPr/>
            </p:nvSpPr>
            <p:spPr>
              <a:xfrm>
                <a:off x="5754715" y="6242699"/>
                <a:ext cx="148117" cy="231163"/>
              </a:xfrm>
              <a:custGeom>
                <a:avLst/>
                <a:gdLst/>
                <a:ahLst/>
                <a:cxnLst/>
                <a:rect l="l" t="t" r="r" b="b"/>
                <a:pathLst>
                  <a:path w="38" h="54" extrusionOk="0">
                    <a:moveTo>
                      <a:pt x="31" y="6"/>
                    </a:moveTo>
                    <a:cubicBezTo>
                      <a:pt x="30" y="4"/>
                      <a:pt x="35" y="4"/>
                      <a:pt x="31" y="0"/>
                    </a:cubicBezTo>
                    <a:cubicBezTo>
                      <a:pt x="30" y="0"/>
                      <a:pt x="29" y="1"/>
                      <a:pt x="28" y="1"/>
                    </a:cubicBezTo>
                    <a:cubicBezTo>
                      <a:pt x="26" y="2"/>
                      <a:pt x="23" y="1"/>
                      <a:pt x="21" y="1"/>
                    </a:cubicBezTo>
                    <a:cubicBezTo>
                      <a:pt x="24" y="12"/>
                      <a:pt x="11" y="7"/>
                      <a:pt x="13" y="19"/>
                    </a:cubicBezTo>
                    <a:cubicBezTo>
                      <a:pt x="15" y="30"/>
                      <a:pt x="11" y="20"/>
                      <a:pt x="9" y="33"/>
                    </a:cubicBezTo>
                    <a:cubicBezTo>
                      <a:pt x="7" y="46"/>
                      <a:pt x="5" y="40"/>
                      <a:pt x="0" y="52"/>
                    </a:cubicBezTo>
                    <a:cubicBezTo>
                      <a:pt x="3" y="52"/>
                      <a:pt x="8" y="54"/>
                      <a:pt x="10" y="52"/>
                    </a:cubicBezTo>
                    <a:cubicBezTo>
                      <a:pt x="11" y="51"/>
                      <a:pt x="11" y="46"/>
                      <a:pt x="12" y="46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5" y="47"/>
                      <a:pt x="23" y="38"/>
                      <a:pt x="24" y="36"/>
                    </a:cubicBezTo>
                    <a:cubicBezTo>
                      <a:pt x="25" y="35"/>
                      <a:pt x="19" y="36"/>
                      <a:pt x="22" y="32"/>
                    </a:cubicBezTo>
                    <a:cubicBezTo>
                      <a:pt x="23" y="31"/>
                      <a:pt x="24" y="29"/>
                      <a:pt x="25" y="28"/>
                    </a:cubicBezTo>
                    <a:cubicBezTo>
                      <a:pt x="26" y="28"/>
                      <a:pt x="32" y="29"/>
                      <a:pt x="32" y="28"/>
                    </a:cubicBezTo>
                    <a:cubicBezTo>
                      <a:pt x="32" y="27"/>
                      <a:pt x="29" y="27"/>
                      <a:pt x="29" y="26"/>
                    </a:cubicBezTo>
                    <a:cubicBezTo>
                      <a:pt x="30" y="22"/>
                      <a:pt x="38" y="19"/>
                      <a:pt x="38" y="16"/>
                    </a:cubicBezTo>
                    <a:cubicBezTo>
                      <a:pt x="38" y="10"/>
                      <a:pt x="31" y="8"/>
                      <a:pt x="31" y="6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3" name="Google Shape;110;p1">
                <a:extLst>
                  <a:ext uri="{FF2B5EF4-FFF2-40B4-BE49-F238E27FC236}">
                    <a16:creationId xmlns:a16="http://schemas.microsoft.com/office/drawing/2014/main" id="{767C729C-2680-834D-A85A-A2623A19A6C6}"/>
                  </a:ext>
                </a:extLst>
              </p:cNvPr>
              <p:cNvSpPr/>
              <p:nvPr/>
            </p:nvSpPr>
            <p:spPr>
              <a:xfrm>
                <a:off x="5759598" y="6427272"/>
                <a:ext cx="403659" cy="460535"/>
              </a:xfrm>
              <a:custGeom>
                <a:avLst/>
                <a:gdLst/>
                <a:ahLst/>
                <a:cxnLst/>
                <a:rect l="l" t="t" r="r" b="b"/>
                <a:pathLst>
                  <a:path w="104" h="108" extrusionOk="0">
                    <a:moveTo>
                      <a:pt x="71" y="93"/>
                    </a:moveTo>
                    <a:cubicBezTo>
                      <a:pt x="71" y="89"/>
                      <a:pt x="46" y="63"/>
                      <a:pt x="46" y="61"/>
                    </a:cubicBezTo>
                    <a:cubicBezTo>
                      <a:pt x="46" y="60"/>
                      <a:pt x="58" y="57"/>
                      <a:pt x="59" y="56"/>
                    </a:cubicBezTo>
                    <a:cubicBezTo>
                      <a:pt x="67" y="54"/>
                      <a:pt x="94" y="48"/>
                      <a:pt x="101" y="40"/>
                    </a:cubicBezTo>
                    <a:cubicBezTo>
                      <a:pt x="102" y="39"/>
                      <a:pt x="103" y="38"/>
                      <a:pt x="103" y="37"/>
                    </a:cubicBezTo>
                    <a:cubicBezTo>
                      <a:pt x="104" y="31"/>
                      <a:pt x="99" y="35"/>
                      <a:pt x="97" y="35"/>
                    </a:cubicBezTo>
                    <a:cubicBezTo>
                      <a:pt x="97" y="35"/>
                      <a:pt x="95" y="29"/>
                      <a:pt x="95" y="29"/>
                    </a:cubicBezTo>
                    <a:cubicBezTo>
                      <a:pt x="96" y="28"/>
                      <a:pt x="97" y="29"/>
                      <a:pt x="98" y="28"/>
                    </a:cubicBezTo>
                    <a:cubicBezTo>
                      <a:pt x="98" y="28"/>
                      <a:pt x="97" y="27"/>
                      <a:pt x="97" y="27"/>
                    </a:cubicBezTo>
                    <a:cubicBezTo>
                      <a:pt x="95" y="18"/>
                      <a:pt x="93" y="9"/>
                      <a:pt x="91" y="0"/>
                    </a:cubicBezTo>
                    <a:cubicBezTo>
                      <a:pt x="83" y="5"/>
                      <a:pt x="76" y="10"/>
                      <a:pt x="68" y="15"/>
                    </a:cubicBezTo>
                    <a:cubicBezTo>
                      <a:pt x="63" y="19"/>
                      <a:pt x="47" y="33"/>
                      <a:pt x="42" y="34"/>
                    </a:cubicBezTo>
                    <a:cubicBezTo>
                      <a:pt x="37" y="35"/>
                      <a:pt x="27" y="30"/>
                      <a:pt x="24" y="27"/>
                    </a:cubicBezTo>
                    <a:cubicBezTo>
                      <a:pt x="22" y="26"/>
                      <a:pt x="21" y="23"/>
                      <a:pt x="20" y="22"/>
                    </a:cubicBezTo>
                    <a:cubicBezTo>
                      <a:pt x="16" y="19"/>
                      <a:pt x="15" y="23"/>
                      <a:pt x="13" y="20"/>
                    </a:cubicBezTo>
                    <a:cubicBezTo>
                      <a:pt x="11" y="21"/>
                      <a:pt x="11" y="27"/>
                      <a:pt x="11" y="31"/>
                    </a:cubicBezTo>
                    <a:cubicBezTo>
                      <a:pt x="11" y="31"/>
                      <a:pt x="11" y="32"/>
                      <a:pt x="10" y="32"/>
                    </a:cubicBezTo>
                    <a:cubicBezTo>
                      <a:pt x="10" y="38"/>
                      <a:pt x="12" y="51"/>
                      <a:pt x="9" y="59"/>
                    </a:cubicBezTo>
                    <a:cubicBezTo>
                      <a:pt x="8" y="64"/>
                      <a:pt x="8" y="67"/>
                      <a:pt x="8" y="72"/>
                    </a:cubicBezTo>
                    <a:cubicBezTo>
                      <a:pt x="9" y="77"/>
                      <a:pt x="0" y="93"/>
                      <a:pt x="1" y="104"/>
                    </a:cubicBezTo>
                    <a:cubicBezTo>
                      <a:pt x="1" y="105"/>
                      <a:pt x="1" y="106"/>
                      <a:pt x="0" y="108"/>
                    </a:cubicBezTo>
                    <a:cubicBezTo>
                      <a:pt x="59" y="108"/>
                      <a:pt x="59" y="108"/>
                      <a:pt x="59" y="108"/>
                    </a:cubicBezTo>
                    <a:cubicBezTo>
                      <a:pt x="61" y="105"/>
                      <a:pt x="61" y="101"/>
                      <a:pt x="63" y="98"/>
                    </a:cubicBezTo>
                    <a:cubicBezTo>
                      <a:pt x="64" y="97"/>
                      <a:pt x="71" y="94"/>
                      <a:pt x="71" y="9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4" name="Google Shape;111;p1">
                <a:extLst>
                  <a:ext uri="{FF2B5EF4-FFF2-40B4-BE49-F238E27FC236}">
                    <a16:creationId xmlns:a16="http://schemas.microsoft.com/office/drawing/2014/main" id="{4341BCE3-603A-D0F8-0362-EC8B69AF9CA4}"/>
                  </a:ext>
                </a:extLst>
              </p:cNvPr>
              <p:cNvSpPr/>
              <p:nvPr/>
            </p:nvSpPr>
            <p:spPr>
              <a:xfrm>
                <a:off x="1438244" y="6059920"/>
                <a:ext cx="888700" cy="827888"/>
              </a:xfrm>
              <a:custGeom>
                <a:avLst/>
                <a:gdLst/>
                <a:ahLst/>
                <a:cxnLst/>
                <a:rect l="l" t="t" r="r" b="b"/>
                <a:pathLst>
                  <a:path w="229" h="194" extrusionOk="0">
                    <a:moveTo>
                      <a:pt x="148" y="171"/>
                    </a:moveTo>
                    <a:cubicBezTo>
                      <a:pt x="168" y="164"/>
                      <a:pt x="162" y="162"/>
                      <a:pt x="155" y="148"/>
                    </a:cubicBezTo>
                    <a:cubicBezTo>
                      <a:pt x="147" y="134"/>
                      <a:pt x="167" y="146"/>
                      <a:pt x="177" y="133"/>
                    </a:cubicBezTo>
                    <a:cubicBezTo>
                      <a:pt x="186" y="121"/>
                      <a:pt x="219" y="132"/>
                      <a:pt x="220" y="124"/>
                    </a:cubicBezTo>
                    <a:cubicBezTo>
                      <a:pt x="221" y="116"/>
                      <a:pt x="229" y="113"/>
                      <a:pt x="220" y="110"/>
                    </a:cubicBezTo>
                    <a:cubicBezTo>
                      <a:pt x="203" y="103"/>
                      <a:pt x="217" y="40"/>
                      <a:pt x="196" y="30"/>
                    </a:cubicBezTo>
                    <a:cubicBezTo>
                      <a:pt x="194" y="29"/>
                      <a:pt x="179" y="32"/>
                      <a:pt x="178" y="22"/>
                    </a:cubicBezTo>
                    <a:cubicBezTo>
                      <a:pt x="176" y="13"/>
                      <a:pt x="175" y="30"/>
                      <a:pt x="163" y="25"/>
                    </a:cubicBezTo>
                    <a:cubicBezTo>
                      <a:pt x="155" y="20"/>
                      <a:pt x="151" y="34"/>
                      <a:pt x="131" y="25"/>
                    </a:cubicBezTo>
                    <a:cubicBezTo>
                      <a:pt x="110" y="14"/>
                      <a:pt x="127" y="0"/>
                      <a:pt x="113" y="5"/>
                    </a:cubicBezTo>
                    <a:cubicBezTo>
                      <a:pt x="94" y="11"/>
                      <a:pt x="100" y="64"/>
                      <a:pt x="63" y="78"/>
                    </a:cubicBezTo>
                    <a:cubicBezTo>
                      <a:pt x="27" y="92"/>
                      <a:pt x="42" y="93"/>
                      <a:pt x="28" y="106"/>
                    </a:cubicBezTo>
                    <a:cubicBezTo>
                      <a:pt x="13" y="119"/>
                      <a:pt x="29" y="116"/>
                      <a:pt x="15" y="135"/>
                    </a:cubicBezTo>
                    <a:cubicBezTo>
                      <a:pt x="0" y="156"/>
                      <a:pt x="13" y="178"/>
                      <a:pt x="11" y="194"/>
                    </a:cubicBezTo>
                    <a:cubicBezTo>
                      <a:pt x="117" y="194"/>
                      <a:pt x="117" y="194"/>
                      <a:pt x="117" y="194"/>
                    </a:cubicBezTo>
                    <a:cubicBezTo>
                      <a:pt x="119" y="193"/>
                      <a:pt x="121" y="192"/>
                      <a:pt x="121" y="191"/>
                    </a:cubicBezTo>
                    <a:cubicBezTo>
                      <a:pt x="128" y="178"/>
                      <a:pt x="128" y="179"/>
                      <a:pt x="148" y="171"/>
                    </a:cubicBezTo>
                    <a:close/>
                  </a:path>
                </a:pathLst>
              </a:custGeom>
              <a:solidFill>
                <a:srgbClr val="833C0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5" name="Google Shape;112;p1">
                <a:extLst>
                  <a:ext uri="{FF2B5EF4-FFF2-40B4-BE49-F238E27FC236}">
                    <a16:creationId xmlns:a16="http://schemas.microsoft.com/office/drawing/2014/main" id="{0DAB6083-1EB8-45D4-E8D4-CE256424C6BC}"/>
                  </a:ext>
                </a:extLst>
              </p:cNvPr>
              <p:cNvSpPr/>
              <p:nvPr/>
            </p:nvSpPr>
            <p:spPr>
              <a:xfrm>
                <a:off x="4944142" y="4217779"/>
                <a:ext cx="345063" cy="474871"/>
              </a:xfrm>
              <a:custGeom>
                <a:avLst/>
                <a:gdLst/>
                <a:ahLst/>
                <a:cxnLst/>
                <a:rect l="l" t="t" r="r" b="b"/>
                <a:pathLst>
                  <a:path w="89" h="111" extrusionOk="0">
                    <a:moveTo>
                      <a:pt x="83" y="75"/>
                    </a:moveTo>
                    <a:cubicBezTo>
                      <a:pt x="78" y="70"/>
                      <a:pt x="86" y="65"/>
                      <a:pt x="78" y="60"/>
                    </a:cubicBezTo>
                    <a:cubicBezTo>
                      <a:pt x="69" y="55"/>
                      <a:pt x="75" y="43"/>
                      <a:pt x="70" y="44"/>
                    </a:cubicBezTo>
                    <a:cubicBezTo>
                      <a:pt x="65" y="45"/>
                      <a:pt x="60" y="38"/>
                      <a:pt x="63" y="32"/>
                    </a:cubicBezTo>
                    <a:cubicBezTo>
                      <a:pt x="66" y="26"/>
                      <a:pt x="66" y="19"/>
                      <a:pt x="61" y="21"/>
                    </a:cubicBezTo>
                    <a:cubicBezTo>
                      <a:pt x="56" y="23"/>
                      <a:pt x="55" y="13"/>
                      <a:pt x="48" y="14"/>
                    </a:cubicBezTo>
                    <a:cubicBezTo>
                      <a:pt x="41" y="16"/>
                      <a:pt x="27" y="0"/>
                      <a:pt x="21" y="4"/>
                    </a:cubicBezTo>
                    <a:cubicBezTo>
                      <a:pt x="16" y="8"/>
                      <a:pt x="4" y="4"/>
                      <a:pt x="0" y="12"/>
                    </a:cubicBezTo>
                    <a:cubicBezTo>
                      <a:pt x="13" y="7"/>
                      <a:pt x="16" y="36"/>
                      <a:pt x="23" y="39"/>
                    </a:cubicBezTo>
                    <a:cubicBezTo>
                      <a:pt x="26" y="42"/>
                      <a:pt x="20" y="41"/>
                      <a:pt x="35" y="58"/>
                    </a:cubicBezTo>
                    <a:cubicBezTo>
                      <a:pt x="47" y="70"/>
                      <a:pt x="34" y="84"/>
                      <a:pt x="37" y="95"/>
                    </a:cubicBezTo>
                    <a:cubicBezTo>
                      <a:pt x="40" y="107"/>
                      <a:pt x="34" y="105"/>
                      <a:pt x="39" y="111"/>
                    </a:cubicBezTo>
                    <a:cubicBezTo>
                      <a:pt x="42" y="108"/>
                      <a:pt x="48" y="111"/>
                      <a:pt x="47" y="105"/>
                    </a:cubicBezTo>
                    <a:cubicBezTo>
                      <a:pt x="46" y="99"/>
                      <a:pt x="64" y="90"/>
                      <a:pt x="58" y="81"/>
                    </a:cubicBezTo>
                    <a:cubicBezTo>
                      <a:pt x="54" y="77"/>
                      <a:pt x="60" y="70"/>
                      <a:pt x="65" y="75"/>
                    </a:cubicBezTo>
                    <a:cubicBezTo>
                      <a:pt x="69" y="80"/>
                      <a:pt x="75" y="75"/>
                      <a:pt x="79" y="78"/>
                    </a:cubicBezTo>
                    <a:cubicBezTo>
                      <a:pt x="84" y="80"/>
                      <a:pt x="89" y="79"/>
                      <a:pt x="83" y="7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6" name="Google Shape;113;p1">
                <a:extLst>
                  <a:ext uri="{FF2B5EF4-FFF2-40B4-BE49-F238E27FC236}">
                    <a16:creationId xmlns:a16="http://schemas.microsoft.com/office/drawing/2014/main" id="{7238716A-AD82-4164-8BC8-F56348C0C112}"/>
                  </a:ext>
                </a:extLst>
              </p:cNvPr>
              <p:cNvSpPr/>
              <p:nvPr/>
            </p:nvSpPr>
            <p:spPr>
              <a:xfrm>
                <a:off x="4335399" y="4248243"/>
                <a:ext cx="908233" cy="734706"/>
              </a:xfrm>
              <a:custGeom>
                <a:avLst/>
                <a:gdLst/>
                <a:ahLst/>
                <a:cxnLst/>
                <a:rect l="l" t="t" r="r" b="b"/>
                <a:pathLst>
                  <a:path w="234" h="172" extrusionOk="0">
                    <a:moveTo>
                      <a:pt x="219" y="106"/>
                    </a:moveTo>
                    <a:cubicBezTo>
                      <a:pt x="214" y="111"/>
                      <a:pt x="211" y="107"/>
                      <a:pt x="210" y="111"/>
                    </a:cubicBezTo>
                    <a:cubicBezTo>
                      <a:pt x="208" y="114"/>
                      <a:pt x="203" y="113"/>
                      <a:pt x="196" y="104"/>
                    </a:cubicBezTo>
                    <a:cubicBezTo>
                      <a:pt x="191" y="98"/>
                      <a:pt x="197" y="100"/>
                      <a:pt x="194" y="88"/>
                    </a:cubicBezTo>
                    <a:cubicBezTo>
                      <a:pt x="191" y="77"/>
                      <a:pt x="204" y="63"/>
                      <a:pt x="192" y="51"/>
                    </a:cubicBezTo>
                    <a:cubicBezTo>
                      <a:pt x="177" y="34"/>
                      <a:pt x="183" y="35"/>
                      <a:pt x="180" y="32"/>
                    </a:cubicBezTo>
                    <a:cubicBezTo>
                      <a:pt x="173" y="29"/>
                      <a:pt x="170" y="0"/>
                      <a:pt x="157" y="5"/>
                    </a:cubicBezTo>
                    <a:cubicBezTo>
                      <a:pt x="145" y="6"/>
                      <a:pt x="151" y="14"/>
                      <a:pt x="136" y="16"/>
                    </a:cubicBezTo>
                    <a:cubicBezTo>
                      <a:pt x="122" y="17"/>
                      <a:pt x="124" y="17"/>
                      <a:pt x="119" y="23"/>
                    </a:cubicBezTo>
                    <a:cubicBezTo>
                      <a:pt x="113" y="29"/>
                      <a:pt x="111" y="13"/>
                      <a:pt x="103" y="16"/>
                    </a:cubicBezTo>
                    <a:cubicBezTo>
                      <a:pt x="95" y="18"/>
                      <a:pt x="97" y="14"/>
                      <a:pt x="84" y="15"/>
                    </a:cubicBezTo>
                    <a:cubicBezTo>
                      <a:pt x="75" y="15"/>
                      <a:pt x="74" y="7"/>
                      <a:pt x="70" y="12"/>
                    </a:cubicBezTo>
                    <a:cubicBezTo>
                      <a:pt x="67" y="17"/>
                      <a:pt x="68" y="12"/>
                      <a:pt x="65" y="15"/>
                    </a:cubicBezTo>
                    <a:cubicBezTo>
                      <a:pt x="55" y="28"/>
                      <a:pt x="54" y="17"/>
                      <a:pt x="48" y="25"/>
                    </a:cubicBezTo>
                    <a:cubicBezTo>
                      <a:pt x="42" y="31"/>
                      <a:pt x="48" y="31"/>
                      <a:pt x="39" y="41"/>
                    </a:cubicBezTo>
                    <a:cubicBezTo>
                      <a:pt x="31" y="49"/>
                      <a:pt x="37" y="46"/>
                      <a:pt x="33" y="54"/>
                    </a:cubicBezTo>
                    <a:cubicBezTo>
                      <a:pt x="29" y="61"/>
                      <a:pt x="22" y="76"/>
                      <a:pt x="19" y="76"/>
                    </a:cubicBezTo>
                    <a:cubicBezTo>
                      <a:pt x="17" y="77"/>
                      <a:pt x="16" y="74"/>
                      <a:pt x="13" y="75"/>
                    </a:cubicBezTo>
                    <a:cubicBezTo>
                      <a:pt x="9" y="76"/>
                      <a:pt x="15" y="77"/>
                      <a:pt x="11" y="78"/>
                    </a:cubicBezTo>
                    <a:cubicBezTo>
                      <a:pt x="6" y="79"/>
                      <a:pt x="1" y="79"/>
                      <a:pt x="0" y="80"/>
                    </a:cubicBezTo>
                    <a:cubicBezTo>
                      <a:pt x="6" y="90"/>
                      <a:pt x="14" y="90"/>
                      <a:pt x="13" y="97"/>
                    </a:cubicBezTo>
                    <a:cubicBezTo>
                      <a:pt x="10" y="112"/>
                      <a:pt x="36" y="108"/>
                      <a:pt x="30" y="117"/>
                    </a:cubicBezTo>
                    <a:cubicBezTo>
                      <a:pt x="26" y="122"/>
                      <a:pt x="31" y="132"/>
                      <a:pt x="44" y="135"/>
                    </a:cubicBezTo>
                    <a:cubicBezTo>
                      <a:pt x="54" y="138"/>
                      <a:pt x="49" y="127"/>
                      <a:pt x="55" y="130"/>
                    </a:cubicBezTo>
                    <a:cubicBezTo>
                      <a:pt x="74" y="140"/>
                      <a:pt x="45" y="132"/>
                      <a:pt x="60" y="146"/>
                    </a:cubicBezTo>
                    <a:cubicBezTo>
                      <a:pt x="79" y="154"/>
                      <a:pt x="58" y="155"/>
                      <a:pt x="64" y="160"/>
                    </a:cubicBezTo>
                    <a:cubicBezTo>
                      <a:pt x="71" y="165"/>
                      <a:pt x="74" y="155"/>
                      <a:pt x="86" y="162"/>
                    </a:cubicBezTo>
                    <a:cubicBezTo>
                      <a:pt x="97" y="169"/>
                      <a:pt x="100" y="161"/>
                      <a:pt x="109" y="162"/>
                    </a:cubicBezTo>
                    <a:cubicBezTo>
                      <a:pt x="118" y="163"/>
                      <a:pt x="126" y="172"/>
                      <a:pt x="138" y="162"/>
                    </a:cubicBezTo>
                    <a:cubicBezTo>
                      <a:pt x="147" y="154"/>
                      <a:pt x="167" y="145"/>
                      <a:pt x="174" y="152"/>
                    </a:cubicBezTo>
                    <a:cubicBezTo>
                      <a:pt x="179" y="158"/>
                      <a:pt x="184" y="148"/>
                      <a:pt x="191" y="158"/>
                    </a:cubicBezTo>
                    <a:cubicBezTo>
                      <a:pt x="195" y="164"/>
                      <a:pt x="200" y="162"/>
                      <a:pt x="205" y="163"/>
                    </a:cubicBezTo>
                    <a:cubicBezTo>
                      <a:pt x="206" y="139"/>
                      <a:pt x="213" y="129"/>
                      <a:pt x="226" y="126"/>
                    </a:cubicBezTo>
                    <a:cubicBezTo>
                      <a:pt x="233" y="124"/>
                      <a:pt x="233" y="118"/>
                      <a:pt x="234" y="111"/>
                    </a:cubicBezTo>
                    <a:cubicBezTo>
                      <a:pt x="230" y="103"/>
                      <a:pt x="222" y="104"/>
                      <a:pt x="219" y="106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7" name="Google Shape;114;p1">
                <a:extLst>
                  <a:ext uri="{FF2B5EF4-FFF2-40B4-BE49-F238E27FC236}">
                    <a16:creationId xmlns:a16="http://schemas.microsoft.com/office/drawing/2014/main" id="{91048A59-36F1-0F4D-2063-27D943613694}"/>
                  </a:ext>
                </a:extLst>
              </p:cNvPr>
              <p:cNvSpPr/>
              <p:nvPr/>
            </p:nvSpPr>
            <p:spPr>
              <a:xfrm>
                <a:off x="4890430" y="5171105"/>
                <a:ext cx="297861" cy="320761"/>
              </a:xfrm>
              <a:custGeom>
                <a:avLst/>
                <a:gdLst/>
                <a:ahLst/>
                <a:cxnLst/>
                <a:rect l="l" t="t" r="r" b="b"/>
                <a:pathLst>
                  <a:path w="77" h="75" extrusionOk="0">
                    <a:moveTo>
                      <a:pt x="61" y="28"/>
                    </a:moveTo>
                    <a:cubicBezTo>
                      <a:pt x="49" y="21"/>
                      <a:pt x="48" y="17"/>
                      <a:pt x="49" y="8"/>
                    </a:cubicBezTo>
                    <a:cubicBezTo>
                      <a:pt x="43" y="8"/>
                      <a:pt x="45" y="10"/>
                      <a:pt x="39" y="10"/>
                    </a:cubicBezTo>
                    <a:cubicBezTo>
                      <a:pt x="34" y="10"/>
                      <a:pt x="31" y="0"/>
                      <a:pt x="24" y="6"/>
                    </a:cubicBezTo>
                    <a:cubicBezTo>
                      <a:pt x="18" y="13"/>
                      <a:pt x="15" y="2"/>
                      <a:pt x="13" y="10"/>
                    </a:cubicBezTo>
                    <a:cubicBezTo>
                      <a:pt x="12" y="17"/>
                      <a:pt x="8" y="10"/>
                      <a:pt x="7" y="17"/>
                    </a:cubicBezTo>
                    <a:cubicBezTo>
                      <a:pt x="16" y="22"/>
                      <a:pt x="17" y="29"/>
                      <a:pt x="10" y="32"/>
                    </a:cubicBezTo>
                    <a:cubicBezTo>
                      <a:pt x="3" y="35"/>
                      <a:pt x="8" y="45"/>
                      <a:pt x="0" y="50"/>
                    </a:cubicBezTo>
                    <a:cubicBezTo>
                      <a:pt x="0" y="62"/>
                      <a:pt x="27" y="49"/>
                      <a:pt x="17" y="55"/>
                    </a:cubicBezTo>
                    <a:cubicBezTo>
                      <a:pt x="8" y="61"/>
                      <a:pt x="4" y="60"/>
                      <a:pt x="4" y="67"/>
                    </a:cubicBezTo>
                    <a:cubicBezTo>
                      <a:pt x="3" y="75"/>
                      <a:pt x="7" y="67"/>
                      <a:pt x="14" y="61"/>
                    </a:cubicBezTo>
                    <a:cubicBezTo>
                      <a:pt x="25" y="51"/>
                      <a:pt x="28" y="57"/>
                      <a:pt x="34" y="47"/>
                    </a:cubicBezTo>
                    <a:cubicBezTo>
                      <a:pt x="42" y="31"/>
                      <a:pt x="41" y="47"/>
                      <a:pt x="49" y="41"/>
                    </a:cubicBezTo>
                    <a:cubicBezTo>
                      <a:pt x="56" y="35"/>
                      <a:pt x="66" y="48"/>
                      <a:pt x="71" y="39"/>
                    </a:cubicBezTo>
                    <a:cubicBezTo>
                      <a:pt x="77" y="30"/>
                      <a:pt x="73" y="35"/>
                      <a:pt x="61" y="28"/>
                    </a:cubicBezTo>
                    <a:close/>
                  </a:path>
                </a:pathLst>
              </a:custGeom>
              <a:solidFill>
                <a:srgbClr val="833C0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8" name="Google Shape;115;p1">
                <a:extLst>
                  <a:ext uri="{FF2B5EF4-FFF2-40B4-BE49-F238E27FC236}">
                    <a16:creationId xmlns:a16="http://schemas.microsoft.com/office/drawing/2014/main" id="{29E20527-11A5-8E2C-888E-1B66E33EEA2E}"/>
                  </a:ext>
                </a:extLst>
              </p:cNvPr>
              <p:cNvSpPr/>
              <p:nvPr/>
            </p:nvSpPr>
            <p:spPr>
              <a:xfrm>
                <a:off x="4638144" y="2424022"/>
                <a:ext cx="472020" cy="383480"/>
              </a:xfrm>
              <a:custGeom>
                <a:avLst/>
                <a:gdLst/>
                <a:ahLst/>
                <a:cxnLst/>
                <a:rect l="l" t="t" r="r" b="b"/>
                <a:pathLst>
                  <a:path w="122" h="90" extrusionOk="0">
                    <a:moveTo>
                      <a:pt x="114" y="10"/>
                    </a:moveTo>
                    <a:cubicBezTo>
                      <a:pt x="122" y="19"/>
                      <a:pt x="108" y="12"/>
                      <a:pt x="108" y="24"/>
                    </a:cubicBezTo>
                    <a:cubicBezTo>
                      <a:pt x="107" y="36"/>
                      <a:pt x="93" y="29"/>
                      <a:pt x="100" y="45"/>
                    </a:cubicBezTo>
                    <a:cubicBezTo>
                      <a:pt x="108" y="61"/>
                      <a:pt x="93" y="50"/>
                      <a:pt x="103" y="65"/>
                    </a:cubicBezTo>
                    <a:cubicBezTo>
                      <a:pt x="114" y="80"/>
                      <a:pt x="102" y="68"/>
                      <a:pt x="98" y="85"/>
                    </a:cubicBezTo>
                    <a:cubicBezTo>
                      <a:pt x="91" y="90"/>
                      <a:pt x="92" y="80"/>
                      <a:pt x="82" y="85"/>
                    </a:cubicBezTo>
                    <a:cubicBezTo>
                      <a:pt x="72" y="90"/>
                      <a:pt x="68" y="74"/>
                      <a:pt x="63" y="74"/>
                    </a:cubicBezTo>
                    <a:cubicBezTo>
                      <a:pt x="54" y="73"/>
                      <a:pt x="53" y="66"/>
                      <a:pt x="45" y="65"/>
                    </a:cubicBezTo>
                    <a:cubicBezTo>
                      <a:pt x="36" y="63"/>
                      <a:pt x="37" y="69"/>
                      <a:pt x="22" y="73"/>
                    </a:cubicBezTo>
                    <a:cubicBezTo>
                      <a:pt x="26" y="57"/>
                      <a:pt x="32" y="48"/>
                      <a:pt x="21" y="55"/>
                    </a:cubicBezTo>
                    <a:cubicBezTo>
                      <a:pt x="11" y="62"/>
                      <a:pt x="7" y="52"/>
                      <a:pt x="4" y="46"/>
                    </a:cubicBezTo>
                    <a:cubicBezTo>
                      <a:pt x="0" y="40"/>
                      <a:pt x="0" y="35"/>
                      <a:pt x="2" y="26"/>
                    </a:cubicBezTo>
                    <a:cubicBezTo>
                      <a:pt x="4" y="17"/>
                      <a:pt x="13" y="21"/>
                      <a:pt x="16" y="15"/>
                    </a:cubicBezTo>
                    <a:cubicBezTo>
                      <a:pt x="18" y="9"/>
                      <a:pt x="31" y="7"/>
                      <a:pt x="43" y="9"/>
                    </a:cubicBezTo>
                    <a:cubicBezTo>
                      <a:pt x="55" y="10"/>
                      <a:pt x="44" y="0"/>
                      <a:pt x="58" y="4"/>
                    </a:cubicBezTo>
                    <a:cubicBezTo>
                      <a:pt x="71" y="7"/>
                      <a:pt x="78" y="4"/>
                      <a:pt x="87" y="10"/>
                    </a:cubicBezTo>
                    <a:cubicBezTo>
                      <a:pt x="96" y="15"/>
                      <a:pt x="105" y="13"/>
                      <a:pt x="114" y="1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9" name="Google Shape;116;p1">
                <a:extLst>
                  <a:ext uri="{FF2B5EF4-FFF2-40B4-BE49-F238E27FC236}">
                    <a16:creationId xmlns:a16="http://schemas.microsoft.com/office/drawing/2014/main" id="{D54CA934-67AA-60CA-A5BB-4C17ECA2E0C6}"/>
                  </a:ext>
                </a:extLst>
              </p:cNvPr>
              <p:cNvSpPr/>
              <p:nvPr/>
            </p:nvSpPr>
            <p:spPr>
              <a:xfrm>
                <a:off x="4392367" y="2692817"/>
                <a:ext cx="717797" cy="404984"/>
              </a:xfrm>
              <a:custGeom>
                <a:avLst/>
                <a:gdLst/>
                <a:ahLst/>
                <a:cxnLst/>
                <a:rect l="l" t="t" r="r" b="b"/>
                <a:pathLst>
                  <a:path w="185" h="95" extrusionOk="0">
                    <a:moveTo>
                      <a:pt x="172" y="50"/>
                    </a:moveTo>
                    <a:cubicBezTo>
                      <a:pt x="167" y="51"/>
                      <a:pt x="169" y="39"/>
                      <a:pt x="172" y="37"/>
                    </a:cubicBezTo>
                    <a:cubicBezTo>
                      <a:pt x="178" y="31"/>
                      <a:pt x="168" y="30"/>
                      <a:pt x="161" y="22"/>
                    </a:cubicBezTo>
                    <a:cubicBezTo>
                      <a:pt x="154" y="27"/>
                      <a:pt x="155" y="17"/>
                      <a:pt x="145" y="22"/>
                    </a:cubicBezTo>
                    <a:cubicBezTo>
                      <a:pt x="135" y="27"/>
                      <a:pt x="131" y="11"/>
                      <a:pt x="126" y="11"/>
                    </a:cubicBezTo>
                    <a:cubicBezTo>
                      <a:pt x="117" y="10"/>
                      <a:pt x="116" y="3"/>
                      <a:pt x="108" y="2"/>
                    </a:cubicBezTo>
                    <a:cubicBezTo>
                      <a:pt x="99" y="0"/>
                      <a:pt x="100" y="6"/>
                      <a:pt x="85" y="10"/>
                    </a:cubicBezTo>
                    <a:cubicBezTo>
                      <a:pt x="82" y="22"/>
                      <a:pt x="97" y="36"/>
                      <a:pt x="79" y="42"/>
                    </a:cubicBezTo>
                    <a:cubicBezTo>
                      <a:pt x="54" y="50"/>
                      <a:pt x="61" y="29"/>
                      <a:pt x="49" y="24"/>
                    </a:cubicBezTo>
                    <a:cubicBezTo>
                      <a:pt x="36" y="20"/>
                      <a:pt x="48" y="12"/>
                      <a:pt x="37" y="16"/>
                    </a:cubicBezTo>
                    <a:cubicBezTo>
                      <a:pt x="25" y="20"/>
                      <a:pt x="19" y="22"/>
                      <a:pt x="17" y="25"/>
                    </a:cubicBezTo>
                    <a:cubicBezTo>
                      <a:pt x="14" y="32"/>
                      <a:pt x="11" y="32"/>
                      <a:pt x="13" y="38"/>
                    </a:cubicBezTo>
                    <a:cubicBezTo>
                      <a:pt x="16" y="45"/>
                      <a:pt x="7" y="43"/>
                      <a:pt x="4" y="53"/>
                    </a:cubicBezTo>
                    <a:cubicBezTo>
                      <a:pt x="0" y="63"/>
                      <a:pt x="3" y="71"/>
                      <a:pt x="3" y="79"/>
                    </a:cubicBezTo>
                    <a:cubicBezTo>
                      <a:pt x="27" y="65"/>
                      <a:pt x="31" y="65"/>
                      <a:pt x="50" y="67"/>
                    </a:cubicBezTo>
                    <a:cubicBezTo>
                      <a:pt x="68" y="68"/>
                      <a:pt x="70" y="67"/>
                      <a:pt x="83" y="71"/>
                    </a:cubicBezTo>
                    <a:cubicBezTo>
                      <a:pt x="97" y="75"/>
                      <a:pt x="95" y="63"/>
                      <a:pt x="101" y="65"/>
                    </a:cubicBezTo>
                    <a:cubicBezTo>
                      <a:pt x="107" y="67"/>
                      <a:pt x="98" y="75"/>
                      <a:pt x="111" y="75"/>
                    </a:cubicBezTo>
                    <a:cubicBezTo>
                      <a:pt x="125" y="75"/>
                      <a:pt x="129" y="89"/>
                      <a:pt x="142" y="95"/>
                    </a:cubicBezTo>
                    <a:cubicBezTo>
                      <a:pt x="157" y="83"/>
                      <a:pt x="162" y="95"/>
                      <a:pt x="167" y="87"/>
                    </a:cubicBezTo>
                    <a:cubicBezTo>
                      <a:pt x="172" y="80"/>
                      <a:pt x="171" y="79"/>
                      <a:pt x="180" y="77"/>
                    </a:cubicBezTo>
                    <a:cubicBezTo>
                      <a:pt x="180" y="77"/>
                      <a:pt x="185" y="68"/>
                      <a:pt x="178" y="60"/>
                    </a:cubicBezTo>
                    <a:cubicBezTo>
                      <a:pt x="170" y="52"/>
                      <a:pt x="176" y="49"/>
                      <a:pt x="172" y="50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0" name="Google Shape;117;p1">
                <a:extLst>
                  <a:ext uri="{FF2B5EF4-FFF2-40B4-BE49-F238E27FC236}">
                    <a16:creationId xmlns:a16="http://schemas.microsoft.com/office/drawing/2014/main" id="{6332175D-056D-6873-4FF9-F13E6B65FBCD}"/>
                  </a:ext>
                </a:extLst>
              </p:cNvPr>
              <p:cNvSpPr/>
              <p:nvPr/>
            </p:nvSpPr>
            <p:spPr>
              <a:xfrm>
                <a:off x="4405388" y="2961612"/>
                <a:ext cx="566425" cy="444408"/>
              </a:xfrm>
              <a:custGeom>
                <a:avLst/>
                <a:gdLst/>
                <a:ahLst/>
                <a:cxnLst/>
                <a:rect l="l" t="t" r="r" b="b"/>
                <a:pathLst>
                  <a:path w="146" h="104" extrusionOk="0">
                    <a:moveTo>
                      <a:pt x="139" y="32"/>
                    </a:moveTo>
                    <a:cubicBezTo>
                      <a:pt x="126" y="26"/>
                      <a:pt x="122" y="12"/>
                      <a:pt x="108" y="12"/>
                    </a:cubicBezTo>
                    <a:cubicBezTo>
                      <a:pt x="95" y="12"/>
                      <a:pt x="104" y="4"/>
                      <a:pt x="98" y="2"/>
                    </a:cubicBezTo>
                    <a:cubicBezTo>
                      <a:pt x="92" y="0"/>
                      <a:pt x="94" y="12"/>
                      <a:pt x="80" y="8"/>
                    </a:cubicBezTo>
                    <a:cubicBezTo>
                      <a:pt x="67" y="4"/>
                      <a:pt x="65" y="5"/>
                      <a:pt x="47" y="4"/>
                    </a:cubicBezTo>
                    <a:cubicBezTo>
                      <a:pt x="28" y="2"/>
                      <a:pt x="24" y="2"/>
                      <a:pt x="0" y="16"/>
                    </a:cubicBezTo>
                    <a:cubicBezTo>
                      <a:pt x="0" y="24"/>
                      <a:pt x="0" y="27"/>
                      <a:pt x="3" y="31"/>
                    </a:cubicBezTo>
                    <a:cubicBezTo>
                      <a:pt x="7" y="36"/>
                      <a:pt x="7" y="43"/>
                      <a:pt x="7" y="48"/>
                    </a:cubicBezTo>
                    <a:cubicBezTo>
                      <a:pt x="40" y="62"/>
                      <a:pt x="30" y="49"/>
                      <a:pt x="42" y="58"/>
                    </a:cubicBezTo>
                    <a:cubicBezTo>
                      <a:pt x="51" y="64"/>
                      <a:pt x="40" y="66"/>
                      <a:pt x="44" y="80"/>
                    </a:cubicBezTo>
                    <a:cubicBezTo>
                      <a:pt x="50" y="79"/>
                      <a:pt x="65" y="88"/>
                      <a:pt x="62" y="97"/>
                    </a:cubicBezTo>
                    <a:cubicBezTo>
                      <a:pt x="80" y="93"/>
                      <a:pt x="82" y="104"/>
                      <a:pt x="98" y="89"/>
                    </a:cubicBezTo>
                    <a:cubicBezTo>
                      <a:pt x="115" y="74"/>
                      <a:pt x="110" y="94"/>
                      <a:pt x="117" y="89"/>
                    </a:cubicBezTo>
                    <a:cubicBezTo>
                      <a:pt x="125" y="83"/>
                      <a:pt x="109" y="82"/>
                      <a:pt x="117" y="68"/>
                    </a:cubicBezTo>
                    <a:cubicBezTo>
                      <a:pt x="130" y="48"/>
                      <a:pt x="136" y="60"/>
                      <a:pt x="141" y="49"/>
                    </a:cubicBezTo>
                    <a:cubicBezTo>
                      <a:pt x="146" y="39"/>
                      <a:pt x="130" y="53"/>
                      <a:pt x="139" y="32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1" name="Google Shape;118;p1">
                <a:extLst>
                  <a:ext uri="{FF2B5EF4-FFF2-40B4-BE49-F238E27FC236}">
                    <a16:creationId xmlns:a16="http://schemas.microsoft.com/office/drawing/2014/main" id="{7C5DF06C-9C84-16DF-2236-B39D57DF5183}"/>
                  </a:ext>
                </a:extLst>
              </p:cNvPr>
              <p:cNvSpPr/>
              <p:nvPr/>
            </p:nvSpPr>
            <p:spPr>
              <a:xfrm>
                <a:off x="4276803" y="51460"/>
                <a:ext cx="4869948" cy="5277338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235" extrusionOk="0">
                    <a:moveTo>
                      <a:pt x="1255" y="283"/>
                    </a:moveTo>
                    <a:cubicBezTo>
                      <a:pt x="1255" y="726"/>
                      <a:pt x="1255" y="726"/>
                      <a:pt x="1255" y="726"/>
                    </a:cubicBezTo>
                    <a:cubicBezTo>
                      <a:pt x="1249" y="726"/>
                      <a:pt x="1241" y="731"/>
                      <a:pt x="1232" y="724"/>
                    </a:cubicBezTo>
                    <a:cubicBezTo>
                      <a:pt x="1217" y="712"/>
                      <a:pt x="1211" y="731"/>
                      <a:pt x="1184" y="741"/>
                    </a:cubicBezTo>
                    <a:cubicBezTo>
                      <a:pt x="1158" y="751"/>
                      <a:pt x="1064" y="774"/>
                      <a:pt x="1037" y="773"/>
                    </a:cubicBezTo>
                    <a:cubicBezTo>
                      <a:pt x="1009" y="771"/>
                      <a:pt x="1018" y="798"/>
                      <a:pt x="1040" y="807"/>
                    </a:cubicBezTo>
                    <a:cubicBezTo>
                      <a:pt x="1062" y="816"/>
                      <a:pt x="998" y="814"/>
                      <a:pt x="1015" y="829"/>
                    </a:cubicBezTo>
                    <a:cubicBezTo>
                      <a:pt x="1038" y="849"/>
                      <a:pt x="969" y="845"/>
                      <a:pt x="1022" y="867"/>
                    </a:cubicBezTo>
                    <a:cubicBezTo>
                      <a:pt x="1052" y="879"/>
                      <a:pt x="1024" y="908"/>
                      <a:pt x="1004" y="895"/>
                    </a:cubicBezTo>
                    <a:cubicBezTo>
                      <a:pt x="985" y="882"/>
                      <a:pt x="1000" y="916"/>
                      <a:pt x="969" y="894"/>
                    </a:cubicBezTo>
                    <a:cubicBezTo>
                      <a:pt x="939" y="872"/>
                      <a:pt x="942" y="896"/>
                      <a:pt x="928" y="887"/>
                    </a:cubicBezTo>
                    <a:cubicBezTo>
                      <a:pt x="914" y="879"/>
                      <a:pt x="907" y="888"/>
                      <a:pt x="896" y="899"/>
                    </a:cubicBezTo>
                    <a:cubicBezTo>
                      <a:pt x="881" y="915"/>
                      <a:pt x="856" y="873"/>
                      <a:pt x="831" y="870"/>
                    </a:cubicBezTo>
                    <a:cubicBezTo>
                      <a:pt x="806" y="866"/>
                      <a:pt x="811" y="851"/>
                      <a:pt x="795" y="865"/>
                    </a:cubicBezTo>
                    <a:cubicBezTo>
                      <a:pt x="779" y="879"/>
                      <a:pt x="775" y="848"/>
                      <a:pt x="763" y="866"/>
                    </a:cubicBezTo>
                    <a:cubicBezTo>
                      <a:pt x="751" y="883"/>
                      <a:pt x="716" y="889"/>
                      <a:pt x="718" y="910"/>
                    </a:cubicBezTo>
                    <a:cubicBezTo>
                      <a:pt x="720" y="931"/>
                      <a:pt x="713" y="939"/>
                      <a:pt x="694" y="911"/>
                    </a:cubicBezTo>
                    <a:cubicBezTo>
                      <a:pt x="687" y="900"/>
                      <a:pt x="663" y="935"/>
                      <a:pt x="672" y="945"/>
                    </a:cubicBezTo>
                    <a:cubicBezTo>
                      <a:pt x="681" y="955"/>
                      <a:pt x="654" y="978"/>
                      <a:pt x="670" y="983"/>
                    </a:cubicBezTo>
                    <a:cubicBezTo>
                      <a:pt x="687" y="989"/>
                      <a:pt x="677" y="1007"/>
                      <a:pt x="686" y="1004"/>
                    </a:cubicBezTo>
                    <a:cubicBezTo>
                      <a:pt x="695" y="1001"/>
                      <a:pt x="695" y="999"/>
                      <a:pt x="716" y="1024"/>
                    </a:cubicBezTo>
                    <a:cubicBezTo>
                      <a:pt x="736" y="1048"/>
                      <a:pt x="697" y="1039"/>
                      <a:pt x="723" y="1052"/>
                    </a:cubicBezTo>
                    <a:cubicBezTo>
                      <a:pt x="720" y="1064"/>
                      <a:pt x="717" y="1060"/>
                      <a:pt x="717" y="1068"/>
                    </a:cubicBezTo>
                    <a:cubicBezTo>
                      <a:pt x="718" y="1076"/>
                      <a:pt x="713" y="1064"/>
                      <a:pt x="698" y="1078"/>
                    </a:cubicBezTo>
                    <a:cubicBezTo>
                      <a:pt x="683" y="1091"/>
                      <a:pt x="682" y="1103"/>
                      <a:pt x="669" y="1113"/>
                    </a:cubicBezTo>
                    <a:cubicBezTo>
                      <a:pt x="657" y="1123"/>
                      <a:pt x="683" y="1119"/>
                      <a:pt x="684" y="1138"/>
                    </a:cubicBezTo>
                    <a:cubicBezTo>
                      <a:pt x="686" y="1157"/>
                      <a:pt x="695" y="1121"/>
                      <a:pt x="690" y="1154"/>
                    </a:cubicBezTo>
                    <a:cubicBezTo>
                      <a:pt x="684" y="1187"/>
                      <a:pt x="698" y="1182"/>
                      <a:pt x="714" y="1211"/>
                    </a:cubicBezTo>
                    <a:cubicBezTo>
                      <a:pt x="710" y="1220"/>
                      <a:pt x="702" y="1221"/>
                      <a:pt x="700" y="1228"/>
                    </a:cubicBezTo>
                    <a:cubicBezTo>
                      <a:pt x="698" y="1234"/>
                      <a:pt x="684" y="1235"/>
                      <a:pt x="681" y="1225"/>
                    </a:cubicBezTo>
                    <a:cubicBezTo>
                      <a:pt x="679" y="1215"/>
                      <a:pt x="673" y="1222"/>
                      <a:pt x="671" y="1213"/>
                    </a:cubicBezTo>
                    <a:cubicBezTo>
                      <a:pt x="669" y="1204"/>
                      <a:pt x="667" y="1218"/>
                      <a:pt x="661" y="1207"/>
                    </a:cubicBezTo>
                    <a:cubicBezTo>
                      <a:pt x="647" y="1204"/>
                      <a:pt x="649" y="1203"/>
                      <a:pt x="643" y="1199"/>
                    </a:cubicBezTo>
                    <a:cubicBezTo>
                      <a:pt x="637" y="1195"/>
                      <a:pt x="652" y="1186"/>
                      <a:pt x="640" y="1186"/>
                    </a:cubicBezTo>
                    <a:cubicBezTo>
                      <a:pt x="631" y="1187"/>
                      <a:pt x="634" y="1182"/>
                      <a:pt x="629" y="1180"/>
                    </a:cubicBezTo>
                    <a:cubicBezTo>
                      <a:pt x="624" y="1177"/>
                      <a:pt x="624" y="1184"/>
                      <a:pt x="614" y="1179"/>
                    </a:cubicBezTo>
                    <a:cubicBezTo>
                      <a:pt x="607" y="1175"/>
                      <a:pt x="605" y="1191"/>
                      <a:pt x="597" y="1186"/>
                    </a:cubicBezTo>
                    <a:cubicBezTo>
                      <a:pt x="589" y="1181"/>
                      <a:pt x="603" y="1181"/>
                      <a:pt x="590" y="1176"/>
                    </a:cubicBezTo>
                    <a:cubicBezTo>
                      <a:pt x="577" y="1171"/>
                      <a:pt x="574" y="1164"/>
                      <a:pt x="570" y="1165"/>
                    </a:cubicBezTo>
                    <a:cubicBezTo>
                      <a:pt x="565" y="1167"/>
                      <a:pt x="564" y="1158"/>
                      <a:pt x="552" y="1163"/>
                    </a:cubicBezTo>
                    <a:cubicBezTo>
                      <a:pt x="538" y="1168"/>
                      <a:pt x="541" y="1159"/>
                      <a:pt x="533" y="1159"/>
                    </a:cubicBezTo>
                    <a:cubicBezTo>
                      <a:pt x="525" y="1159"/>
                      <a:pt x="523" y="1150"/>
                      <a:pt x="518" y="1152"/>
                    </a:cubicBezTo>
                    <a:cubicBezTo>
                      <a:pt x="513" y="1154"/>
                      <a:pt x="506" y="1151"/>
                      <a:pt x="502" y="1157"/>
                    </a:cubicBezTo>
                    <a:cubicBezTo>
                      <a:pt x="469" y="1125"/>
                      <a:pt x="486" y="1131"/>
                      <a:pt x="466" y="1126"/>
                    </a:cubicBezTo>
                    <a:cubicBezTo>
                      <a:pt x="447" y="1120"/>
                      <a:pt x="461" y="1117"/>
                      <a:pt x="447" y="1114"/>
                    </a:cubicBezTo>
                    <a:cubicBezTo>
                      <a:pt x="434" y="1112"/>
                      <a:pt x="441" y="1107"/>
                      <a:pt x="427" y="1101"/>
                    </a:cubicBezTo>
                    <a:cubicBezTo>
                      <a:pt x="412" y="1094"/>
                      <a:pt x="424" y="1096"/>
                      <a:pt x="422" y="1089"/>
                    </a:cubicBezTo>
                    <a:cubicBezTo>
                      <a:pt x="420" y="1083"/>
                      <a:pt x="430" y="1092"/>
                      <a:pt x="436" y="1090"/>
                    </a:cubicBezTo>
                    <a:cubicBezTo>
                      <a:pt x="442" y="1088"/>
                      <a:pt x="450" y="1097"/>
                      <a:pt x="445" y="1086"/>
                    </a:cubicBezTo>
                    <a:cubicBezTo>
                      <a:pt x="443" y="1080"/>
                      <a:pt x="446" y="1079"/>
                      <a:pt x="450" y="1070"/>
                    </a:cubicBezTo>
                    <a:cubicBezTo>
                      <a:pt x="453" y="1062"/>
                      <a:pt x="455" y="1062"/>
                      <a:pt x="464" y="1065"/>
                    </a:cubicBezTo>
                    <a:cubicBezTo>
                      <a:pt x="473" y="1068"/>
                      <a:pt x="462" y="1053"/>
                      <a:pt x="456" y="1054"/>
                    </a:cubicBezTo>
                    <a:cubicBezTo>
                      <a:pt x="450" y="1055"/>
                      <a:pt x="442" y="1044"/>
                      <a:pt x="450" y="1043"/>
                    </a:cubicBezTo>
                    <a:cubicBezTo>
                      <a:pt x="465" y="1043"/>
                      <a:pt x="457" y="1038"/>
                      <a:pt x="474" y="1033"/>
                    </a:cubicBezTo>
                    <a:cubicBezTo>
                      <a:pt x="487" y="1029"/>
                      <a:pt x="486" y="1019"/>
                      <a:pt x="476" y="1024"/>
                    </a:cubicBezTo>
                    <a:cubicBezTo>
                      <a:pt x="462" y="1031"/>
                      <a:pt x="470" y="1020"/>
                      <a:pt x="459" y="1029"/>
                    </a:cubicBezTo>
                    <a:cubicBezTo>
                      <a:pt x="454" y="1002"/>
                      <a:pt x="470" y="1013"/>
                      <a:pt x="472" y="1004"/>
                    </a:cubicBezTo>
                    <a:cubicBezTo>
                      <a:pt x="475" y="995"/>
                      <a:pt x="494" y="1007"/>
                      <a:pt x="499" y="997"/>
                    </a:cubicBezTo>
                    <a:cubicBezTo>
                      <a:pt x="504" y="988"/>
                      <a:pt x="502" y="979"/>
                      <a:pt x="496" y="976"/>
                    </a:cubicBezTo>
                    <a:cubicBezTo>
                      <a:pt x="489" y="972"/>
                      <a:pt x="496" y="967"/>
                      <a:pt x="502" y="966"/>
                    </a:cubicBezTo>
                    <a:cubicBezTo>
                      <a:pt x="508" y="966"/>
                      <a:pt x="504" y="962"/>
                      <a:pt x="499" y="961"/>
                    </a:cubicBezTo>
                    <a:cubicBezTo>
                      <a:pt x="493" y="961"/>
                      <a:pt x="496" y="957"/>
                      <a:pt x="504" y="952"/>
                    </a:cubicBezTo>
                    <a:cubicBezTo>
                      <a:pt x="511" y="947"/>
                      <a:pt x="504" y="948"/>
                      <a:pt x="505" y="940"/>
                    </a:cubicBezTo>
                    <a:cubicBezTo>
                      <a:pt x="506" y="933"/>
                      <a:pt x="497" y="945"/>
                      <a:pt x="493" y="936"/>
                    </a:cubicBezTo>
                    <a:cubicBezTo>
                      <a:pt x="488" y="926"/>
                      <a:pt x="478" y="933"/>
                      <a:pt x="472" y="927"/>
                    </a:cubicBezTo>
                    <a:cubicBezTo>
                      <a:pt x="461" y="915"/>
                      <a:pt x="457" y="930"/>
                      <a:pt x="448" y="922"/>
                    </a:cubicBezTo>
                    <a:cubicBezTo>
                      <a:pt x="440" y="914"/>
                      <a:pt x="444" y="902"/>
                      <a:pt x="427" y="911"/>
                    </a:cubicBezTo>
                    <a:cubicBezTo>
                      <a:pt x="410" y="920"/>
                      <a:pt x="411" y="903"/>
                      <a:pt x="398" y="909"/>
                    </a:cubicBezTo>
                    <a:cubicBezTo>
                      <a:pt x="384" y="914"/>
                      <a:pt x="394" y="898"/>
                      <a:pt x="386" y="885"/>
                    </a:cubicBezTo>
                    <a:cubicBezTo>
                      <a:pt x="377" y="873"/>
                      <a:pt x="377" y="882"/>
                      <a:pt x="367" y="879"/>
                    </a:cubicBezTo>
                    <a:cubicBezTo>
                      <a:pt x="356" y="875"/>
                      <a:pt x="366" y="877"/>
                      <a:pt x="360" y="869"/>
                    </a:cubicBezTo>
                    <a:cubicBezTo>
                      <a:pt x="353" y="860"/>
                      <a:pt x="373" y="859"/>
                      <a:pt x="363" y="854"/>
                    </a:cubicBezTo>
                    <a:cubicBezTo>
                      <a:pt x="348" y="846"/>
                      <a:pt x="359" y="832"/>
                      <a:pt x="348" y="839"/>
                    </a:cubicBezTo>
                    <a:cubicBezTo>
                      <a:pt x="341" y="843"/>
                      <a:pt x="342" y="831"/>
                      <a:pt x="333" y="838"/>
                    </a:cubicBezTo>
                    <a:cubicBezTo>
                      <a:pt x="324" y="845"/>
                      <a:pt x="314" y="832"/>
                      <a:pt x="313" y="843"/>
                    </a:cubicBezTo>
                    <a:cubicBezTo>
                      <a:pt x="312" y="853"/>
                      <a:pt x="301" y="846"/>
                      <a:pt x="299" y="846"/>
                    </a:cubicBezTo>
                    <a:cubicBezTo>
                      <a:pt x="288" y="830"/>
                      <a:pt x="303" y="829"/>
                      <a:pt x="290" y="817"/>
                    </a:cubicBezTo>
                    <a:cubicBezTo>
                      <a:pt x="285" y="812"/>
                      <a:pt x="290" y="801"/>
                      <a:pt x="299" y="807"/>
                    </a:cubicBezTo>
                    <a:cubicBezTo>
                      <a:pt x="310" y="815"/>
                      <a:pt x="313" y="807"/>
                      <a:pt x="319" y="802"/>
                    </a:cubicBezTo>
                    <a:cubicBezTo>
                      <a:pt x="329" y="794"/>
                      <a:pt x="315" y="796"/>
                      <a:pt x="316" y="789"/>
                    </a:cubicBezTo>
                    <a:cubicBezTo>
                      <a:pt x="316" y="779"/>
                      <a:pt x="292" y="790"/>
                      <a:pt x="300" y="778"/>
                    </a:cubicBezTo>
                    <a:cubicBezTo>
                      <a:pt x="306" y="770"/>
                      <a:pt x="288" y="776"/>
                      <a:pt x="284" y="758"/>
                    </a:cubicBezTo>
                    <a:cubicBezTo>
                      <a:pt x="282" y="744"/>
                      <a:pt x="269" y="747"/>
                      <a:pt x="278" y="740"/>
                    </a:cubicBezTo>
                    <a:cubicBezTo>
                      <a:pt x="287" y="733"/>
                      <a:pt x="273" y="734"/>
                      <a:pt x="278" y="722"/>
                    </a:cubicBezTo>
                    <a:cubicBezTo>
                      <a:pt x="283" y="710"/>
                      <a:pt x="273" y="716"/>
                      <a:pt x="270" y="711"/>
                    </a:cubicBezTo>
                    <a:cubicBezTo>
                      <a:pt x="266" y="706"/>
                      <a:pt x="260" y="703"/>
                      <a:pt x="247" y="710"/>
                    </a:cubicBezTo>
                    <a:cubicBezTo>
                      <a:pt x="234" y="717"/>
                      <a:pt x="248" y="697"/>
                      <a:pt x="232" y="701"/>
                    </a:cubicBezTo>
                    <a:cubicBezTo>
                      <a:pt x="217" y="704"/>
                      <a:pt x="227" y="694"/>
                      <a:pt x="210" y="695"/>
                    </a:cubicBezTo>
                    <a:cubicBezTo>
                      <a:pt x="210" y="695"/>
                      <a:pt x="215" y="686"/>
                      <a:pt x="208" y="678"/>
                    </a:cubicBezTo>
                    <a:cubicBezTo>
                      <a:pt x="200" y="670"/>
                      <a:pt x="206" y="667"/>
                      <a:pt x="202" y="668"/>
                    </a:cubicBezTo>
                    <a:cubicBezTo>
                      <a:pt x="197" y="669"/>
                      <a:pt x="199" y="657"/>
                      <a:pt x="202" y="655"/>
                    </a:cubicBezTo>
                    <a:cubicBezTo>
                      <a:pt x="208" y="649"/>
                      <a:pt x="198" y="648"/>
                      <a:pt x="191" y="640"/>
                    </a:cubicBezTo>
                    <a:cubicBezTo>
                      <a:pt x="195" y="623"/>
                      <a:pt x="207" y="635"/>
                      <a:pt x="196" y="620"/>
                    </a:cubicBezTo>
                    <a:cubicBezTo>
                      <a:pt x="186" y="605"/>
                      <a:pt x="201" y="616"/>
                      <a:pt x="193" y="600"/>
                    </a:cubicBezTo>
                    <a:cubicBezTo>
                      <a:pt x="186" y="584"/>
                      <a:pt x="200" y="591"/>
                      <a:pt x="201" y="579"/>
                    </a:cubicBezTo>
                    <a:cubicBezTo>
                      <a:pt x="201" y="567"/>
                      <a:pt x="215" y="574"/>
                      <a:pt x="207" y="565"/>
                    </a:cubicBezTo>
                    <a:cubicBezTo>
                      <a:pt x="210" y="561"/>
                      <a:pt x="201" y="548"/>
                      <a:pt x="212" y="555"/>
                    </a:cubicBezTo>
                    <a:cubicBezTo>
                      <a:pt x="222" y="563"/>
                      <a:pt x="211" y="547"/>
                      <a:pt x="223" y="552"/>
                    </a:cubicBezTo>
                    <a:cubicBezTo>
                      <a:pt x="235" y="557"/>
                      <a:pt x="226" y="540"/>
                      <a:pt x="242" y="545"/>
                    </a:cubicBezTo>
                    <a:cubicBezTo>
                      <a:pt x="259" y="549"/>
                      <a:pt x="259" y="552"/>
                      <a:pt x="261" y="547"/>
                    </a:cubicBezTo>
                    <a:cubicBezTo>
                      <a:pt x="264" y="543"/>
                      <a:pt x="255" y="547"/>
                      <a:pt x="252" y="540"/>
                    </a:cubicBezTo>
                    <a:cubicBezTo>
                      <a:pt x="248" y="533"/>
                      <a:pt x="234" y="542"/>
                      <a:pt x="229" y="534"/>
                    </a:cubicBezTo>
                    <a:cubicBezTo>
                      <a:pt x="224" y="527"/>
                      <a:pt x="225" y="535"/>
                      <a:pt x="219" y="527"/>
                    </a:cubicBezTo>
                    <a:cubicBezTo>
                      <a:pt x="211" y="517"/>
                      <a:pt x="227" y="531"/>
                      <a:pt x="222" y="522"/>
                    </a:cubicBezTo>
                    <a:cubicBezTo>
                      <a:pt x="219" y="516"/>
                      <a:pt x="227" y="518"/>
                      <a:pt x="224" y="516"/>
                    </a:cubicBezTo>
                    <a:cubicBezTo>
                      <a:pt x="219" y="511"/>
                      <a:pt x="211" y="528"/>
                      <a:pt x="203" y="522"/>
                    </a:cubicBezTo>
                    <a:cubicBezTo>
                      <a:pt x="209" y="512"/>
                      <a:pt x="220" y="509"/>
                      <a:pt x="246" y="484"/>
                    </a:cubicBezTo>
                    <a:cubicBezTo>
                      <a:pt x="272" y="458"/>
                      <a:pt x="285" y="440"/>
                      <a:pt x="292" y="432"/>
                    </a:cubicBezTo>
                    <a:cubicBezTo>
                      <a:pt x="298" y="423"/>
                      <a:pt x="290" y="426"/>
                      <a:pt x="287" y="417"/>
                    </a:cubicBezTo>
                    <a:cubicBezTo>
                      <a:pt x="284" y="409"/>
                      <a:pt x="267" y="404"/>
                      <a:pt x="258" y="396"/>
                    </a:cubicBezTo>
                    <a:cubicBezTo>
                      <a:pt x="250" y="388"/>
                      <a:pt x="270" y="390"/>
                      <a:pt x="270" y="377"/>
                    </a:cubicBezTo>
                    <a:cubicBezTo>
                      <a:pt x="271" y="369"/>
                      <a:pt x="254" y="369"/>
                      <a:pt x="257" y="365"/>
                    </a:cubicBezTo>
                    <a:cubicBezTo>
                      <a:pt x="260" y="360"/>
                      <a:pt x="252" y="361"/>
                      <a:pt x="259" y="356"/>
                    </a:cubicBezTo>
                    <a:cubicBezTo>
                      <a:pt x="266" y="351"/>
                      <a:pt x="248" y="349"/>
                      <a:pt x="246" y="342"/>
                    </a:cubicBezTo>
                    <a:cubicBezTo>
                      <a:pt x="244" y="335"/>
                      <a:pt x="258" y="336"/>
                      <a:pt x="249" y="331"/>
                    </a:cubicBezTo>
                    <a:cubicBezTo>
                      <a:pt x="243" y="328"/>
                      <a:pt x="250" y="330"/>
                      <a:pt x="249" y="323"/>
                    </a:cubicBezTo>
                    <a:cubicBezTo>
                      <a:pt x="249" y="316"/>
                      <a:pt x="255" y="320"/>
                      <a:pt x="251" y="316"/>
                    </a:cubicBezTo>
                    <a:cubicBezTo>
                      <a:pt x="247" y="311"/>
                      <a:pt x="250" y="311"/>
                      <a:pt x="257" y="313"/>
                    </a:cubicBezTo>
                    <a:cubicBezTo>
                      <a:pt x="265" y="314"/>
                      <a:pt x="243" y="271"/>
                      <a:pt x="234" y="264"/>
                    </a:cubicBezTo>
                    <a:cubicBezTo>
                      <a:pt x="225" y="257"/>
                      <a:pt x="247" y="241"/>
                      <a:pt x="254" y="232"/>
                    </a:cubicBezTo>
                    <a:cubicBezTo>
                      <a:pt x="262" y="223"/>
                      <a:pt x="252" y="227"/>
                      <a:pt x="243" y="213"/>
                    </a:cubicBezTo>
                    <a:cubicBezTo>
                      <a:pt x="234" y="199"/>
                      <a:pt x="228" y="218"/>
                      <a:pt x="220" y="196"/>
                    </a:cubicBezTo>
                    <a:cubicBezTo>
                      <a:pt x="215" y="181"/>
                      <a:pt x="228" y="184"/>
                      <a:pt x="226" y="178"/>
                    </a:cubicBezTo>
                    <a:cubicBezTo>
                      <a:pt x="223" y="171"/>
                      <a:pt x="207" y="179"/>
                      <a:pt x="229" y="167"/>
                    </a:cubicBezTo>
                    <a:cubicBezTo>
                      <a:pt x="235" y="169"/>
                      <a:pt x="237" y="167"/>
                      <a:pt x="238" y="158"/>
                    </a:cubicBezTo>
                    <a:cubicBezTo>
                      <a:pt x="238" y="150"/>
                      <a:pt x="255" y="153"/>
                      <a:pt x="259" y="145"/>
                    </a:cubicBezTo>
                    <a:cubicBezTo>
                      <a:pt x="262" y="140"/>
                      <a:pt x="261" y="141"/>
                      <a:pt x="267" y="143"/>
                    </a:cubicBezTo>
                    <a:cubicBezTo>
                      <a:pt x="272" y="146"/>
                      <a:pt x="281" y="149"/>
                      <a:pt x="278" y="139"/>
                    </a:cubicBezTo>
                    <a:cubicBezTo>
                      <a:pt x="278" y="138"/>
                      <a:pt x="277" y="136"/>
                      <a:pt x="276" y="135"/>
                    </a:cubicBezTo>
                    <a:cubicBezTo>
                      <a:pt x="317" y="147"/>
                      <a:pt x="292" y="119"/>
                      <a:pt x="322" y="132"/>
                    </a:cubicBezTo>
                    <a:cubicBezTo>
                      <a:pt x="351" y="144"/>
                      <a:pt x="310" y="141"/>
                      <a:pt x="351" y="154"/>
                    </a:cubicBezTo>
                    <a:cubicBezTo>
                      <a:pt x="391" y="168"/>
                      <a:pt x="379" y="143"/>
                      <a:pt x="426" y="173"/>
                    </a:cubicBezTo>
                    <a:cubicBezTo>
                      <a:pt x="473" y="202"/>
                      <a:pt x="469" y="191"/>
                      <a:pt x="512" y="219"/>
                    </a:cubicBezTo>
                    <a:cubicBezTo>
                      <a:pt x="555" y="247"/>
                      <a:pt x="542" y="264"/>
                      <a:pt x="499" y="289"/>
                    </a:cubicBezTo>
                    <a:cubicBezTo>
                      <a:pt x="456" y="314"/>
                      <a:pt x="410" y="280"/>
                      <a:pt x="363" y="273"/>
                    </a:cubicBezTo>
                    <a:cubicBezTo>
                      <a:pt x="316" y="266"/>
                      <a:pt x="309" y="233"/>
                      <a:pt x="314" y="253"/>
                    </a:cubicBezTo>
                    <a:cubicBezTo>
                      <a:pt x="318" y="272"/>
                      <a:pt x="342" y="276"/>
                      <a:pt x="368" y="295"/>
                    </a:cubicBezTo>
                    <a:cubicBezTo>
                      <a:pt x="393" y="314"/>
                      <a:pt x="352" y="317"/>
                      <a:pt x="370" y="332"/>
                    </a:cubicBezTo>
                    <a:cubicBezTo>
                      <a:pt x="388" y="347"/>
                      <a:pt x="364" y="360"/>
                      <a:pt x="395" y="366"/>
                    </a:cubicBezTo>
                    <a:cubicBezTo>
                      <a:pt x="425" y="371"/>
                      <a:pt x="418" y="402"/>
                      <a:pt x="444" y="387"/>
                    </a:cubicBezTo>
                    <a:cubicBezTo>
                      <a:pt x="470" y="372"/>
                      <a:pt x="438" y="375"/>
                      <a:pt x="420" y="357"/>
                    </a:cubicBezTo>
                    <a:cubicBezTo>
                      <a:pt x="402" y="339"/>
                      <a:pt x="412" y="326"/>
                      <a:pt x="455" y="347"/>
                    </a:cubicBezTo>
                    <a:cubicBezTo>
                      <a:pt x="498" y="368"/>
                      <a:pt x="531" y="366"/>
                      <a:pt x="505" y="338"/>
                    </a:cubicBezTo>
                    <a:cubicBezTo>
                      <a:pt x="479" y="310"/>
                      <a:pt x="501" y="313"/>
                      <a:pt x="543" y="284"/>
                    </a:cubicBezTo>
                    <a:cubicBezTo>
                      <a:pt x="585" y="254"/>
                      <a:pt x="610" y="321"/>
                      <a:pt x="604" y="296"/>
                    </a:cubicBezTo>
                    <a:cubicBezTo>
                      <a:pt x="599" y="271"/>
                      <a:pt x="630" y="267"/>
                      <a:pt x="603" y="250"/>
                    </a:cubicBezTo>
                    <a:cubicBezTo>
                      <a:pt x="577" y="233"/>
                      <a:pt x="620" y="214"/>
                      <a:pt x="595" y="193"/>
                    </a:cubicBezTo>
                    <a:cubicBezTo>
                      <a:pt x="570" y="172"/>
                      <a:pt x="601" y="189"/>
                      <a:pt x="629" y="188"/>
                    </a:cubicBezTo>
                    <a:cubicBezTo>
                      <a:pt x="657" y="187"/>
                      <a:pt x="676" y="221"/>
                      <a:pt x="657" y="221"/>
                    </a:cubicBezTo>
                    <a:cubicBezTo>
                      <a:pt x="637" y="221"/>
                      <a:pt x="610" y="235"/>
                      <a:pt x="632" y="245"/>
                    </a:cubicBezTo>
                    <a:cubicBezTo>
                      <a:pt x="654" y="255"/>
                      <a:pt x="640" y="274"/>
                      <a:pt x="659" y="262"/>
                    </a:cubicBezTo>
                    <a:cubicBezTo>
                      <a:pt x="679" y="251"/>
                      <a:pt x="683" y="277"/>
                      <a:pt x="695" y="240"/>
                    </a:cubicBezTo>
                    <a:cubicBezTo>
                      <a:pt x="706" y="203"/>
                      <a:pt x="714" y="230"/>
                      <a:pt x="775" y="198"/>
                    </a:cubicBezTo>
                    <a:cubicBezTo>
                      <a:pt x="836" y="166"/>
                      <a:pt x="869" y="161"/>
                      <a:pt x="854" y="172"/>
                    </a:cubicBezTo>
                    <a:cubicBezTo>
                      <a:pt x="839" y="183"/>
                      <a:pt x="837" y="218"/>
                      <a:pt x="876" y="193"/>
                    </a:cubicBezTo>
                    <a:cubicBezTo>
                      <a:pt x="915" y="168"/>
                      <a:pt x="910" y="204"/>
                      <a:pt x="938" y="186"/>
                    </a:cubicBezTo>
                    <a:cubicBezTo>
                      <a:pt x="965" y="168"/>
                      <a:pt x="976" y="158"/>
                      <a:pt x="976" y="183"/>
                    </a:cubicBezTo>
                    <a:cubicBezTo>
                      <a:pt x="976" y="210"/>
                      <a:pt x="1025" y="176"/>
                      <a:pt x="1010" y="161"/>
                    </a:cubicBezTo>
                    <a:cubicBezTo>
                      <a:pt x="986" y="137"/>
                      <a:pt x="1029" y="120"/>
                      <a:pt x="1119" y="155"/>
                    </a:cubicBezTo>
                    <a:cubicBezTo>
                      <a:pt x="1208" y="189"/>
                      <a:pt x="1192" y="220"/>
                      <a:pt x="1214" y="188"/>
                    </a:cubicBezTo>
                    <a:cubicBezTo>
                      <a:pt x="1236" y="157"/>
                      <a:pt x="1142" y="155"/>
                      <a:pt x="1167" y="121"/>
                    </a:cubicBezTo>
                    <a:cubicBezTo>
                      <a:pt x="1192" y="86"/>
                      <a:pt x="1129" y="86"/>
                      <a:pt x="1181" y="65"/>
                    </a:cubicBezTo>
                    <a:cubicBezTo>
                      <a:pt x="1208" y="54"/>
                      <a:pt x="1209" y="16"/>
                      <a:pt x="1220" y="0"/>
                    </a:cubicBezTo>
                    <a:cubicBezTo>
                      <a:pt x="1255" y="0"/>
                      <a:pt x="1255" y="0"/>
                      <a:pt x="1255" y="0"/>
                    </a:cubicBezTo>
                    <a:cubicBezTo>
                      <a:pt x="1255" y="274"/>
                      <a:pt x="1255" y="274"/>
                      <a:pt x="1255" y="274"/>
                    </a:cubicBezTo>
                    <a:cubicBezTo>
                      <a:pt x="1239" y="278"/>
                      <a:pt x="1230" y="278"/>
                      <a:pt x="1255" y="283"/>
                    </a:cubicBezTo>
                    <a:close/>
                    <a:moveTo>
                      <a:pt x="980" y="111"/>
                    </a:moveTo>
                    <a:cubicBezTo>
                      <a:pt x="970" y="101"/>
                      <a:pt x="969" y="106"/>
                      <a:pt x="962" y="108"/>
                    </a:cubicBezTo>
                    <a:cubicBezTo>
                      <a:pt x="956" y="110"/>
                      <a:pt x="968" y="118"/>
                      <a:pt x="962" y="115"/>
                    </a:cubicBezTo>
                    <a:cubicBezTo>
                      <a:pt x="956" y="112"/>
                      <a:pt x="956" y="120"/>
                      <a:pt x="966" y="128"/>
                    </a:cubicBezTo>
                    <a:cubicBezTo>
                      <a:pt x="971" y="132"/>
                      <a:pt x="973" y="131"/>
                      <a:pt x="974" y="129"/>
                    </a:cubicBezTo>
                    <a:cubicBezTo>
                      <a:pt x="974" y="127"/>
                      <a:pt x="986" y="129"/>
                      <a:pt x="985" y="135"/>
                    </a:cubicBezTo>
                    <a:cubicBezTo>
                      <a:pt x="984" y="142"/>
                      <a:pt x="1008" y="137"/>
                      <a:pt x="1009" y="132"/>
                    </a:cubicBezTo>
                    <a:cubicBezTo>
                      <a:pt x="1011" y="127"/>
                      <a:pt x="994" y="124"/>
                      <a:pt x="980" y="111"/>
                    </a:cubicBezTo>
                    <a:close/>
                    <a:moveTo>
                      <a:pt x="812" y="21"/>
                    </a:moveTo>
                    <a:cubicBezTo>
                      <a:pt x="801" y="40"/>
                      <a:pt x="796" y="15"/>
                      <a:pt x="788" y="34"/>
                    </a:cubicBezTo>
                    <a:cubicBezTo>
                      <a:pt x="779" y="52"/>
                      <a:pt x="778" y="59"/>
                      <a:pt x="805" y="59"/>
                    </a:cubicBezTo>
                    <a:cubicBezTo>
                      <a:pt x="831" y="59"/>
                      <a:pt x="791" y="62"/>
                      <a:pt x="816" y="76"/>
                    </a:cubicBezTo>
                    <a:cubicBezTo>
                      <a:pt x="841" y="90"/>
                      <a:pt x="821" y="48"/>
                      <a:pt x="836" y="67"/>
                    </a:cubicBezTo>
                    <a:cubicBezTo>
                      <a:pt x="852" y="87"/>
                      <a:pt x="812" y="88"/>
                      <a:pt x="844" y="90"/>
                    </a:cubicBezTo>
                    <a:cubicBezTo>
                      <a:pt x="875" y="93"/>
                      <a:pt x="857" y="99"/>
                      <a:pt x="882" y="99"/>
                    </a:cubicBezTo>
                    <a:cubicBezTo>
                      <a:pt x="907" y="99"/>
                      <a:pt x="912" y="108"/>
                      <a:pt x="935" y="96"/>
                    </a:cubicBezTo>
                    <a:cubicBezTo>
                      <a:pt x="947" y="89"/>
                      <a:pt x="905" y="81"/>
                      <a:pt x="898" y="64"/>
                    </a:cubicBezTo>
                    <a:cubicBezTo>
                      <a:pt x="890" y="46"/>
                      <a:pt x="876" y="50"/>
                      <a:pt x="882" y="20"/>
                    </a:cubicBezTo>
                    <a:cubicBezTo>
                      <a:pt x="883" y="12"/>
                      <a:pt x="888" y="5"/>
                      <a:pt x="892" y="0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809" y="4"/>
                      <a:pt x="818" y="8"/>
                      <a:pt x="812" y="21"/>
                    </a:cubicBezTo>
                    <a:close/>
                    <a:moveTo>
                      <a:pt x="75" y="739"/>
                    </a:moveTo>
                    <a:cubicBezTo>
                      <a:pt x="63" y="730"/>
                      <a:pt x="73" y="743"/>
                      <a:pt x="40" y="729"/>
                    </a:cubicBezTo>
                    <a:cubicBezTo>
                      <a:pt x="40" y="733"/>
                      <a:pt x="36" y="728"/>
                      <a:pt x="38" y="736"/>
                    </a:cubicBezTo>
                    <a:cubicBezTo>
                      <a:pt x="40" y="742"/>
                      <a:pt x="31" y="743"/>
                      <a:pt x="27" y="742"/>
                    </a:cubicBezTo>
                    <a:cubicBezTo>
                      <a:pt x="23" y="740"/>
                      <a:pt x="29" y="735"/>
                      <a:pt x="32" y="729"/>
                    </a:cubicBezTo>
                    <a:cubicBezTo>
                      <a:pt x="36" y="724"/>
                      <a:pt x="33" y="727"/>
                      <a:pt x="25" y="735"/>
                    </a:cubicBezTo>
                    <a:cubicBezTo>
                      <a:pt x="18" y="743"/>
                      <a:pt x="20" y="739"/>
                      <a:pt x="10" y="739"/>
                    </a:cubicBezTo>
                    <a:cubicBezTo>
                      <a:pt x="0" y="740"/>
                      <a:pt x="13" y="749"/>
                      <a:pt x="0" y="758"/>
                    </a:cubicBezTo>
                    <a:cubicBezTo>
                      <a:pt x="30" y="764"/>
                      <a:pt x="60" y="767"/>
                      <a:pt x="77" y="761"/>
                    </a:cubicBezTo>
                    <a:cubicBezTo>
                      <a:pt x="73" y="747"/>
                      <a:pt x="84" y="745"/>
                      <a:pt x="75" y="739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2" name="Google Shape;119;p1">
                <a:extLst>
                  <a:ext uri="{FF2B5EF4-FFF2-40B4-BE49-F238E27FC236}">
                    <a16:creationId xmlns:a16="http://schemas.microsoft.com/office/drawing/2014/main" id="{57EB4595-6727-A44F-25EA-12F1E7EBE52D}"/>
                  </a:ext>
                </a:extLst>
              </p:cNvPr>
              <p:cNvSpPr/>
              <p:nvPr/>
            </p:nvSpPr>
            <p:spPr>
              <a:xfrm>
                <a:off x="4582803" y="3017163"/>
                <a:ext cx="970083" cy="802800"/>
              </a:xfrm>
              <a:custGeom>
                <a:avLst/>
                <a:gdLst/>
                <a:ahLst/>
                <a:cxnLst/>
                <a:rect l="l" t="t" r="r" b="b"/>
                <a:pathLst>
                  <a:path w="250" h="188" extrusionOk="0">
                    <a:moveTo>
                      <a:pt x="237" y="95"/>
                    </a:moveTo>
                    <a:cubicBezTo>
                      <a:pt x="237" y="85"/>
                      <a:pt x="213" y="96"/>
                      <a:pt x="221" y="84"/>
                    </a:cubicBezTo>
                    <a:cubicBezTo>
                      <a:pt x="227" y="76"/>
                      <a:pt x="209" y="82"/>
                      <a:pt x="205" y="64"/>
                    </a:cubicBezTo>
                    <a:cubicBezTo>
                      <a:pt x="203" y="50"/>
                      <a:pt x="190" y="53"/>
                      <a:pt x="199" y="46"/>
                    </a:cubicBezTo>
                    <a:cubicBezTo>
                      <a:pt x="208" y="39"/>
                      <a:pt x="194" y="40"/>
                      <a:pt x="199" y="28"/>
                    </a:cubicBezTo>
                    <a:cubicBezTo>
                      <a:pt x="204" y="16"/>
                      <a:pt x="194" y="22"/>
                      <a:pt x="191" y="17"/>
                    </a:cubicBezTo>
                    <a:cubicBezTo>
                      <a:pt x="187" y="12"/>
                      <a:pt x="181" y="9"/>
                      <a:pt x="168" y="16"/>
                    </a:cubicBezTo>
                    <a:cubicBezTo>
                      <a:pt x="155" y="23"/>
                      <a:pt x="169" y="3"/>
                      <a:pt x="153" y="7"/>
                    </a:cubicBezTo>
                    <a:cubicBezTo>
                      <a:pt x="138" y="10"/>
                      <a:pt x="148" y="0"/>
                      <a:pt x="131" y="1"/>
                    </a:cubicBezTo>
                    <a:cubicBezTo>
                      <a:pt x="122" y="3"/>
                      <a:pt x="123" y="4"/>
                      <a:pt x="118" y="11"/>
                    </a:cubicBezTo>
                    <a:cubicBezTo>
                      <a:pt x="113" y="19"/>
                      <a:pt x="108" y="7"/>
                      <a:pt x="93" y="19"/>
                    </a:cubicBezTo>
                    <a:cubicBezTo>
                      <a:pt x="84" y="40"/>
                      <a:pt x="100" y="26"/>
                      <a:pt x="95" y="36"/>
                    </a:cubicBezTo>
                    <a:cubicBezTo>
                      <a:pt x="90" y="47"/>
                      <a:pt x="84" y="35"/>
                      <a:pt x="71" y="55"/>
                    </a:cubicBezTo>
                    <a:cubicBezTo>
                      <a:pt x="63" y="69"/>
                      <a:pt x="79" y="70"/>
                      <a:pt x="71" y="76"/>
                    </a:cubicBezTo>
                    <a:cubicBezTo>
                      <a:pt x="64" y="81"/>
                      <a:pt x="69" y="61"/>
                      <a:pt x="52" y="76"/>
                    </a:cubicBezTo>
                    <a:cubicBezTo>
                      <a:pt x="36" y="91"/>
                      <a:pt x="34" y="80"/>
                      <a:pt x="16" y="84"/>
                    </a:cubicBezTo>
                    <a:cubicBezTo>
                      <a:pt x="24" y="110"/>
                      <a:pt x="33" y="129"/>
                      <a:pt x="23" y="133"/>
                    </a:cubicBezTo>
                    <a:cubicBezTo>
                      <a:pt x="13" y="137"/>
                      <a:pt x="0" y="146"/>
                      <a:pt x="11" y="149"/>
                    </a:cubicBezTo>
                    <a:cubicBezTo>
                      <a:pt x="28" y="153"/>
                      <a:pt x="12" y="165"/>
                      <a:pt x="19" y="175"/>
                    </a:cubicBezTo>
                    <a:cubicBezTo>
                      <a:pt x="19" y="175"/>
                      <a:pt x="21" y="168"/>
                      <a:pt x="27" y="170"/>
                    </a:cubicBezTo>
                    <a:cubicBezTo>
                      <a:pt x="36" y="174"/>
                      <a:pt x="23" y="162"/>
                      <a:pt x="53" y="158"/>
                    </a:cubicBezTo>
                    <a:cubicBezTo>
                      <a:pt x="83" y="155"/>
                      <a:pt x="90" y="166"/>
                      <a:pt x="100" y="165"/>
                    </a:cubicBezTo>
                    <a:cubicBezTo>
                      <a:pt x="111" y="165"/>
                      <a:pt x="103" y="171"/>
                      <a:pt x="122" y="170"/>
                    </a:cubicBezTo>
                    <a:cubicBezTo>
                      <a:pt x="153" y="170"/>
                      <a:pt x="136" y="183"/>
                      <a:pt x="149" y="173"/>
                    </a:cubicBezTo>
                    <a:cubicBezTo>
                      <a:pt x="161" y="163"/>
                      <a:pt x="155" y="184"/>
                      <a:pt x="163" y="179"/>
                    </a:cubicBezTo>
                    <a:cubicBezTo>
                      <a:pt x="169" y="176"/>
                      <a:pt x="180" y="176"/>
                      <a:pt x="183" y="179"/>
                    </a:cubicBezTo>
                    <a:cubicBezTo>
                      <a:pt x="191" y="188"/>
                      <a:pt x="191" y="186"/>
                      <a:pt x="191" y="174"/>
                    </a:cubicBezTo>
                    <a:cubicBezTo>
                      <a:pt x="191" y="161"/>
                      <a:pt x="200" y="151"/>
                      <a:pt x="220" y="152"/>
                    </a:cubicBezTo>
                    <a:cubicBezTo>
                      <a:pt x="209" y="136"/>
                      <a:pt x="224" y="135"/>
                      <a:pt x="211" y="123"/>
                    </a:cubicBezTo>
                    <a:cubicBezTo>
                      <a:pt x="206" y="118"/>
                      <a:pt x="211" y="107"/>
                      <a:pt x="220" y="113"/>
                    </a:cubicBezTo>
                    <a:cubicBezTo>
                      <a:pt x="231" y="121"/>
                      <a:pt x="234" y="113"/>
                      <a:pt x="240" y="108"/>
                    </a:cubicBezTo>
                    <a:cubicBezTo>
                      <a:pt x="250" y="100"/>
                      <a:pt x="236" y="102"/>
                      <a:pt x="237" y="95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3" name="Google Shape;120;p1">
                <a:extLst>
                  <a:ext uri="{FF2B5EF4-FFF2-40B4-BE49-F238E27FC236}">
                    <a16:creationId xmlns:a16="http://schemas.microsoft.com/office/drawing/2014/main" id="{DB6BA1D0-55BE-DBBF-77BF-C02409CC3F09}"/>
                  </a:ext>
                </a:extLst>
              </p:cNvPr>
              <p:cNvSpPr/>
              <p:nvPr/>
            </p:nvSpPr>
            <p:spPr>
              <a:xfrm>
                <a:off x="3721773" y="3226823"/>
                <a:ext cx="1017285" cy="931823"/>
              </a:xfrm>
              <a:custGeom>
                <a:avLst/>
                <a:gdLst/>
                <a:ahLst/>
                <a:cxnLst/>
                <a:rect l="l" t="t" r="r" b="b"/>
                <a:pathLst>
                  <a:path w="262" h="218" extrusionOk="0">
                    <a:moveTo>
                      <a:pt x="246" y="141"/>
                    </a:moveTo>
                    <a:cubicBezTo>
                      <a:pt x="235" y="130"/>
                      <a:pt x="245" y="132"/>
                      <a:pt x="241" y="125"/>
                    </a:cubicBezTo>
                    <a:cubicBezTo>
                      <a:pt x="233" y="115"/>
                      <a:pt x="250" y="104"/>
                      <a:pt x="233" y="100"/>
                    </a:cubicBezTo>
                    <a:cubicBezTo>
                      <a:pt x="222" y="97"/>
                      <a:pt x="235" y="88"/>
                      <a:pt x="245" y="84"/>
                    </a:cubicBezTo>
                    <a:cubicBezTo>
                      <a:pt x="255" y="80"/>
                      <a:pt x="246" y="61"/>
                      <a:pt x="238" y="35"/>
                    </a:cubicBezTo>
                    <a:cubicBezTo>
                      <a:pt x="241" y="26"/>
                      <a:pt x="226" y="17"/>
                      <a:pt x="220" y="18"/>
                    </a:cubicBezTo>
                    <a:cubicBezTo>
                      <a:pt x="203" y="24"/>
                      <a:pt x="173" y="21"/>
                      <a:pt x="143" y="15"/>
                    </a:cubicBezTo>
                    <a:cubicBezTo>
                      <a:pt x="134" y="21"/>
                      <a:pt x="119" y="22"/>
                      <a:pt x="116" y="14"/>
                    </a:cubicBezTo>
                    <a:cubicBezTo>
                      <a:pt x="113" y="5"/>
                      <a:pt x="111" y="3"/>
                      <a:pt x="117" y="8"/>
                    </a:cubicBezTo>
                    <a:cubicBezTo>
                      <a:pt x="124" y="13"/>
                      <a:pt x="126" y="10"/>
                      <a:pt x="122" y="8"/>
                    </a:cubicBezTo>
                    <a:cubicBezTo>
                      <a:pt x="109" y="0"/>
                      <a:pt x="111" y="0"/>
                      <a:pt x="95" y="3"/>
                    </a:cubicBezTo>
                    <a:cubicBezTo>
                      <a:pt x="71" y="7"/>
                      <a:pt x="88" y="7"/>
                      <a:pt x="72" y="11"/>
                    </a:cubicBezTo>
                    <a:cubicBezTo>
                      <a:pt x="56" y="15"/>
                      <a:pt x="70" y="20"/>
                      <a:pt x="45" y="25"/>
                    </a:cubicBezTo>
                    <a:cubicBezTo>
                      <a:pt x="24" y="29"/>
                      <a:pt x="21" y="37"/>
                      <a:pt x="9" y="35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2" y="43"/>
                      <a:pt x="13" y="37"/>
                      <a:pt x="16" y="39"/>
                    </a:cubicBezTo>
                    <a:cubicBezTo>
                      <a:pt x="19" y="41"/>
                      <a:pt x="17" y="40"/>
                      <a:pt x="18" y="45"/>
                    </a:cubicBezTo>
                    <a:cubicBezTo>
                      <a:pt x="19" y="49"/>
                      <a:pt x="16" y="45"/>
                      <a:pt x="10" y="44"/>
                    </a:cubicBezTo>
                    <a:cubicBezTo>
                      <a:pt x="18" y="67"/>
                      <a:pt x="0" y="71"/>
                      <a:pt x="13" y="81"/>
                    </a:cubicBezTo>
                    <a:cubicBezTo>
                      <a:pt x="26" y="91"/>
                      <a:pt x="14" y="90"/>
                      <a:pt x="19" y="98"/>
                    </a:cubicBezTo>
                    <a:cubicBezTo>
                      <a:pt x="28" y="111"/>
                      <a:pt x="17" y="108"/>
                      <a:pt x="20" y="120"/>
                    </a:cubicBezTo>
                    <a:cubicBezTo>
                      <a:pt x="22" y="131"/>
                      <a:pt x="34" y="121"/>
                      <a:pt x="25" y="147"/>
                    </a:cubicBezTo>
                    <a:cubicBezTo>
                      <a:pt x="38" y="139"/>
                      <a:pt x="28" y="145"/>
                      <a:pt x="44" y="152"/>
                    </a:cubicBezTo>
                    <a:cubicBezTo>
                      <a:pt x="60" y="159"/>
                      <a:pt x="60" y="153"/>
                      <a:pt x="64" y="158"/>
                    </a:cubicBezTo>
                    <a:cubicBezTo>
                      <a:pt x="67" y="162"/>
                      <a:pt x="52" y="158"/>
                      <a:pt x="63" y="170"/>
                    </a:cubicBezTo>
                    <a:cubicBezTo>
                      <a:pt x="75" y="183"/>
                      <a:pt x="79" y="172"/>
                      <a:pt x="76" y="168"/>
                    </a:cubicBezTo>
                    <a:cubicBezTo>
                      <a:pt x="72" y="163"/>
                      <a:pt x="82" y="168"/>
                      <a:pt x="90" y="170"/>
                    </a:cubicBezTo>
                    <a:cubicBezTo>
                      <a:pt x="98" y="172"/>
                      <a:pt x="90" y="173"/>
                      <a:pt x="95" y="178"/>
                    </a:cubicBezTo>
                    <a:cubicBezTo>
                      <a:pt x="101" y="183"/>
                      <a:pt x="98" y="176"/>
                      <a:pt x="109" y="180"/>
                    </a:cubicBezTo>
                    <a:cubicBezTo>
                      <a:pt x="119" y="184"/>
                      <a:pt x="121" y="191"/>
                      <a:pt x="123" y="198"/>
                    </a:cubicBezTo>
                    <a:cubicBezTo>
                      <a:pt x="125" y="199"/>
                      <a:pt x="126" y="198"/>
                      <a:pt x="126" y="201"/>
                    </a:cubicBezTo>
                    <a:cubicBezTo>
                      <a:pt x="126" y="204"/>
                      <a:pt x="129" y="204"/>
                      <a:pt x="134" y="198"/>
                    </a:cubicBezTo>
                    <a:cubicBezTo>
                      <a:pt x="138" y="192"/>
                      <a:pt x="149" y="198"/>
                      <a:pt x="147" y="206"/>
                    </a:cubicBezTo>
                    <a:cubicBezTo>
                      <a:pt x="145" y="211"/>
                      <a:pt x="149" y="207"/>
                      <a:pt x="152" y="210"/>
                    </a:cubicBezTo>
                    <a:cubicBezTo>
                      <a:pt x="155" y="212"/>
                      <a:pt x="157" y="201"/>
                      <a:pt x="163" y="202"/>
                    </a:cubicBezTo>
                    <a:cubicBezTo>
                      <a:pt x="167" y="202"/>
                      <a:pt x="185" y="200"/>
                      <a:pt x="199" y="205"/>
                    </a:cubicBezTo>
                    <a:cubicBezTo>
                      <a:pt x="203" y="206"/>
                      <a:pt x="197" y="209"/>
                      <a:pt x="214" y="214"/>
                    </a:cubicBezTo>
                    <a:cubicBezTo>
                      <a:pt x="230" y="218"/>
                      <a:pt x="216" y="213"/>
                      <a:pt x="219" y="208"/>
                    </a:cubicBezTo>
                    <a:cubicBezTo>
                      <a:pt x="222" y="203"/>
                      <a:pt x="214" y="200"/>
                      <a:pt x="221" y="192"/>
                    </a:cubicBezTo>
                    <a:cubicBezTo>
                      <a:pt x="228" y="183"/>
                      <a:pt x="238" y="168"/>
                      <a:pt x="245" y="167"/>
                    </a:cubicBezTo>
                    <a:cubicBezTo>
                      <a:pt x="257" y="164"/>
                      <a:pt x="254" y="159"/>
                      <a:pt x="250" y="154"/>
                    </a:cubicBezTo>
                    <a:cubicBezTo>
                      <a:pt x="245" y="148"/>
                      <a:pt x="262" y="158"/>
                      <a:pt x="246" y="141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4" name="Google Shape;121;p1">
                <a:extLst>
                  <a:ext uri="{FF2B5EF4-FFF2-40B4-BE49-F238E27FC236}">
                    <a16:creationId xmlns:a16="http://schemas.microsoft.com/office/drawing/2014/main" id="{E7491390-2097-9206-A0BA-3A6DDECFE996}"/>
                  </a:ext>
                </a:extLst>
              </p:cNvPr>
              <p:cNvSpPr/>
              <p:nvPr/>
            </p:nvSpPr>
            <p:spPr>
              <a:xfrm>
                <a:off x="1921584" y="3828922"/>
                <a:ext cx="1279338" cy="1333222"/>
              </a:xfrm>
              <a:custGeom>
                <a:avLst/>
                <a:gdLst/>
                <a:ahLst/>
                <a:cxnLst/>
                <a:rect l="l" t="t" r="r" b="b"/>
                <a:pathLst>
                  <a:path w="330" h="312" extrusionOk="0">
                    <a:moveTo>
                      <a:pt x="308" y="126"/>
                    </a:moveTo>
                    <a:cubicBezTo>
                      <a:pt x="301" y="133"/>
                      <a:pt x="299" y="127"/>
                      <a:pt x="295" y="130"/>
                    </a:cubicBezTo>
                    <a:cubicBezTo>
                      <a:pt x="291" y="134"/>
                      <a:pt x="299" y="134"/>
                      <a:pt x="292" y="138"/>
                    </a:cubicBezTo>
                    <a:cubicBezTo>
                      <a:pt x="285" y="141"/>
                      <a:pt x="293" y="144"/>
                      <a:pt x="284" y="147"/>
                    </a:cubicBezTo>
                    <a:cubicBezTo>
                      <a:pt x="277" y="150"/>
                      <a:pt x="286" y="154"/>
                      <a:pt x="276" y="159"/>
                    </a:cubicBezTo>
                    <a:cubicBezTo>
                      <a:pt x="269" y="163"/>
                      <a:pt x="277" y="169"/>
                      <a:pt x="271" y="173"/>
                    </a:cubicBezTo>
                    <a:cubicBezTo>
                      <a:pt x="266" y="177"/>
                      <a:pt x="269" y="180"/>
                      <a:pt x="275" y="177"/>
                    </a:cubicBezTo>
                    <a:cubicBezTo>
                      <a:pt x="280" y="174"/>
                      <a:pt x="274" y="168"/>
                      <a:pt x="284" y="166"/>
                    </a:cubicBezTo>
                    <a:cubicBezTo>
                      <a:pt x="293" y="165"/>
                      <a:pt x="289" y="175"/>
                      <a:pt x="288" y="177"/>
                    </a:cubicBezTo>
                    <a:cubicBezTo>
                      <a:pt x="287" y="179"/>
                      <a:pt x="293" y="176"/>
                      <a:pt x="294" y="185"/>
                    </a:cubicBezTo>
                    <a:cubicBezTo>
                      <a:pt x="285" y="198"/>
                      <a:pt x="304" y="199"/>
                      <a:pt x="298" y="206"/>
                    </a:cubicBezTo>
                    <a:cubicBezTo>
                      <a:pt x="292" y="213"/>
                      <a:pt x="278" y="210"/>
                      <a:pt x="290" y="219"/>
                    </a:cubicBezTo>
                    <a:cubicBezTo>
                      <a:pt x="306" y="229"/>
                      <a:pt x="288" y="229"/>
                      <a:pt x="293" y="240"/>
                    </a:cubicBezTo>
                    <a:cubicBezTo>
                      <a:pt x="297" y="251"/>
                      <a:pt x="309" y="243"/>
                      <a:pt x="311" y="246"/>
                    </a:cubicBezTo>
                    <a:cubicBezTo>
                      <a:pt x="314" y="249"/>
                      <a:pt x="306" y="257"/>
                      <a:pt x="307" y="261"/>
                    </a:cubicBezTo>
                    <a:cubicBezTo>
                      <a:pt x="301" y="265"/>
                      <a:pt x="287" y="271"/>
                      <a:pt x="288" y="274"/>
                    </a:cubicBezTo>
                    <a:cubicBezTo>
                      <a:pt x="289" y="281"/>
                      <a:pt x="269" y="285"/>
                      <a:pt x="265" y="282"/>
                    </a:cubicBezTo>
                    <a:cubicBezTo>
                      <a:pt x="260" y="276"/>
                      <a:pt x="259" y="285"/>
                      <a:pt x="255" y="279"/>
                    </a:cubicBezTo>
                    <a:cubicBezTo>
                      <a:pt x="251" y="273"/>
                      <a:pt x="250" y="272"/>
                      <a:pt x="241" y="274"/>
                    </a:cubicBezTo>
                    <a:cubicBezTo>
                      <a:pt x="232" y="276"/>
                      <a:pt x="239" y="272"/>
                      <a:pt x="229" y="272"/>
                    </a:cubicBezTo>
                    <a:cubicBezTo>
                      <a:pt x="219" y="272"/>
                      <a:pt x="229" y="260"/>
                      <a:pt x="213" y="273"/>
                    </a:cubicBezTo>
                    <a:cubicBezTo>
                      <a:pt x="207" y="278"/>
                      <a:pt x="199" y="276"/>
                      <a:pt x="199" y="285"/>
                    </a:cubicBezTo>
                    <a:cubicBezTo>
                      <a:pt x="200" y="295"/>
                      <a:pt x="197" y="291"/>
                      <a:pt x="199" y="305"/>
                    </a:cubicBezTo>
                    <a:cubicBezTo>
                      <a:pt x="186" y="304"/>
                      <a:pt x="193" y="312"/>
                      <a:pt x="185" y="308"/>
                    </a:cubicBezTo>
                    <a:cubicBezTo>
                      <a:pt x="177" y="304"/>
                      <a:pt x="179" y="312"/>
                      <a:pt x="165" y="303"/>
                    </a:cubicBezTo>
                    <a:cubicBezTo>
                      <a:pt x="165" y="301"/>
                      <a:pt x="163" y="297"/>
                      <a:pt x="158" y="299"/>
                    </a:cubicBezTo>
                    <a:cubicBezTo>
                      <a:pt x="132" y="283"/>
                      <a:pt x="144" y="298"/>
                      <a:pt x="135" y="296"/>
                    </a:cubicBezTo>
                    <a:cubicBezTo>
                      <a:pt x="124" y="293"/>
                      <a:pt x="124" y="299"/>
                      <a:pt x="120" y="295"/>
                    </a:cubicBezTo>
                    <a:cubicBezTo>
                      <a:pt x="115" y="289"/>
                      <a:pt x="109" y="296"/>
                      <a:pt x="106" y="291"/>
                    </a:cubicBezTo>
                    <a:cubicBezTo>
                      <a:pt x="102" y="282"/>
                      <a:pt x="87" y="287"/>
                      <a:pt x="88" y="280"/>
                    </a:cubicBezTo>
                    <a:cubicBezTo>
                      <a:pt x="89" y="274"/>
                      <a:pt x="83" y="278"/>
                      <a:pt x="79" y="273"/>
                    </a:cubicBezTo>
                    <a:cubicBezTo>
                      <a:pt x="84" y="271"/>
                      <a:pt x="88" y="267"/>
                      <a:pt x="89" y="247"/>
                    </a:cubicBezTo>
                    <a:cubicBezTo>
                      <a:pt x="91" y="228"/>
                      <a:pt x="92" y="231"/>
                      <a:pt x="94" y="229"/>
                    </a:cubicBezTo>
                    <a:cubicBezTo>
                      <a:pt x="96" y="228"/>
                      <a:pt x="94" y="224"/>
                      <a:pt x="92" y="226"/>
                    </a:cubicBezTo>
                    <a:cubicBezTo>
                      <a:pt x="90" y="228"/>
                      <a:pt x="90" y="227"/>
                      <a:pt x="92" y="217"/>
                    </a:cubicBezTo>
                    <a:cubicBezTo>
                      <a:pt x="93" y="206"/>
                      <a:pt x="96" y="199"/>
                      <a:pt x="96" y="199"/>
                    </a:cubicBezTo>
                    <a:cubicBezTo>
                      <a:pt x="103" y="201"/>
                      <a:pt x="106" y="219"/>
                      <a:pt x="105" y="212"/>
                    </a:cubicBezTo>
                    <a:cubicBezTo>
                      <a:pt x="104" y="205"/>
                      <a:pt x="106" y="201"/>
                      <a:pt x="95" y="195"/>
                    </a:cubicBezTo>
                    <a:cubicBezTo>
                      <a:pt x="84" y="189"/>
                      <a:pt x="93" y="194"/>
                      <a:pt x="95" y="186"/>
                    </a:cubicBezTo>
                    <a:cubicBezTo>
                      <a:pt x="97" y="175"/>
                      <a:pt x="90" y="179"/>
                      <a:pt x="93" y="174"/>
                    </a:cubicBezTo>
                    <a:cubicBezTo>
                      <a:pt x="95" y="170"/>
                      <a:pt x="92" y="174"/>
                      <a:pt x="83" y="168"/>
                    </a:cubicBezTo>
                    <a:cubicBezTo>
                      <a:pt x="74" y="163"/>
                      <a:pt x="66" y="153"/>
                      <a:pt x="71" y="149"/>
                    </a:cubicBezTo>
                    <a:cubicBezTo>
                      <a:pt x="73" y="147"/>
                      <a:pt x="74" y="144"/>
                      <a:pt x="69" y="143"/>
                    </a:cubicBezTo>
                    <a:cubicBezTo>
                      <a:pt x="63" y="143"/>
                      <a:pt x="74" y="137"/>
                      <a:pt x="65" y="138"/>
                    </a:cubicBezTo>
                    <a:cubicBezTo>
                      <a:pt x="56" y="138"/>
                      <a:pt x="59" y="135"/>
                      <a:pt x="61" y="132"/>
                    </a:cubicBezTo>
                    <a:cubicBezTo>
                      <a:pt x="63" y="129"/>
                      <a:pt x="60" y="128"/>
                      <a:pt x="55" y="129"/>
                    </a:cubicBezTo>
                    <a:cubicBezTo>
                      <a:pt x="46" y="131"/>
                      <a:pt x="54" y="124"/>
                      <a:pt x="48" y="126"/>
                    </a:cubicBezTo>
                    <a:cubicBezTo>
                      <a:pt x="42" y="127"/>
                      <a:pt x="42" y="123"/>
                      <a:pt x="35" y="121"/>
                    </a:cubicBezTo>
                    <a:cubicBezTo>
                      <a:pt x="28" y="118"/>
                      <a:pt x="22" y="116"/>
                      <a:pt x="18" y="118"/>
                    </a:cubicBezTo>
                    <a:cubicBezTo>
                      <a:pt x="11" y="121"/>
                      <a:pt x="16" y="116"/>
                      <a:pt x="8" y="111"/>
                    </a:cubicBezTo>
                    <a:cubicBezTo>
                      <a:pt x="0" y="107"/>
                      <a:pt x="18" y="109"/>
                      <a:pt x="16" y="106"/>
                    </a:cubicBezTo>
                    <a:cubicBezTo>
                      <a:pt x="14" y="102"/>
                      <a:pt x="9" y="106"/>
                      <a:pt x="8" y="103"/>
                    </a:cubicBezTo>
                    <a:cubicBezTo>
                      <a:pt x="8" y="100"/>
                      <a:pt x="17" y="100"/>
                      <a:pt x="13" y="99"/>
                    </a:cubicBezTo>
                    <a:cubicBezTo>
                      <a:pt x="9" y="97"/>
                      <a:pt x="5" y="101"/>
                      <a:pt x="4" y="97"/>
                    </a:cubicBezTo>
                    <a:cubicBezTo>
                      <a:pt x="3" y="94"/>
                      <a:pt x="6" y="89"/>
                      <a:pt x="16" y="88"/>
                    </a:cubicBezTo>
                    <a:cubicBezTo>
                      <a:pt x="26" y="87"/>
                      <a:pt x="20" y="83"/>
                      <a:pt x="25" y="86"/>
                    </a:cubicBezTo>
                    <a:cubicBezTo>
                      <a:pt x="31" y="89"/>
                      <a:pt x="35" y="87"/>
                      <a:pt x="34" y="84"/>
                    </a:cubicBezTo>
                    <a:cubicBezTo>
                      <a:pt x="33" y="79"/>
                      <a:pt x="37" y="84"/>
                      <a:pt x="42" y="80"/>
                    </a:cubicBezTo>
                    <a:cubicBezTo>
                      <a:pt x="48" y="76"/>
                      <a:pt x="50" y="87"/>
                      <a:pt x="53" y="91"/>
                    </a:cubicBezTo>
                    <a:cubicBezTo>
                      <a:pt x="56" y="95"/>
                      <a:pt x="59" y="90"/>
                      <a:pt x="63" y="88"/>
                    </a:cubicBezTo>
                    <a:cubicBezTo>
                      <a:pt x="69" y="84"/>
                      <a:pt x="64" y="91"/>
                      <a:pt x="70" y="89"/>
                    </a:cubicBezTo>
                    <a:cubicBezTo>
                      <a:pt x="76" y="88"/>
                      <a:pt x="72" y="86"/>
                      <a:pt x="75" y="86"/>
                    </a:cubicBezTo>
                    <a:cubicBezTo>
                      <a:pt x="78" y="86"/>
                      <a:pt x="75" y="91"/>
                      <a:pt x="83" y="90"/>
                    </a:cubicBezTo>
                    <a:cubicBezTo>
                      <a:pt x="91" y="89"/>
                      <a:pt x="81" y="87"/>
                      <a:pt x="84" y="80"/>
                    </a:cubicBezTo>
                    <a:cubicBezTo>
                      <a:pt x="85" y="76"/>
                      <a:pt x="82" y="64"/>
                      <a:pt x="78" y="63"/>
                    </a:cubicBezTo>
                    <a:cubicBezTo>
                      <a:pt x="73" y="60"/>
                      <a:pt x="79" y="57"/>
                      <a:pt x="75" y="52"/>
                    </a:cubicBezTo>
                    <a:cubicBezTo>
                      <a:pt x="72" y="47"/>
                      <a:pt x="79" y="53"/>
                      <a:pt x="87" y="51"/>
                    </a:cubicBezTo>
                    <a:cubicBezTo>
                      <a:pt x="94" y="48"/>
                      <a:pt x="89" y="64"/>
                      <a:pt x="94" y="63"/>
                    </a:cubicBezTo>
                    <a:cubicBezTo>
                      <a:pt x="107" y="60"/>
                      <a:pt x="114" y="68"/>
                      <a:pt x="120" y="64"/>
                    </a:cubicBezTo>
                    <a:cubicBezTo>
                      <a:pt x="126" y="61"/>
                      <a:pt x="132" y="60"/>
                      <a:pt x="128" y="59"/>
                    </a:cubicBezTo>
                    <a:cubicBezTo>
                      <a:pt x="124" y="58"/>
                      <a:pt x="117" y="53"/>
                      <a:pt x="135" y="46"/>
                    </a:cubicBezTo>
                    <a:cubicBezTo>
                      <a:pt x="152" y="38"/>
                      <a:pt x="156" y="39"/>
                      <a:pt x="157" y="35"/>
                    </a:cubicBezTo>
                    <a:cubicBezTo>
                      <a:pt x="159" y="32"/>
                      <a:pt x="164" y="34"/>
                      <a:pt x="161" y="30"/>
                    </a:cubicBezTo>
                    <a:cubicBezTo>
                      <a:pt x="158" y="26"/>
                      <a:pt x="163" y="28"/>
                      <a:pt x="161" y="25"/>
                    </a:cubicBezTo>
                    <a:cubicBezTo>
                      <a:pt x="159" y="22"/>
                      <a:pt x="161" y="20"/>
                      <a:pt x="160" y="13"/>
                    </a:cubicBezTo>
                    <a:cubicBezTo>
                      <a:pt x="159" y="5"/>
                      <a:pt x="166" y="3"/>
                      <a:pt x="184" y="0"/>
                    </a:cubicBezTo>
                    <a:cubicBezTo>
                      <a:pt x="191" y="23"/>
                      <a:pt x="198" y="6"/>
                      <a:pt x="202" y="17"/>
                    </a:cubicBezTo>
                    <a:cubicBezTo>
                      <a:pt x="205" y="26"/>
                      <a:pt x="209" y="18"/>
                      <a:pt x="212" y="24"/>
                    </a:cubicBezTo>
                    <a:cubicBezTo>
                      <a:pt x="214" y="29"/>
                      <a:pt x="224" y="25"/>
                      <a:pt x="226" y="36"/>
                    </a:cubicBezTo>
                    <a:cubicBezTo>
                      <a:pt x="228" y="52"/>
                      <a:pt x="236" y="32"/>
                      <a:pt x="242" y="34"/>
                    </a:cubicBezTo>
                    <a:cubicBezTo>
                      <a:pt x="245" y="36"/>
                      <a:pt x="236" y="44"/>
                      <a:pt x="247" y="48"/>
                    </a:cubicBezTo>
                    <a:cubicBezTo>
                      <a:pt x="256" y="51"/>
                      <a:pt x="254" y="61"/>
                      <a:pt x="265" y="57"/>
                    </a:cubicBezTo>
                    <a:cubicBezTo>
                      <a:pt x="271" y="60"/>
                      <a:pt x="275" y="59"/>
                      <a:pt x="279" y="58"/>
                    </a:cubicBezTo>
                    <a:cubicBezTo>
                      <a:pt x="288" y="61"/>
                      <a:pt x="285" y="68"/>
                      <a:pt x="290" y="68"/>
                    </a:cubicBezTo>
                    <a:cubicBezTo>
                      <a:pt x="296" y="67"/>
                      <a:pt x="292" y="73"/>
                      <a:pt x="300" y="71"/>
                    </a:cubicBezTo>
                    <a:cubicBezTo>
                      <a:pt x="309" y="69"/>
                      <a:pt x="314" y="73"/>
                      <a:pt x="322" y="76"/>
                    </a:cubicBezTo>
                    <a:cubicBezTo>
                      <a:pt x="330" y="80"/>
                      <a:pt x="307" y="85"/>
                      <a:pt x="308" y="126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5" name="Google Shape;122;p1">
                <a:extLst>
                  <a:ext uri="{FF2B5EF4-FFF2-40B4-BE49-F238E27FC236}">
                    <a16:creationId xmlns:a16="http://schemas.microsoft.com/office/drawing/2014/main" id="{5F396E4D-5AF5-B9B6-8795-CBD17419A86B}"/>
                  </a:ext>
                </a:extLst>
              </p:cNvPr>
              <p:cNvSpPr/>
              <p:nvPr/>
            </p:nvSpPr>
            <p:spPr>
              <a:xfrm>
                <a:off x="1459330" y="5171105"/>
                <a:ext cx="372733" cy="765169"/>
              </a:xfrm>
              <a:custGeom>
                <a:avLst/>
                <a:gdLst/>
                <a:ahLst/>
                <a:cxnLst/>
                <a:rect l="l" t="t" r="r" b="b"/>
                <a:pathLst>
                  <a:path w="96" h="179" extrusionOk="0">
                    <a:moveTo>
                      <a:pt x="83" y="18"/>
                    </a:moveTo>
                    <a:cubicBezTo>
                      <a:pt x="73" y="16"/>
                      <a:pt x="86" y="9"/>
                      <a:pt x="71" y="8"/>
                    </a:cubicBezTo>
                    <a:cubicBezTo>
                      <a:pt x="56" y="6"/>
                      <a:pt x="64" y="16"/>
                      <a:pt x="53" y="11"/>
                    </a:cubicBezTo>
                    <a:cubicBezTo>
                      <a:pt x="42" y="5"/>
                      <a:pt x="42" y="15"/>
                      <a:pt x="38" y="12"/>
                    </a:cubicBezTo>
                    <a:cubicBezTo>
                      <a:pt x="34" y="9"/>
                      <a:pt x="44" y="5"/>
                      <a:pt x="40" y="2"/>
                    </a:cubicBezTo>
                    <a:cubicBezTo>
                      <a:pt x="36" y="0"/>
                      <a:pt x="35" y="0"/>
                      <a:pt x="23" y="11"/>
                    </a:cubicBezTo>
                    <a:cubicBezTo>
                      <a:pt x="20" y="17"/>
                      <a:pt x="25" y="17"/>
                      <a:pt x="23" y="20"/>
                    </a:cubicBezTo>
                    <a:cubicBezTo>
                      <a:pt x="22" y="23"/>
                      <a:pt x="23" y="28"/>
                      <a:pt x="27" y="35"/>
                    </a:cubicBezTo>
                    <a:cubicBezTo>
                      <a:pt x="31" y="43"/>
                      <a:pt x="21" y="62"/>
                      <a:pt x="22" y="67"/>
                    </a:cubicBezTo>
                    <a:cubicBezTo>
                      <a:pt x="23" y="72"/>
                      <a:pt x="21" y="70"/>
                      <a:pt x="17" y="85"/>
                    </a:cubicBezTo>
                    <a:cubicBezTo>
                      <a:pt x="12" y="99"/>
                      <a:pt x="7" y="92"/>
                      <a:pt x="9" y="98"/>
                    </a:cubicBezTo>
                    <a:cubicBezTo>
                      <a:pt x="11" y="104"/>
                      <a:pt x="0" y="119"/>
                      <a:pt x="9" y="118"/>
                    </a:cubicBezTo>
                    <a:cubicBezTo>
                      <a:pt x="19" y="118"/>
                      <a:pt x="11" y="120"/>
                      <a:pt x="13" y="122"/>
                    </a:cubicBezTo>
                    <a:cubicBezTo>
                      <a:pt x="14" y="125"/>
                      <a:pt x="11" y="130"/>
                      <a:pt x="15" y="127"/>
                    </a:cubicBezTo>
                    <a:cubicBezTo>
                      <a:pt x="18" y="125"/>
                      <a:pt x="26" y="126"/>
                      <a:pt x="23" y="137"/>
                    </a:cubicBezTo>
                    <a:cubicBezTo>
                      <a:pt x="19" y="148"/>
                      <a:pt x="27" y="142"/>
                      <a:pt x="21" y="167"/>
                    </a:cubicBezTo>
                    <a:cubicBezTo>
                      <a:pt x="19" y="176"/>
                      <a:pt x="19" y="177"/>
                      <a:pt x="21" y="175"/>
                    </a:cubicBezTo>
                    <a:cubicBezTo>
                      <a:pt x="24" y="172"/>
                      <a:pt x="26" y="170"/>
                      <a:pt x="39" y="174"/>
                    </a:cubicBezTo>
                    <a:cubicBezTo>
                      <a:pt x="52" y="179"/>
                      <a:pt x="47" y="174"/>
                      <a:pt x="58" y="169"/>
                    </a:cubicBezTo>
                    <a:cubicBezTo>
                      <a:pt x="56" y="164"/>
                      <a:pt x="54" y="150"/>
                      <a:pt x="63" y="142"/>
                    </a:cubicBezTo>
                    <a:cubicBezTo>
                      <a:pt x="72" y="135"/>
                      <a:pt x="69" y="135"/>
                      <a:pt x="65" y="134"/>
                    </a:cubicBezTo>
                    <a:cubicBezTo>
                      <a:pt x="60" y="133"/>
                      <a:pt x="55" y="127"/>
                      <a:pt x="65" y="113"/>
                    </a:cubicBezTo>
                    <a:cubicBezTo>
                      <a:pt x="75" y="100"/>
                      <a:pt x="63" y="109"/>
                      <a:pt x="61" y="99"/>
                    </a:cubicBezTo>
                    <a:cubicBezTo>
                      <a:pt x="59" y="88"/>
                      <a:pt x="50" y="86"/>
                      <a:pt x="61" y="85"/>
                    </a:cubicBezTo>
                    <a:cubicBezTo>
                      <a:pt x="71" y="84"/>
                      <a:pt x="72" y="81"/>
                      <a:pt x="68" y="73"/>
                    </a:cubicBezTo>
                    <a:cubicBezTo>
                      <a:pt x="65" y="65"/>
                      <a:pt x="74" y="65"/>
                      <a:pt x="72" y="45"/>
                    </a:cubicBezTo>
                    <a:cubicBezTo>
                      <a:pt x="71" y="37"/>
                      <a:pt x="96" y="20"/>
                      <a:pt x="83" y="18"/>
                    </a:cubicBezTo>
                    <a:close/>
                  </a:path>
                </a:pathLst>
              </a:custGeom>
              <a:solidFill>
                <a:srgbClr val="BF9000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" name="Google Shape;123;p1">
                <a:extLst>
                  <a:ext uri="{FF2B5EF4-FFF2-40B4-BE49-F238E27FC236}">
                    <a16:creationId xmlns:a16="http://schemas.microsoft.com/office/drawing/2014/main" id="{32AF6A28-0E8B-9B11-BB0F-666F6D9F9106}"/>
                  </a:ext>
                </a:extLst>
              </p:cNvPr>
              <p:cNvSpPr/>
              <p:nvPr/>
            </p:nvSpPr>
            <p:spPr>
              <a:xfrm>
                <a:off x="3209060" y="5047460"/>
                <a:ext cx="105797" cy="247291"/>
              </a:xfrm>
              <a:custGeom>
                <a:avLst/>
                <a:gdLst/>
                <a:ahLst/>
                <a:cxnLst/>
                <a:rect l="l" t="t" r="r" b="b"/>
                <a:pathLst>
                  <a:path w="27" h="58" extrusionOk="0">
                    <a:moveTo>
                      <a:pt x="23" y="11"/>
                    </a:moveTo>
                    <a:cubicBezTo>
                      <a:pt x="24" y="7"/>
                      <a:pt x="25" y="3"/>
                      <a:pt x="23" y="2"/>
                    </a:cubicBezTo>
                    <a:cubicBezTo>
                      <a:pt x="18" y="0"/>
                      <a:pt x="23" y="14"/>
                      <a:pt x="18" y="12"/>
                    </a:cubicBezTo>
                    <a:cubicBezTo>
                      <a:pt x="11" y="9"/>
                      <a:pt x="9" y="18"/>
                      <a:pt x="6" y="17"/>
                    </a:cubicBezTo>
                    <a:cubicBezTo>
                      <a:pt x="2" y="16"/>
                      <a:pt x="0" y="40"/>
                      <a:pt x="4" y="39"/>
                    </a:cubicBezTo>
                    <a:cubicBezTo>
                      <a:pt x="8" y="39"/>
                      <a:pt x="7" y="41"/>
                      <a:pt x="5" y="43"/>
                    </a:cubicBezTo>
                    <a:cubicBezTo>
                      <a:pt x="3" y="45"/>
                      <a:pt x="4" y="45"/>
                      <a:pt x="7" y="46"/>
                    </a:cubicBezTo>
                    <a:cubicBezTo>
                      <a:pt x="13" y="47"/>
                      <a:pt x="3" y="49"/>
                      <a:pt x="8" y="52"/>
                    </a:cubicBezTo>
                    <a:cubicBezTo>
                      <a:pt x="17" y="56"/>
                      <a:pt x="13" y="58"/>
                      <a:pt x="16" y="58"/>
                    </a:cubicBezTo>
                    <a:cubicBezTo>
                      <a:pt x="20" y="58"/>
                      <a:pt x="16" y="53"/>
                      <a:pt x="19" y="52"/>
                    </a:cubicBezTo>
                    <a:cubicBezTo>
                      <a:pt x="22" y="50"/>
                      <a:pt x="22" y="46"/>
                      <a:pt x="22" y="40"/>
                    </a:cubicBezTo>
                    <a:cubicBezTo>
                      <a:pt x="22" y="34"/>
                      <a:pt x="27" y="37"/>
                      <a:pt x="26" y="25"/>
                    </a:cubicBezTo>
                    <a:cubicBezTo>
                      <a:pt x="25" y="13"/>
                      <a:pt x="23" y="15"/>
                      <a:pt x="23" y="11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" name="Google Shape;124;p1">
                <a:extLst>
                  <a:ext uri="{FF2B5EF4-FFF2-40B4-BE49-F238E27FC236}">
                    <a16:creationId xmlns:a16="http://schemas.microsoft.com/office/drawing/2014/main" id="{80D18280-01B9-2170-9820-3BB67B858A06}"/>
                  </a:ext>
                </a:extLst>
              </p:cNvPr>
              <p:cNvSpPr/>
              <p:nvPr/>
            </p:nvSpPr>
            <p:spPr>
              <a:xfrm>
                <a:off x="2999093" y="4436399"/>
                <a:ext cx="1180051" cy="1537507"/>
              </a:xfrm>
              <a:custGeom>
                <a:avLst/>
                <a:gdLst/>
                <a:ahLst/>
                <a:cxnLst/>
                <a:rect l="l" t="t" r="r" b="b"/>
                <a:pathLst>
                  <a:path w="304" h="360" extrusionOk="0">
                    <a:moveTo>
                      <a:pt x="300" y="245"/>
                    </a:moveTo>
                    <a:cubicBezTo>
                      <a:pt x="296" y="252"/>
                      <a:pt x="304" y="254"/>
                      <a:pt x="295" y="253"/>
                    </a:cubicBezTo>
                    <a:cubicBezTo>
                      <a:pt x="285" y="251"/>
                      <a:pt x="291" y="236"/>
                      <a:pt x="280" y="235"/>
                    </a:cubicBezTo>
                    <a:cubicBezTo>
                      <a:pt x="269" y="234"/>
                      <a:pt x="269" y="228"/>
                      <a:pt x="261" y="233"/>
                    </a:cubicBezTo>
                    <a:cubicBezTo>
                      <a:pt x="253" y="238"/>
                      <a:pt x="257" y="245"/>
                      <a:pt x="253" y="251"/>
                    </a:cubicBezTo>
                    <a:cubicBezTo>
                      <a:pt x="248" y="256"/>
                      <a:pt x="249" y="259"/>
                      <a:pt x="258" y="262"/>
                    </a:cubicBezTo>
                    <a:cubicBezTo>
                      <a:pt x="267" y="265"/>
                      <a:pt x="274" y="277"/>
                      <a:pt x="262" y="284"/>
                    </a:cubicBezTo>
                    <a:cubicBezTo>
                      <a:pt x="250" y="291"/>
                      <a:pt x="257" y="295"/>
                      <a:pt x="249" y="303"/>
                    </a:cubicBezTo>
                    <a:cubicBezTo>
                      <a:pt x="241" y="312"/>
                      <a:pt x="243" y="322"/>
                      <a:pt x="233" y="317"/>
                    </a:cubicBezTo>
                    <a:cubicBezTo>
                      <a:pt x="228" y="314"/>
                      <a:pt x="229" y="308"/>
                      <a:pt x="234" y="303"/>
                    </a:cubicBezTo>
                    <a:cubicBezTo>
                      <a:pt x="238" y="297"/>
                      <a:pt x="234" y="294"/>
                      <a:pt x="239" y="290"/>
                    </a:cubicBezTo>
                    <a:cubicBezTo>
                      <a:pt x="243" y="286"/>
                      <a:pt x="243" y="284"/>
                      <a:pt x="238" y="264"/>
                    </a:cubicBezTo>
                    <a:cubicBezTo>
                      <a:pt x="232" y="243"/>
                      <a:pt x="226" y="250"/>
                      <a:pt x="215" y="242"/>
                    </a:cubicBezTo>
                    <a:cubicBezTo>
                      <a:pt x="205" y="235"/>
                      <a:pt x="217" y="224"/>
                      <a:pt x="205" y="227"/>
                    </a:cubicBezTo>
                    <a:cubicBezTo>
                      <a:pt x="193" y="229"/>
                      <a:pt x="206" y="220"/>
                      <a:pt x="195" y="221"/>
                    </a:cubicBezTo>
                    <a:cubicBezTo>
                      <a:pt x="185" y="222"/>
                      <a:pt x="188" y="205"/>
                      <a:pt x="179" y="205"/>
                    </a:cubicBezTo>
                    <a:cubicBezTo>
                      <a:pt x="169" y="205"/>
                      <a:pt x="158" y="203"/>
                      <a:pt x="148" y="189"/>
                    </a:cubicBezTo>
                    <a:cubicBezTo>
                      <a:pt x="139" y="176"/>
                      <a:pt x="139" y="186"/>
                      <a:pt x="135" y="176"/>
                    </a:cubicBezTo>
                    <a:cubicBezTo>
                      <a:pt x="130" y="165"/>
                      <a:pt x="118" y="170"/>
                      <a:pt x="119" y="164"/>
                    </a:cubicBezTo>
                    <a:cubicBezTo>
                      <a:pt x="120" y="158"/>
                      <a:pt x="119" y="158"/>
                      <a:pt x="108" y="151"/>
                    </a:cubicBezTo>
                    <a:cubicBezTo>
                      <a:pt x="97" y="143"/>
                      <a:pt x="108" y="138"/>
                      <a:pt x="101" y="132"/>
                    </a:cubicBezTo>
                    <a:cubicBezTo>
                      <a:pt x="94" y="126"/>
                      <a:pt x="99" y="106"/>
                      <a:pt x="87" y="108"/>
                    </a:cubicBezTo>
                    <a:cubicBezTo>
                      <a:pt x="76" y="111"/>
                      <a:pt x="72" y="90"/>
                      <a:pt x="59" y="95"/>
                    </a:cubicBezTo>
                    <a:cubicBezTo>
                      <a:pt x="46" y="101"/>
                      <a:pt x="56" y="110"/>
                      <a:pt x="29" y="119"/>
                    </a:cubicBezTo>
                    <a:cubicBezTo>
                      <a:pt x="28" y="115"/>
                      <a:pt x="36" y="107"/>
                      <a:pt x="33" y="104"/>
                    </a:cubicBezTo>
                    <a:cubicBezTo>
                      <a:pt x="31" y="101"/>
                      <a:pt x="19" y="109"/>
                      <a:pt x="15" y="98"/>
                    </a:cubicBezTo>
                    <a:cubicBezTo>
                      <a:pt x="10" y="87"/>
                      <a:pt x="28" y="87"/>
                      <a:pt x="12" y="77"/>
                    </a:cubicBezTo>
                    <a:cubicBezTo>
                      <a:pt x="0" y="68"/>
                      <a:pt x="14" y="71"/>
                      <a:pt x="20" y="64"/>
                    </a:cubicBezTo>
                    <a:cubicBezTo>
                      <a:pt x="26" y="57"/>
                      <a:pt x="7" y="56"/>
                      <a:pt x="16" y="43"/>
                    </a:cubicBezTo>
                    <a:cubicBezTo>
                      <a:pt x="18" y="43"/>
                      <a:pt x="21" y="47"/>
                      <a:pt x="27" y="43"/>
                    </a:cubicBezTo>
                    <a:cubicBezTo>
                      <a:pt x="34" y="38"/>
                      <a:pt x="33" y="46"/>
                      <a:pt x="42" y="40"/>
                    </a:cubicBezTo>
                    <a:cubicBezTo>
                      <a:pt x="51" y="33"/>
                      <a:pt x="41" y="31"/>
                      <a:pt x="45" y="29"/>
                    </a:cubicBezTo>
                    <a:cubicBezTo>
                      <a:pt x="50" y="26"/>
                      <a:pt x="53" y="20"/>
                      <a:pt x="53" y="24"/>
                    </a:cubicBezTo>
                    <a:cubicBezTo>
                      <a:pt x="53" y="28"/>
                      <a:pt x="51" y="33"/>
                      <a:pt x="57" y="36"/>
                    </a:cubicBezTo>
                    <a:cubicBezTo>
                      <a:pt x="63" y="39"/>
                      <a:pt x="64" y="49"/>
                      <a:pt x="68" y="47"/>
                    </a:cubicBezTo>
                    <a:cubicBezTo>
                      <a:pt x="71" y="45"/>
                      <a:pt x="64" y="40"/>
                      <a:pt x="70" y="35"/>
                    </a:cubicBezTo>
                    <a:cubicBezTo>
                      <a:pt x="76" y="31"/>
                      <a:pt x="71" y="23"/>
                      <a:pt x="75" y="23"/>
                    </a:cubicBezTo>
                    <a:cubicBezTo>
                      <a:pt x="79" y="22"/>
                      <a:pt x="79" y="32"/>
                      <a:pt x="84" y="29"/>
                    </a:cubicBezTo>
                    <a:cubicBezTo>
                      <a:pt x="90" y="24"/>
                      <a:pt x="90" y="33"/>
                      <a:pt x="94" y="32"/>
                    </a:cubicBezTo>
                    <a:cubicBezTo>
                      <a:pt x="98" y="31"/>
                      <a:pt x="91" y="22"/>
                      <a:pt x="93" y="19"/>
                    </a:cubicBezTo>
                    <a:cubicBezTo>
                      <a:pt x="95" y="17"/>
                      <a:pt x="99" y="25"/>
                      <a:pt x="103" y="22"/>
                    </a:cubicBezTo>
                    <a:cubicBezTo>
                      <a:pt x="106" y="19"/>
                      <a:pt x="98" y="18"/>
                      <a:pt x="102" y="9"/>
                    </a:cubicBezTo>
                    <a:cubicBezTo>
                      <a:pt x="109" y="9"/>
                      <a:pt x="110" y="15"/>
                      <a:pt x="115" y="14"/>
                    </a:cubicBezTo>
                    <a:cubicBezTo>
                      <a:pt x="119" y="13"/>
                      <a:pt x="116" y="6"/>
                      <a:pt x="122" y="5"/>
                    </a:cubicBezTo>
                    <a:cubicBezTo>
                      <a:pt x="128" y="4"/>
                      <a:pt x="130" y="7"/>
                      <a:pt x="139" y="4"/>
                    </a:cubicBezTo>
                    <a:cubicBezTo>
                      <a:pt x="151" y="0"/>
                      <a:pt x="143" y="4"/>
                      <a:pt x="144" y="7"/>
                    </a:cubicBezTo>
                    <a:cubicBezTo>
                      <a:pt x="144" y="9"/>
                      <a:pt x="148" y="8"/>
                      <a:pt x="147" y="11"/>
                    </a:cubicBezTo>
                    <a:cubicBezTo>
                      <a:pt x="146" y="15"/>
                      <a:pt x="158" y="19"/>
                      <a:pt x="182" y="22"/>
                    </a:cubicBezTo>
                    <a:cubicBezTo>
                      <a:pt x="181" y="25"/>
                      <a:pt x="174" y="28"/>
                      <a:pt x="175" y="31"/>
                    </a:cubicBezTo>
                    <a:cubicBezTo>
                      <a:pt x="175" y="33"/>
                      <a:pt x="184" y="32"/>
                      <a:pt x="180" y="36"/>
                    </a:cubicBezTo>
                    <a:cubicBezTo>
                      <a:pt x="176" y="40"/>
                      <a:pt x="178" y="44"/>
                      <a:pt x="181" y="47"/>
                    </a:cubicBezTo>
                    <a:cubicBezTo>
                      <a:pt x="184" y="49"/>
                      <a:pt x="190" y="57"/>
                      <a:pt x="182" y="55"/>
                    </a:cubicBezTo>
                    <a:cubicBezTo>
                      <a:pt x="182" y="53"/>
                      <a:pt x="183" y="49"/>
                      <a:pt x="177" y="52"/>
                    </a:cubicBezTo>
                    <a:cubicBezTo>
                      <a:pt x="169" y="55"/>
                      <a:pt x="176" y="47"/>
                      <a:pt x="167" y="51"/>
                    </a:cubicBezTo>
                    <a:cubicBezTo>
                      <a:pt x="158" y="56"/>
                      <a:pt x="155" y="63"/>
                      <a:pt x="151" y="60"/>
                    </a:cubicBezTo>
                    <a:cubicBezTo>
                      <a:pt x="148" y="57"/>
                      <a:pt x="143" y="62"/>
                      <a:pt x="147" y="68"/>
                    </a:cubicBezTo>
                    <a:cubicBezTo>
                      <a:pt x="151" y="75"/>
                      <a:pt x="157" y="79"/>
                      <a:pt x="150" y="81"/>
                    </a:cubicBezTo>
                    <a:cubicBezTo>
                      <a:pt x="144" y="84"/>
                      <a:pt x="146" y="102"/>
                      <a:pt x="157" y="110"/>
                    </a:cubicBezTo>
                    <a:cubicBezTo>
                      <a:pt x="167" y="117"/>
                      <a:pt x="169" y="123"/>
                      <a:pt x="177" y="123"/>
                    </a:cubicBezTo>
                    <a:cubicBezTo>
                      <a:pt x="185" y="123"/>
                      <a:pt x="179" y="150"/>
                      <a:pt x="208" y="176"/>
                    </a:cubicBezTo>
                    <a:cubicBezTo>
                      <a:pt x="220" y="186"/>
                      <a:pt x="255" y="178"/>
                      <a:pt x="240" y="191"/>
                    </a:cubicBezTo>
                    <a:cubicBezTo>
                      <a:pt x="229" y="200"/>
                      <a:pt x="264" y="207"/>
                      <a:pt x="268" y="212"/>
                    </a:cubicBezTo>
                    <a:cubicBezTo>
                      <a:pt x="272" y="218"/>
                      <a:pt x="277" y="219"/>
                      <a:pt x="284" y="224"/>
                    </a:cubicBezTo>
                    <a:cubicBezTo>
                      <a:pt x="291" y="229"/>
                      <a:pt x="304" y="237"/>
                      <a:pt x="300" y="245"/>
                    </a:cubicBezTo>
                    <a:close/>
                    <a:moveTo>
                      <a:pt x="211" y="308"/>
                    </a:moveTo>
                    <a:cubicBezTo>
                      <a:pt x="203" y="307"/>
                      <a:pt x="190" y="322"/>
                      <a:pt x="177" y="310"/>
                    </a:cubicBezTo>
                    <a:cubicBezTo>
                      <a:pt x="164" y="298"/>
                      <a:pt x="165" y="321"/>
                      <a:pt x="160" y="310"/>
                    </a:cubicBezTo>
                    <a:cubicBezTo>
                      <a:pt x="158" y="306"/>
                      <a:pt x="151" y="310"/>
                      <a:pt x="152" y="322"/>
                    </a:cubicBezTo>
                    <a:cubicBezTo>
                      <a:pt x="152" y="327"/>
                      <a:pt x="156" y="328"/>
                      <a:pt x="164" y="330"/>
                    </a:cubicBezTo>
                    <a:cubicBezTo>
                      <a:pt x="172" y="332"/>
                      <a:pt x="182" y="344"/>
                      <a:pt x="189" y="344"/>
                    </a:cubicBezTo>
                    <a:cubicBezTo>
                      <a:pt x="197" y="344"/>
                      <a:pt x="199" y="352"/>
                      <a:pt x="208" y="355"/>
                    </a:cubicBezTo>
                    <a:cubicBezTo>
                      <a:pt x="217" y="358"/>
                      <a:pt x="218" y="360"/>
                      <a:pt x="218" y="355"/>
                    </a:cubicBezTo>
                    <a:cubicBezTo>
                      <a:pt x="217" y="350"/>
                      <a:pt x="223" y="340"/>
                      <a:pt x="217" y="336"/>
                    </a:cubicBezTo>
                    <a:cubicBezTo>
                      <a:pt x="212" y="332"/>
                      <a:pt x="226" y="310"/>
                      <a:pt x="229" y="305"/>
                    </a:cubicBezTo>
                    <a:cubicBezTo>
                      <a:pt x="232" y="300"/>
                      <a:pt x="219" y="310"/>
                      <a:pt x="211" y="308"/>
                    </a:cubicBezTo>
                    <a:close/>
                    <a:moveTo>
                      <a:pt x="81" y="211"/>
                    </a:moveTo>
                    <a:cubicBezTo>
                      <a:pt x="77" y="205"/>
                      <a:pt x="74" y="202"/>
                      <a:pt x="61" y="214"/>
                    </a:cubicBezTo>
                    <a:cubicBezTo>
                      <a:pt x="47" y="226"/>
                      <a:pt x="45" y="206"/>
                      <a:pt x="45" y="222"/>
                    </a:cubicBezTo>
                    <a:cubicBezTo>
                      <a:pt x="45" y="229"/>
                      <a:pt x="53" y="228"/>
                      <a:pt x="52" y="243"/>
                    </a:cubicBezTo>
                    <a:cubicBezTo>
                      <a:pt x="51" y="254"/>
                      <a:pt x="56" y="247"/>
                      <a:pt x="52" y="260"/>
                    </a:cubicBezTo>
                    <a:cubicBezTo>
                      <a:pt x="49" y="273"/>
                      <a:pt x="54" y="285"/>
                      <a:pt x="62" y="284"/>
                    </a:cubicBezTo>
                    <a:cubicBezTo>
                      <a:pt x="70" y="283"/>
                      <a:pt x="66" y="271"/>
                      <a:pt x="73" y="275"/>
                    </a:cubicBezTo>
                    <a:cubicBezTo>
                      <a:pt x="79" y="279"/>
                      <a:pt x="81" y="275"/>
                      <a:pt x="84" y="256"/>
                    </a:cubicBezTo>
                    <a:cubicBezTo>
                      <a:pt x="87" y="238"/>
                      <a:pt x="78" y="241"/>
                      <a:pt x="84" y="234"/>
                    </a:cubicBezTo>
                    <a:cubicBezTo>
                      <a:pt x="90" y="228"/>
                      <a:pt x="84" y="216"/>
                      <a:pt x="81" y="211"/>
                    </a:cubicBezTo>
                    <a:close/>
                  </a:path>
                </a:pathLst>
              </a:custGeom>
              <a:solidFill>
                <a:srgbClr val="385623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" name="Google Shape;125;p1">
                <a:extLst>
                  <a:ext uri="{FF2B5EF4-FFF2-40B4-BE49-F238E27FC236}">
                    <a16:creationId xmlns:a16="http://schemas.microsoft.com/office/drawing/2014/main" id="{89B7E040-4B17-4D22-5183-6D10EBBABBD4}"/>
                  </a:ext>
                </a:extLst>
              </p:cNvPr>
              <p:cNvSpPr/>
              <p:nvPr/>
            </p:nvSpPr>
            <p:spPr>
              <a:xfrm>
                <a:off x="2953518" y="4325297"/>
                <a:ext cx="457371" cy="320761"/>
              </a:xfrm>
              <a:custGeom>
                <a:avLst/>
                <a:gdLst/>
                <a:ahLst/>
                <a:cxnLst/>
                <a:rect l="l" t="t" r="r" b="b"/>
                <a:pathLst>
                  <a:path w="118" h="75" extrusionOk="0">
                    <a:moveTo>
                      <a:pt x="114" y="35"/>
                    </a:moveTo>
                    <a:cubicBezTo>
                      <a:pt x="113" y="26"/>
                      <a:pt x="111" y="36"/>
                      <a:pt x="105" y="36"/>
                    </a:cubicBezTo>
                    <a:cubicBezTo>
                      <a:pt x="99" y="36"/>
                      <a:pt x="107" y="28"/>
                      <a:pt x="92" y="30"/>
                    </a:cubicBezTo>
                    <a:cubicBezTo>
                      <a:pt x="85" y="31"/>
                      <a:pt x="98" y="19"/>
                      <a:pt x="92" y="12"/>
                    </a:cubicBezTo>
                    <a:cubicBezTo>
                      <a:pt x="90" y="10"/>
                      <a:pt x="84" y="6"/>
                      <a:pt x="79" y="8"/>
                    </a:cubicBezTo>
                    <a:cubicBezTo>
                      <a:pt x="73" y="9"/>
                      <a:pt x="74" y="0"/>
                      <a:pt x="67" y="3"/>
                    </a:cubicBezTo>
                    <a:cubicBezTo>
                      <a:pt x="61" y="6"/>
                      <a:pt x="69" y="11"/>
                      <a:pt x="60" y="10"/>
                    </a:cubicBezTo>
                    <a:cubicBezTo>
                      <a:pt x="51" y="9"/>
                      <a:pt x="51" y="13"/>
                      <a:pt x="42" y="10"/>
                    </a:cubicBezTo>
                    <a:cubicBezTo>
                      <a:pt x="35" y="17"/>
                      <a:pt x="33" y="11"/>
                      <a:pt x="29" y="14"/>
                    </a:cubicBezTo>
                    <a:cubicBezTo>
                      <a:pt x="25" y="18"/>
                      <a:pt x="33" y="18"/>
                      <a:pt x="26" y="22"/>
                    </a:cubicBezTo>
                    <a:cubicBezTo>
                      <a:pt x="19" y="25"/>
                      <a:pt x="27" y="28"/>
                      <a:pt x="18" y="31"/>
                    </a:cubicBezTo>
                    <a:cubicBezTo>
                      <a:pt x="11" y="34"/>
                      <a:pt x="20" y="38"/>
                      <a:pt x="10" y="43"/>
                    </a:cubicBezTo>
                    <a:cubicBezTo>
                      <a:pt x="3" y="47"/>
                      <a:pt x="11" y="53"/>
                      <a:pt x="5" y="57"/>
                    </a:cubicBezTo>
                    <a:cubicBezTo>
                      <a:pt x="0" y="61"/>
                      <a:pt x="3" y="64"/>
                      <a:pt x="9" y="61"/>
                    </a:cubicBezTo>
                    <a:cubicBezTo>
                      <a:pt x="14" y="58"/>
                      <a:pt x="8" y="52"/>
                      <a:pt x="18" y="50"/>
                    </a:cubicBezTo>
                    <a:cubicBezTo>
                      <a:pt x="27" y="49"/>
                      <a:pt x="23" y="59"/>
                      <a:pt x="22" y="61"/>
                    </a:cubicBezTo>
                    <a:cubicBezTo>
                      <a:pt x="21" y="63"/>
                      <a:pt x="27" y="60"/>
                      <a:pt x="28" y="69"/>
                    </a:cubicBezTo>
                    <a:cubicBezTo>
                      <a:pt x="30" y="69"/>
                      <a:pt x="33" y="73"/>
                      <a:pt x="39" y="69"/>
                    </a:cubicBezTo>
                    <a:cubicBezTo>
                      <a:pt x="46" y="64"/>
                      <a:pt x="45" y="72"/>
                      <a:pt x="54" y="66"/>
                    </a:cubicBezTo>
                    <a:cubicBezTo>
                      <a:pt x="63" y="59"/>
                      <a:pt x="53" y="57"/>
                      <a:pt x="57" y="55"/>
                    </a:cubicBezTo>
                    <a:cubicBezTo>
                      <a:pt x="62" y="52"/>
                      <a:pt x="65" y="46"/>
                      <a:pt x="65" y="50"/>
                    </a:cubicBezTo>
                    <a:cubicBezTo>
                      <a:pt x="65" y="54"/>
                      <a:pt x="63" y="59"/>
                      <a:pt x="69" y="62"/>
                    </a:cubicBezTo>
                    <a:cubicBezTo>
                      <a:pt x="75" y="65"/>
                      <a:pt x="76" y="75"/>
                      <a:pt x="80" y="73"/>
                    </a:cubicBezTo>
                    <a:cubicBezTo>
                      <a:pt x="83" y="71"/>
                      <a:pt x="76" y="66"/>
                      <a:pt x="82" y="61"/>
                    </a:cubicBezTo>
                    <a:cubicBezTo>
                      <a:pt x="88" y="57"/>
                      <a:pt x="83" y="49"/>
                      <a:pt x="87" y="49"/>
                    </a:cubicBezTo>
                    <a:cubicBezTo>
                      <a:pt x="91" y="48"/>
                      <a:pt x="91" y="58"/>
                      <a:pt x="96" y="55"/>
                    </a:cubicBezTo>
                    <a:cubicBezTo>
                      <a:pt x="102" y="50"/>
                      <a:pt x="102" y="59"/>
                      <a:pt x="106" y="58"/>
                    </a:cubicBezTo>
                    <a:cubicBezTo>
                      <a:pt x="110" y="57"/>
                      <a:pt x="103" y="48"/>
                      <a:pt x="105" y="45"/>
                    </a:cubicBezTo>
                    <a:cubicBezTo>
                      <a:pt x="107" y="43"/>
                      <a:pt x="111" y="51"/>
                      <a:pt x="115" y="48"/>
                    </a:cubicBezTo>
                    <a:cubicBezTo>
                      <a:pt x="118" y="45"/>
                      <a:pt x="110" y="44"/>
                      <a:pt x="114" y="35"/>
                    </a:cubicBezTo>
                    <a:close/>
                  </a:path>
                </a:pathLst>
              </a:custGeom>
              <a:solidFill>
                <a:srgbClr val="385623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" name="Google Shape;126;p1">
                <a:extLst>
                  <a:ext uri="{FF2B5EF4-FFF2-40B4-BE49-F238E27FC236}">
                    <a16:creationId xmlns:a16="http://schemas.microsoft.com/office/drawing/2014/main" id="{E35D1574-13A2-7E09-05B9-D667FDD363C6}"/>
                  </a:ext>
                </a:extLst>
              </p:cNvPr>
              <p:cNvSpPr/>
              <p:nvPr/>
            </p:nvSpPr>
            <p:spPr>
              <a:xfrm>
                <a:off x="3282305" y="4128181"/>
                <a:ext cx="756860" cy="440823"/>
              </a:xfrm>
              <a:custGeom>
                <a:avLst/>
                <a:gdLst/>
                <a:ahLst/>
                <a:cxnLst/>
                <a:rect l="l" t="t" r="r" b="b"/>
                <a:pathLst>
                  <a:path w="195" h="103" extrusionOk="0">
                    <a:moveTo>
                      <a:pt x="190" y="18"/>
                    </a:moveTo>
                    <a:cubicBezTo>
                      <a:pt x="189" y="18"/>
                      <a:pt x="182" y="10"/>
                      <a:pt x="175" y="14"/>
                    </a:cubicBezTo>
                    <a:cubicBezTo>
                      <a:pt x="168" y="18"/>
                      <a:pt x="156" y="6"/>
                      <a:pt x="149" y="8"/>
                    </a:cubicBezTo>
                    <a:cubicBezTo>
                      <a:pt x="143" y="9"/>
                      <a:pt x="141" y="0"/>
                      <a:pt x="141" y="9"/>
                    </a:cubicBezTo>
                    <a:cubicBezTo>
                      <a:pt x="141" y="18"/>
                      <a:pt x="132" y="18"/>
                      <a:pt x="123" y="21"/>
                    </a:cubicBezTo>
                    <a:cubicBezTo>
                      <a:pt x="114" y="24"/>
                      <a:pt x="120" y="16"/>
                      <a:pt x="113" y="14"/>
                    </a:cubicBezTo>
                    <a:cubicBezTo>
                      <a:pt x="110" y="28"/>
                      <a:pt x="103" y="16"/>
                      <a:pt x="102" y="25"/>
                    </a:cubicBezTo>
                    <a:cubicBezTo>
                      <a:pt x="102" y="34"/>
                      <a:pt x="96" y="27"/>
                      <a:pt x="89" y="34"/>
                    </a:cubicBezTo>
                    <a:cubicBezTo>
                      <a:pt x="81" y="40"/>
                      <a:pt x="96" y="45"/>
                      <a:pt x="90" y="48"/>
                    </a:cubicBezTo>
                    <a:cubicBezTo>
                      <a:pt x="85" y="52"/>
                      <a:pt x="98" y="54"/>
                      <a:pt x="94" y="59"/>
                    </a:cubicBezTo>
                    <a:cubicBezTo>
                      <a:pt x="90" y="64"/>
                      <a:pt x="87" y="52"/>
                      <a:pt x="83" y="54"/>
                    </a:cubicBezTo>
                    <a:cubicBezTo>
                      <a:pt x="78" y="57"/>
                      <a:pt x="76" y="46"/>
                      <a:pt x="72" y="53"/>
                    </a:cubicBezTo>
                    <a:cubicBezTo>
                      <a:pt x="67" y="59"/>
                      <a:pt x="64" y="50"/>
                      <a:pt x="57" y="56"/>
                    </a:cubicBezTo>
                    <a:cubicBezTo>
                      <a:pt x="51" y="62"/>
                      <a:pt x="45" y="66"/>
                      <a:pt x="42" y="60"/>
                    </a:cubicBezTo>
                    <a:cubicBezTo>
                      <a:pt x="38" y="55"/>
                      <a:pt x="37" y="58"/>
                      <a:pt x="31" y="57"/>
                    </a:cubicBezTo>
                    <a:cubicBezTo>
                      <a:pt x="26" y="55"/>
                      <a:pt x="32" y="64"/>
                      <a:pt x="25" y="66"/>
                    </a:cubicBezTo>
                    <a:cubicBezTo>
                      <a:pt x="21" y="67"/>
                      <a:pt x="18" y="50"/>
                      <a:pt x="7" y="58"/>
                    </a:cubicBezTo>
                    <a:cubicBezTo>
                      <a:pt x="13" y="65"/>
                      <a:pt x="0" y="77"/>
                      <a:pt x="7" y="76"/>
                    </a:cubicBezTo>
                    <a:cubicBezTo>
                      <a:pt x="22" y="74"/>
                      <a:pt x="14" y="82"/>
                      <a:pt x="20" y="82"/>
                    </a:cubicBezTo>
                    <a:cubicBezTo>
                      <a:pt x="26" y="82"/>
                      <a:pt x="28" y="72"/>
                      <a:pt x="29" y="81"/>
                    </a:cubicBezTo>
                    <a:cubicBezTo>
                      <a:pt x="36" y="81"/>
                      <a:pt x="37" y="87"/>
                      <a:pt x="42" y="86"/>
                    </a:cubicBezTo>
                    <a:cubicBezTo>
                      <a:pt x="46" y="85"/>
                      <a:pt x="43" y="78"/>
                      <a:pt x="49" y="77"/>
                    </a:cubicBezTo>
                    <a:cubicBezTo>
                      <a:pt x="55" y="76"/>
                      <a:pt x="57" y="79"/>
                      <a:pt x="66" y="76"/>
                    </a:cubicBezTo>
                    <a:cubicBezTo>
                      <a:pt x="78" y="72"/>
                      <a:pt x="70" y="76"/>
                      <a:pt x="71" y="79"/>
                    </a:cubicBezTo>
                    <a:cubicBezTo>
                      <a:pt x="71" y="81"/>
                      <a:pt x="75" y="80"/>
                      <a:pt x="74" y="83"/>
                    </a:cubicBezTo>
                    <a:cubicBezTo>
                      <a:pt x="73" y="87"/>
                      <a:pt x="85" y="91"/>
                      <a:pt x="109" y="94"/>
                    </a:cubicBezTo>
                    <a:cubicBezTo>
                      <a:pt x="119" y="96"/>
                      <a:pt x="117" y="98"/>
                      <a:pt x="124" y="96"/>
                    </a:cubicBezTo>
                    <a:cubicBezTo>
                      <a:pt x="131" y="95"/>
                      <a:pt x="128" y="103"/>
                      <a:pt x="134" y="96"/>
                    </a:cubicBezTo>
                    <a:cubicBezTo>
                      <a:pt x="139" y="90"/>
                      <a:pt x="140" y="89"/>
                      <a:pt x="149" y="90"/>
                    </a:cubicBezTo>
                    <a:cubicBezTo>
                      <a:pt x="158" y="92"/>
                      <a:pt x="153" y="87"/>
                      <a:pt x="160" y="88"/>
                    </a:cubicBezTo>
                    <a:cubicBezTo>
                      <a:pt x="167" y="89"/>
                      <a:pt x="167" y="90"/>
                      <a:pt x="166" y="85"/>
                    </a:cubicBezTo>
                    <a:cubicBezTo>
                      <a:pt x="166" y="81"/>
                      <a:pt x="168" y="81"/>
                      <a:pt x="170" y="81"/>
                    </a:cubicBezTo>
                    <a:cubicBezTo>
                      <a:pt x="171" y="80"/>
                      <a:pt x="177" y="74"/>
                      <a:pt x="178" y="73"/>
                    </a:cubicBezTo>
                    <a:cubicBezTo>
                      <a:pt x="180" y="72"/>
                      <a:pt x="177" y="72"/>
                      <a:pt x="177" y="65"/>
                    </a:cubicBezTo>
                    <a:cubicBezTo>
                      <a:pt x="176" y="60"/>
                      <a:pt x="181" y="63"/>
                      <a:pt x="183" y="59"/>
                    </a:cubicBezTo>
                    <a:cubicBezTo>
                      <a:pt x="185" y="55"/>
                      <a:pt x="176" y="53"/>
                      <a:pt x="177" y="52"/>
                    </a:cubicBezTo>
                    <a:cubicBezTo>
                      <a:pt x="180" y="50"/>
                      <a:pt x="187" y="53"/>
                      <a:pt x="191" y="52"/>
                    </a:cubicBezTo>
                    <a:cubicBezTo>
                      <a:pt x="195" y="52"/>
                      <a:pt x="190" y="45"/>
                      <a:pt x="194" y="40"/>
                    </a:cubicBezTo>
                    <a:cubicBezTo>
                      <a:pt x="181" y="26"/>
                      <a:pt x="188" y="27"/>
                      <a:pt x="190" y="18"/>
                    </a:cubicBezTo>
                    <a:close/>
                  </a:path>
                </a:pathLst>
              </a:custGeom>
              <a:solidFill>
                <a:srgbClr val="385623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27;p1">
                <a:extLst>
                  <a:ext uri="{FF2B5EF4-FFF2-40B4-BE49-F238E27FC236}">
                    <a16:creationId xmlns:a16="http://schemas.microsoft.com/office/drawing/2014/main" id="{81C2B6D8-4455-919B-86DA-DC9810C9EBED}"/>
                  </a:ext>
                </a:extLst>
              </p:cNvPr>
              <p:cNvSpPr/>
              <p:nvPr/>
            </p:nvSpPr>
            <p:spPr>
              <a:xfrm>
                <a:off x="3542730" y="3819963"/>
                <a:ext cx="655945" cy="410360"/>
              </a:xfrm>
              <a:custGeom>
                <a:avLst/>
                <a:gdLst/>
                <a:ahLst/>
                <a:cxnLst/>
                <a:rect l="l" t="t" r="r" b="b"/>
                <a:pathLst>
                  <a:path w="169" h="96" extrusionOk="0">
                    <a:moveTo>
                      <a:pt x="155" y="41"/>
                    </a:moveTo>
                    <a:cubicBezTo>
                      <a:pt x="144" y="37"/>
                      <a:pt x="147" y="44"/>
                      <a:pt x="141" y="39"/>
                    </a:cubicBezTo>
                    <a:cubicBezTo>
                      <a:pt x="136" y="34"/>
                      <a:pt x="144" y="33"/>
                      <a:pt x="136" y="31"/>
                    </a:cubicBezTo>
                    <a:cubicBezTo>
                      <a:pt x="128" y="29"/>
                      <a:pt x="118" y="24"/>
                      <a:pt x="122" y="29"/>
                    </a:cubicBezTo>
                    <a:cubicBezTo>
                      <a:pt x="125" y="33"/>
                      <a:pt x="121" y="44"/>
                      <a:pt x="109" y="31"/>
                    </a:cubicBezTo>
                    <a:cubicBezTo>
                      <a:pt x="98" y="19"/>
                      <a:pt x="113" y="23"/>
                      <a:pt x="110" y="19"/>
                    </a:cubicBezTo>
                    <a:cubicBezTo>
                      <a:pt x="106" y="14"/>
                      <a:pt x="106" y="20"/>
                      <a:pt x="90" y="13"/>
                    </a:cubicBezTo>
                    <a:cubicBezTo>
                      <a:pt x="74" y="6"/>
                      <a:pt x="84" y="0"/>
                      <a:pt x="71" y="8"/>
                    </a:cubicBezTo>
                    <a:cubicBezTo>
                      <a:pt x="63" y="13"/>
                      <a:pt x="61" y="2"/>
                      <a:pt x="57" y="4"/>
                    </a:cubicBezTo>
                    <a:cubicBezTo>
                      <a:pt x="53" y="6"/>
                      <a:pt x="63" y="9"/>
                      <a:pt x="48" y="12"/>
                    </a:cubicBezTo>
                    <a:cubicBezTo>
                      <a:pt x="33" y="16"/>
                      <a:pt x="32" y="23"/>
                      <a:pt x="19" y="27"/>
                    </a:cubicBezTo>
                    <a:cubicBezTo>
                      <a:pt x="6" y="31"/>
                      <a:pt x="0" y="32"/>
                      <a:pt x="9" y="40"/>
                    </a:cubicBezTo>
                    <a:cubicBezTo>
                      <a:pt x="18" y="49"/>
                      <a:pt x="1" y="54"/>
                      <a:pt x="20" y="63"/>
                    </a:cubicBezTo>
                    <a:cubicBezTo>
                      <a:pt x="30" y="67"/>
                      <a:pt x="29" y="73"/>
                      <a:pt x="46" y="86"/>
                    </a:cubicBezTo>
                    <a:cubicBezTo>
                      <a:pt x="53" y="88"/>
                      <a:pt x="47" y="96"/>
                      <a:pt x="56" y="93"/>
                    </a:cubicBezTo>
                    <a:cubicBezTo>
                      <a:pt x="65" y="90"/>
                      <a:pt x="74" y="90"/>
                      <a:pt x="74" y="81"/>
                    </a:cubicBezTo>
                    <a:cubicBezTo>
                      <a:pt x="74" y="72"/>
                      <a:pt x="76" y="81"/>
                      <a:pt x="82" y="80"/>
                    </a:cubicBezTo>
                    <a:cubicBezTo>
                      <a:pt x="89" y="78"/>
                      <a:pt x="101" y="90"/>
                      <a:pt x="108" y="86"/>
                    </a:cubicBezTo>
                    <a:cubicBezTo>
                      <a:pt x="115" y="82"/>
                      <a:pt x="122" y="90"/>
                      <a:pt x="123" y="90"/>
                    </a:cubicBezTo>
                    <a:cubicBezTo>
                      <a:pt x="129" y="77"/>
                      <a:pt x="135" y="87"/>
                      <a:pt x="143" y="82"/>
                    </a:cubicBezTo>
                    <a:cubicBezTo>
                      <a:pt x="156" y="75"/>
                      <a:pt x="143" y="68"/>
                      <a:pt x="169" y="59"/>
                    </a:cubicBezTo>
                    <a:cubicBezTo>
                      <a:pt x="167" y="52"/>
                      <a:pt x="165" y="45"/>
                      <a:pt x="155" y="41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28;p1">
                <a:extLst>
                  <a:ext uri="{FF2B5EF4-FFF2-40B4-BE49-F238E27FC236}">
                    <a16:creationId xmlns:a16="http://schemas.microsoft.com/office/drawing/2014/main" id="{2294C604-F55A-EC00-1789-46643A0A9479}"/>
                  </a:ext>
                </a:extLst>
              </p:cNvPr>
              <p:cNvSpPr/>
              <p:nvPr/>
            </p:nvSpPr>
            <p:spPr>
              <a:xfrm>
                <a:off x="4524207" y="4866470"/>
                <a:ext cx="605489" cy="462327"/>
              </a:xfrm>
              <a:custGeom>
                <a:avLst/>
                <a:gdLst/>
                <a:ahLst/>
                <a:cxnLst/>
                <a:rect l="l" t="t" r="r" b="b"/>
                <a:pathLst>
                  <a:path w="156" h="108" extrusionOk="0">
                    <a:moveTo>
                      <a:pt x="125" y="7"/>
                    </a:moveTo>
                    <a:cubicBezTo>
                      <a:pt x="118" y="0"/>
                      <a:pt x="98" y="9"/>
                      <a:pt x="89" y="17"/>
                    </a:cubicBezTo>
                    <a:cubicBezTo>
                      <a:pt x="77" y="27"/>
                      <a:pt x="69" y="18"/>
                      <a:pt x="60" y="17"/>
                    </a:cubicBezTo>
                    <a:cubicBezTo>
                      <a:pt x="51" y="16"/>
                      <a:pt x="48" y="24"/>
                      <a:pt x="37" y="17"/>
                    </a:cubicBezTo>
                    <a:cubicBezTo>
                      <a:pt x="25" y="10"/>
                      <a:pt x="22" y="20"/>
                      <a:pt x="15" y="15"/>
                    </a:cubicBezTo>
                    <a:cubicBezTo>
                      <a:pt x="9" y="10"/>
                      <a:pt x="30" y="9"/>
                      <a:pt x="11" y="1"/>
                    </a:cubicBezTo>
                    <a:cubicBezTo>
                      <a:pt x="10" y="13"/>
                      <a:pt x="0" y="4"/>
                      <a:pt x="4" y="18"/>
                    </a:cubicBezTo>
                    <a:cubicBezTo>
                      <a:pt x="9" y="38"/>
                      <a:pt x="23" y="32"/>
                      <a:pt x="16" y="42"/>
                    </a:cubicBezTo>
                    <a:cubicBezTo>
                      <a:pt x="10" y="52"/>
                      <a:pt x="4" y="44"/>
                      <a:pt x="5" y="52"/>
                    </a:cubicBezTo>
                    <a:cubicBezTo>
                      <a:pt x="5" y="60"/>
                      <a:pt x="12" y="62"/>
                      <a:pt x="3" y="67"/>
                    </a:cubicBezTo>
                    <a:cubicBezTo>
                      <a:pt x="7" y="77"/>
                      <a:pt x="13" y="74"/>
                      <a:pt x="17" y="81"/>
                    </a:cubicBezTo>
                    <a:cubicBezTo>
                      <a:pt x="20" y="89"/>
                      <a:pt x="16" y="95"/>
                      <a:pt x="17" y="100"/>
                    </a:cubicBezTo>
                    <a:cubicBezTo>
                      <a:pt x="26" y="106"/>
                      <a:pt x="21" y="96"/>
                      <a:pt x="31" y="99"/>
                    </a:cubicBezTo>
                    <a:cubicBezTo>
                      <a:pt x="41" y="101"/>
                      <a:pt x="47" y="90"/>
                      <a:pt x="51" y="94"/>
                    </a:cubicBezTo>
                    <a:cubicBezTo>
                      <a:pt x="55" y="97"/>
                      <a:pt x="55" y="88"/>
                      <a:pt x="59" y="96"/>
                    </a:cubicBezTo>
                    <a:cubicBezTo>
                      <a:pt x="64" y="104"/>
                      <a:pt x="64" y="93"/>
                      <a:pt x="70" y="100"/>
                    </a:cubicBezTo>
                    <a:cubicBezTo>
                      <a:pt x="76" y="108"/>
                      <a:pt x="80" y="102"/>
                      <a:pt x="91" y="101"/>
                    </a:cubicBezTo>
                    <a:cubicBezTo>
                      <a:pt x="103" y="101"/>
                      <a:pt x="87" y="82"/>
                      <a:pt x="101" y="88"/>
                    </a:cubicBezTo>
                    <a:cubicBezTo>
                      <a:pt x="102" y="81"/>
                      <a:pt x="106" y="88"/>
                      <a:pt x="107" y="81"/>
                    </a:cubicBezTo>
                    <a:cubicBezTo>
                      <a:pt x="109" y="73"/>
                      <a:pt x="112" y="84"/>
                      <a:pt x="118" y="77"/>
                    </a:cubicBezTo>
                    <a:cubicBezTo>
                      <a:pt x="125" y="71"/>
                      <a:pt x="128" y="81"/>
                      <a:pt x="133" y="81"/>
                    </a:cubicBezTo>
                    <a:cubicBezTo>
                      <a:pt x="139" y="81"/>
                      <a:pt x="137" y="79"/>
                      <a:pt x="143" y="79"/>
                    </a:cubicBezTo>
                    <a:cubicBezTo>
                      <a:pt x="143" y="70"/>
                      <a:pt x="134" y="75"/>
                      <a:pt x="135" y="67"/>
                    </a:cubicBezTo>
                    <a:cubicBezTo>
                      <a:pt x="137" y="60"/>
                      <a:pt x="119" y="66"/>
                      <a:pt x="133" y="57"/>
                    </a:cubicBezTo>
                    <a:cubicBezTo>
                      <a:pt x="146" y="48"/>
                      <a:pt x="134" y="46"/>
                      <a:pt x="142" y="34"/>
                    </a:cubicBezTo>
                    <a:cubicBezTo>
                      <a:pt x="149" y="22"/>
                      <a:pt x="156" y="42"/>
                      <a:pt x="156" y="18"/>
                    </a:cubicBezTo>
                    <a:cubicBezTo>
                      <a:pt x="151" y="17"/>
                      <a:pt x="146" y="19"/>
                      <a:pt x="142" y="13"/>
                    </a:cubicBezTo>
                    <a:cubicBezTo>
                      <a:pt x="135" y="3"/>
                      <a:pt x="130" y="13"/>
                      <a:pt x="125" y="7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" name="Google Shape;129;p1">
                <a:extLst>
                  <a:ext uri="{FF2B5EF4-FFF2-40B4-BE49-F238E27FC236}">
                    <a16:creationId xmlns:a16="http://schemas.microsoft.com/office/drawing/2014/main" id="{99637F01-A52E-D45F-ACC8-E05144A54527}"/>
                  </a:ext>
                </a:extLst>
              </p:cNvPr>
              <p:cNvSpPr/>
              <p:nvPr/>
            </p:nvSpPr>
            <p:spPr>
              <a:xfrm>
                <a:off x="4195420" y="4581548"/>
                <a:ext cx="426446" cy="645108"/>
              </a:xfrm>
              <a:custGeom>
                <a:avLst/>
                <a:gdLst/>
                <a:ahLst/>
                <a:cxnLst/>
                <a:rect l="l" t="t" r="r" b="b"/>
                <a:pathLst>
                  <a:path w="110" h="151" extrusionOk="0">
                    <a:moveTo>
                      <a:pt x="89" y="85"/>
                    </a:moveTo>
                    <a:cubicBezTo>
                      <a:pt x="85" y="71"/>
                      <a:pt x="95" y="80"/>
                      <a:pt x="96" y="68"/>
                    </a:cubicBezTo>
                    <a:cubicBezTo>
                      <a:pt x="81" y="54"/>
                      <a:pt x="110" y="62"/>
                      <a:pt x="91" y="52"/>
                    </a:cubicBezTo>
                    <a:cubicBezTo>
                      <a:pt x="85" y="49"/>
                      <a:pt x="90" y="60"/>
                      <a:pt x="80" y="57"/>
                    </a:cubicBezTo>
                    <a:cubicBezTo>
                      <a:pt x="67" y="54"/>
                      <a:pt x="62" y="44"/>
                      <a:pt x="66" y="39"/>
                    </a:cubicBezTo>
                    <a:cubicBezTo>
                      <a:pt x="72" y="30"/>
                      <a:pt x="46" y="34"/>
                      <a:pt x="49" y="19"/>
                    </a:cubicBezTo>
                    <a:cubicBezTo>
                      <a:pt x="50" y="12"/>
                      <a:pt x="42" y="12"/>
                      <a:pt x="36" y="2"/>
                    </a:cubicBezTo>
                    <a:cubicBezTo>
                      <a:pt x="26" y="1"/>
                      <a:pt x="23" y="0"/>
                      <a:pt x="19" y="1"/>
                    </a:cubicBezTo>
                    <a:cubicBezTo>
                      <a:pt x="15" y="1"/>
                      <a:pt x="12" y="6"/>
                      <a:pt x="0" y="9"/>
                    </a:cubicBezTo>
                    <a:cubicBezTo>
                      <a:pt x="5" y="14"/>
                      <a:pt x="3" y="26"/>
                      <a:pt x="6" y="29"/>
                    </a:cubicBezTo>
                    <a:cubicBezTo>
                      <a:pt x="13" y="36"/>
                      <a:pt x="17" y="31"/>
                      <a:pt x="15" y="35"/>
                    </a:cubicBezTo>
                    <a:cubicBezTo>
                      <a:pt x="13" y="38"/>
                      <a:pt x="7" y="34"/>
                      <a:pt x="5" y="46"/>
                    </a:cubicBezTo>
                    <a:cubicBezTo>
                      <a:pt x="17" y="43"/>
                      <a:pt x="15" y="43"/>
                      <a:pt x="8" y="60"/>
                    </a:cubicBezTo>
                    <a:cubicBezTo>
                      <a:pt x="5" y="66"/>
                      <a:pt x="23" y="74"/>
                      <a:pt x="20" y="77"/>
                    </a:cubicBezTo>
                    <a:cubicBezTo>
                      <a:pt x="16" y="80"/>
                      <a:pt x="12" y="74"/>
                      <a:pt x="11" y="76"/>
                    </a:cubicBezTo>
                    <a:cubicBezTo>
                      <a:pt x="10" y="76"/>
                      <a:pt x="21" y="87"/>
                      <a:pt x="18" y="91"/>
                    </a:cubicBezTo>
                    <a:cubicBezTo>
                      <a:pt x="16" y="93"/>
                      <a:pt x="15" y="86"/>
                      <a:pt x="11" y="93"/>
                    </a:cubicBezTo>
                    <a:cubicBezTo>
                      <a:pt x="18" y="105"/>
                      <a:pt x="38" y="111"/>
                      <a:pt x="39" y="115"/>
                    </a:cubicBezTo>
                    <a:cubicBezTo>
                      <a:pt x="40" y="119"/>
                      <a:pt x="24" y="119"/>
                      <a:pt x="30" y="122"/>
                    </a:cubicBezTo>
                    <a:cubicBezTo>
                      <a:pt x="33" y="123"/>
                      <a:pt x="29" y="123"/>
                      <a:pt x="31" y="126"/>
                    </a:cubicBezTo>
                    <a:cubicBezTo>
                      <a:pt x="37" y="128"/>
                      <a:pt x="31" y="133"/>
                      <a:pt x="39" y="135"/>
                    </a:cubicBezTo>
                    <a:cubicBezTo>
                      <a:pt x="46" y="138"/>
                      <a:pt x="44" y="143"/>
                      <a:pt x="44" y="149"/>
                    </a:cubicBezTo>
                    <a:cubicBezTo>
                      <a:pt x="51" y="151"/>
                      <a:pt x="43" y="143"/>
                      <a:pt x="54" y="140"/>
                    </a:cubicBezTo>
                    <a:cubicBezTo>
                      <a:pt x="65" y="137"/>
                      <a:pt x="60" y="135"/>
                      <a:pt x="69" y="136"/>
                    </a:cubicBezTo>
                    <a:cubicBezTo>
                      <a:pt x="78" y="138"/>
                      <a:pt x="80" y="132"/>
                      <a:pt x="88" y="134"/>
                    </a:cubicBezTo>
                    <a:cubicBezTo>
                      <a:pt x="97" y="129"/>
                      <a:pt x="90" y="127"/>
                      <a:pt x="90" y="119"/>
                    </a:cubicBezTo>
                    <a:cubicBezTo>
                      <a:pt x="89" y="111"/>
                      <a:pt x="95" y="119"/>
                      <a:pt x="101" y="109"/>
                    </a:cubicBezTo>
                    <a:cubicBezTo>
                      <a:pt x="108" y="99"/>
                      <a:pt x="94" y="105"/>
                      <a:pt x="89" y="85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" name="Google Shape;130;p1">
                <a:extLst>
                  <a:ext uri="{FF2B5EF4-FFF2-40B4-BE49-F238E27FC236}">
                    <a16:creationId xmlns:a16="http://schemas.microsoft.com/office/drawing/2014/main" id="{32538F74-7FCD-90B5-18A1-D170625A09C3}"/>
                  </a:ext>
                </a:extLst>
              </p:cNvPr>
              <p:cNvSpPr/>
              <p:nvPr/>
            </p:nvSpPr>
            <p:spPr>
              <a:xfrm>
                <a:off x="4346793" y="5144225"/>
                <a:ext cx="255542" cy="222204"/>
              </a:xfrm>
              <a:custGeom>
                <a:avLst/>
                <a:gdLst/>
                <a:ahLst/>
                <a:cxnLst/>
                <a:rect l="l" t="t" r="r" b="b"/>
                <a:pathLst>
                  <a:path w="66" h="52" extrusionOk="0">
                    <a:moveTo>
                      <a:pt x="63" y="16"/>
                    </a:moveTo>
                    <a:cubicBezTo>
                      <a:pt x="59" y="9"/>
                      <a:pt x="53" y="12"/>
                      <a:pt x="49" y="2"/>
                    </a:cubicBezTo>
                    <a:cubicBezTo>
                      <a:pt x="41" y="0"/>
                      <a:pt x="39" y="6"/>
                      <a:pt x="30" y="4"/>
                    </a:cubicBezTo>
                    <a:cubicBezTo>
                      <a:pt x="21" y="3"/>
                      <a:pt x="26" y="5"/>
                      <a:pt x="15" y="8"/>
                    </a:cubicBezTo>
                    <a:cubicBezTo>
                      <a:pt x="4" y="11"/>
                      <a:pt x="12" y="19"/>
                      <a:pt x="5" y="17"/>
                    </a:cubicBezTo>
                    <a:cubicBezTo>
                      <a:pt x="3" y="24"/>
                      <a:pt x="6" y="25"/>
                      <a:pt x="3" y="28"/>
                    </a:cubicBezTo>
                    <a:cubicBezTo>
                      <a:pt x="0" y="31"/>
                      <a:pt x="6" y="31"/>
                      <a:pt x="3" y="35"/>
                    </a:cubicBezTo>
                    <a:cubicBezTo>
                      <a:pt x="1" y="39"/>
                      <a:pt x="10" y="52"/>
                      <a:pt x="12" y="49"/>
                    </a:cubicBezTo>
                    <a:cubicBezTo>
                      <a:pt x="14" y="47"/>
                      <a:pt x="14" y="50"/>
                      <a:pt x="15" y="52"/>
                    </a:cubicBezTo>
                    <a:cubicBezTo>
                      <a:pt x="50" y="50"/>
                      <a:pt x="30" y="38"/>
                      <a:pt x="46" y="42"/>
                    </a:cubicBezTo>
                    <a:cubicBezTo>
                      <a:pt x="63" y="47"/>
                      <a:pt x="56" y="36"/>
                      <a:pt x="63" y="35"/>
                    </a:cubicBezTo>
                    <a:cubicBezTo>
                      <a:pt x="62" y="30"/>
                      <a:pt x="66" y="24"/>
                      <a:pt x="63" y="16"/>
                    </a:cubicBezTo>
                    <a:close/>
                  </a:path>
                </a:pathLst>
              </a:custGeom>
              <a:solidFill>
                <a:srgbClr val="833C0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" name="Google Shape;131;p1">
                <a:extLst>
                  <a:ext uri="{FF2B5EF4-FFF2-40B4-BE49-F238E27FC236}">
                    <a16:creationId xmlns:a16="http://schemas.microsoft.com/office/drawing/2014/main" id="{E8504BCC-EF92-C089-CD51-094A4DF6F793}"/>
                  </a:ext>
                </a:extLst>
              </p:cNvPr>
              <p:cNvSpPr/>
              <p:nvPr/>
            </p:nvSpPr>
            <p:spPr>
              <a:xfrm>
                <a:off x="4221463" y="5081506"/>
                <a:ext cx="195319" cy="456952"/>
              </a:xfrm>
              <a:custGeom>
                <a:avLst/>
                <a:gdLst/>
                <a:ahLst/>
                <a:cxnLst/>
                <a:rect l="l" t="t" r="r" b="b"/>
                <a:pathLst>
                  <a:path w="50" h="107" extrusionOk="0">
                    <a:moveTo>
                      <a:pt x="44" y="64"/>
                    </a:moveTo>
                    <a:cubicBezTo>
                      <a:pt x="42" y="67"/>
                      <a:pt x="33" y="54"/>
                      <a:pt x="35" y="50"/>
                    </a:cubicBezTo>
                    <a:cubicBezTo>
                      <a:pt x="38" y="46"/>
                      <a:pt x="32" y="46"/>
                      <a:pt x="35" y="43"/>
                    </a:cubicBezTo>
                    <a:cubicBezTo>
                      <a:pt x="38" y="40"/>
                      <a:pt x="35" y="39"/>
                      <a:pt x="37" y="32"/>
                    </a:cubicBezTo>
                    <a:cubicBezTo>
                      <a:pt x="37" y="26"/>
                      <a:pt x="39" y="21"/>
                      <a:pt x="32" y="18"/>
                    </a:cubicBezTo>
                    <a:cubicBezTo>
                      <a:pt x="24" y="16"/>
                      <a:pt x="30" y="11"/>
                      <a:pt x="24" y="9"/>
                    </a:cubicBezTo>
                    <a:cubicBezTo>
                      <a:pt x="19" y="13"/>
                      <a:pt x="19" y="14"/>
                      <a:pt x="16" y="7"/>
                    </a:cubicBezTo>
                    <a:cubicBezTo>
                      <a:pt x="14" y="0"/>
                      <a:pt x="12" y="13"/>
                      <a:pt x="7" y="19"/>
                    </a:cubicBezTo>
                    <a:cubicBezTo>
                      <a:pt x="2" y="24"/>
                      <a:pt x="10" y="22"/>
                      <a:pt x="7" y="32"/>
                    </a:cubicBezTo>
                    <a:cubicBezTo>
                      <a:pt x="16" y="34"/>
                      <a:pt x="6" y="58"/>
                      <a:pt x="9" y="62"/>
                    </a:cubicBezTo>
                    <a:cubicBezTo>
                      <a:pt x="12" y="66"/>
                      <a:pt x="2" y="67"/>
                      <a:pt x="6" y="77"/>
                    </a:cubicBezTo>
                    <a:cubicBezTo>
                      <a:pt x="10" y="88"/>
                      <a:pt x="0" y="81"/>
                      <a:pt x="11" y="88"/>
                    </a:cubicBezTo>
                    <a:cubicBezTo>
                      <a:pt x="26" y="98"/>
                      <a:pt x="16" y="104"/>
                      <a:pt x="24" y="107"/>
                    </a:cubicBezTo>
                    <a:cubicBezTo>
                      <a:pt x="26" y="105"/>
                      <a:pt x="32" y="105"/>
                      <a:pt x="33" y="102"/>
                    </a:cubicBezTo>
                    <a:cubicBezTo>
                      <a:pt x="33" y="100"/>
                      <a:pt x="29" y="99"/>
                      <a:pt x="31" y="96"/>
                    </a:cubicBezTo>
                    <a:cubicBezTo>
                      <a:pt x="32" y="93"/>
                      <a:pt x="39" y="96"/>
                      <a:pt x="40" y="89"/>
                    </a:cubicBezTo>
                    <a:cubicBezTo>
                      <a:pt x="41" y="74"/>
                      <a:pt x="45" y="83"/>
                      <a:pt x="48" y="77"/>
                    </a:cubicBezTo>
                    <a:cubicBezTo>
                      <a:pt x="50" y="71"/>
                      <a:pt x="46" y="71"/>
                      <a:pt x="47" y="67"/>
                    </a:cubicBezTo>
                    <a:cubicBezTo>
                      <a:pt x="46" y="65"/>
                      <a:pt x="46" y="62"/>
                      <a:pt x="44" y="6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" name="Google Shape;132;p1">
                <a:extLst>
                  <a:ext uri="{FF2B5EF4-FFF2-40B4-BE49-F238E27FC236}">
                    <a16:creationId xmlns:a16="http://schemas.microsoft.com/office/drawing/2014/main" id="{185772CC-4FC4-C471-773E-D66A4D7ECFB3}"/>
                  </a:ext>
                </a:extLst>
              </p:cNvPr>
              <p:cNvSpPr/>
              <p:nvPr/>
            </p:nvSpPr>
            <p:spPr>
              <a:xfrm>
                <a:off x="3943134" y="4201651"/>
                <a:ext cx="644552" cy="451576"/>
              </a:xfrm>
              <a:custGeom>
                <a:avLst/>
                <a:gdLst/>
                <a:ahLst/>
                <a:cxnLst/>
                <a:rect l="l" t="t" r="r" b="b"/>
                <a:pathLst>
                  <a:path w="166" h="106" extrusionOk="0">
                    <a:moveTo>
                      <a:pt x="165" y="24"/>
                    </a:moveTo>
                    <a:cubicBezTo>
                      <a:pt x="166" y="23"/>
                      <a:pt x="166" y="20"/>
                      <a:pt x="161" y="21"/>
                    </a:cubicBezTo>
                    <a:cubicBezTo>
                      <a:pt x="156" y="22"/>
                      <a:pt x="159" y="14"/>
                      <a:pt x="146" y="9"/>
                    </a:cubicBezTo>
                    <a:cubicBezTo>
                      <a:pt x="146" y="10"/>
                      <a:pt x="138" y="13"/>
                      <a:pt x="136" y="11"/>
                    </a:cubicBezTo>
                    <a:cubicBezTo>
                      <a:pt x="134" y="9"/>
                      <a:pt x="133" y="0"/>
                      <a:pt x="126" y="5"/>
                    </a:cubicBezTo>
                    <a:cubicBezTo>
                      <a:pt x="120" y="9"/>
                      <a:pt x="117" y="3"/>
                      <a:pt x="110" y="4"/>
                    </a:cubicBezTo>
                    <a:cubicBezTo>
                      <a:pt x="104" y="5"/>
                      <a:pt x="106" y="13"/>
                      <a:pt x="102" y="15"/>
                    </a:cubicBezTo>
                    <a:cubicBezTo>
                      <a:pt x="101" y="16"/>
                      <a:pt x="96" y="19"/>
                      <a:pt x="93" y="20"/>
                    </a:cubicBezTo>
                    <a:cubicBezTo>
                      <a:pt x="90" y="21"/>
                      <a:pt x="85" y="12"/>
                      <a:pt x="83" y="19"/>
                    </a:cubicBezTo>
                    <a:cubicBezTo>
                      <a:pt x="81" y="26"/>
                      <a:pt x="74" y="20"/>
                      <a:pt x="67" y="22"/>
                    </a:cubicBezTo>
                    <a:cubicBezTo>
                      <a:pt x="60" y="24"/>
                      <a:pt x="67" y="31"/>
                      <a:pt x="66" y="31"/>
                    </a:cubicBezTo>
                    <a:cubicBezTo>
                      <a:pt x="64" y="31"/>
                      <a:pt x="61" y="32"/>
                      <a:pt x="48" y="34"/>
                    </a:cubicBezTo>
                    <a:cubicBezTo>
                      <a:pt x="35" y="36"/>
                      <a:pt x="32" y="24"/>
                      <a:pt x="24" y="23"/>
                    </a:cubicBezTo>
                    <a:cubicBezTo>
                      <a:pt x="20" y="28"/>
                      <a:pt x="25" y="35"/>
                      <a:pt x="21" y="35"/>
                    </a:cubicBezTo>
                    <a:cubicBezTo>
                      <a:pt x="17" y="36"/>
                      <a:pt x="10" y="33"/>
                      <a:pt x="7" y="35"/>
                    </a:cubicBezTo>
                    <a:cubicBezTo>
                      <a:pt x="6" y="36"/>
                      <a:pt x="15" y="38"/>
                      <a:pt x="13" y="42"/>
                    </a:cubicBezTo>
                    <a:cubicBezTo>
                      <a:pt x="11" y="46"/>
                      <a:pt x="6" y="43"/>
                      <a:pt x="7" y="48"/>
                    </a:cubicBezTo>
                    <a:cubicBezTo>
                      <a:pt x="7" y="55"/>
                      <a:pt x="10" y="55"/>
                      <a:pt x="8" y="56"/>
                    </a:cubicBezTo>
                    <a:cubicBezTo>
                      <a:pt x="7" y="57"/>
                      <a:pt x="1" y="63"/>
                      <a:pt x="0" y="64"/>
                    </a:cubicBezTo>
                    <a:cubicBezTo>
                      <a:pt x="8" y="65"/>
                      <a:pt x="3" y="74"/>
                      <a:pt x="9" y="78"/>
                    </a:cubicBezTo>
                    <a:cubicBezTo>
                      <a:pt x="32" y="92"/>
                      <a:pt x="25" y="97"/>
                      <a:pt x="32" y="97"/>
                    </a:cubicBezTo>
                    <a:cubicBezTo>
                      <a:pt x="38" y="97"/>
                      <a:pt x="48" y="106"/>
                      <a:pt x="55" y="104"/>
                    </a:cubicBezTo>
                    <a:cubicBezTo>
                      <a:pt x="62" y="102"/>
                      <a:pt x="58" y="97"/>
                      <a:pt x="65" y="98"/>
                    </a:cubicBezTo>
                    <a:cubicBezTo>
                      <a:pt x="77" y="95"/>
                      <a:pt x="80" y="90"/>
                      <a:pt x="84" y="90"/>
                    </a:cubicBezTo>
                    <a:cubicBezTo>
                      <a:pt x="88" y="89"/>
                      <a:pt x="91" y="90"/>
                      <a:pt x="101" y="91"/>
                    </a:cubicBezTo>
                    <a:cubicBezTo>
                      <a:pt x="102" y="90"/>
                      <a:pt x="107" y="90"/>
                      <a:pt x="112" y="89"/>
                    </a:cubicBezTo>
                    <a:cubicBezTo>
                      <a:pt x="116" y="88"/>
                      <a:pt x="110" y="87"/>
                      <a:pt x="114" y="86"/>
                    </a:cubicBezTo>
                    <a:cubicBezTo>
                      <a:pt x="117" y="85"/>
                      <a:pt x="118" y="88"/>
                      <a:pt x="120" y="87"/>
                    </a:cubicBezTo>
                    <a:cubicBezTo>
                      <a:pt x="123" y="87"/>
                      <a:pt x="130" y="72"/>
                      <a:pt x="134" y="65"/>
                    </a:cubicBezTo>
                    <a:cubicBezTo>
                      <a:pt x="138" y="57"/>
                      <a:pt x="132" y="60"/>
                      <a:pt x="140" y="52"/>
                    </a:cubicBezTo>
                    <a:cubicBezTo>
                      <a:pt x="149" y="42"/>
                      <a:pt x="143" y="42"/>
                      <a:pt x="149" y="36"/>
                    </a:cubicBezTo>
                    <a:cubicBezTo>
                      <a:pt x="155" y="28"/>
                      <a:pt x="156" y="39"/>
                      <a:pt x="166" y="26"/>
                    </a:cubicBezTo>
                    <a:cubicBezTo>
                      <a:pt x="165" y="25"/>
                      <a:pt x="165" y="24"/>
                      <a:pt x="165" y="2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" name="Google Shape;133;p1">
                <a:extLst>
                  <a:ext uri="{FF2B5EF4-FFF2-40B4-BE49-F238E27FC236}">
                    <a16:creationId xmlns:a16="http://schemas.microsoft.com/office/drawing/2014/main" id="{F8A280BC-7717-1F5C-E66F-FB6FB32C80ED}"/>
                  </a:ext>
                </a:extLst>
              </p:cNvPr>
              <p:cNvSpPr/>
              <p:nvPr/>
            </p:nvSpPr>
            <p:spPr>
              <a:xfrm>
                <a:off x="3985452" y="4047543"/>
                <a:ext cx="571307" cy="306427"/>
              </a:xfrm>
              <a:custGeom>
                <a:avLst/>
                <a:gdLst/>
                <a:ahLst/>
                <a:cxnLst/>
                <a:rect l="l" t="t" r="r" b="b"/>
                <a:pathLst>
                  <a:path w="147" h="72" extrusionOk="0">
                    <a:moveTo>
                      <a:pt x="131" y="13"/>
                    </a:moveTo>
                    <a:cubicBezTo>
                      <a:pt x="117" y="8"/>
                      <a:pt x="99" y="10"/>
                      <a:pt x="95" y="10"/>
                    </a:cubicBezTo>
                    <a:cubicBezTo>
                      <a:pt x="89" y="9"/>
                      <a:pt x="87" y="20"/>
                      <a:pt x="84" y="18"/>
                    </a:cubicBezTo>
                    <a:cubicBezTo>
                      <a:pt x="81" y="15"/>
                      <a:pt x="77" y="19"/>
                      <a:pt x="79" y="14"/>
                    </a:cubicBezTo>
                    <a:cubicBezTo>
                      <a:pt x="81" y="6"/>
                      <a:pt x="70" y="0"/>
                      <a:pt x="66" y="6"/>
                    </a:cubicBezTo>
                    <a:cubicBezTo>
                      <a:pt x="61" y="12"/>
                      <a:pt x="58" y="12"/>
                      <a:pt x="58" y="9"/>
                    </a:cubicBezTo>
                    <a:cubicBezTo>
                      <a:pt x="58" y="6"/>
                      <a:pt x="57" y="7"/>
                      <a:pt x="55" y="6"/>
                    </a:cubicBezTo>
                    <a:cubicBezTo>
                      <a:pt x="29" y="15"/>
                      <a:pt x="42" y="22"/>
                      <a:pt x="29" y="29"/>
                    </a:cubicBezTo>
                    <a:cubicBezTo>
                      <a:pt x="21" y="34"/>
                      <a:pt x="15" y="24"/>
                      <a:pt x="9" y="37"/>
                    </a:cubicBezTo>
                    <a:cubicBezTo>
                      <a:pt x="7" y="46"/>
                      <a:pt x="0" y="45"/>
                      <a:pt x="13" y="59"/>
                    </a:cubicBezTo>
                    <a:cubicBezTo>
                      <a:pt x="21" y="60"/>
                      <a:pt x="24" y="72"/>
                      <a:pt x="37" y="70"/>
                    </a:cubicBezTo>
                    <a:cubicBezTo>
                      <a:pt x="50" y="68"/>
                      <a:pt x="53" y="67"/>
                      <a:pt x="55" y="67"/>
                    </a:cubicBezTo>
                    <a:cubicBezTo>
                      <a:pt x="56" y="67"/>
                      <a:pt x="49" y="60"/>
                      <a:pt x="56" y="58"/>
                    </a:cubicBezTo>
                    <a:cubicBezTo>
                      <a:pt x="63" y="56"/>
                      <a:pt x="70" y="62"/>
                      <a:pt x="72" y="55"/>
                    </a:cubicBezTo>
                    <a:cubicBezTo>
                      <a:pt x="74" y="48"/>
                      <a:pt x="79" y="57"/>
                      <a:pt x="82" y="56"/>
                    </a:cubicBezTo>
                    <a:cubicBezTo>
                      <a:pt x="85" y="55"/>
                      <a:pt x="90" y="52"/>
                      <a:pt x="91" y="51"/>
                    </a:cubicBezTo>
                    <a:cubicBezTo>
                      <a:pt x="95" y="49"/>
                      <a:pt x="93" y="41"/>
                      <a:pt x="99" y="40"/>
                    </a:cubicBezTo>
                    <a:cubicBezTo>
                      <a:pt x="106" y="39"/>
                      <a:pt x="109" y="45"/>
                      <a:pt x="115" y="41"/>
                    </a:cubicBezTo>
                    <a:cubicBezTo>
                      <a:pt x="122" y="36"/>
                      <a:pt x="123" y="45"/>
                      <a:pt x="125" y="47"/>
                    </a:cubicBezTo>
                    <a:cubicBezTo>
                      <a:pt x="127" y="49"/>
                      <a:pt x="135" y="46"/>
                      <a:pt x="135" y="45"/>
                    </a:cubicBezTo>
                    <a:cubicBezTo>
                      <a:pt x="138" y="34"/>
                      <a:pt x="142" y="36"/>
                      <a:pt x="143" y="31"/>
                    </a:cubicBezTo>
                    <a:cubicBezTo>
                      <a:pt x="145" y="25"/>
                      <a:pt x="147" y="25"/>
                      <a:pt x="146" y="22"/>
                    </a:cubicBezTo>
                    <a:cubicBezTo>
                      <a:pt x="129" y="17"/>
                      <a:pt x="135" y="14"/>
                      <a:pt x="131" y="1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" name="Google Shape;134;p1">
                <a:extLst>
                  <a:ext uri="{FF2B5EF4-FFF2-40B4-BE49-F238E27FC236}">
                    <a16:creationId xmlns:a16="http://schemas.microsoft.com/office/drawing/2014/main" id="{9C07C091-0435-67FF-4D51-35E0AC22233E}"/>
                  </a:ext>
                </a:extLst>
              </p:cNvPr>
              <p:cNvSpPr/>
              <p:nvPr/>
            </p:nvSpPr>
            <p:spPr>
              <a:xfrm>
                <a:off x="3674570" y="4474030"/>
                <a:ext cx="302744" cy="231163"/>
              </a:xfrm>
              <a:custGeom>
                <a:avLst/>
                <a:gdLst/>
                <a:ahLst/>
                <a:cxnLst/>
                <a:rect l="l" t="t" r="r" b="b"/>
                <a:pathLst>
                  <a:path w="78" h="54" extrusionOk="0">
                    <a:moveTo>
                      <a:pt x="69" y="0"/>
                    </a:moveTo>
                    <a:cubicBezTo>
                      <a:pt x="67" y="0"/>
                      <a:pt x="65" y="0"/>
                      <a:pt x="65" y="4"/>
                    </a:cubicBezTo>
                    <a:cubicBezTo>
                      <a:pt x="66" y="9"/>
                      <a:pt x="66" y="8"/>
                      <a:pt x="59" y="7"/>
                    </a:cubicBezTo>
                    <a:cubicBezTo>
                      <a:pt x="52" y="6"/>
                      <a:pt x="57" y="11"/>
                      <a:pt x="48" y="9"/>
                    </a:cubicBezTo>
                    <a:cubicBezTo>
                      <a:pt x="39" y="8"/>
                      <a:pt x="38" y="9"/>
                      <a:pt x="33" y="15"/>
                    </a:cubicBezTo>
                    <a:cubicBezTo>
                      <a:pt x="27" y="22"/>
                      <a:pt x="30" y="14"/>
                      <a:pt x="23" y="15"/>
                    </a:cubicBezTo>
                    <a:cubicBezTo>
                      <a:pt x="16" y="17"/>
                      <a:pt x="18" y="15"/>
                      <a:pt x="8" y="13"/>
                    </a:cubicBezTo>
                    <a:cubicBezTo>
                      <a:pt x="7" y="16"/>
                      <a:pt x="0" y="19"/>
                      <a:pt x="1" y="22"/>
                    </a:cubicBezTo>
                    <a:cubicBezTo>
                      <a:pt x="1" y="24"/>
                      <a:pt x="10" y="23"/>
                      <a:pt x="6" y="27"/>
                    </a:cubicBezTo>
                    <a:cubicBezTo>
                      <a:pt x="2" y="31"/>
                      <a:pt x="4" y="35"/>
                      <a:pt x="7" y="38"/>
                    </a:cubicBezTo>
                    <a:cubicBezTo>
                      <a:pt x="10" y="40"/>
                      <a:pt x="16" y="48"/>
                      <a:pt x="8" y="46"/>
                    </a:cubicBezTo>
                    <a:cubicBezTo>
                      <a:pt x="8" y="49"/>
                      <a:pt x="5" y="46"/>
                      <a:pt x="4" y="50"/>
                    </a:cubicBezTo>
                    <a:cubicBezTo>
                      <a:pt x="34" y="50"/>
                      <a:pt x="27" y="41"/>
                      <a:pt x="32" y="46"/>
                    </a:cubicBezTo>
                    <a:cubicBezTo>
                      <a:pt x="40" y="54"/>
                      <a:pt x="35" y="46"/>
                      <a:pt x="40" y="49"/>
                    </a:cubicBezTo>
                    <a:cubicBezTo>
                      <a:pt x="45" y="51"/>
                      <a:pt x="49" y="54"/>
                      <a:pt x="48" y="48"/>
                    </a:cubicBezTo>
                    <a:cubicBezTo>
                      <a:pt x="47" y="39"/>
                      <a:pt x="57" y="40"/>
                      <a:pt x="58" y="36"/>
                    </a:cubicBezTo>
                    <a:cubicBezTo>
                      <a:pt x="59" y="33"/>
                      <a:pt x="53" y="27"/>
                      <a:pt x="55" y="25"/>
                    </a:cubicBezTo>
                    <a:cubicBezTo>
                      <a:pt x="57" y="22"/>
                      <a:pt x="70" y="20"/>
                      <a:pt x="71" y="18"/>
                    </a:cubicBezTo>
                    <a:cubicBezTo>
                      <a:pt x="73" y="15"/>
                      <a:pt x="70" y="15"/>
                      <a:pt x="71" y="13"/>
                    </a:cubicBezTo>
                    <a:cubicBezTo>
                      <a:pt x="73" y="11"/>
                      <a:pt x="76" y="13"/>
                      <a:pt x="78" y="14"/>
                    </a:cubicBezTo>
                    <a:cubicBezTo>
                      <a:pt x="72" y="10"/>
                      <a:pt x="77" y="1"/>
                      <a:pt x="69" y="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" name="Google Shape;135;p1">
                <a:extLst>
                  <a:ext uri="{FF2B5EF4-FFF2-40B4-BE49-F238E27FC236}">
                    <a16:creationId xmlns:a16="http://schemas.microsoft.com/office/drawing/2014/main" id="{630F0D27-D2E6-B3CB-808C-8870D558364D}"/>
                  </a:ext>
                </a:extLst>
              </p:cNvPr>
              <p:cNvSpPr/>
              <p:nvPr/>
            </p:nvSpPr>
            <p:spPr>
              <a:xfrm>
                <a:off x="3887793" y="4687275"/>
                <a:ext cx="397148" cy="431864"/>
              </a:xfrm>
              <a:custGeom>
                <a:avLst/>
                <a:gdLst/>
                <a:ahLst/>
                <a:cxnLst/>
                <a:rect l="l" t="t" r="r" b="b"/>
                <a:pathLst>
                  <a:path w="102" h="101" extrusionOk="0">
                    <a:moveTo>
                      <a:pt x="87" y="35"/>
                    </a:moveTo>
                    <a:cubicBezTo>
                      <a:pt x="94" y="18"/>
                      <a:pt x="96" y="18"/>
                      <a:pt x="84" y="21"/>
                    </a:cubicBezTo>
                    <a:cubicBezTo>
                      <a:pt x="75" y="22"/>
                      <a:pt x="78" y="11"/>
                      <a:pt x="74" y="13"/>
                    </a:cubicBezTo>
                    <a:cubicBezTo>
                      <a:pt x="69" y="15"/>
                      <a:pt x="63" y="8"/>
                      <a:pt x="58" y="13"/>
                    </a:cubicBezTo>
                    <a:cubicBezTo>
                      <a:pt x="52" y="18"/>
                      <a:pt x="45" y="9"/>
                      <a:pt x="41" y="11"/>
                    </a:cubicBezTo>
                    <a:cubicBezTo>
                      <a:pt x="37" y="13"/>
                      <a:pt x="25" y="5"/>
                      <a:pt x="21" y="11"/>
                    </a:cubicBezTo>
                    <a:cubicBezTo>
                      <a:pt x="17" y="17"/>
                      <a:pt x="19" y="19"/>
                      <a:pt x="13" y="12"/>
                    </a:cubicBezTo>
                    <a:cubicBezTo>
                      <a:pt x="3" y="0"/>
                      <a:pt x="0" y="22"/>
                      <a:pt x="6" y="25"/>
                    </a:cubicBezTo>
                    <a:cubicBezTo>
                      <a:pt x="11" y="27"/>
                      <a:pt x="11" y="36"/>
                      <a:pt x="14" y="38"/>
                    </a:cubicBezTo>
                    <a:cubicBezTo>
                      <a:pt x="18" y="40"/>
                      <a:pt x="10" y="44"/>
                      <a:pt x="15" y="44"/>
                    </a:cubicBezTo>
                    <a:cubicBezTo>
                      <a:pt x="20" y="45"/>
                      <a:pt x="31" y="65"/>
                      <a:pt x="37" y="67"/>
                    </a:cubicBezTo>
                    <a:cubicBezTo>
                      <a:pt x="42" y="70"/>
                      <a:pt x="38" y="74"/>
                      <a:pt x="45" y="78"/>
                    </a:cubicBezTo>
                    <a:cubicBezTo>
                      <a:pt x="51" y="82"/>
                      <a:pt x="52" y="84"/>
                      <a:pt x="51" y="87"/>
                    </a:cubicBezTo>
                    <a:cubicBezTo>
                      <a:pt x="50" y="89"/>
                      <a:pt x="54" y="87"/>
                      <a:pt x="57" y="91"/>
                    </a:cubicBezTo>
                    <a:cubicBezTo>
                      <a:pt x="59" y="95"/>
                      <a:pt x="67" y="97"/>
                      <a:pt x="70" y="101"/>
                    </a:cubicBezTo>
                    <a:cubicBezTo>
                      <a:pt x="77" y="95"/>
                      <a:pt x="65" y="92"/>
                      <a:pt x="73" y="87"/>
                    </a:cubicBezTo>
                    <a:cubicBezTo>
                      <a:pt x="80" y="82"/>
                      <a:pt x="76" y="77"/>
                      <a:pt x="80" y="74"/>
                    </a:cubicBezTo>
                    <a:cubicBezTo>
                      <a:pt x="83" y="72"/>
                      <a:pt x="84" y="79"/>
                      <a:pt x="85" y="78"/>
                    </a:cubicBezTo>
                    <a:cubicBezTo>
                      <a:pt x="89" y="74"/>
                      <a:pt x="75" y="62"/>
                      <a:pt x="90" y="68"/>
                    </a:cubicBezTo>
                    <a:cubicBezTo>
                      <a:pt x="94" y="61"/>
                      <a:pt x="95" y="68"/>
                      <a:pt x="97" y="66"/>
                    </a:cubicBezTo>
                    <a:cubicBezTo>
                      <a:pt x="100" y="62"/>
                      <a:pt x="89" y="51"/>
                      <a:pt x="90" y="51"/>
                    </a:cubicBezTo>
                    <a:cubicBezTo>
                      <a:pt x="91" y="49"/>
                      <a:pt x="95" y="55"/>
                      <a:pt x="99" y="52"/>
                    </a:cubicBezTo>
                    <a:cubicBezTo>
                      <a:pt x="102" y="49"/>
                      <a:pt x="84" y="41"/>
                      <a:pt x="87" y="3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" name="Google Shape;136;p1">
                <a:extLst>
                  <a:ext uri="{FF2B5EF4-FFF2-40B4-BE49-F238E27FC236}">
                    <a16:creationId xmlns:a16="http://schemas.microsoft.com/office/drawing/2014/main" id="{E2D8D741-2140-4E9C-4C6A-7BD87B56CD98}"/>
                  </a:ext>
                </a:extLst>
              </p:cNvPr>
              <p:cNvSpPr/>
              <p:nvPr/>
            </p:nvSpPr>
            <p:spPr>
              <a:xfrm>
                <a:off x="4140081" y="4952486"/>
                <a:ext cx="209967" cy="265211"/>
              </a:xfrm>
              <a:custGeom>
                <a:avLst/>
                <a:gdLst/>
                <a:ahLst/>
                <a:cxnLst/>
                <a:rect l="l" t="t" r="r" b="b"/>
                <a:pathLst>
                  <a:path w="54" h="62" extrusionOk="0">
                    <a:moveTo>
                      <a:pt x="25" y="6"/>
                    </a:moveTo>
                    <a:cubicBezTo>
                      <a:pt x="10" y="0"/>
                      <a:pt x="24" y="12"/>
                      <a:pt x="20" y="16"/>
                    </a:cubicBezTo>
                    <a:cubicBezTo>
                      <a:pt x="19" y="17"/>
                      <a:pt x="18" y="10"/>
                      <a:pt x="15" y="12"/>
                    </a:cubicBezTo>
                    <a:cubicBezTo>
                      <a:pt x="11" y="15"/>
                      <a:pt x="15" y="20"/>
                      <a:pt x="8" y="25"/>
                    </a:cubicBezTo>
                    <a:cubicBezTo>
                      <a:pt x="0" y="30"/>
                      <a:pt x="12" y="33"/>
                      <a:pt x="5" y="39"/>
                    </a:cubicBezTo>
                    <a:cubicBezTo>
                      <a:pt x="6" y="44"/>
                      <a:pt x="16" y="40"/>
                      <a:pt x="12" y="47"/>
                    </a:cubicBezTo>
                    <a:cubicBezTo>
                      <a:pt x="15" y="49"/>
                      <a:pt x="18" y="47"/>
                      <a:pt x="20" y="54"/>
                    </a:cubicBezTo>
                    <a:cubicBezTo>
                      <a:pt x="21" y="61"/>
                      <a:pt x="19" y="60"/>
                      <a:pt x="28" y="62"/>
                    </a:cubicBezTo>
                    <a:cubicBezTo>
                      <a:pt x="31" y="52"/>
                      <a:pt x="23" y="54"/>
                      <a:pt x="28" y="49"/>
                    </a:cubicBezTo>
                    <a:cubicBezTo>
                      <a:pt x="33" y="43"/>
                      <a:pt x="35" y="30"/>
                      <a:pt x="37" y="37"/>
                    </a:cubicBezTo>
                    <a:cubicBezTo>
                      <a:pt x="40" y="44"/>
                      <a:pt x="40" y="43"/>
                      <a:pt x="45" y="39"/>
                    </a:cubicBezTo>
                    <a:cubicBezTo>
                      <a:pt x="43" y="36"/>
                      <a:pt x="47" y="36"/>
                      <a:pt x="44" y="35"/>
                    </a:cubicBezTo>
                    <a:cubicBezTo>
                      <a:pt x="38" y="32"/>
                      <a:pt x="54" y="32"/>
                      <a:pt x="53" y="28"/>
                    </a:cubicBezTo>
                    <a:cubicBezTo>
                      <a:pt x="52" y="24"/>
                      <a:pt x="32" y="18"/>
                      <a:pt x="25" y="6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" name="Google Shape;137;p1">
                <a:extLst>
                  <a:ext uri="{FF2B5EF4-FFF2-40B4-BE49-F238E27FC236}">
                    <a16:creationId xmlns:a16="http://schemas.microsoft.com/office/drawing/2014/main" id="{331EF352-3300-08F9-9B08-00C458F1748F}"/>
                  </a:ext>
                </a:extLst>
              </p:cNvPr>
              <p:cNvSpPr/>
              <p:nvPr/>
            </p:nvSpPr>
            <p:spPr>
              <a:xfrm>
                <a:off x="3155348" y="2748367"/>
                <a:ext cx="709659" cy="542965"/>
              </a:xfrm>
              <a:custGeom>
                <a:avLst/>
                <a:gdLst/>
                <a:ahLst/>
                <a:cxnLst/>
                <a:rect l="l" t="t" r="r" b="b"/>
                <a:pathLst>
                  <a:path w="183" h="127" extrusionOk="0">
                    <a:moveTo>
                      <a:pt x="74" y="54"/>
                    </a:moveTo>
                    <a:cubicBezTo>
                      <a:pt x="72" y="59"/>
                      <a:pt x="70" y="65"/>
                      <a:pt x="67" y="63"/>
                    </a:cubicBezTo>
                    <a:cubicBezTo>
                      <a:pt x="65" y="61"/>
                      <a:pt x="66" y="67"/>
                      <a:pt x="62" y="64"/>
                    </a:cubicBezTo>
                    <a:cubicBezTo>
                      <a:pt x="58" y="61"/>
                      <a:pt x="66" y="57"/>
                      <a:pt x="60" y="58"/>
                    </a:cubicBezTo>
                    <a:cubicBezTo>
                      <a:pt x="53" y="58"/>
                      <a:pt x="59" y="72"/>
                      <a:pt x="56" y="75"/>
                    </a:cubicBezTo>
                    <a:cubicBezTo>
                      <a:pt x="53" y="78"/>
                      <a:pt x="44" y="70"/>
                      <a:pt x="50" y="76"/>
                    </a:cubicBezTo>
                    <a:cubicBezTo>
                      <a:pt x="55" y="82"/>
                      <a:pt x="44" y="80"/>
                      <a:pt x="47" y="83"/>
                    </a:cubicBezTo>
                    <a:cubicBezTo>
                      <a:pt x="49" y="85"/>
                      <a:pt x="38" y="86"/>
                      <a:pt x="40" y="89"/>
                    </a:cubicBezTo>
                    <a:cubicBezTo>
                      <a:pt x="42" y="92"/>
                      <a:pt x="39" y="93"/>
                      <a:pt x="43" y="96"/>
                    </a:cubicBezTo>
                    <a:cubicBezTo>
                      <a:pt x="46" y="100"/>
                      <a:pt x="36" y="101"/>
                      <a:pt x="39" y="105"/>
                    </a:cubicBezTo>
                    <a:cubicBezTo>
                      <a:pt x="42" y="109"/>
                      <a:pt x="42" y="102"/>
                      <a:pt x="49" y="106"/>
                    </a:cubicBezTo>
                    <a:cubicBezTo>
                      <a:pt x="56" y="111"/>
                      <a:pt x="49" y="114"/>
                      <a:pt x="48" y="112"/>
                    </a:cubicBezTo>
                    <a:cubicBezTo>
                      <a:pt x="47" y="110"/>
                      <a:pt x="45" y="113"/>
                      <a:pt x="43" y="113"/>
                    </a:cubicBezTo>
                    <a:cubicBezTo>
                      <a:pt x="40" y="112"/>
                      <a:pt x="43" y="108"/>
                      <a:pt x="37" y="114"/>
                    </a:cubicBezTo>
                    <a:cubicBezTo>
                      <a:pt x="35" y="114"/>
                      <a:pt x="33" y="113"/>
                      <a:pt x="27" y="112"/>
                    </a:cubicBezTo>
                    <a:cubicBezTo>
                      <a:pt x="21" y="111"/>
                      <a:pt x="22" y="112"/>
                      <a:pt x="17" y="111"/>
                    </a:cubicBezTo>
                    <a:cubicBezTo>
                      <a:pt x="19" y="94"/>
                      <a:pt x="12" y="111"/>
                      <a:pt x="13" y="102"/>
                    </a:cubicBezTo>
                    <a:cubicBezTo>
                      <a:pt x="14" y="93"/>
                      <a:pt x="18" y="108"/>
                      <a:pt x="18" y="98"/>
                    </a:cubicBezTo>
                    <a:cubicBezTo>
                      <a:pt x="18" y="88"/>
                      <a:pt x="14" y="93"/>
                      <a:pt x="11" y="89"/>
                    </a:cubicBezTo>
                    <a:cubicBezTo>
                      <a:pt x="8" y="85"/>
                      <a:pt x="11" y="94"/>
                      <a:pt x="7" y="89"/>
                    </a:cubicBezTo>
                    <a:cubicBezTo>
                      <a:pt x="3" y="84"/>
                      <a:pt x="0" y="90"/>
                      <a:pt x="4" y="82"/>
                    </a:cubicBezTo>
                    <a:cubicBezTo>
                      <a:pt x="8" y="74"/>
                      <a:pt x="2" y="73"/>
                      <a:pt x="3" y="57"/>
                    </a:cubicBezTo>
                    <a:cubicBezTo>
                      <a:pt x="5" y="41"/>
                      <a:pt x="9" y="25"/>
                      <a:pt x="26" y="25"/>
                    </a:cubicBezTo>
                    <a:cubicBezTo>
                      <a:pt x="47" y="26"/>
                      <a:pt x="44" y="8"/>
                      <a:pt x="53" y="7"/>
                    </a:cubicBezTo>
                    <a:cubicBezTo>
                      <a:pt x="62" y="7"/>
                      <a:pt x="63" y="0"/>
                      <a:pt x="65" y="2"/>
                    </a:cubicBezTo>
                    <a:cubicBezTo>
                      <a:pt x="68" y="3"/>
                      <a:pt x="60" y="5"/>
                      <a:pt x="63" y="12"/>
                    </a:cubicBezTo>
                    <a:cubicBezTo>
                      <a:pt x="66" y="18"/>
                      <a:pt x="64" y="22"/>
                      <a:pt x="62" y="24"/>
                    </a:cubicBezTo>
                    <a:cubicBezTo>
                      <a:pt x="59" y="27"/>
                      <a:pt x="60" y="29"/>
                      <a:pt x="58" y="34"/>
                    </a:cubicBezTo>
                    <a:cubicBezTo>
                      <a:pt x="56" y="39"/>
                      <a:pt x="63" y="41"/>
                      <a:pt x="59" y="45"/>
                    </a:cubicBezTo>
                    <a:cubicBezTo>
                      <a:pt x="56" y="50"/>
                      <a:pt x="59" y="46"/>
                      <a:pt x="63" y="49"/>
                    </a:cubicBezTo>
                    <a:cubicBezTo>
                      <a:pt x="64" y="50"/>
                      <a:pt x="77" y="49"/>
                      <a:pt x="74" y="54"/>
                    </a:cubicBezTo>
                    <a:close/>
                    <a:moveTo>
                      <a:pt x="167" y="96"/>
                    </a:moveTo>
                    <a:cubicBezTo>
                      <a:pt x="165" y="98"/>
                      <a:pt x="169" y="110"/>
                      <a:pt x="176" y="107"/>
                    </a:cubicBezTo>
                    <a:cubicBezTo>
                      <a:pt x="183" y="105"/>
                      <a:pt x="171" y="94"/>
                      <a:pt x="167" y="96"/>
                    </a:cubicBezTo>
                    <a:close/>
                    <a:moveTo>
                      <a:pt x="73" y="20"/>
                    </a:moveTo>
                    <a:cubicBezTo>
                      <a:pt x="72" y="22"/>
                      <a:pt x="77" y="21"/>
                      <a:pt x="79" y="19"/>
                    </a:cubicBezTo>
                    <a:cubicBezTo>
                      <a:pt x="81" y="16"/>
                      <a:pt x="73" y="17"/>
                      <a:pt x="73" y="20"/>
                    </a:cubicBezTo>
                    <a:close/>
                    <a:moveTo>
                      <a:pt x="69" y="90"/>
                    </a:moveTo>
                    <a:cubicBezTo>
                      <a:pt x="70" y="88"/>
                      <a:pt x="65" y="83"/>
                      <a:pt x="65" y="86"/>
                    </a:cubicBezTo>
                    <a:cubicBezTo>
                      <a:pt x="65" y="89"/>
                      <a:pt x="64" y="88"/>
                      <a:pt x="60" y="85"/>
                    </a:cubicBezTo>
                    <a:cubicBezTo>
                      <a:pt x="57" y="83"/>
                      <a:pt x="50" y="88"/>
                      <a:pt x="47" y="87"/>
                    </a:cubicBezTo>
                    <a:cubicBezTo>
                      <a:pt x="44" y="86"/>
                      <a:pt x="42" y="89"/>
                      <a:pt x="45" y="91"/>
                    </a:cubicBezTo>
                    <a:cubicBezTo>
                      <a:pt x="48" y="94"/>
                      <a:pt x="48" y="94"/>
                      <a:pt x="49" y="99"/>
                    </a:cubicBezTo>
                    <a:cubicBezTo>
                      <a:pt x="51" y="104"/>
                      <a:pt x="52" y="99"/>
                      <a:pt x="54" y="100"/>
                    </a:cubicBezTo>
                    <a:cubicBezTo>
                      <a:pt x="56" y="102"/>
                      <a:pt x="51" y="103"/>
                      <a:pt x="56" y="105"/>
                    </a:cubicBezTo>
                    <a:cubicBezTo>
                      <a:pt x="62" y="106"/>
                      <a:pt x="66" y="107"/>
                      <a:pt x="70" y="103"/>
                    </a:cubicBezTo>
                    <a:cubicBezTo>
                      <a:pt x="74" y="99"/>
                      <a:pt x="68" y="92"/>
                      <a:pt x="69" y="90"/>
                    </a:cubicBezTo>
                    <a:close/>
                    <a:moveTo>
                      <a:pt x="65" y="79"/>
                    </a:moveTo>
                    <a:cubicBezTo>
                      <a:pt x="66" y="79"/>
                      <a:pt x="68" y="76"/>
                      <a:pt x="66" y="72"/>
                    </a:cubicBezTo>
                    <a:cubicBezTo>
                      <a:pt x="64" y="68"/>
                      <a:pt x="63" y="77"/>
                      <a:pt x="65" y="79"/>
                    </a:cubicBezTo>
                    <a:close/>
                    <a:moveTo>
                      <a:pt x="69" y="106"/>
                    </a:moveTo>
                    <a:cubicBezTo>
                      <a:pt x="67" y="110"/>
                      <a:pt x="64" y="114"/>
                      <a:pt x="65" y="117"/>
                    </a:cubicBezTo>
                    <a:cubicBezTo>
                      <a:pt x="67" y="121"/>
                      <a:pt x="70" y="110"/>
                      <a:pt x="72" y="106"/>
                    </a:cubicBezTo>
                    <a:cubicBezTo>
                      <a:pt x="73" y="103"/>
                      <a:pt x="71" y="102"/>
                      <a:pt x="69" y="106"/>
                    </a:cubicBezTo>
                    <a:close/>
                    <a:moveTo>
                      <a:pt x="91" y="112"/>
                    </a:moveTo>
                    <a:cubicBezTo>
                      <a:pt x="91" y="115"/>
                      <a:pt x="89" y="113"/>
                      <a:pt x="83" y="110"/>
                    </a:cubicBezTo>
                    <a:cubicBezTo>
                      <a:pt x="76" y="106"/>
                      <a:pt x="76" y="111"/>
                      <a:pt x="76" y="115"/>
                    </a:cubicBezTo>
                    <a:cubicBezTo>
                      <a:pt x="76" y="117"/>
                      <a:pt x="87" y="121"/>
                      <a:pt x="92" y="121"/>
                    </a:cubicBezTo>
                    <a:cubicBezTo>
                      <a:pt x="98" y="121"/>
                      <a:pt x="97" y="119"/>
                      <a:pt x="95" y="116"/>
                    </a:cubicBezTo>
                    <a:cubicBezTo>
                      <a:pt x="93" y="112"/>
                      <a:pt x="91" y="110"/>
                      <a:pt x="91" y="112"/>
                    </a:cubicBezTo>
                    <a:close/>
                    <a:moveTo>
                      <a:pt x="98" y="71"/>
                    </a:moveTo>
                    <a:cubicBezTo>
                      <a:pt x="100" y="74"/>
                      <a:pt x="98" y="74"/>
                      <a:pt x="97" y="79"/>
                    </a:cubicBezTo>
                    <a:cubicBezTo>
                      <a:pt x="96" y="83"/>
                      <a:pt x="93" y="81"/>
                      <a:pt x="94" y="77"/>
                    </a:cubicBezTo>
                    <a:cubicBezTo>
                      <a:pt x="95" y="73"/>
                      <a:pt x="96" y="69"/>
                      <a:pt x="93" y="71"/>
                    </a:cubicBezTo>
                    <a:cubicBezTo>
                      <a:pt x="89" y="73"/>
                      <a:pt x="84" y="68"/>
                      <a:pt x="82" y="70"/>
                    </a:cubicBezTo>
                    <a:cubicBezTo>
                      <a:pt x="80" y="71"/>
                      <a:pt x="92" y="72"/>
                      <a:pt x="85" y="77"/>
                    </a:cubicBezTo>
                    <a:cubicBezTo>
                      <a:pt x="80" y="82"/>
                      <a:pt x="76" y="77"/>
                      <a:pt x="72" y="79"/>
                    </a:cubicBezTo>
                    <a:cubicBezTo>
                      <a:pt x="69" y="81"/>
                      <a:pt x="80" y="84"/>
                      <a:pt x="78" y="86"/>
                    </a:cubicBezTo>
                    <a:cubicBezTo>
                      <a:pt x="76" y="89"/>
                      <a:pt x="83" y="90"/>
                      <a:pt x="79" y="93"/>
                    </a:cubicBezTo>
                    <a:cubicBezTo>
                      <a:pt x="75" y="96"/>
                      <a:pt x="81" y="94"/>
                      <a:pt x="81" y="98"/>
                    </a:cubicBezTo>
                    <a:cubicBezTo>
                      <a:pt x="81" y="102"/>
                      <a:pt x="85" y="98"/>
                      <a:pt x="88" y="100"/>
                    </a:cubicBezTo>
                    <a:cubicBezTo>
                      <a:pt x="90" y="101"/>
                      <a:pt x="93" y="98"/>
                      <a:pt x="94" y="102"/>
                    </a:cubicBezTo>
                    <a:cubicBezTo>
                      <a:pt x="95" y="106"/>
                      <a:pt x="91" y="103"/>
                      <a:pt x="90" y="105"/>
                    </a:cubicBezTo>
                    <a:cubicBezTo>
                      <a:pt x="90" y="106"/>
                      <a:pt x="97" y="107"/>
                      <a:pt x="95" y="109"/>
                    </a:cubicBezTo>
                    <a:cubicBezTo>
                      <a:pt x="93" y="110"/>
                      <a:pt x="94" y="112"/>
                      <a:pt x="97" y="115"/>
                    </a:cubicBezTo>
                    <a:cubicBezTo>
                      <a:pt x="100" y="118"/>
                      <a:pt x="98" y="122"/>
                      <a:pt x="100" y="124"/>
                    </a:cubicBezTo>
                    <a:cubicBezTo>
                      <a:pt x="102" y="127"/>
                      <a:pt x="100" y="119"/>
                      <a:pt x="103" y="116"/>
                    </a:cubicBezTo>
                    <a:cubicBezTo>
                      <a:pt x="106" y="114"/>
                      <a:pt x="104" y="112"/>
                      <a:pt x="101" y="111"/>
                    </a:cubicBezTo>
                    <a:cubicBezTo>
                      <a:pt x="97" y="109"/>
                      <a:pt x="97" y="108"/>
                      <a:pt x="100" y="108"/>
                    </a:cubicBezTo>
                    <a:cubicBezTo>
                      <a:pt x="103" y="109"/>
                      <a:pt x="105" y="106"/>
                      <a:pt x="104" y="103"/>
                    </a:cubicBezTo>
                    <a:cubicBezTo>
                      <a:pt x="103" y="101"/>
                      <a:pt x="103" y="100"/>
                      <a:pt x="108" y="98"/>
                    </a:cubicBezTo>
                    <a:cubicBezTo>
                      <a:pt x="113" y="97"/>
                      <a:pt x="113" y="95"/>
                      <a:pt x="108" y="92"/>
                    </a:cubicBezTo>
                    <a:cubicBezTo>
                      <a:pt x="102" y="89"/>
                      <a:pt x="105" y="86"/>
                      <a:pt x="110" y="85"/>
                    </a:cubicBezTo>
                    <a:cubicBezTo>
                      <a:pt x="116" y="84"/>
                      <a:pt x="113" y="73"/>
                      <a:pt x="115" y="70"/>
                    </a:cubicBezTo>
                    <a:cubicBezTo>
                      <a:pt x="118" y="67"/>
                      <a:pt x="113" y="66"/>
                      <a:pt x="108" y="65"/>
                    </a:cubicBezTo>
                    <a:cubicBezTo>
                      <a:pt x="104" y="63"/>
                      <a:pt x="97" y="69"/>
                      <a:pt x="98" y="71"/>
                    </a:cubicBezTo>
                    <a:close/>
                    <a:moveTo>
                      <a:pt x="105" y="109"/>
                    </a:moveTo>
                    <a:cubicBezTo>
                      <a:pt x="101" y="114"/>
                      <a:pt x="115" y="109"/>
                      <a:pt x="112" y="106"/>
                    </a:cubicBezTo>
                    <a:cubicBezTo>
                      <a:pt x="109" y="104"/>
                      <a:pt x="107" y="106"/>
                      <a:pt x="105" y="109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" name="Google Shape;138;p1">
                <a:extLst>
                  <a:ext uri="{FF2B5EF4-FFF2-40B4-BE49-F238E27FC236}">
                    <a16:creationId xmlns:a16="http://schemas.microsoft.com/office/drawing/2014/main" id="{D0656277-A3CE-7F34-1A4C-560F82A1234D}"/>
                  </a:ext>
                </a:extLst>
              </p:cNvPr>
              <p:cNvSpPr/>
              <p:nvPr/>
            </p:nvSpPr>
            <p:spPr>
              <a:xfrm>
                <a:off x="2937241" y="3223238"/>
                <a:ext cx="916371" cy="1191656"/>
              </a:xfrm>
              <a:custGeom>
                <a:avLst/>
                <a:gdLst/>
                <a:ahLst/>
                <a:cxnLst/>
                <a:rect l="l" t="t" r="r" b="b"/>
                <a:pathLst>
                  <a:path w="236" h="279" extrusionOk="0">
                    <a:moveTo>
                      <a:pt x="227" y="148"/>
                    </a:moveTo>
                    <a:cubicBezTo>
                      <a:pt x="219" y="153"/>
                      <a:pt x="217" y="142"/>
                      <a:pt x="213" y="144"/>
                    </a:cubicBezTo>
                    <a:cubicBezTo>
                      <a:pt x="209" y="146"/>
                      <a:pt x="219" y="149"/>
                      <a:pt x="204" y="152"/>
                    </a:cubicBezTo>
                    <a:cubicBezTo>
                      <a:pt x="189" y="156"/>
                      <a:pt x="188" y="163"/>
                      <a:pt x="175" y="167"/>
                    </a:cubicBezTo>
                    <a:cubicBezTo>
                      <a:pt x="162" y="171"/>
                      <a:pt x="156" y="172"/>
                      <a:pt x="165" y="180"/>
                    </a:cubicBezTo>
                    <a:cubicBezTo>
                      <a:pt x="174" y="189"/>
                      <a:pt x="157" y="194"/>
                      <a:pt x="176" y="203"/>
                    </a:cubicBezTo>
                    <a:cubicBezTo>
                      <a:pt x="186" y="207"/>
                      <a:pt x="185" y="213"/>
                      <a:pt x="202" y="226"/>
                    </a:cubicBezTo>
                    <a:cubicBezTo>
                      <a:pt x="199" y="240"/>
                      <a:pt x="192" y="228"/>
                      <a:pt x="191" y="237"/>
                    </a:cubicBezTo>
                    <a:cubicBezTo>
                      <a:pt x="191" y="246"/>
                      <a:pt x="185" y="239"/>
                      <a:pt x="178" y="246"/>
                    </a:cubicBezTo>
                    <a:cubicBezTo>
                      <a:pt x="170" y="252"/>
                      <a:pt x="185" y="257"/>
                      <a:pt x="179" y="260"/>
                    </a:cubicBezTo>
                    <a:cubicBezTo>
                      <a:pt x="174" y="264"/>
                      <a:pt x="187" y="266"/>
                      <a:pt x="183" y="271"/>
                    </a:cubicBezTo>
                    <a:cubicBezTo>
                      <a:pt x="179" y="276"/>
                      <a:pt x="176" y="264"/>
                      <a:pt x="172" y="266"/>
                    </a:cubicBezTo>
                    <a:cubicBezTo>
                      <a:pt x="167" y="269"/>
                      <a:pt x="165" y="258"/>
                      <a:pt x="161" y="265"/>
                    </a:cubicBezTo>
                    <a:cubicBezTo>
                      <a:pt x="156" y="271"/>
                      <a:pt x="153" y="262"/>
                      <a:pt x="146" y="268"/>
                    </a:cubicBezTo>
                    <a:cubicBezTo>
                      <a:pt x="140" y="274"/>
                      <a:pt x="134" y="278"/>
                      <a:pt x="131" y="272"/>
                    </a:cubicBezTo>
                    <a:cubicBezTo>
                      <a:pt x="127" y="267"/>
                      <a:pt x="126" y="270"/>
                      <a:pt x="120" y="269"/>
                    </a:cubicBezTo>
                    <a:cubicBezTo>
                      <a:pt x="115" y="267"/>
                      <a:pt x="121" y="276"/>
                      <a:pt x="114" y="278"/>
                    </a:cubicBezTo>
                    <a:cubicBezTo>
                      <a:pt x="110" y="279"/>
                      <a:pt x="107" y="262"/>
                      <a:pt x="96" y="270"/>
                    </a:cubicBezTo>
                    <a:cubicBezTo>
                      <a:pt x="94" y="268"/>
                      <a:pt x="88" y="264"/>
                      <a:pt x="83" y="266"/>
                    </a:cubicBezTo>
                    <a:cubicBezTo>
                      <a:pt x="77" y="267"/>
                      <a:pt x="78" y="258"/>
                      <a:pt x="71" y="261"/>
                    </a:cubicBezTo>
                    <a:cubicBezTo>
                      <a:pt x="65" y="264"/>
                      <a:pt x="73" y="269"/>
                      <a:pt x="64" y="268"/>
                    </a:cubicBezTo>
                    <a:cubicBezTo>
                      <a:pt x="55" y="267"/>
                      <a:pt x="55" y="271"/>
                      <a:pt x="46" y="268"/>
                    </a:cubicBezTo>
                    <a:cubicBezTo>
                      <a:pt x="45" y="227"/>
                      <a:pt x="68" y="222"/>
                      <a:pt x="60" y="218"/>
                    </a:cubicBezTo>
                    <a:cubicBezTo>
                      <a:pt x="52" y="215"/>
                      <a:pt x="47" y="211"/>
                      <a:pt x="38" y="213"/>
                    </a:cubicBezTo>
                    <a:cubicBezTo>
                      <a:pt x="30" y="215"/>
                      <a:pt x="34" y="209"/>
                      <a:pt x="28" y="210"/>
                    </a:cubicBezTo>
                    <a:cubicBezTo>
                      <a:pt x="23" y="210"/>
                      <a:pt x="26" y="203"/>
                      <a:pt x="17" y="200"/>
                    </a:cubicBezTo>
                    <a:cubicBezTo>
                      <a:pt x="17" y="194"/>
                      <a:pt x="24" y="192"/>
                      <a:pt x="21" y="188"/>
                    </a:cubicBezTo>
                    <a:cubicBezTo>
                      <a:pt x="19" y="185"/>
                      <a:pt x="9" y="188"/>
                      <a:pt x="12" y="175"/>
                    </a:cubicBezTo>
                    <a:cubicBezTo>
                      <a:pt x="25" y="162"/>
                      <a:pt x="12" y="166"/>
                      <a:pt x="14" y="161"/>
                    </a:cubicBezTo>
                    <a:cubicBezTo>
                      <a:pt x="16" y="156"/>
                      <a:pt x="9" y="158"/>
                      <a:pt x="7" y="155"/>
                    </a:cubicBezTo>
                    <a:cubicBezTo>
                      <a:pt x="7" y="153"/>
                      <a:pt x="15" y="149"/>
                      <a:pt x="7" y="146"/>
                    </a:cubicBezTo>
                    <a:cubicBezTo>
                      <a:pt x="0" y="142"/>
                      <a:pt x="12" y="143"/>
                      <a:pt x="11" y="139"/>
                    </a:cubicBezTo>
                    <a:cubicBezTo>
                      <a:pt x="10" y="134"/>
                      <a:pt x="18" y="133"/>
                      <a:pt x="12" y="125"/>
                    </a:cubicBezTo>
                    <a:cubicBezTo>
                      <a:pt x="6" y="117"/>
                      <a:pt x="6" y="112"/>
                      <a:pt x="14" y="114"/>
                    </a:cubicBezTo>
                    <a:cubicBezTo>
                      <a:pt x="22" y="115"/>
                      <a:pt x="31" y="111"/>
                      <a:pt x="27" y="108"/>
                    </a:cubicBezTo>
                    <a:cubicBezTo>
                      <a:pt x="22" y="105"/>
                      <a:pt x="35" y="103"/>
                      <a:pt x="34" y="95"/>
                    </a:cubicBezTo>
                    <a:cubicBezTo>
                      <a:pt x="33" y="88"/>
                      <a:pt x="25" y="96"/>
                      <a:pt x="25" y="88"/>
                    </a:cubicBezTo>
                    <a:cubicBezTo>
                      <a:pt x="25" y="84"/>
                      <a:pt x="27" y="84"/>
                      <a:pt x="31" y="84"/>
                    </a:cubicBezTo>
                    <a:cubicBezTo>
                      <a:pt x="35" y="86"/>
                      <a:pt x="35" y="84"/>
                      <a:pt x="38" y="62"/>
                    </a:cubicBezTo>
                    <a:cubicBezTo>
                      <a:pt x="40" y="57"/>
                      <a:pt x="32" y="61"/>
                      <a:pt x="34" y="54"/>
                    </a:cubicBezTo>
                    <a:cubicBezTo>
                      <a:pt x="37" y="47"/>
                      <a:pt x="37" y="45"/>
                      <a:pt x="50" y="45"/>
                    </a:cubicBezTo>
                    <a:cubicBezTo>
                      <a:pt x="67" y="45"/>
                      <a:pt x="56" y="51"/>
                      <a:pt x="61" y="55"/>
                    </a:cubicBezTo>
                    <a:cubicBezTo>
                      <a:pt x="66" y="59"/>
                      <a:pt x="61" y="47"/>
                      <a:pt x="68" y="49"/>
                    </a:cubicBezTo>
                    <a:cubicBezTo>
                      <a:pt x="71" y="50"/>
                      <a:pt x="67" y="60"/>
                      <a:pt x="71" y="57"/>
                    </a:cubicBezTo>
                    <a:cubicBezTo>
                      <a:pt x="76" y="54"/>
                      <a:pt x="67" y="36"/>
                      <a:pt x="74" y="39"/>
                    </a:cubicBezTo>
                    <a:cubicBezTo>
                      <a:pt x="81" y="42"/>
                      <a:pt x="86" y="38"/>
                      <a:pt x="92" y="43"/>
                    </a:cubicBezTo>
                    <a:cubicBezTo>
                      <a:pt x="98" y="47"/>
                      <a:pt x="92" y="38"/>
                      <a:pt x="85" y="38"/>
                    </a:cubicBezTo>
                    <a:cubicBezTo>
                      <a:pt x="77" y="37"/>
                      <a:pt x="78" y="34"/>
                      <a:pt x="81" y="32"/>
                    </a:cubicBezTo>
                    <a:cubicBezTo>
                      <a:pt x="87" y="30"/>
                      <a:pt x="74" y="31"/>
                      <a:pt x="78" y="25"/>
                    </a:cubicBezTo>
                    <a:cubicBezTo>
                      <a:pt x="82" y="19"/>
                      <a:pt x="70" y="28"/>
                      <a:pt x="73" y="22"/>
                    </a:cubicBezTo>
                    <a:cubicBezTo>
                      <a:pt x="75" y="15"/>
                      <a:pt x="86" y="20"/>
                      <a:pt x="81" y="14"/>
                    </a:cubicBezTo>
                    <a:cubicBezTo>
                      <a:pt x="76" y="7"/>
                      <a:pt x="73" y="5"/>
                      <a:pt x="73" y="0"/>
                    </a:cubicBezTo>
                    <a:cubicBezTo>
                      <a:pt x="78" y="1"/>
                      <a:pt x="77" y="0"/>
                      <a:pt x="83" y="1"/>
                    </a:cubicBezTo>
                    <a:cubicBezTo>
                      <a:pt x="89" y="2"/>
                      <a:pt x="91" y="3"/>
                      <a:pt x="93" y="3"/>
                    </a:cubicBezTo>
                    <a:cubicBezTo>
                      <a:pt x="96" y="5"/>
                      <a:pt x="97" y="2"/>
                      <a:pt x="101" y="4"/>
                    </a:cubicBezTo>
                    <a:cubicBezTo>
                      <a:pt x="105" y="6"/>
                      <a:pt x="104" y="2"/>
                      <a:pt x="107" y="8"/>
                    </a:cubicBezTo>
                    <a:cubicBezTo>
                      <a:pt x="110" y="14"/>
                      <a:pt x="101" y="16"/>
                      <a:pt x="107" y="16"/>
                    </a:cubicBezTo>
                    <a:cubicBezTo>
                      <a:pt x="113" y="15"/>
                      <a:pt x="110" y="21"/>
                      <a:pt x="115" y="18"/>
                    </a:cubicBezTo>
                    <a:cubicBezTo>
                      <a:pt x="119" y="15"/>
                      <a:pt x="118" y="26"/>
                      <a:pt x="129" y="20"/>
                    </a:cubicBezTo>
                    <a:cubicBezTo>
                      <a:pt x="138" y="16"/>
                      <a:pt x="133" y="23"/>
                      <a:pt x="134" y="24"/>
                    </a:cubicBezTo>
                    <a:cubicBezTo>
                      <a:pt x="137" y="28"/>
                      <a:pt x="123" y="29"/>
                      <a:pt x="126" y="34"/>
                    </a:cubicBezTo>
                    <a:cubicBezTo>
                      <a:pt x="129" y="38"/>
                      <a:pt x="132" y="30"/>
                      <a:pt x="139" y="35"/>
                    </a:cubicBezTo>
                    <a:cubicBezTo>
                      <a:pt x="147" y="41"/>
                      <a:pt x="141" y="28"/>
                      <a:pt x="153" y="28"/>
                    </a:cubicBezTo>
                    <a:cubicBezTo>
                      <a:pt x="165" y="27"/>
                      <a:pt x="166" y="18"/>
                      <a:pt x="169" y="15"/>
                    </a:cubicBezTo>
                    <a:cubicBezTo>
                      <a:pt x="170" y="14"/>
                      <a:pt x="174" y="19"/>
                      <a:pt x="179" y="18"/>
                    </a:cubicBezTo>
                    <a:cubicBezTo>
                      <a:pt x="184" y="17"/>
                      <a:pt x="179" y="19"/>
                      <a:pt x="186" y="26"/>
                    </a:cubicBezTo>
                    <a:cubicBezTo>
                      <a:pt x="192" y="33"/>
                      <a:pt x="199" y="25"/>
                      <a:pt x="199" y="28"/>
                    </a:cubicBezTo>
                    <a:cubicBezTo>
                      <a:pt x="199" y="35"/>
                      <a:pt x="202" y="35"/>
                      <a:pt x="201" y="38"/>
                    </a:cubicBezTo>
                    <a:cubicBezTo>
                      <a:pt x="201" y="40"/>
                      <a:pt x="199" y="42"/>
                      <a:pt x="211" y="44"/>
                    </a:cubicBezTo>
                    <a:cubicBezTo>
                      <a:pt x="212" y="44"/>
                      <a:pt x="212" y="44"/>
                      <a:pt x="212" y="45"/>
                    </a:cubicBezTo>
                    <a:cubicBezTo>
                      <a:pt x="220" y="68"/>
                      <a:pt x="202" y="72"/>
                      <a:pt x="215" y="82"/>
                    </a:cubicBezTo>
                    <a:cubicBezTo>
                      <a:pt x="228" y="92"/>
                      <a:pt x="216" y="91"/>
                      <a:pt x="221" y="99"/>
                    </a:cubicBezTo>
                    <a:cubicBezTo>
                      <a:pt x="230" y="112"/>
                      <a:pt x="219" y="109"/>
                      <a:pt x="222" y="121"/>
                    </a:cubicBezTo>
                    <a:cubicBezTo>
                      <a:pt x="224" y="132"/>
                      <a:pt x="236" y="122"/>
                      <a:pt x="227" y="148"/>
                    </a:cubicBezTo>
                    <a:close/>
                    <a:moveTo>
                      <a:pt x="201" y="28"/>
                    </a:moveTo>
                    <a:cubicBezTo>
                      <a:pt x="199" y="26"/>
                      <a:pt x="203" y="34"/>
                      <a:pt x="204" y="36"/>
                    </a:cubicBezTo>
                    <a:cubicBezTo>
                      <a:pt x="205" y="38"/>
                      <a:pt x="202" y="38"/>
                      <a:pt x="203" y="40"/>
                    </a:cubicBezTo>
                    <a:cubicBezTo>
                      <a:pt x="204" y="41"/>
                      <a:pt x="210" y="38"/>
                      <a:pt x="211" y="39"/>
                    </a:cubicBezTo>
                    <a:cubicBezTo>
                      <a:pt x="211" y="36"/>
                      <a:pt x="211" y="36"/>
                      <a:pt x="211" y="36"/>
                    </a:cubicBezTo>
                    <a:cubicBezTo>
                      <a:pt x="207" y="35"/>
                      <a:pt x="203" y="31"/>
                      <a:pt x="201" y="28"/>
                    </a:cubicBezTo>
                    <a:close/>
                    <a:moveTo>
                      <a:pt x="132" y="15"/>
                    </a:moveTo>
                    <a:cubicBezTo>
                      <a:pt x="130" y="17"/>
                      <a:pt x="139" y="19"/>
                      <a:pt x="140" y="18"/>
                    </a:cubicBezTo>
                    <a:cubicBezTo>
                      <a:pt x="140" y="16"/>
                      <a:pt x="135" y="12"/>
                      <a:pt x="132" y="15"/>
                    </a:cubicBezTo>
                    <a:close/>
                    <a:moveTo>
                      <a:pt x="197" y="20"/>
                    </a:moveTo>
                    <a:cubicBezTo>
                      <a:pt x="193" y="17"/>
                      <a:pt x="202" y="14"/>
                      <a:pt x="195" y="11"/>
                    </a:cubicBezTo>
                    <a:cubicBezTo>
                      <a:pt x="191" y="10"/>
                      <a:pt x="191" y="6"/>
                      <a:pt x="187" y="9"/>
                    </a:cubicBezTo>
                    <a:cubicBezTo>
                      <a:pt x="183" y="12"/>
                      <a:pt x="192" y="13"/>
                      <a:pt x="193" y="15"/>
                    </a:cubicBezTo>
                    <a:cubicBezTo>
                      <a:pt x="193" y="17"/>
                      <a:pt x="186" y="13"/>
                      <a:pt x="185" y="13"/>
                    </a:cubicBezTo>
                    <a:cubicBezTo>
                      <a:pt x="183" y="14"/>
                      <a:pt x="188" y="18"/>
                      <a:pt x="185" y="19"/>
                    </a:cubicBezTo>
                    <a:cubicBezTo>
                      <a:pt x="183" y="20"/>
                      <a:pt x="185" y="22"/>
                      <a:pt x="189" y="25"/>
                    </a:cubicBezTo>
                    <a:cubicBezTo>
                      <a:pt x="191" y="26"/>
                      <a:pt x="193" y="25"/>
                      <a:pt x="192" y="24"/>
                    </a:cubicBezTo>
                    <a:cubicBezTo>
                      <a:pt x="191" y="23"/>
                      <a:pt x="193" y="18"/>
                      <a:pt x="196" y="22"/>
                    </a:cubicBezTo>
                    <a:cubicBezTo>
                      <a:pt x="200" y="26"/>
                      <a:pt x="201" y="22"/>
                      <a:pt x="197" y="20"/>
                    </a:cubicBezTo>
                    <a:close/>
                  </a:path>
                </a:pathLst>
              </a:custGeom>
              <a:solidFill>
                <a:srgbClr val="8DA9D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" name="Google Shape;139;p1">
                <a:extLst>
                  <a:ext uri="{FF2B5EF4-FFF2-40B4-BE49-F238E27FC236}">
                    <a16:creationId xmlns:a16="http://schemas.microsoft.com/office/drawing/2014/main" id="{9CA34542-27A1-3537-DB07-77EFC9FCB074}"/>
                  </a:ext>
                </a:extLst>
              </p:cNvPr>
              <p:cNvSpPr/>
              <p:nvPr/>
            </p:nvSpPr>
            <p:spPr>
              <a:xfrm>
                <a:off x="2715881" y="3449025"/>
                <a:ext cx="369478" cy="435447"/>
              </a:xfrm>
              <a:custGeom>
                <a:avLst/>
                <a:gdLst/>
                <a:ahLst/>
                <a:cxnLst/>
                <a:rect l="l" t="t" r="r" b="b"/>
                <a:pathLst>
                  <a:path w="95" h="102" extrusionOk="0">
                    <a:moveTo>
                      <a:pt x="88" y="31"/>
                    </a:moveTo>
                    <a:cubicBezTo>
                      <a:pt x="92" y="33"/>
                      <a:pt x="92" y="31"/>
                      <a:pt x="95" y="9"/>
                    </a:cubicBezTo>
                    <a:cubicBezTo>
                      <a:pt x="91" y="10"/>
                      <a:pt x="90" y="8"/>
                      <a:pt x="87" y="4"/>
                    </a:cubicBezTo>
                    <a:cubicBezTo>
                      <a:pt x="84" y="0"/>
                      <a:pt x="79" y="1"/>
                      <a:pt x="65" y="3"/>
                    </a:cubicBezTo>
                    <a:cubicBezTo>
                      <a:pt x="47" y="7"/>
                      <a:pt x="44" y="18"/>
                      <a:pt x="48" y="18"/>
                    </a:cubicBezTo>
                    <a:cubicBezTo>
                      <a:pt x="52" y="18"/>
                      <a:pt x="48" y="24"/>
                      <a:pt x="52" y="24"/>
                    </a:cubicBezTo>
                    <a:cubicBezTo>
                      <a:pt x="57" y="24"/>
                      <a:pt x="51" y="32"/>
                      <a:pt x="56" y="33"/>
                    </a:cubicBezTo>
                    <a:cubicBezTo>
                      <a:pt x="66" y="36"/>
                      <a:pt x="54" y="49"/>
                      <a:pt x="47" y="45"/>
                    </a:cubicBezTo>
                    <a:cubicBezTo>
                      <a:pt x="40" y="41"/>
                      <a:pt x="37" y="35"/>
                      <a:pt x="44" y="32"/>
                    </a:cubicBezTo>
                    <a:cubicBezTo>
                      <a:pt x="51" y="29"/>
                      <a:pt x="41" y="28"/>
                      <a:pt x="41" y="25"/>
                    </a:cubicBezTo>
                    <a:cubicBezTo>
                      <a:pt x="41" y="21"/>
                      <a:pt x="49" y="14"/>
                      <a:pt x="37" y="21"/>
                    </a:cubicBezTo>
                    <a:cubicBezTo>
                      <a:pt x="29" y="17"/>
                      <a:pt x="34" y="30"/>
                      <a:pt x="26" y="46"/>
                    </a:cubicBezTo>
                    <a:cubicBezTo>
                      <a:pt x="19" y="61"/>
                      <a:pt x="15" y="54"/>
                      <a:pt x="17" y="59"/>
                    </a:cubicBezTo>
                    <a:cubicBezTo>
                      <a:pt x="19" y="63"/>
                      <a:pt x="5" y="62"/>
                      <a:pt x="8" y="67"/>
                    </a:cubicBezTo>
                    <a:cubicBezTo>
                      <a:pt x="10" y="69"/>
                      <a:pt x="28" y="69"/>
                      <a:pt x="15" y="72"/>
                    </a:cubicBezTo>
                    <a:cubicBezTo>
                      <a:pt x="8" y="70"/>
                      <a:pt x="4" y="69"/>
                      <a:pt x="2" y="71"/>
                    </a:cubicBezTo>
                    <a:cubicBezTo>
                      <a:pt x="0" y="74"/>
                      <a:pt x="10" y="77"/>
                      <a:pt x="14" y="76"/>
                    </a:cubicBezTo>
                    <a:cubicBezTo>
                      <a:pt x="18" y="75"/>
                      <a:pt x="20" y="78"/>
                      <a:pt x="18" y="78"/>
                    </a:cubicBezTo>
                    <a:cubicBezTo>
                      <a:pt x="15" y="78"/>
                      <a:pt x="12" y="81"/>
                      <a:pt x="9" y="79"/>
                    </a:cubicBezTo>
                    <a:cubicBezTo>
                      <a:pt x="5" y="78"/>
                      <a:pt x="6" y="76"/>
                      <a:pt x="0" y="78"/>
                    </a:cubicBezTo>
                    <a:cubicBezTo>
                      <a:pt x="0" y="80"/>
                      <a:pt x="1" y="84"/>
                      <a:pt x="5" y="83"/>
                    </a:cubicBezTo>
                    <a:cubicBezTo>
                      <a:pt x="9" y="82"/>
                      <a:pt x="11" y="86"/>
                      <a:pt x="16" y="83"/>
                    </a:cubicBezTo>
                    <a:cubicBezTo>
                      <a:pt x="23" y="79"/>
                      <a:pt x="26" y="81"/>
                      <a:pt x="27" y="77"/>
                    </a:cubicBezTo>
                    <a:cubicBezTo>
                      <a:pt x="28" y="70"/>
                      <a:pt x="28" y="77"/>
                      <a:pt x="32" y="76"/>
                    </a:cubicBezTo>
                    <a:cubicBezTo>
                      <a:pt x="37" y="75"/>
                      <a:pt x="34" y="79"/>
                      <a:pt x="38" y="77"/>
                    </a:cubicBezTo>
                    <a:cubicBezTo>
                      <a:pt x="46" y="74"/>
                      <a:pt x="38" y="82"/>
                      <a:pt x="54" y="83"/>
                    </a:cubicBezTo>
                    <a:cubicBezTo>
                      <a:pt x="71" y="84"/>
                      <a:pt x="44" y="100"/>
                      <a:pt x="64" y="102"/>
                    </a:cubicBezTo>
                    <a:cubicBezTo>
                      <a:pt x="64" y="100"/>
                      <a:pt x="72" y="96"/>
                      <a:pt x="64" y="93"/>
                    </a:cubicBezTo>
                    <a:cubicBezTo>
                      <a:pt x="57" y="89"/>
                      <a:pt x="69" y="90"/>
                      <a:pt x="68" y="86"/>
                    </a:cubicBezTo>
                    <a:cubicBezTo>
                      <a:pt x="67" y="81"/>
                      <a:pt x="75" y="80"/>
                      <a:pt x="69" y="72"/>
                    </a:cubicBezTo>
                    <a:cubicBezTo>
                      <a:pt x="63" y="64"/>
                      <a:pt x="63" y="59"/>
                      <a:pt x="71" y="61"/>
                    </a:cubicBezTo>
                    <a:cubicBezTo>
                      <a:pt x="79" y="62"/>
                      <a:pt x="88" y="58"/>
                      <a:pt x="84" y="55"/>
                    </a:cubicBezTo>
                    <a:cubicBezTo>
                      <a:pt x="79" y="52"/>
                      <a:pt x="92" y="50"/>
                      <a:pt x="91" y="42"/>
                    </a:cubicBezTo>
                    <a:cubicBezTo>
                      <a:pt x="90" y="35"/>
                      <a:pt x="82" y="43"/>
                      <a:pt x="82" y="35"/>
                    </a:cubicBezTo>
                    <a:cubicBezTo>
                      <a:pt x="82" y="31"/>
                      <a:pt x="84" y="31"/>
                      <a:pt x="88" y="31"/>
                    </a:cubicBezTo>
                    <a:close/>
                  </a:path>
                </a:pathLst>
              </a:custGeom>
              <a:solidFill>
                <a:srgbClr val="8DA9D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Google Shape;140;p1">
                <a:extLst>
                  <a:ext uri="{FF2B5EF4-FFF2-40B4-BE49-F238E27FC236}">
                    <a16:creationId xmlns:a16="http://schemas.microsoft.com/office/drawing/2014/main" id="{F58DABDB-EC7F-DF95-9F6E-80C854F06644}"/>
                  </a:ext>
                </a:extLst>
              </p:cNvPr>
              <p:cNvSpPr/>
              <p:nvPr/>
            </p:nvSpPr>
            <p:spPr>
              <a:xfrm>
                <a:off x="2634498" y="3748284"/>
                <a:ext cx="400404" cy="342266"/>
              </a:xfrm>
              <a:custGeom>
                <a:avLst/>
                <a:gdLst/>
                <a:ahLst/>
                <a:cxnLst/>
                <a:rect l="l" t="t" r="r" b="b"/>
                <a:pathLst>
                  <a:path w="103" h="80" extrusionOk="0">
                    <a:moveTo>
                      <a:pt x="92" y="38"/>
                    </a:moveTo>
                    <a:cubicBezTo>
                      <a:pt x="94" y="33"/>
                      <a:pt x="87" y="35"/>
                      <a:pt x="85" y="32"/>
                    </a:cubicBezTo>
                    <a:cubicBezTo>
                      <a:pt x="65" y="30"/>
                      <a:pt x="92" y="14"/>
                      <a:pt x="75" y="13"/>
                    </a:cubicBezTo>
                    <a:cubicBezTo>
                      <a:pt x="59" y="12"/>
                      <a:pt x="67" y="4"/>
                      <a:pt x="59" y="7"/>
                    </a:cubicBezTo>
                    <a:cubicBezTo>
                      <a:pt x="55" y="9"/>
                      <a:pt x="58" y="5"/>
                      <a:pt x="53" y="6"/>
                    </a:cubicBezTo>
                    <a:cubicBezTo>
                      <a:pt x="49" y="7"/>
                      <a:pt x="49" y="0"/>
                      <a:pt x="48" y="7"/>
                    </a:cubicBezTo>
                    <a:cubicBezTo>
                      <a:pt x="47" y="11"/>
                      <a:pt x="44" y="9"/>
                      <a:pt x="37" y="13"/>
                    </a:cubicBezTo>
                    <a:cubicBezTo>
                      <a:pt x="32" y="16"/>
                      <a:pt x="30" y="12"/>
                      <a:pt x="26" y="13"/>
                    </a:cubicBezTo>
                    <a:cubicBezTo>
                      <a:pt x="22" y="14"/>
                      <a:pt x="21" y="10"/>
                      <a:pt x="21" y="8"/>
                    </a:cubicBezTo>
                    <a:cubicBezTo>
                      <a:pt x="14" y="11"/>
                      <a:pt x="7" y="17"/>
                      <a:pt x="0" y="19"/>
                    </a:cubicBezTo>
                    <a:cubicBezTo>
                      <a:pt x="7" y="42"/>
                      <a:pt x="14" y="25"/>
                      <a:pt x="18" y="36"/>
                    </a:cubicBezTo>
                    <a:cubicBezTo>
                      <a:pt x="21" y="45"/>
                      <a:pt x="25" y="37"/>
                      <a:pt x="28" y="43"/>
                    </a:cubicBezTo>
                    <a:cubicBezTo>
                      <a:pt x="30" y="48"/>
                      <a:pt x="40" y="44"/>
                      <a:pt x="42" y="55"/>
                    </a:cubicBezTo>
                    <a:cubicBezTo>
                      <a:pt x="44" y="71"/>
                      <a:pt x="52" y="51"/>
                      <a:pt x="58" y="53"/>
                    </a:cubicBezTo>
                    <a:cubicBezTo>
                      <a:pt x="61" y="55"/>
                      <a:pt x="52" y="63"/>
                      <a:pt x="63" y="67"/>
                    </a:cubicBezTo>
                    <a:cubicBezTo>
                      <a:pt x="72" y="70"/>
                      <a:pt x="70" y="80"/>
                      <a:pt x="81" y="76"/>
                    </a:cubicBezTo>
                    <a:cubicBezTo>
                      <a:pt x="82" y="71"/>
                      <a:pt x="74" y="59"/>
                      <a:pt x="90" y="52"/>
                    </a:cubicBezTo>
                    <a:cubicBezTo>
                      <a:pt x="103" y="39"/>
                      <a:pt x="90" y="43"/>
                      <a:pt x="92" y="38"/>
                    </a:cubicBezTo>
                    <a:close/>
                  </a:path>
                </a:pathLst>
              </a:custGeom>
              <a:solidFill>
                <a:srgbClr val="8DA9D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1;p1">
                <a:extLst>
                  <a:ext uri="{FF2B5EF4-FFF2-40B4-BE49-F238E27FC236}">
                    <a16:creationId xmlns:a16="http://schemas.microsoft.com/office/drawing/2014/main" id="{D8D33D45-7CAD-4AFD-B3B6-B8488EB44A7D}"/>
                  </a:ext>
                </a:extLst>
              </p:cNvPr>
              <p:cNvSpPr/>
              <p:nvPr/>
            </p:nvSpPr>
            <p:spPr>
              <a:xfrm>
                <a:off x="2922593" y="3970488"/>
                <a:ext cx="107426" cy="114686"/>
              </a:xfrm>
              <a:custGeom>
                <a:avLst/>
                <a:gdLst/>
                <a:ahLst/>
                <a:cxnLst/>
                <a:rect l="l" t="t" r="r" b="b"/>
                <a:pathLst>
                  <a:path w="28" h="27" extrusionOk="0">
                    <a:moveTo>
                      <a:pt x="16" y="0"/>
                    </a:moveTo>
                    <a:cubicBezTo>
                      <a:pt x="0" y="7"/>
                      <a:pt x="8" y="19"/>
                      <a:pt x="7" y="24"/>
                    </a:cubicBezTo>
                    <a:cubicBezTo>
                      <a:pt x="13" y="27"/>
                      <a:pt x="17" y="26"/>
                      <a:pt x="21" y="25"/>
                    </a:cubicBezTo>
                    <a:cubicBezTo>
                      <a:pt x="21" y="19"/>
                      <a:pt x="28" y="17"/>
                      <a:pt x="25" y="13"/>
                    </a:cubicBezTo>
                    <a:cubicBezTo>
                      <a:pt x="23" y="10"/>
                      <a:pt x="13" y="13"/>
                      <a:pt x="16" y="0"/>
                    </a:cubicBezTo>
                    <a:close/>
                  </a:path>
                </a:pathLst>
              </a:custGeom>
              <a:solidFill>
                <a:srgbClr val="8DA9D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" name="Google Shape;142;p1">
                <a:extLst>
                  <a:ext uri="{FF2B5EF4-FFF2-40B4-BE49-F238E27FC236}">
                    <a16:creationId xmlns:a16="http://schemas.microsoft.com/office/drawing/2014/main" id="{E6FA1B3D-8619-AC82-2360-187BD983A6EA}"/>
                  </a:ext>
                </a:extLst>
              </p:cNvPr>
              <p:cNvSpPr/>
              <p:nvPr/>
            </p:nvSpPr>
            <p:spPr>
              <a:xfrm>
                <a:off x="4478633" y="2603218"/>
                <a:ext cx="159511" cy="127230"/>
              </a:xfrm>
              <a:custGeom>
                <a:avLst/>
                <a:gdLst/>
                <a:ahLst/>
                <a:cxnLst/>
                <a:rect l="l" t="t" r="r" b="b"/>
                <a:pathLst>
                  <a:path w="41" h="30" extrusionOk="0">
                    <a:moveTo>
                      <a:pt x="33" y="5"/>
                    </a:moveTo>
                    <a:cubicBezTo>
                      <a:pt x="28" y="1"/>
                      <a:pt x="23" y="5"/>
                      <a:pt x="21" y="2"/>
                    </a:cubicBezTo>
                    <a:cubicBezTo>
                      <a:pt x="20" y="0"/>
                      <a:pt x="11" y="2"/>
                      <a:pt x="9" y="7"/>
                    </a:cubicBezTo>
                    <a:cubicBezTo>
                      <a:pt x="8" y="12"/>
                      <a:pt x="7" y="5"/>
                      <a:pt x="3" y="6"/>
                    </a:cubicBezTo>
                    <a:cubicBezTo>
                      <a:pt x="0" y="7"/>
                      <a:pt x="8" y="12"/>
                      <a:pt x="5" y="13"/>
                    </a:cubicBezTo>
                    <a:cubicBezTo>
                      <a:pt x="1" y="14"/>
                      <a:pt x="0" y="16"/>
                      <a:pt x="7" y="19"/>
                    </a:cubicBezTo>
                    <a:cubicBezTo>
                      <a:pt x="13" y="21"/>
                      <a:pt x="10" y="22"/>
                      <a:pt x="7" y="24"/>
                    </a:cubicBezTo>
                    <a:cubicBezTo>
                      <a:pt x="5" y="26"/>
                      <a:pt x="3" y="30"/>
                      <a:pt x="8" y="29"/>
                    </a:cubicBezTo>
                    <a:cubicBezTo>
                      <a:pt x="10" y="29"/>
                      <a:pt x="12" y="27"/>
                      <a:pt x="12" y="25"/>
                    </a:cubicBezTo>
                    <a:cubicBezTo>
                      <a:pt x="12" y="23"/>
                      <a:pt x="16" y="16"/>
                      <a:pt x="18" y="17"/>
                    </a:cubicBezTo>
                    <a:cubicBezTo>
                      <a:pt x="21" y="19"/>
                      <a:pt x="29" y="14"/>
                      <a:pt x="33" y="10"/>
                    </a:cubicBezTo>
                    <a:cubicBezTo>
                      <a:pt x="36" y="6"/>
                      <a:pt x="35" y="10"/>
                      <a:pt x="38" y="9"/>
                    </a:cubicBezTo>
                    <a:cubicBezTo>
                      <a:pt x="41" y="8"/>
                      <a:pt x="39" y="8"/>
                      <a:pt x="33" y="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" name="Google Shape;143;p1">
                <a:extLst>
                  <a:ext uri="{FF2B5EF4-FFF2-40B4-BE49-F238E27FC236}">
                    <a16:creationId xmlns:a16="http://schemas.microsoft.com/office/drawing/2014/main" id="{808B1C76-34F9-59E1-E5ED-6D976922F8DC}"/>
                  </a:ext>
                </a:extLst>
              </p:cNvPr>
              <p:cNvSpPr/>
              <p:nvPr/>
            </p:nvSpPr>
            <p:spPr>
              <a:xfrm>
                <a:off x="4498164" y="2520788"/>
                <a:ext cx="112308" cy="82430"/>
              </a:xfrm>
              <a:custGeom>
                <a:avLst/>
                <a:gdLst/>
                <a:ahLst/>
                <a:cxnLst/>
                <a:rect l="l" t="t" r="r" b="b"/>
                <a:pathLst>
                  <a:path w="29" h="19" extrusionOk="0">
                    <a:moveTo>
                      <a:pt x="23" y="8"/>
                    </a:moveTo>
                    <a:cubicBezTo>
                      <a:pt x="18" y="4"/>
                      <a:pt x="17" y="0"/>
                      <a:pt x="14" y="5"/>
                    </a:cubicBezTo>
                    <a:cubicBezTo>
                      <a:pt x="11" y="9"/>
                      <a:pt x="5" y="6"/>
                      <a:pt x="3" y="8"/>
                    </a:cubicBezTo>
                    <a:cubicBezTo>
                      <a:pt x="0" y="10"/>
                      <a:pt x="3" y="10"/>
                      <a:pt x="8" y="10"/>
                    </a:cubicBezTo>
                    <a:cubicBezTo>
                      <a:pt x="14" y="10"/>
                      <a:pt x="10" y="17"/>
                      <a:pt x="15" y="18"/>
                    </a:cubicBezTo>
                    <a:cubicBezTo>
                      <a:pt x="18" y="19"/>
                      <a:pt x="18" y="13"/>
                      <a:pt x="21" y="15"/>
                    </a:cubicBezTo>
                    <a:cubicBezTo>
                      <a:pt x="23" y="16"/>
                      <a:pt x="23" y="12"/>
                      <a:pt x="25" y="13"/>
                    </a:cubicBezTo>
                    <a:cubicBezTo>
                      <a:pt x="27" y="14"/>
                      <a:pt x="29" y="11"/>
                      <a:pt x="23" y="8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Google Shape;144;p1">
                <a:extLst>
                  <a:ext uri="{FF2B5EF4-FFF2-40B4-BE49-F238E27FC236}">
                    <a16:creationId xmlns:a16="http://schemas.microsoft.com/office/drawing/2014/main" id="{24B69DA1-05C9-07FE-27DE-CE1BFD011E7F}"/>
                  </a:ext>
                </a:extLst>
              </p:cNvPr>
              <p:cNvSpPr/>
              <p:nvPr/>
            </p:nvSpPr>
            <p:spPr>
              <a:xfrm>
                <a:off x="4602334" y="2590674"/>
                <a:ext cx="35808" cy="46592"/>
              </a:xfrm>
              <a:custGeom>
                <a:avLst/>
                <a:gdLst/>
                <a:ahLst/>
                <a:cxnLst/>
                <a:rect l="l" t="t" r="r" b="b"/>
                <a:pathLst>
                  <a:path w="9" h="11" extrusionOk="0">
                    <a:moveTo>
                      <a:pt x="1" y="3"/>
                    </a:moveTo>
                    <a:cubicBezTo>
                      <a:pt x="0" y="6"/>
                      <a:pt x="6" y="11"/>
                      <a:pt x="7" y="8"/>
                    </a:cubicBezTo>
                    <a:cubicBezTo>
                      <a:pt x="9" y="5"/>
                      <a:pt x="3" y="0"/>
                      <a:pt x="1" y="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Google Shape;145;p1">
                <a:extLst>
                  <a:ext uri="{FF2B5EF4-FFF2-40B4-BE49-F238E27FC236}">
                    <a16:creationId xmlns:a16="http://schemas.microsoft.com/office/drawing/2014/main" id="{757D2427-C95B-5D22-2D8E-932421CA5B6F}"/>
                  </a:ext>
                </a:extLst>
              </p:cNvPr>
              <p:cNvSpPr/>
              <p:nvPr/>
            </p:nvSpPr>
            <p:spPr>
              <a:xfrm>
                <a:off x="4607218" y="2538707"/>
                <a:ext cx="30926" cy="17919"/>
              </a:xfrm>
              <a:custGeom>
                <a:avLst/>
                <a:gdLst/>
                <a:ahLst/>
                <a:cxnLst/>
                <a:rect l="l" t="t" r="r" b="b"/>
                <a:pathLst>
                  <a:path w="8" h="4" extrusionOk="0">
                    <a:moveTo>
                      <a:pt x="1" y="1"/>
                    </a:moveTo>
                    <a:cubicBezTo>
                      <a:pt x="2" y="3"/>
                      <a:pt x="7" y="4"/>
                      <a:pt x="8" y="2"/>
                    </a:cubicBezTo>
                    <a:cubicBezTo>
                      <a:pt x="8" y="1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" name="Google Shape;146;p1">
                <a:extLst>
                  <a:ext uri="{FF2B5EF4-FFF2-40B4-BE49-F238E27FC236}">
                    <a16:creationId xmlns:a16="http://schemas.microsoft.com/office/drawing/2014/main" id="{479D1949-BCDE-72E3-EF3A-9F8384E9480C}"/>
                  </a:ext>
                </a:extLst>
              </p:cNvPr>
              <p:cNvSpPr/>
              <p:nvPr/>
            </p:nvSpPr>
            <p:spPr>
              <a:xfrm>
                <a:off x="3453211" y="766455"/>
                <a:ext cx="1258178" cy="2413777"/>
              </a:xfrm>
              <a:custGeom>
                <a:avLst/>
                <a:gdLst/>
                <a:ahLst/>
                <a:cxnLst/>
                <a:rect l="l" t="t" r="r" b="b"/>
                <a:pathLst>
                  <a:path w="324" h="565" extrusionOk="0">
                    <a:moveTo>
                      <a:pt x="298" y="38"/>
                    </a:moveTo>
                    <a:cubicBezTo>
                      <a:pt x="297" y="38"/>
                      <a:pt x="298" y="38"/>
                      <a:pt x="298" y="38"/>
                    </a:cubicBezTo>
                    <a:close/>
                    <a:moveTo>
                      <a:pt x="314" y="111"/>
                    </a:moveTo>
                    <a:cubicBezTo>
                      <a:pt x="320" y="105"/>
                      <a:pt x="315" y="103"/>
                      <a:pt x="318" y="98"/>
                    </a:cubicBezTo>
                    <a:cubicBezTo>
                      <a:pt x="322" y="94"/>
                      <a:pt x="310" y="90"/>
                      <a:pt x="309" y="84"/>
                    </a:cubicBezTo>
                    <a:cubicBezTo>
                      <a:pt x="308" y="77"/>
                      <a:pt x="315" y="75"/>
                      <a:pt x="314" y="71"/>
                    </a:cubicBezTo>
                    <a:cubicBezTo>
                      <a:pt x="313" y="67"/>
                      <a:pt x="306" y="72"/>
                      <a:pt x="305" y="69"/>
                    </a:cubicBezTo>
                    <a:cubicBezTo>
                      <a:pt x="304" y="63"/>
                      <a:pt x="310" y="70"/>
                      <a:pt x="307" y="57"/>
                    </a:cubicBezTo>
                    <a:cubicBezTo>
                      <a:pt x="304" y="45"/>
                      <a:pt x="319" y="54"/>
                      <a:pt x="304" y="41"/>
                    </a:cubicBezTo>
                    <a:cubicBezTo>
                      <a:pt x="300" y="38"/>
                      <a:pt x="298" y="38"/>
                      <a:pt x="298" y="38"/>
                    </a:cubicBezTo>
                    <a:cubicBezTo>
                      <a:pt x="298" y="38"/>
                      <a:pt x="297" y="38"/>
                      <a:pt x="298" y="38"/>
                    </a:cubicBezTo>
                    <a:cubicBezTo>
                      <a:pt x="298" y="38"/>
                      <a:pt x="298" y="37"/>
                      <a:pt x="298" y="37"/>
                    </a:cubicBezTo>
                    <a:cubicBezTo>
                      <a:pt x="299" y="33"/>
                      <a:pt x="291" y="28"/>
                      <a:pt x="281" y="28"/>
                    </a:cubicBezTo>
                    <a:cubicBezTo>
                      <a:pt x="272" y="27"/>
                      <a:pt x="259" y="17"/>
                      <a:pt x="246" y="9"/>
                    </a:cubicBezTo>
                    <a:cubicBezTo>
                      <a:pt x="233" y="1"/>
                      <a:pt x="247" y="4"/>
                      <a:pt x="236" y="0"/>
                    </a:cubicBezTo>
                    <a:cubicBezTo>
                      <a:pt x="212" y="0"/>
                      <a:pt x="240" y="4"/>
                      <a:pt x="226" y="16"/>
                    </a:cubicBezTo>
                    <a:cubicBezTo>
                      <a:pt x="211" y="29"/>
                      <a:pt x="235" y="21"/>
                      <a:pt x="223" y="29"/>
                    </a:cubicBezTo>
                    <a:cubicBezTo>
                      <a:pt x="211" y="37"/>
                      <a:pt x="185" y="15"/>
                      <a:pt x="174" y="24"/>
                    </a:cubicBezTo>
                    <a:cubicBezTo>
                      <a:pt x="169" y="27"/>
                      <a:pt x="180" y="41"/>
                      <a:pt x="170" y="47"/>
                    </a:cubicBezTo>
                    <a:cubicBezTo>
                      <a:pt x="164" y="51"/>
                      <a:pt x="157" y="39"/>
                      <a:pt x="152" y="42"/>
                    </a:cubicBezTo>
                    <a:cubicBezTo>
                      <a:pt x="147" y="46"/>
                      <a:pt x="141" y="47"/>
                      <a:pt x="138" y="54"/>
                    </a:cubicBezTo>
                    <a:cubicBezTo>
                      <a:pt x="130" y="71"/>
                      <a:pt x="126" y="66"/>
                      <a:pt x="124" y="71"/>
                    </a:cubicBezTo>
                    <a:cubicBezTo>
                      <a:pt x="122" y="76"/>
                      <a:pt x="135" y="78"/>
                      <a:pt x="132" y="86"/>
                    </a:cubicBezTo>
                    <a:cubicBezTo>
                      <a:pt x="129" y="94"/>
                      <a:pt x="123" y="89"/>
                      <a:pt x="117" y="100"/>
                    </a:cubicBezTo>
                    <a:cubicBezTo>
                      <a:pt x="111" y="112"/>
                      <a:pt x="103" y="107"/>
                      <a:pt x="107" y="115"/>
                    </a:cubicBezTo>
                    <a:cubicBezTo>
                      <a:pt x="114" y="127"/>
                      <a:pt x="81" y="123"/>
                      <a:pt x="84" y="128"/>
                    </a:cubicBezTo>
                    <a:cubicBezTo>
                      <a:pt x="92" y="145"/>
                      <a:pt x="83" y="142"/>
                      <a:pt x="85" y="154"/>
                    </a:cubicBezTo>
                    <a:cubicBezTo>
                      <a:pt x="87" y="165"/>
                      <a:pt x="82" y="158"/>
                      <a:pt x="80" y="167"/>
                    </a:cubicBezTo>
                    <a:cubicBezTo>
                      <a:pt x="80" y="173"/>
                      <a:pt x="60" y="189"/>
                      <a:pt x="66" y="193"/>
                    </a:cubicBezTo>
                    <a:cubicBezTo>
                      <a:pt x="71" y="197"/>
                      <a:pt x="80" y="194"/>
                      <a:pt x="77" y="205"/>
                    </a:cubicBezTo>
                    <a:cubicBezTo>
                      <a:pt x="71" y="223"/>
                      <a:pt x="59" y="207"/>
                      <a:pt x="51" y="212"/>
                    </a:cubicBezTo>
                    <a:cubicBezTo>
                      <a:pt x="42" y="216"/>
                      <a:pt x="23" y="228"/>
                      <a:pt x="27" y="234"/>
                    </a:cubicBezTo>
                    <a:cubicBezTo>
                      <a:pt x="31" y="240"/>
                      <a:pt x="15" y="242"/>
                      <a:pt x="25" y="252"/>
                    </a:cubicBezTo>
                    <a:cubicBezTo>
                      <a:pt x="31" y="258"/>
                      <a:pt x="21" y="259"/>
                      <a:pt x="25" y="265"/>
                    </a:cubicBezTo>
                    <a:cubicBezTo>
                      <a:pt x="29" y="271"/>
                      <a:pt x="19" y="268"/>
                      <a:pt x="28" y="280"/>
                    </a:cubicBezTo>
                    <a:cubicBezTo>
                      <a:pt x="37" y="292"/>
                      <a:pt x="15" y="305"/>
                      <a:pt x="35" y="315"/>
                    </a:cubicBezTo>
                    <a:cubicBezTo>
                      <a:pt x="48" y="322"/>
                      <a:pt x="45" y="324"/>
                      <a:pt x="41" y="332"/>
                    </a:cubicBezTo>
                    <a:cubicBezTo>
                      <a:pt x="38" y="338"/>
                      <a:pt x="32" y="333"/>
                      <a:pt x="29" y="337"/>
                    </a:cubicBezTo>
                    <a:cubicBezTo>
                      <a:pt x="27" y="342"/>
                      <a:pt x="42" y="357"/>
                      <a:pt x="36" y="363"/>
                    </a:cubicBezTo>
                    <a:cubicBezTo>
                      <a:pt x="30" y="369"/>
                      <a:pt x="39" y="370"/>
                      <a:pt x="32" y="378"/>
                    </a:cubicBezTo>
                    <a:cubicBezTo>
                      <a:pt x="24" y="386"/>
                      <a:pt x="17" y="378"/>
                      <a:pt x="19" y="385"/>
                    </a:cubicBezTo>
                    <a:cubicBezTo>
                      <a:pt x="22" y="393"/>
                      <a:pt x="11" y="390"/>
                      <a:pt x="15" y="400"/>
                    </a:cubicBezTo>
                    <a:cubicBezTo>
                      <a:pt x="22" y="415"/>
                      <a:pt x="12" y="426"/>
                      <a:pt x="10" y="420"/>
                    </a:cubicBezTo>
                    <a:cubicBezTo>
                      <a:pt x="8" y="415"/>
                      <a:pt x="7" y="412"/>
                      <a:pt x="5" y="413"/>
                    </a:cubicBezTo>
                    <a:cubicBezTo>
                      <a:pt x="4" y="416"/>
                      <a:pt x="0" y="416"/>
                      <a:pt x="4" y="423"/>
                    </a:cubicBezTo>
                    <a:cubicBezTo>
                      <a:pt x="7" y="429"/>
                      <a:pt x="1" y="437"/>
                      <a:pt x="7" y="444"/>
                    </a:cubicBezTo>
                    <a:cubicBezTo>
                      <a:pt x="12" y="452"/>
                      <a:pt x="16" y="438"/>
                      <a:pt x="20" y="446"/>
                    </a:cubicBezTo>
                    <a:cubicBezTo>
                      <a:pt x="23" y="454"/>
                      <a:pt x="14" y="454"/>
                      <a:pt x="19" y="469"/>
                    </a:cubicBezTo>
                    <a:cubicBezTo>
                      <a:pt x="23" y="483"/>
                      <a:pt x="36" y="510"/>
                      <a:pt x="42" y="509"/>
                    </a:cubicBezTo>
                    <a:cubicBezTo>
                      <a:pt x="49" y="507"/>
                      <a:pt x="49" y="514"/>
                      <a:pt x="41" y="516"/>
                    </a:cubicBezTo>
                    <a:cubicBezTo>
                      <a:pt x="35" y="518"/>
                      <a:pt x="49" y="528"/>
                      <a:pt x="39" y="523"/>
                    </a:cubicBezTo>
                    <a:cubicBezTo>
                      <a:pt x="26" y="518"/>
                      <a:pt x="54" y="537"/>
                      <a:pt x="46" y="551"/>
                    </a:cubicBezTo>
                    <a:cubicBezTo>
                      <a:pt x="38" y="565"/>
                      <a:pt x="61" y="555"/>
                      <a:pt x="75" y="556"/>
                    </a:cubicBezTo>
                    <a:cubicBezTo>
                      <a:pt x="85" y="558"/>
                      <a:pt x="75" y="531"/>
                      <a:pt x="87" y="533"/>
                    </a:cubicBezTo>
                    <a:cubicBezTo>
                      <a:pt x="97" y="535"/>
                      <a:pt x="84" y="529"/>
                      <a:pt x="101" y="526"/>
                    </a:cubicBezTo>
                    <a:cubicBezTo>
                      <a:pt x="119" y="524"/>
                      <a:pt x="118" y="537"/>
                      <a:pt x="123" y="521"/>
                    </a:cubicBezTo>
                    <a:cubicBezTo>
                      <a:pt x="128" y="504"/>
                      <a:pt x="135" y="500"/>
                      <a:pt x="134" y="494"/>
                    </a:cubicBezTo>
                    <a:cubicBezTo>
                      <a:pt x="133" y="487"/>
                      <a:pt x="138" y="480"/>
                      <a:pt x="136" y="473"/>
                    </a:cubicBezTo>
                    <a:cubicBezTo>
                      <a:pt x="135" y="466"/>
                      <a:pt x="143" y="462"/>
                      <a:pt x="140" y="456"/>
                    </a:cubicBezTo>
                    <a:cubicBezTo>
                      <a:pt x="137" y="450"/>
                      <a:pt x="145" y="451"/>
                      <a:pt x="140" y="444"/>
                    </a:cubicBezTo>
                    <a:cubicBezTo>
                      <a:pt x="136" y="436"/>
                      <a:pt x="145" y="441"/>
                      <a:pt x="142" y="436"/>
                    </a:cubicBezTo>
                    <a:cubicBezTo>
                      <a:pt x="138" y="431"/>
                      <a:pt x="160" y="429"/>
                      <a:pt x="161" y="421"/>
                    </a:cubicBezTo>
                    <a:cubicBezTo>
                      <a:pt x="164" y="411"/>
                      <a:pt x="165" y="427"/>
                      <a:pt x="170" y="420"/>
                    </a:cubicBezTo>
                    <a:cubicBezTo>
                      <a:pt x="175" y="413"/>
                      <a:pt x="182" y="414"/>
                      <a:pt x="181" y="411"/>
                    </a:cubicBezTo>
                    <a:cubicBezTo>
                      <a:pt x="180" y="407"/>
                      <a:pt x="190" y="410"/>
                      <a:pt x="185" y="401"/>
                    </a:cubicBezTo>
                    <a:cubicBezTo>
                      <a:pt x="182" y="396"/>
                      <a:pt x="167" y="414"/>
                      <a:pt x="155" y="404"/>
                    </a:cubicBezTo>
                    <a:cubicBezTo>
                      <a:pt x="143" y="393"/>
                      <a:pt x="118" y="404"/>
                      <a:pt x="132" y="397"/>
                    </a:cubicBezTo>
                    <a:cubicBezTo>
                      <a:pt x="145" y="390"/>
                      <a:pt x="153" y="399"/>
                      <a:pt x="157" y="396"/>
                    </a:cubicBezTo>
                    <a:cubicBezTo>
                      <a:pt x="161" y="392"/>
                      <a:pt x="165" y="407"/>
                      <a:pt x="173" y="402"/>
                    </a:cubicBezTo>
                    <a:cubicBezTo>
                      <a:pt x="180" y="397"/>
                      <a:pt x="202" y="388"/>
                      <a:pt x="198" y="383"/>
                    </a:cubicBezTo>
                    <a:cubicBezTo>
                      <a:pt x="194" y="378"/>
                      <a:pt x="192" y="372"/>
                      <a:pt x="186" y="373"/>
                    </a:cubicBezTo>
                    <a:cubicBezTo>
                      <a:pt x="179" y="374"/>
                      <a:pt x="189" y="366"/>
                      <a:pt x="182" y="364"/>
                    </a:cubicBezTo>
                    <a:cubicBezTo>
                      <a:pt x="175" y="362"/>
                      <a:pt x="175" y="354"/>
                      <a:pt x="166" y="356"/>
                    </a:cubicBezTo>
                    <a:cubicBezTo>
                      <a:pt x="157" y="358"/>
                      <a:pt x="167" y="352"/>
                      <a:pt x="158" y="352"/>
                    </a:cubicBezTo>
                    <a:cubicBezTo>
                      <a:pt x="150" y="352"/>
                      <a:pt x="148" y="312"/>
                      <a:pt x="156" y="312"/>
                    </a:cubicBezTo>
                    <a:cubicBezTo>
                      <a:pt x="164" y="312"/>
                      <a:pt x="153" y="302"/>
                      <a:pt x="160" y="291"/>
                    </a:cubicBezTo>
                    <a:cubicBezTo>
                      <a:pt x="166" y="279"/>
                      <a:pt x="154" y="289"/>
                      <a:pt x="155" y="280"/>
                    </a:cubicBezTo>
                    <a:cubicBezTo>
                      <a:pt x="156" y="270"/>
                      <a:pt x="155" y="282"/>
                      <a:pt x="168" y="277"/>
                    </a:cubicBezTo>
                    <a:cubicBezTo>
                      <a:pt x="180" y="271"/>
                      <a:pt x="158" y="268"/>
                      <a:pt x="174" y="266"/>
                    </a:cubicBezTo>
                    <a:cubicBezTo>
                      <a:pt x="189" y="263"/>
                      <a:pt x="185" y="244"/>
                      <a:pt x="194" y="249"/>
                    </a:cubicBezTo>
                    <a:cubicBezTo>
                      <a:pt x="204" y="253"/>
                      <a:pt x="198" y="237"/>
                      <a:pt x="208" y="238"/>
                    </a:cubicBezTo>
                    <a:cubicBezTo>
                      <a:pt x="219" y="239"/>
                      <a:pt x="215" y="230"/>
                      <a:pt x="223" y="231"/>
                    </a:cubicBezTo>
                    <a:cubicBezTo>
                      <a:pt x="230" y="233"/>
                      <a:pt x="226" y="224"/>
                      <a:pt x="234" y="225"/>
                    </a:cubicBezTo>
                    <a:cubicBezTo>
                      <a:pt x="242" y="225"/>
                      <a:pt x="238" y="211"/>
                      <a:pt x="254" y="200"/>
                    </a:cubicBezTo>
                    <a:cubicBezTo>
                      <a:pt x="268" y="192"/>
                      <a:pt x="253" y="195"/>
                      <a:pt x="250" y="186"/>
                    </a:cubicBezTo>
                    <a:cubicBezTo>
                      <a:pt x="247" y="176"/>
                      <a:pt x="258" y="178"/>
                      <a:pt x="259" y="166"/>
                    </a:cubicBezTo>
                    <a:cubicBezTo>
                      <a:pt x="260" y="154"/>
                      <a:pt x="270" y="160"/>
                      <a:pt x="271" y="154"/>
                    </a:cubicBezTo>
                    <a:cubicBezTo>
                      <a:pt x="272" y="149"/>
                      <a:pt x="281" y="144"/>
                      <a:pt x="287" y="139"/>
                    </a:cubicBezTo>
                    <a:cubicBezTo>
                      <a:pt x="294" y="134"/>
                      <a:pt x="290" y="147"/>
                      <a:pt x="300" y="142"/>
                    </a:cubicBezTo>
                    <a:cubicBezTo>
                      <a:pt x="310" y="137"/>
                      <a:pt x="314" y="144"/>
                      <a:pt x="324" y="140"/>
                    </a:cubicBezTo>
                    <a:cubicBezTo>
                      <a:pt x="321" y="129"/>
                      <a:pt x="304" y="121"/>
                      <a:pt x="314" y="111"/>
                    </a:cubicBezTo>
                    <a:close/>
                    <a:moveTo>
                      <a:pt x="195" y="459"/>
                    </a:moveTo>
                    <a:cubicBezTo>
                      <a:pt x="186" y="466"/>
                      <a:pt x="192" y="456"/>
                      <a:pt x="181" y="465"/>
                    </a:cubicBezTo>
                    <a:cubicBezTo>
                      <a:pt x="171" y="474"/>
                      <a:pt x="171" y="483"/>
                      <a:pt x="175" y="488"/>
                    </a:cubicBezTo>
                    <a:cubicBezTo>
                      <a:pt x="178" y="493"/>
                      <a:pt x="171" y="501"/>
                      <a:pt x="177" y="498"/>
                    </a:cubicBezTo>
                    <a:cubicBezTo>
                      <a:pt x="182" y="496"/>
                      <a:pt x="182" y="490"/>
                      <a:pt x="190" y="482"/>
                    </a:cubicBezTo>
                    <a:cubicBezTo>
                      <a:pt x="198" y="475"/>
                      <a:pt x="185" y="475"/>
                      <a:pt x="194" y="466"/>
                    </a:cubicBezTo>
                    <a:cubicBezTo>
                      <a:pt x="203" y="456"/>
                      <a:pt x="204" y="453"/>
                      <a:pt x="195" y="459"/>
                    </a:cubicBezTo>
                    <a:close/>
                    <a:moveTo>
                      <a:pt x="147" y="481"/>
                    </a:moveTo>
                    <a:cubicBezTo>
                      <a:pt x="143" y="481"/>
                      <a:pt x="144" y="493"/>
                      <a:pt x="139" y="498"/>
                    </a:cubicBezTo>
                    <a:cubicBezTo>
                      <a:pt x="134" y="503"/>
                      <a:pt x="130" y="520"/>
                      <a:pt x="133" y="525"/>
                    </a:cubicBezTo>
                    <a:cubicBezTo>
                      <a:pt x="134" y="526"/>
                      <a:pt x="152" y="482"/>
                      <a:pt x="147" y="481"/>
                    </a:cubicBezTo>
                    <a:close/>
                    <a:moveTo>
                      <a:pt x="181" y="356"/>
                    </a:moveTo>
                    <a:cubicBezTo>
                      <a:pt x="179" y="357"/>
                      <a:pt x="182" y="363"/>
                      <a:pt x="186" y="364"/>
                    </a:cubicBezTo>
                    <a:cubicBezTo>
                      <a:pt x="187" y="364"/>
                      <a:pt x="183" y="355"/>
                      <a:pt x="181" y="356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47;p1">
                <a:extLst>
                  <a:ext uri="{FF2B5EF4-FFF2-40B4-BE49-F238E27FC236}">
                    <a16:creationId xmlns:a16="http://schemas.microsoft.com/office/drawing/2014/main" id="{FD91EFC5-8D3C-6CEE-989B-5B184C7943EA}"/>
                  </a:ext>
                </a:extLst>
              </p:cNvPr>
              <p:cNvSpPr/>
              <p:nvPr/>
            </p:nvSpPr>
            <p:spPr>
              <a:xfrm>
                <a:off x="6705267" y="5196192"/>
                <a:ext cx="520849" cy="539382"/>
              </a:xfrm>
              <a:custGeom>
                <a:avLst/>
                <a:gdLst/>
                <a:ahLst/>
                <a:cxnLst/>
                <a:rect l="l" t="t" r="r" b="b"/>
                <a:pathLst>
                  <a:path w="134" h="126" extrusionOk="0">
                    <a:moveTo>
                      <a:pt x="112" y="45"/>
                    </a:moveTo>
                    <a:cubicBezTo>
                      <a:pt x="112" y="39"/>
                      <a:pt x="104" y="36"/>
                      <a:pt x="104" y="31"/>
                    </a:cubicBezTo>
                    <a:cubicBezTo>
                      <a:pt x="104" y="27"/>
                      <a:pt x="94" y="10"/>
                      <a:pt x="88" y="7"/>
                    </a:cubicBezTo>
                    <a:cubicBezTo>
                      <a:pt x="84" y="16"/>
                      <a:pt x="76" y="17"/>
                      <a:pt x="74" y="24"/>
                    </a:cubicBezTo>
                    <a:cubicBezTo>
                      <a:pt x="72" y="30"/>
                      <a:pt x="58" y="31"/>
                      <a:pt x="55" y="21"/>
                    </a:cubicBezTo>
                    <a:cubicBezTo>
                      <a:pt x="53" y="11"/>
                      <a:pt x="47" y="18"/>
                      <a:pt x="45" y="9"/>
                    </a:cubicBezTo>
                    <a:cubicBezTo>
                      <a:pt x="43" y="0"/>
                      <a:pt x="41" y="14"/>
                      <a:pt x="35" y="3"/>
                    </a:cubicBezTo>
                    <a:cubicBezTo>
                      <a:pt x="35" y="6"/>
                      <a:pt x="29" y="10"/>
                      <a:pt x="30" y="14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7"/>
                      <a:pt x="46" y="24"/>
                      <a:pt x="41" y="30"/>
                    </a:cubicBezTo>
                    <a:cubicBezTo>
                      <a:pt x="35" y="37"/>
                      <a:pt x="35" y="29"/>
                      <a:pt x="30" y="28"/>
                    </a:cubicBezTo>
                    <a:cubicBezTo>
                      <a:pt x="27" y="28"/>
                      <a:pt x="25" y="30"/>
                      <a:pt x="22" y="29"/>
                    </a:cubicBezTo>
                    <a:cubicBezTo>
                      <a:pt x="15" y="26"/>
                      <a:pt x="19" y="24"/>
                      <a:pt x="19" y="23"/>
                    </a:cubicBezTo>
                    <a:cubicBezTo>
                      <a:pt x="18" y="22"/>
                      <a:pt x="9" y="19"/>
                      <a:pt x="8" y="19"/>
                    </a:cubicBezTo>
                    <a:cubicBezTo>
                      <a:pt x="4" y="19"/>
                      <a:pt x="3" y="23"/>
                      <a:pt x="0" y="25"/>
                    </a:cubicBezTo>
                    <a:cubicBezTo>
                      <a:pt x="1" y="30"/>
                      <a:pt x="14" y="38"/>
                      <a:pt x="15" y="40"/>
                    </a:cubicBezTo>
                    <a:cubicBezTo>
                      <a:pt x="17" y="45"/>
                      <a:pt x="5" y="42"/>
                      <a:pt x="11" y="51"/>
                    </a:cubicBezTo>
                    <a:cubicBezTo>
                      <a:pt x="13" y="54"/>
                      <a:pt x="24" y="61"/>
                      <a:pt x="24" y="62"/>
                    </a:cubicBezTo>
                    <a:cubicBezTo>
                      <a:pt x="24" y="63"/>
                      <a:pt x="22" y="68"/>
                      <a:pt x="21" y="68"/>
                    </a:cubicBezTo>
                    <a:cubicBezTo>
                      <a:pt x="21" y="68"/>
                      <a:pt x="13" y="68"/>
                      <a:pt x="14" y="70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23" y="74"/>
                      <a:pt x="25" y="80"/>
                      <a:pt x="30" y="82"/>
                    </a:cubicBezTo>
                    <a:cubicBezTo>
                      <a:pt x="31" y="83"/>
                      <a:pt x="38" y="82"/>
                      <a:pt x="38" y="84"/>
                    </a:cubicBezTo>
                    <a:cubicBezTo>
                      <a:pt x="38" y="88"/>
                      <a:pt x="35" y="85"/>
                      <a:pt x="34" y="88"/>
                    </a:cubicBezTo>
                    <a:cubicBezTo>
                      <a:pt x="33" y="90"/>
                      <a:pt x="41" y="92"/>
                      <a:pt x="40" y="95"/>
                    </a:cubicBezTo>
                    <a:cubicBezTo>
                      <a:pt x="39" y="95"/>
                      <a:pt x="33" y="95"/>
                      <a:pt x="35" y="97"/>
                    </a:cubicBezTo>
                    <a:cubicBezTo>
                      <a:pt x="37" y="100"/>
                      <a:pt x="37" y="97"/>
                      <a:pt x="37" y="101"/>
                    </a:cubicBezTo>
                    <a:cubicBezTo>
                      <a:pt x="37" y="103"/>
                      <a:pt x="37" y="105"/>
                      <a:pt x="37" y="107"/>
                    </a:cubicBezTo>
                    <a:cubicBezTo>
                      <a:pt x="38" y="107"/>
                      <a:pt x="38" y="106"/>
                      <a:pt x="38" y="106"/>
                    </a:cubicBezTo>
                    <a:cubicBezTo>
                      <a:pt x="40" y="104"/>
                      <a:pt x="43" y="99"/>
                      <a:pt x="45" y="98"/>
                    </a:cubicBezTo>
                    <a:cubicBezTo>
                      <a:pt x="50" y="96"/>
                      <a:pt x="50" y="96"/>
                      <a:pt x="50" y="96"/>
                    </a:cubicBezTo>
                    <a:cubicBezTo>
                      <a:pt x="50" y="96"/>
                      <a:pt x="55" y="90"/>
                      <a:pt x="58" y="88"/>
                    </a:cubicBezTo>
                    <a:cubicBezTo>
                      <a:pt x="61" y="85"/>
                      <a:pt x="70" y="78"/>
                      <a:pt x="73" y="79"/>
                    </a:cubicBezTo>
                    <a:cubicBezTo>
                      <a:pt x="74" y="79"/>
                      <a:pt x="83" y="89"/>
                      <a:pt x="83" y="90"/>
                    </a:cubicBezTo>
                    <a:cubicBezTo>
                      <a:pt x="81" y="92"/>
                      <a:pt x="77" y="90"/>
                      <a:pt x="77" y="94"/>
                    </a:cubicBezTo>
                    <a:cubicBezTo>
                      <a:pt x="76" y="97"/>
                      <a:pt x="82" y="97"/>
                      <a:pt x="81" y="101"/>
                    </a:cubicBezTo>
                    <a:cubicBezTo>
                      <a:pt x="81" y="105"/>
                      <a:pt x="75" y="103"/>
                      <a:pt x="74" y="105"/>
                    </a:cubicBezTo>
                    <a:cubicBezTo>
                      <a:pt x="73" y="107"/>
                      <a:pt x="74" y="108"/>
                      <a:pt x="75" y="109"/>
                    </a:cubicBezTo>
                    <a:cubicBezTo>
                      <a:pt x="76" y="110"/>
                      <a:pt x="79" y="110"/>
                      <a:pt x="80" y="112"/>
                    </a:cubicBezTo>
                    <a:cubicBezTo>
                      <a:pt x="80" y="112"/>
                      <a:pt x="80" y="116"/>
                      <a:pt x="82" y="116"/>
                    </a:cubicBezTo>
                    <a:cubicBezTo>
                      <a:pt x="83" y="116"/>
                      <a:pt x="83" y="115"/>
                      <a:pt x="84" y="115"/>
                    </a:cubicBezTo>
                    <a:cubicBezTo>
                      <a:pt x="89" y="116"/>
                      <a:pt x="84" y="126"/>
                      <a:pt x="95" y="121"/>
                    </a:cubicBezTo>
                    <a:cubicBezTo>
                      <a:pt x="94" y="117"/>
                      <a:pt x="94" y="112"/>
                      <a:pt x="96" y="102"/>
                    </a:cubicBezTo>
                    <a:cubicBezTo>
                      <a:pt x="100" y="86"/>
                      <a:pt x="99" y="106"/>
                      <a:pt x="102" y="103"/>
                    </a:cubicBezTo>
                    <a:cubicBezTo>
                      <a:pt x="105" y="101"/>
                      <a:pt x="103" y="97"/>
                      <a:pt x="106" y="93"/>
                    </a:cubicBezTo>
                    <a:cubicBezTo>
                      <a:pt x="110" y="88"/>
                      <a:pt x="102" y="87"/>
                      <a:pt x="107" y="82"/>
                    </a:cubicBezTo>
                    <a:cubicBezTo>
                      <a:pt x="114" y="74"/>
                      <a:pt x="104" y="64"/>
                      <a:pt x="118" y="58"/>
                    </a:cubicBezTo>
                    <a:cubicBezTo>
                      <a:pt x="131" y="52"/>
                      <a:pt x="134" y="67"/>
                      <a:pt x="132" y="57"/>
                    </a:cubicBezTo>
                    <a:cubicBezTo>
                      <a:pt x="131" y="47"/>
                      <a:pt x="110" y="54"/>
                      <a:pt x="112" y="4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" name="Google Shape;148;p1">
                <a:extLst>
                  <a:ext uri="{FF2B5EF4-FFF2-40B4-BE49-F238E27FC236}">
                    <a16:creationId xmlns:a16="http://schemas.microsoft.com/office/drawing/2014/main" id="{AA56588B-44EC-EBC8-2120-635FA4A9ECC7}"/>
                  </a:ext>
                </a:extLst>
              </p:cNvPr>
              <p:cNvSpPr/>
              <p:nvPr/>
            </p:nvSpPr>
            <p:spPr>
              <a:xfrm>
                <a:off x="6682479" y="5520538"/>
                <a:ext cx="131840" cy="137981"/>
              </a:xfrm>
              <a:custGeom>
                <a:avLst/>
                <a:gdLst/>
                <a:ahLst/>
                <a:cxnLst/>
                <a:rect l="l" t="t" r="r" b="b"/>
                <a:pathLst>
                  <a:path w="34" h="32" extrusionOk="0">
                    <a:moveTo>
                      <a:pt x="25" y="14"/>
                    </a:moveTo>
                    <a:cubicBezTo>
                      <a:pt x="24" y="13"/>
                      <a:pt x="29" y="8"/>
                      <a:pt x="24" y="7"/>
                    </a:cubicBezTo>
                    <a:cubicBezTo>
                      <a:pt x="22" y="7"/>
                      <a:pt x="19" y="10"/>
                      <a:pt x="17" y="10"/>
                    </a:cubicBezTo>
                    <a:cubicBezTo>
                      <a:pt x="12" y="9"/>
                      <a:pt x="17" y="5"/>
                      <a:pt x="11" y="8"/>
                    </a:cubicBezTo>
                    <a:cubicBezTo>
                      <a:pt x="7" y="9"/>
                      <a:pt x="12" y="2"/>
                      <a:pt x="7" y="0"/>
                    </a:cubicBezTo>
                    <a:cubicBezTo>
                      <a:pt x="6" y="0"/>
                      <a:pt x="1" y="3"/>
                      <a:pt x="0" y="3"/>
                    </a:cubicBezTo>
                    <a:cubicBezTo>
                      <a:pt x="8" y="14"/>
                      <a:pt x="11" y="26"/>
                      <a:pt x="27" y="31"/>
                    </a:cubicBezTo>
                    <a:cubicBezTo>
                      <a:pt x="32" y="32"/>
                      <a:pt x="33" y="32"/>
                      <a:pt x="34" y="31"/>
                    </a:cubicBezTo>
                    <a:cubicBezTo>
                      <a:pt x="32" y="26"/>
                      <a:pt x="30" y="23"/>
                      <a:pt x="31" y="18"/>
                    </a:cubicBezTo>
                    <a:cubicBezTo>
                      <a:pt x="31" y="17"/>
                      <a:pt x="26" y="15"/>
                      <a:pt x="25" y="1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" name="Google Shape;149;p1">
                <a:extLst>
                  <a:ext uri="{FF2B5EF4-FFF2-40B4-BE49-F238E27FC236}">
                    <a16:creationId xmlns:a16="http://schemas.microsoft.com/office/drawing/2014/main" id="{09992D64-DB58-91F2-C19E-6F5D5EE31514}"/>
                  </a:ext>
                </a:extLst>
              </p:cNvPr>
              <p:cNvSpPr/>
              <p:nvPr/>
            </p:nvSpPr>
            <p:spPr>
              <a:xfrm>
                <a:off x="6553894" y="5303710"/>
                <a:ext cx="310882" cy="349434"/>
              </a:xfrm>
              <a:custGeom>
                <a:avLst/>
                <a:gdLst/>
                <a:ahLst/>
                <a:cxnLst/>
                <a:rect l="l" t="t" r="r" b="b"/>
                <a:pathLst>
                  <a:path w="80" h="82" extrusionOk="0">
                    <a:moveTo>
                      <a:pt x="73" y="63"/>
                    </a:moveTo>
                    <a:cubicBezTo>
                      <a:pt x="74" y="60"/>
                      <a:pt x="77" y="63"/>
                      <a:pt x="77" y="59"/>
                    </a:cubicBezTo>
                    <a:cubicBezTo>
                      <a:pt x="77" y="57"/>
                      <a:pt x="70" y="58"/>
                      <a:pt x="69" y="57"/>
                    </a:cubicBezTo>
                    <a:cubicBezTo>
                      <a:pt x="64" y="55"/>
                      <a:pt x="62" y="49"/>
                      <a:pt x="58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2" y="43"/>
                      <a:pt x="60" y="43"/>
                      <a:pt x="60" y="43"/>
                    </a:cubicBezTo>
                    <a:cubicBezTo>
                      <a:pt x="61" y="43"/>
                      <a:pt x="63" y="38"/>
                      <a:pt x="63" y="37"/>
                    </a:cubicBezTo>
                    <a:cubicBezTo>
                      <a:pt x="63" y="36"/>
                      <a:pt x="52" y="29"/>
                      <a:pt x="50" y="26"/>
                    </a:cubicBezTo>
                    <a:cubicBezTo>
                      <a:pt x="44" y="17"/>
                      <a:pt x="56" y="20"/>
                      <a:pt x="54" y="15"/>
                    </a:cubicBezTo>
                    <a:cubicBezTo>
                      <a:pt x="53" y="13"/>
                      <a:pt x="40" y="5"/>
                      <a:pt x="39" y="0"/>
                    </a:cubicBezTo>
                    <a:cubicBezTo>
                      <a:pt x="39" y="1"/>
                      <a:pt x="37" y="2"/>
                      <a:pt x="35" y="3"/>
                    </a:cubicBezTo>
                    <a:cubicBezTo>
                      <a:pt x="35" y="3"/>
                      <a:pt x="23" y="3"/>
                      <a:pt x="22" y="3"/>
                    </a:cubicBezTo>
                    <a:cubicBezTo>
                      <a:pt x="21" y="3"/>
                      <a:pt x="20" y="2"/>
                      <a:pt x="19" y="2"/>
                    </a:cubicBezTo>
                    <a:cubicBezTo>
                      <a:pt x="13" y="4"/>
                      <a:pt x="8" y="6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7"/>
                      <a:pt x="0" y="8"/>
                      <a:pt x="1" y="8"/>
                    </a:cubicBezTo>
                    <a:cubicBezTo>
                      <a:pt x="3" y="12"/>
                      <a:pt x="9" y="15"/>
                      <a:pt x="8" y="21"/>
                    </a:cubicBezTo>
                    <a:cubicBezTo>
                      <a:pt x="7" y="25"/>
                      <a:pt x="4" y="28"/>
                      <a:pt x="4" y="33"/>
                    </a:cubicBezTo>
                    <a:cubicBezTo>
                      <a:pt x="4" y="34"/>
                      <a:pt x="7" y="37"/>
                      <a:pt x="7" y="38"/>
                    </a:cubicBezTo>
                    <a:cubicBezTo>
                      <a:pt x="7" y="39"/>
                      <a:pt x="5" y="40"/>
                      <a:pt x="5" y="40"/>
                    </a:cubicBezTo>
                    <a:cubicBezTo>
                      <a:pt x="13" y="45"/>
                      <a:pt x="21" y="40"/>
                      <a:pt x="27" y="47"/>
                    </a:cubicBezTo>
                    <a:cubicBezTo>
                      <a:pt x="29" y="49"/>
                      <a:pt x="31" y="52"/>
                      <a:pt x="33" y="54"/>
                    </a:cubicBezTo>
                    <a:cubicBezTo>
                      <a:pt x="34" y="54"/>
                      <a:pt x="39" y="51"/>
                      <a:pt x="40" y="51"/>
                    </a:cubicBezTo>
                    <a:cubicBezTo>
                      <a:pt x="45" y="53"/>
                      <a:pt x="40" y="60"/>
                      <a:pt x="44" y="59"/>
                    </a:cubicBezTo>
                    <a:cubicBezTo>
                      <a:pt x="50" y="56"/>
                      <a:pt x="45" y="60"/>
                      <a:pt x="50" y="61"/>
                    </a:cubicBezTo>
                    <a:cubicBezTo>
                      <a:pt x="52" y="61"/>
                      <a:pt x="55" y="58"/>
                      <a:pt x="57" y="58"/>
                    </a:cubicBezTo>
                    <a:cubicBezTo>
                      <a:pt x="62" y="59"/>
                      <a:pt x="57" y="64"/>
                      <a:pt x="58" y="65"/>
                    </a:cubicBezTo>
                    <a:cubicBezTo>
                      <a:pt x="59" y="66"/>
                      <a:pt x="64" y="68"/>
                      <a:pt x="64" y="69"/>
                    </a:cubicBezTo>
                    <a:cubicBezTo>
                      <a:pt x="63" y="74"/>
                      <a:pt x="65" y="77"/>
                      <a:pt x="67" y="82"/>
                    </a:cubicBezTo>
                    <a:cubicBezTo>
                      <a:pt x="68" y="81"/>
                      <a:pt x="70" y="81"/>
                      <a:pt x="72" y="80"/>
                    </a:cubicBezTo>
                    <a:cubicBezTo>
                      <a:pt x="74" y="80"/>
                      <a:pt x="75" y="82"/>
                      <a:pt x="76" y="82"/>
                    </a:cubicBezTo>
                    <a:cubicBezTo>
                      <a:pt x="76" y="80"/>
                      <a:pt x="76" y="78"/>
                      <a:pt x="76" y="76"/>
                    </a:cubicBezTo>
                    <a:cubicBezTo>
                      <a:pt x="76" y="72"/>
                      <a:pt x="76" y="75"/>
                      <a:pt x="74" y="72"/>
                    </a:cubicBezTo>
                    <a:cubicBezTo>
                      <a:pt x="72" y="70"/>
                      <a:pt x="78" y="70"/>
                      <a:pt x="79" y="70"/>
                    </a:cubicBezTo>
                    <a:cubicBezTo>
                      <a:pt x="80" y="67"/>
                      <a:pt x="72" y="65"/>
                      <a:pt x="73" y="63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" name="Google Shape;150;p1">
                <a:extLst>
                  <a:ext uri="{FF2B5EF4-FFF2-40B4-BE49-F238E27FC236}">
                    <a16:creationId xmlns:a16="http://schemas.microsoft.com/office/drawing/2014/main" id="{3574D48A-3AB4-F350-28E6-24C2E1840D18}"/>
                  </a:ext>
                </a:extLst>
              </p:cNvPr>
              <p:cNvSpPr/>
              <p:nvPr/>
            </p:nvSpPr>
            <p:spPr>
              <a:xfrm>
                <a:off x="6225108" y="4965029"/>
                <a:ext cx="659201" cy="388856"/>
              </a:xfrm>
              <a:custGeom>
                <a:avLst/>
                <a:gdLst/>
                <a:ahLst/>
                <a:cxnLst/>
                <a:rect l="l" t="t" r="r" b="b"/>
                <a:pathLst>
                  <a:path w="170" h="91" extrusionOk="0">
                    <a:moveTo>
                      <a:pt x="156" y="70"/>
                    </a:moveTo>
                    <a:cubicBezTo>
                      <a:pt x="155" y="69"/>
                      <a:pt x="154" y="69"/>
                      <a:pt x="154" y="68"/>
                    </a:cubicBezTo>
                    <a:cubicBezTo>
                      <a:pt x="153" y="64"/>
                      <a:pt x="159" y="60"/>
                      <a:pt x="159" y="57"/>
                    </a:cubicBezTo>
                    <a:cubicBezTo>
                      <a:pt x="145" y="54"/>
                      <a:pt x="147" y="53"/>
                      <a:pt x="141" y="49"/>
                    </a:cubicBezTo>
                    <a:cubicBezTo>
                      <a:pt x="135" y="45"/>
                      <a:pt x="150" y="36"/>
                      <a:pt x="138" y="36"/>
                    </a:cubicBezTo>
                    <a:cubicBezTo>
                      <a:pt x="129" y="37"/>
                      <a:pt x="132" y="32"/>
                      <a:pt x="127" y="30"/>
                    </a:cubicBezTo>
                    <a:cubicBezTo>
                      <a:pt x="122" y="27"/>
                      <a:pt x="122" y="34"/>
                      <a:pt x="112" y="29"/>
                    </a:cubicBezTo>
                    <a:cubicBezTo>
                      <a:pt x="105" y="25"/>
                      <a:pt x="103" y="41"/>
                      <a:pt x="95" y="36"/>
                    </a:cubicBezTo>
                    <a:cubicBezTo>
                      <a:pt x="87" y="31"/>
                      <a:pt x="101" y="31"/>
                      <a:pt x="88" y="26"/>
                    </a:cubicBezTo>
                    <a:cubicBezTo>
                      <a:pt x="75" y="21"/>
                      <a:pt x="72" y="14"/>
                      <a:pt x="68" y="15"/>
                    </a:cubicBezTo>
                    <a:cubicBezTo>
                      <a:pt x="63" y="17"/>
                      <a:pt x="62" y="8"/>
                      <a:pt x="50" y="13"/>
                    </a:cubicBezTo>
                    <a:cubicBezTo>
                      <a:pt x="36" y="18"/>
                      <a:pt x="39" y="9"/>
                      <a:pt x="31" y="9"/>
                    </a:cubicBezTo>
                    <a:cubicBezTo>
                      <a:pt x="23" y="9"/>
                      <a:pt x="21" y="0"/>
                      <a:pt x="16" y="2"/>
                    </a:cubicBezTo>
                    <a:cubicBezTo>
                      <a:pt x="11" y="4"/>
                      <a:pt x="4" y="1"/>
                      <a:pt x="0" y="7"/>
                    </a:cubicBezTo>
                    <a:cubicBezTo>
                      <a:pt x="15" y="22"/>
                      <a:pt x="22" y="14"/>
                      <a:pt x="26" y="24"/>
                    </a:cubicBezTo>
                    <a:cubicBezTo>
                      <a:pt x="30" y="34"/>
                      <a:pt x="36" y="22"/>
                      <a:pt x="41" y="44"/>
                    </a:cubicBezTo>
                    <a:cubicBezTo>
                      <a:pt x="45" y="66"/>
                      <a:pt x="42" y="70"/>
                      <a:pt x="38" y="72"/>
                    </a:cubicBezTo>
                    <a:cubicBezTo>
                      <a:pt x="47" y="76"/>
                      <a:pt x="42" y="73"/>
                      <a:pt x="48" y="72"/>
                    </a:cubicBezTo>
                    <a:cubicBezTo>
                      <a:pt x="51" y="71"/>
                      <a:pt x="60" y="76"/>
                      <a:pt x="62" y="74"/>
                    </a:cubicBezTo>
                    <a:cubicBezTo>
                      <a:pt x="62" y="74"/>
                      <a:pt x="64" y="69"/>
                      <a:pt x="64" y="69"/>
                    </a:cubicBezTo>
                    <a:cubicBezTo>
                      <a:pt x="66" y="66"/>
                      <a:pt x="68" y="69"/>
                      <a:pt x="77" y="77"/>
                    </a:cubicBezTo>
                    <a:cubicBezTo>
                      <a:pt x="77" y="78"/>
                      <a:pt x="79" y="78"/>
                      <a:pt x="79" y="79"/>
                    </a:cubicBezTo>
                    <a:cubicBezTo>
                      <a:pt x="79" y="80"/>
                      <a:pt x="79" y="82"/>
                      <a:pt x="80" y="83"/>
                    </a:cubicBezTo>
                    <a:cubicBezTo>
                      <a:pt x="82" y="85"/>
                      <a:pt x="83" y="80"/>
                      <a:pt x="86" y="84"/>
                    </a:cubicBezTo>
                    <a:cubicBezTo>
                      <a:pt x="86" y="84"/>
                      <a:pt x="86" y="85"/>
                      <a:pt x="86" y="85"/>
                    </a:cubicBezTo>
                    <a:cubicBezTo>
                      <a:pt x="93" y="85"/>
                      <a:pt x="98" y="83"/>
                      <a:pt x="104" y="81"/>
                    </a:cubicBezTo>
                    <a:cubicBezTo>
                      <a:pt x="105" y="81"/>
                      <a:pt x="106" y="82"/>
                      <a:pt x="107" y="82"/>
                    </a:cubicBezTo>
                    <a:cubicBezTo>
                      <a:pt x="108" y="82"/>
                      <a:pt x="120" y="82"/>
                      <a:pt x="120" y="82"/>
                    </a:cubicBezTo>
                    <a:cubicBezTo>
                      <a:pt x="122" y="81"/>
                      <a:pt x="124" y="80"/>
                      <a:pt x="124" y="79"/>
                    </a:cubicBezTo>
                    <a:cubicBezTo>
                      <a:pt x="127" y="77"/>
                      <a:pt x="128" y="73"/>
                      <a:pt x="132" y="73"/>
                    </a:cubicBezTo>
                    <a:cubicBezTo>
                      <a:pt x="133" y="73"/>
                      <a:pt x="142" y="76"/>
                      <a:pt x="143" y="77"/>
                    </a:cubicBezTo>
                    <a:cubicBezTo>
                      <a:pt x="143" y="78"/>
                      <a:pt x="139" y="80"/>
                      <a:pt x="146" y="83"/>
                    </a:cubicBezTo>
                    <a:cubicBezTo>
                      <a:pt x="149" y="84"/>
                      <a:pt x="151" y="82"/>
                      <a:pt x="154" y="82"/>
                    </a:cubicBezTo>
                    <a:cubicBezTo>
                      <a:pt x="159" y="83"/>
                      <a:pt x="159" y="91"/>
                      <a:pt x="165" y="84"/>
                    </a:cubicBezTo>
                    <a:cubicBezTo>
                      <a:pt x="170" y="78"/>
                      <a:pt x="156" y="71"/>
                      <a:pt x="156" y="70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" name="Google Shape;151;p1">
                <a:extLst>
                  <a:ext uri="{FF2B5EF4-FFF2-40B4-BE49-F238E27FC236}">
                    <a16:creationId xmlns:a16="http://schemas.microsoft.com/office/drawing/2014/main" id="{3B92D67C-8F09-9CBB-0B4A-6F80EB63800A}"/>
                  </a:ext>
                </a:extLst>
              </p:cNvPr>
              <p:cNvSpPr/>
              <p:nvPr/>
            </p:nvSpPr>
            <p:spPr>
              <a:xfrm>
                <a:off x="6814320" y="3094218"/>
                <a:ext cx="2332431" cy="2315220"/>
              </a:xfrm>
              <a:custGeom>
                <a:avLst/>
                <a:gdLst/>
                <a:ahLst/>
                <a:cxnLst/>
                <a:rect l="l" t="t" r="r" b="b"/>
                <a:pathLst>
                  <a:path w="601" h="542" extrusionOk="0">
                    <a:moveTo>
                      <a:pt x="601" y="14"/>
                    </a:moveTo>
                    <a:cubicBezTo>
                      <a:pt x="601" y="490"/>
                      <a:pt x="601" y="490"/>
                      <a:pt x="601" y="490"/>
                    </a:cubicBezTo>
                    <a:cubicBezTo>
                      <a:pt x="601" y="489"/>
                      <a:pt x="600" y="489"/>
                      <a:pt x="597" y="492"/>
                    </a:cubicBezTo>
                    <a:cubicBezTo>
                      <a:pt x="592" y="498"/>
                      <a:pt x="587" y="501"/>
                      <a:pt x="581" y="505"/>
                    </a:cubicBezTo>
                    <a:cubicBezTo>
                      <a:pt x="574" y="508"/>
                      <a:pt x="577" y="510"/>
                      <a:pt x="570" y="512"/>
                    </a:cubicBezTo>
                    <a:cubicBezTo>
                      <a:pt x="562" y="514"/>
                      <a:pt x="568" y="519"/>
                      <a:pt x="563" y="522"/>
                    </a:cubicBezTo>
                    <a:cubicBezTo>
                      <a:pt x="558" y="526"/>
                      <a:pt x="550" y="531"/>
                      <a:pt x="554" y="536"/>
                    </a:cubicBezTo>
                    <a:cubicBezTo>
                      <a:pt x="559" y="541"/>
                      <a:pt x="551" y="542"/>
                      <a:pt x="549" y="540"/>
                    </a:cubicBezTo>
                    <a:cubicBezTo>
                      <a:pt x="547" y="538"/>
                      <a:pt x="540" y="534"/>
                      <a:pt x="540" y="534"/>
                    </a:cubicBezTo>
                    <a:cubicBezTo>
                      <a:pt x="540" y="534"/>
                      <a:pt x="545" y="527"/>
                      <a:pt x="543" y="526"/>
                    </a:cubicBezTo>
                    <a:cubicBezTo>
                      <a:pt x="542" y="524"/>
                      <a:pt x="540" y="528"/>
                      <a:pt x="539" y="523"/>
                    </a:cubicBezTo>
                    <a:cubicBezTo>
                      <a:pt x="538" y="518"/>
                      <a:pt x="536" y="521"/>
                      <a:pt x="521" y="522"/>
                    </a:cubicBezTo>
                    <a:cubicBezTo>
                      <a:pt x="505" y="523"/>
                      <a:pt x="506" y="521"/>
                      <a:pt x="505" y="512"/>
                    </a:cubicBezTo>
                    <a:cubicBezTo>
                      <a:pt x="505" y="503"/>
                      <a:pt x="506" y="493"/>
                      <a:pt x="502" y="493"/>
                    </a:cubicBezTo>
                    <a:cubicBezTo>
                      <a:pt x="498" y="493"/>
                      <a:pt x="491" y="493"/>
                      <a:pt x="491" y="493"/>
                    </a:cubicBezTo>
                    <a:cubicBezTo>
                      <a:pt x="491" y="493"/>
                      <a:pt x="489" y="487"/>
                      <a:pt x="491" y="476"/>
                    </a:cubicBezTo>
                    <a:cubicBezTo>
                      <a:pt x="494" y="465"/>
                      <a:pt x="496" y="455"/>
                      <a:pt x="489" y="461"/>
                    </a:cubicBezTo>
                    <a:cubicBezTo>
                      <a:pt x="481" y="467"/>
                      <a:pt x="484" y="449"/>
                      <a:pt x="474" y="445"/>
                    </a:cubicBezTo>
                    <a:cubicBezTo>
                      <a:pt x="465" y="441"/>
                      <a:pt x="468" y="429"/>
                      <a:pt x="458" y="436"/>
                    </a:cubicBezTo>
                    <a:cubicBezTo>
                      <a:pt x="443" y="446"/>
                      <a:pt x="434" y="433"/>
                      <a:pt x="410" y="439"/>
                    </a:cubicBezTo>
                    <a:cubicBezTo>
                      <a:pt x="392" y="444"/>
                      <a:pt x="392" y="444"/>
                      <a:pt x="383" y="434"/>
                    </a:cubicBezTo>
                    <a:cubicBezTo>
                      <a:pt x="376" y="426"/>
                      <a:pt x="371" y="419"/>
                      <a:pt x="370" y="417"/>
                    </a:cubicBezTo>
                    <a:cubicBezTo>
                      <a:pt x="369" y="415"/>
                      <a:pt x="370" y="413"/>
                      <a:pt x="370" y="413"/>
                    </a:cubicBezTo>
                    <a:cubicBezTo>
                      <a:pt x="368" y="395"/>
                      <a:pt x="373" y="409"/>
                      <a:pt x="390" y="390"/>
                    </a:cubicBezTo>
                    <a:cubicBezTo>
                      <a:pt x="388" y="375"/>
                      <a:pt x="379" y="390"/>
                      <a:pt x="377" y="377"/>
                    </a:cubicBezTo>
                    <a:cubicBezTo>
                      <a:pt x="376" y="364"/>
                      <a:pt x="372" y="370"/>
                      <a:pt x="367" y="355"/>
                    </a:cubicBezTo>
                    <a:cubicBezTo>
                      <a:pt x="363" y="341"/>
                      <a:pt x="375" y="356"/>
                      <a:pt x="375" y="345"/>
                    </a:cubicBezTo>
                    <a:cubicBezTo>
                      <a:pt x="375" y="335"/>
                      <a:pt x="383" y="344"/>
                      <a:pt x="382" y="327"/>
                    </a:cubicBezTo>
                    <a:cubicBezTo>
                      <a:pt x="381" y="320"/>
                      <a:pt x="373" y="324"/>
                      <a:pt x="371" y="332"/>
                    </a:cubicBezTo>
                    <a:cubicBezTo>
                      <a:pt x="369" y="339"/>
                      <a:pt x="358" y="342"/>
                      <a:pt x="363" y="332"/>
                    </a:cubicBezTo>
                    <a:cubicBezTo>
                      <a:pt x="368" y="323"/>
                      <a:pt x="356" y="324"/>
                      <a:pt x="343" y="332"/>
                    </a:cubicBezTo>
                    <a:cubicBezTo>
                      <a:pt x="329" y="339"/>
                      <a:pt x="348" y="337"/>
                      <a:pt x="343" y="347"/>
                    </a:cubicBezTo>
                    <a:cubicBezTo>
                      <a:pt x="339" y="357"/>
                      <a:pt x="335" y="340"/>
                      <a:pt x="330" y="343"/>
                    </a:cubicBezTo>
                    <a:cubicBezTo>
                      <a:pt x="324" y="346"/>
                      <a:pt x="335" y="348"/>
                      <a:pt x="328" y="353"/>
                    </a:cubicBezTo>
                    <a:cubicBezTo>
                      <a:pt x="321" y="359"/>
                      <a:pt x="317" y="347"/>
                      <a:pt x="307" y="369"/>
                    </a:cubicBezTo>
                    <a:cubicBezTo>
                      <a:pt x="300" y="369"/>
                      <a:pt x="256" y="385"/>
                      <a:pt x="248" y="387"/>
                    </a:cubicBezTo>
                    <a:cubicBezTo>
                      <a:pt x="241" y="389"/>
                      <a:pt x="243" y="387"/>
                      <a:pt x="243" y="400"/>
                    </a:cubicBezTo>
                    <a:cubicBezTo>
                      <a:pt x="243" y="413"/>
                      <a:pt x="243" y="516"/>
                      <a:pt x="243" y="516"/>
                    </a:cubicBezTo>
                    <a:cubicBezTo>
                      <a:pt x="236" y="516"/>
                      <a:pt x="232" y="522"/>
                      <a:pt x="228" y="515"/>
                    </a:cubicBezTo>
                    <a:cubicBezTo>
                      <a:pt x="218" y="498"/>
                      <a:pt x="218" y="495"/>
                      <a:pt x="213" y="491"/>
                    </a:cubicBezTo>
                    <a:cubicBezTo>
                      <a:pt x="208" y="488"/>
                      <a:pt x="200" y="480"/>
                      <a:pt x="190" y="481"/>
                    </a:cubicBezTo>
                    <a:cubicBezTo>
                      <a:pt x="181" y="483"/>
                      <a:pt x="172" y="486"/>
                      <a:pt x="166" y="490"/>
                    </a:cubicBezTo>
                    <a:cubicBezTo>
                      <a:pt x="161" y="495"/>
                      <a:pt x="155" y="501"/>
                      <a:pt x="155" y="501"/>
                    </a:cubicBezTo>
                    <a:cubicBezTo>
                      <a:pt x="150" y="480"/>
                      <a:pt x="172" y="477"/>
                      <a:pt x="159" y="466"/>
                    </a:cubicBezTo>
                    <a:cubicBezTo>
                      <a:pt x="147" y="455"/>
                      <a:pt x="146" y="470"/>
                      <a:pt x="140" y="458"/>
                    </a:cubicBezTo>
                    <a:cubicBezTo>
                      <a:pt x="134" y="447"/>
                      <a:pt x="125" y="458"/>
                      <a:pt x="126" y="450"/>
                    </a:cubicBezTo>
                    <a:cubicBezTo>
                      <a:pt x="126" y="448"/>
                      <a:pt x="119" y="416"/>
                      <a:pt x="110" y="415"/>
                    </a:cubicBezTo>
                    <a:cubicBezTo>
                      <a:pt x="98" y="414"/>
                      <a:pt x="93" y="404"/>
                      <a:pt x="109" y="402"/>
                    </a:cubicBezTo>
                    <a:cubicBezTo>
                      <a:pt x="124" y="400"/>
                      <a:pt x="112" y="409"/>
                      <a:pt x="129" y="408"/>
                    </a:cubicBezTo>
                    <a:cubicBezTo>
                      <a:pt x="146" y="406"/>
                      <a:pt x="107" y="394"/>
                      <a:pt x="122" y="389"/>
                    </a:cubicBezTo>
                    <a:cubicBezTo>
                      <a:pt x="134" y="385"/>
                      <a:pt x="119" y="384"/>
                      <a:pt x="130" y="377"/>
                    </a:cubicBezTo>
                    <a:cubicBezTo>
                      <a:pt x="140" y="370"/>
                      <a:pt x="136" y="380"/>
                      <a:pt x="148" y="377"/>
                    </a:cubicBezTo>
                    <a:cubicBezTo>
                      <a:pt x="160" y="374"/>
                      <a:pt x="183" y="385"/>
                      <a:pt x="168" y="373"/>
                    </a:cubicBezTo>
                    <a:cubicBezTo>
                      <a:pt x="157" y="364"/>
                      <a:pt x="177" y="350"/>
                      <a:pt x="172" y="342"/>
                    </a:cubicBezTo>
                    <a:cubicBezTo>
                      <a:pt x="166" y="333"/>
                      <a:pt x="174" y="333"/>
                      <a:pt x="171" y="327"/>
                    </a:cubicBezTo>
                    <a:cubicBezTo>
                      <a:pt x="169" y="321"/>
                      <a:pt x="158" y="316"/>
                      <a:pt x="153" y="323"/>
                    </a:cubicBezTo>
                    <a:cubicBezTo>
                      <a:pt x="148" y="329"/>
                      <a:pt x="150" y="326"/>
                      <a:pt x="137" y="320"/>
                    </a:cubicBezTo>
                    <a:cubicBezTo>
                      <a:pt x="124" y="313"/>
                      <a:pt x="114" y="317"/>
                      <a:pt x="99" y="330"/>
                    </a:cubicBezTo>
                    <a:cubicBezTo>
                      <a:pt x="85" y="342"/>
                      <a:pt x="81" y="331"/>
                      <a:pt x="74" y="342"/>
                    </a:cubicBezTo>
                    <a:cubicBezTo>
                      <a:pt x="71" y="354"/>
                      <a:pt x="63" y="348"/>
                      <a:pt x="64" y="356"/>
                    </a:cubicBezTo>
                    <a:cubicBezTo>
                      <a:pt x="63" y="348"/>
                      <a:pt x="66" y="352"/>
                      <a:pt x="69" y="340"/>
                    </a:cubicBezTo>
                    <a:cubicBezTo>
                      <a:pt x="43" y="327"/>
                      <a:pt x="82" y="336"/>
                      <a:pt x="62" y="312"/>
                    </a:cubicBezTo>
                    <a:cubicBezTo>
                      <a:pt x="41" y="287"/>
                      <a:pt x="41" y="289"/>
                      <a:pt x="32" y="292"/>
                    </a:cubicBezTo>
                    <a:cubicBezTo>
                      <a:pt x="23" y="295"/>
                      <a:pt x="33" y="277"/>
                      <a:pt x="16" y="271"/>
                    </a:cubicBezTo>
                    <a:cubicBezTo>
                      <a:pt x="0" y="266"/>
                      <a:pt x="27" y="243"/>
                      <a:pt x="18" y="233"/>
                    </a:cubicBezTo>
                    <a:cubicBezTo>
                      <a:pt x="9" y="223"/>
                      <a:pt x="33" y="188"/>
                      <a:pt x="40" y="199"/>
                    </a:cubicBezTo>
                    <a:cubicBezTo>
                      <a:pt x="59" y="227"/>
                      <a:pt x="66" y="219"/>
                      <a:pt x="64" y="198"/>
                    </a:cubicBezTo>
                    <a:cubicBezTo>
                      <a:pt x="62" y="177"/>
                      <a:pt x="97" y="171"/>
                      <a:pt x="109" y="154"/>
                    </a:cubicBezTo>
                    <a:cubicBezTo>
                      <a:pt x="121" y="136"/>
                      <a:pt x="125" y="167"/>
                      <a:pt x="141" y="153"/>
                    </a:cubicBezTo>
                    <a:cubicBezTo>
                      <a:pt x="157" y="139"/>
                      <a:pt x="152" y="154"/>
                      <a:pt x="177" y="158"/>
                    </a:cubicBezTo>
                    <a:cubicBezTo>
                      <a:pt x="202" y="161"/>
                      <a:pt x="227" y="203"/>
                      <a:pt x="242" y="187"/>
                    </a:cubicBezTo>
                    <a:cubicBezTo>
                      <a:pt x="253" y="176"/>
                      <a:pt x="260" y="167"/>
                      <a:pt x="274" y="175"/>
                    </a:cubicBezTo>
                    <a:cubicBezTo>
                      <a:pt x="288" y="184"/>
                      <a:pt x="285" y="160"/>
                      <a:pt x="315" y="182"/>
                    </a:cubicBezTo>
                    <a:cubicBezTo>
                      <a:pt x="346" y="204"/>
                      <a:pt x="331" y="170"/>
                      <a:pt x="350" y="183"/>
                    </a:cubicBezTo>
                    <a:cubicBezTo>
                      <a:pt x="370" y="196"/>
                      <a:pt x="398" y="167"/>
                      <a:pt x="368" y="155"/>
                    </a:cubicBezTo>
                    <a:cubicBezTo>
                      <a:pt x="315" y="133"/>
                      <a:pt x="384" y="137"/>
                      <a:pt x="361" y="117"/>
                    </a:cubicBezTo>
                    <a:cubicBezTo>
                      <a:pt x="344" y="102"/>
                      <a:pt x="408" y="104"/>
                      <a:pt x="386" y="95"/>
                    </a:cubicBezTo>
                    <a:cubicBezTo>
                      <a:pt x="364" y="86"/>
                      <a:pt x="355" y="59"/>
                      <a:pt x="383" y="61"/>
                    </a:cubicBezTo>
                    <a:cubicBezTo>
                      <a:pt x="410" y="62"/>
                      <a:pt x="504" y="39"/>
                      <a:pt x="530" y="29"/>
                    </a:cubicBezTo>
                    <a:cubicBezTo>
                      <a:pt x="557" y="19"/>
                      <a:pt x="563" y="0"/>
                      <a:pt x="578" y="12"/>
                    </a:cubicBezTo>
                    <a:cubicBezTo>
                      <a:pt x="587" y="19"/>
                      <a:pt x="595" y="14"/>
                      <a:pt x="601" y="1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" name="Google Shape;152;p1">
                <a:extLst>
                  <a:ext uri="{FF2B5EF4-FFF2-40B4-BE49-F238E27FC236}">
                    <a16:creationId xmlns:a16="http://schemas.microsoft.com/office/drawing/2014/main" id="{F26F81B2-01D1-F0DD-5A17-C94E80015D6F}"/>
                  </a:ext>
                </a:extLst>
              </p:cNvPr>
              <p:cNvSpPr/>
              <p:nvPr/>
            </p:nvSpPr>
            <p:spPr>
              <a:xfrm>
                <a:off x="4265410" y="563962"/>
                <a:ext cx="1167030" cy="1860060"/>
              </a:xfrm>
              <a:custGeom>
                <a:avLst/>
                <a:gdLst/>
                <a:ahLst/>
                <a:cxnLst/>
                <a:rect l="l" t="t" r="r" b="b"/>
                <a:pathLst>
                  <a:path w="301" h="435" extrusionOk="0">
                    <a:moveTo>
                      <a:pt x="89" y="85"/>
                    </a:moveTo>
                    <a:cubicBezTo>
                      <a:pt x="88" y="85"/>
                      <a:pt x="89" y="85"/>
                      <a:pt x="89" y="85"/>
                    </a:cubicBezTo>
                    <a:close/>
                    <a:moveTo>
                      <a:pt x="290" y="297"/>
                    </a:moveTo>
                    <a:cubicBezTo>
                      <a:pt x="287" y="289"/>
                      <a:pt x="270" y="284"/>
                      <a:pt x="261" y="276"/>
                    </a:cubicBezTo>
                    <a:cubicBezTo>
                      <a:pt x="253" y="268"/>
                      <a:pt x="273" y="270"/>
                      <a:pt x="273" y="257"/>
                    </a:cubicBezTo>
                    <a:cubicBezTo>
                      <a:pt x="274" y="249"/>
                      <a:pt x="257" y="249"/>
                      <a:pt x="260" y="245"/>
                    </a:cubicBezTo>
                    <a:cubicBezTo>
                      <a:pt x="263" y="240"/>
                      <a:pt x="255" y="241"/>
                      <a:pt x="262" y="236"/>
                    </a:cubicBezTo>
                    <a:cubicBezTo>
                      <a:pt x="269" y="231"/>
                      <a:pt x="251" y="229"/>
                      <a:pt x="249" y="222"/>
                    </a:cubicBezTo>
                    <a:cubicBezTo>
                      <a:pt x="247" y="215"/>
                      <a:pt x="261" y="216"/>
                      <a:pt x="252" y="211"/>
                    </a:cubicBezTo>
                    <a:cubicBezTo>
                      <a:pt x="246" y="208"/>
                      <a:pt x="253" y="210"/>
                      <a:pt x="252" y="203"/>
                    </a:cubicBezTo>
                    <a:cubicBezTo>
                      <a:pt x="252" y="196"/>
                      <a:pt x="258" y="200"/>
                      <a:pt x="254" y="196"/>
                    </a:cubicBezTo>
                    <a:cubicBezTo>
                      <a:pt x="250" y="191"/>
                      <a:pt x="253" y="191"/>
                      <a:pt x="260" y="193"/>
                    </a:cubicBezTo>
                    <a:cubicBezTo>
                      <a:pt x="268" y="194"/>
                      <a:pt x="246" y="151"/>
                      <a:pt x="237" y="144"/>
                    </a:cubicBezTo>
                    <a:cubicBezTo>
                      <a:pt x="228" y="137"/>
                      <a:pt x="250" y="121"/>
                      <a:pt x="257" y="112"/>
                    </a:cubicBezTo>
                    <a:cubicBezTo>
                      <a:pt x="265" y="103"/>
                      <a:pt x="255" y="107"/>
                      <a:pt x="246" y="93"/>
                    </a:cubicBezTo>
                    <a:cubicBezTo>
                      <a:pt x="237" y="79"/>
                      <a:pt x="231" y="98"/>
                      <a:pt x="223" y="76"/>
                    </a:cubicBezTo>
                    <a:cubicBezTo>
                      <a:pt x="218" y="61"/>
                      <a:pt x="231" y="64"/>
                      <a:pt x="229" y="58"/>
                    </a:cubicBezTo>
                    <a:cubicBezTo>
                      <a:pt x="226" y="51"/>
                      <a:pt x="210" y="59"/>
                      <a:pt x="232" y="47"/>
                    </a:cubicBezTo>
                    <a:cubicBezTo>
                      <a:pt x="217" y="40"/>
                      <a:pt x="245" y="32"/>
                      <a:pt x="240" y="25"/>
                    </a:cubicBezTo>
                    <a:cubicBezTo>
                      <a:pt x="236" y="18"/>
                      <a:pt x="215" y="12"/>
                      <a:pt x="211" y="6"/>
                    </a:cubicBezTo>
                    <a:cubicBezTo>
                      <a:pt x="206" y="0"/>
                      <a:pt x="204" y="1"/>
                      <a:pt x="197" y="4"/>
                    </a:cubicBezTo>
                    <a:cubicBezTo>
                      <a:pt x="177" y="14"/>
                      <a:pt x="179" y="3"/>
                      <a:pt x="170" y="9"/>
                    </a:cubicBezTo>
                    <a:cubicBezTo>
                      <a:pt x="161" y="15"/>
                      <a:pt x="155" y="22"/>
                      <a:pt x="156" y="29"/>
                    </a:cubicBezTo>
                    <a:cubicBezTo>
                      <a:pt x="156" y="36"/>
                      <a:pt x="150" y="38"/>
                      <a:pt x="154" y="45"/>
                    </a:cubicBezTo>
                    <a:cubicBezTo>
                      <a:pt x="161" y="56"/>
                      <a:pt x="143" y="49"/>
                      <a:pt x="140" y="58"/>
                    </a:cubicBezTo>
                    <a:cubicBezTo>
                      <a:pt x="137" y="67"/>
                      <a:pt x="135" y="66"/>
                      <a:pt x="132" y="68"/>
                    </a:cubicBezTo>
                    <a:cubicBezTo>
                      <a:pt x="124" y="60"/>
                      <a:pt x="114" y="58"/>
                      <a:pt x="109" y="57"/>
                    </a:cubicBezTo>
                    <a:cubicBezTo>
                      <a:pt x="104" y="55"/>
                      <a:pt x="107" y="62"/>
                      <a:pt x="96" y="64"/>
                    </a:cubicBezTo>
                    <a:cubicBezTo>
                      <a:pt x="85" y="67"/>
                      <a:pt x="94" y="61"/>
                      <a:pt x="78" y="61"/>
                    </a:cubicBezTo>
                    <a:cubicBezTo>
                      <a:pt x="62" y="62"/>
                      <a:pt x="76" y="60"/>
                      <a:pt x="66" y="50"/>
                    </a:cubicBezTo>
                    <a:cubicBezTo>
                      <a:pt x="55" y="39"/>
                      <a:pt x="46" y="31"/>
                      <a:pt x="39" y="37"/>
                    </a:cubicBezTo>
                    <a:cubicBezTo>
                      <a:pt x="35" y="41"/>
                      <a:pt x="40" y="45"/>
                      <a:pt x="39" y="47"/>
                    </a:cubicBezTo>
                    <a:cubicBezTo>
                      <a:pt x="37" y="49"/>
                      <a:pt x="30" y="42"/>
                      <a:pt x="27" y="47"/>
                    </a:cubicBezTo>
                    <a:cubicBezTo>
                      <a:pt x="38" y="51"/>
                      <a:pt x="24" y="48"/>
                      <a:pt x="37" y="56"/>
                    </a:cubicBezTo>
                    <a:cubicBezTo>
                      <a:pt x="50" y="64"/>
                      <a:pt x="63" y="74"/>
                      <a:pt x="72" y="75"/>
                    </a:cubicBezTo>
                    <a:cubicBezTo>
                      <a:pt x="82" y="75"/>
                      <a:pt x="90" y="80"/>
                      <a:pt x="89" y="84"/>
                    </a:cubicBezTo>
                    <a:cubicBezTo>
                      <a:pt x="89" y="84"/>
                      <a:pt x="89" y="85"/>
                      <a:pt x="89" y="85"/>
                    </a:cubicBezTo>
                    <a:cubicBezTo>
                      <a:pt x="89" y="85"/>
                      <a:pt x="91" y="85"/>
                      <a:pt x="95" y="88"/>
                    </a:cubicBezTo>
                    <a:cubicBezTo>
                      <a:pt x="110" y="101"/>
                      <a:pt x="95" y="92"/>
                      <a:pt x="98" y="104"/>
                    </a:cubicBezTo>
                    <a:cubicBezTo>
                      <a:pt x="101" y="117"/>
                      <a:pt x="95" y="110"/>
                      <a:pt x="96" y="116"/>
                    </a:cubicBezTo>
                    <a:cubicBezTo>
                      <a:pt x="97" y="119"/>
                      <a:pt x="104" y="114"/>
                      <a:pt x="105" y="118"/>
                    </a:cubicBezTo>
                    <a:cubicBezTo>
                      <a:pt x="106" y="122"/>
                      <a:pt x="99" y="124"/>
                      <a:pt x="100" y="131"/>
                    </a:cubicBezTo>
                    <a:cubicBezTo>
                      <a:pt x="101" y="137"/>
                      <a:pt x="113" y="141"/>
                      <a:pt x="109" y="145"/>
                    </a:cubicBezTo>
                    <a:cubicBezTo>
                      <a:pt x="106" y="150"/>
                      <a:pt x="111" y="152"/>
                      <a:pt x="105" y="158"/>
                    </a:cubicBezTo>
                    <a:cubicBezTo>
                      <a:pt x="95" y="168"/>
                      <a:pt x="112" y="176"/>
                      <a:pt x="115" y="187"/>
                    </a:cubicBezTo>
                    <a:cubicBezTo>
                      <a:pt x="128" y="189"/>
                      <a:pt x="121" y="191"/>
                      <a:pt x="133" y="194"/>
                    </a:cubicBezTo>
                    <a:cubicBezTo>
                      <a:pt x="145" y="197"/>
                      <a:pt x="143" y="202"/>
                      <a:pt x="141" y="211"/>
                    </a:cubicBezTo>
                    <a:cubicBezTo>
                      <a:pt x="139" y="220"/>
                      <a:pt x="146" y="218"/>
                      <a:pt x="144" y="223"/>
                    </a:cubicBezTo>
                    <a:cubicBezTo>
                      <a:pt x="142" y="228"/>
                      <a:pt x="143" y="222"/>
                      <a:pt x="130" y="226"/>
                    </a:cubicBezTo>
                    <a:cubicBezTo>
                      <a:pt x="118" y="230"/>
                      <a:pt x="123" y="241"/>
                      <a:pt x="105" y="253"/>
                    </a:cubicBezTo>
                    <a:cubicBezTo>
                      <a:pt x="87" y="264"/>
                      <a:pt x="103" y="264"/>
                      <a:pt x="91" y="266"/>
                    </a:cubicBezTo>
                    <a:cubicBezTo>
                      <a:pt x="80" y="268"/>
                      <a:pt x="86" y="278"/>
                      <a:pt x="79" y="276"/>
                    </a:cubicBezTo>
                    <a:cubicBezTo>
                      <a:pt x="72" y="274"/>
                      <a:pt x="74" y="283"/>
                      <a:pt x="69" y="283"/>
                    </a:cubicBezTo>
                    <a:cubicBezTo>
                      <a:pt x="63" y="283"/>
                      <a:pt x="70" y="291"/>
                      <a:pt x="64" y="295"/>
                    </a:cubicBezTo>
                    <a:cubicBezTo>
                      <a:pt x="59" y="300"/>
                      <a:pt x="50" y="291"/>
                      <a:pt x="50" y="297"/>
                    </a:cubicBezTo>
                    <a:cubicBezTo>
                      <a:pt x="50" y="304"/>
                      <a:pt x="33" y="312"/>
                      <a:pt x="42" y="329"/>
                    </a:cubicBezTo>
                    <a:cubicBezTo>
                      <a:pt x="51" y="346"/>
                      <a:pt x="32" y="336"/>
                      <a:pt x="48" y="354"/>
                    </a:cubicBezTo>
                    <a:cubicBezTo>
                      <a:pt x="58" y="365"/>
                      <a:pt x="45" y="358"/>
                      <a:pt x="47" y="366"/>
                    </a:cubicBezTo>
                    <a:cubicBezTo>
                      <a:pt x="49" y="374"/>
                      <a:pt x="48" y="377"/>
                      <a:pt x="45" y="389"/>
                    </a:cubicBezTo>
                    <a:cubicBezTo>
                      <a:pt x="42" y="400"/>
                      <a:pt x="41" y="401"/>
                      <a:pt x="54" y="405"/>
                    </a:cubicBezTo>
                    <a:cubicBezTo>
                      <a:pt x="67" y="408"/>
                      <a:pt x="76" y="407"/>
                      <a:pt x="73" y="413"/>
                    </a:cubicBezTo>
                    <a:cubicBezTo>
                      <a:pt x="70" y="420"/>
                      <a:pt x="74" y="430"/>
                      <a:pt x="79" y="423"/>
                    </a:cubicBezTo>
                    <a:cubicBezTo>
                      <a:pt x="85" y="416"/>
                      <a:pt x="93" y="418"/>
                      <a:pt x="87" y="426"/>
                    </a:cubicBezTo>
                    <a:cubicBezTo>
                      <a:pt x="82" y="434"/>
                      <a:pt x="80" y="435"/>
                      <a:pt x="95" y="428"/>
                    </a:cubicBezTo>
                    <a:cubicBezTo>
                      <a:pt x="105" y="423"/>
                      <a:pt x="111" y="428"/>
                      <a:pt x="139" y="416"/>
                    </a:cubicBezTo>
                    <a:cubicBezTo>
                      <a:pt x="159" y="407"/>
                      <a:pt x="153" y="420"/>
                      <a:pt x="160" y="412"/>
                    </a:cubicBezTo>
                    <a:cubicBezTo>
                      <a:pt x="167" y="403"/>
                      <a:pt x="161" y="414"/>
                      <a:pt x="176" y="407"/>
                    </a:cubicBezTo>
                    <a:cubicBezTo>
                      <a:pt x="192" y="401"/>
                      <a:pt x="192" y="408"/>
                      <a:pt x="206" y="402"/>
                    </a:cubicBezTo>
                    <a:cubicBezTo>
                      <a:pt x="212" y="392"/>
                      <a:pt x="223" y="389"/>
                      <a:pt x="249" y="364"/>
                    </a:cubicBezTo>
                    <a:cubicBezTo>
                      <a:pt x="275" y="338"/>
                      <a:pt x="288" y="320"/>
                      <a:pt x="295" y="312"/>
                    </a:cubicBezTo>
                    <a:cubicBezTo>
                      <a:pt x="301" y="303"/>
                      <a:pt x="293" y="306"/>
                      <a:pt x="290" y="297"/>
                    </a:cubicBezTo>
                    <a:close/>
                    <a:moveTo>
                      <a:pt x="63" y="413"/>
                    </a:moveTo>
                    <a:cubicBezTo>
                      <a:pt x="62" y="415"/>
                      <a:pt x="69" y="415"/>
                      <a:pt x="69" y="413"/>
                    </a:cubicBezTo>
                    <a:cubicBezTo>
                      <a:pt x="69" y="412"/>
                      <a:pt x="63" y="410"/>
                      <a:pt x="63" y="413"/>
                    </a:cubicBezTo>
                    <a:close/>
                    <a:moveTo>
                      <a:pt x="57" y="407"/>
                    </a:moveTo>
                    <a:cubicBezTo>
                      <a:pt x="54" y="406"/>
                      <a:pt x="56" y="413"/>
                      <a:pt x="59" y="412"/>
                    </a:cubicBezTo>
                    <a:cubicBezTo>
                      <a:pt x="61" y="412"/>
                      <a:pt x="59" y="407"/>
                      <a:pt x="57" y="407"/>
                    </a:cubicBezTo>
                    <a:close/>
                    <a:moveTo>
                      <a:pt x="49" y="420"/>
                    </a:moveTo>
                    <a:cubicBezTo>
                      <a:pt x="49" y="422"/>
                      <a:pt x="53" y="420"/>
                      <a:pt x="52" y="418"/>
                    </a:cubicBezTo>
                    <a:cubicBezTo>
                      <a:pt x="51" y="417"/>
                      <a:pt x="49" y="418"/>
                      <a:pt x="49" y="420"/>
                    </a:cubicBezTo>
                    <a:close/>
                    <a:moveTo>
                      <a:pt x="60" y="419"/>
                    </a:moveTo>
                    <a:cubicBezTo>
                      <a:pt x="60" y="420"/>
                      <a:pt x="64" y="419"/>
                      <a:pt x="62" y="417"/>
                    </a:cubicBezTo>
                    <a:cubicBezTo>
                      <a:pt x="61" y="416"/>
                      <a:pt x="59" y="417"/>
                      <a:pt x="60" y="419"/>
                    </a:cubicBezTo>
                    <a:close/>
                    <a:moveTo>
                      <a:pt x="54" y="418"/>
                    </a:moveTo>
                    <a:cubicBezTo>
                      <a:pt x="54" y="420"/>
                      <a:pt x="58" y="418"/>
                      <a:pt x="57" y="417"/>
                    </a:cubicBezTo>
                    <a:cubicBezTo>
                      <a:pt x="57" y="415"/>
                      <a:pt x="54" y="417"/>
                      <a:pt x="54" y="418"/>
                    </a:cubicBezTo>
                    <a:close/>
                    <a:moveTo>
                      <a:pt x="13" y="421"/>
                    </a:moveTo>
                    <a:cubicBezTo>
                      <a:pt x="12" y="422"/>
                      <a:pt x="16" y="427"/>
                      <a:pt x="17" y="425"/>
                    </a:cubicBezTo>
                    <a:cubicBezTo>
                      <a:pt x="18" y="423"/>
                      <a:pt x="14" y="420"/>
                      <a:pt x="13" y="421"/>
                    </a:cubicBezTo>
                    <a:close/>
                    <a:moveTo>
                      <a:pt x="10" y="409"/>
                    </a:moveTo>
                    <a:cubicBezTo>
                      <a:pt x="1" y="406"/>
                      <a:pt x="11" y="411"/>
                      <a:pt x="9" y="415"/>
                    </a:cubicBezTo>
                    <a:cubicBezTo>
                      <a:pt x="6" y="419"/>
                      <a:pt x="7" y="411"/>
                      <a:pt x="5" y="413"/>
                    </a:cubicBezTo>
                    <a:cubicBezTo>
                      <a:pt x="4" y="415"/>
                      <a:pt x="0" y="414"/>
                      <a:pt x="0" y="418"/>
                    </a:cubicBezTo>
                    <a:cubicBezTo>
                      <a:pt x="0" y="421"/>
                      <a:pt x="2" y="418"/>
                      <a:pt x="3" y="418"/>
                    </a:cubicBezTo>
                    <a:cubicBezTo>
                      <a:pt x="4" y="418"/>
                      <a:pt x="4" y="420"/>
                      <a:pt x="8" y="422"/>
                    </a:cubicBezTo>
                    <a:cubicBezTo>
                      <a:pt x="9" y="422"/>
                      <a:pt x="10" y="423"/>
                      <a:pt x="12" y="421"/>
                    </a:cubicBezTo>
                    <a:cubicBezTo>
                      <a:pt x="14" y="420"/>
                      <a:pt x="11" y="418"/>
                      <a:pt x="13" y="416"/>
                    </a:cubicBezTo>
                    <a:cubicBezTo>
                      <a:pt x="14" y="415"/>
                      <a:pt x="15" y="419"/>
                      <a:pt x="18" y="415"/>
                    </a:cubicBezTo>
                    <a:cubicBezTo>
                      <a:pt x="22" y="411"/>
                      <a:pt x="18" y="412"/>
                      <a:pt x="10" y="409"/>
                    </a:cubicBezTo>
                    <a:close/>
                    <a:moveTo>
                      <a:pt x="131" y="216"/>
                    </a:moveTo>
                    <a:cubicBezTo>
                      <a:pt x="125" y="215"/>
                      <a:pt x="125" y="222"/>
                      <a:pt x="129" y="222"/>
                    </a:cubicBezTo>
                    <a:cubicBezTo>
                      <a:pt x="134" y="222"/>
                      <a:pt x="132" y="219"/>
                      <a:pt x="137" y="219"/>
                    </a:cubicBezTo>
                    <a:cubicBezTo>
                      <a:pt x="142" y="219"/>
                      <a:pt x="136" y="217"/>
                      <a:pt x="131" y="216"/>
                    </a:cubicBezTo>
                    <a:close/>
                    <a:moveTo>
                      <a:pt x="43" y="293"/>
                    </a:moveTo>
                    <a:cubicBezTo>
                      <a:pt x="41" y="292"/>
                      <a:pt x="38" y="293"/>
                      <a:pt x="43" y="297"/>
                    </a:cubicBezTo>
                    <a:cubicBezTo>
                      <a:pt x="44" y="298"/>
                      <a:pt x="46" y="297"/>
                      <a:pt x="48" y="294"/>
                    </a:cubicBezTo>
                    <a:cubicBezTo>
                      <a:pt x="50" y="291"/>
                      <a:pt x="45" y="293"/>
                      <a:pt x="43" y="29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" name="Google Shape;153;p1">
                <a:extLst>
                  <a:ext uri="{FF2B5EF4-FFF2-40B4-BE49-F238E27FC236}">
                    <a16:creationId xmlns:a16="http://schemas.microsoft.com/office/drawing/2014/main" id="{545774A5-7054-4571-17E8-1540540B08C1}"/>
                  </a:ext>
                </a:extLst>
              </p:cNvPr>
              <p:cNvSpPr/>
              <p:nvPr/>
            </p:nvSpPr>
            <p:spPr>
              <a:xfrm>
                <a:off x="2833072" y="359678"/>
                <a:ext cx="2548909" cy="2363603"/>
              </a:xfrm>
              <a:custGeom>
                <a:avLst/>
                <a:gdLst/>
                <a:ahLst/>
                <a:cxnLst/>
                <a:rect l="l" t="t" r="r" b="b"/>
                <a:pathLst>
                  <a:path w="657" h="553" extrusionOk="0">
                    <a:moveTo>
                      <a:pt x="647" y="42"/>
                    </a:moveTo>
                    <a:cubicBezTo>
                      <a:pt x="637" y="40"/>
                      <a:pt x="637" y="54"/>
                      <a:pt x="616" y="49"/>
                    </a:cubicBezTo>
                    <a:cubicBezTo>
                      <a:pt x="594" y="44"/>
                      <a:pt x="589" y="48"/>
                      <a:pt x="596" y="49"/>
                    </a:cubicBezTo>
                    <a:cubicBezTo>
                      <a:pt x="602" y="49"/>
                      <a:pt x="602" y="52"/>
                      <a:pt x="613" y="53"/>
                    </a:cubicBezTo>
                    <a:cubicBezTo>
                      <a:pt x="624" y="54"/>
                      <a:pt x="622" y="61"/>
                      <a:pt x="620" y="64"/>
                    </a:cubicBezTo>
                    <a:cubicBezTo>
                      <a:pt x="617" y="66"/>
                      <a:pt x="621" y="66"/>
                      <a:pt x="626" y="65"/>
                    </a:cubicBezTo>
                    <a:cubicBezTo>
                      <a:pt x="632" y="63"/>
                      <a:pt x="631" y="56"/>
                      <a:pt x="635" y="60"/>
                    </a:cubicBezTo>
                    <a:cubicBezTo>
                      <a:pt x="639" y="64"/>
                      <a:pt x="640" y="61"/>
                      <a:pt x="648" y="63"/>
                    </a:cubicBezTo>
                    <a:cubicBezTo>
                      <a:pt x="649" y="64"/>
                      <a:pt x="650" y="66"/>
                      <a:pt x="650" y="67"/>
                    </a:cubicBezTo>
                    <a:cubicBezTo>
                      <a:pt x="653" y="77"/>
                      <a:pt x="644" y="74"/>
                      <a:pt x="639" y="71"/>
                    </a:cubicBezTo>
                    <a:cubicBezTo>
                      <a:pt x="633" y="69"/>
                      <a:pt x="634" y="68"/>
                      <a:pt x="631" y="73"/>
                    </a:cubicBezTo>
                    <a:cubicBezTo>
                      <a:pt x="627" y="81"/>
                      <a:pt x="610" y="78"/>
                      <a:pt x="610" y="86"/>
                    </a:cubicBezTo>
                    <a:cubicBezTo>
                      <a:pt x="609" y="95"/>
                      <a:pt x="607" y="97"/>
                      <a:pt x="601" y="95"/>
                    </a:cubicBezTo>
                    <a:cubicBezTo>
                      <a:pt x="586" y="88"/>
                      <a:pt x="614" y="80"/>
                      <a:pt x="609" y="73"/>
                    </a:cubicBezTo>
                    <a:cubicBezTo>
                      <a:pt x="605" y="66"/>
                      <a:pt x="584" y="60"/>
                      <a:pt x="580" y="54"/>
                    </a:cubicBezTo>
                    <a:cubicBezTo>
                      <a:pt x="575" y="48"/>
                      <a:pt x="573" y="49"/>
                      <a:pt x="566" y="52"/>
                    </a:cubicBezTo>
                    <a:cubicBezTo>
                      <a:pt x="546" y="62"/>
                      <a:pt x="548" y="51"/>
                      <a:pt x="539" y="57"/>
                    </a:cubicBezTo>
                    <a:cubicBezTo>
                      <a:pt x="530" y="63"/>
                      <a:pt x="524" y="70"/>
                      <a:pt x="525" y="77"/>
                    </a:cubicBezTo>
                    <a:cubicBezTo>
                      <a:pt x="525" y="84"/>
                      <a:pt x="519" y="86"/>
                      <a:pt x="523" y="93"/>
                    </a:cubicBezTo>
                    <a:cubicBezTo>
                      <a:pt x="530" y="104"/>
                      <a:pt x="512" y="97"/>
                      <a:pt x="509" y="106"/>
                    </a:cubicBezTo>
                    <a:cubicBezTo>
                      <a:pt x="506" y="115"/>
                      <a:pt x="504" y="114"/>
                      <a:pt x="501" y="116"/>
                    </a:cubicBezTo>
                    <a:cubicBezTo>
                      <a:pt x="493" y="108"/>
                      <a:pt x="483" y="106"/>
                      <a:pt x="478" y="105"/>
                    </a:cubicBezTo>
                    <a:cubicBezTo>
                      <a:pt x="473" y="103"/>
                      <a:pt x="476" y="110"/>
                      <a:pt x="465" y="112"/>
                    </a:cubicBezTo>
                    <a:cubicBezTo>
                      <a:pt x="454" y="115"/>
                      <a:pt x="463" y="109"/>
                      <a:pt x="447" y="109"/>
                    </a:cubicBezTo>
                    <a:cubicBezTo>
                      <a:pt x="431" y="110"/>
                      <a:pt x="445" y="108"/>
                      <a:pt x="435" y="98"/>
                    </a:cubicBezTo>
                    <a:cubicBezTo>
                      <a:pt x="424" y="87"/>
                      <a:pt x="415" y="79"/>
                      <a:pt x="408" y="85"/>
                    </a:cubicBezTo>
                    <a:cubicBezTo>
                      <a:pt x="404" y="89"/>
                      <a:pt x="409" y="93"/>
                      <a:pt x="408" y="95"/>
                    </a:cubicBezTo>
                    <a:cubicBezTo>
                      <a:pt x="406" y="97"/>
                      <a:pt x="399" y="90"/>
                      <a:pt x="396" y="95"/>
                    </a:cubicBezTo>
                    <a:cubicBezTo>
                      <a:pt x="372" y="95"/>
                      <a:pt x="400" y="99"/>
                      <a:pt x="386" y="111"/>
                    </a:cubicBezTo>
                    <a:cubicBezTo>
                      <a:pt x="371" y="124"/>
                      <a:pt x="395" y="116"/>
                      <a:pt x="383" y="124"/>
                    </a:cubicBezTo>
                    <a:cubicBezTo>
                      <a:pt x="371" y="132"/>
                      <a:pt x="345" y="110"/>
                      <a:pt x="334" y="119"/>
                    </a:cubicBezTo>
                    <a:cubicBezTo>
                      <a:pt x="329" y="122"/>
                      <a:pt x="340" y="136"/>
                      <a:pt x="330" y="142"/>
                    </a:cubicBezTo>
                    <a:cubicBezTo>
                      <a:pt x="324" y="146"/>
                      <a:pt x="317" y="134"/>
                      <a:pt x="312" y="137"/>
                    </a:cubicBezTo>
                    <a:cubicBezTo>
                      <a:pt x="307" y="141"/>
                      <a:pt x="301" y="142"/>
                      <a:pt x="298" y="149"/>
                    </a:cubicBezTo>
                    <a:cubicBezTo>
                      <a:pt x="290" y="166"/>
                      <a:pt x="286" y="161"/>
                      <a:pt x="284" y="166"/>
                    </a:cubicBezTo>
                    <a:cubicBezTo>
                      <a:pt x="282" y="171"/>
                      <a:pt x="295" y="173"/>
                      <a:pt x="292" y="181"/>
                    </a:cubicBezTo>
                    <a:cubicBezTo>
                      <a:pt x="289" y="189"/>
                      <a:pt x="283" y="184"/>
                      <a:pt x="277" y="195"/>
                    </a:cubicBezTo>
                    <a:cubicBezTo>
                      <a:pt x="271" y="207"/>
                      <a:pt x="263" y="202"/>
                      <a:pt x="267" y="210"/>
                    </a:cubicBezTo>
                    <a:cubicBezTo>
                      <a:pt x="274" y="222"/>
                      <a:pt x="241" y="218"/>
                      <a:pt x="244" y="223"/>
                    </a:cubicBezTo>
                    <a:cubicBezTo>
                      <a:pt x="252" y="240"/>
                      <a:pt x="243" y="237"/>
                      <a:pt x="245" y="249"/>
                    </a:cubicBezTo>
                    <a:cubicBezTo>
                      <a:pt x="247" y="260"/>
                      <a:pt x="242" y="253"/>
                      <a:pt x="240" y="262"/>
                    </a:cubicBezTo>
                    <a:cubicBezTo>
                      <a:pt x="240" y="268"/>
                      <a:pt x="220" y="284"/>
                      <a:pt x="226" y="288"/>
                    </a:cubicBezTo>
                    <a:cubicBezTo>
                      <a:pt x="231" y="292"/>
                      <a:pt x="240" y="289"/>
                      <a:pt x="237" y="300"/>
                    </a:cubicBezTo>
                    <a:cubicBezTo>
                      <a:pt x="231" y="318"/>
                      <a:pt x="219" y="302"/>
                      <a:pt x="211" y="307"/>
                    </a:cubicBezTo>
                    <a:cubicBezTo>
                      <a:pt x="202" y="311"/>
                      <a:pt x="183" y="323"/>
                      <a:pt x="187" y="329"/>
                    </a:cubicBezTo>
                    <a:cubicBezTo>
                      <a:pt x="191" y="335"/>
                      <a:pt x="175" y="337"/>
                      <a:pt x="185" y="347"/>
                    </a:cubicBezTo>
                    <a:cubicBezTo>
                      <a:pt x="191" y="353"/>
                      <a:pt x="181" y="354"/>
                      <a:pt x="185" y="360"/>
                    </a:cubicBezTo>
                    <a:cubicBezTo>
                      <a:pt x="189" y="366"/>
                      <a:pt x="179" y="363"/>
                      <a:pt x="188" y="375"/>
                    </a:cubicBezTo>
                    <a:cubicBezTo>
                      <a:pt x="197" y="387"/>
                      <a:pt x="175" y="400"/>
                      <a:pt x="195" y="410"/>
                    </a:cubicBezTo>
                    <a:cubicBezTo>
                      <a:pt x="208" y="417"/>
                      <a:pt x="205" y="419"/>
                      <a:pt x="201" y="427"/>
                    </a:cubicBezTo>
                    <a:cubicBezTo>
                      <a:pt x="198" y="433"/>
                      <a:pt x="192" y="428"/>
                      <a:pt x="189" y="432"/>
                    </a:cubicBezTo>
                    <a:cubicBezTo>
                      <a:pt x="187" y="437"/>
                      <a:pt x="202" y="452"/>
                      <a:pt x="196" y="458"/>
                    </a:cubicBezTo>
                    <a:cubicBezTo>
                      <a:pt x="190" y="464"/>
                      <a:pt x="199" y="465"/>
                      <a:pt x="192" y="473"/>
                    </a:cubicBezTo>
                    <a:cubicBezTo>
                      <a:pt x="184" y="481"/>
                      <a:pt x="177" y="473"/>
                      <a:pt x="179" y="480"/>
                    </a:cubicBezTo>
                    <a:cubicBezTo>
                      <a:pt x="182" y="488"/>
                      <a:pt x="171" y="485"/>
                      <a:pt x="175" y="495"/>
                    </a:cubicBezTo>
                    <a:cubicBezTo>
                      <a:pt x="182" y="510"/>
                      <a:pt x="172" y="521"/>
                      <a:pt x="170" y="515"/>
                    </a:cubicBezTo>
                    <a:cubicBezTo>
                      <a:pt x="168" y="510"/>
                      <a:pt x="167" y="507"/>
                      <a:pt x="165" y="508"/>
                    </a:cubicBezTo>
                    <a:cubicBezTo>
                      <a:pt x="156" y="507"/>
                      <a:pt x="161" y="505"/>
                      <a:pt x="156" y="505"/>
                    </a:cubicBezTo>
                    <a:cubicBezTo>
                      <a:pt x="149" y="505"/>
                      <a:pt x="154" y="501"/>
                      <a:pt x="150" y="497"/>
                    </a:cubicBezTo>
                    <a:cubicBezTo>
                      <a:pt x="146" y="493"/>
                      <a:pt x="151" y="495"/>
                      <a:pt x="150" y="490"/>
                    </a:cubicBezTo>
                    <a:cubicBezTo>
                      <a:pt x="149" y="484"/>
                      <a:pt x="150" y="495"/>
                      <a:pt x="145" y="490"/>
                    </a:cubicBezTo>
                    <a:cubicBezTo>
                      <a:pt x="140" y="486"/>
                      <a:pt x="141" y="492"/>
                      <a:pt x="144" y="496"/>
                    </a:cubicBezTo>
                    <a:cubicBezTo>
                      <a:pt x="151" y="504"/>
                      <a:pt x="141" y="499"/>
                      <a:pt x="142" y="507"/>
                    </a:cubicBezTo>
                    <a:cubicBezTo>
                      <a:pt x="142" y="515"/>
                      <a:pt x="136" y="510"/>
                      <a:pt x="133" y="513"/>
                    </a:cubicBezTo>
                    <a:cubicBezTo>
                      <a:pt x="129" y="516"/>
                      <a:pt x="125" y="504"/>
                      <a:pt x="126" y="512"/>
                    </a:cubicBezTo>
                    <a:cubicBezTo>
                      <a:pt x="126" y="519"/>
                      <a:pt x="112" y="514"/>
                      <a:pt x="119" y="519"/>
                    </a:cubicBezTo>
                    <a:cubicBezTo>
                      <a:pt x="125" y="524"/>
                      <a:pt x="113" y="520"/>
                      <a:pt x="114" y="525"/>
                    </a:cubicBezTo>
                    <a:cubicBezTo>
                      <a:pt x="115" y="530"/>
                      <a:pt x="109" y="524"/>
                      <a:pt x="106" y="532"/>
                    </a:cubicBezTo>
                    <a:cubicBezTo>
                      <a:pt x="102" y="540"/>
                      <a:pt x="93" y="542"/>
                      <a:pt x="91" y="545"/>
                    </a:cubicBezTo>
                    <a:cubicBezTo>
                      <a:pt x="85" y="551"/>
                      <a:pt x="70" y="548"/>
                      <a:pt x="63" y="551"/>
                    </a:cubicBezTo>
                    <a:cubicBezTo>
                      <a:pt x="57" y="553"/>
                      <a:pt x="63" y="551"/>
                      <a:pt x="57" y="548"/>
                    </a:cubicBezTo>
                    <a:cubicBezTo>
                      <a:pt x="51" y="546"/>
                      <a:pt x="54" y="552"/>
                      <a:pt x="50" y="549"/>
                    </a:cubicBezTo>
                    <a:cubicBezTo>
                      <a:pt x="46" y="545"/>
                      <a:pt x="54" y="543"/>
                      <a:pt x="49" y="542"/>
                    </a:cubicBezTo>
                    <a:cubicBezTo>
                      <a:pt x="44" y="541"/>
                      <a:pt x="37" y="538"/>
                      <a:pt x="35" y="534"/>
                    </a:cubicBezTo>
                    <a:cubicBezTo>
                      <a:pt x="34" y="530"/>
                      <a:pt x="30" y="536"/>
                      <a:pt x="24" y="527"/>
                    </a:cubicBezTo>
                    <a:cubicBezTo>
                      <a:pt x="22" y="524"/>
                      <a:pt x="21" y="524"/>
                      <a:pt x="22" y="517"/>
                    </a:cubicBezTo>
                    <a:cubicBezTo>
                      <a:pt x="25" y="504"/>
                      <a:pt x="24" y="518"/>
                      <a:pt x="31" y="514"/>
                    </a:cubicBezTo>
                    <a:cubicBezTo>
                      <a:pt x="39" y="511"/>
                      <a:pt x="28" y="510"/>
                      <a:pt x="33" y="507"/>
                    </a:cubicBezTo>
                    <a:cubicBezTo>
                      <a:pt x="39" y="504"/>
                      <a:pt x="29" y="504"/>
                      <a:pt x="34" y="501"/>
                    </a:cubicBezTo>
                    <a:cubicBezTo>
                      <a:pt x="39" y="498"/>
                      <a:pt x="33" y="492"/>
                      <a:pt x="30" y="498"/>
                    </a:cubicBezTo>
                    <a:cubicBezTo>
                      <a:pt x="28" y="504"/>
                      <a:pt x="26" y="496"/>
                      <a:pt x="23" y="500"/>
                    </a:cubicBezTo>
                    <a:cubicBezTo>
                      <a:pt x="21" y="504"/>
                      <a:pt x="10" y="495"/>
                      <a:pt x="18" y="487"/>
                    </a:cubicBezTo>
                    <a:cubicBezTo>
                      <a:pt x="26" y="479"/>
                      <a:pt x="24" y="489"/>
                      <a:pt x="30" y="484"/>
                    </a:cubicBezTo>
                    <a:cubicBezTo>
                      <a:pt x="35" y="480"/>
                      <a:pt x="21" y="479"/>
                      <a:pt x="29" y="476"/>
                    </a:cubicBezTo>
                    <a:cubicBezTo>
                      <a:pt x="34" y="475"/>
                      <a:pt x="42" y="461"/>
                      <a:pt x="36" y="462"/>
                    </a:cubicBezTo>
                    <a:cubicBezTo>
                      <a:pt x="30" y="463"/>
                      <a:pt x="34" y="471"/>
                      <a:pt x="30" y="472"/>
                    </a:cubicBezTo>
                    <a:cubicBezTo>
                      <a:pt x="26" y="474"/>
                      <a:pt x="30" y="462"/>
                      <a:pt x="27" y="466"/>
                    </a:cubicBezTo>
                    <a:cubicBezTo>
                      <a:pt x="24" y="470"/>
                      <a:pt x="26" y="461"/>
                      <a:pt x="22" y="464"/>
                    </a:cubicBezTo>
                    <a:cubicBezTo>
                      <a:pt x="18" y="468"/>
                      <a:pt x="18" y="464"/>
                      <a:pt x="12" y="459"/>
                    </a:cubicBezTo>
                    <a:cubicBezTo>
                      <a:pt x="10" y="458"/>
                      <a:pt x="18" y="460"/>
                      <a:pt x="19" y="451"/>
                    </a:cubicBezTo>
                    <a:cubicBezTo>
                      <a:pt x="21" y="443"/>
                      <a:pt x="14" y="452"/>
                      <a:pt x="11" y="445"/>
                    </a:cubicBezTo>
                    <a:cubicBezTo>
                      <a:pt x="8" y="437"/>
                      <a:pt x="19" y="449"/>
                      <a:pt x="19" y="442"/>
                    </a:cubicBezTo>
                    <a:cubicBezTo>
                      <a:pt x="18" y="436"/>
                      <a:pt x="11" y="443"/>
                      <a:pt x="11" y="436"/>
                    </a:cubicBezTo>
                    <a:cubicBezTo>
                      <a:pt x="11" y="428"/>
                      <a:pt x="10" y="430"/>
                      <a:pt x="17" y="432"/>
                    </a:cubicBezTo>
                    <a:cubicBezTo>
                      <a:pt x="25" y="434"/>
                      <a:pt x="35" y="424"/>
                      <a:pt x="42" y="429"/>
                    </a:cubicBezTo>
                    <a:cubicBezTo>
                      <a:pt x="49" y="434"/>
                      <a:pt x="46" y="420"/>
                      <a:pt x="57" y="430"/>
                    </a:cubicBezTo>
                    <a:cubicBezTo>
                      <a:pt x="69" y="440"/>
                      <a:pt x="54" y="430"/>
                      <a:pt x="66" y="428"/>
                    </a:cubicBezTo>
                    <a:cubicBezTo>
                      <a:pt x="78" y="425"/>
                      <a:pt x="72" y="423"/>
                      <a:pt x="63" y="425"/>
                    </a:cubicBezTo>
                    <a:cubicBezTo>
                      <a:pt x="53" y="427"/>
                      <a:pt x="50" y="416"/>
                      <a:pt x="47" y="424"/>
                    </a:cubicBezTo>
                    <a:cubicBezTo>
                      <a:pt x="44" y="432"/>
                      <a:pt x="35" y="421"/>
                      <a:pt x="25" y="426"/>
                    </a:cubicBezTo>
                    <a:cubicBezTo>
                      <a:pt x="15" y="432"/>
                      <a:pt x="8" y="424"/>
                      <a:pt x="12" y="421"/>
                    </a:cubicBezTo>
                    <a:cubicBezTo>
                      <a:pt x="16" y="418"/>
                      <a:pt x="2" y="417"/>
                      <a:pt x="13" y="414"/>
                    </a:cubicBezTo>
                    <a:cubicBezTo>
                      <a:pt x="24" y="410"/>
                      <a:pt x="0" y="409"/>
                      <a:pt x="14" y="400"/>
                    </a:cubicBezTo>
                    <a:cubicBezTo>
                      <a:pt x="28" y="391"/>
                      <a:pt x="31" y="404"/>
                      <a:pt x="35" y="401"/>
                    </a:cubicBezTo>
                    <a:cubicBezTo>
                      <a:pt x="39" y="398"/>
                      <a:pt x="54" y="404"/>
                      <a:pt x="41" y="398"/>
                    </a:cubicBezTo>
                    <a:cubicBezTo>
                      <a:pt x="29" y="393"/>
                      <a:pt x="16" y="398"/>
                      <a:pt x="10" y="393"/>
                    </a:cubicBezTo>
                    <a:cubicBezTo>
                      <a:pt x="5" y="388"/>
                      <a:pt x="19" y="394"/>
                      <a:pt x="15" y="389"/>
                    </a:cubicBezTo>
                    <a:cubicBezTo>
                      <a:pt x="10" y="384"/>
                      <a:pt x="12" y="385"/>
                      <a:pt x="24" y="387"/>
                    </a:cubicBezTo>
                    <a:cubicBezTo>
                      <a:pt x="35" y="389"/>
                      <a:pt x="22" y="382"/>
                      <a:pt x="31" y="384"/>
                    </a:cubicBezTo>
                    <a:cubicBezTo>
                      <a:pt x="40" y="386"/>
                      <a:pt x="27" y="383"/>
                      <a:pt x="42" y="377"/>
                    </a:cubicBezTo>
                    <a:cubicBezTo>
                      <a:pt x="58" y="371"/>
                      <a:pt x="61" y="382"/>
                      <a:pt x="58" y="376"/>
                    </a:cubicBezTo>
                    <a:cubicBezTo>
                      <a:pt x="55" y="369"/>
                      <a:pt x="32" y="373"/>
                      <a:pt x="48" y="367"/>
                    </a:cubicBezTo>
                    <a:cubicBezTo>
                      <a:pt x="65" y="362"/>
                      <a:pt x="76" y="374"/>
                      <a:pt x="71" y="368"/>
                    </a:cubicBezTo>
                    <a:cubicBezTo>
                      <a:pt x="65" y="361"/>
                      <a:pt x="81" y="359"/>
                      <a:pt x="68" y="361"/>
                    </a:cubicBezTo>
                    <a:cubicBezTo>
                      <a:pt x="56" y="362"/>
                      <a:pt x="58" y="354"/>
                      <a:pt x="59" y="353"/>
                    </a:cubicBezTo>
                    <a:cubicBezTo>
                      <a:pt x="62" y="351"/>
                      <a:pt x="70" y="355"/>
                      <a:pt x="81" y="353"/>
                    </a:cubicBezTo>
                    <a:cubicBezTo>
                      <a:pt x="91" y="351"/>
                      <a:pt x="72" y="345"/>
                      <a:pt x="86" y="349"/>
                    </a:cubicBezTo>
                    <a:cubicBezTo>
                      <a:pt x="99" y="352"/>
                      <a:pt x="79" y="346"/>
                      <a:pt x="94" y="345"/>
                    </a:cubicBezTo>
                    <a:cubicBezTo>
                      <a:pt x="108" y="344"/>
                      <a:pt x="88" y="339"/>
                      <a:pt x="95" y="337"/>
                    </a:cubicBezTo>
                    <a:cubicBezTo>
                      <a:pt x="103" y="335"/>
                      <a:pt x="107" y="330"/>
                      <a:pt x="112" y="333"/>
                    </a:cubicBezTo>
                    <a:cubicBezTo>
                      <a:pt x="116" y="336"/>
                      <a:pt x="110" y="329"/>
                      <a:pt x="118" y="328"/>
                    </a:cubicBezTo>
                    <a:cubicBezTo>
                      <a:pt x="125" y="328"/>
                      <a:pt x="125" y="321"/>
                      <a:pt x="129" y="329"/>
                    </a:cubicBezTo>
                    <a:cubicBezTo>
                      <a:pt x="134" y="337"/>
                      <a:pt x="129" y="340"/>
                      <a:pt x="134" y="336"/>
                    </a:cubicBezTo>
                    <a:cubicBezTo>
                      <a:pt x="141" y="330"/>
                      <a:pt x="150" y="336"/>
                      <a:pt x="155" y="334"/>
                    </a:cubicBezTo>
                    <a:cubicBezTo>
                      <a:pt x="159" y="331"/>
                      <a:pt x="150" y="332"/>
                      <a:pt x="153" y="329"/>
                    </a:cubicBezTo>
                    <a:cubicBezTo>
                      <a:pt x="156" y="327"/>
                      <a:pt x="145" y="330"/>
                      <a:pt x="155" y="325"/>
                    </a:cubicBezTo>
                    <a:cubicBezTo>
                      <a:pt x="164" y="320"/>
                      <a:pt x="175" y="318"/>
                      <a:pt x="167" y="317"/>
                    </a:cubicBezTo>
                    <a:cubicBezTo>
                      <a:pt x="153" y="314"/>
                      <a:pt x="178" y="310"/>
                      <a:pt x="168" y="309"/>
                    </a:cubicBezTo>
                    <a:cubicBezTo>
                      <a:pt x="160" y="308"/>
                      <a:pt x="167" y="308"/>
                      <a:pt x="156" y="313"/>
                    </a:cubicBezTo>
                    <a:cubicBezTo>
                      <a:pt x="148" y="317"/>
                      <a:pt x="169" y="311"/>
                      <a:pt x="156" y="320"/>
                    </a:cubicBezTo>
                    <a:cubicBezTo>
                      <a:pt x="144" y="330"/>
                      <a:pt x="132" y="333"/>
                      <a:pt x="132" y="328"/>
                    </a:cubicBezTo>
                    <a:cubicBezTo>
                      <a:pt x="132" y="324"/>
                      <a:pt x="129" y="327"/>
                      <a:pt x="129" y="323"/>
                    </a:cubicBezTo>
                    <a:cubicBezTo>
                      <a:pt x="129" y="319"/>
                      <a:pt x="120" y="328"/>
                      <a:pt x="122" y="321"/>
                    </a:cubicBezTo>
                    <a:cubicBezTo>
                      <a:pt x="125" y="314"/>
                      <a:pt x="133" y="317"/>
                      <a:pt x="137" y="304"/>
                    </a:cubicBezTo>
                    <a:cubicBezTo>
                      <a:pt x="139" y="296"/>
                      <a:pt x="147" y="302"/>
                      <a:pt x="146" y="295"/>
                    </a:cubicBezTo>
                    <a:cubicBezTo>
                      <a:pt x="145" y="292"/>
                      <a:pt x="147" y="290"/>
                      <a:pt x="154" y="289"/>
                    </a:cubicBezTo>
                    <a:cubicBezTo>
                      <a:pt x="159" y="289"/>
                      <a:pt x="153" y="286"/>
                      <a:pt x="158" y="286"/>
                    </a:cubicBezTo>
                    <a:cubicBezTo>
                      <a:pt x="162" y="285"/>
                      <a:pt x="160" y="293"/>
                      <a:pt x="166" y="292"/>
                    </a:cubicBezTo>
                    <a:cubicBezTo>
                      <a:pt x="172" y="292"/>
                      <a:pt x="169" y="291"/>
                      <a:pt x="173" y="287"/>
                    </a:cubicBezTo>
                    <a:cubicBezTo>
                      <a:pt x="175" y="285"/>
                      <a:pt x="165" y="283"/>
                      <a:pt x="171" y="280"/>
                    </a:cubicBezTo>
                    <a:cubicBezTo>
                      <a:pt x="176" y="278"/>
                      <a:pt x="176" y="275"/>
                      <a:pt x="171" y="277"/>
                    </a:cubicBezTo>
                    <a:cubicBezTo>
                      <a:pt x="160" y="283"/>
                      <a:pt x="172" y="277"/>
                      <a:pt x="164" y="275"/>
                    </a:cubicBezTo>
                    <a:cubicBezTo>
                      <a:pt x="157" y="274"/>
                      <a:pt x="154" y="277"/>
                      <a:pt x="155" y="274"/>
                    </a:cubicBezTo>
                    <a:cubicBezTo>
                      <a:pt x="155" y="272"/>
                      <a:pt x="162" y="272"/>
                      <a:pt x="165" y="272"/>
                    </a:cubicBezTo>
                    <a:cubicBezTo>
                      <a:pt x="169" y="273"/>
                      <a:pt x="169" y="271"/>
                      <a:pt x="175" y="270"/>
                    </a:cubicBezTo>
                    <a:cubicBezTo>
                      <a:pt x="180" y="270"/>
                      <a:pt x="179" y="266"/>
                      <a:pt x="186" y="267"/>
                    </a:cubicBezTo>
                    <a:cubicBezTo>
                      <a:pt x="193" y="267"/>
                      <a:pt x="195" y="260"/>
                      <a:pt x="191" y="258"/>
                    </a:cubicBezTo>
                    <a:cubicBezTo>
                      <a:pt x="188" y="256"/>
                      <a:pt x="198" y="254"/>
                      <a:pt x="197" y="249"/>
                    </a:cubicBezTo>
                    <a:cubicBezTo>
                      <a:pt x="196" y="243"/>
                      <a:pt x="193" y="250"/>
                      <a:pt x="191" y="243"/>
                    </a:cubicBezTo>
                    <a:cubicBezTo>
                      <a:pt x="190" y="235"/>
                      <a:pt x="196" y="243"/>
                      <a:pt x="199" y="235"/>
                    </a:cubicBezTo>
                    <a:cubicBezTo>
                      <a:pt x="201" y="227"/>
                      <a:pt x="207" y="230"/>
                      <a:pt x="207" y="226"/>
                    </a:cubicBezTo>
                    <a:cubicBezTo>
                      <a:pt x="208" y="222"/>
                      <a:pt x="193" y="226"/>
                      <a:pt x="202" y="222"/>
                    </a:cubicBezTo>
                    <a:cubicBezTo>
                      <a:pt x="210" y="219"/>
                      <a:pt x="214" y="220"/>
                      <a:pt x="223" y="218"/>
                    </a:cubicBezTo>
                    <a:cubicBezTo>
                      <a:pt x="232" y="216"/>
                      <a:pt x="242" y="211"/>
                      <a:pt x="234" y="213"/>
                    </a:cubicBezTo>
                    <a:cubicBezTo>
                      <a:pt x="226" y="215"/>
                      <a:pt x="210" y="219"/>
                      <a:pt x="208" y="218"/>
                    </a:cubicBezTo>
                    <a:cubicBezTo>
                      <a:pt x="206" y="217"/>
                      <a:pt x="221" y="214"/>
                      <a:pt x="212" y="214"/>
                    </a:cubicBezTo>
                    <a:cubicBezTo>
                      <a:pt x="203" y="214"/>
                      <a:pt x="213" y="209"/>
                      <a:pt x="209" y="206"/>
                    </a:cubicBezTo>
                    <a:cubicBezTo>
                      <a:pt x="205" y="204"/>
                      <a:pt x="209" y="203"/>
                      <a:pt x="212" y="204"/>
                    </a:cubicBezTo>
                    <a:cubicBezTo>
                      <a:pt x="215" y="206"/>
                      <a:pt x="211" y="204"/>
                      <a:pt x="215" y="201"/>
                    </a:cubicBezTo>
                    <a:cubicBezTo>
                      <a:pt x="219" y="199"/>
                      <a:pt x="208" y="201"/>
                      <a:pt x="214" y="197"/>
                    </a:cubicBezTo>
                    <a:cubicBezTo>
                      <a:pt x="220" y="193"/>
                      <a:pt x="217" y="197"/>
                      <a:pt x="223" y="193"/>
                    </a:cubicBezTo>
                    <a:cubicBezTo>
                      <a:pt x="229" y="189"/>
                      <a:pt x="214" y="186"/>
                      <a:pt x="225" y="186"/>
                    </a:cubicBezTo>
                    <a:cubicBezTo>
                      <a:pt x="239" y="185"/>
                      <a:pt x="230" y="179"/>
                      <a:pt x="235" y="179"/>
                    </a:cubicBezTo>
                    <a:cubicBezTo>
                      <a:pt x="240" y="178"/>
                      <a:pt x="236" y="176"/>
                      <a:pt x="242" y="177"/>
                    </a:cubicBezTo>
                    <a:cubicBezTo>
                      <a:pt x="248" y="177"/>
                      <a:pt x="249" y="174"/>
                      <a:pt x="258" y="174"/>
                    </a:cubicBezTo>
                    <a:cubicBezTo>
                      <a:pt x="267" y="175"/>
                      <a:pt x="271" y="184"/>
                      <a:pt x="269" y="178"/>
                    </a:cubicBezTo>
                    <a:cubicBezTo>
                      <a:pt x="267" y="172"/>
                      <a:pt x="281" y="176"/>
                      <a:pt x="262" y="173"/>
                    </a:cubicBezTo>
                    <a:cubicBezTo>
                      <a:pt x="251" y="170"/>
                      <a:pt x="249" y="174"/>
                      <a:pt x="245" y="173"/>
                    </a:cubicBezTo>
                    <a:cubicBezTo>
                      <a:pt x="242" y="173"/>
                      <a:pt x="242" y="171"/>
                      <a:pt x="246" y="167"/>
                    </a:cubicBezTo>
                    <a:cubicBezTo>
                      <a:pt x="251" y="164"/>
                      <a:pt x="252" y="170"/>
                      <a:pt x="254" y="167"/>
                    </a:cubicBezTo>
                    <a:cubicBezTo>
                      <a:pt x="257" y="165"/>
                      <a:pt x="242" y="162"/>
                      <a:pt x="256" y="160"/>
                    </a:cubicBezTo>
                    <a:cubicBezTo>
                      <a:pt x="268" y="158"/>
                      <a:pt x="256" y="158"/>
                      <a:pt x="265" y="154"/>
                    </a:cubicBezTo>
                    <a:cubicBezTo>
                      <a:pt x="273" y="151"/>
                      <a:pt x="283" y="154"/>
                      <a:pt x="273" y="151"/>
                    </a:cubicBezTo>
                    <a:cubicBezTo>
                      <a:pt x="263" y="147"/>
                      <a:pt x="262" y="158"/>
                      <a:pt x="253" y="157"/>
                    </a:cubicBezTo>
                    <a:cubicBezTo>
                      <a:pt x="244" y="155"/>
                      <a:pt x="258" y="154"/>
                      <a:pt x="252" y="151"/>
                    </a:cubicBezTo>
                    <a:cubicBezTo>
                      <a:pt x="245" y="147"/>
                      <a:pt x="273" y="143"/>
                      <a:pt x="278" y="143"/>
                    </a:cubicBezTo>
                    <a:cubicBezTo>
                      <a:pt x="282" y="143"/>
                      <a:pt x="282" y="140"/>
                      <a:pt x="274" y="139"/>
                    </a:cubicBezTo>
                    <a:cubicBezTo>
                      <a:pt x="267" y="138"/>
                      <a:pt x="267" y="143"/>
                      <a:pt x="265" y="140"/>
                    </a:cubicBezTo>
                    <a:cubicBezTo>
                      <a:pt x="264" y="137"/>
                      <a:pt x="273" y="133"/>
                      <a:pt x="274" y="135"/>
                    </a:cubicBezTo>
                    <a:cubicBezTo>
                      <a:pt x="276" y="137"/>
                      <a:pt x="277" y="138"/>
                      <a:pt x="279" y="133"/>
                    </a:cubicBezTo>
                    <a:cubicBezTo>
                      <a:pt x="282" y="128"/>
                      <a:pt x="285" y="131"/>
                      <a:pt x="284" y="137"/>
                    </a:cubicBezTo>
                    <a:cubicBezTo>
                      <a:pt x="283" y="142"/>
                      <a:pt x="288" y="149"/>
                      <a:pt x="288" y="143"/>
                    </a:cubicBezTo>
                    <a:cubicBezTo>
                      <a:pt x="288" y="137"/>
                      <a:pt x="297" y="133"/>
                      <a:pt x="290" y="132"/>
                    </a:cubicBezTo>
                    <a:cubicBezTo>
                      <a:pt x="282" y="132"/>
                      <a:pt x="291" y="131"/>
                      <a:pt x="286" y="130"/>
                    </a:cubicBezTo>
                    <a:cubicBezTo>
                      <a:pt x="280" y="128"/>
                      <a:pt x="286" y="125"/>
                      <a:pt x="295" y="124"/>
                    </a:cubicBezTo>
                    <a:cubicBezTo>
                      <a:pt x="303" y="123"/>
                      <a:pt x="299" y="127"/>
                      <a:pt x="308" y="126"/>
                    </a:cubicBezTo>
                    <a:cubicBezTo>
                      <a:pt x="316" y="125"/>
                      <a:pt x="325" y="115"/>
                      <a:pt x="317" y="119"/>
                    </a:cubicBezTo>
                    <a:cubicBezTo>
                      <a:pt x="309" y="122"/>
                      <a:pt x="306" y="123"/>
                      <a:pt x="307" y="120"/>
                    </a:cubicBezTo>
                    <a:cubicBezTo>
                      <a:pt x="308" y="117"/>
                      <a:pt x="289" y="127"/>
                      <a:pt x="295" y="118"/>
                    </a:cubicBezTo>
                    <a:cubicBezTo>
                      <a:pt x="301" y="108"/>
                      <a:pt x="305" y="113"/>
                      <a:pt x="311" y="110"/>
                    </a:cubicBezTo>
                    <a:cubicBezTo>
                      <a:pt x="316" y="108"/>
                      <a:pt x="311" y="106"/>
                      <a:pt x="321" y="103"/>
                    </a:cubicBezTo>
                    <a:cubicBezTo>
                      <a:pt x="331" y="101"/>
                      <a:pt x="315" y="103"/>
                      <a:pt x="320" y="97"/>
                    </a:cubicBezTo>
                    <a:cubicBezTo>
                      <a:pt x="325" y="90"/>
                      <a:pt x="337" y="93"/>
                      <a:pt x="333" y="87"/>
                    </a:cubicBezTo>
                    <a:cubicBezTo>
                      <a:pt x="329" y="81"/>
                      <a:pt x="337" y="83"/>
                      <a:pt x="335" y="77"/>
                    </a:cubicBezTo>
                    <a:cubicBezTo>
                      <a:pt x="333" y="72"/>
                      <a:pt x="340" y="77"/>
                      <a:pt x="343" y="80"/>
                    </a:cubicBezTo>
                    <a:cubicBezTo>
                      <a:pt x="348" y="87"/>
                      <a:pt x="351" y="84"/>
                      <a:pt x="348" y="80"/>
                    </a:cubicBezTo>
                    <a:cubicBezTo>
                      <a:pt x="344" y="77"/>
                      <a:pt x="338" y="76"/>
                      <a:pt x="347" y="74"/>
                    </a:cubicBezTo>
                    <a:cubicBezTo>
                      <a:pt x="355" y="72"/>
                      <a:pt x="349" y="79"/>
                      <a:pt x="360" y="82"/>
                    </a:cubicBezTo>
                    <a:cubicBezTo>
                      <a:pt x="371" y="85"/>
                      <a:pt x="354" y="84"/>
                      <a:pt x="369" y="89"/>
                    </a:cubicBezTo>
                    <a:cubicBezTo>
                      <a:pt x="368" y="75"/>
                      <a:pt x="354" y="80"/>
                      <a:pt x="356" y="75"/>
                    </a:cubicBezTo>
                    <a:cubicBezTo>
                      <a:pt x="358" y="69"/>
                      <a:pt x="346" y="73"/>
                      <a:pt x="362" y="64"/>
                    </a:cubicBezTo>
                    <a:cubicBezTo>
                      <a:pt x="365" y="62"/>
                      <a:pt x="378" y="57"/>
                      <a:pt x="372" y="67"/>
                    </a:cubicBezTo>
                    <a:cubicBezTo>
                      <a:pt x="370" y="72"/>
                      <a:pt x="372" y="73"/>
                      <a:pt x="376" y="70"/>
                    </a:cubicBezTo>
                    <a:cubicBezTo>
                      <a:pt x="379" y="67"/>
                      <a:pt x="373" y="69"/>
                      <a:pt x="378" y="63"/>
                    </a:cubicBezTo>
                    <a:cubicBezTo>
                      <a:pt x="382" y="56"/>
                      <a:pt x="382" y="54"/>
                      <a:pt x="385" y="57"/>
                    </a:cubicBezTo>
                    <a:cubicBezTo>
                      <a:pt x="387" y="60"/>
                      <a:pt x="389" y="50"/>
                      <a:pt x="390" y="57"/>
                    </a:cubicBezTo>
                    <a:cubicBezTo>
                      <a:pt x="390" y="64"/>
                      <a:pt x="390" y="73"/>
                      <a:pt x="381" y="84"/>
                    </a:cubicBezTo>
                    <a:cubicBezTo>
                      <a:pt x="397" y="73"/>
                      <a:pt x="392" y="64"/>
                      <a:pt x="396" y="63"/>
                    </a:cubicBezTo>
                    <a:cubicBezTo>
                      <a:pt x="399" y="62"/>
                      <a:pt x="409" y="52"/>
                      <a:pt x="408" y="56"/>
                    </a:cubicBezTo>
                    <a:cubicBezTo>
                      <a:pt x="406" y="61"/>
                      <a:pt x="414" y="58"/>
                      <a:pt x="411" y="55"/>
                    </a:cubicBezTo>
                    <a:cubicBezTo>
                      <a:pt x="409" y="53"/>
                      <a:pt x="413" y="49"/>
                      <a:pt x="421" y="56"/>
                    </a:cubicBezTo>
                    <a:cubicBezTo>
                      <a:pt x="430" y="64"/>
                      <a:pt x="436" y="67"/>
                      <a:pt x="432" y="62"/>
                    </a:cubicBezTo>
                    <a:cubicBezTo>
                      <a:pt x="427" y="57"/>
                      <a:pt x="426" y="57"/>
                      <a:pt x="429" y="54"/>
                    </a:cubicBezTo>
                    <a:cubicBezTo>
                      <a:pt x="432" y="52"/>
                      <a:pt x="426" y="53"/>
                      <a:pt x="425" y="51"/>
                    </a:cubicBezTo>
                    <a:cubicBezTo>
                      <a:pt x="424" y="48"/>
                      <a:pt x="417" y="50"/>
                      <a:pt x="417" y="47"/>
                    </a:cubicBezTo>
                    <a:cubicBezTo>
                      <a:pt x="417" y="45"/>
                      <a:pt x="406" y="45"/>
                      <a:pt x="415" y="41"/>
                    </a:cubicBezTo>
                    <a:cubicBezTo>
                      <a:pt x="424" y="36"/>
                      <a:pt x="427" y="53"/>
                      <a:pt x="427" y="44"/>
                    </a:cubicBezTo>
                    <a:cubicBezTo>
                      <a:pt x="427" y="34"/>
                      <a:pt x="432" y="42"/>
                      <a:pt x="435" y="41"/>
                    </a:cubicBezTo>
                    <a:cubicBezTo>
                      <a:pt x="438" y="39"/>
                      <a:pt x="436" y="42"/>
                      <a:pt x="441" y="42"/>
                    </a:cubicBezTo>
                    <a:cubicBezTo>
                      <a:pt x="445" y="42"/>
                      <a:pt x="458" y="43"/>
                      <a:pt x="455" y="48"/>
                    </a:cubicBezTo>
                    <a:cubicBezTo>
                      <a:pt x="452" y="54"/>
                      <a:pt x="463" y="54"/>
                      <a:pt x="466" y="54"/>
                    </a:cubicBezTo>
                    <a:cubicBezTo>
                      <a:pt x="470" y="53"/>
                      <a:pt x="455" y="50"/>
                      <a:pt x="461" y="48"/>
                    </a:cubicBezTo>
                    <a:cubicBezTo>
                      <a:pt x="467" y="46"/>
                      <a:pt x="455" y="45"/>
                      <a:pt x="465" y="41"/>
                    </a:cubicBezTo>
                    <a:cubicBezTo>
                      <a:pt x="474" y="37"/>
                      <a:pt x="462" y="39"/>
                      <a:pt x="478" y="31"/>
                    </a:cubicBezTo>
                    <a:cubicBezTo>
                      <a:pt x="495" y="23"/>
                      <a:pt x="482" y="20"/>
                      <a:pt x="492" y="23"/>
                    </a:cubicBezTo>
                    <a:cubicBezTo>
                      <a:pt x="502" y="27"/>
                      <a:pt x="501" y="23"/>
                      <a:pt x="492" y="20"/>
                    </a:cubicBezTo>
                    <a:cubicBezTo>
                      <a:pt x="483" y="17"/>
                      <a:pt x="485" y="12"/>
                      <a:pt x="491" y="16"/>
                    </a:cubicBezTo>
                    <a:cubicBezTo>
                      <a:pt x="497" y="20"/>
                      <a:pt x="496" y="15"/>
                      <a:pt x="494" y="12"/>
                    </a:cubicBezTo>
                    <a:cubicBezTo>
                      <a:pt x="491" y="10"/>
                      <a:pt x="495" y="7"/>
                      <a:pt x="498" y="10"/>
                    </a:cubicBezTo>
                    <a:cubicBezTo>
                      <a:pt x="501" y="13"/>
                      <a:pt x="502" y="9"/>
                      <a:pt x="507" y="11"/>
                    </a:cubicBezTo>
                    <a:cubicBezTo>
                      <a:pt x="511" y="14"/>
                      <a:pt x="511" y="23"/>
                      <a:pt x="512" y="13"/>
                    </a:cubicBezTo>
                    <a:cubicBezTo>
                      <a:pt x="514" y="4"/>
                      <a:pt x="513" y="14"/>
                      <a:pt x="522" y="14"/>
                    </a:cubicBezTo>
                    <a:cubicBezTo>
                      <a:pt x="531" y="13"/>
                      <a:pt x="526" y="15"/>
                      <a:pt x="515" y="24"/>
                    </a:cubicBezTo>
                    <a:cubicBezTo>
                      <a:pt x="504" y="34"/>
                      <a:pt x="516" y="30"/>
                      <a:pt x="508" y="36"/>
                    </a:cubicBezTo>
                    <a:cubicBezTo>
                      <a:pt x="505" y="39"/>
                      <a:pt x="511" y="38"/>
                      <a:pt x="505" y="44"/>
                    </a:cubicBezTo>
                    <a:cubicBezTo>
                      <a:pt x="500" y="49"/>
                      <a:pt x="502" y="51"/>
                      <a:pt x="505" y="49"/>
                    </a:cubicBezTo>
                    <a:cubicBezTo>
                      <a:pt x="507" y="46"/>
                      <a:pt x="508" y="52"/>
                      <a:pt x="514" y="45"/>
                    </a:cubicBezTo>
                    <a:cubicBezTo>
                      <a:pt x="520" y="38"/>
                      <a:pt x="511" y="40"/>
                      <a:pt x="520" y="32"/>
                    </a:cubicBezTo>
                    <a:cubicBezTo>
                      <a:pt x="528" y="25"/>
                      <a:pt x="541" y="9"/>
                      <a:pt x="545" y="11"/>
                    </a:cubicBezTo>
                    <a:cubicBezTo>
                      <a:pt x="549" y="13"/>
                      <a:pt x="543" y="22"/>
                      <a:pt x="544" y="24"/>
                    </a:cubicBezTo>
                    <a:cubicBezTo>
                      <a:pt x="546" y="27"/>
                      <a:pt x="536" y="41"/>
                      <a:pt x="545" y="36"/>
                    </a:cubicBezTo>
                    <a:cubicBezTo>
                      <a:pt x="553" y="30"/>
                      <a:pt x="555" y="34"/>
                      <a:pt x="553" y="29"/>
                    </a:cubicBezTo>
                    <a:cubicBezTo>
                      <a:pt x="551" y="25"/>
                      <a:pt x="557" y="26"/>
                      <a:pt x="556" y="23"/>
                    </a:cubicBezTo>
                    <a:cubicBezTo>
                      <a:pt x="556" y="20"/>
                      <a:pt x="563" y="20"/>
                      <a:pt x="561" y="17"/>
                    </a:cubicBezTo>
                    <a:cubicBezTo>
                      <a:pt x="561" y="18"/>
                      <a:pt x="570" y="14"/>
                      <a:pt x="562" y="14"/>
                    </a:cubicBezTo>
                    <a:cubicBezTo>
                      <a:pt x="554" y="14"/>
                      <a:pt x="558" y="5"/>
                      <a:pt x="564" y="8"/>
                    </a:cubicBezTo>
                    <a:cubicBezTo>
                      <a:pt x="569" y="11"/>
                      <a:pt x="565" y="0"/>
                      <a:pt x="572" y="5"/>
                    </a:cubicBezTo>
                    <a:cubicBezTo>
                      <a:pt x="578" y="10"/>
                      <a:pt x="584" y="2"/>
                      <a:pt x="584" y="7"/>
                    </a:cubicBezTo>
                    <a:cubicBezTo>
                      <a:pt x="584" y="13"/>
                      <a:pt x="591" y="5"/>
                      <a:pt x="592" y="10"/>
                    </a:cubicBezTo>
                    <a:cubicBezTo>
                      <a:pt x="593" y="15"/>
                      <a:pt x="581" y="16"/>
                      <a:pt x="580" y="19"/>
                    </a:cubicBezTo>
                    <a:cubicBezTo>
                      <a:pt x="580" y="21"/>
                      <a:pt x="579" y="22"/>
                      <a:pt x="584" y="21"/>
                    </a:cubicBezTo>
                    <a:cubicBezTo>
                      <a:pt x="589" y="20"/>
                      <a:pt x="586" y="25"/>
                      <a:pt x="579" y="28"/>
                    </a:cubicBezTo>
                    <a:cubicBezTo>
                      <a:pt x="573" y="32"/>
                      <a:pt x="576" y="33"/>
                      <a:pt x="582" y="32"/>
                    </a:cubicBezTo>
                    <a:cubicBezTo>
                      <a:pt x="588" y="30"/>
                      <a:pt x="592" y="38"/>
                      <a:pt x="590" y="30"/>
                    </a:cubicBezTo>
                    <a:cubicBezTo>
                      <a:pt x="588" y="23"/>
                      <a:pt x="593" y="11"/>
                      <a:pt x="606" y="15"/>
                    </a:cubicBezTo>
                    <a:cubicBezTo>
                      <a:pt x="618" y="18"/>
                      <a:pt x="606" y="25"/>
                      <a:pt x="616" y="21"/>
                    </a:cubicBezTo>
                    <a:cubicBezTo>
                      <a:pt x="626" y="18"/>
                      <a:pt x="619" y="25"/>
                      <a:pt x="626" y="22"/>
                    </a:cubicBezTo>
                    <a:cubicBezTo>
                      <a:pt x="634" y="19"/>
                      <a:pt x="632" y="28"/>
                      <a:pt x="639" y="28"/>
                    </a:cubicBezTo>
                    <a:cubicBezTo>
                      <a:pt x="646" y="29"/>
                      <a:pt x="641" y="35"/>
                      <a:pt x="649" y="34"/>
                    </a:cubicBezTo>
                    <a:cubicBezTo>
                      <a:pt x="657" y="33"/>
                      <a:pt x="656" y="44"/>
                      <a:pt x="647" y="42"/>
                    </a:cubicBezTo>
                    <a:close/>
                    <a:moveTo>
                      <a:pt x="478" y="19"/>
                    </a:moveTo>
                    <a:cubicBezTo>
                      <a:pt x="469" y="17"/>
                      <a:pt x="475" y="30"/>
                      <a:pt x="479" y="29"/>
                    </a:cubicBezTo>
                    <a:cubicBezTo>
                      <a:pt x="482" y="28"/>
                      <a:pt x="488" y="22"/>
                      <a:pt x="478" y="19"/>
                    </a:cubicBezTo>
                    <a:close/>
                    <a:moveTo>
                      <a:pt x="471" y="25"/>
                    </a:moveTo>
                    <a:cubicBezTo>
                      <a:pt x="465" y="22"/>
                      <a:pt x="471" y="26"/>
                      <a:pt x="463" y="28"/>
                    </a:cubicBezTo>
                    <a:cubicBezTo>
                      <a:pt x="454" y="30"/>
                      <a:pt x="452" y="34"/>
                      <a:pt x="459" y="37"/>
                    </a:cubicBezTo>
                    <a:cubicBezTo>
                      <a:pt x="462" y="39"/>
                      <a:pt x="465" y="40"/>
                      <a:pt x="467" y="37"/>
                    </a:cubicBezTo>
                    <a:cubicBezTo>
                      <a:pt x="469" y="33"/>
                      <a:pt x="477" y="28"/>
                      <a:pt x="471" y="25"/>
                    </a:cubicBezTo>
                    <a:close/>
                    <a:moveTo>
                      <a:pt x="443" y="37"/>
                    </a:moveTo>
                    <a:cubicBezTo>
                      <a:pt x="436" y="40"/>
                      <a:pt x="461" y="43"/>
                      <a:pt x="456" y="38"/>
                    </a:cubicBezTo>
                    <a:cubicBezTo>
                      <a:pt x="453" y="35"/>
                      <a:pt x="450" y="34"/>
                      <a:pt x="443" y="37"/>
                    </a:cubicBezTo>
                    <a:close/>
                    <a:moveTo>
                      <a:pt x="462" y="15"/>
                    </a:moveTo>
                    <a:cubicBezTo>
                      <a:pt x="455" y="17"/>
                      <a:pt x="463" y="19"/>
                      <a:pt x="458" y="20"/>
                    </a:cubicBezTo>
                    <a:cubicBezTo>
                      <a:pt x="453" y="21"/>
                      <a:pt x="453" y="16"/>
                      <a:pt x="451" y="22"/>
                    </a:cubicBezTo>
                    <a:cubicBezTo>
                      <a:pt x="448" y="27"/>
                      <a:pt x="451" y="19"/>
                      <a:pt x="444" y="21"/>
                    </a:cubicBezTo>
                    <a:cubicBezTo>
                      <a:pt x="438" y="24"/>
                      <a:pt x="429" y="25"/>
                      <a:pt x="435" y="27"/>
                    </a:cubicBezTo>
                    <a:cubicBezTo>
                      <a:pt x="442" y="29"/>
                      <a:pt x="431" y="31"/>
                      <a:pt x="441" y="30"/>
                    </a:cubicBezTo>
                    <a:cubicBezTo>
                      <a:pt x="444" y="30"/>
                      <a:pt x="446" y="26"/>
                      <a:pt x="450" y="28"/>
                    </a:cubicBezTo>
                    <a:cubicBezTo>
                      <a:pt x="454" y="30"/>
                      <a:pt x="455" y="28"/>
                      <a:pt x="464" y="21"/>
                    </a:cubicBezTo>
                    <a:cubicBezTo>
                      <a:pt x="473" y="15"/>
                      <a:pt x="468" y="14"/>
                      <a:pt x="462" y="15"/>
                    </a:cubicBezTo>
                    <a:close/>
                    <a:moveTo>
                      <a:pt x="395" y="43"/>
                    </a:moveTo>
                    <a:cubicBezTo>
                      <a:pt x="391" y="46"/>
                      <a:pt x="391" y="49"/>
                      <a:pt x="397" y="50"/>
                    </a:cubicBezTo>
                    <a:cubicBezTo>
                      <a:pt x="402" y="51"/>
                      <a:pt x="402" y="49"/>
                      <a:pt x="402" y="45"/>
                    </a:cubicBezTo>
                    <a:cubicBezTo>
                      <a:pt x="403" y="41"/>
                      <a:pt x="401" y="39"/>
                      <a:pt x="395" y="43"/>
                    </a:cubicBezTo>
                    <a:close/>
                    <a:moveTo>
                      <a:pt x="381" y="43"/>
                    </a:moveTo>
                    <a:cubicBezTo>
                      <a:pt x="376" y="42"/>
                      <a:pt x="373" y="37"/>
                      <a:pt x="372" y="41"/>
                    </a:cubicBezTo>
                    <a:cubicBezTo>
                      <a:pt x="372" y="44"/>
                      <a:pt x="377" y="50"/>
                      <a:pt x="385" y="47"/>
                    </a:cubicBezTo>
                    <a:cubicBezTo>
                      <a:pt x="388" y="46"/>
                      <a:pt x="385" y="44"/>
                      <a:pt x="381" y="43"/>
                    </a:cubicBezTo>
                    <a:close/>
                    <a:moveTo>
                      <a:pt x="485" y="9"/>
                    </a:moveTo>
                    <a:cubicBezTo>
                      <a:pt x="482" y="7"/>
                      <a:pt x="477" y="7"/>
                      <a:pt x="480" y="10"/>
                    </a:cubicBezTo>
                    <a:cubicBezTo>
                      <a:pt x="482" y="13"/>
                      <a:pt x="489" y="11"/>
                      <a:pt x="485" y="9"/>
                    </a:cubicBezTo>
                    <a:close/>
                    <a:moveTo>
                      <a:pt x="397" y="61"/>
                    </a:moveTo>
                    <a:cubicBezTo>
                      <a:pt x="399" y="60"/>
                      <a:pt x="402" y="57"/>
                      <a:pt x="400" y="55"/>
                    </a:cubicBezTo>
                    <a:cubicBezTo>
                      <a:pt x="398" y="54"/>
                      <a:pt x="394" y="62"/>
                      <a:pt x="397" y="61"/>
                    </a:cubicBezTo>
                    <a:close/>
                    <a:moveTo>
                      <a:pt x="402" y="51"/>
                    </a:moveTo>
                    <a:cubicBezTo>
                      <a:pt x="401" y="54"/>
                      <a:pt x="403" y="55"/>
                      <a:pt x="407" y="54"/>
                    </a:cubicBezTo>
                    <a:cubicBezTo>
                      <a:pt x="410" y="53"/>
                      <a:pt x="404" y="48"/>
                      <a:pt x="402" y="51"/>
                    </a:cubicBezTo>
                    <a:close/>
                    <a:moveTo>
                      <a:pt x="372" y="58"/>
                    </a:moveTo>
                    <a:cubicBezTo>
                      <a:pt x="370" y="61"/>
                      <a:pt x="380" y="56"/>
                      <a:pt x="380" y="54"/>
                    </a:cubicBezTo>
                    <a:cubicBezTo>
                      <a:pt x="380" y="51"/>
                      <a:pt x="374" y="54"/>
                      <a:pt x="372" y="58"/>
                    </a:cubicBezTo>
                    <a:close/>
                    <a:moveTo>
                      <a:pt x="372" y="50"/>
                    </a:moveTo>
                    <a:cubicBezTo>
                      <a:pt x="369" y="49"/>
                      <a:pt x="367" y="52"/>
                      <a:pt x="364" y="49"/>
                    </a:cubicBezTo>
                    <a:cubicBezTo>
                      <a:pt x="361" y="46"/>
                      <a:pt x="362" y="50"/>
                      <a:pt x="358" y="50"/>
                    </a:cubicBezTo>
                    <a:cubicBezTo>
                      <a:pt x="355" y="50"/>
                      <a:pt x="357" y="51"/>
                      <a:pt x="353" y="54"/>
                    </a:cubicBezTo>
                    <a:cubicBezTo>
                      <a:pt x="349" y="57"/>
                      <a:pt x="357" y="56"/>
                      <a:pt x="360" y="59"/>
                    </a:cubicBezTo>
                    <a:cubicBezTo>
                      <a:pt x="364" y="62"/>
                      <a:pt x="367" y="60"/>
                      <a:pt x="371" y="56"/>
                    </a:cubicBezTo>
                    <a:cubicBezTo>
                      <a:pt x="375" y="52"/>
                      <a:pt x="376" y="52"/>
                      <a:pt x="372" y="50"/>
                    </a:cubicBezTo>
                    <a:close/>
                    <a:moveTo>
                      <a:pt x="361" y="46"/>
                    </a:moveTo>
                    <a:cubicBezTo>
                      <a:pt x="363" y="46"/>
                      <a:pt x="366" y="42"/>
                      <a:pt x="364" y="41"/>
                    </a:cubicBezTo>
                    <a:cubicBezTo>
                      <a:pt x="362" y="40"/>
                      <a:pt x="356" y="46"/>
                      <a:pt x="361" y="46"/>
                    </a:cubicBezTo>
                    <a:close/>
                    <a:moveTo>
                      <a:pt x="352" y="47"/>
                    </a:moveTo>
                    <a:cubicBezTo>
                      <a:pt x="351" y="46"/>
                      <a:pt x="350" y="47"/>
                      <a:pt x="349" y="50"/>
                    </a:cubicBezTo>
                    <a:cubicBezTo>
                      <a:pt x="349" y="54"/>
                      <a:pt x="358" y="49"/>
                      <a:pt x="357" y="47"/>
                    </a:cubicBezTo>
                    <a:cubicBezTo>
                      <a:pt x="356" y="46"/>
                      <a:pt x="353" y="48"/>
                      <a:pt x="352" y="47"/>
                    </a:cubicBezTo>
                    <a:close/>
                    <a:moveTo>
                      <a:pt x="356" y="59"/>
                    </a:moveTo>
                    <a:cubicBezTo>
                      <a:pt x="348" y="55"/>
                      <a:pt x="352" y="61"/>
                      <a:pt x="349" y="60"/>
                    </a:cubicBezTo>
                    <a:cubicBezTo>
                      <a:pt x="345" y="60"/>
                      <a:pt x="346" y="63"/>
                      <a:pt x="344" y="62"/>
                    </a:cubicBezTo>
                    <a:cubicBezTo>
                      <a:pt x="342" y="61"/>
                      <a:pt x="340" y="61"/>
                      <a:pt x="339" y="66"/>
                    </a:cubicBezTo>
                    <a:cubicBezTo>
                      <a:pt x="339" y="71"/>
                      <a:pt x="334" y="67"/>
                      <a:pt x="333" y="69"/>
                    </a:cubicBezTo>
                    <a:cubicBezTo>
                      <a:pt x="332" y="72"/>
                      <a:pt x="334" y="72"/>
                      <a:pt x="344" y="72"/>
                    </a:cubicBezTo>
                    <a:cubicBezTo>
                      <a:pt x="346" y="72"/>
                      <a:pt x="352" y="73"/>
                      <a:pt x="352" y="70"/>
                    </a:cubicBezTo>
                    <a:cubicBezTo>
                      <a:pt x="352" y="67"/>
                      <a:pt x="364" y="63"/>
                      <a:pt x="356" y="59"/>
                    </a:cubicBezTo>
                    <a:close/>
                    <a:moveTo>
                      <a:pt x="329" y="71"/>
                    </a:moveTo>
                    <a:cubicBezTo>
                      <a:pt x="326" y="73"/>
                      <a:pt x="325" y="67"/>
                      <a:pt x="324" y="70"/>
                    </a:cubicBezTo>
                    <a:cubicBezTo>
                      <a:pt x="324" y="73"/>
                      <a:pt x="320" y="69"/>
                      <a:pt x="320" y="72"/>
                    </a:cubicBezTo>
                    <a:cubicBezTo>
                      <a:pt x="320" y="76"/>
                      <a:pt x="318" y="71"/>
                      <a:pt x="314" y="73"/>
                    </a:cubicBezTo>
                    <a:cubicBezTo>
                      <a:pt x="311" y="76"/>
                      <a:pt x="318" y="77"/>
                      <a:pt x="317" y="78"/>
                    </a:cubicBezTo>
                    <a:cubicBezTo>
                      <a:pt x="316" y="79"/>
                      <a:pt x="304" y="79"/>
                      <a:pt x="308" y="81"/>
                    </a:cubicBezTo>
                    <a:cubicBezTo>
                      <a:pt x="311" y="83"/>
                      <a:pt x="304" y="81"/>
                      <a:pt x="307" y="84"/>
                    </a:cubicBezTo>
                    <a:cubicBezTo>
                      <a:pt x="311" y="86"/>
                      <a:pt x="304" y="85"/>
                      <a:pt x="307" y="88"/>
                    </a:cubicBezTo>
                    <a:cubicBezTo>
                      <a:pt x="309" y="90"/>
                      <a:pt x="300" y="94"/>
                      <a:pt x="307" y="93"/>
                    </a:cubicBezTo>
                    <a:cubicBezTo>
                      <a:pt x="314" y="92"/>
                      <a:pt x="308" y="97"/>
                      <a:pt x="312" y="96"/>
                    </a:cubicBezTo>
                    <a:cubicBezTo>
                      <a:pt x="316" y="95"/>
                      <a:pt x="316" y="89"/>
                      <a:pt x="320" y="88"/>
                    </a:cubicBezTo>
                    <a:cubicBezTo>
                      <a:pt x="323" y="87"/>
                      <a:pt x="318" y="92"/>
                      <a:pt x="327" y="90"/>
                    </a:cubicBezTo>
                    <a:cubicBezTo>
                      <a:pt x="330" y="89"/>
                      <a:pt x="332" y="90"/>
                      <a:pt x="330" y="86"/>
                    </a:cubicBezTo>
                    <a:cubicBezTo>
                      <a:pt x="328" y="81"/>
                      <a:pt x="333" y="81"/>
                      <a:pt x="333" y="79"/>
                    </a:cubicBezTo>
                    <a:cubicBezTo>
                      <a:pt x="332" y="76"/>
                      <a:pt x="334" y="72"/>
                      <a:pt x="333" y="73"/>
                    </a:cubicBezTo>
                    <a:cubicBezTo>
                      <a:pt x="331" y="74"/>
                      <a:pt x="331" y="68"/>
                      <a:pt x="329" y="71"/>
                    </a:cubicBezTo>
                    <a:close/>
                    <a:moveTo>
                      <a:pt x="312" y="103"/>
                    </a:moveTo>
                    <a:cubicBezTo>
                      <a:pt x="314" y="104"/>
                      <a:pt x="319" y="101"/>
                      <a:pt x="316" y="100"/>
                    </a:cubicBezTo>
                    <a:cubicBezTo>
                      <a:pt x="314" y="98"/>
                      <a:pt x="309" y="100"/>
                      <a:pt x="312" y="103"/>
                    </a:cubicBezTo>
                    <a:close/>
                    <a:moveTo>
                      <a:pt x="303" y="106"/>
                    </a:moveTo>
                    <a:cubicBezTo>
                      <a:pt x="301" y="109"/>
                      <a:pt x="305" y="109"/>
                      <a:pt x="309" y="108"/>
                    </a:cubicBezTo>
                    <a:cubicBezTo>
                      <a:pt x="313" y="107"/>
                      <a:pt x="306" y="102"/>
                      <a:pt x="303" y="106"/>
                    </a:cubicBezTo>
                    <a:close/>
                    <a:moveTo>
                      <a:pt x="259" y="141"/>
                    </a:moveTo>
                    <a:cubicBezTo>
                      <a:pt x="256" y="140"/>
                      <a:pt x="254" y="145"/>
                      <a:pt x="258" y="144"/>
                    </a:cubicBezTo>
                    <a:cubicBezTo>
                      <a:pt x="263" y="143"/>
                      <a:pt x="262" y="142"/>
                      <a:pt x="259" y="141"/>
                    </a:cubicBezTo>
                    <a:close/>
                    <a:moveTo>
                      <a:pt x="256" y="122"/>
                    </a:moveTo>
                    <a:cubicBezTo>
                      <a:pt x="254" y="122"/>
                      <a:pt x="250" y="122"/>
                      <a:pt x="245" y="123"/>
                    </a:cubicBezTo>
                    <a:cubicBezTo>
                      <a:pt x="241" y="125"/>
                      <a:pt x="247" y="126"/>
                      <a:pt x="242" y="127"/>
                    </a:cubicBezTo>
                    <a:cubicBezTo>
                      <a:pt x="237" y="127"/>
                      <a:pt x="242" y="129"/>
                      <a:pt x="239" y="131"/>
                    </a:cubicBezTo>
                    <a:cubicBezTo>
                      <a:pt x="236" y="133"/>
                      <a:pt x="238" y="134"/>
                      <a:pt x="245" y="132"/>
                    </a:cubicBezTo>
                    <a:cubicBezTo>
                      <a:pt x="248" y="131"/>
                      <a:pt x="252" y="130"/>
                      <a:pt x="257" y="125"/>
                    </a:cubicBezTo>
                    <a:cubicBezTo>
                      <a:pt x="263" y="120"/>
                      <a:pt x="258" y="122"/>
                      <a:pt x="256" y="122"/>
                    </a:cubicBezTo>
                    <a:close/>
                    <a:moveTo>
                      <a:pt x="265" y="106"/>
                    </a:moveTo>
                    <a:cubicBezTo>
                      <a:pt x="268" y="105"/>
                      <a:pt x="262" y="95"/>
                      <a:pt x="259" y="97"/>
                    </a:cubicBezTo>
                    <a:cubicBezTo>
                      <a:pt x="255" y="99"/>
                      <a:pt x="263" y="105"/>
                      <a:pt x="258" y="104"/>
                    </a:cubicBezTo>
                    <a:cubicBezTo>
                      <a:pt x="253" y="102"/>
                      <a:pt x="255" y="107"/>
                      <a:pt x="252" y="107"/>
                    </a:cubicBezTo>
                    <a:cubicBezTo>
                      <a:pt x="249" y="107"/>
                      <a:pt x="249" y="103"/>
                      <a:pt x="248" y="105"/>
                    </a:cubicBezTo>
                    <a:cubicBezTo>
                      <a:pt x="247" y="107"/>
                      <a:pt x="244" y="105"/>
                      <a:pt x="244" y="107"/>
                    </a:cubicBezTo>
                    <a:cubicBezTo>
                      <a:pt x="243" y="110"/>
                      <a:pt x="239" y="111"/>
                      <a:pt x="243" y="113"/>
                    </a:cubicBezTo>
                    <a:cubicBezTo>
                      <a:pt x="248" y="116"/>
                      <a:pt x="246" y="112"/>
                      <a:pt x="256" y="110"/>
                    </a:cubicBezTo>
                    <a:cubicBezTo>
                      <a:pt x="267" y="108"/>
                      <a:pt x="248" y="115"/>
                      <a:pt x="253" y="115"/>
                    </a:cubicBezTo>
                    <a:cubicBezTo>
                      <a:pt x="257" y="115"/>
                      <a:pt x="261" y="114"/>
                      <a:pt x="265" y="113"/>
                    </a:cubicBezTo>
                    <a:cubicBezTo>
                      <a:pt x="269" y="111"/>
                      <a:pt x="263" y="107"/>
                      <a:pt x="265" y="106"/>
                    </a:cubicBezTo>
                    <a:close/>
                    <a:moveTo>
                      <a:pt x="281" y="85"/>
                    </a:moveTo>
                    <a:cubicBezTo>
                      <a:pt x="276" y="88"/>
                      <a:pt x="272" y="90"/>
                      <a:pt x="268" y="97"/>
                    </a:cubicBezTo>
                    <a:cubicBezTo>
                      <a:pt x="267" y="99"/>
                      <a:pt x="267" y="101"/>
                      <a:pt x="269" y="102"/>
                    </a:cubicBezTo>
                    <a:cubicBezTo>
                      <a:pt x="271" y="104"/>
                      <a:pt x="270" y="97"/>
                      <a:pt x="274" y="97"/>
                    </a:cubicBezTo>
                    <a:cubicBezTo>
                      <a:pt x="279" y="97"/>
                      <a:pt x="279" y="95"/>
                      <a:pt x="283" y="90"/>
                    </a:cubicBezTo>
                    <a:cubicBezTo>
                      <a:pt x="286" y="85"/>
                      <a:pt x="287" y="82"/>
                      <a:pt x="281" y="85"/>
                    </a:cubicBezTo>
                    <a:close/>
                    <a:moveTo>
                      <a:pt x="289" y="98"/>
                    </a:moveTo>
                    <a:cubicBezTo>
                      <a:pt x="287" y="99"/>
                      <a:pt x="294" y="102"/>
                      <a:pt x="297" y="101"/>
                    </a:cubicBezTo>
                    <a:cubicBezTo>
                      <a:pt x="299" y="99"/>
                      <a:pt x="291" y="96"/>
                      <a:pt x="289" y="98"/>
                    </a:cubicBezTo>
                    <a:close/>
                    <a:moveTo>
                      <a:pt x="290" y="102"/>
                    </a:moveTo>
                    <a:cubicBezTo>
                      <a:pt x="289" y="101"/>
                      <a:pt x="289" y="100"/>
                      <a:pt x="286" y="103"/>
                    </a:cubicBezTo>
                    <a:cubicBezTo>
                      <a:pt x="283" y="105"/>
                      <a:pt x="288" y="107"/>
                      <a:pt x="281" y="112"/>
                    </a:cubicBezTo>
                    <a:cubicBezTo>
                      <a:pt x="274" y="117"/>
                      <a:pt x="285" y="107"/>
                      <a:pt x="279" y="108"/>
                    </a:cubicBezTo>
                    <a:cubicBezTo>
                      <a:pt x="273" y="109"/>
                      <a:pt x="284" y="101"/>
                      <a:pt x="280" y="99"/>
                    </a:cubicBezTo>
                    <a:cubicBezTo>
                      <a:pt x="276" y="97"/>
                      <a:pt x="270" y="103"/>
                      <a:pt x="269" y="107"/>
                    </a:cubicBezTo>
                    <a:cubicBezTo>
                      <a:pt x="267" y="112"/>
                      <a:pt x="273" y="115"/>
                      <a:pt x="266" y="116"/>
                    </a:cubicBezTo>
                    <a:cubicBezTo>
                      <a:pt x="259" y="117"/>
                      <a:pt x="266" y="117"/>
                      <a:pt x="260" y="126"/>
                    </a:cubicBezTo>
                    <a:cubicBezTo>
                      <a:pt x="255" y="133"/>
                      <a:pt x="265" y="124"/>
                      <a:pt x="270" y="127"/>
                    </a:cubicBezTo>
                    <a:cubicBezTo>
                      <a:pt x="274" y="131"/>
                      <a:pt x="275" y="121"/>
                      <a:pt x="277" y="124"/>
                    </a:cubicBezTo>
                    <a:cubicBezTo>
                      <a:pt x="279" y="126"/>
                      <a:pt x="280" y="126"/>
                      <a:pt x="282" y="122"/>
                    </a:cubicBezTo>
                    <a:cubicBezTo>
                      <a:pt x="284" y="119"/>
                      <a:pt x="284" y="116"/>
                      <a:pt x="292" y="115"/>
                    </a:cubicBezTo>
                    <a:cubicBezTo>
                      <a:pt x="299" y="115"/>
                      <a:pt x="294" y="105"/>
                      <a:pt x="290" y="102"/>
                    </a:cubicBezTo>
                    <a:close/>
                    <a:moveTo>
                      <a:pt x="286" y="121"/>
                    </a:moveTo>
                    <a:cubicBezTo>
                      <a:pt x="284" y="125"/>
                      <a:pt x="291" y="122"/>
                      <a:pt x="293" y="120"/>
                    </a:cubicBezTo>
                    <a:cubicBezTo>
                      <a:pt x="294" y="117"/>
                      <a:pt x="287" y="117"/>
                      <a:pt x="286" y="121"/>
                    </a:cubicBezTo>
                    <a:close/>
                    <a:moveTo>
                      <a:pt x="367" y="45"/>
                    </a:moveTo>
                    <a:cubicBezTo>
                      <a:pt x="366" y="47"/>
                      <a:pt x="371" y="48"/>
                      <a:pt x="373" y="47"/>
                    </a:cubicBezTo>
                    <a:cubicBezTo>
                      <a:pt x="374" y="46"/>
                      <a:pt x="368" y="43"/>
                      <a:pt x="367" y="45"/>
                    </a:cubicBezTo>
                    <a:close/>
                    <a:moveTo>
                      <a:pt x="234" y="127"/>
                    </a:moveTo>
                    <a:cubicBezTo>
                      <a:pt x="233" y="129"/>
                      <a:pt x="238" y="131"/>
                      <a:pt x="238" y="129"/>
                    </a:cubicBezTo>
                    <a:cubicBezTo>
                      <a:pt x="239" y="127"/>
                      <a:pt x="235" y="125"/>
                      <a:pt x="234" y="127"/>
                    </a:cubicBezTo>
                    <a:close/>
                    <a:moveTo>
                      <a:pt x="220" y="133"/>
                    </a:moveTo>
                    <a:cubicBezTo>
                      <a:pt x="219" y="135"/>
                      <a:pt x="221" y="135"/>
                      <a:pt x="220" y="137"/>
                    </a:cubicBezTo>
                    <a:cubicBezTo>
                      <a:pt x="218" y="138"/>
                      <a:pt x="220" y="140"/>
                      <a:pt x="222" y="138"/>
                    </a:cubicBezTo>
                    <a:cubicBezTo>
                      <a:pt x="224" y="136"/>
                      <a:pt x="223" y="138"/>
                      <a:pt x="226" y="138"/>
                    </a:cubicBezTo>
                    <a:cubicBezTo>
                      <a:pt x="229" y="137"/>
                      <a:pt x="229" y="134"/>
                      <a:pt x="234" y="132"/>
                    </a:cubicBezTo>
                    <a:cubicBezTo>
                      <a:pt x="239" y="130"/>
                      <a:pt x="232" y="131"/>
                      <a:pt x="228" y="129"/>
                    </a:cubicBezTo>
                    <a:cubicBezTo>
                      <a:pt x="225" y="128"/>
                      <a:pt x="222" y="129"/>
                      <a:pt x="220" y="133"/>
                    </a:cubicBezTo>
                    <a:close/>
                    <a:moveTo>
                      <a:pt x="215" y="136"/>
                    </a:moveTo>
                    <a:cubicBezTo>
                      <a:pt x="216" y="140"/>
                      <a:pt x="211" y="135"/>
                      <a:pt x="213" y="141"/>
                    </a:cubicBezTo>
                    <a:cubicBezTo>
                      <a:pt x="213" y="143"/>
                      <a:pt x="214" y="142"/>
                      <a:pt x="218" y="138"/>
                    </a:cubicBezTo>
                    <a:cubicBezTo>
                      <a:pt x="221" y="135"/>
                      <a:pt x="215" y="133"/>
                      <a:pt x="215" y="136"/>
                    </a:cubicBezTo>
                    <a:close/>
                    <a:moveTo>
                      <a:pt x="205" y="144"/>
                    </a:moveTo>
                    <a:cubicBezTo>
                      <a:pt x="202" y="150"/>
                      <a:pt x="203" y="149"/>
                      <a:pt x="207" y="146"/>
                    </a:cubicBezTo>
                    <a:cubicBezTo>
                      <a:pt x="211" y="144"/>
                      <a:pt x="210" y="143"/>
                      <a:pt x="210" y="139"/>
                    </a:cubicBezTo>
                    <a:cubicBezTo>
                      <a:pt x="210" y="136"/>
                      <a:pt x="208" y="137"/>
                      <a:pt x="205" y="144"/>
                    </a:cubicBezTo>
                    <a:close/>
                    <a:moveTo>
                      <a:pt x="269" y="142"/>
                    </a:moveTo>
                    <a:cubicBezTo>
                      <a:pt x="269" y="144"/>
                      <a:pt x="278" y="142"/>
                      <a:pt x="276" y="141"/>
                    </a:cubicBezTo>
                    <a:cubicBezTo>
                      <a:pt x="274" y="141"/>
                      <a:pt x="269" y="140"/>
                      <a:pt x="269" y="142"/>
                    </a:cubicBezTo>
                    <a:close/>
                    <a:moveTo>
                      <a:pt x="195" y="219"/>
                    </a:moveTo>
                    <a:cubicBezTo>
                      <a:pt x="196" y="221"/>
                      <a:pt x="188" y="227"/>
                      <a:pt x="193" y="225"/>
                    </a:cubicBezTo>
                    <a:cubicBezTo>
                      <a:pt x="196" y="224"/>
                      <a:pt x="197" y="225"/>
                      <a:pt x="199" y="220"/>
                    </a:cubicBezTo>
                    <a:cubicBezTo>
                      <a:pt x="201" y="216"/>
                      <a:pt x="193" y="218"/>
                      <a:pt x="195" y="219"/>
                    </a:cubicBezTo>
                    <a:close/>
                    <a:moveTo>
                      <a:pt x="201" y="226"/>
                    </a:moveTo>
                    <a:cubicBezTo>
                      <a:pt x="197" y="225"/>
                      <a:pt x="196" y="225"/>
                      <a:pt x="194" y="229"/>
                    </a:cubicBezTo>
                    <a:cubicBezTo>
                      <a:pt x="193" y="232"/>
                      <a:pt x="196" y="232"/>
                      <a:pt x="199" y="229"/>
                    </a:cubicBezTo>
                    <a:cubicBezTo>
                      <a:pt x="203" y="226"/>
                      <a:pt x="205" y="226"/>
                      <a:pt x="201" y="226"/>
                    </a:cubicBezTo>
                    <a:close/>
                    <a:moveTo>
                      <a:pt x="189" y="249"/>
                    </a:moveTo>
                    <a:cubicBezTo>
                      <a:pt x="189" y="252"/>
                      <a:pt x="186" y="250"/>
                      <a:pt x="186" y="254"/>
                    </a:cubicBezTo>
                    <a:cubicBezTo>
                      <a:pt x="186" y="258"/>
                      <a:pt x="182" y="260"/>
                      <a:pt x="186" y="259"/>
                    </a:cubicBezTo>
                    <a:cubicBezTo>
                      <a:pt x="189" y="259"/>
                      <a:pt x="187" y="255"/>
                      <a:pt x="190" y="254"/>
                    </a:cubicBezTo>
                    <a:cubicBezTo>
                      <a:pt x="193" y="253"/>
                      <a:pt x="195" y="253"/>
                      <a:pt x="193" y="249"/>
                    </a:cubicBezTo>
                    <a:cubicBezTo>
                      <a:pt x="191" y="245"/>
                      <a:pt x="189" y="244"/>
                      <a:pt x="189" y="249"/>
                    </a:cubicBezTo>
                    <a:close/>
                    <a:moveTo>
                      <a:pt x="177" y="242"/>
                    </a:moveTo>
                    <a:cubicBezTo>
                      <a:pt x="178" y="245"/>
                      <a:pt x="184" y="241"/>
                      <a:pt x="183" y="239"/>
                    </a:cubicBezTo>
                    <a:cubicBezTo>
                      <a:pt x="182" y="237"/>
                      <a:pt x="176" y="239"/>
                      <a:pt x="177" y="242"/>
                    </a:cubicBezTo>
                    <a:close/>
                    <a:moveTo>
                      <a:pt x="186" y="261"/>
                    </a:moveTo>
                    <a:cubicBezTo>
                      <a:pt x="184" y="262"/>
                      <a:pt x="186" y="262"/>
                      <a:pt x="183" y="264"/>
                    </a:cubicBezTo>
                    <a:cubicBezTo>
                      <a:pt x="180" y="266"/>
                      <a:pt x="187" y="266"/>
                      <a:pt x="190" y="264"/>
                    </a:cubicBezTo>
                    <a:cubicBezTo>
                      <a:pt x="193" y="262"/>
                      <a:pt x="189" y="260"/>
                      <a:pt x="186" y="261"/>
                    </a:cubicBezTo>
                    <a:close/>
                    <a:moveTo>
                      <a:pt x="172" y="265"/>
                    </a:moveTo>
                    <a:cubicBezTo>
                      <a:pt x="171" y="267"/>
                      <a:pt x="175" y="267"/>
                      <a:pt x="178" y="265"/>
                    </a:cubicBezTo>
                    <a:cubicBezTo>
                      <a:pt x="182" y="263"/>
                      <a:pt x="175" y="262"/>
                      <a:pt x="172" y="265"/>
                    </a:cubicBezTo>
                    <a:close/>
                    <a:moveTo>
                      <a:pt x="167" y="287"/>
                    </a:moveTo>
                    <a:cubicBezTo>
                      <a:pt x="164" y="287"/>
                      <a:pt x="165" y="284"/>
                      <a:pt x="163" y="286"/>
                    </a:cubicBezTo>
                    <a:cubicBezTo>
                      <a:pt x="161" y="287"/>
                      <a:pt x="163" y="290"/>
                      <a:pt x="166" y="290"/>
                    </a:cubicBezTo>
                    <a:cubicBezTo>
                      <a:pt x="170" y="291"/>
                      <a:pt x="170" y="288"/>
                      <a:pt x="167" y="287"/>
                    </a:cubicBezTo>
                    <a:close/>
                    <a:moveTo>
                      <a:pt x="164" y="281"/>
                    </a:moveTo>
                    <a:cubicBezTo>
                      <a:pt x="162" y="281"/>
                      <a:pt x="165" y="285"/>
                      <a:pt x="167" y="285"/>
                    </a:cubicBezTo>
                    <a:cubicBezTo>
                      <a:pt x="169" y="284"/>
                      <a:pt x="167" y="282"/>
                      <a:pt x="164" y="281"/>
                    </a:cubicBezTo>
                    <a:close/>
                    <a:moveTo>
                      <a:pt x="158" y="282"/>
                    </a:moveTo>
                    <a:cubicBezTo>
                      <a:pt x="157" y="284"/>
                      <a:pt x="160" y="285"/>
                      <a:pt x="162" y="284"/>
                    </a:cubicBezTo>
                    <a:cubicBezTo>
                      <a:pt x="163" y="283"/>
                      <a:pt x="160" y="281"/>
                      <a:pt x="158" y="282"/>
                    </a:cubicBezTo>
                    <a:close/>
                    <a:moveTo>
                      <a:pt x="201" y="217"/>
                    </a:moveTo>
                    <a:cubicBezTo>
                      <a:pt x="203" y="219"/>
                      <a:pt x="206" y="215"/>
                      <a:pt x="205" y="214"/>
                    </a:cubicBezTo>
                    <a:cubicBezTo>
                      <a:pt x="203" y="213"/>
                      <a:pt x="199" y="215"/>
                      <a:pt x="201" y="217"/>
                    </a:cubicBezTo>
                    <a:close/>
                    <a:moveTo>
                      <a:pt x="79" y="335"/>
                    </a:moveTo>
                    <a:cubicBezTo>
                      <a:pt x="84" y="340"/>
                      <a:pt x="89" y="336"/>
                      <a:pt x="89" y="334"/>
                    </a:cubicBezTo>
                    <a:cubicBezTo>
                      <a:pt x="89" y="332"/>
                      <a:pt x="77" y="333"/>
                      <a:pt x="79" y="335"/>
                    </a:cubicBezTo>
                    <a:close/>
                    <a:moveTo>
                      <a:pt x="103" y="319"/>
                    </a:moveTo>
                    <a:cubicBezTo>
                      <a:pt x="102" y="321"/>
                      <a:pt x="91" y="321"/>
                      <a:pt x="92" y="324"/>
                    </a:cubicBezTo>
                    <a:cubicBezTo>
                      <a:pt x="94" y="324"/>
                      <a:pt x="98" y="324"/>
                      <a:pt x="103" y="323"/>
                    </a:cubicBezTo>
                    <a:cubicBezTo>
                      <a:pt x="108" y="322"/>
                      <a:pt x="104" y="316"/>
                      <a:pt x="103" y="319"/>
                    </a:cubicBezTo>
                    <a:close/>
                    <a:moveTo>
                      <a:pt x="109" y="325"/>
                    </a:moveTo>
                    <a:cubicBezTo>
                      <a:pt x="110" y="322"/>
                      <a:pt x="102" y="327"/>
                      <a:pt x="99" y="328"/>
                    </a:cubicBezTo>
                    <a:cubicBezTo>
                      <a:pt x="95" y="329"/>
                      <a:pt x="91" y="329"/>
                      <a:pt x="92" y="333"/>
                    </a:cubicBezTo>
                    <a:cubicBezTo>
                      <a:pt x="92" y="334"/>
                      <a:pt x="95" y="334"/>
                      <a:pt x="101" y="332"/>
                    </a:cubicBezTo>
                    <a:cubicBezTo>
                      <a:pt x="107" y="331"/>
                      <a:pt x="112" y="330"/>
                      <a:pt x="113" y="329"/>
                    </a:cubicBezTo>
                    <a:cubicBezTo>
                      <a:pt x="114" y="325"/>
                      <a:pt x="108" y="329"/>
                      <a:pt x="109" y="325"/>
                    </a:cubicBezTo>
                    <a:close/>
                    <a:moveTo>
                      <a:pt x="83" y="344"/>
                    </a:moveTo>
                    <a:cubicBezTo>
                      <a:pt x="84" y="347"/>
                      <a:pt x="89" y="346"/>
                      <a:pt x="88" y="343"/>
                    </a:cubicBezTo>
                    <a:cubicBezTo>
                      <a:pt x="87" y="340"/>
                      <a:pt x="82" y="342"/>
                      <a:pt x="83" y="344"/>
                    </a:cubicBezTo>
                    <a:close/>
                    <a:moveTo>
                      <a:pt x="74" y="348"/>
                    </a:moveTo>
                    <a:cubicBezTo>
                      <a:pt x="73" y="351"/>
                      <a:pt x="70" y="347"/>
                      <a:pt x="69" y="350"/>
                    </a:cubicBezTo>
                    <a:cubicBezTo>
                      <a:pt x="68" y="352"/>
                      <a:pt x="75" y="352"/>
                      <a:pt x="77" y="351"/>
                    </a:cubicBezTo>
                    <a:cubicBezTo>
                      <a:pt x="79" y="351"/>
                      <a:pt x="75" y="345"/>
                      <a:pt x="74" y="348"/>
                    </a:cubicBezTo>
                    <a:close/>
                    <a:moveTo>
                      <a:pt x="50" y="364"/>
                    </a:moveTo>
                    <a:cubicBezTo>
                      <a:pt x="51" y="366"/>
                      <a:pt x="59" y="365"/>
                      <a:pt x="57" y="363"/>
                    </a:cubicBezTo>
                    <a:cubicBezTo>
                      <a:pt x="56" y="360"/>
                      <a:pt x="49" y="362"/>
                      <a:pt x="50" y="364"/>
                    </a:cubicBezTo>
                    <a:close/>
                    <a:moveTo>
                      <a:pt x="34" y="375"/>
                    </a:moveTo>
                    <a:cubicBezTo>
                      <a:pt x="31" y="374"/>
                      <a:pt x="29" y="379"/>
                      <a:pt x="30" y="381"/>
                    </a:cubicBezTo>
                    <a:cubicBezTo>
                      <a:pt x="31" y="384"/>
                      <a:pt x="39" y="377"/>
                      <a:pt x="34" y="375"/>
                    </a:cubicBezTo>
                    <a:close/>
                    <a:moveTo>
                      <a:pt x="23" y="382"/>
                    </a:moveTo>
                    <a:cubicBezTo>
                      <a:pt x="22" y="385"/>
                      <a:pt x="29" y="383"/>
                      <a:pt x="28" y="381"/>
                    </a:cubicBezTo>
                    <a:cubicBezTo>
                      <a:pt x="27" y="379"/>
                      <a:pt x="23" y="379"/>
                      <a:pt x="23" y="382"/>
                    </a:cubicBezTo>
                    <a:close/>
                    <a:moveTo>
                      <a:pt x="12" y="397"/>
                    </a:moveTo>
                    <a:cubicBezTo>
                      <a:pt x="9" y="395"/>
                      <a:pt x="3" y="397"/>
                      <a:pt x="7" y="400"/>
                    </a:cubicBezTo>
                    <a:cubicBezTo>
                      <a:pt x="9" y="401"/>
                      <a:pt x="16" y="398"/>
                      <a:pt x="12" y="397"/>
                    </a:cubicBezTo>
                    <a:close/>
                    <a:moveTo>
                      <a:pt x="7" y="430"/>
                    </a:moveTo>
                    <a:cubicBezTo>
                      <a:pt x="9" y="431"/>
                      <a:pt x="9" y="426"/>
                      <a:pt x="8" y="426"/>
                    </a:cubicBezTo>
                    <a:cubicBezTo>
                      <a:pt x="6" y="426"/>
                      <a:pt x="4" y="429"/>
                      <a:pt x="7" y="430"/>
                    </a:cubicBezTo>
                    <a:close/>
                    <a:moveTo>
                      <a:pt x="18" y="474"/>
                    </a:moveTo>
                    <a:cubicBezTo>
                      <a:pt x="14" y="478"/>
                      <a:pt x="18" y="481"/>
                      <a:pt x="22" y="481"/>
                    </a:cubicBezTo>
                    <a:cubicBezTo>
                      <a:pt x="24" y="482"/>
                      <a:pt x="22" y="478"/>
                      <a:pt x="21" y="476"/>
                    </a:cubicBezTo>
                    <a:cubicBezTo>
                      <a:pt x="20" y="474"/>
                      <a:pt x="21" y="473"/>
                      <a:pt x="23" y="476"/>
                    </a:cubicBezTo>
                    <a:cubicBezTo>
                      <a:pt x="25" y="478"/>
                      <a:pt x="26" y="475"/>
                      <a:pt x="27" y="471"/>
                    </a:cubicBezTo>
                    <a:cubicBezTo>
                      <a:pt x="27" y="467"/>
                      <a:pt x="21" y="470"/>
                      <a:pt x="18" y="474"/>
                    </a:cubicBezTo>
                    <a:close/>
                    <a:moveTo>
                      <a:pt x="14" y="499"/>
                    </a:moveTo>
                    <a:cubicBezTo>
                      <a:pt x="14" y="503"/>
                      <a:pt x="12" y="507"/>
                      <a:pt x="15" y="507"/>
                    </a:cubicBezTo>
                    <a:cubicBezTo>
                      <a:pt x="15" y="506"/>
                      <a:pt x="15" y="506"/>
                      <a:pt x="15" y="506"/>
                    </a:cubicBezTo>
                    <a:cubicBezTo>
                      <a:pt x="20" y="506"/>
                      <a:pt x="13" y="493"/>
                      <a:pt x="14" y="499"/>
                    </a:cubicBezTo>
                    <a:close/>
                    <a:moveTo>
                      <a:pt x="15" y="479"/>
                    </a:moveTo>
                    <a:cubicBezTo>
                      <a:pt x="12" y="477"/>
                      <a:pt x="13" y="483"/>
                      <a:pt x="13" y="487"/>
                    </a:cubicBezTo>
                    <a:cubicBezTo>
                      <a:pt x="13" y="488"/>
                      <a:pt x="13" y="488"/>
                      <a:pt x="13" y="488"/>
                    </a:cubicBezTo>
                    <a:cubicBezTo>
                      <a:pt x="14" y="491"/>
                      <a:pt x="14" y="484"/>
                      <a:pt x="16" y="483"/>
                    </a:cubicBezTo>
                    <a:cubicBezTo>
                      <a:pt x="17" y="482"/>
                      <a:pt x="17" y="486"/>
                      <a:pt x="18" y="485"/>
                    </a:cubicBezTo>
                    <a:cubicBezTo>
                      <a:pt x="20" y="483"/>
                      <a:pt x="18" y="481"/>
                      <a:pt x="15" y="479"/>
                    </a:cubicBezTo>
                    <a:close/>
                    <a:moveTo>
                      <a:pt x="11" y="465"/>
                    </a:moveTo>
                    <a:cubicBezTo>
                      <a:pt x="14" y="466"/>
                      <a:pt x="11" y="459"/>
                      <a:pt x="10" y="456"/>
                    </a:cubicBezTo>
                    <a:cubicBezTo>
                      <a:pt x="9" y="453"/>
                      <a:pt x="8" y="464"/>
                      <a:pt x="11" y="465"/>
                    </a:cubicBezTo>
                    <a:close/>
                    <a:moveTo>
                      <a:pt x="9" y="451"/>
                    </a:moveTo>
                    <a:cubicBezTo>
                      <a:pt x="10" y="454"/>
                      <a:pt x="13" y="458"/>
                      <a:pt x="14" y="455"/>
                    </a:cubicBezTo>
                    <a:cubicBezTo>
                      <a:pt x="15" y="454"/>
                      <a:pt x="9" y="448"/>
                      <a:pt x="9" y="451"/>
                    </a:cubicBezTo>
                    <a:close/>
                    <a:moveTo>
                      <a:pt x="7" y="444"/>
                    </a:moveTo>
                    <a:cubicBezTo>
                      <a:pt x="4" y="442"/>
                      <a:pt x="7" y="446"/>
                      <a:pt x="10" y="448"/>
                    </a:cubicBezTo>
                    <a:cubicBezTo>
                      <a:pt x="10" y="448"/>
                      <a:pt x="10" y="448"/>
                      <a:pt x="10" y="448"/>
                    </a:cubicBezTo>
                    <a:cubicBezTo>
                      <a:pt x="12" y="450"/>
                      <a:pt x="11" y="445"/>
                      <a:pt x="7" y="44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4;p1">
                <a:extLst>
                  <a:ext uri="{FF2B5EF4-FFF2-40B4-BE49-F238E27FC236}">
                    <a16:creationId xmlns:a16="http://schemas.microsoft.com/office/drawing/2014/main" id="{C3554DC1-CD8E-519B-2455-FC97BAD7DAD6}"/>
                  </a:ext>
                </a:extLst>
              </p:cNvPr>
              <p:cNvSpPr/>
              <p:nvPr/>
            </p:nvSpPr>
            <p:spPr>
              <a:xfrm>
                <a:off x="1574894" y="2230489"/>
                <a:ext cx="994499" cy="1777630"/>
              </a:xfrm>
              <a:custGeom>
                <a:avLst/>
                <a:gdLst/>
                <a:ahLst/>
                <a:cxnLst/>
                <a:rect l="l" t="t" r="r" b="b"/>
                <a:pathLst>
                  <a:path w="256" h="416" extrusionOk="0">
                    <a:moveTo>
                      <a:pt x="255" y="321"/>
                    </a:moveTo>
                    <a:cubicBezTo>
                      <a:pt x="256" y="342"/>
                      <a:pt x="238" y="341"/>
                      <a:pt x="243" y="345"/>
                    </a:cubicBezTo>
                    <a:cubicBezTo>
                      <a:pt x="248" y="350"/>
                      <a:pt x="237" y="345"/>
                      <a:pt x="233" y="349"/>
                    </a:cubicBezTo>
                    <a:cubicBezTo>
                      <a:pt x="229" y="353"/>
                      <a:pt x="237" y="348"/>
                      <a:pt x="234" y="355"/>
                    </a:cubicBezTo>
                    <a:cubicBezTo>
                      <a:pt x="232" y="359"/>
                      <a:pt x="220" y="357"/>
                      <a:pt x="225" y="360"/>
                    </a:cubicBezTo>
                    <a:cubicBezTo>
                      <a:pt x="231" y="362"/>
                      <a:pt x="223" y="361"/>
                      <a:pt x="231" y="364"/>
                    </a:cubicBezTo>
                    <a:cubicBezTo>
                      <a:pt x="235" y="366"/>
                      <a:pt x="248" y="360"/>
                      <a:pt x="246" y="363"/>
                    </a:cubicBezTo>
                    <a:cubicBezTo>
                      <a:pt x="244" y="367"/>
                      <a:pt x="249" y="371"/>
                      <a:pt x="240" y="374"/>
                    </a:cubicBezTo>
                    <a:cubicBezTo>
                      <a:pt x="232" y="377"/>
                      <a:pt x="238" y="381"/>
                      <a:pt x="231" y="381"/>
                    </a:cubicBezTo>
                    <a:cubicBezTo>
                      <a:pt x="224" y="381"/>
                      <a:pt x="220" y="389"/>
                      <a:pt x="211" y="385"/>
                    </a:cubicBezTo>
                    <a:cubicBezTo>
                      <a:pt x="201" y="381"/>
                      <a:pt x="191" y="389"/>
                      <a:pt x="189" y="386"/>
                    </a:cubicBezTo>
                    <a:cubicBezTo>
                      <a:pt x="186" y="382"/>
                      <a:pt x="188" y="388"/>
                      <a:pt x="181" y="384"/>
                    </a:cubicBezTo>
                    <a:cubicBezTo>
                      <a:pt x="174" y="381"/>
                      <a:pt x="182" y="386"/>
                      <a:pt x="170" y="387"/>
                    </a:cubicBezTo>
                    <a:cubicBezTo>
                      <a:pt x="158" y="389"/>
                      <a:pt x="167" y="394"/>
                      <a:pt x="157" y="392"/>
                    </a:cubicBezTo>
                    <a:cubicBezTo>
                      <a:pt x="148" y="390"/>
                      <a:pt x="154" y="398"/>
                      <a:pt x="146" y="390"/>
                    </a:cubicBezTo>
                    <a:cubicBezTo>
                      <a:pt x="138" y="382"/>
                      <a:pt x="131" y="393"/>
                      <a:pt x="127" y="391"/>
                    </a:cubicBezTo>
                    <a:cubicBezTo>
                      <a:pt x="123" y="389"/>
                      <a:pt x="125" y="410"/>
                      <a:pt x="118" y="406"/>
                    </a:cubicBezTo>
                    <a:cubicBezTo>
                      <a:pt x="110" y="402"/>
                      <a:pt x="110" y="399"/>
                      <a:pt x="101" y="400"/>
                    </a:cubicBezTo>
                    <a:cubicBezTo>
                      <a:pt x="91" y="402"/>
                      <a:pt x="94" y="406"/>
                      <a:pt x="88" y="408"/>
                    </a:cubicBezTo>
                    <a:cubicBezTo>
                      <a:pt x="82" y="410"/>
                      <a:pt x="87" y="412"/>
                      <a:pt x="83" y="414"/>
                    </a:cubicBezTo>
                    <a:cubicBezTo>
                      <a:pt x="79" y="416"/>
                      <a:pt x="77" y="408"/>
                      <a:pt x="73" y="411"/>
                    </a:cubicBezTo>
                    <a:cubicBezTo>
                      <a:pt x="68" y="414"/>
                      <a:pt x="67" y="404"/>
                      <a:pt x="76" y="405"/>
                    </a:cubicBezTo>
                    <a:cubicBezTo>
                      <a:pt x="83" y="405"/>
                      <a:pt x="85" y="395"/>
                      <a:pt x="91" y="392"/>
                    </a:cubicBezTo>
                    <a:cubicBezTo>
                      <a:pt x="95" y="390"/>
                      <a:pt x="92" y="388"/>
                      <a:pt x="96" y="385"/>
                    </a:cubicBezTo>
                    <a:cubicBezTo>
                      <a:pt x="101" y="382"/>
                      <a:pt x="93" y="377"/>
                      <a:pt x="103" y="376"/>
                    </a:cubicBezTo>
                    <a:cubicBezTo>
                      <a:pt x="112" y="375"/>
                      <a:pt x="99" y="369"/>
                      <a:pt x="113" y="368"/>
                    </a:cubicBezTo>
                    <a:cubicBezTo>
                      <a:pt x="126" y="368"/>
                      <a:pt x="122" y="371"/>
                      <a:pt x="133" y="370"/>
                    </a:cubicBezTo>
                    <a:cubicBezTo>
                      <a:pt x="142" y="368"/>
                      <a:pt x="132" y="366"/>
                      <a:pt x="148" y="355"/>
                    </a:cubicBezTo>
                    <a:cubicBezTo>
                      <a:pt x="150" y="353"/>
                      <a:pt x="149" y="352"/>
                      <a:pt x="152" y="349"/>
                    </a:cubicBezTo>
                    <a:cubicBezTo>
                      <a:pt x="145" y="352"/>
                      <a:pt x="144" y="356"/>
                      <a:pt x="139" y="356"/>
                    </a:cubicBezTo>
                    <a:cubicBezTo>
                      <a:pt x="134" y="357"/>
                      <a:pt x="130" y="370"/>
                      <a:pt x="121" y="360"/>
                    </a:cubicBezTo>
                    <a:cubicBezTo>
                      <a:pt x="112" y="351"/>
                      <a:pt x="103" y="362"/>
                      <a:pt x="105" y="355"/>
                    </a:cubicBezTo>
                    <a:cubicBezTo>
                      <a:pt x="106" y="351"/>
                      <a:pt x="102" y="348"/>
                      <a:pt x="94" y="352"/>
                    </a:cubicBezTo>
                    <a:cubicBezTo>
                      <a:pt x="86" y="357"/>
                      <a:pt x="81" y="352"/>
                      <a:pt x="83" y="349"/>
                    </a:cubicBezTo>
                    <a:cubicBezTo>
                      <a:pt x="88" y="344"/>
                      <a:pt x="76" y="349"/>
                      <a:pt x="81" y="342"/>
                    </a:cubicBezTo>
                    <a:cubicBezTo>
                      <a:pt x="86" y="336"/>
                      <a:pt x="89" y="342"/>
                      <a:pt x="102" y="333"/>
                    </a:cubicBezTo>
                    <a:cubicBezTo>
                      <a:pt x="116" y="325"/>
                      <a:pt x="107" y="320"/>
                      <a:pt x="110" y="315"/>
                    </a:cubicBezTo>
                    <a:cubicBezTo>
                      <a:pt x="114" y="310"/>
                      <a:pt x="106" y="313"/>
                      <a:pt x="110" y="308"/>
                    </a:cubicBezTo>
                    <a:cubicBezTo>
                      <a:pt x="113" y="302"/>
                      <a:pt x="101" y="312"/>
                      <a:pt x="98" y="311"/>
                    </a:cubicBezTo>
                    <a:cubicBezTo>
                      <a:pt x="95" y="309"/>
                      <a:pt x="90" y="316"/>
                      <a:pt x="95" y="309"/>
                    </a:cubicBezTo>
                    <a:cubicBezTo>
                      <a:pt x="97" y="304"/>
                      <a:pt x="101" y="306"/>
                      <a:pt x="106" y="298"/>
                    </a:cubicBezTo>
                    <a:cubicBezTo>
                      <a:pt x="110" y="293"/>
                      <a:pt x="113" y="294"/>
                      <a:pt x="116" y="292"/>
                    </a:cubicBezTo>
                    <a:cubicBezTo>
                      <a:pt x="118" y="290"/>
                      <a:pt x="118" y="295"/>
                      <a:pt x="125" y="292"/>
                    </a:cubicBezTo>
                    <a:cubicBezTo>
                      <a:pt x="131" y="288"/>
                      <a:pt x="137" y="297"/>
                      <a:pt x="133" y="292"/>
                    </a:cubicBezTo>
                    <a:cubicBezTo>
                      <a:pt x="130" y="286"/>
                      <a:pt x="135" y="287"/>
                      <a:pt x="138" y="291"/>
                    </a:cubicBezTo>
                    <a:cubicBezTo>
                      <a:pt x="141" y="294"/>
                      <a:pt x="141" y="293"/>
                      <a:pt x="138" y="287"/>
                    </a:cubicBezTo>
                    <a:cubicBezTo>
                      <a:pt x="131" y="276"/>
                      <a:pt x="141" y="277"/>
                      <a:pt x="138" y="276"/>
                    </a:cubicBezTo>
                    <a:cubicBezTo>
                      <a:pt x="129" y="272"/>
                      <a:pt x="143" y="268"/>
                      <a:pt x="140" y="266"/>
                    </a:cubicBezTo>
                    <a:cubicBezTo>
                      <a:pt x="137" y="264"/>
                      <a:pt x="145" y="260"/>
                      <a:pt x="139" y="259"/>
                    </a:cubicBezTo>
                    <a:cubicBezTo>
                      <a:pt x="133" y="258"/>
                      <a:pt x="134" y="268"/>
                      <a:pt x="131" y="261"/>
                    </a:cubicBezTo>
                    <a:cubicBezTo>
                      <a:pt x="127" y="254"/>
                      <a:pt x="115" y="252"/>
                      <a:pt x="124" y="239"/>
                    </a:cubicBezTo>
                    <a:cubicBezTo>
                      <a:pt x="133" y="227"/>
                      <a:pt x="126" y="237"/>
                      <a:pt x="131" y="231"/>
                    </a:cubicBezTo>
                    <a:cubicBezTo>
                      <a:pt x="133" y="228"/>
                      <a:pt x="124" y="229"/>
                      <a:pt x="123" y="231"/>
                    </a:cubicBezTo>
                    <a:cubicBezTo>
                      <a:pt x="121" y="237"/>
                      <a:pt x="120" y="228"/>
                      <a:pt x="116" y="235"/>
                    </a:cubicBezTo>
                    <a:cubicBezTo>
                      <a:pt x="111" y="242"/>
                      <a:pt x="101" y="229"/>
                      <a:pt x="103" y="234"/>
                    </a:cubicBezTo>
                    <a:cubicBezTo>
                      <a:pt x="104" y="239"/>
                      <a:pt x="103" y="243"/>
                      <a:pt x="100" y="239"/>
                    </a:cubicBezTo>
                    <a:cubicBezTo>
                      <a:pt x="95" y="234"/>
                      <a:pt x="86" y="230"/>
                      <a:pt x="89" y="238"/>
                    </a:cubicBezTo>
                    <a:cubicBezTo>
                      <a:pt x="92" y="247"/>
                      <a:pt x="81" y="232"/>
                      <a:pt x="83" y="229"/>
                    </a:cubicBezTo>
                    <a:cubicBezTo>
                      <a:pt x="86" y="225"/>
                      <a:pt x="89" y="236"/>
                      <a:pt x="88" y="227"/>
                    </a:cubicBezTo>
                    <a:cubicBezTo>
                      <a:pt x="87" y="217"/>
                      <a:pt x="102" y="213"/>
                      <a:pt x="94" y="205"/>
                    </a:cubicBezTo>
                    <a:cubicBezTo>
                      <a:pt x="85" y="196"/>
                      <a:pt x="90" y="194"/>
                      <a:pt x="98" y="193"/>
                    </a:cubicBezTo>
                    <a:cubicBezTo>
                      <a:pt x="85" y="183"/>
                      <a:pt x="91" y="198"/>
                      <a:pt x="86" y="194"/>
                    </a:cubicBezTo>
                    <a:cubicBezTo>
                      <a:pt x="82" y="190"/>
                      <a:pt x="86" y="198"/>
                      <a:pt x="81" y="195"/>
                    </a:cubicBezTo>
                    <a:cubicBezTo>
                      <a:pt x="77" y="193"/>
                      <a:pt x="84" y="185"/>
                      <a:pt x="78" y="189"/>
                    </a:cubicBezTo>
                    <a:cubicBezTo>
                      <a:pt x="73" y="194"/>
                      <a:pt x="82" y="197"/>
                      <a:pt x="79" y="200"/>
                    </a:cubicBezTo>
                    <a:cubicBezTo>
                      <a:pt x="73" y="204"/>
                      <a:pt x="75" y="220"/>
                      <a:pt x="69" y="218"/>
                    </a:cubicBezTo>
                    <a:cubicBezTo>
                      <a:pt x="64" y="215"/>
                      <a:pt x="77" y="196"/>
                      <a:pt x="74" y="198"/>
                    </a:cubicBezTo>
                    <a:cubicBezTo>
                      <a:pt x="72" y="201"/>
                      <a:pt x="71" y="201"/>
                      <a:pt x="71" y="197"/>
                    </a:cubicBezTo>
                    <a:cubicBezTo>
                      <a:pt x="72" y="193"/>
                      <a:pt x="68" y="193"/>
                      <a:pt x="72" y="188"/>
                    </a:cubicBezTo>
                    <a:cubicBezTo>
                      <a:pt x="75" y="183"/>
                      <a:pt x="70" y="180"/>
                      <a:pt x="74" y="178"/>
                    </a:cubicBezTo>
                    <a:cubicBezTo>
                      <a:pt x="77" y="176"/>
                      <a:pt x="75" y="172"/>
                      <a:pt x="78" y="167"/>
                    </a:cubicBezTo>
                    <a:cubicBezTo>
                      <a:pt x="81" y="162"/>
                      <a:pt x="80" y="162"/>
                      <a:pt x="75" y="168"/>
                    </a:cubicBezTo>
                    <a:cubicBezTo>
                      <a:pt x="69" y="173"/>
                      <a:pt x="71" y="168"/>
                      <a:pt x="67" y="169"/>
                    </a:cubicBezTo>
                    <a:cubicBezTo>
                      <a:pt x="64" y="169"/>
                      <a:pt x="60" y="166"/>
                      <a:pt x="65" y="165"/>
                    </a:cubicBezTo>
                    <a:cubicBezTo>
                      <a:pt x="70" y="165"/>
                      <a:pt x="74" y="162"/>
                      <a:pt x="64" y="164"/>
                    </a:cubicBezTo>
                    <a:cubicBezTo>
                      <a:pt x="53" y="165"/>
                      <a:pt x="57" y="159"/>
                      <a:pt x="61" y="160"/>
                    </a:cubicBezTo>
                    <a:cubicBezTo>
                      <a:pt x="65" y="162"/>
                      <a:pt x="70" y="157"/>
                      <a:pt x="67" y="156"/>
                    </a:cubicBezTo>
                    <a:cubicBezTo>
                      <a:pt x="61" y="156"/>
                      <a:pt x="71" y="154"/>
                      <a:pt x="69" y="151"/>
                    </a:cubicBezTo>
                    <a:cubicBezTo>
                      <a:pt x="66" y="148"/>
                      <a:pt x="69" y="150"/>
                      <a:pt x="72" y="144"/>
                    </a:cubicBezTo>
                    <a:cubicBezTo>
                      <a:pt x="75" y="137"/>
                      <a:pt x="68" y="142"/>
                      <a:pt x="67" y="136"/>
                    </a:cubicBezTo>
                    <a:cubicBezTo>
                      <a:pt x="66" y="126"/>
                      <a:pt x="71" y="128"/>
                      <a:pt x="68" y="122"/>
                    </a:cubicBezTo>
                    <a:cubicBezTo>
                      <a:pt x="65" y="116"/>
                      <a:pt x="72" y="118"/>
                      <a:pt x="76" y="118"/>
                    </a:cubicBezTo>
                    <a:cubicBezTo>
                      <a:pt x="80" y="118"/>
                      <a:pt x="80" y="114"/>
                      <a:pt x="77" y="111"/>
                    </a:cubicBezTo>
                    <a:cubicBezTo>
                      <a:pt x="74" y="108"/>
                      <a:pt x="86" y="113"/>
                      <a:pt x="79" y="105"/>
                    </a:cubicBezTo>
                    <a:cubicBezTo>
                      <a:pt x="74" y="99"/>
                      <a:pt x="91" y="109"/>
                      <a:pt x="85" y="102"/>
                    </a:cubicBezTo>
                    <a:cubicBezTo>
                      <a:pt x="78" y="94"/>
                      <a:pt x="88" y="101"/>
                      <a:pt x="86" y="94"/>
                    </a:cubicBezTo>
                    <a:cubicBezTo>
                      <a:pt x="85" y="87"/>
                      <a:pt x="89" y="88"/>
                      <a:pt x="94" y="91"/>
                    </a:cubicBezTo>
                    <a:cubicBezTo>
                      <a:pt x="98" y="94"/>
                      <a:pt x="98" y="89"/>
                      <a:pt x="104" y="91"/>
                    </a:cubicBezTo>
                    <a:cubicBezTo>
                      <a:pt x="109" y="94"/>
                      <a:pt x="117" y="88"/>
                      <a:pt x="123" y="89"/>
                    </a:cubicBezTo>
                    <a:cubicBezTo>
                      <a:pt x="129" y="90"/>
                      <a:pt x="122" y="86"/>
                      <a:pt x="132" y="87"/>
                    </a:cubicBezTo>
                    <a:cubicBezTo>
                      <a:pt x="141" y="87"/>
                      <a:pt x="133" y="91"/>
                      <a:pt x="136" y="94"/>
                    </a:cubicBezTo>
                    <a:cubicBezTo>
                      <a:pt x="139" y="98"/>
                      <a:pt x="116" y="116"/>
                      <a:pt x="111" y="119"/>
                    </a:cubicBezTo>
                    <a:cubicBezTo>
                      <a:pt x="107" y="122"/>
                      <a:pt x="121" y="117"/>
                      <a:pt x="117" y="121"/>
                    </a:cubicBezTo>
                    <a:cubicBezTo>
                      <a:pt x="113" y="126"/>
                      <a:pt x="107" y="131"/>
                      <a:pt x="113" y="130"/>
                    </a:cubicBezTo>
                    <a:cubicBezTo>
                      <a:pt x="119" y="128"/>
                      <a:pt x="120" y="122"/>
                      <a:pt x="137" y="125"/>
                    </a:cubicBezTo>
                    <a:cubicBezTo>
                      <a:pt x="154" y="127"/>
                      <a:pt x="161" y="121"/>
                      <a:pt x="165" y="129"/>
                    </a:cubicBezTo>
                    <a:cubicBezTo>
                      <a:pt x="170" y="136"/>
                      <a:pt x="164" y="133"/>
                      <a:pt x="156" y="153"/>
                    </a:cubicBezTo>
                    <a:cubicBezTo>
                      <a:pt x="149" y="174"/>
                      <a:pt x="145" y="174"/>
                      <a:pt x="140" y="172"/>
                    </a:cubicBezTo>
                    <a:cubicBezTo>
                      <a:pt x="135" y="171"/>
                      <a:pt x="142" y="173"/>
                      <a:pt x="141" y="176"/>
                    </a:cubicBezTo>
                    <a:cubicBezTo>
                      <a:pt x="140" y="178"/>
                      <a:pt x="152" y="178"/>
                      <a:pt x="145" y="182"/>
                    </a:cubicBezTo>
                    <a:cubicBezTo>
                      <a:pt x="138" y="185"/>
                      <a:pt x="138" y="181"/>
                      <a:pt x="136" y="185"/>
                    </a:cubicBezTo>
                    <a:cubicBezTo>
                      <a:pt x="134" y="190"/>
                      <a:pt x="122" y="190"/>
                      <a:pt x="130" y="191"/>
                    </a:cubicBezTo>
                    <a:cubicBezTo>
                      <a:pt x="144" y="194"/>
                      <a:pt x="135" y="184"/>
                      <a:pt x="150" y="190"/>
                    </a:cubicBezTo>
                    <a:cubicBezTo>
                      <a:pt x="164" y="196"/>
                      <a:pt x="161" y="200"/>
                      <a:pt x="167" y="204"/>
                    </a:cubicBezTo>
                    <a:cubicBezTo>
                      <a:pt x="174" y="209"/>
                      <a:pt x="169" y="214"/>
                      <a:pt x="177" y="231"/>
                    </a:cubicBezTo>
                    <a:cubicBezTo>
                      <a:pt x="184" y="247"/>
                      <a:pt x="181" y="242"/>
                      <a:pt x="191" y="246"/>
                    </a:cubicBezTo>
                    <a:cubicBezTo>
                      <a:pt x="202" y="249"/>
                      <a:pt x="197" y="256"/>
                      <a:pt x="205" y="258"/>
                    </a:cubicBezTo>
                    <a:cubicBezTo>
                      <a:pt x="212" y="261"/>
                      <a:pt x="203" y="264"/>
                      <a:pt x="211" y="274"/>
                    </a:cubicBezTo>
                    <a:cubicBezTo>
                      <a:pt x="219" y="283"/>
                      <a:pt x="214" y="283"/>
                      <a:pt x="208" y="279"/>
                    </a:cubicBezTo>
                    <a:cubicBezTo>
                      <a:pt x="201" y="274"/>
                      <a:pt x="200" y="277"/>
                      <a:pt x="208" y="282"/>
                    </a:cubicBezTo>
                    <a:cubicBezTo>
                      <a:pt x="217" y="287"/>
                      <a:pt x="224" y="299"/>
                      <a:pt x="218" y="301"/>
                    </a:cubicBezTo>
                    <a:cubicBezTo>
                      <a:pt x="213" y="304"/>
                      <a:pt x="209" y="308"/>
                      <a:pt x="214" y="308"/>
                    </a:cubicBezTo>
                    <a:cubicBezTo>
                      <a:pt x="218" y="308"/>
                      <a:pt x="218" y="315"/>
                      <a:pt x="223" y="307"/>
                    </a:cubicBezTo>
                    <a:cubicBezTo>
                      <a:pt x="227" y="299"/>
                      <a:pt x="254" y="304"/>
                      <a:pt x="255" y="321"/>
                    </a:cubicBezTo>
                    <a:close/>
                    <a:moveTo>
                      <a:pt x="71" y="240"/>
                    </a:moveTo>
                    <a:cubicBezTo>
                      <a:pt x="68" y="242"/>
                      <a:pt x="61" y="242"/>
                      <a:pt x="66" y="240"/>
                    </a:cubicBezTo>
                    <a:cubicBezTo>
                      <a:pt x="71" y="237"/>
                      <a:pt x="72" y="234"/>
                      <a:pt x="68" y="234"/>
                    </a:cubicBezTo>
                    <a:cubicBezTo>
                      <a:pt x="65" y="234"/>
                      <a:pt x="64" y="226"/>
                      <a:pt x="60" y="221"/>
                    </a:cubicBezTo>
                    <a:cubicBezTo>
                      <a:pt x="57" y="217"/>
                      <a:pt x="48" y="222"/>
                      <a:pt x="42" y="222"/>
                    </a:cubicBezTo>
                    <a:cubicBezTo>
                      <a:pt x="36" y="222"/>
                      <a:pt x="41" y="226"/>
                      <a:pt x="32" y="227"/>
                    </a:cubicBezTo>
                    <a:cubicBezTo>
                      <a:pt x="23" y="230"/>
                      <a:pt x="31" y="238"/>
                      <a:pt x="21" y="239"/>
                    </a:cubicBezTo>
                    <a:cubicBezTo>
                      <a:pt x="11" y="240"/>
                      <a:pt x="26" y="241"/>
                      <a:pt x="14" y="246"/>
                    </a:cubicBezTo>
                    <a:cubicBezTo>
                      <a:pt x="0" y="252"/>
                      <a:pt x="33" y="266"/>
                      <a:pt x="34" y="258"/>
                    </a:cubicBezTo>
                    <a:cubicBezTo>
                      <a:pt x="34" y="252"/>
                      <a:pt x="39" y="246"/>
                      <a:pt x="41" y="254"/>
                    </a:cubicBezTo>
                    <a:cubicBezTo>
                      <a:pt x="43" y="261"/>
                      <a:pt x="46" y="257"/>
                      <a:pt x="47" y="262"/>
                    </a:cubicBezTo>
                    <a:cubicBezTo>
                      <a:pt x="48" y="268"/>
                      <a:pt x="48" y="264"/>
                      <a:pt x="56" y="262"/>
                    </a:cubicBezTo>
                    <a:cubicBezTo>
                      <a:pt x="63" y="261"/>
                      <a:pt x="59" y="270"/>
                      <a:pt x="66" y="260"/>
                    </a:cubicBezTo>
                    <a:cubicBezTo>
                      <a:pt x="70" y="254"/>
                      <a:pt x="73" y="258"/>
                      <a:pt x="73" y="255"/>
                    </a:cubicBezTo>
                    <a:cubicBezTo>
                      <a:pt x="73" y="251"/>
                      <a:pt x="68" y="254"/>
                      <a:pt x="70" y="252"/>
                    </a:cubicBezTo>
                    <a:cubicBezTo>
                      <a:pt x="72" y="250"/>
                      <a:pt x="72" y="243"/>
                      <a:pt x="73" y="247"/>
                    </a:cubicBezTo>
                    <a:cubicBezTo>
                      <a:pt x="74" y="252"/>
                      <a:pt x="76" y="254"/>
                      <a:pt x="77" y="250"/>
                    </a:cubicBezTo>
                    <a:cubicBezTo>
                      <a:pt x="78" y="247"/>
                      <a:pt x="75" y="239"/>
                      <a:pt x="71" y="240"/>
                    </a:cubicBezTo>
                    <a:close/>
                    <a:moveTo>
                      <a:pt x="95" y="264"/>
                    </a:moveTo>
                    <a:cubicBezTo>
                      <a:pt x="101" y="266"/>
                      <a:pt x="107" y="255"/>
                      <a:pt x="102" y="251"/>
                    </a:cubicBezTo>
                    <a:cubicBezTo>
                      <a:pt x="101" y="249"/>
                      <a:pt x="89" y="263"/>
                      <a:pt x="95" y="264"/>
                    </a:cubicBezTo>
                    <a:close/>
                    <a:moveTo>
                      <a:pt x="98" y="290"/>
                    </a:moveTo>
                    <a:cubicBezTo>
                      <a:pt x="95" y="294"/>
                      <a:pt x="102" y="300"/>
                      <a:pt x="106" y="294"/>
                    </a:cubicBezTo>
                    <a:cubicBezTo>
                      <a:pt x="110" y="289"/>
                      <a:pt x="102" y="283"/>
                      <a:pt x="98" y="290"/>
                    </a:cubicBezTo>
                    <a:close/>
                    <a:moveTo>
                      <a:pt x="79" y="203"/>
                    </a:moveTo>
                    <a:cubicBezTo>
                      <a:pt x="77" y="208"/>
                      <a:pt x="79" y="212"/>
                      <a:pt x="84" y="212"/>
                    </a:cubicBezTo>
                    <a:cubicBezTo>
                      <a:pt x="88" y="212"/>
                      <a:pt x="82" y="198"/>
                      <a:pt x="79" y="203"/>
                    </a:cubicBezTo>
                    <a:close/>
                    <a:moveTo>
                      <a:pt x="174" y="390"/>
                    </a:moveTo>
                    <a:cubicBezTo>
                      <a:pt x="181" y="396"/>
                      <a:pt x="187" y="392"/>
                      <a:pt x="184" y="389"/>
                    </a:cubicBezTo>
                    <a:cubicBezTo>
                      <a:pt x="181" y="387"/>
                      <a:pt x="179" y="387"/>
                      <a:pt x="174" y="390"/>
                    </a:cubicBezTo>
                    <a:close/>
                    <a:moveTo>
                      <a:pt x="56" y="102"/>
                    </a:moveTo>
                    <a:cubicBezTo>
                      <a:pt x="59" y="100"/>
                      <a:pt x="59" y="94"/>
                      <a:pt x="58" y="93"/>
                    </a:cubicBezTo>
                    <a:cubicBezTo>
                      <a:pt x="57" y="92"/>
                      <a:pt x="51" y="97"/>
                      <a:pt x="44" y="100"/>
                    </a:cubicBezTo>
                    <a:cubicBezTo>
                      <a:pt x="42" y="101"/>
                      <a:pt x="45" y="104"/>
                      <a:pt x="43" y="106"/>
                    </a:cubicBezTo>
                    <a:cubicBezTo>
                      <a:pt x="41" y="109"/>
                      <a:pt x="40" y="103"/>
                      <a:pt x="38" y="104"/>
                    </a:cubicBezTo>
                    <a:cubicBezTo>
                      <a:pt x="36" y="106"/>
                      <a:pt x="33" y="109"/>
                      <a:pt x="37" y="111"/>
                    </a:cubicBezTo>
                    <a:cubicBezTo>
                      <a:pt x="41" y="114"/>
                      <a:pt x="31" y="113"/>
                      <a:pt x="40" y="116"/>
                    </a:cubicBezTo>
                    <a:cubicBezTo>
                      <a:pt x="46" y="117"/>
                      <a:pt x="33" y="117"/>
                      <a:pt x="36" y="122"/>
                    </a:cubicBezTo>
                    <a:cubicBezTo>
                      <a:pt x="40" y="127"/>
                      <a:pt x="39" y="121"/>
                      <a:pt x="42" y="121"/>
                    </a:cubicBezTo>
                    <a:cubicBezTo>
                      <a:pt x="46" y="121"/>
                      <a:pt x="43" y="119"/>
                      <a:pt x="46" y="117"/>
                    </a:cubicBezTo>
                    <a:cubicBezTo>
                      <a:pt x="49" y="115"/>
                      <a:pt x="52" y="116"/>
                      <a:pt x="52" y="114"/>
                    </a:cubicBezTo>
                    <a:cubicBezTo>
                      <a:pt x="51" y="112"/>
                      <a:pt x="56" y="112"/>
                      <a:pt x="53" y="110"/>
                    </a:cubicBezTo>
                    <a:cubicBezTo>
                      <a:pt x="51" y="109"/>
                      <a:pt x="54" y="108"/>
                      <a:pt x="53" y="106"/>
                    </a:cubicBezTo>
                    <a:cubicBezTo>
                      <a:pt x="52" y="104"/>
                      <a:pt x="56" y="107"/>
                      <a:pt x="59" y="104"/>
                    </a:cubicBezTo>
                    <a:cubicBezTo>
                      <a:pt x="63" y="102"/>
                      <a:pt x="53" y="105"/>
                      <a:pt x="56" y="102"/>
                    </a:cubicBezTo>
                    <a:close/>
                    <a:moveTo>
                      <a:pt x="34" y="125"/>
                    </a:moveTo>
                    <a:cubicBezTo>
                      <a:pt x="32" y="127"/>
                      <a:pt x="29" y="124"/>
                      <a:pt x="26" y="127"/>
                    </a:cubicBezTo>
                    <a:cubicBezTo>
                      <a:pt x="24" y="129"/>
                      <a:pt x="34" y="134"/>
                      <a:pt x="37" y="129"/>
                    </a:cubicBezTo>
                    <a:cubicBezTo>
                      <a:pt x="40" y="125"/>
                      <a:pt x="35" y="124"/>
                      <a:pt x="34" y="125"/>
                    </a:cubicBezTo>
                    <a:close/>
                    <a:moveTo>
                      <a:pt x="31" y="137"/>
                    </a:moveTo>
                    <a:cubicBezTo>
                      <a:pt x="25" y="135"/>
                      <a:pt x="27" y="149"/>
                      <a:pt x="31" y="149"/>
                    </a:cubicBezTo>
                    <a:cubicBezTo>
                      <a:pt x="35" y="148"/>
                      <a:pt x="29" y="144"/>
                      <a:pt x="31" y="143"/>
                    </a:cubicBezTo>
                    <a:cubicBezTo>
                      <a:pt x="33" y="141"/>
                      <a:pt x="33" y="138"/>
                      <a:pt x="31" y="137"/>
                    </a:cubicBezTo>
                    <a:close/>
                    <a:moveTo>
                      <a:pt x="62" y="141"/>
                    </a:moveTo>
                    <a:cubicBezTo>
                      <a:pt x="58" y="140"/>
                      <a:pt x="59" y="125"/>
                      <a:pt x="56" y="125"/>
                    </a:cubicBezTo>
                    <a:cubicBezTo>
                      <a:pt x="52" y="124"/>
                      <a:pt x="55" y="132"/>
                      <a:pt x="53" y="134"/>
                    </a:cubicBezTo>
                    <a:cubicBezTo>
                      <a:pt x="52" y="135"/>
                      <a:pt x="49" y="127"/>
                      <a:pt x="47" y="129"/>
                    </a:cubicBezTo>
                    <a:cubicBezTo>
                      <a:pt x="45" y="131"/>
                      <a:pt x="48" y="132"/>
                      <a:pt x="48" y="134"/>
                    </a:cubicBezTo>
                    <a:cubicBezTo>
                      <a:pt x="48" y="135"/>
                      <a:pt x="40" y="133"/>
                      <a:pt x="46" y="138"/>
                    </a:cubicBezTo>
                    <a:cubicBezTo>
                      <a:pt x="48" y="140"/>
                      <a:pt x="48" y="136"/>
                      <a:pt x="51" y="138"/>
                    </a:cubicBezTo>
                    <a:cubicBezTo>
                      <a:pt x="54" y="141"/>
                      <a:pt x="49" y="139"/>
                      <a:pt x="53" y="144"/>
                    </a:cubicBezTo>
                    <a:cubicBezTo>
                      <a:pt x="56" y="147"/>
                      <a:pt x="57" y="144"/>
                      <a:pt x="62" y="145"/>
                    </a:cubicBezTo>
                    <a:cubicBezTo>
                      <a:pt x="67" y="145"/>
                      <a:pt x="60" y="150"/>
                      <a:pt x="62" y="151"/>
                    </a:cubicBezTo>
                    <a:cubicBezTo>
                      <a:pt x="64" y="153"/>
                      <a:pt x="70" y="145"/>
                      <a:pt x="70" y="142"/>
                    </a:cubicBezTo>
                    <a:cubicBezTo>
                      <a:pt x="71" y="140"/>
                      <a:pt x="66" y="142"/>
                      <a:pt x="62" y="141"/>
                    </a:cubicBezTo>
                    <a:close/>
                    <a:moveTo>
                      <a:pt x="64" y="170"/>
                    </a:moveTo>
                    <a:cubicBezTo>
                      <a:pt x="59" y="169"/>
                      <a:pt x="60" y="164"/>
                      <a:pt x="56" y="167"/>
                    </a:cubicBezTo>
                    <a:cubicBezTo>
                      <a:pt x="53" y="171"/>
                      <a:pt x="54" y="170"/>
                      <a:pt x="59" y="172"/>
                    </a:cubicBezTo>
                    <a:cubicBezTo>
                      <a:pt x="62" y="174"/>
                      <a:pt x="57" y="174"/>
                      <a:pt x="58" y="177"/>
                    </a:cubicBezTo>
                    <a:cubicBezTo>
                      <a:pt x="59" y="179"/>
                      <a:pt x="54" y="176"/>
                      <a:pt x="54" y="180"/>
                    </a:cubicBezTo>
                    <a:cubicBezTo>
                      <a:pt x="54" y="183"/>
                      <a:pt x="62" y="179"/>
                      <a:pt x="68" y="178"/>
                    </a:cubicBezTo>
                    <a:cubicBezTo>
                      <a:pt x="74" y="177"/>
                      <a:pt x="70" y="172"/>
                      <a:pt x="64" y="170"/>
                    </a:cubicBezTo>
                    <a:close/>
                    <a:moveTo>
                      <a:pt x="55" y="196"/>
                    </a:moveTo>
                    <a:cubicBezTo>
                      <a:pt x="54" y="193"/>
                      <a:pt x="47" y="200"/>
                      <a:pt x="50" y="202"/>
                    </a:cubicBezTo>
                    <a:cubicBezTo>
                      <a:pt x="52" y="204"/>
                      <a:pt x="55" y="197"/>
                      <a:pt x="56" y="201"/>
                    </a:cubicBezTo>
                    <a:cubicBezTo>
                      <a:pt x="57" y="205"/>
                      <a:pt x="53" y="205"/>
                      <a:pt x="55" y="206"/>
                    </a:cubicBezTo>
                    <a:cubicBezTo>
                      <a:pt x="56" y="208"/>
                      <a:pt x="57" y="206"/>
                      <a:pt x="60" y="204"/>
                    </a:cubicBezTo>
                    <a:cubicBezTo>
                      <a:pt x="64" y="202"/>
                      <a:pt x="60" y="199"/>
                      <a:pt x="60" y="194"/>
                    </a:cubicBezTo>
                    <a:cubicBezTo>
                      <a:pt x="59" y="190"/>
                      <a:pt x="56" y="198"/>
                      <a:pt x="55" y="196"/>
                    </a:cubicBezTo>
                    <a:close/>
                    <a:moveTo>
                      <a:pt x="62" y="197"/>
                    </a:moveTo>
                    <a:cubicBezTo>
                      <a:pt x="64" y="200"/>
                      <a:pt x="72" y="183"/>
                      <a:pt x="69" y="185"/>
                    </a:cubicBezTo>
                    <a:cubicBezTo>
                      <a:pt x="66" y="186"/>
                      <a:pt x="60" y="193"/>
                      <a:pt x="62" y="197"/>
                    </a:cubicBezTo>
                    <a:close/>
                    <a:moveTo>
                      <a:pt x="128" y="77"/>
                    </a:moveTo>
                    <a:cubicBezTo>
                      <a:pt x="126" y="77"/>
                      <a:pt x="128" y="83"/>
                      <a:pt x="132" y="83"/>
                    </a:cubicBezTo>
                    <a:cubicBezTo>
                      <a:pt x="136" y="83"/>
                      <a:pt x="130" y="76"/>
                      <a:pt x="128" y="77"/>
                    </a:cubicBezTo>
                    <a:close/>
                    <a:moveTo>
                      <a:pt x="141" y="75"/>
                    </a:moveTo>
                    <a:cubicBezTo>
                      <a:pt x="139" y="72"/>
                      <a:pt x="134" y="75"/>
                      <a:pt x="136" y="72"/>
                    </a:cubicBezTo>
                    <a:cubicBezTo>
                      <a:pt x="138" y="69"/>
                      <a:pt x="136" y="69"/>
                      <a:pt x="133" y="68"/>
                    </a:cubicBezTo>
                    <a:cubicBezTo>
                      <a:pt x="130" y="66"/>
                      <a:pt x="128" y="72"/>
                      <a:pt x="130" y="75"/>
                    </a:cubicBezTo>
                    <a:cubicBezTo>
                      <a:pt x="133" y="79"/>
                      <a:pt x="136" y="75"/>
                      <a:pt x="138" y="77"/>
                    </a:cubicBezTo>
                    <a:cubicBezTo>
                      <a:pt x="140" y="80"/>
                      <a:pt x="144" y="76"/>
                      <a:pt x="143" y="75"/>
                    </a:cubicBezTo>
                    <a:cubicBezTo>
                      <a:pt x="142" y="74"/>
                      <a:pt x="142" y="78"/>
                      <a:pt x="141" y="75"/>
                    </a:cubicBezTo>
                    <a:close/>
                    <a:moveTo>
                      <a:pt x="137" y="80"/>
                    </a:moveTo>
                    <a:cubicBezTo>
                      <a:pt x="136" y="81"/>
                      <a:pt x="137" y="84"/>
                      <a:pt x="138" y="84"/>
                    </a:cubicBezTo>
                    <a:cubicBezTo>
                      <a:pt x="140" y="84"/>
                      <a:pt x="139" y="80"/>
                      <a:pt x="137" y="80"/>
                    </a:cubicBezTo>
                    <a:close/>
                    <a:moveTo>
                      <a:pt x="143" y="65"/>
                    </a:moveTo>
                    <a:cubicBezTo>
                      <a:pt x="143" y="66"/>
                      <a:pt x="145" y="64"/>
                      <a:pt x="146" y="65"/>
                    </a:cubicBezTo>
                    <a:cubicBezTo>
                      <a:pt x="148" y="65"/>
                      <a:pt x="151" y="60"/>
                      <a:pt x="148" y="61"/>
                    </a:cubicBezTo>
                    <a:cubicBezTo>
                      <a:pt x="146" y="63"/>
                      <a:pt x="145" y="59"/>
                      <a:pt x="143" y="65"/>
                    </a:cubicBezTo>
                    <a:close/>
                    <a:moveTo>
                      <a:pt x="144" y="69"/>
                    </a:moveTo>
                    <a:cubicBezTo>
                      <a:pt x="143" y="71"/>
                      <a:pt x="146" y="71"/>
                      <a:pt x="147" y="70"/>
                    </a:cubicBezTo>
                    <a:cubicBezTo>
                      <a:pt x="147" y="69"/>
                      <a:pt x="144" y="65"/>
                      <a:pt x="144" y="69"/>
                    </a:cubicBezTo>
                    <a:close/>
                    <a:moveTo>
                      <a:pt x="136" y="59"/>
                    </a:moveTo>
                    <a:cubicBezTo>
                      <a:pt x="135" y="61"/>
                      <a:pt x="139" y="64"/>
                      <a:pt x="140" y="64"/>
                    </a:cubicBezTo>
                    <a:cubicBezTo>
                      <a:pt x="141" y="63"/>
                      <a:pt x="138" y="58"/>
                      <a:pt x="136" y="59"/>
                    </a:cubicBezTo>
                    <a:close/>
                    <a:moveTo>
                      <a:pt x="182" y="17"/>
                    </a:moveTo>
                    <a:cubicBezTo>
                      <a:pt x="183" y="15"/>
                      <a:pt x="181" y="12"/>
                      <a:pt x="180" y="16"/>
                    </a:cubicBezTo>
                    <a:cubicBezTo>
                      <a:pt x="179" y="19"/>
                      <a:pt x="178" y="14"/>
                      <a:pt x="179" y="10"/>
                    </a:cubicBezTo>
                    <a:cubicBezTo>
                      <a:pt x="180" y="5"/>
                      <a:pt x="169" y="15"/>
                      <a:pt x="171" y="15"/>
                    </a:cubicBezTo>
                    <a:cubicBezTo>
                      <a:pt x="174" y="15"/>
                      <a:pt x="179" y="18"/>
                      <a:pt x="178" y="20"/>
                    </a:cubicBezTo>
                    <a:cubicBezTo>
                      <a:pt x="176" y="23"/>
                      <a:pt x="170" y="20"/>
                      <a:pt x="170" y="24"/>
                    </a:cubicBezTo>
                    <a:cubicBezTo>
                      <a:pt x="170" y="29"/>
                      <a:pt x="172" y="24"/>
                      <a:pt x="174" y="27"/>
                    </a:cubicBezTo>
                    <a:cubicBezTo>
                      <a:pt x="176" y="30"/>
                      <a:pt x="176" y="24"/>
                      <a:pt x="179" y="27"/>
                    </a:cubicBezTo>
                    <a:cubicBezTo>
                      <a:pt x="182" y="29"/>
                      <a:pt x="175" y="36"/>
                      <a:pt x="179" y="40"/>
                    </a:cubicBezTo>
                    <a:cubicBezTo>
                      <a:pt x="181" y="43"/>
                      <a:pt x="180" y="36"/>
                      <a:pt x="181" y="34"/>
                    </a:cubicBezTo>
                    <a:cubicBezTo>
                      <a:pt x="183" y="32"/>
                      <a:pt x="183" y="29"/>
                      <a:pt x="182" y="27"/>
                    </a:cubicBezTo>
                    <a:cubicBezTo>
                      <a:pt x="181" y="24"/>
                      <a:pt x="183" y="24"/>
                      <a:pt x="184" y="18"/>
                    </a:cubicBezTo>
                    <a:cubicBezTo>
                      <a:pt x="186" y="12"/>
                      <a:pt x="182" y="20"/>
                      <a:pt x="182" y="17"/>
                    </a:cubicBezTo>
                    <a:close/>
                    <a:moveTo>
                      <a:pt x="185" y="4"/>
                    </a:moveTo>
                    <a:cubicBezTo>
                      <a:pt x="183" y="4"/>
                      <a:pt x="184" y="7"/>
                      <a:pt x="182" y="8"/>
                    </a:cubicBezTo>
                    <a:cubicBezTo>
                      <a:pt x="181" y="9"/>
                      <a:pt x="181" y="10"/>
                      <a:pt x="183" y="13"/>
                    </a:cubicBezTo>
                    <a:cubicBezTo>
                      <a:pt x="184" y="16"/>
                      <a:pt x="184" y="10"/>
                      <a:pt x="185" y="9"/>
                    </a:cubicBezTo>
                    <a:cubicBezTo>
                      <a:pt x="187" y="8"/>
                      <a:pt x="186" y="5"/>
                      <a:pt x="185" y="4"/>
                    </a:cubicBezTo>
                    <a:close/>
                    <a:moveTo>
                      <a:pt x="189" y="0"/>
                    </a:moveTo>
                    <a:cubicBezTo>
                      <a:pt x="187" y="0"/>
                      <a:pt x="186" y="4"/>
                      <a:pt x="189" y="6"/>
                    </a:cubicBezTo>
                    <a:cubicBezTo>
                      <a:pt x="191" y="7"/>
                      <a:pt x="192" y="0"/>
                      <a:pt x="189" y="0"/>
                    </a:cubicBezTo>
                    <a:close/>
                  </a:path>
                </a:pathLst>
              </a:custGeom>
              <a:solidFill>
                <a:srgbClr val="F7CAAC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" name="Google Shape;155;p1">
                <a:extLst>
                  <a:ext uri="{FF2B5EF4-FFF2-40B4-BE49-F238E27FC236}">
                    <a16:creationId xmlns:a16="http://schemas.microsoft.com/office/drawing/2014/main" id="{38DDC50D-BB45-5529-8242-4500304F54F1}"/>
                  </a:ext>
                </a:extLst>
              </p:cNvPr>
              <p:cNvSpPr/>
              <p:nvPr/>
            </p:nvSpPr>
            <p:spPr>
              <a:xfrm>
                <a:off x="1490255" y="4927398"/>
                <a:ext cx="1315146" cy="1145066"/>
              </a:xfrm>
              <a:custGeom>
                <a:avLst/>
                <a:gdLst/>
                <a:ahLst/>
                <a:cxnLst/>
                <a:rect l="l" t="t" r="r" b="b"/>
                <a:pathLst>
                  <a:path w="339" h="268" extrusionOk="0">
                    <a:moveTo>
                      <a:pt x="312" y="61"/>
                    </a:moveTo>
                    <a:cubicBezTo>
                      <a:pt x="319" y="74"/>
                      <a:pt x="288" y="79"/>
                      <a:pt x="287" y="86"/>
                    </a:cubicBezTo>
                    <a:cubicBezTo>
                      <a:pt x="286" y="93"/>
                      <a:pt x="256" y="93"/>
                      <a:pt x="252" y="102"/>
                    </a:cubicBezTo>
                    <a:cubicBezTo>
                      <a:pt x="250" y="108"/>
                      <a:pt x="264" y="107"/>
                      <a:pt x="250" y="112"/>
                    </a:cubicBezTo>
                    <a:cubicBezTo>
                      <a:pt x="244" y="115"/>
                      <a:pt x="222" y="145"/>
                      <a:pt x="225" y="157"/>
                    </a:cubicBezTo>
                    <a:cubicBezTo>
                      <a:pt x="229" y="171"/>
                      <a:pt x="237" y="170"/>
                      <a:pt x="238" y="174"/>
                    </a:cubicBezTo>
                    <a:cubicBezTo>
                      <a:pt x="238" y="178"/>
                      <a:pt x="211" y="190"/>
                      <a:pt x="214" y="209"/>
                    </a:cubicBezTo>
                    <a:cubicBezTo>
                      <a:pt x="214" y="215"/>
                      <a:pt x="215" y="214"/>
                      <a:pt x="204" y="215"/>
                    </a:cubicBezTo>
                    <a:cubicBezTo>
                      <a:pt x="185" y="216"/>
                      <a:pt x="185" y="246"/>
                      <a:pt x="177" y="240"/>
                    </a:cubicBezTo>
                    <a:cubicBezTo>
                      <a:pt x="173" y="236"/>
                      <a:pt x="157" y="247"/>
                      <a:pt x="143" y="241"/>
                    </a:cubicBezTo>
                    <a:cubicBezTo>
                      <a:pt x="133" y="236"/>
                      <a:pt x="123" y="241"/>
                      <a:pt x="122" y="246"/>
                    </a:cubicBezTo>
                    <a:cubicBezTo>
                      <a:pt x="120" y="252"/>
                      <a:pt x="108" y="247"/>
                      <a:pt x="104" y="254"/>
                    </a:cubicBezTo>
                    <a:cubicBezTo>
                      <a:pt x="101" y="261"/>
                      <a:pt x="99" y="260"/>
                      <a:pt x="97" y="263"/>
                    </a:cubicBezTo>
                    <a:cubicBezTo>
                      <a:pt x="96" y="267"/>
                      <a:pt x="93" y="268"/>
                      <a:pt x="86" y="260"/>
                    </a:cubicBezTo>
                    <a:cubicBezTo>
                      <a:pt x="78" y="252"/>
                      <a:pt x="73" y="245"/>
                      <a:pt x="73" y="239"/>
                    </a:cubicBezTo>
                    <a:cubicBezTo>
                      <a:pt x="73" y="233"/>
                      <a:pt x="60" y="221"/>
                      <a:pt x="50" y="226"/>
                    </a:cubicBezTo>
                    <a:cubicBezTo>
                      <a:pt x="48" y="221"/>
                      <a:pt x="46" y="207"/>
                      <a:pt x="55" y="199"/>
                    </a:cubicBezTo>
                    <a:cubicBezTo>
                      <a:pt x="64" y="192"/>
                      <a:pt x="61" y="192"/>
                      <a:pt x="57" y="191"/>
                    </a:cubicBezTo>
                    <a:cubicBezTo>
                      <a:pt x="52" y="190"/>
                      <a:pt x="47" y="184"/>
                      <a:pt x="57" y="170"/>
                    </a:cubicBezTo>
                    <a:cubicBezTo>
                      <a:pt x="67" y="157"/>
                      <a:pt x="55" y="166"/>
                      <a:pt x="53" y="156"/>
                    </a:cubicBezTo>
                    <a:cubicBezTo>
                      <a:pt x="51" y="145"/>
                      <a:pt x="42" y="143"/>
                      <a:pt x="53" y="142"/>
                    </a:cubicBezTo>
                    <a:cubicBezTo>
                      <a:pt x="63" y="141"/>
                      <a:pt x="64" y="138"/>
                      <a:pt x="60" y="130"/>
                    </a:cubicBezTo>
                    <a:cubicBezTo>
                      <a:pt x="57" y="122"/>
                      <a:pt x="66" y="122"/>
                      <a:pt x="64" y="102"/>
                    </a:cubicBezTo>
                    <a:cubicBezTo>
                      <a:pt x="63" y="94"/>
                      <a:pt x="88" y="77"/>
                      <a:pt x="75" y="75"/>
                    </a:cubicBezTo>
                    <a:cubicBezTo>
                      <a:pt x="65" y="73"/>
                      <a:pt x="78" y="66"/>
                      <a:pt x="63" y="65"/>
                    </a:cubicBezTo>
                    <a:cubicBezTo>
                      <a:pt x="48" y="63"/>
                      <a:pt x="56" y="73"/>
                      <a:pt x="45" y="68"/>
                    </a:cubicBezTo>
                    <a:cubicBezTo>
                      <a:pt x="34" y="62"/>
                      <a:pt x="34" y="72"/>
                      <a:pt x="30" y="69"/>
                    </a:cubicBezTo>
                    <a:cubicBezTo>
                      <a:pt x="26" y="66"/>
                      <a:pt x="36" y="62"/>
                      <a:pt x="32" y="59"/>
                    </a:cubicBezTo>
                    <a:cubicBezTo>
                      <a:pt x="28" y="57"/>
                      <a:pt x="27" y="57"/>
                      <a:pt x="15" y="68"/>
                    </a:cubicBezTo>
                    <a:cubicBezTo>
                      <a:pt x="12" y="61"/>
                      <a:pt x="16" y="52"/>
                      <a:pt x="11" y="46"/>
                    </a:cubicBezTo>
                    <a:cubicBezTo>
                      <a:pt x="7" y="40"/>
                      <a:pt x="11" y="36"/>
                      <a:pt x="5" y="33"/>
                    </a:cubicBezTo>
                    <a:cubicBezTo>
                      <a:pt x="0" y="29"/>
                      <a:pt x="12" y="18"/>
                      <a:pt x="22" y="18"/>
                    </a:cubicBezTo>
                    <a:cubicBezTo>
                      <a:pt x="32" y="18"/>
                      <a:pt x="22" y="11"/>
                      <a:pt x="34" y="5"/>
                    </a:cubicBezTo>
                    <a:cubicBezTo>
                      <a:pt x="46" y="0"/>
                      <a:pt x="49" y="10"/>
                      <a:pt x="68" y="10"/>
                    </a:cubicBezTo>
                    <a:cubicBezTo>
                      <a:pt x="88" y="10"/>
                      <a:pt x="87" y="6"/>
                      <a:pt x="100" y="10"/>
                    </a:cubicBezTo>
                    <a:cubicBezTo>
                      <a:pt x="125" y="18"/>
                      <a:pt x="135" y="9"/>
                      <a:pt x="150" y="14"/>
                    </a:cubicBezTo>
                    <a:cubicBezTo>
                      <a:pt x="165" y="18"/>
                      <a:pt x="160" y="11"/>
                      <a:pt x="173" y="16"/>
                    </a:cubicBezTo>
                    <a:cubicBezTo>
                      <a:pt x="182" y="20"/>
                      <a:pt x="185" y="16"/>
                      <a:pt x="190" y="16"/>
                    </a:cubicBezTo>
                    <a:cubicBezTo>
                      <a:pt x="194" y="21"/>
                      <a:pt x="200" y="17"/>
                      <a:pt x="199" y="23"/>
                    </a:cubicBezTo>
                    <a:cubicBezTo>
                      <a:pt x="198" y="30"/>
                      <a:pt x="213" y="25"/>
                      <a:pt x="217" y="34"/>
                    </a:cubicBezTo>
                    <a:cubicBezTo>
                      <a:pt x="220" y="39"/>
                      <a:pt x="226" y="32"/>
                      <a:pt x="231" y="38"/>
                    </a:cubicBezTo>
                    <a:cubicBezTo>
                      <a:pt x="235" y="42"/>
                      <a:pt x="235" y="36"/>
                      <a:pt x="246" y="39"/>
                    </a:cubicBezTo>
                    <a:cubicBezTo>
                      <a:pt x="255" y="41"/>
                      <a:pt x="243" y="26"/>
                      <a:pt x="269" y="42"/>
                    </a:cubicBezTo>
                    <a:cubicBezTo>
                      <a:pt x="269" y="48"/>
                      <a:pt x="274" y="48"/>
                      <a:pt x="276" y="46"/>
                    </a:cubicBezTo>
                    <a:cubicBezTo>
                      <a:pt x="290" y="55"/>
                      <a:pt x="288" y="47"/>
                      <a:pt x="296" y="51"/>
                    </a:cubicBezTo>
                    <a:cubicBezTo>
                      <a:pt x="304" y="55"/>
                      <a:pt x="297" y="47"/>
                      <a:pt x="310" y="48"/>
                    </a:cubicBezTo>
                    <a:cubicBezTo>
                      <a:pt x="322" y="57"/>
                      <a:pt x="308" y="54"/>
                      <a:pt x="312" y="61"/>
                    </a:cubicBezTo>
                    <a:close/>
                    <a:moveTo>
                      <a:pt x="311" y="137"/>
                    </a:moveTo>
                    <a:cubicBezTo>
                      <a:pt x="310" y="129"/>
                      <a:pt x="288" y="144"/>
                      <a:pt x="292" y="148"/>
                    </a:cubicBezTo>
                    <a:cubicBezTo>
                      <a:pt x="293" y="149"/>
                      <a:pt x="292" y="150"/>
                      <a:pt x="297" y="148"/>
                    </a:cubicBezTo>
                    <a:cubicBezTo>
                      <a:pt x="301" y="146"/>
                      <a:pt x="299" y="151"/>
                      <a:pt x="306" y="155"/>
                    </a:cubicBezTo>
                    <a:cubicBezTo>
                      <a:pt x="312" y="160"/>
                      <a:pt x="314" y="149"/>
                      <a:pt x="319" y="142"/>
                    </a:cubicBezTo>
                    <a:cubicBezTo>
                      <a:pt x="323" y="135"/>
                      <a:pt x="311" y="145"/>
                      <a:pt x="311" y="137"/>
                    </a:cubicBezTo>
                    <a:close/>
                    <a:moveTo>
                      <a:pt x="327" y="133"/>
                    </a:moveTo>
                    <a:cubicBezTo>
                      <a:pt x="328" y="136"/>
                      <a:pt x="331" y="132"/>
                      <a:pt x="335" y="136"/>
                    </a:cubicBezTo>
                    <a:cubicBezTo>
                      <a:pt x="339" y="140"/>
                      <a:pt x="339" y="137"/>
                      <a:pt x="338" y="132"/>
                    </a:cubicBezTo>
                    <a:cubicBezTo>
                      <a:pt x="337" y="127"/>
                      <a:pt x="326" y="128"/>
                      <a:pt x="327" y="133"/>
                    </a:cubicBezTo>
                    <a:close/>
                    <a:moveTo>
                      <a:pt x="263" y="170"/>
                    </a:moveTo>
                    <a:cubicBezTo>
                      <a:pt x="265" y="173"/>
                      <a:pt x="274" y="165"/>
                      <a:pt x="271" y="162"/>
                    </a:cubicBezTo>
                    <a:cubicBezTo>
                      <a:pt x="268" y="158"/>
                      <a:pt x="260" y="168"/>
                      <a:pt x="263" y="170"/>
                    </a:cubicBezTo>
                    <a:close/>
                  </a:path>
                </a:pathLst>
              </a:custGeom>
              <a:solidFill>
                <a:srgbClr val="BF9000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" name="Google Shape;156;p1">
                <a:extLst>
                  <a:ext uri="{FF2B5EF4-FFF2-40B4-BE49-F238E27FC236}">
                    <a16:creationId xmlns:a16="http://schemas.microsoft.com/office/drawing/2014/main" id="{A90D1E0D-9548-D3B6-669C-181A7F3594D3}"/>
                  </a:ext>
                </a:extLst>
              </p:cNvPr>
              <p:cNvSpPr/>
              <p:nvPr/>
            </p:nvSpPr>
            <p:spPr>
              <a:xfrm>
                <a:off x="5731928" y="6520455"/>
                <a:ext cx="73245" cy="197116"/>
              </a:xfrm>
              <a:custGeom>
                <a:avLst/>
                <a:gdLst/>
                <a:ahLst/>
                <a:cxnLst/>
                <a:rect l="l" t="t" r="r" b="b"/>
                <a:pathLst>
                  <a:path w="19" h="46" extrusionOk="0">
                    <a:moveTo>
                      <a:pt x="6" y="8"/>
                    </a:moveTo>
                    <a:cubicBezTo>
                      <a:pt x="2" y="14"/>
                      <a:pt x="6" y="23"/>
                      <a:pt x="5" y="26"/>
                    </a:cubicBezTo>
                    <a:cubicBezTo>
                      <a:pt x="5" y="27"/>
                      <a:pt x="3" y="27"/>
                      <a:pt x="3" y="28"/>
                    </a:cubicBezTo>
                    <a:cubicBezTo>
                      <a:pt x="4" y="29"/>
                      <a:pt x="5" y="28"/>
                      <a:pt x="6" y="28"/>
                    </a:cubicBezTo>
                    <a:cubicBezTo>
                      <a:pt x="13" y="31"/>
                      <a:pt x="3" y="34"/>
                      <a:pt x="2" y="39"/>
                    </a:cubicBezTo>
                    <a:cubicBezTo>
                      <a:pt x="2" y="39"/>
                      <a:pt x="0" y="43"/>
                      <a:pt x="1" y="43"/>
                    </a:cubicBezTo>
                    <a:cubicBezTo>
                      <a:pt x="9" y="46"/>
                      <a:pt x="14" y="43"/>
                      <a:pt x="16" y="37"/>
                    </a:cubicBezTo>
                    <a:cubicBezTo>
                      <a:pt x="19" y="29"/>
                      <a:pt x="17" y="16"/>
                      <a:pt x="17" y="10"/>
                    </a:cubicBezTo>
                    <a:cubicBezTo>
                      <a:pt x="14" y="10"/>
                      <a:pt x="10" y="0"/>
                      <a:pt x="6" y="8"/>
                    </a:cubicBezTo>
                    <a:close/>
                  </a:path>
                </a:pathLst>
              </a:custGeom>
              <a:solidFill>
                <a:srgbClr val="833C0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" name="Google Shape;157;p1">
                <a:extLst>
                  <a:ext uri="{FF2B5EF4-FFF2-40B4-BE49-F238E27FC236}">
                    <a16:creationId xmlns:a16="http://schemas.microsoft.com/office/drawing/2014/main" id="{218BFEF9-19B7-5F9C-4FA3-A622D1445135}"/>
                  </a:ext>
                </a:extLst>
              </p:cNvPr>
              <p:cNvSpPr/>
              <p:nvPr/>
            </p:nvSpPr>
            <p:spPr>
              <a:xfrm>
                <a:off x="5678216" y="6439816"/>
                <a:ext cx="138351" cy="447991"/>
              </a:xfrm>
              <a:custGeom>
                <a:avLst/>
                <a:gdLst/>
                <a:ahLst/>
                <a:cxnLst/>
                <a:rect l="l" t="t" r="r" b="b"/>
                <a:pathLst>
                  <a:path w="36" h="105" extrusionOk="0">
                    <a:moveTo>
                      <a:pt x="29" y="69"/>
                    </a:moveTo>
                    <a:cubicBezTo>
                      <a:pt x="29" y="64"/>
                      <a:pt x="29" y="61"/>
                      <a:pt x="30" y="56"/>
                    </a:cubicBezTo>
                    <a:cubicBezTo>
                      <a:pt x="28" y="62"/>
                      <a:pt x="23" y="65"/>
                      <a:pt x="15" y="62"/>
                    </a:cubicBezTo>
                    <a:cubicBezTo>
                      <a:pt x="14" y="62"/>
                      <a:pt x="16" y="58"/>
                      <a:pt x="16" y="58"/>
                    </a:cubicBezTo>
                    <a:cubicBezTo>
                      <a:pt x="17" y="53"/>
                      <a:pt x="27" y="50"/>
                      <a:pt x="20" y="47"/>
                    </a:cubicBezTo>
                    <a:cubicBezTo>
                      <a:pt x="19" y="47"/>
                      <a:pt x="18" y="48"/>
                      <a:pt x="17" y="47"/>
                    </a:cubicBezTo>
                    <a:cubicBezTo>
                      <a:pt x="17" y="46"/>
                      <a:pt x="19" y="46"/>
                      <a:pt x="19" y="45"/>
                    </a:cubicBezTo>
                    <a:cubicBezTo>
                      <a:pt x="20" y="42"/>
                      <a:pt x="16" y="33"/>
                      <a:pt x="20" y="27"/>
                    </a:cubicBezTo>
                    <a:cubicBezTo>
                      <a:pt x="24" y="19"/>
                      <a:pt x="28" y="29"/>
                      <a:pt x="31" y="29"/>
                    </a:cubicBezTo>
                    <a:cubicBezTo>
                      <a:pt x="32" y="29"/>
                      <a:pt x="32" y="28"/>
                      <a:pt x="32" y="28"/>
                    </a:cubicBezTo>
                    <a:cubicBezTo>
                      <a:pt x="32" y="24"/>
                      <a:pt x="32" y="18"/>
                      <a:pt x="34" y="17"/>
                    </a:cubicBezTo>
                    <a:cubicBezTo>
                      <a:pt x="35" y="15"/>
                      <a:pt x="36" y="15"/>
                      <a:pt x="35" y="13"/>
                    </a:cubicBezTo>
                    <a:cubicBezTo>
                      <a:pt x="35" y="11"/>
                      <a:pt x="36" y="5"/>
                      <a:pt x="35" y="4"/>
                    </a:cubicBezTo>
                    <a:cubicBezTo>
                      <a:pt x="34" y="3"/>
                      <a:pt x="35" y="2"/>
                      <a:pt x="34" y="2"/>
                    </a:cubicBezTo>
                    <a:cubicBezTo>
                      <a:pt x="33" y="3"/>
                      <a:pt x="33" y="2"/>
                      <a:pt x="33" y="1"/>
                    </a:cubicBezTo>
                    <a:cubicBezTo>
                      <a:pt x="32" y="1"/>
                      <a:pt x="32" y="0"/>
                      <a:pt x="32" y="0"/>
                    </a:cubicBezTo>
                    <a:cubicBezTo>
                      <a:pt x="31" y="0"/>
                      <a:pt x="31" y="5"/>
                      <a:pt x="30" y="6"/>
                    </a:cubicBezTo>
                    <a:cubicBezTo>
                      <a:pt x="28" y="8"/>
                      <a:pt x="23" y="6"/>
                      <a:pt x="20" y="6"/>
                    </a:cubicBezTo>
                    <a:cubicBezTo>
                      <a:pt x="16" y="18"/>
                      <a:pt x="9" y="48"/>
                      <a:pt x="6" y="54"/>
                    </a:cubicBezTo>
                    <a:cubicBezTo>
                      <a:pt x="10" y="56"/>
                      <a:pt x="2" y="65"/>
                      <a:pt x="1" y="65"/>
                    </a:cubicBezTo>
                    <a:cubicBezTo>
                      <a:pt x="1" y="66"/>
                      <a:pt x="0" y="67"/>
                      <a:pt x="0" y="67"/>
                    </a:cubicBezTo>
                    <a:cubicBezTo>
                      <a:pt x="4" y="79"/>
                      <a:pt x="7" y="92"/>
                      <a:pt x="11" y="105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2" y="103"/>
                      <a:pt x="22" y="102"/>
                      <a:pt x="22" y="101"/>
                    </a:cubicBezTo>
                    <a:cubicBezTo>
                      <a:pt x="21" y="90"/>
                      <a:pt x="30" y="74"/>
                      <a:pt x="29" y="69"/>
                    </a:cubicBezTo>
                    <a:close/>
                  </a:path>
                </a:pathLst>
              </a:custGeom>
              <a:solidFill>
                <a:srgbClr val="833C0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58;p1">
                <a:extLst>
                  <a:ext uri="{FF2B5EF4-FFF2-40B4-BE49-F238E27FC236}">
                    <a16:creationId xmlns:a16="http://schemas.microsoft.com/office/drawing/2014/main" id="{DEE605AD-A910-2570-4D1F-E7D45768C133}"/>
                  </a:ext>
                </a:extLst>
              </p:cNvPr>
              <p:cNvSpPr/>
              <p:nvPr/>
            </p:nvSpPr>
            <p:spPr>
              <a:xfrm>
                <a:off x="5670078" y="6670980"/>
                <a:ext cx="45574" cy="55551"/>
              </a:xfrm>
              <a:custGeom>
                <a:avLst/>
                <a:gdLst/>
                <a:ahLst/>
                <a:cxnLst/>
                <a:rect l="l" t="t" r="r" b="b"/>
                <a:pathLst>
                  <a:path w="12" h="13" extrusionOk="0">
                    <a:moveTo>
                      <a:pt x="0" y="10"/>
                    </a:moveTo>
                    <a:cubicBezTo>
                      <a:pt x="1" y="12"/>
                      <a:pt x="1" y="13"/>
                      <a:pt x="2" y="13"/>
                    </a:cubicBezTo>
                    <a:cubicBezTo>
                      <a:pt x="2" y="13"/>
                      <a:pt x="3" y="12"/>
                      <a:pt x="3" y="11"/>
                    </a:cubicBezTo>
                    <a:cubicBezTo>
                      <a:pt x="4" y="11"/>
                      <a:pt x="12" y="2"/>
                      <a:pt x="8" y="0"/>
                    </a:cubicBezTo>
                    <a:cubicBezTo>
                      <a:pt x="5" y="7"/>
                      <a:pt x="3" y="7"/>
                      <a:pt x="0" y="1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59;p1">
                <a:extLst>
                  <a:ext uri="{FF2B5EF4-FFF2-40B4-BE49-F238E27FC236}">
                    <a16:creationId xmlns:a16="http://schemas.microsoft.com/office/drawing/2014/main" id="{5A6950ED-4920-DDA5-B7D0-71B69358113A}"/>
                  </a:ext>
                </a:extLst>
              </p:cNvPr>
              <p:cNvSpPr/>
              <p:nvPr/>
            </p:nvSpPr>
            <p:spPr>
              <a:xfrm>
                <a:off x="4271920" y="5217696"/>
                <a:ext cx="831733" cy="100887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236" extrusionOk="0">
                    <a:moveTo>
                      <a:pt x="169" y="21"/>
                    </a:moveTo>
                    <a:cubicBezTo>
                      <a:pt x="162" y="24"/>
                      <a:pt x="167" y="34"/>
                      <a:pt x="159" y="39"/>
                    </a:cubicBezTo>
                    <a:cubicBezTo>
                      <a:pt x="159" y="30"/>
                      <a:pt x="151" y="38"/>
                      <a:pt x="141" y="32"/>
                    </a:cubicBezTo>
                    <a:cubicBezTo>
                      <a:pt x="132" y="27"/>
                      <a:pt x="134" y="37"/>
                      <a:pt x="125" y="33"/>
                    </a:cubicBezTo>
                    <a:cubicBezTo>
                      <a:pt x="116" y="30"/>
                      <a:pt x="117" y="38"/>
                      <a:pt x="107" y="40"/>
                    </a:cubicBezTo>
                    <a:cubicBezTo>
                      <a:pt x="97" y="41"/>
                      <a:pt x="107" y="42"/>
                      <a:pt x="105" y="47"/>
                    </a:cubicBezTo>
                    <a:cubicBezTo>
                      <a:pt x="103" y="52"/>
                      <a:pt x="108" y="47"/>
                      <a:pt x="114" y="54"/>
                    </a:cubicBezTo>
                    <a:cubicBezTo>
                      <a:pt x="121" y="61"/>
                      <a:pt x="119" y="61"/>
                      <a:pt x="111" y="57"/>
                    </a:cubicBezTo>
                    <a:cubicBezTo>
                      <a:pt x="104" y="53"/>
                      <a:pt x="98" y="49"/>
                      <a:pt x="106" y="58"/>
                    </a:cubicBezTo>
                    <a:cubicBezTo>
                      <a:pt x="113" y="67"/>
                      <a:pt x="109" y="67"/>
                      <a:pt x="101" y="59"/>
                    </a:cubicBezTo>
                    <a:cubicBezTo>
                      <a:pt x="93" y="51"/>
                      <a:pt x="93" y="57"/>
                      <a:pt x="99" y="63"/>
                    </a:cubicBezTo>
                    <a:cubicBezTo>
                      <a:pt x="104" y="68"/>
                      <a:pt x="92" y="69"/>
                      <a:pt x="91" y="60"/>
                    </a:cubicBezTo>
                    <a:cubicBezTo>
                      <a:pt x="89" y="49"/>
                      <a:pt x="80" y="55"/>
                      <a:pt x="81" y="49"/>
                    </a:cubicBezTo>
                    <a:cubicBezTo>
                      <a:pt x="83" y="38"/>
                      <a:pt x="75" y="47"/>
                      <a:pt x="73" y="53"/>
                    </a:cubicBezTo>
                    <a:cubicBezTo>
                      <a:pt x="67" y="66"/>
                      <a:pt x="99" y="86"/>
                      <a:pt x="89" y="94"/>
                    </a:cubicBezTo>
                    <a:cubicBezTo>
                      <a:pt x="84" y="98"/>
                      <a:pt x="90" y="86"/>
                      <a:pt x="83" y="87"/>
                    </a:cubicBezTo>
                    <a:cubicBezTo>
                      <a:pt x="73" y="87"/>
                      <a:pt x="92" y="99"/>
                      <a:pt x="77" y="100"/>
                    </a:cubicBezTo>
                    <a:cubicBezTo>
                      <a:pt x="63" y="102"/>
                      <a:pt x="88" y="104"/>
                      <a:pt x="90" y="110"/>
                    </a:cubicBezTo>
                    <a:cubicBezTo>
                      <a:pt x="93" y="116"/>
                      <a:pt x="96" y="112"/>
                      <a:pt x="98" y="117"/>
                    </a:cubicBezTo>
                    <a:cubicBezTo>
                      <a:pt x="101" y="123"/>
                      <a:pt x="111" y="122"/>
                      <a:pt x="110" y="128"/>
                    </a:cubicBezTo>
                    <a:cubicBezTo>
                      <a:pt x="108" y="133"/>
                      <a:pt x="113" y="140"/>
                      <a:pt x="110" y="142"/>
                    </a:cubicBezTo>
                    <a:cubicBezTo>
                      <a:pt x="106" y="144"/>
                      <a:pt x="101" y="136"/>
                      <a:pt x="98" y="132"/>
                    </a:cubicBezTo>
                    <a:cubicBezTo>
                      <a:pt x="95" y="127"/>
                      <a:pt x="83" y="134"/>
                      <a:pt x="86" y="138"/>
                    </a:cubicBezTo>
                    <a:cubicBezTo>
                      <a:pt x="90" y="142"/>
                      <a:pt x="85" y="144"/>
                      <a:pt x="90" y="144"/>
                    </a:cubicBezTo>
                    <a:cubicBezTo>
                      <a:pt x="96" y="144"/>
                      <a:pt x="100" y="151"/>
                      <a:pt x="95" y="152"/>
                    </a:cubicBezTo>
                    <a:cubicBezTo>
                      <a:pt x="91" y="153"/>
                      <a:pt x="87" y="158"/>
                      <a:pt x="86" y="153"/>
                    </a:cubicBezTo>
                    <a:cubicBezTo>
                      <a:pt x="85" y="148"/>
                      <a:pt x="84" y="146"/>
                      <a:pt x="78" y="145"/>
                    </a:cubicBezTo>
                    <a:cubicBezTo>
                      <a:pt x="72" y="145"/>
                      <a:pt x="93" y="181"/>
                      <a:pt x="87" y="183"/>
                    </a:cubicBezTo>
                    <a:cubicBezTo>
                      <a:pt x="81" y="186"/>
                      <a:pt x="75" y="159"/>
                      <a:pt x="73" y="175"/>
                    </a:cubicBezTo>
                    <a:cubicBezTo>
                      <a:pt x="72" y="184"/>
                      <a:pt x="67" y="189"/>
                      <a:pt x="67" y="178"/>
                    </a:cubicBezTo>
                    <a:cubicBezTo>
                      <a:pt x="67" y="168"/>
                      <a:pt x="59" y="156"/>
                      <a:pt x="58" y="168"/>
                    </a:cubicBezTo>
                    <a:cubicBezTo>
                      <a:pt x="57" y="180"/>
                      <a:pt x="45" y="162"/>
                      <a:pt x="48" y="157"/>
                    </a:cubicBezTo>
                    <a:cubicBezTo>
                      <a:pt x="52" y="153"/>
                      <a:pt x="51" y="144"/>
                      <a:pt x="44" y="145"/>
                    </a:cubicBezTo>
                    <a:cubicBezTo>
                      <a:pt x="37" y="145"/>
                      <a:pt x="44" y="141"/>
                      <a:pt x="38" y="137"/>
                    </a:cubicBezTo>
                    <a:cubicBezTo>
                      <a:pt x="33" y="134"/>
                      <a:pt x="41" y="137"/>
                      <a:pt x="41" y="129"/>
                    </a:cubicBezTo>
                    <a:cubicBezTo>
                      <a:pt x="42" y="120"/>
                      <a:pt x="48" y="129"/>
                      <a:pt x="52" y="125"/>
                    </a:cubicBezTo>
                    <a:cubicBezTo>
                      <a:pt x="56" y="120"/>
                      <a:pt x="57" y="120"/>
                      <a:pt x="66" y="125"/>
                    </a:cubicBezTo>
                    <a:cubicBezTo>
                      <a:pt x="76" y="130"/>
                      <a:pt x="76" y="133"/>
                      <a:pt x="84" y="130"/>
                    </a:cubicBezTo>
                    <a:cubicBezTo>
                      <a:pt x="93" y="127"/>
                      <a:pt x="88" y="124"/>
                      <a:pt x="83" y="124"/>
                    </a:cubicBezTo>
                    <a:cubicBezTo>
                      <a:pt x="78" y="125"/>
                      <a:pt x="74" y="118"/>
                      <a:pt x="68" y="120"/>
                    </a:cubicBezTo>
                    <a:cubicBezTo>
                      <a:pt x="62" y="122"/>
                      <a:pt x="66" y="116"/>
                      <a:pt x="54" y="119"/>
                    </a:cubicBezTo>
                    <a:cubicBezTo>
                      <a:pt x="41" y="122"/>
                      <a:pt x="46" y="115"/>
                      <a:pt x="41" y="120"/>
                    </a:cubicBezTo>
                    <a:cubicBezTo>
                      <a:pt x="35" y="125"/>
                      <a:pt x="37" y="114"/>
                      <a:pt x="29" y="106"/>
                    </a:cubicBezTo>
                    <a:cubicBezTo>
                      <a:pt x="21" y="98"/>
                      <a:pt x="44" y="104"/>
                      <a:pt x="37" y="99"/>
                    </a:cubicBezTo>
                    <a:cubicBezTo>
                      <a:pt x="25" y="92"/>
                      <a:pt x="30" y="104"/>
                      <a:pt x="26" y="96"/>
                    </a:cubicBezTo>
                    <a:cubicBezTo>
                      <a:pt x="23" y="91"/>
                      <a:pt x="19" y="93"/>
                      <a:pt x="11" y="75"/>
                    </a:cubicBezTo>
                    <a:cubicBezTo>
                      <a:pt x="13" y="73"/>
                      <a:pt x="19" y="73"/>
                      <a:pt x="20" y="70"/>
                    </a:cubicBezTo>
                    <a:cubicBezTo>
                      <a:pt x="20" y="68"/>
                      <a:pt x="16" y="67"/>
                      <a:pt x="18" y="64"/>
                    </a:cubicBezTo>
                    <a:cubicBezTo>
                      <a:pt x="19" y="61"/>
                      <a:pt x="26" y="64"/>
                      <a:pt x="27" y="57"/>
                    </a:cubicBezTo>
                    <a:cubicBezTo>
                      <a:pt x="28" y="42"/>
                      <a:pt x="32" y="51"/>
                      <a:pt x="35" y="45"/>
                    </a:cubicBezTo>
                    <a:cubicBezTo>
                      <a:pt x="37" y="39"/>
                      <a:pt x="33" y="39"/>
                      <a:pt x="34" y="35"/>
                    </a:cubicBezTo>
                    <a:cubicBezTo>
                      <a:pt x="69" y="33"/>
                      <a:pt x="49" y="21"/>
                      <a:pt x="65" y="25"/>
                    </a:cubicBezTo>
                    <a:cubicBezTo>
                      <a:pt x="82" y="30"/>
                      <a:pt x="75" y="19"/>
                      <a:pt x="82" y="18"/>
                    </a:cubicBezTo>
                    <a:cubicBezTo>
                      <a:pt x="91" y="24"/>
                      <a:pt x="86" y="14"/>
                      <a:pt x="96" y="17"/>
                    </a:cubicBezTo>
                    <a:cubicBezTo>
                      <a:pt x="106" y="19"/>
                      <a:pt x="112" y="8"/>
                      <a:pt x="116" y="12"/>
                    </a:cubicBezTo>
                    <a:cubicBezTo>
                      <a:pt x="120" y="15"/>
                      <a:pt x="120" y="6"/>
                      <a:pt x="124" y="14"/>
                    </a:cubicBezTo>
                    <a:cubicBezTo>
                      <a:pt x="129" y="22"/>
                      <a:pt x="129" y="11"/>
                      <a:pt x="135" y="18"/>
                    </a:cubicBezTo>
                    <a:cubicBezTo>
                      <a:pt x="141" y="26"/>
                      <a:pt x="145" y="20"/>
                      <a:pt x="156" y="19"/>
                    </a:cubicBezTo>
                    <a:cubicBezTo>
                      <a:pt x="168" y="19"/>
                      <a:pt x="152" y="0"/>
                      <a:pt x="166" y="6"/>
                    </a:cubicBezTo>
                    <a:cubicBezTo>
                      <a:pt x="175" y="11"/>
                      <a:pt x="176" y="18"/>
                      <a:pt x="169" y="21"/>
                    </a:cubicBezTo>
                    <a:close/>
                    <a:moveTo>
                      <a:pt x="25" y="134"/>
                    </a:moveTo>
                    <a:cubicBezTo>
                      <a:pt x="23" y="136"/>
                      <a:pt x="27" y="143"/>
                      <a:pt x="32" y="142"/>
                    </a:cubicBezTo>
                    <a:cubicBezTo>
                      <a:pt x="37" y="141"/>
                      <a:pt x="26" y="132"/>
                      <a:pt x="25" y="134"/>
                    </a:cubicBezTo>
                    <a:close/>
                    <a:moveTo>
                      <a:pt x="23" y="118"/>
                    </a:moveTo>
                    <a:cubicBezTo>
                      <a:pt x="21" y="122"/>
                      <a:pt x="17" y="117"/>
                      <a:pt x="18" y="123"/>
                    </a:cubicBezTo>
                    <a:cubicBezTo>
                      <a:pt x="19" y="128"/>
                      <a:pt x="22" y="126"/>
                      <a:pt x="26" y="128"/>
                    </a:cubicBezTo>
                    <a:cubicBezTo>
                      <a:pt x="30" y="130"/>
                      <a:pt x="30" y="128"/>
                      <a:pt x="27" y="124"/>
                    </a:cubicBezTo>
                    <a:cubicBezTo>
                      <a:pt x="24" y="121"/>
                      <a:pt x="24" y="115"/>
                      <a:pt x="23" y="118"/>
                    </a:cubicBezTo>
                    <a:close/>
                    <a:moveTo>
                      <a:pt x="83" y="192"/>
                    </a:moveTo>
                    <a:cubicBezTo>
                      <a:pt x="86" y="196"/>
                      <a:pt x="87" y="191"/>
                      <a:pt x="84" y="186"/>
                    </a:cubicBezTo>
                    <a:cubicBezTo>
                      <a:pt x="81" y="182"/>
                      <a:pt x="79" y="189"/>
                      <a:pt x="83" y="192"/>
                    </a:cubicBezTo>
                    <a:close/>
                    <a:moveTo>
                      <a:pt x="156" y="224"/>
                    </a:moveTo>
                    <a:cubicBezTo>
                      <a:pt x="147" y="230"/>
                      <a:pt x="157" y="218"/>
                      <a:pt x="146" y="220"/>
                    </a:cubicBezTo>
                    <a:cubicBezTo>
                      <a:pt x="136" y="222"/>
                      <a:pt x="136" y="214"/>
                      <a:pt x="121" y="218"/>
                    </a:cubicBezTo>
                    <a:cubicBezTo>
                      <a:pt x="112" y="220"/>
                      <a:pt x="115" y="209"/>
                      <a:pt x="110" y="212"/>
                    </a:cubicBezTo>
                    <a:cubicBezTo>
                      <a:pt x="105" y="215"/>
                      <a:pt x="102" y="206"/>
                      <a:pt x="101" y="210"/>
                    </a:cubicBezTo>
                    <a:cubicBezTo>
                      <a:pt x="100" y="214"/>
                      <a:pt x="96" y="211"/>
                      <a:pt x="97" y="220"/>
                    </a:cubicBezTo>
                    <a:cubicBezTo>
                      <a:pt x="98" y="228"/>
                      <a:pt x="113" y="219"/>
                      <a:pt x="125" y="229"/>
                    </a:cubicBezTo>
                    <a:cubicBezTo>
                      <a:pt x="134" y="236"/>
                      <a:pt x="142" y="230"/>
                      <a:pt x="156" y="230"/>
                    </a:cubicBezTo>
                    <a:cubicBezTo>
                      <a:pt x="170" y="230"/>
                      <a:pt x="167" y="217"/>
                      <a:pt x="156" y="224"/>
                    </a:cubicBezTo>
                    <a:close/>
                    <a:moveTo>
                      <a:pt x="200" y="193"/>
                    </a:moveTo>
                    <a:cubicBezTo>
                      <a:pt x="202" y="196"/>
                      <a:pt x="197" y="198"/>
                      <a:pt x="201" y="202"/>
                    </a:cubicBezTo>
                    <a:cubicBezTo>
                      <a:pt x="205" y="205"/>
                      <a:pt x="214" y="185"/>
                      <a:pt x="212" y="183"/>
                    </a:cubicBezTo>
                    <a:cubicBezTo>
                      <a:pt x="210" y="181"/>
                      <a:pt x="197" y="190"/>
                      <a:pt x="200" y="193"/>
                    </a:cubicBezTo>
                    <a:close/>
                    <a:moveTo>
                      <a:pt x="155" y="112"/>
                    </a:moveTo>
                    <a:cubicBezTo>
                      <a:pt x="153" y="113"/>
                      <a:pt x="154" y="115"/>
                      <a:pt x="156" y="117"/>
                    </a:cubicBezTo>
                    <a:cubicBezTo>
                      <a:pt x="158" y="118"/>
                      <a:pt x="151" y="129"/>
                      <a:pt x="158" y="126"/>
                    </a:cubicBezTo>
                    <a:cubicBezTo>
                      <a:pt x="164" y="123"/>
                      <a:pt x="162" y="108"/>
                      <a:pt x="155" y="112"/>
                    </a:cubicBezTo>
                    <a:close/>
                    <a:moveTo>
                      <a:pt x="166" y="85"/>
                    </a:moveTo>
                    <a:cubicBezTo>
                      <a:pt x="163" y="83"/>
                      <a:pt x="162" y="85"/>
                      <a:pt x="156" y="88"/>
                    </a:cubicBezTo>
                    <a:cubicBezTo>
                      <a:pt x="150" y="91"/>
                      <a:pt x="156" y="94"/>
                      <a:pt x="164" y="98"/>
                    </a:cubicBezTo>
                    <a:cubicBezTo>
                      <a:pt x="168" y="100"/>
                      <a:pt x="176" y="97"/>
                      <a:pt x="170" y="92"/>
                    </a:cubicBezTo>
                    <a:cubicBezTo>
                      <a:pt x="165" y="87"/>
                      <a:pt x="169" y="87"/>
                      <a:pt x="166" y="85"/>
                    </a:cubicBezTo>
                    <a:close/>
                    <a:moveTo>
                      <a:pt x="124" y="37"/>
                    </a:moveTo>
                    <a:cubicBezTo>
                      <a:pt x="120" y="37"/>
                      <a:pt x="119" y="43"/>
                      <a:pt x="123" y="44"/>
                    </a:cubicBezTo>
                    <a:cubicBezTo>
                      <a:pt x="127" y="45"/>
                      <a:pt x="129" y="37"/>
                      <a:pt x="124" y="37"/>
                    </a:cubicBezTo>
                    <a:close/>
                    <a:moveTo>
                      <a:pt x="119" y="126"/>
                    </a:moveTo>
                    <a:cubicBezTo>
                      <a:pt x="114" y="123"/>
                      <a:pt x="114" y="120"/>
                      <a:pt x="112" y="111"/>
                    </a:cubicBezTo>
                    <a:cubicBezTo>
                      <a:pt x="111" y="103"/>
                      <a:pt x="108" y="113"/>
                      <a:pt x="94" y="100"/>
                    </a:cubicBezTo>
                    <a:cubicBezTo>
                      <a:pt x="90" y="96"/>
                      <a:pt x="78" y="100"/>
                      <a:pt x="81" y="103"/>
                    </a:cubicBezTo>
                    <a:cubicBezTo>
                      <a:pt x="83" y="103"/>
                      <a:pt x="87" y="103"/>
                      <a:pt x="95" y="108"/>
                    </a:cubicBezTo>
                    <a:cubicBezTo>
                      <a:pt x="103" y="114"/>
                      <a:pt x="97" y="118"/>
                      <a:pt x="104" y="118"/>
                    </a:cubicBezTo>
                    <a:cubicBezTo>
                      <a:pt x="111" y="118"/>
                      <a:pt x="115" y="130"/>
                      <a:pt x="119" y="132"/>
                    </a:cubicBezTo>
                    <a:cubicBezTo>
                      <a:pt x="124" y="135"/>
                      <a:pt x="124" y="129"/>
                      <a:pt x="119" y="126"/>
                    </a:cubicBezTo>
                    <a:close/>
                    <a:moveTo>
                      <a:pt x="144" y="159"/>
                    </a:moveTo>
                    <a:cubicBezTo>
                      <a:pt x="141" y="160"/>
                      <a:pt x="141" y="164"/>
                      <a:pt x="144" y="166"/>
                    </a:cubicBezTo>
                    <a:cubicBezTo>
                      <a:pt x="148" y="169"/>
                      <a:pt x="149" y="157"/>
                      <a:pt x="144" y="159"/>
                    </a:cubicBezTo>
                    <a:close/>
                    <a:moveTo>
                      <a:pt x="187" y="217"/>
                    </a:moveTo>
                    <a:cubicBezTo>
                      <a:pt x="190" y="216"/>
                      <a:pt x="188" y="213"/>
                      <a:pt x="186" y="208"/>
                    </a:cubicBezTo>
                    <a:cubicBezTo>
                      <a:pt x="185" y="202"/>
                      <a:pt x="182" y="217"/>
                      <a:pt x="187" y="217"/>
                    </a:cubicBezTo>
                    <a:close/>
                    <a:moveTo>
                      <a:pt x="0" y="73"/>
                    </a:moveTo>
                    <a:cubicBezTo>
                      <a:pt x="0" y="76"/>
                      <a:pt x="4" y="83"/>
                      <a:pt x="11" y="85"/>
                    </a:cubicBezTo>
                    <a:cubicBezTo>
                      <a:pt x="14" y="85"/>
                      <a:pt x="5" y="77"/>
                      <a:pt x="6" y="74"/>
                    </a:cubicBezTo>
                    <a:cubicBezTo>
                      <a:pt x="6" y="70"/>
                      <a:pt x="1" y="68"/>
                      <a:pt x="0" y="73"/>
                    </a:cubicBezTo>
                    <a:close/>
                    <a:moveTo>
                      <a:pt x="142" y="64"/>
                    </a:moveTo>
                    <a:cubicBezTo>
                      <a:pt x="139" y="66"/>
                      <a:pt x="134" y="60"/>
                      <a:pt x="133" y="67"/>
                    </a:cubicBezTo>
                    <a:cubicBezTo>
                      <a:pt x="133" y="71"/>
                      <a:pt x="135" y="72"/>
                      <a:pt x="137" y="69"/>
                    </a:cubicBezTo>
                    <a:cubicBezTo>
                      <a:pt x="139" y="66"/>
                      <a:pt x="141" y="74"/>
                      <a:pt x="142" y="70"/>
                    </a:cubicBezTo>
                    <a:cubicBezTo>
                      <a:pt x="143" y="66"/>
                      <a:pt x="145" y="62"/>
                      <a:pt x="142" y="64"/>
                    </a:cubicBezTo>
                    <a:close/>
                    <a:moveTo>
                      <a:pt x="149" y="59"/>
                    </a:moveTo>
                    <a:cubicBezTo>
                      <a:pt x="149" y="61"/>
                      <a:pt x="153" y="61"/>
                      <a:pt x="158" y="59"/>
                    </a:cubicBezTo>
                    <a:cubicBezTo>
                      <a:pt x="162" y="58"/>
                      <a:pt x="151" y="52"/>
                      <a:pt x="149" y="59"/>
                    </a:cubicBezTo>
                    <a:close/>
                    <a:moveTo>
                      <a:pt x="136" y="164"/>
                    </a:moveTo>
                    <a:cubicBezTo>
                      <a:pt x="139" y="165"/>
                      <a:pt x="141" y="161"/>
                      <a:pt x="139" y="159"/>
                    </a:cubicBezTo>
                    <a:cubicBezTo>
                      <a:pt x="137" y="158"/>
                      <a:pt x="133" y="163"/>
                      <a:pt x="136" y="164"/>
                    </a:cubicBezTo>
                    <a:close/>
                    <a:moveTo>
                      <a:pt x="116" y="173"/>
                    </a:moveTo>
                    <a:cubicBezTo>
                      <a:pt x="116" y="174"/>
                      <a:pt x="116" y="174"/>
                      <a:pt x="116" y="174"/>
                    </a:cubicBezTo>
                    <a:cubicBezTo>
                      <a:pt x="111" y="176"/>
                      <a:pt x="119" y="178"/>
                      <a:pt x="121" y="175"/>
                    </a:cubicBezTo>
                    <a:cubicBezTo>
                      <a:pt x="123" y="172"/>
                      <a:pt x="120" y="170"/>
                      <a:pt x="116" y="173"/>
                    </a:cubicBezTo>
                    <a:close/>
                    <a:moveTo>
                      <a:pt x="115" y="146"/>
                    </a:moveTo>
                    <a:cubicBezTo>
                      <a:pt x="117" y="147"/>
                      <a:pt x="119" y="143"/>
                      <a:pt x="117" y="142"/>
                    </a:cubicBezTo>
                    <a:cubicBezTo>
                      <a:pt x="116" y="140"/>
                      <a:pt x="114" y="145"/>
                      <a:pt x="115" y="146"/>
                    </a:cubicBezTo>
                    <a:close/>
                    <a:moveTo>
                      <a:pt x="118" y="154"/>
                    </a:moveTo>
                    <a:cubicBezTo>
                      <a:pt x="120" y="154"/>
                      <a:pt x="121" y="153"/>
                      <a:pt x="119" y="150"/>
                    </a:cubicBezTo>
                    <a:cubicBezTo>
                      <a:pt x="118" y="147"/>
                      <a:pt x="114" y="154"/>
                      <a:pt x="118" y="154"/>
                    </a:cubicBezTo>
                    <a:close/>
                    <a:moveTo>
                      <a:pt x="157" y="146"/>
                    </a:moveTo>
                    <a:cubicBezTo>
                      <a:pt x="157" y="149"/>
                      <a:pt x="166" y="144"/>
                      <a:pt x="167" y="142"/>
                    </a:cubicBezTo>
                    <a:cubicBezTo>
                      <a:pt x="167" y="140"/>
                      <a:pt x="157" y="142"/>
                      <a:pt x="157" y="146"/>
                    </a:cubicBezTo>
                    <a:close/>
                    <a:moveTo>
                      <a:pt x="24" y="111"/>
                    </a:moveTo>
                    <a:cubicBezTo>
                      <a:pt x="26" y="111"/>
                      <a:pt x="27" y="109"/>
                      <a:pt x="26" y="105"/>
                    </a:cubicBezTo>
                    <a:cubicBezTo>
                      <a:pt x="24" y="102"/>
                      <a:pt x="19" y="111"/>
                      <a:pt x="24" y="111"/>
                    </a:cubicBezTo>
                    <a:close/>
                    <a:moveTo>
                      <a:pt x="120" y="98"/>
                    </a:moveTo>
                    <a:cubicBezTo>
                      <a:pt x="120" y="101"/>
                      <a:pt x="120" y="106"/>
                      <a:pt x="125" y="105"/>
                    </a:cubicBezTo>
                    <a:cubicBezTo>
                      <a:pt x="127" y="105"/>
                      <a:pt x="120" y="96"/>
                      <a:pt x="120" y="98"/>
                    </a:cubicBezTo>
                    <a:close/>
                    <a:moveTo>
                      <a:pt x="126" y="132"/>
                    </a:moveTo>
                    <a:cubicBezTo>
                      <a:pt x="124" y="135"/>
                      <a:pt x="129" y="138"/>
                      <a:pt x="133" y="144"/>
                    </a:cubicBezTo>
                    <a:cubicBezTo>
                      <a:pt x="138" y="150"/>
                      <a:pt x="141" y="146"/>
                      <a:pt x="137" y="143"/>
                    </a:cubicBezTo>
                    <a:cubicBezTo>
                      <a:pt x="133" y="140"/>
                      <a:pt x="129" y="128"/>
                      <a:pt x="126" y="132"/>
                    </a:cubicBezTo>
                    <a:close/>
                  </a:path>
                </a:pathLst>
              </a:custGeom>
              <a:solidFill>
                <a:srgbClr val="833C0B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Google Shape;160;p1">
                <a:extLst>
                  <a:ext uri="{FF2B5EF4-FFF2-40B4-BE49-F238E27FC236}">
                    <a16:creationId xmlns:a16="http://schemas.microsoft.com/office/drawing/2014/main" id="{0EEBF939-8827-02DF-B603-72D2C681212F}"/>
                  </a:ext>
                </a:extLst>
              </p:cNvPr>
              <p:cNvSpPr/>
              <p:nvPr/>
            </p:nvSpPr>
            <p:spPr>
              <a:xfrm>
                <a:off x="3685964" y="4520621"/>
                <a:ext cx="574563" cy="632564"/>
              </a:xfrm>
              <a:custGeom>
                <a:avLst/>
                <a:gdLst/>
                <a:ahLst/>
                <a:cxnLst/>
                <a:rect l="l" t="t" r="r" b="b"/>
                <a:pathLst>
                  <a:path w="148" h="148" extrusionOk="0">
                    <a:moveTo>
                      <a:pt x="137" y="43"/>
                    </a:moveTo>
                    <a:cubicBezTo>
                      <a:pt x="134" y="40"/>
                      <a:pt x="136" y="28"/>
                      <a:pt x="131" y="23"/>
                    </a:cubicBezTo>
                    <a:cubicBezTo>
                      <a:pt x="124" y="22"/>
                      <a:pt x="128" y="27"/>
                      <a:pt x="121" y="29"/>
                    </a:cubicBezTo>
                    <a:cubicBezTo>
                      <a:pt x="114" y="31"/>
                      <a:pt x="104" y="22"/>
                      <a:pt x="98" y="22"/>
                    </a:cubicBezTo>
                    <a:cubicBezTo>
                      <a:pt x="91" y="22"/>
                      <a:pt x="98" y="17"/>
                      <a:pt x="75" y="3"/>
                    </a:cubicBezTo>
                    <a:cubicBezTo>
                      <a:pt x="73" y="2"/>
                      <a:pt x="70" y="0"/>
                      <a:pt x="68" y="2"/>
                    </a:cubicBezTo>
                    <a:cubicBezTo>
                      <a:pt x="67" y="4"/>
                      <a:pt x="70" y="4"/>
                      <a:pt x="68" y="7"/>
                    </a:cubicBezTo>
                    <a:cubicBezTo>
                      <a:pt x="67" y="9"/>
                      <a:pt x="54" y="11"/>
                      <a:pt x="52" y="14"/>
                    </a:cubicBezTo>
                    <a:cubicBezTo>
                      <a:pt x="50" y="16"/>
                      <a:pt x="56" y="22"/>
                      <a:pt x="55" y="25"/>
                    </a:cubicBezTo>
                    <a:cubicBezTo>
                      <a:pt x="54" y="29"/>
                      <a:pt x="44" y="28"/>
                      <a:pt x="45" y="37"/>
                    </a:cubicBezTo>
                    <a:cubicBezTo>
                      <a:pt x="46" y="43"/>
                      <a:pt x="42" y="40"/>
                      <a:pt x="37" y="38"/>
                    </a:cubicBezTo>
                    <a:cubicBezTo>
                      <a:pt x="32" y="35"/>
                      <a:pt x="37" y="43"/>
                      <a:pt x="29" y="35"/>
                    </a:cubicBezTo>
                    <a:cubicBezTo>
                      <a:pt x="24" y="30"/>
                      <a:pt x="31" y="39"/>
                      <a:pt x="1" y="39"/>
                    </a:cubicBezTo>
                    <a:cubicBezTo>
                      <a:pt x="1" y="39"/>
                      <a:pt x="1" y="39"/>
                      <a:pt x="1" y="40"/>
                    </a:cubicBezTo>
                    <a:cubicBezTo>
                      <a:pt x="0" y="45"/>
                      <a:pt x="10" y="71"/>
                      <a:pt x="13" y="63"/>
                    </a:cubicBezTo>
                    <a:cubicBezTo>
                      <a:pt x="16" y="55"/>
                      <a:pt x="16" y="39"/>
                      <a:pt x="26" y="46"/>
                    </a:cubicBezTo>
                    <a:cubicBezTo>
                      <a:pt x="42" y="59"/>
                      <a:pt x="28" y="61"/>
                      <a:pt x="39" y="73"/>
                    </a:cubicBezTo>
                    <a:cubicBezTo>
                      <a:pt x="50" y="85"/>
                      <a:pt x="31" y="78"/>
                      <a:pt x="49" y="92"/>
                    </a:cubicBezTo>
                    <a:cubicBezTo>
                      <a:pt x="67" y="107"/>
                      <a:pt x="56" y="108"/>
                      <a:pt x="68" y="107"/>
                    </a:cubicBezTo>
                    <a:cubicBezTo>
                      <a:pt x="79" y="105"/>
                      <a:pt x="88" y="116"/>
                      <a:pt x="99" y="126"/>
                    </a:cubicBezTo>
                    <a:cubicBezTo>
                      <a:pt x="82" y="122"/>
                      <a:pt x="83" y="125"/>
                      <a:pt x="103" y="132"/>
                    </a:cubicBezTo>
                    <a:cubicBezTo>
                      <a:pt x="122" y="139"/>
                      <a:pt x="118" y="146"/>
                      <a:pt x="123" y="146"/>
                    </a:cubicBezTo>
                    <a:cubicBezTo>
                      <a:pt x="128" y="145"/>
                      <a:pt x="126" y="146"/>
                      <a:pt x="129" y="148"/>
                    </a:cubicBezTo>
                    <a:cubicBezTo>
                      <a:pt x="133" y="141"/>
                      <a:pt x="123" y="145"/>
                      <a:pt x="122" y="140"/>
                    </a:cubicBezTo>
                    <a:cubicBezTo>
                      <a:pt x="119" y="136"/>
                      <a:pt x="111" y="134"/>
                      <a:pt x="109" y="130"/>
                    </a:cubicBezTo>
                    <a:cubicBezTo>
                      <a:pt x="106" y="126"/>
                      <a:pt x="102" y="128"/>
                      <a:pt x="103" y="126"/>
                    </a:cubicBezTo>
                    <a:cubicBezTo>
                      <a:pt x="104" y="123"/>
                      <a:pt x="103" y="121"/>
                      <a:pt x="97" y="117"/>
                    </a:cubicBezTo>
                    <a:cubicBezTo>
                      <a:pt x="90" y="113"/>
                      <a:pt x="94" y="109"/>
                      <a:pt x="89" y="106"/>
                    </a:cubicBezTo>
                    <a:cubicBezTo>
                      <a:pt x="83" y="104"/>
                      <a:pt x="72" y="84"/>
                      <a:pt x="67" y="83"/>
                    </a:cubicBezTo>
                    <a:cubicBezTo>
                      <a:pt x="62" y="83"/>
                      <a:pt x="70" y="79"/>
                      <a:pt x="66" y="77"/>
                    </a:cubicBezTo>
                    <a:cubicBezTo>
                      <a:pt x="63" y="75"/>
                      <a:pt x="63" y="66"/>
                      <a:pt x="58" y="64"/>
                    </a:cubicBezTo>
                    <a:cubicBezTo>
                      <a:pt x="52" y="61"/>
                      <a:pt x="55" y="39"/>
                      <a:pt x="65" y="51"/>
                    </a:cubicBezTo>
                    <a:cubicBezTo>
                      <a:pt x="71" y="58"/>
                      <a:pt x="69" y="56"/>
                      <a:pt x="73" y="50"/>
                    </a:cubicBezTo>
                    <a:cubicBezTo>
                      <a:pt x="77" y="44"/>
                      <a:pt x="89" y="52"/>
                      <a:pt x="93" y="50"/>
                    </a:cubicBezTo>
                    <a:cubicBezTo>
                      <a:pt x="97" y="48"/>
                      <a:pt x="104" y="57"/>
                      <a:pt x="110" y="52"/>
                    </a:cubicBezTo>
                    <a:cubicBezTo>
                      <a:pt x="115" y="47"/>
                      <a:pt x="121" y="54"/>
                      <a:pt x="126" y="52"/>
                    </a:cubicBezTo>
                    <a:cubicBezTo>
                      <a:pt x="130" y="50"/>
                      <a:pt x="127" y="61"/>
                      <a:pt x="136" y="60"/>
                    </a:cubicBezTo>
                    <a:cubicBezTo>
                      <a:pt x="138" y="48"/>
                      <a:pt x="144" y="52"/>
                      <a:pt x="146" y="49"/>
                    </a:cubicBezTo>
                    <a:cubicBezTo>
                      <a:pt x="148" y="45"/>
                      <a:pt x="144" y="50"/>
                      <a:pt x="137" y="43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" name="Google Shape;161;p1">
                <a:extLst>
                  <a:ext uri="{FF2B5EF4-FFF2-40B4-BE49-F238E27FC236}">
                    <a16:creationId xmlns:a16="http://schemas.microsoft.com/office/drawing/2014/main" id="{F8F6980B-61BF-E8CC-C28C-222E65258151}"/>
                  </a:ext>
                </a:extLst>
              </p:cNvPr>
              <p:cNvSpPr/>
              <p:nvPr/>
            </p:nvSpPr>
            <p:spPr>
              <a:xfrm>
                <a:off x="3957782" y="5020580"/>
                <a:ext cx="81382" cy="21504"/>
              </a:xfrm>
              <a:custGeom>
                <a:avLst/>
                <a:gdLst/>
                <a:ahLst/>
                <a:cxnLst/>
                <a:rect l="l" t="t" r="r" b="b"/>
                <a:pathLst>
                  <a:path w="21" h="5" extrusionOk="0">
                    <a:moveTo>
                      <a:pt x="17" y="2"/>
                    </a:moveTo>
                    <a:cubicBezTo>
                      <a:pt x="15" y="1"/>
                      <a:pt x="8" y="0"/>
                      <a:pt x="4" y="1"/>
                    </a:cubicBezTo>
                    <a:cubicBezTo>
                      <a:pt x="0" y="1"/>
                      <a:pt x="0" y="2"/>
                      <a:pt x="7" y="3"/>
                    </a:cubicBezTo>
                    <a:cubicBezTo>
                      <a:pt x="15" y="4"/>
                      <a:pt x="21" y="5"/>
                      <a:pt x="17" y="2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" name="Google Shape;162;p1">
                <a:extLst>
                  <a:ext uri="{FF2B5EF4-FFF2-40B4-BE49-F238E27FC236}">
                    <a16:creationId xmlns:a16="http://schemas.microsoft.com/office/drawing/2014/main" id="{E050E9A1-7D8E-4516-6399-A54775A6FD56}"/>
                  </a:ext>
                </a:extLst>
              </p:cNvPr>
              <p:cNvSpPr/>
              <p:nvPr/>
            </p:nvSpPr>
            <p:spPr>
              <a:xfrm>
                <a:off x="3957782" y="4991908"/>
                <a:ext cx="61851" cy="25087"/>
              </a:xfrm>
              <a:custGeom>
                <a:avLst/>
                <a:gdLst/>
                <a:ahLst/>
                <a:cxnLst/>
                <a:rect l="l" t="t" r="r" b="b"/>
                <a:pathLst>
                  <a:path w="16" h="6" extrusionOk="0">
                    <a:moveTo>
                      <a:pt x="2" y="3"/>
                    </a:moveTo>
                    <a:cubicBezTo>
                      <a:pt x="4" y="5"/>
                      <a:pt x="9" y="6"/>
                      <a:pt x="12" y="4"/>
                    </a:cubicBezTo>
                    <a:cubicBezTo>
                      <a:pt x="16" y="3"/>
                      <a:pt x="0" y="0"/>
                      <a:pt x="2" y="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" name="Google Shape;163;p1">
                <a:extLst>
                  <a:ext uri="{FF2B5EF4-FFF2-40B4-BE49-F238E27FC236}">
                    <a16:creationId xmlns:a16="http://schemas.microsoft.com/office/drawing/2014/main" id="{5795E9B5-9681-0ABA-6221-01DDE9E43597}"/>
                  </a:ext>
                </a:extLst>
              </p:cNvPr>
              <p:cNvSpPr/>
              <p:nvPr/>
            </p:nvSpPr>
            <p:spPr>
              <a:xfrm>
                <a:off x="3969177" y="5051043"/>
                <a:ext cx="66734" cy="25087"/>
              </a:xfrm>
              <a:custGeom>
                <a:avLst/>
                <a:gdLst/>
                <a:ahLst/>
                <a:cxnLst/>
                <a:rect l="l" t="t" r="r" b="b"/>
                <a:pathLst>
                  <a:path w="17" h="6" extrusionOk="0">
                    <a:moveTo>
                      <a:pt x="5" y="4"/>
                    </a:moveTo>
                    <a:cubicBezTo>
                      <a:pt x="6" y="6"/>
                      <a:pt x="6" y="5"/>
                      <a:pt x="10" y="5"/>
                    </a:cubicBezTo>
                    <a:cubicBezTo>
                      <a:pt x="14" y="4"/>
                      <a:pt x="17" y="4"/>
                      <a:pt x="16" y="3"/>
                    </a:cubicBezTo>
                    <a:cubicBezTo>
                      <a:pt x="14" y="2"/>
                      <a:pt x="0" y="0"/>
                      <a:pt x="5" y="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4;p1">
                <a:extLst>
                  <a:ext uri="{FF2B5EF4-FFF2-40B4-BE49-F238E27FC236}">
                    <a16:creationId xmlns:a16="http://schemas.microsoft.com/office/drawing/2014/main" id="{BC58BB08-1680-C316-6184-8DAA5AC715E8}"/>
                  </a:ext>
                </a:extLst>
              </p:cNvPr>
              <p:cNvSpPr/>
              <p:nvPr/>
            </p:nvSpPr>
            <p:spPr>
              <a:xfrm>
                <a:off x="3772230" y="4726697"/>
                <a:ext cx="39063" cy="37631"/>
              </a:xfrm>
              <a:custGeom>
                <a:avLst/>
                <a:gdLst/>
                <a:ahLst/>
                <a:cxnLst/>
                <a:rect l="l" t="t" r="r" b="b"/>
                <a:pathLst>
                  <a:path w="10" h="9" extrusionOk="0">
                    <a:moveTo>
                      <a:pt x="8" y="5"/>
                    </a:moveTo>
                    <a:cubicBezTo>
                      <a:pt x="5" y="3"/>
                      <a:pt x="6" y="1"/>
                      <a:pt x="3" y="0"/>
                    </a:cubicBezTo>
                    <a:cubicBezTo>
                      <a:pt x="1" y="0"/>
                      <a:pt x="3" y="1"/>
                      <a:pt x="2" y="4"/>
                    </a:cubicBezTo>
                    <a:cubicBezTo>
                      <a:pt x="0" y="6"/>
                      <a:pt x="6" y="9"/>
                      <a:pt x="10" y="8"/>
                    </a:cubicBezTo>
                    <a:cubicBezTo>
                      <a:pt x="10" y="8"/>
                      <a:pt x="10" y="7"/>
                      <a:pt x="8" y="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" name="Google Shape;165;p1">
                <a:extLst>
                  <a:ext uri="{FF2B5EF4-FFF2-40B4-BE49-F238E27FC236}">
                    <a16:creationId xmlns:a16="http://schemas.microsoft.com/office/drawing/2014/main" id="{B6AE4E53-0794-7662-CC10-ECB00E367FAE}"/>
                  </a:ext>
                </a:extLst>
              </p:cNvPr>
              <p:cNvSpPr/>
              <p:nvPr/>
            </p:nvSpPr>
            <p:spPr>
              <a:xfrm>
                <a:off x="3755953" y="4721321"/>
                <a:ext cx="30926" cy="98558"/>
              </a:xfrm>
              <a:custGeom>
                <a:avLst/>
                <a:gdLst/>
                <a:ahLst/>
                <a:cxnLst/>
                <a:rect l="l" t="t" r="r" b="b"/>
                <a:pathLst>
                  <a:path w="8" h="23" extrusionOk="0">
                    <a:moveTo>
                      <a:pt x="3" y="8"/>
                    </a:moveTo>
                    <a:cubicBezTo>
                      <a:pt x="5" y="14"/>
                      <a:pt x="2" y="10"/>
                      <a:pt x="2" y="11"/>
                    </a:cubicBezTo>
                    <a:cubicBezTo>
                      <a:pt x="1" y="13"/>
                      <a:pt x="3" y="17"/>
                      <a:pt x="7" y="21"/>
                    </a:cubicBezTo>
                    <a:cubicBezTo>
                      <a:pt x="8" y="23"/>
                      <a:pt x="4" y="6"/>
                      <a:pt x="3" y="3"/>
                    </a:cubicBezTo>
                    <a:cubicBezTo>
                      <a:pt x="3" y="0"/>
                      <a:pt x="0" y="3"/>
                      <a:pt x="3" y="8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" name="Google Shape;166;p1">
                <a:extLst>
                  <a:ext uri="{FF2B5EF4-FFF2-40B4-BE49-F238E27FC236}">
                    <a16:creationId xmlns:a16="http://schemas.microsoft.com/office/drawing/2014/main" id="{17D02B01-9940-D7D8-F318-3B05DC3411B6}"/>
                  </a:ext>
                </a:extLst>
              </p:cNvPr>
              <p:cNvSpPr/>
              <p:nvPr/>
            </p:nvSpPr>
            <p:spPr>
              <a:xfrm>
                <a:off x="3795017" y="4794793"/>
                <a:ext cx="55340" cy="71679"/>
              </a:xfrm>
              <a:custGeom>
                <a:avLst/>
                <a:gdLst/>
                <a:ahLst/>
                <a:cxnLst/>
                <a:rect l="l" t="t" r="r" b="b"/>
                <a:pathLst>
                  <a:path w="14" h="17" extrusionOk="0">
                    <a:moveTo>
                      <a:pt x="6" y="6"/>
                    </a:moveTo>
                    <a:cubicBezTo>
                      <a:pt x="2" y="3"/>
                      <a:pt x="0" y="0"/>
                      <a:pt x="1" y="4"/>
                    </a:cubicBezTo>
                    <a:cubicBezTo>
                      <a:pt x="3" y="7"/>
                      <a:pt x="6" y="10"/>
                      <a:pt x="11" y="14"/>
                    </a:cubicBezTo>
                    <a:cubicBezTo>
                      <a:pt x="14" y="17"/>
                      <a:pt x="10" y="10"/>
                      <a:pt x="6" y="6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" name="Google Shape;167;p1">
                <a:extLst>
                  <a:ext uri="{FF2B5EF4-FFF2-40B4-BE49-F238E27FC236}">
                    <a16:creationId xmlns:a16="http://schemas.microsoft.com/office/drawing/2014/main" id="{2FE20126-5FD3-D02F-2C38-B8CE2F24BBA1}"/>
                  </a:ext>
                </a:extLst>
              </p:cNvPr>
              <p:cNvSpPr/>
              <p:nvPr/>
            </p:nvSpPr>
            <p:spPr>
              <a:xfrm>
                <a:off x="2533584" y="5097635"/>
                <a:ext cx="27670" cy="34048"/>
              </a:xfrm>
              <a:custGeom>
                <a:avLst/>
                <a:gdLst/>
                <a:ahLst/>
                <a:cxnLst/>
                <a:rect l="l" t="t" r="r" b="b"/>
                <a:pathLst>
                  <a:path w="7" h="8" extrusionOk="0">
                    <a:moveTo>
                      <a:pt x="0" y="2"/>
                    </a:moveTo>
                    <a:cubicBezTo>
                      <a:pt x="0" y="8"/>
                      <a:pt x="5" y="8"/>
                      <a:pt x="7" y="6"/>
                    </a:cubicBezTo>
                    <a:cubicBezTo>
                      <a:pt x="7" y="4"/>
                      <a:pt x="5" y="0"/>
                      <a:pt x="0" y="2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92732E9C-17F0-B7BD-CE00-21BB6C0CE547}"/>
                </a:ext>
              </a:extLst>
            </p:cNvPr>
            <p:cNvGrpSpPr/>
            <p:nvPr/>
          </p:nvGrpSpPr>
          <p:grpSpPr>
            <a:xfrm>
              <a:off x="5877905" y="3122452"/>
              <a:ext cx="4451722" cy="3747101"/>
              <a:chOff x="5877905" y="3122452"/>
              <a:chExt cx="4451722" cy="3747101"/>
            </a:xfrm>
          </p:grpSpPr>
          <p:grpSp>
            <p:nvGrpSpPr>
              <p:cNvPr id="17" name="Gruppo 16">
                <a:extLst>
                  <a:ext uri="{FF2B5EF4-FFF2-40B4-BE49-F238E27FC236}">
                    <a16:creationId xmlns:a16="http://schemas.microsoft.com/office/drawing/2014/main" id="{95C15DB2-BC9A-272B-97F1-C4D4815D2235}"/>
                  </a:ext>
                </a:extLst>
              </p:cNvPr>
              <p:cNvGrpSpPr/>
              <p:nvPr/>
            </p:nvGrpSpPr>
            <p:grpSpPr>
              <a:xfrm>
                <a:off x="5877905" y="3122452"/>
                <a:ext cx="4451722" cy="3747101"/>
                <a:chOff x="5877905" y="3122452"/>
                <a:chExt cx="4451722" cy="3747101"/>
              </a:xfrm>
            </p:grpSpPr>
            <p:sp>
              <p:nvSpPr>
                <p:cNvPr id="21" name="Google Shape;168;p1">
                  <a:extLst>
                    <a:ext uri="{FF2B5EF4-FFF2-40B4-BE49-F238E27FC236}">
                      <a16:creationId xmlns:a16="http://schemas.microsoft.com/office/drawing/2014/main" id="{79DD93AA-426F-818D-72E2-CD9617C2C39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732891" y="5542404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" name="Google Shape;169;p1">
                  <a:extLst>
                    <a:ext uri="{FF2B5EF4-FFF2-40B4-BE49-F238E27FC236}">
                      <a16:creationId xmlns:a16="http://schemas.microsoft.com/office/drawing/2014/main" id="{DDEE3EEF-D2CC-AD1E-11B6-35B06FA1769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787816" y="5877288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" name="Google Shape;170;p1">
                  <a:extLst>
                    <a:ext uri="{FF2B5EF4-FFF2-40B4-BE49-F238E27FC236}">
                      <a16:creationId xmlns:a16="http://schemas.microsoft.com/office/drawing/2014/main" id="{F32312BB-FA41-7E29-7A13-87001086811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601114" y="5451861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" name="Google Shape;171;p1">
                  <a:extLst>
                    <a:ext uri="{FF2B5EF4-FFF2-40B4-BE49-F238E27FC236}">
                      <a16:creationId xmlns:a16="http://schemas.microsoft.com/office/drawing/2014/main" id="{0DDDA26A-D1CD-9D18-2F82-0156C70A80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881364" y="5769856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" name="Google Shape;172;p1">
                  <a:extLst>
                    <a:ext uri="{FF2B5EF4-FFF2-40B4-BE49-F238E27FC236}">
                      <a16:creationId xmlns:a16="http://schemas.microsoft.com/office/drawing/2014/main" id="{33105AA6-A49F-ABA9-6F1E-303C12392F6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776219" y="5980139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" name="Google Shape;173;p1">
                  <a:extLst>
                    <a:ext uri="{FF2B5EF4-FFF2-40B4-BE49-F238E27FC236}">
                      <a16:creationId xmlns:a16="http://schemas.microsoft.com/office/drawing/2014/main" id="{F2676FBE-4435-E492-6761-4785DDCF965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651570" y="4989306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" name="Google Shape;174;p1">
                  <a:extLst>
                    <a:ext uri="{FF2B5EF4-FFF2-40B4-BE49-F238E27FC236}">
                      <a16:creationId xmlns:a16="http://schemas.microsoft.com/office/drawing/2014/main" id="{D7084BE8-1340-B6F9-6A62-CE2DFC2E37F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631918" y="5101669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" name="Google Shape;175;p1">
                  <a:extLst>
                    <a:ext uri="{FF2B5EF4-FFF2-40B4-BE49-F238E27FC236}">
                      <a16:creationId xmlns:a16="http://schemas.microsoft.com/office/drawing/2014/main" id="{768D0433-D2AB-2C01-D53A-7DBE0120000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873128" y="4982576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" name="Google Shape;176;p1">
                  <a:extLst>
                    <a:ext uri="{FF2B5EF4-FFF2-40B4-BE49-F238E27FC236}">
                      <a16:creationId xmlns:a16="http://schemas.microsoft.com/office/drawing/2014/main" id="{6737C9A9-3705-B619-DA41-6998A3A3763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343767" y="5582273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" name="Google Shape;177;p1">
                  <a:extLst>
                    <a:ext uri="{FF2B5EF4-FFF2-40B4-BE49-F238E27FC236}">
                      <a16:creationId xmlns:a16="http://schemas.microsoft.com/office/drawing/2014/main" id="{A1E60A3C-29BF-4453-48B0-AD03B8BB36C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61005" y="551057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" name="Google Shape;179;p1">
                  <a:extLst>
                    <a:ext uri="{FF2B5EF4-FFF2-40B4-BE49-F238E27FC236}">
                      <a16:creationId xmlns:a16="http://schemas.microsoft.com/office/drawing/2014/main" id="{CCC27894-B1C1-7D98-2A8F-A052F581CF6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577866" y="5705570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" name="Google Shape;180;p1">
                  <a:extLst>
                    <a:ext uri="{FF2B5EF4-FFF2-40B4-BE49-F238E27FC236}">
                      <a16:creationId xmlns:a16="http://schemas.microsoft.com/office/drawing/2014/main" id="{87FD98B2-2C74-DF7E-40BF-7630D678F36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29452" y="5408867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" name="Google Shape;181;p1">
                  <a:extLst>
                    <a:ext uri="{FF2B5EF4-FFF2-40B4-BE49-F238E27FC236}">
                      <a16:creationId xmlns:a16="http://schemas.microsoft.com/office/drawing/2014/main" id="{C5D4EE85-5115-09CD-841C-747D4286C49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957695" y="534032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" name="Google Shape;182;p1">
                  <a:extLst>
                    <a:ext uri="{FF2B5EF4-FFF2-40B4-BE49-F238E27FC236}">
                      <a16:creationId xmlns:a16="http://schemas.microsoft.com/office/drawing/2014/main" id="{D60A8EB9-C3E5-6429-0F7F-8E343136BFC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877905" y="583303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" name="Google Shape;183;p1">
                  <a:extLst>
                    <a:ext uri="{FF2B5EF4-FFF2-40B4-BE49-F238E27FC236}">
                      <a16:creationId xmlns:a16="http://schemas.microsoft.com/office/drawing/2014/main" id="{8180A80B-D174-84D5-C538-2CBB649528F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042306" y="6786753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" name="Google Shape;184;p1">
                  <a:extLst>
                    <a:ext uri="{FF2B5EF4-FFF2-40B4-BE49-F238E27FC236}">
                      <a16:creationId xmlns:a16="http://schemas.microsoft.com/office/drawing/2014/main" id="{2BA3BFB1-7DA0-0CC9-F982-10EED829394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154300" y="652520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" name="Google Shape;185;p1">
                  <a:extLst>
                    <a:ext uri="{FF2B5EF4-FFF2-40B4-BE49-F238E27FC236}">
                      <a16:creationId xmlns:a16="http://schemas.microsoft.com/office/drawing/2014/main" id="{6553CE41-401F-A488-D415-67E51100AAD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377226" y="6603395"/>
                  <a:ext cx="8277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" name="Google Shape;186;p1">
                  <a:extLst>
                    <a:ext uri="{FF2B5EF4-FFF2-40B4-BE49-F238E27FC236}">
                      <a16:creationId xmlns:a16="http://schemas.microsoft.com/office/drawing/2014/main" id="{B7C7E2F5-D2D7-FA77-9B39-7B35C9E240E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065425" y="5661265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Google Shape;187;p1">
                  <a:extLst>
                    <a:ext uri="{FF2B5EF4-FFF2-40B4-BE49-F238E27FC236}">
                      <a16:creationId xmlns:a16="http://schemas.microsoft.com/office/drawing/2014/main" id="{A7747502-5F54-0462-07E0-B449EE75C4F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340426" y="480061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Google Shape;188;p1">
                  <a:extLst>
                    <a:ext uri="{FF2B5EF4-FFF2-40B4-BE49-F238E27FC236}">
                      <a16:creationId xmlns:a16="http://schemas.microsoft.com/office/drawing/2014/main" id="{3C0BD39C-A689-978B-112B-129EE206DF8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145811" y="4864630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Google Shape;189;p1">
                  <a:extLst>
                    <a:ext uri="{FF2B5EF4-FFF2-40B4-BE49-F238E27FC236}">
                      <a16:creationId xmlns:a16="http://schemas.microsoft.com/office/drawing/2014/main" id="{48910EE5-5EFD-16B8-13F0-FACFDEEB5CF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895778" y="3136442"/>
                  <a:ext cx="91623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Google Shape;190;p1">
                  <a:extLst>
                    <a:ext uri="{FF2B5EF4-FFF2-40B4-BE49-F238E27FC236}">
                      <a16:creationId xmlns:a16="http://schemas.microsoft.com/office/drawing/2014/main" id="{8D84C24A-CC28-A169-6CD8-8899ADF2A4B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33667" y="3712506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" name="Google Shape;192;p1">
                  <a:extLst>
                    <a:ext uri="{FF2B5EF4-FFF2-40B4-BE49-F238E27FC236}">
                      <a16:creationId xmlns:a16="http://schemas.microsoft.com/office/drawing/2014/main" id="{1C7FE09C-87CD-3FA4-3FF1-8821D23BAE6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521384" y="3540584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" name="Google Shape;193;p1">
                  <a:extLst>
                    <a:ext uri="{FF2B5EF4-FFF2-40B4-BE49-F238E27FC236}">
                      <a16:creationId xmlns:a16="http://schemas.microsoft.com/office/drawing/2014/main" id="{68B385B2-BB3B-D0EF-AC40-6291ECB8717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985890" y="3122452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5" name="Google Shape;195;p1">
                  <a:extLst>
                    <a:ext uri="{FF2B5EF4-FFF2-40B4-BE49-F238E27FC236}">
                      <a16:creationId xmlns:a16="http://schemas.microsoft.com/office/drawing/2014/main" id="{63909A9B-5B48-8474-E1D5-C753A08F259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780285" y="3946691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" name="Google Shape;196;p1">
                  <a:extLst>
                    <a:ext uri="{FF2B5EF4-FFF2-40B4-BE49-F238E27FC236}">
                      <a16:creationId xmlns:a16="http://schemas.microsoft.com/office/drawing/2014/main" id="{678D9512-4B20-6D7D-EAD6-22CA6B7543F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580520" y="3805174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7" name="Google Shape;197;p1">
                  <a:extLst>
                    <a:ext uri="{FF2B5EF4-FFF2-40B4-BE49-F238E27FC236}">
                      <a16:creationId xmlns:a16="http://schemas.microsoft.com/office/drawing/2014/main" id="{5C5FA7DE-3293-9580-0D1B-54D3DB5A503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377225" y="4390463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8" name="Google Shape;198;p1">
                  <a:extLst>
                    <a:ext uri="{FF2B5EF4-FFF2-40B4-BE49-F238E27FC236}">
                      <a16:creationId xmlns:a16="http://schemas.microsoft.com/office/drawing/2014/main" id="{5E3F269E-F1C0-168D-A61A-E41E5E8CFDE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533675" y="4467659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9" name="Google Shape;199;p1">
                  <a:extLst>
                    <a:ext uri="{FF2B5EF4-FFF2-40B4-BE49-F238E27FC236}">
                      <a16:creationId xmlns:a16="http://schemas.microsoft.com/office/drawing/2014/main" id="{08BF6287-255F-864E-4BAC-F389D15BF9F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85714" y="3617190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0" name="Google Shape;204;p1">
                  <a:extLst>
                    <a:ext uri="{FF2B5EF4-FFF2-40B4-BE49-F238E27FC236}">
                      <a16:creationId xmlns:a16="http://schemas.microsoft.com/office/drawing/2014/main" id="{B81DAC13-A89F-B79D-333D-E57772F3EAE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947304" y="416504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" name="Google Shape;205;p1">
                  <a:extLst>
                    <a:ext uri="{FF2B5EF4-FFF2-40B4-BE49-F238E27FC236}">
                      <a16:creationId xmlns:a16="http://schemas.microsoft.com/office/drawing/2014/main" id="{7F62DB71-9BCB-4287-7C14-A15F132CA17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73054" y="410798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" name="Google Shape;206;p1">
                  <a:extLst>
                    <a:ext uri="{FF2B5EF4-FFF2-40B4-BE49-F238E27FC236}">
                      <a16:creationId xmlns:a16="http://schemas.microsoft.com/office/drawing/2014/main" id="{03C744A0-2C69-4C17-A78F-ADB1B253AAC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16656" y="4450291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" name="Google Shape;207;p1">
                  <a:extLst>
                    <a:ext uri="{FF2B5EF4-FFF2-40B4-BE49-F238E27FC236}">
                      <a16:creationId xmlns:a16="http://schemas.microsoft.com/office/drawing/2014/main" id="{2BA29361-73B3-3F05-6027-D0830979605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430441" y="4529226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" name="Google Shape;208;p1">
                  <a:extLst>
                    <a:ext uri="{FF2B5EF4-FFF2-40B4-BE49-F238E27FC236}">
                      <a16:creationId xmlns:a16="http://schemas.microsoft.com/office/drawing/2014/main" id="{D118055B-6E26-F7D6-C549-5077DC9473B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318013" y="4694509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" name="Google Shape;209;p1">
                  <a:extLst>
                    <a:ext uri="{FF2B5EF4-FFF2-40B4-BE49-F238E27FC236}">
                      <a16:creationId xmlns:a16="http://schemas.microsoft.com/office/drawing/2014/main" id="{0EA3B3FF-6606-FC75-C8BA-5186814FD8A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813140" y="4722840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" name="Google Shape;212;p1">
                  <a:extLst>
                    <a:ext uri="{FF2B5EF4-FFF2-40B4-BE49-F238E27FC236}">
                      <a16:creationId xmlns:a16="http://schemas.microsoft.com/office/drawing/2014/main" id="{9C665079-1193-C3A7-99E2-58A73FC87BD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735839" y="4482427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" name="Google Shape;213;p1">
                  <a:extLst>
                    <a:ext uri="{FF2B5EF4-FFF2-40B4-BE49-F238E27FC236}">
                      <a16:creationId xmlns:a16="http://schemas.microsoft.com/office/drawing/2014/main" id="{9AC8188A-1674-D99F-471C-C62ABDDE724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269219" y="4107903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" name="Google Shape;214;p1">
                  <a:extLst>
                    <a:ext uri="{FF2B5EF4-FFF2-40B4-BE49-F238E27FC236}">
                      <a16:creationId xmlns:a16="http://schemas.microsoft.com/office/drawing/2014/main" id="{4799E4A9-9103-7EDB-08FC-49C4EDFCC6C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998205" y="4300946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" name="Google Shape;215;p1">
                  <a:extLst>
                    <a:ext uri="{FF2B5EF4-FFF2-40B4-BE49-F238E27FC236}">
                      <a16:creationId xmlns:a16="http://schemas.microsoft.com/office/drawing/2014/main" id="{62DE8ACD-960D-BA61-C1B7-F4C792FC7B6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270941" y="547644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" name="Google Shape;216;p1">
                  <a:extLst>
                    <a:ext uri="{FF2B5EF4-FFF2-40B4-BE49-F238E27FC236}">
                      <a16:creationId xmlns:a16="http://schemas.microsoft.com/office/drawing/2014/main" id="{313C4207-B53D-D634-012B-2BA998501B6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440085" y="3733314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" name="Google Shape;220;p1">
                  <a:extLst>
                    <a:ext uri="{FF2B5EF4-FFF2-40B4-BE49-F238E27FC236}">
                      <a16:creationId xmlns:a16="http://schemas.microsoft.com/office/drawing/2014/main" id="{0033886C-8F1D-C442-FE1D-CEB7C169490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95152" y="418843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" name="Google Shape;221;p1">
                  <a:extLst>
                    <a:ext uri="{FF2B5EF4-FFF2-40B4-BE49-F238E27FC236}">
                      <a16:creationId xmlns:a16="http://schemas.microsoft.com/office/drawing/2014/main" id="{75F3AED6-CF73-E31C-1CE0-AAC09DB11A8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937174" y="4337120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" name="Google Shape;222;p1">
                  <a:extLst>
                    <a:ext uri="{FF2B5EF4-FFF2-40B4-BE49-F238E27FC236}">
                      <a16:creationId xmlns:a16="http://schemas.microsoft.com/office/drawing/2014/main" id="{0B1039E1-318B-DF9F-EF69-011A52B86E5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928594" y="4251735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6" name="Google Shape;223;p1">
                  <a:extLst>
                    <a:ext uri="{FF2B5EF4-FFF2-40B4-BE49-F238E27FC236}">
                      <a16:creationId xmlns:a16="http://schemas.microsoft.com/office/drawing/2014/main" id="{C032E1B5-952D-941B-A79E-0EE63A60251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975268" y="4400011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7" name="Google Shape;225;p1">
                  <a:extLst>
                    <a:ext uri="{FF2B5EF4-FFF2-40B4-BE49-F238E27FC236}">
                      <a16:creationId xmlns:a16="http://schemas.microsoft.com/office/drawing/2014/main" id="{CFFC17A3-76F3-97BF-14B4-F472EC46E75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315450" y="6611250"/>
                  <a:ext cx="8277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8" name="Google Shape;227;p1">
                  <a:extLst>
                    <a:ext uri="{FF2B5EF4-FFF2-40B4-BE49-F238E27FC236}">
                      <a16:creationId xmlns:a16="http://schemas.microsoft.com/office/drawing/2014/main" id="{4C28894B-5502-C168-2597-F6C8685015F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229027" y="5704910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9" name="Google Shape;228;p1">
                  <a:extLst>
                    <a:ext uri="{FF2B5EF4-FFF2-40B4-BE49-F238E27FC236}">
                      <a16:creationId xmlns:a16="http://schemas.microsoft.com/office/drawing/2014/main" id="{F77D589D-F4BE-AEBE-EBEF-21441EDECEE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331817" y="5049781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0" name="Google Shape;230;p1">
                  <a:extLst>
                    <a:ext uri="{FF2B5EF4-FFF2-40B4-BE49-F238E27FC236}">
                      <a16:creationId xmlns:a16="http://schemas.microsoft.com/office/drawing/2014/main" id="{3BABA125-270C-FDD2-BBF4-92C93C5D1B3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252565" y="5289497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1" name="Google Shape;231;p1">
                  <a:extLst>
                    <a:ext uri="{FF2B5EF4-FFF2-40B4-BE49-F238E27FC236}">
                      <a16:creationId xmlns:a16="http://schemas.microsoft.com/office/drawing/2014/main" id="{25EDE2F0-1EAC-4FF0-6AFD-0D10A938D2D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908023" y="5671254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2" name="Google Shape;233;p1">
                  <a:extLst>
                    <a:ext uri="{FF2B5EF4-FFF2-40B4-BE49-F238E27FC236}">
                      <a16:creationId xmlns:a16="http://schemas.microsoft.com/office/drawing/2014/main" id="{E4321772-42FE-626A-8F31-A583CC7B3DF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957293" y="4678054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3" name="Google Shape;234;p1">
                  <a:extLst>
                    <a:ext uri="{FF2B5EF4-FFF2-40B4-BE49-F238E27FC236}">
                      <a16:creationId xmlns:a16="http://schemas.microsoft.com/office/drawing/2014/main" id="{ADA370C0-F4B0-4585-2F54-C90A90E2041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054452" y="5453216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4" name="Google Shape;236;p1">
                  <a:extLst>
                    <a:ext uri="{FF2B5EF4-FFF2-40B4-BE49-F238E27FC236}">
                      <a16:creationId xmlns:a16="http://schemas.microsoft.com/office/drawing/2014/main" id="{33FAEEE1-4FCE-7AF5-9EC4-4496FD340A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386675" y="5313938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5" name="Google Shape;238;p1">
                  <a:extLst>
                    <a:ext uri="{FF2B5EF4-FFF2-40B4-BE49-F238E27FC236}">
                      <a16:creationId xmlns:a16="http://schemas.microsoft.com/office/drawing/2014/main" id="{5C0FF060-33BB-DC64-3CB6-99172E689BB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69602" y="4013475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6" name="Google Shape;239;p1">
                  <a:extLst>
                    <a:ext uri="{FF2B5EF4-FFF2-40B4-BE49-F238E27FC236}">
                      <a16:creationId xmlns:a16="http://schemas.microsoft.com/office/drawing/2014/main" id="{5BCB65F9-DA71-DFCE-E295-FBC53405004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61024" y="4417635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7" name="Google Shape;240;p1">
                  <a:extLst>
                    <a:ext uri="{FF2B5EF4-FFF2-40B4-BE49-F238E27FC236}">
                      <a16:creationId xmlns:a16="http://schemas.microsoft.com/office/drawing/2014/main" id="{A84DEE7F-B368-0236-2E53-C5F204655CF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270940" y="5912139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8" name="Google Shape;241;p1">
                  <a:extLst>
                    <a:ext uri="{FF2B5EF4-FFF2-40B4-BE49-F238E27FC236}">
                      <a16:creationId xmlns:a16="http://schemas.microsoft.com/office/drawing/2014/main" id="{9EB112E6-AE0A-1FA5-407A-F5054C4F493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430512" y="5934425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9" name="Google Shape;242;p1">
                  <a:extLst>
                    <a:ext uri="{FF2B5EF4-FFF2-40B4-BE49-F238E27FC236}">
                      <a16:creationId xmlns:a16="http://schemas.microsoft.com/office/drawing/2014/main" id="{2A2466E2-2E1D-4400-9DD2-9DFC94FFB2B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412741" y="3532070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0" name="Google Shape;243;p1">
                  <a:extLst>
                    <a:ext uri="{FF2B5EF4-FFF2-40B4-BE49-F238E27FC236}">
                      <a16:creationId xmlns:a16="http://schemas.microsoft.com/office/drawing/2014/main" id="{E9B56677-F043-E59E-411A-A8B64B16BEE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009000" y="5634072"/>
                  <a:ext cx="100471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1" name="Google Shape;186;p1">
                  <a:extLst>
                    <a:ext uri="{FF2B5EF4-FFF2-40B4-BE49-F238E27FC236}">
                      <a16:creationId xmlns:a16="http://schemas.microsoft.com/office/drawing/2014/main" id="{7379CB99-0D2B-A419-8C44-A2588B90EF9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128284" y="5664530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2" name="Google Shape;168;p1">
                  <a:extLst>
                    <a:ext uri="{FF2B5EF4-FFF2-40B4-BE49-F238E27FC236}">
                      <a16:creationId xmlns:a16="http://schemas.microsoft.com/office/drawing/2014/main" id="{CB000DF5-9E70-633B-76F4-7C9A8CED171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684919" y="5497676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3" name="Google Shape;239;p1">
                  <a:extLst>
                    <a:ext uri="{FF2B5EF4-FFF2-40B4-BE49-F238E27FC236}">
                      <a16:creationId xmlns:a16="http://schemas.microsoft.com/office/drawing/2014/main" id="{2B7E566F-515E-7D80-A05D-7190EAFF28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85405" y="4503197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4" name="Google Shape;241;p1">
                  <a:extLst>
                    <a:ext uri="{FF2B5EF4-FFF2-40B4-BE49-F238E27FC236}">
                      <a16:creationId xmlns:a16="http://schemas.microsoft.com/office/drawing/2014/main" id="{9B6709C3-DB30-ACDA-2743-E0CE0D16EA9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361929" y="5815372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5" name="Google Shape;241;p1">
                  <a:extLst>
                    <a:ext uri="{FF2B5EF4-FFF2-40B4-BE49-F238E27FC236}">
                      <a16:creationId xmlns:a16="http://schemas.microsoft.com/office/drawing/2014/main" id="{EC32F453-3E00-3158-3F93-F1CAA4AFBC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502083" y="5947017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6" name="Google Shape;241;p1">
                  <a:extLst>
                    <a:ext uri="{FF2B5EF4-FFF2-40B4-BE49-F238E27FC236}">
                      <a16:creationId xmlns:a16="http://schemas.microsoft.com/office/drawing/2014/main" id="{2E350D98-2CE8-CA77-025E-61CDC3E4E15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375924" y="5644378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7" name="Google Shape;179;p1">
                  <a:extLst>
                    <a:ext uri="{FF2B5EF4-FFF2-40B4-BE49-F238E27FC236}">
                      <a16:creationId xmlns:a16="http://schemas.microsoft.com/office/drawing/2014/main" id="{03868A02-AA07-4C8F-DFE4-954BCB66DE8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311643" y="6021539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8" name="Google Shape;180;p1">
                  <a:extLst>
                    <a:ext uri="{FF2B5EF4-FFF2-40B4-BE49-F238E27FC236}">
                      <a16:creationId xmlns:a16="http://schemas.microsoft.com/office/drawing/2014/main" id="{62C6EFC4-F32E-335A-F8CB-8A417D325A7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144051" y="5282628"/>
                  <a:ext cx="1006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Calibri"/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9" name="Google Shape;176;p1">
                  <a:extLst>
                    <a:ext uri="{FF2B5EF4-FFF2-40B4-BE49-F238E27FC236}">
                      <a16:creationId xmlns:a16="http://schemas.microsoft.com/office/drawing/2014/main" id="{921463B2-5D33-7E5E-5998-7A7AC372775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403244" y="5562243"/>
                  <a:ext cx="101200" cy="82800"/>
                </a:xfrm>
                <a:prstGeom prst="star5">
                  <a:avLst>
                    <a:gd name="adj" fmla="val 19098"/>
                    <a:gd name="hf" fmla="val 105146"/>
                    <a:gd name="vf" fmla="val 110557"/>
                  </a:avLst>
                </a:prstGeom>
                <a:solidFill>
                  <a:srgbClr val="FEBC27"/>
                </a:solidFill>
                <a:ln w="9525" cap="flat" cmpd="sng">
                  <a:solidFill>
                    <a:srgbClr val="FEBC27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8" name="Google Shape;174;p1">
                <a:extLst>
                  <a:ext uri="{FF2B5EF4-FFF2-40B4-BE49-F238E27FC236}">
                    <a16:creationId xmlns:a16="http://schemas.microsoft.com/office/drawing/2014/main" id="{E786485C-B75D-8021-5F3B-8DF05C367EE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08918" y="5155882"/>
                <a:ext cx="100600" cy="82800"/>
              </a:xfrm>
              <a:prstGeom prst="star5">
                <a:avLst>
                  <a:gd name="adj" fmla="val 19098"/>
                  <a:gd name="hf" fmla="val 105146"/>
                  <a:gd name="vf" fmla="val 110557"/>
                </a:avLst>
              </a:prstGeom>
              <a:solidFill>
                <a:srgbClr val="FEBC27"/>
              </a:solidFill>
              <a:ln w="9525" cap="flat" cmpd="sng">
                <a:solidFill>
                  <a:srgbClr val="FEBC2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240;p1">
                <a:extLst>
                  <a:ext uri="{FF2B5EF4-FFF2-40B4-BE49-F238E27FC236}">
                    <a16:creationId xmlns:a16="http://schemas.microsoft.com/office/drawing/2014/main" id="{A03678D3-64F3-3006-AE1E-28B7FC09BC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55530" y="5744385"/>
                <a:ext cx="100600" cy="82800"/>
              </a:xfrm>
              <a:prstGeom prst="star5">
                <a:avLst>
                  <a:gd name="adj" fmla="val 19098"/>
                  <a:gd name="hf" fmla="val 105146"/>
                  <a:gd name="vf" fmla="val 110557"/>
                </a:avLst>
              </a:prstGeom>
              <a:solidFill>
                <a:srgbClr val="FEBC27"/>
              </a:solidFill>
              <a:ln w="9525" cap="flat" cmpd="sng">
                <a:solidFill>
                  <a:srgbClr val="FEBC2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40;p1">
                <a:extLst>
                  <a:ext uri="{FF2B5EF4-FFF2-40B4-BE49-F238E27FC236}">
                    <a16:creationId xmlns:a16="http://schemas.microsoft.com/office/drawing/2014/main" id="{3462E37B-20C5-A36A-8C3E-5F836B6D19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111262" y="5355656"/>
                <a:ext cx="100600" cy="82800"/>
              </a:xfrm>
              <a:prstGeom prst="star5">
                <a:avLst>
                  <a:gd name="adj" fmla="val 19098"/>
                  <a:gd name="hf" fmla="val 105146"/>
                  <a:gd name="vf" fmla="val 110557"/>
                </a:avLst>
              </a:prstGeom>
              <a:solidFill>
                <a:srgbClr val="FEBC27"/>
              </a:solidFill>
              <a:ln w="9525" cap="flat" cmpd="sng">
                <a:solidFill>
                  <a:srgbClr val="FEBC2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" name="Google Shape;236;p1">
              <a:extLst>
                <a:ext uri="{FF2B5EF4-FFF2-40B4-BE49-F238E27FC236}">
                  <a16:creationId xmlns:a16="http://schemas.microsoft.com/office/drawing/2014/main" id="{7D8B7A99-AEF5-CE8B-7DEC-6120FEF4F7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91665" y="5554561"/>
              <a:ext cx="100600" cy="828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FEBC27"/>
            </a:solidFill>
            <a:ln w="9525" cap="flat" cmpd="sng">
              <a:solidFill>
                <a:srgbClr val="FEBC2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236;p1">
              <a:extLst>
                <a:ext uri="{FF2B5EF4-FFF2-40B4-BE49-F238E27FC236}">
                  <a16:creationId xmlns:a16="http://schemas.microsoft.com/office/drawing/2014/main" id="{B5930646-D7B5-CA3C-38F9-E7A9CD855E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95673" y="5451447"/>
              <a:ext cx="100600" cy="828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FEBC27"/>
            </a:solidFill>
            <a:ln w="9525" cap="flat" cmpd="sng">
              <a:solidFill>
                <a:srgbClr val="FEBC2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99;p1">
              <a:extLst>
                <a:ext uri="{FF2B5EF4-FFF2-40B4-BE49-F238E27FC236}">
                  <a16:creationId xmlns:a16="http://schemas.microsoft.com/office/drawing/2014/main" id="{A2C93186-C9B7-BB51-5CE2-8601E05935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6999" y="4291059"/>
              <a:ext cx="100600" cy="828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FEBC27"/>
            </a:solidFill>
            <a:ln w="9525" cap="flat" cmpd="sng">
              <a:solidFill>
                <a:srgbClr val="FEBC2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74;p1">
              <a:extLst>
                <a:ext uri="{FF2B5EF4-FFF2-40B4-BE49-F238E27FC236}">
                  <a16:creationId xmlns:a16="http://schemas.microsoft.com/office/drawing/2014/main" id="{6559D243-9F22-A377-E639-1E5B9CA877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174542" y="5062279"/>
              <a:ext cx="100600" cy="828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FEBC27"/>
            </a:solidFill>
            <a:ln w="9525" cap="flat" cmpd="sng">
              <a:solidFill>
                <a:srgbClr val="FEBC2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79;p1">
              <a:extLst>
                <a:ext uri="{FF2B5EF4-FFF2-40B4-BE49-F238E27FC236}">
                  <a16:creationId xmlns:a16="http://schemas.microsoft.com/office/drawing/2014/main" id="{3623EC07-046A-FE92-C531-C01A9CEEC8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03888" y="5811256"/>
              <a:ext cx="100600" cy="828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FEBC27"/>
            </a:solidFill>
            <a:ln w="9525" cap="flat" cmpd="sng">
              <a:solidFill>
                <a:srgbClr val="FEBC2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5583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270178-B1B7-914B-BAA1-A95EA5244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3092" y="200025"/>
            <a:ext cx="1375297" cy="13561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C3D1A9-2730-1A55-F582-3DCC7824B24B}"/>
              </a:ext>
            </a:extLst>
          </p:cNvPr>
          <p:cNvSpPr txBox="1"/>
          <p:nvPr/>
        </p:nvSpPr>
        <p:spPr>
          <a:xfrm>
            <a:off x="10544175" y="1482653"/>
            <a:ext cx="14859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Download today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326A08-4497-F80B-8402-8CEE2CDB7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87" y="2017399"/>
            <a:ext cx="2760323" cy="39433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D6E64E-0A23-7B2F-214A-4B857C9C5E25}"/>
              </a:ext>
            </a:extLst>
          </p:cNvPr>
          <p:cNvSpPr txBox="1"/>
          <p:nvPr/>
        </p:nvSpPr>
        <p:spPr>
          <a:xfrm>
            <a:off x="3486151" y="1928814"/>
            <a:ext cx="722947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What are the biggest challenges facing society in the coming decades and how can physics address them?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F648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his new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open access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ebook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from the European Physical Society looks at how physics can tackle the major issues affecting humanity.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26B6E2-4272-7B79-6328-1CD86E3C0E0B}"/>
              </a:ext>
            </a:extLst>
          </p:cNvPr>
          <p:cNvSpPr txBox="1"/>
          <p:nvPr/>
        </p:nvSpPr>
        <p:spPr>
          <a:xfrm>
            <a:off x="3514724" y="3793272"/>
            <a:ext cx="760095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System Font Regular"/>
              <a:buChar char="●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4211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An open access book, free to read for all.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System Font Regular"/>
              <a:buChar char="●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4211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Investigates how current trends in science and technology may play out in the coming decades.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System Font Regular"/>
              <a:buChar char="●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4211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Explores how we can imagine and shape the future through science.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System Font Regular"/>
              <a:buChar char="●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4211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Edited by </a:t>
            </a: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srgbClr val="24211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Carlos Hidalgo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4211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, director of the National Fusion Lab at CIEMAT.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EA0"/>
              </a:buClr>
              <a:buSzTx/>
              <a:buFont typeface="System Font Regular"/>
              <a:buChar char="●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938B44-A393-EB18-B221-EA53AD31D2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1418" y="294357"/>
            <a:ext cx="1390827" cy="134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24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PS Presentation">
  <a:themeElements>
    <a:clrScheme name="EPS-Model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PS-Model Pre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EPS-Model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-Model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-Model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-Model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-Model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-Model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S-Model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S-Model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S-Model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S-Model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S-Model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S-Model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alizzato 1">
    <a:dk1>
      <a:srgbClr val="000000"/>
    </a:dk1>
    <a:lt1>
      <a:srgbClr val="EEECE1"/>
    </a:lt1>
    <a:dk2>
      <a:srgbClr val="002060"/>
    </a:dk2>
    <a:lt2>
      <a:srgbClr val="F8AD4A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641</Words>
  <Application>Microsoft Macintosh PowerPoint</Application>
  <PresentationFormat>Grand écran</PresentationFormat>
  <Paragraphs>126</Paragraphs>
  <Slides>24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24</vt:i4>
      </vt:variant>
    </vt:vector>
  </HeadingPairs>
  <TitlesOfParts>
    <vt:vector size="36" baseType="lpstr">
      <vt:lpstr>ＭＳ Ｐゴシック</vt:lpstr>
      <vt:lpstr>Aptos</vt:lpstr>
      <vt:lpstr>Aptos Display</vt:lpstr>
      <vt:lpstr>Arial</vt:lpstr>
      <vt:lpstr>Calibri</vt:lpstr>
      <vt:lpstr>Calibri Light</vt:lpstr>
      <vt:lpstr>Helvetica</vt:lpstr>
      <vt:lpstr>System Font Regular</vt:lpstr>
      <vt:lpstr>Times</vt:lpstr>
      <vt:lpstr>Thème Office</vt:lpstr>
      <vt:lpstr>EPS Presentation</vt:lpstr>
      <vt:lpstr>Custom Design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| The Young Minds Network (2023)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 Bergé</dc:creator>
  <cp:lastModifiedBy>Luc Bergé</cp:lastModifiedBy>
  <cp:revision>59</cp:revision>
  <dcterms:created xsi:type="dcterms:W3CDTF">2022-05-21T07:33:06Z</dcterms:created>
  <dcterms:modified xsi:type="dcterms:W3CDTF">2024-03-22T12:55:40Z</dcterms:modified>
</cp:coreProperties>
</file>