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8" r:id="rId1"/>
  </p:sldMasterIdLst>
  <p:notesMasterIdLst>
    <p:notesMasterId r:id="rId17"/>
  </p:notesMasterIdLst>
  <p:handoutMasterIdLst>
    <p:handoutMasterId r:id="rId18"/>
  </p:handoutMasterIdLst>
  <p:sldIdLst>
    <p:sldId id="259" r:id="rId2"/>
    <p:sldId id="278" r:id="rId3"/>
    <p:sldId id="390" r:id="rId4"/>
    <p:sldId id="393" r:id="rId5"/>
    <p:sldId id="395" r:id="rId6"/>
    <p:sldId id="394" r:id="rId7"/>
    <p:sldId id="378" r:id="rId8"/>
    <p:sldId id="379" r:id="rId9"/>
    <p:sldId id="380" r:id="rId10"/>
    <p:sldId id="391" r:id="rId11"/>
    <p:sldId id="381" r:id="rId12"/>
    <p:sldId id="383" r:id="rId13"/>
    <p:sldId id="392" r:id="rId14"/>
    <p:sldId id="384" r:id="rId15"/>
    <p:sldId id="291" r:id="rId16"/>
  </p:sldIdLst>
  <p:sldSz cx="9906000" cy="6858000" type="A4"/>
  <p:notesSz cx="6858000" cy="9144000"/>
  <p:defaultTextStyle>
    <a:defPPr>
      <a:defRPr lang="de-DE"/>
    </a:defPPr>
    <a:lvl1pPr marL="0" algn="l" defTabSz="957016" rtl="0" eaLnBrk="1" latinLnBrk="0" hangingPunct="1">
      <a:defRPr sz="1885" kern="1200">
        <a:solidFill>
          <a:schemeClr val="tx1"/>
        </a:solidFill>
        <a:latin typeface="+mn-lt"/>
        <a:ea typeface="+mn-ea"/>
        <a:cs typeface="+mn-cs"/>
      </a:defRPr>
    </a:lvl1pPr>
    <a:lvl2pPr marL="478508" algn="l" defTabSz="957016" rtl="0" eaLnBrk="1" latinLnBrk="0" hangingPunct="1">
      <a:defRPr sz="1885" kern="1200">
        <a:solidFill>
          <a:schemeClr val="tx1"/>
        </a:solidFill>
        <a:latin typeface="+mn-lt"/>
        <a:ea typeface="+mn-ea"/>
        <a:cs typeface="+mn-cs"/>
      </a:defRPr>
    </a:lvl2pPr>
    <a:lvl3pPr marL="957016" algn="l" defTabSz="957016" rtl="0" eaLnBrk="1" latinLnBrk="0" hangingPunct="1">
      <a:defRPr sz="1885" kern="1200">
        <a:solidFill>
          <a:schemeClr val="tx1"/>
        </a:solidFill>
        <a:latin typeface="+mn-lt"/>
        <a:ea typeface="+mn-ea"/>
        <a:cs typeface="+mn-cs"/>
      </a:defRPr>
    </a:lvl3pPr>
    <a:lvl4pPr marL="1435524" algn="l" defTabSz="957016" rtl="0" eaLnBrk="1" latinLnBrk="0" hangingPunct="1">
      <a:defRPr sz="1885" kern="1200">
        <a:solidFill>
          <a:schemeClr val="tx1"/>
        </a:solidFill>
        <a:latin typeface="+mn-lt"/>
        <a:ea typeface="+mn-ea"/>
        <a:cs typeface="+mn-cs"/>
      </a:defRPr>
    </a:lvl4pPr>
    <a:lvl5pPr marL="1914033" algn="l" defTabSz="957016" rtl="0" eaLnBrk="1" latinLnBrk="0" hangingPunct="1">
      <a:defRPr sz="1885" kern="1200">
        <a:solidFill>
          <a:schemeClr val="tx1"/>
        </a:solidFill>
        <a:latin typeface="+mn-lt"/>
        <a:ea typeface="+mn-ea"/>
        <a:cs typeface="+mn-cs"/>
      </a:defRPr>
    </a:lvl5pPr>
    <a:lvl6pPr marL="2392541" algn="l" defTabSz="957016" rtl="0" eaLnBrk="1" latinLnBrk="0" hangingPunct="1">
      <a:defRPr sz="1885" kern="1200">
        <a:solidFill>
          <a:schemeClr val="tx1"/>
        </a:solidFill>
        <a:latin typeface="+mn-lt"/>
        <a:ea typeface="+mn-ea"/>
        <a:cs typeface="+mn-cs"/>
      </a:defRPr>
    </a:lvl6pPr>
    <a:lvl7pPr marL="2871049" algn="l" defTabSz="957016" rtl="0" eaLnBrk="1" latinLnBrk="0" hangingPunct="1">
      <a:defRPr sz="1885" kern="1200">
        <a:solidFill>
          <a:schemeClr val="tx1"/>
        </a:solidFill>
        <a:latin typeface="+mn-lt"/>
        <a:ea typeface="+mn-ea"/>
        <a:cs typeface="+mn-cs"/>
      </a:defRPr>
    </a:lvl7pPr>
    <a:lvl8pPr marL="3349557" algn="l" defTabSz="957016" rtl="0" eaLnBrk="1" latinLnBrk="0" hangingPunct="1">
      <a:defRPr sz="1885" kern="1200">
        <a:solidFill>
          <a:schemeClr val="tx1"/>
        </a:solidFill>
        <a:latin typeface="+mn-lt"/>
        <a:ea typeface="+mn-ea"/>
        <a:cs typeface="+mn-cs"/>
      </a:defRPr>
    </a:lvl8pPr>
    <a:lvl9pPr marL="3828064" algn="l" defTabSz="957016" rtl="0" eaLnBrk="1" latinLnBrk="0" hangingPunct="1">
      <a:defRPr sz="188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AB3"/>
    <a:srgbClr val="CCDDE7"/>
    <a:srgbClr val="DAE5EA"/>
    <a:srgbClr val="DAE5EB"/>
    <a:srgbClr val="B6CB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45" autoAdjust="0"/>
    <p:restoredTop sz="97725" autoAdjust="0"/>
  </p:normalViewPr>
  <p:slideViewPr>
    <p:cSldViewPr showGuides="1">
      <p:cViewPr>
        <p:scale>
          <a:sx n="111" d="100"/>
          <a:sy n="111" d="100"/>
        </p:scale>
        <p:origin x="867" y="39"/>
      </p:cViewPr>
      <p:guideLst/>
    </p:cSldViewPr>
  </p:slideViewPr>
  <p:outlineViewPr>
    <p:cViewPr>
      <p:scale>
        <a:sx n="33" d="100"/>
        <a:sy n="33" d="100"/>
      </p:scale>
      <p:origin x="0" y="-933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3424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7CC5F78-A0F7-4CA5-99F6-4C68135E7EA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77AE2B-07C3-452F-9346-027CDB4BA5C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1D94F8-2DD5-414B-8513-FD05B1390C26}" type="datetimeFigureOut">
              <a:rPr lang="en-US" smtClean="0"/>
              <a:t>10/5/2023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31517C-2602-41D6-972E-C7BA4439D2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52DB1D-141C-4E3D-9703-1C199BEE8A2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79F74-63DA-45C8-85FF-D9ACBFD19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57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E4EA47C3-D6D1-45C7-B7EF-A1183D105D1C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olienbildplatzhalter 7">
            <a:extLst>
              <a:ext uri="{FF2B5EF4-FFF2-40B4-BE49-F238E27FC236}">
                <a16:creationId xmlns:a16="http://schemas.microsoft.com/office/drawing/2014/main" id="{B136A2F5-BC7E-47DC-9ED9-95EE5B00A2B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808038" y="468313"/>
            <a:ext cx="5278437" cy="3654425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10" name="Notizenplatzhalter 9">
            <a:extLst>
              <a:ext uri="{FF2B5EF4-FFF2-40B4-BE49-F238E27FC236}">
                <a16:creationId xmlns:a16="http://schemas.microsoft.com/office/drawing/2014/main" id="{16E3EB76-4D08-4C50-98FE-43C6F5867A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02279" y="4400550"/>
            <a:ext cx="6490831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39692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57016" rtl="0" eaLnBrk="1" latinLnBrk="0" hangingPunct="1">
      <a:defRPr sz="1674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78508" algn="l" defTabSz="957016" rtl="0" eaLnBrk="1" latinLnBrk="0" hangingPunct="1">
      <a:defRPr sz="1674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57016" algn="l" defTabSz="957016" rtl="0" eaLnBrk="1" latinLnBrk="0" hangingPunct="1">
      <a:defRPr sz="1674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435524" algn="l" defTabSz="957016" rtl="0" eaLnBrk="1" latinLnBrk="0" hangingPunct="1">
      <a:defRPr sz="1674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914033" algn="l" defTabSz="957016" rtl="0" eaLnBrk="1" latinLnBrk="0" hangingPunct="1">
      <a:defRPr sz="1674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392541" algn="l" defTabSz="957016" rtl="0" eaLnBrk="1" latinLnBrk="0" hangingPunct="1">
      <a:defRPr sz="1256" kern="1200">
        <a:solidFill>
          <a:schemeClr val="tx1"/>
        </a:solidFill>
        <a:latin typeface="+mn-lt"/>
        <a:ea typeface="+mn-ea"/>
        <a:cs typeface="+mn-cs"/>
      </a:defRPr>
    </a:lvl6pPr>
    <a:lvl7pPr marL="2871049" algn="l" defTabSz="957016" rtl="0" eaLnBrk="1" latinLnBrk="0" hangingPunct="1">
      <a:defRPr sz="1256" kern="1200">
        <a:solidFill>
          <a:schemeClr val="tx1"/>
        </a:solidFill>
        <a:latin typeface="+mn-lt"/>
        <a:ea typeface="+mn-ea"/>
        <a:cs typeface="+mn-cs"/>
      </a:defRPr>
    </a:lvl7pPr>
    <a:lvl8pPr marL="3349557" algn="l" defTabSz="957016" rtl="0" eaLnBrk="1" latinLnBrk="0" hangingPunct="1">
      <a:defRPr sz="1256" kern="1200">
        <a:solidFill>
          <a:schemeClr val="tx1"/>
        </a:solidFill>
        <a:latin typeface="+mn-lt"/>
        <a:ea typeface="+mn-ea"/>
        <a:cs typeface="+mn-cs"/>
      </a:defRPr>
    </a:lvl8pPr>
    <a:lvl9pPr marL="3828064" algn="l" defTabSz="957016" rtl="0" eaLnBrk="1" latinLnBrk="0" hangingPunct="1">
      <a:defRPr sz="125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6062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CABCBAD4-CDF6-43FE-8861-A06D0882730D}"/>
              </a:ext>
            </a:extLst>
          </p:cNvPr>
          <p:cNvGrpSpPr/>
          <p:nvPr userDrawn="1"/>
        </p:nvGrpSpPr>
        <p:grpSpPr>
          <a:xfrm>
            <a:off x="-5283" y="6593007"/>
            <a:ext cx="9911283" cy="263834"/>
            <a:chOff x="-4877" y="4950860"/>
            <a:chExt cx="9148877" cy="198120"/>
          </a:xfrm>
        </p:grpSpPr>
        <p:sp>
          <p:nvSpPr>
            <p:cNvPr id="29" name="bk object 18">
              <a:extLst>
                <a:ext uri="{FF2B5EF4-FFF2-40B4-BE49-F238E27FC236}">
                  <a16:creationId xmlns:a16="http://schemas.microsoft.com/office/drawing/2014/main" id="{43762DC1-C2FD-42CE-AFEB-715EE62A1F3D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30" name="bk object 18">
              <a:extLst>
                <a:ext uri="{FF2B5EF4-FFF2-40B4-BE49-F238E27FC236}">
                  <a16:creationId xmlns:a16="http://schemas.microsoft.com/office/drawing/2014/main" id="{76098270-8824-46AE-A5C5-CD99A62A1C4C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 sz="1350" dirty="0"/>
            </a:p>
          </p:txBody>
        </p:sp>
      </p:grpSp>
      <p:sp>
        <p:nvSpPr>
          <p:cNvPr id="27" name="Freihandform: Form 26">
            <a:extLst>
              <a:ext uri="{FF2B5EF4-FFF2-40B4-BE49-F238E27FC236}">
                <a16:creationId xmlns:a16="http://schemas.microsoft.com/office/drawing/2014/main" id="{9E7234BE-B4D1-49DA-A717-D084E338DDBA}"/>
              </a:ext>
            </a:extLst>
          </p:cNvPr>
          <p:cNvSpPr/>
          <p:nvPr userDrawn="1"/>
        </p:nvSpPr>
        <p:spPr>
          <a:xfrm>
            <a:off x="1" y="1894196"/>
            <a:ext cx="3431991" cy="4650925"/>
          </a:xfrm>
          <a:custGeom>
            <a:avLst/>
            <a:gdLst>
              <a:gd name="connsiteX0" fmla="*/ 3773588 w 4271120"/>
              <a:gd name="connsiteY0" fmla="*/ 3280579 h 4702819"/>
              <a:gd name="connsiteX1" fmla="*/ 3717970 w 4271120"/>
              <a:gd name="connsiteY1" fmla="*/ 3393838 h 4702819"/>
              <a:gd name="connsiteX2" fmla="*/ 3755385 w 4271120"/>
              <a:gd name="connsiteY2" fmla="*/ 3541480 h 4702819"/>
              <a:gd name="connsiteX3" fmla="*/ 3742240 w 4271120"/>
              <a:gd name="connsiteY3" fmla="*/ 3544514 h 4702819"/>
              <a:gd name="connsiteX4" fmla="*/ 3594598 w 4271120"/>
              <a:gd name="connsiteY4" fmla="*/ 3403951 h 4702819"/>
              <a:gd name="connsiteX5" fmla="*/ 3773588 w 4271120"/>
              <a:gd name="connsiteY5" fmla="*/ 3280579 h 4702819"/>
              <a:gd name="connsiteX6" fmla="*/ 3937409 w 4271120"/>
              <a:gd name="connsiteY6" fmla="*/ 2981250 h 4702819"/>
              <a:gd name="connsiteX7" fmla="*/ 3833252 w 4271120"/>
              <a:gd name="connsiteY7" fmla="*/ 3118780 h 4702819"/>
              <a:gd name="connsiteX8" fmla="*/ 3480327 w 4271120"/>
              <a:gd name="connsiteY8" fmla="*/ 3142039 h 4702819"/>
              <a:gd name="connsiteX9" fmla="*/ 3488417 w 4271120"/>
              <a:gd name="connsiteY9" fmla="*/ 3070240 h 4702819"/>
              <a:gd name="connsiteX10" fmla="*/ 3802914 w 4271120"/>
              <a:gd name="connsiteY10" fmla="*/ 3008554 h 4702819"/>
              <a:gd name="connsiteX11" fmla="*/ 3937409 w 4271120"/>
              <a:gd name="connsiteY11" fmla="*/ 2981250 h 4702819"/>
              <a:gd name="connsiteX12" fmla="*/ 1530647 w 4271120"/>
              <a:gd name="connsiteY12" fmla="*/ 2816671 h 4702819"/>
              <a:gd name="connsiteX13" fmla="*/ 1538737 w 4271120"/>
              <a:gd name="connsiteY13" fmla="*/ 2820463 h 4702819"/>
              <a:gd name="connsiteX14" fmla="*/ 1944246 w 4271120"/>
              <a:gd name="connsiteY14" fmla="*/ 3409008 h 4702819"/>
              <a:gd name="connsiteX15" fmla="*/ 3606733 w 4271120"/>
              <a:gd name="connsiteY15" fmla="*/ 3913618 h 4702819"/>
              <a:gd name="connsiteX16" fmla="*/ 3607744 w 4271120"/>
              <a:gd name="connsiteY16" fmla="*/ 3926765 h 4702819"/>
              <a:gd name="connsiteX17" fmla="*/ 2423576 w 4271120"/>
              <a:gd name="connsiteY17" fmla="*/ 3894405 h 4702819"/>
              <a:gd name="connsiteX18" fmla="*/ 2077731 w 4271120"/>
              <a:gd name="connsiteY18" fmla="*/ 3806426 h 4702819"/>
              <a:gd name="connsiteX19" fmla="*/ 1525591 w 4271120"/>
              <a:gd name="connsiteY19" fmla="*/ 2823496 h 4702819"/>
              <a:gd name="connsiteX20" fmla="*/ 1530647 w 4271120"/>
              <a:gd name="connsiteY20" fmla="*/ 2816671 h 4702819"/>
              <a:gd name="connsiteX21" fmla="*/ 3996062 w 4271120"/>
              <a:gd name="connsiteY21" fmla="*/ 2605067 h 4702819"/>
              <a:gd name="connsiteX22" fmla="*/ 4271120 w 4271120"/>
              <a:gd name="connsiteY22" fmla="*/ 2676866 h 4702819"/>
              <a:gd name="connsiteX23" fmla="*/ 4008197 w 4271120"/>
              <a:gd name="connsiteY23" fmla="*/ 2693046 h 4702819"/>
              <a:gd name="connsiteX24" fmla="*/ 3829207 w 4271120"/>
              <a:gd name="connsiteY24" fmla="*/ 2680911 h 4702819"/>
              <a:gd name="connsiteX25" fmla="*/ 3670441 w 4271120"/>
              <a:gd name="connsiteY25" fmla="*/ 2642484 h 4702819"/>
              <a:gd name="connsiteX26" fmla="*/ 3996062 w 4271120"/>
              <a:gd name="connsiteY26" fmla="*/ 2605067 h 4702819"/>
              <a:gd name="connsiteX27" fmla="*/ 3443991 w 4271120"/>
              <a:gd name="connsiteY27" fmla="*/ 1373753 h 4702819"/>
              <a:gd name="connsiteX28" fmla="*/ 3808982 w 4271120"/>
              <a:gd name="connsiteY28" fmla="*/ 1505845 h 4702819"/>
              <a:gd name="connsiteX29" fmla="*/ 3766510 w 4271120"/>
              <a:gd name="connsiteY29" fmla="*/ 1714160 h 4702819"/>
              <a:gd name="connsiteX30" fmla="*/ 3673475 w 4271120"/>
              <a:gd name="connsiteY30" fmla="*/ 1626182 h 4702819"/>
              <a:gd name="connsiteX31" fmla="*/ 3503586 w 4271120"/>
              <a:gd name="connsiteY31" fmla="*/ 1940680 h 4702819"/>
              <a:gd name="connsiteX32" fmla="*/ 3349877 w 4271120"/>
              <a:gd name="connsiteY32" fmla="*/ 1900230 h 4702819"/>
              <a:gd name="connsiteX33" fmla="*/ 3263920 w 4271120"/>
              <a:gd name="connsiteY33" fmla="*/ 1778881 h 4702819"/>
              <a:gd name="connsiteX34" fmla="*/ 2886727 w 4271120"/>
              <a:gd name="connsiteY34" fmla="*/ 1881016 h 4702819"/>
              <a:gd name="connsiteX35" fmla="*/ 3400439 w 4271120"/>
              <a:gd name="connsiteY35" fmla="*/ 1585733 h 4702819"/>
              <a:gd name="connsiteX36" fmla="*/ 2921109 w 4271120"/>
              <a:gd name="connsiteY36" fmla="*/ 1605957 h 4702819"/>
              <a:gd name="connsiteX37" fmla="*/ 2913019 w 4271120"/>
              <a:gd name="connsiteY37" fmla="*/ 1594835 h 4702819"/>
              <a:gd name="connsiteX38" fmla="*/ 3443991 w 4271120"/>
              <a:gd name="connsiteY38" fmla="*/ 1373753 h 4702819"/>
              <a:gd name="connsiteX39" fmla="*/ 0 w 4271120"/>
              <a:gd name="connsiteY39" fmla="*/ 0 h 4702819"/>
              <a:gd name="connsiteX40" fmla="*/ 115292 w 4271120"/>
              <a:gd name="connsiteY40" fmla="*/ 0 h 4702819"/>
              <a:gd name="connsiteX41" fmla="*/ 274676 w 4271120"/>
              <a:gd name="connsiteY41" fmla="*/ 0 h 4702819"/>
              <a:gd name="connsiteX42" fmla="*/ 3942724 w 4271120"/>
              <a:gd name="connsiteY42" fmla="*/ 0 h 4702819"/>
              <a:gd name="connsiteX43" fmla="*/ 3939432 w 4271120"/>
              <a:gd name="connsiteY43" fmla="*/ 53696 h 4702819"/>
              <a:gd name="connsiteX44" fmla="*/ 3684598 w 4271120"/>
              <a:gd name="connsiteY44" fmla="*/ 334822 h 4702819"/>
              <a:gd name="connsiteX45" fmla="*/ 3981904 w 4271120"/>
              <a:gd name="connsiteY45" fmla="*/ 155833 h 4702819"/>
              <a:gd name="connsiteX46" fmla="*/ 3993028 w 4271120"/>
              <a:gd name="connsiteY46" fmla="*/ 404599 h 4702819"/>
              <a:gd name="connsiteX47" fmla="*/ 3433810 w 4271120"/>
              <a:gd name="connsiteY47" fmla="*/ 635163 h 4702819"/>
              <a:gd name="connsiteX48" fmla="*/ 2283013 w 4271120"/>
              <a:gd name="connsiteY48" fmla="*/ 464262 h 4702819"/>
              <a:gd name="connsiteX49" fmla="*/ 2284025 w 4271120"/>
              <a:gd name="connsiteY49" fmla="*/ 455161 h 4702819"/>
              <a:gd name="connsiteX50" fmla="*/ 2959536 w 4271120"/>
              <a:gd name="connsiteY50" fmla="*/ 115383 h 4702819"/>
              <a:gd name="connsiteX51" fmla="*/ 2949424 w 4271120"/>
              <a:gd name="connsiteY51" fmla="*/ 107293 h 4702819"/>
              <a:gd name="connsiteX52" fmla="*/ 1789525 w 4271120"/>
              <a:gd name="connsiteY52" fmla="*/ 314598 h 4702819"/>
              <a:gd name="connsiteX53" fmla="*/ 1564018 w 4271120"/>
              <a:gd name="connsiteY53" fmla="*/ 251900 h 4702819"/>
              <a:gd name="connsiteX54" fmla="*/ 1554917 w 4271120"/>
              <a:gd name="connsiteY54" fmla="*/ 262013 h 4702819"/>
              <a:gd name="connsiteX55" fmla="*/ 2389194 w 4271120"/>
              <a:gd name="connsiteY55" fmla="*/ 907188 h 4702819"/>
              <a:gd name="connsiteX56" fmla="*/ 2159641 w 4271120"/>
              <a:gd name="connsiteY56" fmla="*/ 613927 h 4702819"/>
              <a:gd name="connsiteX57" fmla="*/ 2255710 w 4271120"/>
              <a:gd name="connsiteY57" fmla="*/ 818197 h 4702819"/>
              <a:gd name="connsiteX58" fmla="*/ 2248631 w 4271120"/>
              <a:gd name="connsiteY58" fmla="*/ 897075 h 4702819"/>
              <a:gd name="connsiteX59" fmla="*/ 2071663 w 4271120"/>
              <a:gd name="connsiteY59" fmla="*/ 706960 h 4702819"/>
              <a:gd name="connsiteX60" fmla="*/ 2063573 w 4271120"/>
              <a:gd name="connsiteY60" fmla="*/ 718085 h 4702819"/>
              <a:gd name="connsiteX61" fmla="*/ 1981662 w 4271120"/>
              <a:gd name="connsiteY61" fmla="*/ 1090223 h 4702819"/>
              <a:gd name="connsiteX62" fmla="*/ 2015034 w 4271120"/>
              <a:gd name="connsiteY62" fmla="*/ 1068987 h 4702819"/>
              <a:gd name="connsiteX63" fmla="*/ 2152563 w 4271120"/>
              <a:gd name="connsiteY63" fmla="*/ 876851 h 4702819"/>
              <a:gd name="connsiteX64" fmla="*/ 2193013 w 4271120"/>
              <a:gd name="connsiteY64" fmla="*/ 935503 h 4702819"/>
              <a:gd name="connsiteX65" fmla="*/ 2042337 w 4271120"/>
              <a:gd name="connsiteY65" fmla="*/ 1153931 h 4702819"/>
              <a:gd name="connsiteX66" fmla="*/ 1195925 w 4271120"/>
              <a:gd name="connsiteY66" fmla="*/ 1315731 h 4702819"/>
              <a:gd name="connsiteX67" fmla="*/ 1759188 w 4271120"/>
              <a:gd name="connsiteY67" fmla="*/ 1329888 h 4702819"/>
              <a:gd name="connsiteX68" fmla="*/ 1762222 w 4271120"/>
              <a:gd name="connsiteY68" fmla="*/ 1336967 h 4702819"/>
              <a:gd name="connsiteX69" fmla="*/ 1303117 w 4271120"/>
              <a:gd name="connsiteY69" fmla="*/ 1458316 h 4702819"/>
              <a:gd name="connsiteX70" fmla="*/ 1879527 w 4271120"/>
              <a:gd name="connsiteY70" fmla="*/ 1385506 h 4702819"/>
              <a:gd name="connsiteX71" fmla="*/ 1882560 w 4271120"/>
              <a:gd name="connsiteY71" fmla="*/ 1389551 h 4702819"/>
              <a:gd name="connsiteX72" fmla="*/ 1158509 w 4271120"/>
              <a:gd name="connsiteY72" fmla="*/ 1608992 h 4702819"/>
              <a:gd name="connsiteX73" fmla="*/ 1500309 w 4271120"/>
              <a:gd name="connsiteY73" fmla="*/ 1648430 h 4702819"/>
              <a:gd name="connsiteX74" fmla="*/ 1502332 w 4271120"/>
              <a:gd name="connsiteY74" fmla="*/ 1651464 h 4702819"/>
              <a:gd name="connsiteX75" fmla="*/ 1323342 w 4271120"/>
              <a:gd name="connsiteY75" fmla="*/ 1726296 h 4702819"/>
              <a:gd name="connsiteX76" fmla="*/ 1387050 w 4271120"/>
              <a:gd name="connsiteY76" fmla="*/ 1741465 h 4702819"/>
              <a:gd name="connsiteX77" fmla="*/ 1442669 w 4271120"/>
              <a:gd name="connsiteY77" fmla="*/ 1750566 h 4702819"/>
              <a:gd name="connsiteX78" fmla="*/ 1983684 w 4271120"/>
              <a:gd name="connsiteY78" fmla="*/ 1635284 h 4702819"/>
              <a:gd name="connsiteX79" fmla="*/ 2041326 w 4271120"/>
              <a:gd name="connsiteY79" fmla="*/ 1604947 h 4702819"/>
              <a:gd name="connsiteX80" fmla="*/ 1993797 w 4271120"/>
              <a:gd name="connsiteY80" fmla="*/ 1723262 h 4702819"/>
              <a:gd name="connsiteX81" fmla="*/ 1881549 w 4271120"/>
              <a:gd name="connsiteY81" fmla="*/ 1801128 h 4702819"/>
              <a:gd name="connsiteX82" fmla="*/ 1868403 w 4271120"/>
              <a:gd name="connsiteY82" fmla="*/ 1865847 h 4702819"/>
              <a:gd name="connsiteX83" fmla="*/ 1001766 w 4271120"/>
              <a:gd name="connsiteY83" fmla="*/ 1993265 h 4702819"/>
              <a:gd name="connsiteX84" fmla="*/ 999744 w 4271120"/>
              <a:gd name="connsiteY84" fmla="*/ 1993265 h 4702819"/>
              <a:gd name="connsiteX85" fmla="*/ 1477051 w 4271120"/>
              <a:gd name="connsiteY85" fmla="*/ 2115625 h 4702819"/>
              <a:gd name="connsiteX86" fmla="*/ 1478062 w 4271120"/>
              <a:gd name="connsiteY86" fmla="*/ 2118658 h 4702819"/>
              <a:gd name="connsiteX87" fmla="*/ 1337500 w 4271120"/>
              <a:gd name="connsiteY87" fmla="*/ 2160120 h 4702819"/>
              <a:gd name="connsiteX88" fmla="*/ 1830987 w 4271120"/>
              <a:gd name="connsiteY88" fmla="*/ 2044838 h 4702819"/>
              <a:gd name="connsiteX89" fmla="*/ 1840088 w 4271120"/>
              <a:gd name="connsiteY89" fmla="*/ 2054950 h 4702819"/>
              <a:gd name="connsiteX90" fmla="*/ 1610536 w 4271120"/>
              <a:gd name="connsiteY90" fmla="*/ 2209670 h 4702819"/>
              <a:gd name="connsiteX91" fmla="*/ 970417 w 4271120"/>
              <a:gd name="connsiteY91" fmla="*/ 2143940 h 4702819"/>
              <a:gd name="connsiteX92" fmla="*/ 1531659 w 4271120"/>
              <a:gd name="connsiteY92" fmla="*/ 2446302 h 4702819"/>
              <a:gd name="connsiteX93" fmla="*/ 1040194 w 4271120"/>
              <a:gd name="connsiteY93" fmla="*/ 2520123 h 4702819"/>
              <a:gd name="connsiteX94" fmla="*/ 1012890 w 4271120"/>
              <a:gd name="connsiteY94" fmla="*/ 2497875 h 4702819"/>
              <a:gd name="connsiteX95" fmla="*/ 585134 w 4271120"/>
              <a:gd name="connsiteY95" fmla="*/ 2905408 h 4702819"/>
              <a:gd name="connsiteX96" fmla="*/ 2443801 w 4271120"/>
              <a:gd name="connsiteY96" fmla="*/ 4164407 h 4702819"/>
              <a:gd name="connsiteX97" fmla="*/ 2680749 w 4271120"/>
              <a:gd name="connsiteY97" fmla="*/ 4641304 h 4702819"/>
              <a:gd name="connsiteX98" fmla="*/ 2704586 w 4271120"/>
              <a:gd name="connsiteY98" fmla="*/ 4702819 h 4702819"/>
              <a:gd name="connsiteX99" fmla="*/ 274676 w 4271120"/>
              <a:gd name="connsiteY99" fmla="*/ 4702819 h 4702819"/>
              <a:gd name="connsiteX100" fmla="*/ 115292 w 4271120"/>
              <a:gd name="connsiteY100" fmla="*/ 4702819 h 4702819"/>
              <a:gd name="connsiteX101" fmla="*/ 0 w 4271120"/>
              <a:gd name="connsiteY101" fmla="*/ 4702819 h 4702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4271120" h="4702819">
                <a:moveTo>
                  <a:pt x="3773588" y="3280579"/>
                </a:moveTo>
                <a:cubicBezTo>
                  <a:pt x="3773588" y="3280579"/>
                  <a:pt x="3730105" y="3343276"/>
                  <a:pt x="3717970" y="3393838"/>
                </a:cubicBezTo>
                <a:cubicBezTo>
                  <a:pt x="3745273" y="3430243"/>
                  <a:pt x="3753363" y="3442378"/>
                  <a:pt x="3755385" y="3541480"/>
                </a:cubicBezTo>
                <a:cubicBezTo>
                  <a:pt x="3755385" y="3549570"/>
                  <a:pt x="3745273" y="3551593"/>
                  <a:pt x="3742240" y="3544514"/>
                </a:cubicBezTo>
                <a:cubicBezTo>
                  <a:pt x="3714936" y="3479795"/>
                  <a:pt x="3663363" y="3420131"/>
                  <a:pt x="3594598" y="3403951"/>
                </a:cubicBezTo>
                <a:cubicBezTo>
                  <a:pt x="3610778" y="3321029"/>
                  <a:pt x="3667408" y="3281590"/>
                  <a:pt x="3773588" y="3280579"/>
                </a:cubicBezTo>
                <a:close/>
                <a:moveTo>
                  <a:pt x="3937409" y="2981250"/>
                </a:moveTo>
                <a:cubicBezTo>
                  <a:pt x="3924264" y="3035858"/>
                  <a:pt x="3891904" y="3080352"/>
                  <a:pt x="3833252" y="3118780"/>
                </a:cubicBezTo>
                <a:cubicBezTo>
                  <a:pt x="3598643" y="3075297"/>
                  <a:pt x="3669430" y="3152151"/>
                  <a:pt x="3480327" y="3142039"/>
                </a:cubicBezTo>
                <a:cubicBezTo>
                  <a:pt x="3479316" y="3127881"/>
                  <a:pt x="3479316" y="3081364"/>
                  <a:pt x="3488417" y="3070240"/>
                </a:cubicBezTo>
                <a:cubicBezTo>
                  <a:pt x="3640104" y="3123836"/>
                  <a:pt x="3659318" y="3035858"/>
                  <a:pt x="3802914" y="3008554"/>
                </a:cubicBezTo>
                <a:cubicBezTo>
                  <a:pt x="3851454" y="2999453"/>
                  <a:pt x="3909095" y="2995408"/>
                  <a:pt x="3937409" y="2981250"/>
                </a:cubicBezTo>
                <a:close/>
                <a:moveTo>
                  <a:pt x="1530647" y="2816671"/>
                </a:moveTo>
                <a:cubicBezTo>
                  <a:pt x="1533681" y="2815912"/>
                  <a:pt x="1537220" y="2816924"/>
                  <a:pt x="1538737" y="2820463"/>
                </a:cubicBezTo>
                <a:cubicBezTo>
                  <a:pt x="1704581" y="3184511"/>
                  <a:pt x="1838065" y="3351366"/>
                  <a:pt x="1944246" y="3409008"/>
                </a:cubicBezTo>
                <a:cubicBezTo>
                  <a:pt x="2164698" y="3528335"/>
                  <a:pt x="3031334" y="3856989"/>
                  <a:pt x="3606733" y="3913618"/>
                </a:cubicBezTo>
                <a:cubicBezTo>
                  <a:pt x="3614823" y="3913618"/>
                  <a:pt x="3615834" y="3924742"/>
                  <a:pt x="3607744" y="3926765"/>
                </a:cubicBezTo>
                <a:cubicBezTo>
                  <a:pt x="3352910" y="3984405"/>
                  <a:pt x="2663241" y="3916653"/>
                  <a:pt x="2423576" y="3894405"/>
                </a:cubicBezTo>
                <a:cubicBezTo>
                  <a:pt x="2159641" y="3869123"/>
                  <a:pt x="2078741" y="3805416"/>
                  <a:pt x="2077731" y="3806426"/>
                </a:cubicBezTo>
                <a:cubicBezTo>
                  <a:pt x="1903797" y="3672942"/>
                  <a:pt x="1564018" y="3144061"/>
                  <a:pt x="1525591" y="2823496"/>
                </a:cubicBezTo>
                <a:cubicBezTo>
                  <a:pt x="1525085" y="2819957"/>
                  <a:pt x="1527613" y="2817429"/>
                  <a:pt x="1530647" y="2816671"/>
                </a:cubicBezTo>
                <a:close/>
                <a:moveTo>
                  <a:pt x="3996062" y="2605067"/>
                </a:moveTo>
                <a:cubicBezTo>
                  <a:pt x="4069883" y="2597989"/>
                  <a:pt x="4190221" y="2621247"/>
                  <a:pt x="4271120" y="2676866"/>
                </a:cubicBezTo>
                <a:cubicBezTo>
                  <a:pt x="4252918" y="2737541"/>
                  <a:pt x="4086063" y="2706192"/>
                  <a:pt x="4008197" y="2693046"/>
                </a:cubicBezTo>
                <a:cubicBezTo>
                  <a:pt x="3953589" y="2684955"/>
                  <a:pt x="3889881" y="2681922"/>
                  <a:pt x="3829207" y="2680911"/>
                </a:cubicBezTo>
                <a:cubicBezTo>
                  <a:pt x="3777633" y="2679899"/>
                  <a:pt x="3693700" y="2671810"/>
                  <a:pt x="3670441" y="2642484"/>
                </a:cubicBezTo>
                <a:cubicBezTo>
                  <a:pt x="3719992" y="2647540"/>
                  <a:pt x="3843364" y="2620237"/>
                  <a:pt x="3996062" y="2605067"/>
                </a:cubicBezTo>
                <a:close/>
                <a:moveTo>
                  <a:pt x="3443991" y="1373753"/>
                </a:moveTo>
                <a:cubicBezTo>
                  <a:pt x="3569601" y="1369611"/>
                  <a:pt x="3697113" y="1404594"/>
                  <a:pt x="3808982" y="1505845"/>
                </a:cubicBezTo>
                <a:cubicBezTo>
                  <a:pt x="3760442" y="1576632"/>
                  <a:pt x="3761453" y="1685847"/>
                  <a:pt x="3766510" y="1714160"/>
                </a:cubicBezTo>
                <a:cubicBezTo>
                  <a:pt x="3739205" y="1705060"/>
                  <a:pt x="3695722" y="1653485"/>
                  <a:pt x="3673475" y="1626182"/>
                </a:cubicBezTo>
                <a:cubicBezTo>
                  <a:pt x="3582463" y="1677757"/>
                  <a:pt x="3486394" y="1844611"/>
                  <a:pt x="3503586" y="1940680"/>
                </a:cubicBezTo>
                <a:cubicBezTo>
                  <a:pt x="3512687" y="2019557"/>
                  <a:pt x="3455046" y="2031692"/>
                  <a:pt x="3349877" y="1900230"/>
                </a:cubicBezTo>
                <a:cubicBezTo>
                  <a:pt x="3299315" y="1936634"/>
                  <a:pt x="3250775" y="1870904"/>
                  <a:pt x="3263920" y="1778881"/>
                </a:cubicBezTo>
                <a:cubicBezTo>
                  <a:pt x="3182010" y="1864836"/>
                  <a:pt x="2961559" y="1908320"/>
                  <a:pt x="2886727" y="1881016"/>
                </a:cubicBezTo>
                <a:cubicBezTo>
                  <a:pt x="3034368" y="1838544"/>
                  <a:pt x="3254820" y="1604947"/>
                  <a:pt x="3400439" y="1585733"/>
                </a:cubicBezTo>
                <a:cubicBezTo>
                  <a:pt x="3282123" y="1528092"/>
                  <a:pt x="3076841" y="1513935"/>
                  <a:pt x="2921109" y="1605957"/>
                </a:cubicBezTo>
                <a:cubicBezTo>
                  <a:pt x="2914030" y="1610002"/>
                  <a:pt x="2906951" y="1599890"/>
                  <a:pt x="2913019" y="1594835"/>
                </a:cubicBezTo>
                <a:cubicBezTo>
                  <a:pt x="3030576" y="1496238"/>
                  <a:pt x="3234642" y="1380656"/>
                  <a:pt x="3443991" y="1373753"/>
                </a:cubicBezTo>
                <a:close/>
                <a:moveTo>
                  <a:pt x="0" y="0"/>
                </a:moveTo>
                <a:lnTo>
                  <a:pt x="115292" y="0"/>
                </a:lnTo>
                <a:lnTo>
                  <a:pt x="274676" y="0"/>
                </a:lnTo>
                <a:lnTo>
                  <a:pt x="3942724" y="0"/>
                </a:lnTo>
                <a:lnTo>
                  <a:pt x="3939432" y="53696"/>
                </a:lnTo>
                <a:cubicBezTo>
                  <a:pt x="3926286" y="139653"/>
                  <a:pt x="3890892" y="219541"/>
                  <a:pt x="3684598" y="334822"/>
                </a:cubicBezTo>
                <a:cubicBezTo>
                  <a:pt x="3918196" y="331789"/>
                  <a:pt x="3971792" y="185158"/>
                  <a:pt x="3981904" y="155833"/>
                </a:cubicBezTo>
                <a:cubicBezTo>
                  <a:pt x="4027411" y="317632"/>
                  <a:pt x="3993028" y="404599"/>
                  <a:pt x="3993028" y="404599"/>
                </a:cubicBezTo>
                <a:cubicBezTo>
                  <a:pt x="3940444" y="578533"/>
                  <a:pt x="3623924" y="771681"/>
                  <a:pt x="3433810" y="635163"/>
                </a:cubicBezTo>
                <a:cubicBezTo>
                  <a:pt x="2893805" y="156844"/>
                  <a:pt x="3099088" y="642242"/>
                  <a:pt x="2283013" y="464262"/>
                </a:cubicBezTo>
                <a:cubicBezTo>
                  <a:pt x="2277957" y="463251"/>
                  <a:pt x="2278968" y="455161"/>
                  <a:pt x="2284025" y="455161"/>
                </a:cubicBezTo>
                <a:cubicBezTo>
                  <a:pt x="2601556" y="444037"/>
                  <a:pt x="2854367" y="256957"/>
                  <a:pt x="2959536" y="115383"/>
                </a:cubicBezTo>
                <a:cubicBezTo>
                  <a:pt x="2963581" y="109315"/>
                  <a:pt x="2955491" y="101225"/>
                  <a:pt x="2949424" y="107293"/>
                </a:cubicBezTo>
                <a:cubicBezTo>
                  <a:pt x="2789647" y="273137"/>
                  <a:pt x="2362902" y="477408"/>
                  <a:pt x="1789525" y="314598"/>
                </a:cubicBezTo>
                <a:cubicBezTo>
                  <a:pt x="1719750" y="288306"/>
                  <a:pt x="1577164" y="254935"/>
                  <a:pt x="1564018" y="251900"/>
                </a:cubicBezTo>
                <a:cubicBezTo>
                  <a:pt x="1542782" y="245833"/>
                  <a:pt x="1554917" y="262013"/>
                  <a:pt x="1554917" y="262013"/>
                </a:cubicBezTo>
                <a:cubicBezTo>
                  <a:pt x="2567173" y="576510"/>
                  <a:pt x="2389194" y="907188"/>
                  <a:pt x="2389194" y="907188"/>
                </a:cubicBezTo>
                <a:cubicBezTo>
                  <a:pt x="2370992" y="796962"/>
                  <a:pt x="2292115" y="689770"/>
                  <a:pt x="2159641" y="613927"/>
                </a:cubicBezTo>
                <a:cubicBezTo>
                  <a:pt x="2258743" y="732242"/>
                  <a:pt x="2255710" y="818197"/>
                  <a:pt x="2255710" y="818197"/>
                </a:cubicBezTo>
                <a:cubicBezTo>
                  <a:pt x="2256721" y="837412"/>
                  <a:pt x="2256721" y="904154"/>
                  <a:pt x="2248631" y="897075"/>
                </a:cubicBezTo>
                <a:cubicBezTo>
                  <a:pt x="2238518" y="886963"/>
                  <a:pt x="2210203" y="755501"/>
                  <a:pt x="2071663" y="706960"/>
                </a:cubicBezTo>
                <a:cubicBezTo>
                  <a:pt x="2049416" y="701905"/>
                  <a:pt x="2063573" y="718085"/>
                  <a:pt x="2063573" y="718085"/>
                </a:cubicBezTo>
                <a:cubicBezTo>
                  <a:pt x="2150540" y="841456"/>
                  <a:pt x="2086831" y="984043"/>
                  <a:pt x="1981662" y="1090223"/>
                </a:cubicBezTo>
                <a:cubicBezTo>
                  <a:pt x="1992786" y="1084155"/>
                  <a:pt x="2003909" y="1077077"/>
                  <a:pt x="2015034" y="1068987"/>
                </a:cubicBezTo>
                <a:cubicBezTo>
                  <a:pt x="2088854" y="1009323"/>
                  <a:pt x="2150540" y="961794"/>
                  <a:pt x="2152563" y="876851"/>
                </a:cubicBezTo>
                <a:cubicBezTo>
                  <a:pt x="2152563" y="848535"/>
                  <a:pt x="2189978" y="899097"/>
                  <a:pt x="2193013" y="935503"/>
                </a:cubicBezTo>
                <a:cubicBezTo>
                  <a:pt x="2190990" y="1046740"/>
                  <a:pt x="2126271" y="1094268"/>
                  <a:pt x="2042337" y="1153931"/>
                </a:cubicBezTo>
                <a:cubicBezTo>
                  <a:pt x="1941212" y="1225730"/>
                  <a:pt x="1609524" y="1394608"/>
                  <a:pt x="1195925" y="1315731"/>
                </a:cubicBezTo>
                <a:cubicBezTo>
                  <a:pt x="1484130" y="1399664"/>
                  <a:pt x="1645929" y="1362248"/>
                  <a:pt x="1759188" y="1329888"/>
                </a:cubicBezTo>
                <a:cubicBezTo>
                  <a:pt x="1763233" y="1328876"/>
                  <a:pt x="1766267" y="1334944"/>
                  <a:pt x="1762222" y="1336967"/>
                </a:cubicBezTo>
                <a:cubicBezTo>
                  <a:pt x="1691435" y="1385506"/>
                  <a:pt x="1611546" y="1409776"/>
                  <a:pt x="1303117" y="1458316"/>
                </a:cubicBezTo>
                <a:cubicBezTo>
                  <a:pt x="1585254" y="1480563"/>
                  <a:pt x="1740986" y="1459328"/>
                  <a:pt x="1879527" y="1385506"/>
                </a:cubicBezTo>
                <a:cubicBezTo>
                  <a:pt x="1882560" y="1383484"/>
                  <a:pt x="1885594" y="1387529"/>
                  <a:pt x="1882560" y="1389551"/>
                </a:cubicBezTo>
                <a:cubicBezTo>
                  <a:pt x="1799638" y="1452248"/>
                  <a:pt x="1517501" y="1619104"/>
                  <a:pt x="1158509" y="1608992"/>
                </a:cubicBezTo>
                <a:cubicBezTo>
                  <a:pt x="1213116" y="1658542"/>
                  <a:pt x="1464916" y="1649442"/>
                  <a:pt x="1500309" y="1648430"/>
                </a:cubicBezTo>
                <a:cubicBezTo>
                  <a:pt x="1502332" y="1648430"/>
                  <a:pt x="1503344" y="1650453"/>
                  <a:pt x="1502332" y="1651464"/>
                </a:cubicBezTo>
                <a:cubicBezTo>
                  <a:pt x="1450759" y="1717194"/>
                  <a:pt x="1323342" y="1726296"/>
                  <a:pt x="1323342" y="1726296"/>
                </a:cubicBezTo>
                <a:cubicBezTo>
                  <a:pt x="1347612" y="1731352"/>
                  <a:pt x="1368848" y="1736409"/>
                  <a:pt x="1387050" y="1741465"/>
                </a:cubicBezTo>
                <a:cubicBezTo>
                  <a:pt x="1405252" y="1745509"/>
                  <a:pt x="1424467" y="1748544"/>
                  <a:pt x="1442669" y="1750566"/>
                </a:cubicBezTo>
                <a:cubicBezTo>
                  <a:pt x="1624693" y="1761689"/>
                  <a:pt x="1816830" y="1717194"/>
                  <a:pt x="1983684" y="1635284"/>
                </a:cubicBezTo>
                <a:cubicBezTo>
                  <a:pt x="1989752" y="1632250"/>
                  <a:pt x="2041326" y="1604947"/>
                  <a:pt x="2041326" y="1604947"/>
                </a:cubicBezTo>
                <a:cubicBezTo>
                  <a:pt x="2046382" y="1641352"/>
                  <a:pt x="2021101" y="1692925"/>
                  <a:pt x="1993797" y="1723262"/>
                </a:cubicBezTo>
                <a:cubicBezTo>
                  <a:pt x="1962449" y="1757644"/>
                  <a:pt x="1921999" y="1780903"/>
                  <a:pt x="1881549" y="1801128"/>
                </a:cubicBezTo>
                <a:cubicBezTo>
                  <a:pt x="1892672" y="1818319"/>
                  <a:pt x="1875482" y="1856746"/>
                  <a:pt x="1868403" y="1865847"/>
                </a:cubicBezTo>
                <a:cubicBezTo>
                  <a:pt x="1612558" y="2185401"/>
                  <a:pt x="1001766" y="1993265"/>
                  <a:pt x="1001766" y="1993265"/>
                </a:cubicBezTo>
                <a:cubicBezTo>
                  <a:pt x="1001766" y="1993265"/>
                  <a:pt x="1000754" y="1993265"/>
                  <a:pt x="999744" y="1993265"/>
                </a:cubicBezTo>
                <a:cubicBezTo>
                  <a:pt x="1145363" y="2093377"/>
                  <a:pt x="1362780" y="2123715"/>
                  <a:pt x="1477051" y="2115625"/>
                </a:cubicBezTo>
                <a:cubicBezTo>
                  <a:pt x="1479074" y="2115625"/>
                  <a:pt x="1480085" y="2117648"/>
                  <a:pt x="1478062" y="2118658"/>
                </a:cubicBezTo>
                <a:cubicBezTo>
                  <a:pt x="1447725" y="2137873"/>
                  <a:pt x="1347612" y="2158097"/>
                  <a:pt x="1337500" y="2160120"/>
                </a:cubicBezTo>
                <a:cubicBezTo>
                  <a:pt x="1571097" y="2180345"/>
                  <a:pt x="1753121" y="2096412"/>
                  <a:pt x="1830987" y="2044838"/>
                </a:cubicBezTo>
                <a:cubicBezTo>
                  <a:pt x="1837055" y="2040793"/>
                  <a:pt x="1845144" y="2048883"/>
                  <a:pt x="1840088" y="2054950"/>
                </a:cubicBezTo>
                <a:cubicBezTo>
                  <a:pt x="1765256" y="2154052"/>
                  <a:pt x="1717728" y="2182367"/>
                  <a:pt x="1610536" y="2209670"/>
                </a:cubicBezTo>
                <a:cubicBezTo>
                  <a:pt x="1399185" y="2261244"/>
                  <a:pt x="1159521" y="2246076"/>
                  <a:pt x="970417" y="2143940"/>
                </a:cubicBezTo>
                <a:cubicBezTo>
                  <a:pt x="1170644" y="2526190"/>
                  <a:pt x="1447725" y="2465516"/>
                  <a:pt x="1531659" y="2446302"/>
                </a:cubicBezTo>
                <a:cubicBezTo>
                  <a:pt x="1427500" y="2605067"/>
                  <a:pt x="1220195" y="2650574"/>
                  <a:pt x="1040194" y="2520123"/>
                </a:cubicBezTo>
                <a:cubicBezTo>
                  <a:pt x="1030081" y="2513044"/>
                  <a:pt x="1021991" y="2504955"/>
                  <a:pt x="1012890" y="2497875"/>
                </a:cubicBezTo>
                <a:cubicBezTo>
                  <a:pt x="890529" y="2709226"/>
                  <a:pt x="464795" y="2786080"/>
                  <a:pt x="585134" y="2905408"/>
                </a:cubicBezTo>
                <a:cubicBezTo>
                  <a:pt x="1526602" y="3840809"/>
                  <a:pt x="2443801" y="4164407"/>
                  <a:pt x="2443801" y="4164407"/>
                </a:cubicBezTo>
                <a:cubicBezTo>
                  <a:pt x="2521667" y="4282217"/>
                  <a:pt x="2602820" y="4452359"/>
                  <a:pt x="2680749" y="4641304"/>
                </a:cubicBezTo>
                <a:lnTo>
                  <a:pt x="2704586" y="4702819"/>
                </a:lnTo>
                <a:lnTo>
                  <a:pt x="274676" y="4702819"/>
                </a:lnTo>
                <a:lnTo>
                  <a:pt x="115292" y="4702819"/>
                </a:lnTo>
                <a:lnTo>
                  <a:pt x="0" y="4702819"/>
                </a:lnTo>
                <a:close/>
              </a:path>
            </a:pathLst>
          </a:custGeom>
          <a:solidFill>
            <a:srgbClr val="DAE5EA"/>
          </a:solidFill>
          <a:ln w="9176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35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A72F4E-48F4-48C4-AAF5-77358A958D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58801" y="3020382"/>
            <a:ext cx="4767868" cy="1424920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D0E50F-2245-4DD1-8901-55D904703F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8801" y="4653135"/>
            <a:ext cx="4767868" cy="805193"/>
          </a:xfrm>
        </p:spPr>
        <p:txBody>
          <a:bodyPr>
            <a:noAutofit/>
          </a:bodyPr>
          <a:lstStyle>
            <a:lvl1pPr marL="0" indent="0" algn="l">
              <a:buNone/>
              <a:defRPr sz="1599">
                <a:solidFill>
                  <a:schemeClr val="tx2"/>
                </a:solidFill>
              </a:defRPr>
            </a:lvl1pPr>
            <a:lvl2pPr marL="457187" indent="0" algn="ctr">
              <a:buNone/>
              <a:defRPr sz="2000"/>
            </a:lvl2pPr>
            <a:lvl3pPr marL="914376" indent="0" algn="ctr">
              <a:buNone/>
              <a:defRPr sz="1800"/>
            </a:lvl3pPr>
            <a:lvl4pPr marL="1371563" indent="0" algn="ctr">
              <a:buNone/>
              <a:defRPr sz="1599"/>
            </a:lvl4pPr>
            <a:lvl5pPr marL="1828752" indent="0" algn="ctr">
              <a:buNone/>
              <a:defRPr sz="1599"/>
            </a:lvl5pPr>
            <a:lvl6pPr marL="2285939" indent="0" algn="ctr">
              <a:buNone/>
              <a:defRPr sz="1599"/>
            </a:lvl6pPr>
            <a:lvl7pPr marL="2743128" indent="0" algn="ctr">
              <a:buNone/>
              <a:defRPr sz="1599"/>
            </a:lvl7pPr>
            <a:lvl8pPr marL="3200315" indent="0" algn="ctr">
              <a:buNone/>
              <a:defRPr sz="1599"/>
            </a:lvl8pPr>
            <a:lvl9pPr marL="3657503" indent="0" algn="ctr">
              <a:buNone/>
              <a:defRPr sz="1599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grpSp>
        <p:nvGrpSpPr>
          <p:cNvPr id="8" name="Grafik 6">
            <a:extLst>
              <a:ext uri="{FF2B5EF4-FFF2-40B4-BE49-F238E27FC236}">
                <a16:creationId xmlns:a16="http://schemas.microsoft.com/office/drawing/2014/main" id="{4A50CB4E-A2BD-42A4-89AF-00FBAF42EDC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66365" y="513162"/>
            <a:ext cx="1656331" cy="777968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25C16EB5-4461-4758-A5F1-9FCFC409D904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74F2F414-99B5-4842-AE69-123A75660DF4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E2AF92-0F47-4975-97EE-AD59D0F4352B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39DDEE01-97C2-45BB-8AA5-588FD5885C56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 dirty="0"/>
            </a:p>
          </p:txBody>
        </p:sp>
      </p:grpSp>
      <p:sp>
        <p:nvSpPr>
          <p:cNvPr id="28" name="Datumsplatzhalter 3">
            <a:extLst>
              <a:ext uri="{FF2B5EF4-FFF2-40B4-BE49-F238E27FC236}">
                <a16:creationId xmlns:a16="http://schemas.microsoft.com/office/drawing/2014/main" id="{B9C2E3E9-74C5-4BA8-96B4-0798E93E31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0414" y="5939875"/>
            <a:ext cx="2228850" cy="36512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lang="de-DE" smtClean="0">
                <a:solidFill>
                  <a:schemeClr val="tx2"/>
                </a:solidFill>
              </a:defRPr>
            </a:lvl1pPr>
          </a:lstStyle>
          <a:p>
            <a:r>
              <a:rPr lang="de-DE"/>
              <a:t>29.09.2022</a:t>
            </a:r>
            <a:endParaRPr lang="de-DE" dirty="0"/>
          </a:p>
        </p:txBody>
      </p:sp>
      <p:sp>
        <p:nvSpPr>
          <p:cNvPr id="4" name="Holder 3">
            <a:extLst>
              <a:ext uri="{FF2B5EF4-FFF2-40B4-BE49-F238E27FC236}">
                <a16:creationId xmlns:a16="http://schemas.microsoft.com/office/drawing/2014/main" id="{01B97E27-F0EE-B504-C448-79E92D349102}"/>
              </a:ext>
            </a:extLst>
          </p:cNvPr>
          <p:cNvSpPr txBox="1">
            <a:spLocks/>
          </p:cNvSpPr>
          <p:nvPr userDrawn="1"/>
        </p:nvSpPr>
        <p:spPr>
          <a:xfrm>
            <a:off x="8073347" y="6613307"/>
            <a:ext cx="1291318" cy="22324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de-DE"/>
            </a:defPPr>
            <a:lvl1pPr marL="0" algn="l" defTabSz="686074" rtl="0" eaLnBrk="1" latinLnBrk="0" hangingPunct="1">
              <a:defRPr sz="10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34303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6074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9111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2149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5186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223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1260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429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>
              <a:spcBef>
                <a:spcPts val="5"/>
              </a:spcBef>
            </a:pPr>
            <a:r>
              <a:rPr lang="de-DE" sz="1000" spc="11" dirty="0"/>
              <a:t>pukhov.tp1.hhu.de</a:t>
            </a:r>
          </a:p>
        </p:txBody>
      </p:sp>
    </p:spTree>
    <p:extLst>
      <p:ext uri="{BB962C8B-B14F-4D97-AF65-F5344CB8AC3E}">
        <p14:creationId xmlns:p14="http://schemas.microsoft.com/office/powerpoint/2010/main" val="801216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Untertitel, gross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Interaction of Extremely Intense Flows of Electromagnetic Energy and QED Processes in Supercritical Fields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BFE84D2-D951-43C8-81B8-BCF2BCBCC33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65012" y="2058465"/>
            <a:ext cx="8776097" cy="4409922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599"/>
            </a:lvl3pPr>
            <a:lvl4pPr>
              <a:defRPr sz="1599"/>
            </a:lvl4pPr>
            <a:lvl5pPr>
              <a:defRPr sz="1599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030E0540-8401-4306-9BF6-492F8088846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64953" y="1449389"/>
            <a:ext cx="8776097" cy="43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lumMod val="100000"/>
                  </a:srgbClr>
                </a:solidFill>
              </a14:hiddenFill>
            </a:ext>
          </a:extLst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90000"/>
              </a:lnSpc>
              <a:buNone/>
              <a:defRPr sz="2400" b="0">
                <a:solidFill>
                  <a:schemeClr val="tx2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25410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D2D15A-E19B-4725-AC01-F52639F08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68FDF4B-5FA2-4BE9-91FF-2874E76F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Interaction of Extremely Intense Flows of Electromagnetic Energy and QED Processes in Supercritical Fields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E2C360C-95DE-4762-ABD3-B6787C410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0B557236-B6F1-4EF1-92AD-2624537923D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5014" y="1894193"/>
            <a:ext cx="4270242" cy="4560021"/>
          </a:xfrm>
        </p:spPr>
        <p:txBody>
          <a:bodyPr>
            <a:noAutofit/>
          </a:bodyPr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5D9B5E02-9A16-49B4-9355-BE71C0D665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69945" y="1894196"/>
            <a:ext cx="4271963" cy="456002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836179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046" userDrawn="1">
          <p15:clr>
            <a:srgbClr val="FBAE40"/>
          </p15:clr>
        </p15:guide>
        <p15:guide id="2" pos="3194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D2D15A-E19B-4725-AC01-F52639F08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tIns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68FDF4B-5FA2-4BE9-91FF-2874E76F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Interaction of Extremely Intense Flows of Electromagnetic Energy and QED Processes in Supercritical Fields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E2C360C-95DE-4762-ABD3-B6787C410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5B1E48B2-9056-46C9-8170-057A7DDAE8A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65014" y="1894193"/>
            <a:ext cx="4270242" cy="4650925"/>
          </a:xfrm>
        </p:spPr>
        <p:txBody>
          <a:bodyPr>
            <a:noAutofit/>
          </a:bodyPr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3C9A547D-69C2-4513-9E4D-7F7C15B98CA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069945" y="1894196"/>
            <a:ext cx="4265084" cy="46509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D524BA3A-5E5B-4B9E-872F-9D551BF905B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64953" y="1449389"/>
            <a:ext cx="4271103" cy="43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lumMod val="100000"/>
                  </a:srgbClr>
                </a:solidFill>
              </a14:hiddenFill>
            </a:ext>
          </a:extLst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90000"/>
              </a:lnSpc>
              <a:buNone/>
              <a:defRPr sz="1800" b="0">
                <a:solidFill>
                  <a:schemeClr val="tx2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B84DD4AE-7842-411B-B7CF-80BB2ECD2D6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70805" y="1449389"/>
            <a:ext cx="4271103" cy="43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lumMod val="100000"/>
                  </a:srgbClr>
                </a:solidFill>
              </a14:hiddenFill>
            </a:ext>
          </a:extLst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90000"/>
              </a:lnSpc>
              <a:buNone/>
              <a:defRPr sz="1800" b="0">
                <a:solidFill>
                  <a:schemeClr val="tx2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65732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046" userDrawn="1">
          <p15:clr>
            <a:srgbClr val="FBAE40"/>
          </p15:clr>
        </p15:guide>
        <p15:guide id="2" pos="3194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n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1B86FA-3D14-41C0-ACAC-6E7B70336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0BA41F9-75EC-4CB8-BD53-56651250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A52C21-7FA6-4626-B212-C78D01574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Interaction of Extremely Intense Flows of Electromagnetic Energy and QED Processes in Supercritical Fields</a:t>
            </a:r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B0FFFB7A-A86B-49FF-8A42-D51942986D7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65813" y="1894196"/>
            <a:ext cx="8775237" cy="4650925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0" marR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180970" marR="0" lvl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0" lvl="0" indent="0">
              <a:buNone/>
            </a:pPr>
            <a:endParaRPr lang="de-DE" dirty="0"/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F3492897-1306-4B56-ABBF-BECC42C3FC5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64953" y="1449389"/>
            <a:ext cx="8776097" cy="43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lumMod val="100000"/>
                  </a:srgbClr>
                </a:solidFill>
              </a14:hiddenFill>
            </a:ext>
          </a:extLst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90000"/>
              </a:lnSpc>
              <a:buNone/>
              <a:defRPr sz="1800" b="0">
                <a:solidFill>
                  <a:schemeClr val="tx2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646437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981" userDrawn="1">
          <p15:clr>
            <a:srgbClr val="FBAE40"/>
          </p15:clr>
        </p15:guide>
        <p15:guide id="2" pos="4116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1B86FA-3D14-41C0-ACAC-6E7B70336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0BA41F9-75EC-4CB8-BD53-56651250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A52C21-7FA6-4626-B212-C78D01574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Interaction of Extremely Intense Flows of Electromagnetic Energy and QED Processes in Supercritical Fields</a:t>
            </a:r>
            <a:endParaRPr lang="de-DE" dirty="0"/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C0C6EB1C-18E9-44D2-B97A-2055909E560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533490" y="1894196"/>
            <a:ext cx="2806698" cy="46509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B0FFFB7A-A86B-49FF-8A42-D51942986D7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65813" y="1894196"/>
            <a:ext cx="5752702" cy="4650925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0" marR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180970" marR="0" lvl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0" lvl="0" indent="0">
              <a:buNone/>
            </a:pPr>
            <a:endParaRPr lang="de-DE" dirty="0"/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B5EF241F-A27F-4745-A9E0-F1A18E6D553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4953" y="1449389"/>
            <a:ext cx="8776097" cy="43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lumMod val="100000"/>
                  </a:srgbClr>
                </a:solidFill>
              </a14:hiddenFill>
            </a:ext>
          </a:extLst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90000"/>
              </a:lnSpc>
              <a:buNone/>
              <a:defRPr sz="1800" b="0">
                <a:solidFill>
                  <a:schemeClr val="tx2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302832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981" userDrawn="1">
          <p15:clr>
            <a:srgbClr val="FBAE40"/>
          </p15:clr>
        </p15:guide>
        <p15:guide id="2" pos="4116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1B86FA-3D14-41C0-ACAC-6E7B70336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0BA41F9-75EC-4CB8-BD53-56651250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A52C21-7FA6-4626-B212-C78D01574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Interaction of Extremely Intense Flows of Electromagnetic Energy and QED Processes in Supercritical Fields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4ED614B-D2A2-4F44-8C55-EA89904996C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65014" y="1894193"/>
            <a:ext cx="2806700" cy="4650925"/>
          </a:xfrm>
        </p:spPr>
        <p:txBody>
          <a:bodyPr>
            <a:noAutofit/>
          </a:bodyPr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78E908BC-1AEE-469A-8B07-24C581B63281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587485" y="1894196"/>
            <a:ext cx="5752704" cy="4650925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0" marR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180970" marR="0" lvl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0" lvl="0" indent="0">
              <a:buNone/>
            </a:pPr>
            <a:endParaRPr lang="de-DE" dirty="0"/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A6859166-82E3-4ADA-A7AC-E590A723DEC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64953" y="1449389"/>
            <a:ext cx="8776097" cy="43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lumMod val="100000"/>
                  </a:srgbClr>
                </a:solidFill>
              </a14:hiddenFill>
            </a:ext>
          </a:extLst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90000"/>
              </a:lnSpc>
              <a:buNone/>
              <a:defRPr sz="1800" b="0">
                <a:solidFill>
                  <a:schemeClr val="tx2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6127842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2124" userDrawn="1">
          <p15:clr>
            <a:srgbClr val="FBAE40"/>
          </p15:clr>
        </p15:guide>
        <p15:guide id="3" pos="2259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D2D15A-E19B-4725-AC01-F52639F08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68FDF4B-5FA2-4BE9-91FF-2874E76F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Interaction of Extremely Intense Flows of Electromagnetic Energy and QED Processes in Supercritical Fields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E2C360C-95DE-4762-ABD3-B6787C410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0FDB2AAA-C98E-4D27-9188-E7E5DBFF097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65813" y="1894196"/>
            <a:ext cx="4270242" cy="21817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5823B8EE-EC69-45B2-BAC9-1BCA4FBF1E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69947" y="1894196"/>
            <a:ext cx="4270243" cy="21817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640510EC-0518-429F-B934-724E542AEEB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5813" y="4245027"/>
            <a:ext cx="4270242" cy="21817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2C5C7A3E-AD9D-494E-9656-60D17A2D3DA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69945" y="4245027"/>
            <a:ext cx="4271963" cy="21817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6960934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046" userDrawn="1">
          <p15:clr>
            <a:srgbClr val="FBAE40"/>
          </p15:clr>
        </p15:guide>
        <p15:guide id="2" pos="3194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Interaction of Extremely Intense Flows of Electromagnetic Energy and QED Processes in Supercritical Fields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6BE7D15-C3F6-44ED-81D4-5CA3DF13946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65813" y="1894196"/>
            <a:ext cx="4270242" cy="46509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A225A19B-F9D6-496E-93F0-23086F37CD5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069945" y="1894196"/>
            <a:ext cx="4271963" cy="4650925"/>
          </a:xfrm>
        </p:spPr>
        <p:txBody>
          <a:bodyPr>
            <a:noAutofit/>
          </a:bodyPr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6D4CE321-A941-4440-9880-327F96B667D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64953" y="1449389"/>
            <a:ext cx="8776097" cy="43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lumMod val="100000"/>
                  </a:srgbClr>
                </a:solidFill>
              </a14:hiddenFill>
            </a:ext>
          </a:extLst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90000"/>
              </a:lnSpc>
              <a:buNone/>
              <a:defRPr sz="1800" b="0">
                <a:solidFill>
                  <a:schemeClr val="tx2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1126039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046" userDrawn="1">
          <p15:clr>
            <a:srgbClr val="FBAE40"/>
          </p15:clr>
        </p15:guide>
        <p15:guide id="2" pos="3194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Kop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A8B718B6-0A12-456A-A2B2-DDCE96D85C32}"/>
              </a:ext>
            </a:extLst>
          </p:cNvPr>
          <p:cNvGrpSpPr/>
          <p:nvPr userDrawn="1"/>
        </p:nvGrpSpPr>
        <p:grpSpPr>
          <a:xfrm>
            <a:off x="-5283" y="6593007"/>
            <a:ext cx="9911283" cy="263834"/>
            <a:chOff x="-4877" y="4950860"/>
            <a:chExt cx="9148877" cy="198120"/>
          </a:xfrm>
        </p:grpSpPr>
        <p:sp>
          <p:nvSpPr>
            <p:cNvPr id="54" name="bk object 18">
              <a:extLst>
                <a:ext uri="{FF2B5EF4-FFF2-40B4-BE49-F238E27FC236}">
                  <a16:creationId xmlns:a16="http://schemas.microsoft.com/office/drawing/2014/main" id="{AA03ADD9-BB66-4FBA-AA38-A477A97E7E8A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55" name="bk object 18">
              <a:extLst>
                <a:ext uri="{FF2B5EF4-FFF2-40B4-BE49-F238E27FC236}">
                  <a16:creationId xmlns:a16="http://schemas.microsoft.com/office/drawing/2014/main" id="{483C21C1-427D-47E5-8D0D-E9E03790F6E3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 sz="1350"/>
            </a:p>
          </p:txBody>
        </p:sp>
      </p:grpSp>
      <p:grpSp>
        <p:nvGrpSpPr>
          <p:cNvPr id="16" name="Grafik 9">
            <a:extLst>
              <a:ext uri="{FF2B5EF4-FFF2-40B4-BE49-F238E27FC236}">
                <a16:creationId xmlns:a16="http://schemas.microsoft.com/office/drawing/2014/main" id="{FDF40BED-CE41-4F2B-9008-0CAE3088D83B}"/>
              </a:ext>
            </a:extLst>
          </p:cNvPr>
          <p:cNvGrpSpPr/>
          <p:nvPr userDrawn="1"/>
        </p:nvGrpSpPr>
        <p:grpSpPr>
          <a:xfrm>
            <a:off x="8386556" y="525079"/>
            <a:ext cx="1136774" cy="827140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17" name="Grafik 9">
              <a:extLst>
                <a:ext uri="{FF2B5EF4-FFF2-40B4-BE49-F238E27FC236}">
                  <a16:creationId xmlns:a16="http://schemas.microsoft.com/office/drawing/2014/main" id="{0B49B38F-6A41-4759-B72C-5F216A133318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36" name="Freihandform: Form 35">
                <a:extLst>
                  <a:ext uri="{FF2B5EF4-FFF2-40B4-BE49-F238E27FC236}">
                    <a16:creationId xmlns:a16="http://schemas.microsoft.com/office/drawing/2014/main" id="{CBFECEB3-E5D0-4A80-BB99-C9B0C0773EAA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37" name="Freihandform: Form 36">
                <a:extLst>
                  <a:ext uri="{FF2B5EF4-FFF2-40B4-BE49-F238E27FC236}">
                    <a16:creationId xmlns:a16="http://schemas.microsoft.com/office/drawing/2014/main" id="{205BBD97-9903-40A9-8B6F-28C8A15C6553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38" name="Freihandform: Form 37">
                <a:extLst>
                  <a:ext uri="{FF2B5EF4-FFF2-40B4-BE49-F238E27FC236}">
                    <a16:creationId xmlns:a16="http://schemas.microsoft.com/office/drawing/2014/main" id="{601EB764-A17E-450D-B58A-6703C97C9CE9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39" name="Freihandform: Form 38">
                <a:extLst>
                  <a:ext uri="{FF2B5EF4-FFF2-40B4-BE49-F238E27FC236}">
                    <a16:creationId xmlns:a16="http://schemas.microsoft.com/office/drawing/2014/main" id="{82DD2E94-DB4B-4BD8-BFDB-FDFAA8C69EA1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40" name="Freihandform: Form 39">
                <a:extLst>
                  <a:ext uri="{FF2B5EF4-FFF2-40B4-BE49-F238E27FC236}">
                    <a16:creationId xmlns:a16="http://schemas.microsoft.com/office/drawing/2014/main" id="{832D3428-693C-4D74-94D9-E68B7A16B041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0E083E88-01F2-4468-BC37-D107C47234B4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</p:grp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CE077675-12C0-483D-8266-8C564517BD07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FF4BAE46-A2AC-42A1-814E-CFCC32BEF113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A46A2275-819B-4DE9-965C-8B94B846FB54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grpSp>
          <p:nvGrpSpPr>
            <p:cNvPr id="21" name="Grafik 9">
              <a:extLst>
                <a:ext uri="{FF2B5EF4-FFF2-40B4-BE49-F238E27FC236}">
                  <a16:creationId xmlns:a16="http://schemas.microsoft.com/office/drawing/2014/main" id="{E34EB2FE-23B4-47AC-B2B7-CDB4683102DA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34" name="Freihandform: Form 33">
                <a:extLst>
                  <a:ext uri="{FF2B5EF4-FFF2-40B4-BE49-F238E27FC236}">
                    <a16:creationId xmlns:a16="http://schemas.microsoft.com/office/drawing/2014/main" id="{FD23CBD4-1BEB-423E-8DC2-39059E53AA13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35" name="Freihandform: Form 34">
                <a:extLst>
                  <a:ext uri="{FF2B5EF4-FFF2-40B4-BE49-F238E27FC236}">
                    <a16:creationId xmlns:a16="http://schemas.microsoft.com/office/drawing/2014/main" id="{2C65A015-E440-4675-B7F3-555C1D4FBF52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</p:grp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9333A91E-2316-4EF6-B3D9-6EEBD206C840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grpSp>
          <p:nvGrpSpPr>
            <p:cNvPr id="23" name="Grafik 9">
              <a:extLst>
                <a:ext uri="{FF2B5EF4-FFF2-40B4-BE49-F238E27FC236}">
                  <a16:creationId xmlns:a16="http://schemas.microsoft.com/office/drawing/2014/main" id="{C8616353-1EFD-4898-8A56-A00BAFC56FC0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32" name="Freihandform: Form 31">
                <a:extLst>
                  <a:ext uri="{FF2B5EF4-FFF2-40B4-BE49-F238E27FC236}">
                    <a16:creationId xmlns:a16="http://schemas.microsoft.com/office/drawing/2014/main" id="{89797380-64F5-4BE7-99B6-07726B5EFB53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33" name="Freihandform: Form 32">
                <a:extLst>
                  <a:ext uri="{FF2B5EF4-FFF2-40B4-BE49-F238E27FC236}">
                    <a16:creationId xmlns:a16="http://schemas.microsoft.com/office/drawing/2014/main" id="{FB09C04D-B801-4043-976F-2CB57892DD7A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</p:grp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0C5D06E4-755E-46B7-B5D7-711E6626EED4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C88A03F6-FACB-4995-B138-81008C66E666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29192B9C-F3FF-4EAF-BBCF-ACEA07ACC4AB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grpSp>
          <p:nvGrpSpPr>
            <p:cNvPr id="27" name="Grafik 9">
              <a:extLst>
                <a:ext uri="{FF2B5EF4-FFF2-40B4-BE49-F238E27FC236}">
                  <a16:creationId xmlns:a16="http://schemas.microsoft.com/office/drawing/2014/main" id="{3BE7F837-4861-4A4D-BD76-15443C5AA3A4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28" name="Freihandform: Form 27">
                <a:extLst>
                  <a:ext uri="{FF2B5EF4-FFF2-40B4-BE49-F238E27FC236}">
                    <a16:creationId xmlns:a16="http://schemas.microsoft.com/office/drawing/2014/main" id="{BB1FE5B7-58E9-40E5-A04E-E7CAAE5D0E37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29" name="Freihandform: Form 28">
                <a:extLst>
                  <a:ext uri="{FF2B5EF4-FFF2-40B4-BE49-F238E27FC236}">
                    <a16:creationId xmlns:a16="http://schemas.microsoft.com/office/drawing/2014/main" id="{E90E6BEA-4D78-4289-A05B-4F064701D3E5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30" name="Freihandform: Form 29">
                <a:extLst>
                  <a:ext uri="{FF2B5EF4-FFF2-40B4-BE49-F238E27FC236}">
                    <a16:creationId xmlns:a16="http://schemas.microsoft.com/office/drawing/2014/main" id="{174474D8-C33C-4271-85AE-095508EFB8EE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31" name="Freihandform: Form 30">
                <a:extLst>
                  <a:ext uri="{FF2B5EF4-FFF2-40B4-BE49-F238E27FC236}">
                    <a16:creationId xmlns:a16="http://schemas.microsoft.com/office/drawing/2014/main" id="{22FEF1E6-C2ED-48D1-B68D-F0300DB16821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</p:grpSp>
      </p:grpSp>
      <p:pic>
        <p:nvPicPr>
          <p:cNvPr id="12" name="Grafik 11">
            <a:extLst>
              <a:ext uri="{FF2B5EF4-FFF2-40B4-BE49-F238E27FC236}">
                <a16:creationId xmlns:a16="http://schemas.microsoft.com/office/drawing/2014/main" id="{3B9C8E9F-01A9-4CE0-8030-B76B3BE38D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8921" t="8747" b="17591"/>
          <a:stretch>
            <a:fillRect/>
          </a:stretch>
        </p:blipFill>
        <p:spPr>
          <a:xfrm>
            <a:off x="0" y="0"/>
            <a:ext cx="4042954" cy="6545120"/>
          </a:xfrm>
          <a:custGeom>
            <a:avLst/>
            <a:gdLst>
              <a:gd name="connsiteX0" fmla="*/ 0 w 5015880"/>
              <a:gd name="connsiteY0" fmla="*/ 0 h 6597650"/>
              <a:gd name="connsiteX1" fmla="*/ 5015880 w 5015880"/>
              <a:gd name="connsiteY1" fmla="*/ 0 h 6597650"/>
              <a:gd name="connsiteX2" fmla="*/ 5015880 w 5015880"/>
              <a:gd name="connsiteY2" fmla="*/ 6597650 h 6597650"/>
              <a:gd name="connsiteX3" fmla="*/ 0 w 5015880"/>
              <a:gd name="connsiteY3" fmla="*/ 6597650 h 659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5880" h="6597650">
                <a:moveTo>
                  <a:pt x="0" y="0"/>
                </a:moveTo>
                <a:lnTo>
                  <a:pt x="5015880" y="0"/>
                </a:lnTo>
                <a:lnTo>
                  <a:pt x="5015880" y="6597650"/>
                </a:lnTo>
                <a:lnTo>
                  <a:pt x="0" y="6597650"/>
                </a:lnTo>
                <a:close/>
              </a:path>
            </a:pathLst>
          </a:cu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Interaction of Extremely Intense Flows of Electromagnetic Energy and QED Processes in Supercritical Fields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44" name="Titel 1">
            <a:extLst>
              <a:ext uri="{FF2B5EF4-FFF2-40B4-BE49-F238E27FC236}">
                <a16:creationId xmlns:a16="http://schemas.microsoft.com/office/drawing/2014/main" id="{A4C0BC30-E626-4EC3-B52E-EC6CECC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36058" y="440669"/>
            <a:ext cx="3130092" cy="602352"/>
          </a:xfrm>
        </p:spPr>
        <p:txBody>
          <a:bodyPr/>
          <a:lstStyle/>
          <a:p>
            <a:r>
              <a:rPr lang="de-DE" dirty="0"/>
              <a:t>Titel</a:t>
            </a:r>
          </a:p>
        </p:txBody>
      </p: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F23939B8-98AC-4295-9C3F-D06AC0E2B265}"/>
              </a:ext>
            </a:extLst>
          </p:cNvPr>
          <p:cNvCxnSpPr>
            <a:cxnSpLocks/>
          </p:cNvCxnSpPr>
          <p:nvPr userDrawn="1"/>
        </p:nvCxnSpPr>
        <p:spPr>
          <a:xfrm>
            <a:off x="4836057" y="1298040"/>
            <a:ext cx="3130091" cy="0"/>
          </a:xfrm>
          <a:prstGeom prst="line">
            <a:avLst/>
          </a:prstGeom>
          <a:ln w="19050">
            <a:solidFill>
              <a:srgbClr val="CCD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16C751C-C99C-4A88-ADDD-C33FB6EC87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36057" y="1894196"/>
            <a:ext cx="4732867" cy="4650925"/>
          </a:xfrm>
        </p:spPr>
        <p:txBody>
          <a:bodyPr>
            <a:noAutofit/>
          </a:bodyPr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2" name="Textplatzhalter 9">
            <a:extLst>
              <a:ext uri="{FF2B5EF4-FFF2-40B4-BE49-F238E27FC236}">
                <a16:creationId xmlns:a16="http://schemas.microsoft.com/office/drawing/2014/main" id="{E4C94B29-D663-4D46-BC85-1EE4E8715F1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836057" y="1449389"/>
            <a:ext cx="4504995" cy="43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lumMod val="100000"/>
                  </a:srgbClr>
                </a:solidFill>
              </a14:hiddenFill>
            </a:ext>
          </a:extLst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90000"/>
              </a:lnSpc>
              <a:buNone/>
              <a:defRPr sz="1800" b="0">
                <a:solidFill>
                  <a:schemeClr val="tx2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Holder 3">
            <a:extLst>
              <a:ext uri="{FF2B5EF4-FFF2-40B4-BE49-F238E27FC236}">
                <a16:creationId xmlns:a16="http://schemas.microsoft.com/office/drawing/2014/main" id="{45A60979-7968-5CE6-9E50-356D3B7DD01D}"/>
              </a:ext>
            </a:extLst>
          </p:cNvPr>
          <p:cNvSpPr txBox="1">
            <a:spLocks/>
          </p:cNvSpPr>
          <p:nvPr userDrawn="1"/>
        </p:nvSpPr>
        <p:spPr>
          <a:xfrm>
            <a:off x="8073347" y="6613307"/>
            <a:ext cx="1291318" cy="22324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de-DE"/>
            </a:defPPr>
            <a:lvl1pPr marL="0" algn="l" defTabSz="686074" rtl="0" eaLnBrk="1" latinLnBrk="0" hangingPunct="1">
              <a:defRPr sz="10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34303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6074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9111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2149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5186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223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1260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429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>
              <a:spcBef>
                <a:spcPts val="5"/>
              </a:spcBef>
            </a:pPr>
            <a:r>
              <a:rPr lang="de-DE" sz="1000" spc="11" dirty="0"/>
              <a:t>pukhov.tp1.hhu.de</a:t>
            </a:r>
          </a:p>
        </p:txBody>
      </p:sp>
    </p:spTree>
    <p:extLst>
      <p:ext uri="{BB962C8B-B14F-4D97-AF65-F5344CB8AC3E}">
        <p14:creationId xmlns:p14="http://schemas.microsoft.com/office/powerpoint/2010/main" val="107768385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046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Interaction of Extremely Intense Flows of Electromagnetic Energy and QED Processes in Supercritical Fields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6D03C39F-F4DA-4E33-9C12-0C07D46B74D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011044" y="1894196"/>
            <a:ext cx="4894957" cy="4650925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0" marR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0" marR="0" lvl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0" lvl="0" indent="0">
              <a:buNone/>
            </a:pP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5337AD4-58C4-4CD3-B6EE-0320BEF61A5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65016" y="1894193"/>
            <a:ext cx="4067307" cy="4650925"/>
          </a:xfrm>
        </p:spPr>
        <p:txBody>
          <a:bodyPr>
            <a:noAutofit/>
          </a:bodyPr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F7C652DC-A5C6-48EB-A305-6D10BD956A7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64955" y="1449389"/>
            <a:ext cx="4067307" cy="43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lumMod val="100000"/>
                  </a:srgbClr>
                </a:solidFill>
              </a14:hiddenFill>
            </a:ext>
          </a:extLst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90000"/>
              </a:lnSpc>
              <a:buNone/>
              <a:defRPr sz="1800" b="0">
                <a:solidFill>
                  <a:schemeClr val="tx2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57660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991EEF65-5B2F-4153-B72A-8188920387E8}"/>
              </a:ext>
            </a:extLst>
          </p:cNvPr>
          <p:cNvGrpSpPr/>
          <p:nvPr userDrawn="1"/>
        </p:nvGrpSpPr>
        <p:grpSpPr>
          <a:xfrm>
            <a:off x="-5283" y="6593007"/>
            <a:ext cx="9911283" cy="263834"/>
            <a:chOff x="-4877" y="4950860"/>
            <a:chExt cx="9148877" cy="198120"/>
          </a:xfrm>
        </p:grpSpPr>
        <p:sp>
          <p:nvSpPr>
            <p:cNvPr id="28" name="bk object 18">
              <a:extLst>
                <a:ext uri="{FF2B5EF4-FFF2-40B4-BE49-F238E27FC236}">
                  <a16:creationId xmlns:a16="http://schemas.microsoft.com/office/drawing/2014/main" id="{7F2B589E-3839-4C3B-92E1-F293A76DB3C1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29" name="bk object 18">
              <a:extLst>
                <a:ext uri="{FF2B5EF4-FFF2-40B4-BE49-F238E27FC236}">
                  <a16:creationId xmlns:a16="http://schemas.microsoft.com/office/drawing/2014/main" id="{8DC76EE0-F751-40CD-B7DB-DC698896789C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 sz="1350"/>
            </a:p>
          </p:txBody>
        </p:sp>
      </p:grpSp>
      <p:sp>
        <p:nvSpPr>
          <p:cNvPr id="26" name="Freihandform: Form 25">
            <a:extLst>
              <a:ext uri="{FF2B5EF4-FFF2-40B4-BE49-F238E27FC236}">
                <a16:creationId xmlns:a16="http://schemas.microsoft.com/office/drawing/2014/main" id="{59BE50D6-D2EF-43B9-8437-C5253F74EA60}"/>
              </a:ext>
            </a:extLst>
          </p:cNvPr>
          <p:cNvSpPr/>
          <p:nvPr userDrawn="1"/>
        </p:nvSpPr>
        <p:spPr>
          <a:xfrm>
            <a:off x="1" y="1894196"/>
            <a:ext cx="3431991" cy="4650925"/>
          </a:xfrm>
          <a:custGeom>
            <a:avLst/>
            <a:gdLst>
              <a:gd name="connsiteX0" fmla="*/ 3773588 w 4271120"/>
              <a:gd name="connsiteY0" fmla="*/ 3280579 h 4702819"/>
              <a:gd name="connsiteX1" fmla="*/ 3717970 w 4271120"/>
              <a:gd name="connsiteY1" fmla="*/ 3393838 h 4702819"/>
              <a:gd name="connsiteX2" fmla="*/ 3755385 w 4271120"/>
              <a:gd name="connsiteY2" fmla="*/ 3541480 h 4702819"/>
              <a:gd name="connsiteX3" fmla="*/ 3742240 w 4271120"/>
              <a:gd name="connsiteY3" fmla="*/ 3544514 h 4702819"/>
              <a:gd name="connsiteX4" fmla="*/ 3594598 w 4271120"/>
              <a:gd name="connsiteY4" fmla="*/ 3403951 h 4702819"/>
              <a:gd name="connsiteX5" fmla="*/ 3773588 w 4271120"/>
              <a:gd name="connsiteY5" fmla="*/ 3280579 h 4702819"/>
              <a:gd name="connsiteX6" fmla="*/ 3937409 w 4271120"/>
              <a:gd name="connsiteY6" fmla="*/ 2981250 h 4702819"/>
              <a:gd name="connsiteX7" fmla="*/ 3833252 w 4271120"/>
              <a:gd name="connsiteY7" fmla="*/ 3118780 h 4702819"/>
              <a:gd name="connsiteX8" fmla="*/ 3480327 w 4271120"/>
              <a:gd name="connsiteY8" fmla="*/ 3142039 h 4702819"/>
              <a:gd name="connsiteX9" fmla="*/ 3488417 w 4271120"/>
              <a:gd name="connsiteY9" fmla="*/ 3070240 h 4702819"/>
              <a:gd name="connsiteX10" fmla="*/ 3802914 w 4271120"/>
              <a:gd name="connsiteY10" fmla="*/ 3008554 h 4702819"/>
              <a:gd name="connsiteX11" fmla="*/ 3937409 w 4271120"/>
              <a:gd name="connsiteY11" fmla="*/ 2981250 h 4702819"/>
              <a:gd name="connsiteX12" fmla="*/ 1530647 w 4271120"/>
              <a:gd name="connsiteY12" fmla="*/ 2816671 h 4702819"/>
              <a:gd name="connsiteX13" fmla="*/ 1538737 w 4271120"/>
              <a:gd name="connsiteY13" fmla="*/ 2820463 h 4702819"/>
              <a:gd name="connsiteX14" fmla="*/ 1944246 w 4271120"/>
              <a:gd name="connsiteY14" fmla="*/ 3409008 h 4702819"/>
              <a:gd name="connsiteX15" fmla="*/ 3606733 w 4271120"/>
              <a:gd name="connsiteY15" fmla="*/ 3913618 h 4702819"/>
              <a:gd name="connsiteX16" fmla="*/ 3607744 w 4271120"/>
              <a:gd name="connsiteY16" fmla="*/ 3926765 h 4702819"/>
              <a:gd name="connsiteX17" fmla="*/ 2423576 w 4271120"/>
              <a:gd name="connsiteY17" fmla="*/ 3894405 h 4702819"/>
              <a:gd name="connsiteX18" fmla="*/ 2077731 w 4271120"/>
              <a:gd name="connsiteY18" fmla="*/ 3806426 h 4702819"/>
              <a:gd name="connsiteX19" fmla="*/ 1525591 w 4271120"/>
              <a:gd name="connsiteY19" fmla="*/ 2823496 h 4702819"/>
              <a:gd name="connsiteX20" fmla="*/ 1530647 w 4271120"/>
              <a:gd name="connsiteY20" fmla="*/ 2816671 h 4702819"/>
              <a:gd name="connsiteX21" fmla="*/ 3996062 w 4271120"/>
              <a:gd name="connsiteY21" fmla="*/ 2605067 h 4702819"/>
              <a:gd name="connsiteX22" fmla="*/ 4271120 w 4271120"/>
              <a:gd name="connsiteY22" fmla="*/ 2676866 h 4702819"/>
              <a:gd name="connsiteX23" fmla="*/ 4008197 w 4271120"/>
              <a:gd name="connsiteY23" fmla="*/ 2693046 h 4702819"/>
              <a:gd name="connsiteX24" fmla="*/ 3829207 w 4271120"/>
              <a:gd name="connsiteY24" fmla="*/ 2680911 h 4702819"/>
              <a:gd name="connsiteX25" fmla="*/ 3670441 w 4271120"/>
              <a:gd name="connsiteY25" fmla="*/ 2642484 h 4702819"/>
              <a:gd name="connsiteX26" fmla="*/ 3996062 w 4271120"/>
              <a:gd name="connsiteY26" fmla="*/ 2605067 h 4702819"/>
              <a:gd name="connsiteX27" fmla="*/ 3443991 w 4271120"/>
              <a:gd name="connsiteY27" fmla="*/ 1373753 h 4702819"/>
              <a:gd name="connsiteX28" fmla="*/ 3808982 w 4271120"/>
              <a:gd name="connsiteY28" fmla="*/ 1505845 h 4702819"/>
              <a:gd name="connsiteX29" fmla="*/ 3766510 w 4271120"/>
              <a:gd name="connsiteY29" fmla="*/ 1714160 h 4702819"/>
              <a:gd name="connsiteX30" fmla="*/ 3673475 w 4271120"/>
              <a:gd name="connsiteY30" fmla="*/ 1626182 h 4702819"/>
              <a:gd name="connsiteX31" fmla="*/ 3503586 w 4271120"/>
              <a:gd name="connsiteY31" fmla="*/ 1940680 h 4702819"/>
              <a:gd name="connsiteX32" fmla="*/ 3349877 w 4271120"/>
              <a:gd name="connsiteY32" fmla="*/ 1900230 h 4702819"/>
              <a:gd name="connsiteX33" fmla="*/ 3263920 w 4271120"/>
              <a:gd name="connsiteY33" fmla="*/ 1778881 h 4702819"/>
              <a:gd name="connsiteX34" fmla="*/ 2886727 w 4271120"/>
              <a:gd name="connsiteY34" fmla="*/ 1881016 h 4702819"/>
              <a:gd name="connsiteX35" fmla="*/ 3400439 w 4271120"/>
              <a:gd name="connsiteY35" fmla="*/ 1585733 h 4702819"/>
              <a:gd name="connsiteX36" fmla="*/ 2921109 w 4271120"/>
              <a:gd name="connsiteY36" fmla="*/ 1605957 h 4702819"/>
              <a:gd name="connsiteX37" fmla="*/ 2913019 w 4271120"/>
              <a:gd name="connsiteY37" fmla="*/ 1594835 h 4702819"/>
              <a:gd name="connsiteX38" fmla="*/ 3443991 w 4271120"/>
              <a:gd name="connsiteY38" fmla="*/ 1373753 h 4702819"/>
              <a:gd name="connsiteX39" fmla="*/ 0 w 4271120"/>
              <a:gd name="connsiteY39" fmla="*/ 0 h 4702819"/>
              <a:gd name="connsiteX40" fmla="*/ 115292 w 4271120"/>
              <a:gd name="connsiteY40" fmla="*/ 0 h 4702819"/>
              <a:gd name="connsiteX41" fmla="*/ 274676 w 4271120"/>
              <a:gd name="connsiteY41" fmla="*/ 0 h 4702819"/>
              <a:gd name="connsiteX42" fmla="*/ 3942724 w 4271120"/>
              <a:gd name="connsiteY42" fmla="*/ 0 h 4702819"/>
              <a:gd name="connsiteX43" fmla="*/ 3939432 w 4271120"/>
              <a:gd name="connsiteY43" fmla="*/ 53696 h 4702819"/>
              <a:gd name="connsiteX44" fmla="*/ 3684598 w 4271120"/>
              <a:gd name="connsiteY44" fmla="*/ 334822 h 4702819"/>
              <a:gd name="connsiteX45" fmla="*/ 3981904 w 4271120"/>
              <a:gd name="connsiteY45" fmla="*/ 155833 h 4702819"/>
              <a:gd name="connsiteX46" fmla="*/ 3993028 w 4271120"/>
              <a:gd name="connsiteY46" fmla="*/ 404599 h 4702819"/>
              <a:gd name="connsiteX47" fmla="*/ 3433810 w 4271120"/>
              <a:gd name="connsiteY47" fmla="*/ 635163 h 4702819"/>
              <a:gd name="connsiteX48" fmla="*/ 2283013 w 4271120"/>
              <a:gd name="connsiteY48" fmla="*/ 464262 h 4702819"/>
              <a:gd name="connsiteX49" fmla="*/ 2284025 w 4271120"/>
              <a:gd name="connsiteY49" fmla="*/ 455161 h 4702819"/>
              <a:gd name="connsiteX50" fmla="*/ 2959536 w 4271120"/>
              <a:gd name="connsiteY50" fmla="*/ 115383 h 4702819"/>
              <a:gd name="connsiteX51" fmla="*/ 2949424 w 4271120"/>
              <a:gd name="connsiteY51" fmla="*/ 107293 h 4702819"/>
              <a:gd name="connsiteX52" fmla="*/ 1789525 w 4271120"/>
              <a:gd name="connsiteY52" fmla="*/ 314598 h 4702819"/>
              <a:gd name="connsiteX53" fmla="*/ 1564018 w 4271120"/>
              <a:gd name="connsiteY53" fmla="*/ 251900 h 4702819"/>
              <a:gd name="connsiteX54" fmla="*/ 1554917 w 4271120"/>
              <a:gd name="connsiteY54" fmla="*/ 262013 h 4702819"/>
              <a:gd name="connsiteX55" fmla="*/ 2389194 w 4271120"/>
              <a:gd name="connsiteY55" fmla="*/ 907188 h 4702819"/>
              <a:gd name="connsiteX56" fmla="*/ 2159641 w 4271120"/>
              <a:gd name="connsiteY56" fmla="*/ 613927 h 4702819"/>
              <a:gd name="connsiteX57" fmla="*/ 2255710 w 4271120"/>
              <a:gd name="connsiteY57" fmla="*/ 818197 h 4702819"/>
              <a:gd name="connsiteX58" fmla="*/ 2248631 w 4271120"/>
              <a:gd name="connsiteY58" fmla="*/ 897075 h 4702819"/>
              <a:gd name="connsiteX59" fmla="*/ 2071663 w 4271120"/>
              <a:gd name="connsiteY59" fmla="*/ 706960 h 4702819"/>
              <a:gd name="connsiteX60" fmla="*/ 2063573 w 4271120"/>
              <a:gd name="connsiteY60" fmla="*/ 718085 h 4702819"/>
              <a:gd name="connsiteX61" fmla="*/ 1981662 w 4271120"/>
              <a:gd name="connsiteY61" fmla="*/ 1090223 h 4702819"/>
              <a:gd name="connsiteX62" fmla="*/ 2015034 w 4271120"/>
              <a:gd name="connsiteY62" fmla="*/ 1068987 h 4702819"/>
              <a:gd name="connsiteX63" fmla="*/ 2152563 w 4271120"/>
              <a:gd name="connsiteY63" fmla="*/ 876851 h 4702819"/>
              <a:gd name="connsiteX64" fmla="*/ 2193013 w 4271120"/>
              <a:gd name="connsiteY64" fmla="*/ 935503 h 4702819"/>
              <a:gd name="connsiteX65" fmla="*/ 2042337 w 4271120"/>
              <a:gd name="connsiteY65" fmla="*/ 1153931 h 4702819"/>
              <a:gd name="connsiteX66" fmla="*/ 1195925 w 4271120"/>
              <a:gd name="connsiteY66" fmla="*/ 1315731 h 4702819"/>
              <a:gd name="connsiteX67" fmla="*/ 1759188 w 4271120"/>
              <a:gd name="connsiteY67" fmla="*/ 1329888 h 4702819"/>
              <a:gd name="connsiteX68" fmla="*/ 1762222 w 4271120"/>
              <a:gd name="connsiteY68" fmla="*/ 1336967 h 4702819"/>
              <a:gd name="connsiteX69" fmla="*/ 1303117 w 4271120"/>
              <a:gd name="connsiteY69" fmla="*/ 1458316 h 4702819"/>
              <a:gd name="connsiteX70" fmla="*/ 1879527 w 4271120"/>
              <a:gd name="connsiteY70" fmla="*/ 1385506 h 4702819"/>
              <a:gd name="connsiteX71" fmla="*/ 1882560 w 4271120"/>
              <a:gd name="connsiteY71" fmla="*/ 1389551 h 4702819"/>
              <a:gd name="connsiteX72" fmla="*/ 1158509 w 4271120"/>
              <a:gd name="connsiteY72" fmla="*/ 1608992 h 4702819"/>
              <a:gd name="connsiteX73" fmla="*/ 1500309 w 4271120"/>
              <a:gd name="connsiteY73" fmla="*/ 1648430 h 4702819"/>
              <a:gd name="connsiteX74" fmla="*/ 1502332 w 4271120"/>
              <a:gd name="connsiteY74" fmla="*/ 1651464 h 4702819"/>
              <a:gd name="connsiteX75" fmla="*/ 1323342 w 4271120"/>
              <a:gd name="connsiteY75" fmla="*/ 1726296 h 4702819"/>
              <a:gd name="connsiteX76" fmla="*/ 1387050 w 4271120"/>
              <a:gd name="connsiteY76" fmla="*/ 1741465 h 4702819"/>
              <a:gd name="connsiteX77" fmla="*/ 1442669 w 4271120"/>
              <a:gd name="connsiteY77" fmla="*/ 1750566 h 4702819"/>
              <a:gd name="connsiteX78" fmla="*/ 1983684 w 4271120"/>
              <a:gd name="connsiteY78" fmla="*/ 1635284 h 4702819"/>
              <a:gd name="connsiteX79" fmla="*/ 2041326 w 4271120"/>
              <a:gd name="connsiteY79" fmla="*/ 1604947 h 4702819"/>
              <a:gd name="connsiteX80" fmla="*/ 1993797 w 4271120"/>
              <a:gd name="connsiteY80" fmla="*/ 1723262 h 4702819"/>
              <a:gd name="connsiteX81" fmla="*/ 1881549 w 4271120"/>
              <a:gd name="connsiteY81" fmla="*/ 1801128 h 4702819"/>
              <a:gd name="connsiteX82" fmla="*/ 1868403 w 4271120"/>
              <a:gd name="connsiteY82" fmla="*/ 1865847 h 4702819"/>
              <a:gd name="connsiteX83" fmla="*/ 1001766 w 4271120"/>
              <a:gd name="connsiteY83" fmla="*/ 1993265 h 4702819"/>
              <a:gd name="connsiteX84" fmla="*/ 999744 w 4271120"/>
              <a:gd name="connsiteY84" fmla="*/ 1993265 h 4702819"/>
              <a:gd name="connsiteX85" fmla="*/ 1477051 w 4271120"/>
              <a:gd name="connsiteY85" fmla="*/ 2115625 h 4702819"/>
              <a:gd name="connsiteX86" fmla="*/ 1478062 w 4271120"/>
              <a:gd name="connsiteY86" fmla="*/ 2118658 h 4702819"/>
              <a:gd name="connsiteX87" fmla="*/ 1337500 w 4271120"/>
              <a:gd name="connsiteY87" fmla="*/ 2160120 h 4702819"/>
              <a:gd name="connsiteX88" fmla="*/ 1830987 w 4271120"/>
              <a:gd name="connsiteY88" fmla="*/ 2044838 h 4702819"/>
              <a:gd name="connsiteX89" fmla="*/ 1840088 w 4271120"/>
              <a:gd name="connsiteY89" fmla="*/ 2054950 h 4702819"/>
              <a:gd name="connsiteX90" fmla="*/ 1610536 w 4271120"/>
              <a:gd name="connsiteY90" fmla="*/ 2209670 h 4702819"/>
              <a:gd name="connsiteX91" fmla="*/ 970417 w 4271120"/>
              <a:gd name="connsiteY91" fmla="*/ 2143940 h 4702819"/>
              <a:gd name="connsiteX92" fmla="*/ 1531659 w 4271120"/>
              <a:gd name="connsiteY92" fmla="*/ 2446302 h 4702819"/>
              <a:gd name="connsiteX93" fmla="*/ 1040194 w 4271120"/>
              <a:gd name="connsiteY93" fmla="*/ 2520123 h 4702819"/>
              <a:gd name="connsiteX94" fmla="*/ 1012890 w 4271120"/>
              <a:gd name="connsiteY94" fmla="*/ 2497875 h 4702819"/>
              <a:gd name="connsiteX95" fmla="*/ 585134 w 4271120"/>
              <a:gd name="connsiteY95" fmla="*/ 2905408 h 4702819"/>
              <a:gd name="connsiteX96" fmla="*/ 2443801 w 4271120"/>
              <a:gd name="connsiteY96" fmla="*/ 4164407 h 4702819"/>
              <a:gd name="connsiteX97" fmla="*/ 2680749 w 4271120"/>
              <a:gd name="connsiteY97" fmla="*/ 4641304 h 4702819"/>
              <a:gd name="connsiteX98" fmla="*/ 2704586 w 4271120"/>
              <a:gd name="connsiteY98" fmla="*/ 4702819 h 4702819"/>
              <a:gd name="connsiteX99" fmla="*/ 274676 w 4271120"/>
              <a:gd name="connsiteY99" fmla="*/ 4702819 h 4702819"/>
              <a:gd name="connsiteX100" fmla="*/ 115292 w 4271120"/>
              <a:gd name="connsiteY100" fmla="*/ 4702819 h 4702819"/>
              <a:gd name="connsiteX101" fmla="*/ 0 w 4271120"/>
              <a:gd name="connsiteY101" fmla="*/ 4702819 h 4702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4271120" h="4702819">
                <a:moveTo>
                  <a:pt x="3773588" y="3280579"/>
                </a:moveTo>
                <a:cubicBezTo>
                  <a:pt x="3773588" y="3280579"/>
                  <a:pt x="3730105" y="3343276"/>
                  <a:pt x="3717970" y="3393838"/>
                </a:cubicBezTo>
                <a:cubicBezTo>
                  <a:pt x="3745273" y="3430243"/>
                  <a:pt x="3753363" y="3442378"/>
                  <a:pt x="3755385" y="3541480"/>
                </a:cubicBezTo>
                <a:cubicBezTo>
                  <a:pt x="3755385" y="3549570"/>
                  <a:pt x="3745273" y="3551593"/>
                  <a:pt x="3742240" y="3544514"/>
                </a:cubicBezTo>
                <a:cubicBezTo>
                  <a:pt x="3714936" y="3479795"/>
                  <a:pt x="3663363" y="3420131"/>
                  <a:pt x="3594598" y="3403951"/>
                </a:cubicBezTo>
                <a:cubicBezTo>
                  <a:pt x="3610778" y="3321029"/>
                  <a:pt x="3667408" y="3281590"/>
                  <a:pt x="3773588" y="3280579"/>
                </a:cubicBezTo>
                <a:close/>
                <a:moveTo>
                  <a:pt x="3937409" y="2981250"/>
                </a:moveTo>
                <a:cubicBezTo>
                  <a:pt x="3924264" y="3035858"/>
                  <a:pt x="3891904" y="3080352"/>
                  <a:pt x="3833252" y="3118780"/>
                </a:cubicBezTo>
                <a:cubicBezTo>
                  <a:pt x="3598643" y="3075297"/>
                  <a:pt x="3669430" y="3152151"/>
                  <a:pt x="3480327" y="3142039"/>
                </a:cubicBezTo>
                <a:cubicBezTo>
                  <a:pt x="3479316" y="3127881"/>
                  <a:pt x="3479316" y="3081364"/>
                  <a:pt x="3488417" y="3070240"/>
                </a:cubicBezTo>
                <a:cubicBezTo>
                  <a:pt x="3640104" y="3123836"/>
                  <a:pt x="3659318" y="3035858"/>
                  <a:pt x="3802914" y="3008554"/>
                </a:cubicBezTo>
                <a:cubicBezTo>
                  <a:pt x="3851454" y="2999453"/>
                  <a:pt x="3909095" y="2995408"/>
                  <a:pt x="3937409" y="2981250"/>
                </a:cubicBezTo>
                <a:close/>
                <a:moveTo>
                  <a:pt x="1530647" y="2816671"/>
                </a:moveTo>
                <a:cubicBezTo>
                  <a:pt x="1533681" y="2815912"/>
                  <a:pt x="1537220" y="2816924"/>
                  <a:pt x="1538737" y="2820463"/>
                </a:cubicBezTo>
                <a:cubicBezTo>
                  <a:pt x="1704581" y="3184511"/>
                  <a:pt x="1838065" y="3351366"/>
                  <a:pt x="1944246" y="3409008"/>
                </a:cubicBezTo>
                <a:cubicBezTo>
                  <a:pt x="2164698" y="3528335"/>
                  <a:pt x="3031334" y="3856989"/>
                  <a:pt x="3606733" y="3913618"/>
                </a:cubicBezTo>
                <a:cubicBezTo>
                  <a:pt x="3614823" y="3913618"/>
                  <a:pt x="3615834" y="3924742"/>
                  <a:pt x="3607744" y="3926765"/>
                </a:cubicBezTo>
                <a:cubicBezTo>
                  <a:pt x="3352910" y="3984405"/>
                  <a:pt x="2663241" y="3916653"/>
                  <a:pt x="2423576" y="3894405"/>
                </a:cubicBezTo>
                <a:cubicBezTo>
                  <a:pt x="2159641" y="3869123"/>
                  <a:pt x="2078741" y="3805416"/>
                  <a:pt x="2077731" y="3806426"/>
                </a:cubicBezTo>
                <a:cubicBezTo>
                  <a:pt x="1903797" y="3672942"/>
                  <a:pt x="1564018" y="3144061"/>
                  <a:pt x="1525591" y="2823496"/>
                </a:cubicBezTo>
                <a:cubicBezTo>
                  <a:pt x="1525085" y="2819957"/>
                  <a:pt x="1527613" y="2817429"/>
                  <a:pt x="1530647" y="2816671"/>
                </a:cubicBezTo>
                <a:close/>
                <a:moveTo>
                  <a:pt x="3996062" y="2605067"/>
                </a:moveTo>
                <a:cubicBezTo>
                  <a:pt x="4069883" y="2597989"/>
                  <a:pt x="4190221" y="2621247"/>
                  <a:pt x="4271120" y="2676866"/>
                </a:cubicBezTo>
                <a:cubicBezTo>
                  <a:pt x="4252918" y="2737541"/>
                  <a:pt x="4086063" y="2706192"/>
                  <a:pt x="4008197" y="2693046"/>
                </a:cubicBezTo>
                <a:cubicBezTo>
                  <a:pt x="3953589" y="2684955"/>
                  <a:pt x="3889881" y="2681922"/>
                  <a:pt x="3829207" y="2680911"/>
                </a:cubicBezTo>
                <a:cubicBezTo>
                  <a:pt x="3777633" y="2679899"/>
                  <a:pt x="3693700" y="2671810"/>
                  <a:pt x="3670441" y="2642484"/>
                </a:cubicBezTo>
                <a:cubicBezTo>
                  <a:pt x="3719992" y="2647540"/>
                  <a:pt x="3843364" y="2620237"/>
                  <a:pt x="3996062" y="2605067"/>
                </a:cubicBezTo>
                <a:close/>
                <a:moveTo>
                  <a:pt x="3443991" y="1373753"/>
                </a:moveTo>
                <a:cubicBezTo>
                  <a:pt x="3569601" y="1369611"/>
                  <a:pt x="3697113" y="1404594"/>
                  <a:pt x="3808982" y="1505845"/>
                </a:cubicBezTo>
                <a:cubicBezTo>
                  <a:pt x="3760442" y="1576632"/>
                  <a:pt x="3761453" y="1685847"/>
                  <a:pt x="3766510" y="1714160"/>
                </a:cubicBezTo>
                <a:cubicBezTo>
                  <a:pt x="3739205" y="1705060"/>
                  <a:pt x="3695722" y="1653485"/>
                  <a:pt x="3673475" y="1626182"/>
                </a:cubicBezTo>
                <a:cubicBezTo>
                  <a:pt x="3582463" y="1677757"/>
                  <a:pt x="3486394" y="1844611"/>
                  <a:pt x="3503586" y="1940680"/>
                </a:cubicBezTo>
                <a:cubicBezTo>
                  <a:pt x="3512687" y="2019557"/>
                  <a:pt x="3455046" y="2031692"/>
                  <a:pt x="3349877" y="1900230"/>
                </a:cubicBezTo>
                <a:cubicBezTo>
                  <a:pt x="3299315" y="1936634"/>
                  <a:pt x="3250775" y="1870904"/>
                  <a:pt x="3263920" y="1778881"/>
                </a:cubicBezTo>
                <a:cubicBezTo>
                  <a:pt x="3182010" y="1864836"/>
                  <a:pt x="2961559" y="1908320"/>
                  <a:pt x="2886727" y="1881016"/>
                </a:cubicBezTo>
                <a:cubicBezTo>
                  <a:pt x="3034368" y="1838544"/>
                  <a:pt x="3254820" y="1604947"/>
                  <a:pt x="3400439" y="1585733"/>
                </a:cubicBezTo>
                <a:cubicBezTo>
                  <a:pt x="3282123" y="1528092"/>
                  <a:pt x="3076841" y="1513935"/>
                  <a:pt x="2921109" y="1605957"/>
                </a:cubicBezTo>
                <a:cubicBezTo>
                  <a:pt x="2914030" y="1610002"/>
                  <a:pt x="2906951" y="1599890"/>
                  <a:pt x="2913019" y="1594835"/>
                </a:cubicBezTo>
                <a:cubicBezTo>
                  <a:pt x="3030576" y="1496238"/>
                  <a:pt x="3234642" y="1380656"/>
                  <a:pt x="3443991" y="1373753"/>
                </a:cubicBezTo>
                <a:close/>
                <a:moveTo>
                  <a:pt x="0" y="0"/>
                </a:moveTo>
                <a:lnTo>
                  <a:pt x="115292" y="0"/>
                </a:lnTo>
                <a:lnTo>
                  <a:pt x="274676" y="0"/>
                </a:lnTo>
                <a:lnTo>
                  <a:pt x="3942724" y="0"/>
                </a:lnTo>
                <a:lnTo>
                  <a:pt x="3939432" y="53696"/>
                </a:lnTo>
                <a:cubicBezTo>
                  <a:pt x="3926286" y="139653"/>
                  <a:pt x="3890892" y="219541"/>
                  <a:pt x="3684598" y="334822"/>
                </a:cubicBezTo>
                <a:cubicBezTo>
                  <a:pt x="3918196" y="331789"/>
                  <a:pt x="3971792" y="185158"/>
                  <a:pt x="3981904" y="155833"/>
                </a:cubicBezTo>
                <a:cubicBezTo>
                  <a:pt x="4027411" y="317632"/>
                  <a:pt x="3993028" y="404599"/>
                  <a:pt x="3993028" y="404599"/>
                </a:cubicBezTo>
                <a:cubicBezTo>
                  <a:pt x="3940444" y="578533"/>
                  <a:pt x="3623924" y="771681"/>
                  <a:pt x="3433810" y="635163"/>
                </a:cubicBezTo>
                <a:cubicBezTo>
                  <a:pt x="2893805" y="156844"/>
                  <a:pt x="3099088" y="642242"/>
                  <a:pt x="2283013" y="464262"/>
                </a:cubicBezTo>
                <a:cubicBezTo>
                  <a:pt x="2277957" y="463251"/>
                  <a:pt x="2278968" y="455161"/>
                  <a:pt x="2284025" y="455161"/>
                </a:cubicBezTo>
                <a:cubicBezTo>
                  <a:pt x="2601556" y="444037"/>
                  <a:pt x="2854367" y="256957"/>
                  <a:pt x="2959536" y="115383"/>
                </a:cubicBezTo>
                <a:cubicBezTo>
                  <a:pt x="2963581" y="109315"/>
                  <a:pt x="2955491" y="101225"/>
                  <a:pt x="2949424" y="107293"/>
                </a:cubicBezTo>
                <a:cubicBezTo>
                  <a:pt x="2789647" y="273137"/>
                  <a:pt x="2362902" y="477408"/>
                  <a:pt x="1789525" y="314598"/>
                </a:cubicBezTo>
                <a:cubicBezTo>
                  <a:pt x="1719750" y="288306"/>
                  <a:pt x="1577164" y="254935"/>
                  <a:pt x="1564018" y="251900"/>
                </a:cubicBezTo>
                <a:cubicBezTo>
                  <a:pt x="1542782" y="245833"/>
                  <a:pt x="1554917" y="262013"/>
                  <a:pt x="1554917" y="262013"/>
                </a:cubicBezTo>
                <a:cubicBezTo>
                  <a:pt x="2567173" y="576510"/>
                  <a:pt x="2389194" y="907188"/>
                  <a:pt x="2389194" y="907188"/>
                </a:cubicBezTo>
                <a:cubicBezTo>
                  <a:pt x="2370992" y="796962"/>
                  <a:pt x="2292115" y="689770"/>
                  <a:pt x="2159641" y="613927"/>
                </a:cubicBezTo>
                <a:cubicBezTo>
                  <a:pt x="2258743" y="732242"/>
                  <a:pt x="2255710" y="818197"/>
                  <a:pt x="2255710" y="818197"/>
                </a:cubicBezTo>
                <a:cubicBezTo>
                  <a:pt x="2256721" y="837412"/>
                  <a:pt x="2256721" y="904154"/>
                  <a:pt x="2248631" y="897075"/>
                </a:cubicBezTo>
                <a:cubicBezTo>
                  <a:pt x="2238518" y="886963"/>
                  <a:pt x="2210203" y="755501"/>
                  <a:pt x="2071663" y="706960"/>
                </a:cubicBezTo>
                <a:cubicBezTo>
                  <a:pt x="2049416" y="701905"/>
                  <a:pt x="2063573" y="718085"/>
                  <a:pt x="2063573" y="718085"/>
                </a:cubicBezTo>
                <a:cubicBezTo>
                  <a:pt x="2150540" y="841456"/>
                  <a:pt x="2086831" y="984043"/>
                  <a:pt x="1981662" y="1090223"/>
                </a:cubicBezTo>
                <a:cubicBezTo>
                  <a:pt x="1992786" y="1084155"/>
                  <a:pt x="2003909" y="1077077"/>
                  <a:pt x="2015034" y="1068987"/>
                </a:cubicBezTo>
                <a:cubicBezTo>
                  <a:pt x="2088854" y="1009323"/>
                  <a:pt x="2150540" y="961794"/>
                  <a:pt x="2152563" y="876851"/>
                </a:cubicBezTo>
                <a:cubicBezTo>
                  <a:pt x="2152563" y="848535"/>
                  <a:pt x="2189978" y="899097"/>
                  <a:pt x="2193013" y="935503"/>
                </a:cubicBezTo>
                <a:cubicBezTo>
                  <a:pt x="2190990" y="1046740"/>
                  <a:pt x="2126271" y="1094268"/>
                  <a:pt x="2042337" y="1153931"/>
                </a:cubicBezTo>
                <a:cubicBezTo>
                  <a:pt x="1941212" y="1225730"/>
                  <a:pt x="1609524" y="1394608"/>
                  <a:pt x="1195925" y="1315731"/>
                </a:cubicBezTo>
                <a:cubicBezTo>
                  <a:pt x="1484130" y="1399664"/>
                  <a:pt x="1645929" y="1362248"/>
                  <a:pt x="1759188" y="1329888"/>
                </a:cubicBezTo>
                <a:cubicBezTo>
                  <a:pt x="1763233" y="1328876"/>
                  <a:pt x="1766267" y="1334944"/>
                  <a:pt x="1762222" y="1336967"/>
                </a:cubicBezTo>
                <a:cubicBezTo>
                  <a:pt x="1691435" y="1385506"/>
                  <a:pt x="1611546" y="1409776"/>
                  <a:pt x="1303117" y="1458316"/>
                </a:cubicBezTo>
                <a:cubicBezTo>
                  <a:pt x="1585254" y="1480563"/>
                  <a:pt x="1740986" y="1459328"/>
                  <a:pt x="1879527" y="1385506"/>
                </a:cubicBezTo>
                <a:cubicBezTo>
                  <a:pt x="1882560" y="1383484"/>
                  <a:pt x="1885594" y="1387529"/>
                  <a:pt x="1882560" y="1389551"/>
                </a:cubicBezTo>
                <a:cubicBezTo>
                  <a:pt x="1799638" y="1452248"/>
                  <a:pt x="1517501" y="1619104"/>
                  <a:pt x="1158509" y="1608992"/>
                </a:cubicBezTo>
                <a:cubicBezTo>
                  <a:pt x="1213116" y="1658542"/>
                  <a:pt x="1464916" y="1649442"/>
                  <a:pt x="1500309" y="1648430"/>
                </a:cubicBezTo>
                <a:cubicBezTo>
                  <a:pt x="1502332" y="1648430"/>
                  <a:pt x="1503344" y="1650453"/>
                  <a:pt x="1502332" y="1651464"/>
                </a:cubicBezTo>
                <a:cubicBezTo>
                  <a:pt x="1450759" y="1717194"/>
                  <a:pt x="1323342" y="1726296"/>
                  <a:pt x="1323342" y="1726296"/>
                </a:cubicBezTo>
                <a:cubicBezTo>
                  <a:pt x="1347612" y="1731352"/>
                  <a:pt x="1368848" y="1736409"/>
                  <a:pt x="1387050" y="1741465"/>
                </a:cubicBezTo>
                <a:cubicBezTo>
                  <a:pt x="1405252" y="1745509"/>
                  <a:pt x="1424467" y="1748544"/>
                  <a:pt x="1442669" y="1750566"/>
                </a:cubicBezTo>
                <a:cubicBezTo>
                  <a:pt x="1624693" y="1761689"/>
                  <a:pt x="1816830" y="1717194"/>
                  <a:pt x="1983684" y="1635284"/>
                </a:cubicBezTo>
                <a:cubicBezTo>
                  <a:pt x="1989752" y="1632250"/>
                  <a:pt x="2041326" y="1604947"/>
                  <a:pt x="2041326" y="1604947"/>
                </a:cubicBezTo>
                <a:cubicBezTo>
                  <a:pt x="2046382" y="1641352"/>
                  <a:pt x="2021101" y="1692925"/>
                  <a:pt x="1993797" y="1723262"/>
                </a:cubicBezTo>
                <a:cubicBezTo>
                  <a:pt x="1962449" y="1757644"/>
                  <a:pt x="1921999" y="1780903"/>
                  <a:pt x="1881549" y="1801128"/>
                </a:cubicBezTo>
                <a:cubicBezTo>
                  <a:pt x="1892672" y="1818319"/>
                  <a:pt x="1875482" y="1856746"/>
                  <a:pt x="1868403" y="1865847"/>
                </a:cubicBezTo>
                <a:cubicBezTo>
                  <a:pt x="1612558" y="2185401"/>
                  <a:pt x="1001766" y="1993265"/>
                  <a:pt x="1001766" y="1993265"/>
                </a:cubicBezTo>
                <a:cubicBezTo>
                  <a:pt x="1001766" y="1993265"/>
                  <a:pt x="1000754" y="1993265"/>
                  <a:pt x="999744" y="1993265"/>
                </a:cubicBezTo>
                <a:cubicBezTo>
                  <a:pt x="1145363" y="2093377"/>
                  <a:pt x="1362780" y="2123715"/>
                  <a:pt x="1477051" y="2115625"/>
                </a:cubicBezTo>
                <a:cubicBezTo>
                  <a:pt x="1479074" y="2115625"/>
                  <a:pt x="1480085" y="2117648"/>
                  <a:pt x="1478062" y="2118658"/>
                </a:cubicBezTo>
                <a:cubicBezTo>
                  <a:pt x="1447725" y="2137873"/>
                  <a:pt x="1347612" y="2158097"/>
                  <a:pt x="1337500" y="2160120"/>
                </a:cubicBezTo>
                <a:cubicBezTo>
                  <a:pt x="1571097" y="2180345"/>
                  <a:pt x="1753121" y="2096412"/>
                  <a:pt x="1830987" y="2044838"/>
                </a:cubicBezTo>
                <a:cubicBezTo>
                  <a:pt x="1837055" y="2040793"/>
                  <a:pt x="1845144" y="2048883"/>
                  <a:pt x="1840088" y="2054950"/>
                </a:cubicBezTo>
                <a:cubicBezTo>
                  <a:pt x="1765256" y="2154052"/>
                  <a:pt x="1717728" y="2182367"/>
                  <a:pt x="1610536" y="2209670"/>
                </a:cubicBezTo>
                <a:cubicBezTo>
                  <a:pt x="1399185" y="2261244"/>
                  <a:pt x="1159521" y="2246076"/>
                  <a:pt x="970417" y="2143940"/>
                </a:cubicBezTo>
                <a:cubicBezTo>
                  <a:pt x="1170644" y="2526190"/>
                  <a:pt x="1447725" y="2465516"/>
                  <a:pt x="1531659" y="2446302"/>
                </a:cubicBezTo>
                <a:cubicBezTo>
                  <a:pt x="1427500" y="2605067"/>
                  <a:pt x="1220195" y="2650574"/>
                  <a:pt x="1040194" y="2520123"/>
                </a:cubicBezTo>
                <a:cubicBezTo>
                  <a:pt x="1030081" y="2513044"/>
                  <a:pt x="1021991" y="2504955"/>
                  <a:pt x="1012890" y="2497875"/>
                </a:cubicBezTo>
                <a:cubicBezTo>
                  <a:pt x="890529" y="2709226"/>
                  <a:pt x="464795" y="2786080"/>
                  <a:pt x="585134" y="2905408"/>
                </a:cubicBezTo>
                <a:cubicBezTo>
                  <a:pt x="1526602" y="3840809"/>
                  <a:pt x="2443801" y="4164407"/>
                  <a:pt x="2443801" y="4164407"/>
                </a:cubicBezTo>
                <a:cubicBezTo>
                  <a:pt x="2521667" y="4282217"/>
                  <a:pt x="2602820" y="4452359"/>
                  <a:pt x="2680749" y="4641304"/>
                </a:cubicBezTo>
                <a:lnTo>
                  <a:pt x="2704586" y="4702819"/>
                </a:lnTo>
                <a:lnTo>
                  <a:pt x="274676" y="4702819"/>
                </a:lnTo>
                <a:lnTo>
                  <a:pt x="115292" y="4702819"/>
                </a:lnTo>
                <a:lnTo>
                  <a:pt x="0" y="4702819"/>
                </a:lnTo>
                <a:close/>
              </a:path>
            </a:pathLst>
          </a:custGeom>
          <a:solidFill>
            <a:srgbClr val="DAE5EA"/>
          </a:solidFill>
          <a:ln w="9176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de-DE" sz="135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DC10922-9553-44D5-BDEF-C5DFD31E6E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0414" y="5939875"/>
            <a:ext cx="2228850" cy="36512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lang="de-DE" smtClean="0">
                <a:solidFill>
                  <a:schemeClr val="tx2"/>
                </a:solidFill>
              </a:defRPr>
            </a:lvl1pPr>
          </a:lstStyle>
          <a:p>
            <a:r>
              <a:rPr lang="de-DE"/>
              <a:t>29.09.2022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A72F4E-48F4-48C4-AAF5-77358A958D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0414" y="3861050"/>
            <a:ext cx="6933082" cy="720080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D0E50F-2245-4DD1-8901-55D904703F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0414" y="4677553"/>
            <a:ext cx="6933082" cy="805193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599">
                <a:solidFill>
                  <a:schemeClr val="tx2"/>
                </a:solidFill>
              </a:defRPr>
            </a:lvl1pPr>
            <a:lvl2pPr marL="457187" indent="0" algn="ctr">
              <a:buNone/>
              <a:defRPr sz="2000"/>
            </a:lvl2pPr>
            <a:lvl3pPr marL="914376" indent="0" algn="ctr">
              <a:buNone/>
              <a:defRPr sz="1800"/>
            </a:lvl3pPr>
            <a:lvl4pPr marL="1371563" indent="0" algn="ctr">
              <a:buNone/>
              <a:defRPr sz="1599"/>
            </a:lvl4pPr>
            <a:lvl5pPr marL="1828752" indent="0" algn="ctr">
              <a:buNone/>
              <a:defRPr sz="1599"/>
            </a:lvl5pPr>
            <a:lvl6pPr marL="2285939" indent="0" algn="ctr">
              <a:buNone/>
              <a:defRPr sz="1599"/>
            </a:lvl6pPr>
            <a:lvl7pPr marL="2743128" indent="0" algn="ctr">
              <a:buNone/>
              <a:defRPr sz="1599"/>
            </a:lvl7pPr>
            <a:lvl8pPr marL="3200315" indent="0" algn="ctr">
              <a:buNone/>
              <a:defRPr sz="1599"/>
            </a:lvl8pPr>
            <a:lvl9pPr marL="3657503" indent="0" algn="ctr">
              <a:buNone/>
              <a:defRPr sz="1599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grpSp>
        <p:nvGrpSpPr>
          <p:cNvPr id="13" name="Grafik 6">
            <a:extLst>
              <a:ext uri="{FF2B5EF4-FFF2-40B4-BE49-F238E27FC236}">
                <a16:creationId xmlns:a16="http://schemas.microsoft.com/office/drawing/2014/main" id="{8AC3E5BE-9275-472F-AEB2-C4DA849B9A5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66365" y="513162"/>
            <a:ext cx="1656331" cy="777968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8A45B3C2-1CA4-47B2-9CD9-00EEF9D615AF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3243C064-66AF-4F89-A61C-8EAA80446B16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5E875C2F-2AC0-45DD-9626-129486821205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2F1F040A-4C25-4A9B-91CF-4997C0E3FA28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</p:grpSp>
      <p:sp>
        <p:nvSpPr>
          <p:cNvPr id="5" name="Holder 3">
            <a:extLst>
              <a:ext uri="{FF2B5EF4-FFF2-40B4-BE49-F238E27FC236}">
                <a16:creationId xmlns:a16="http://schemas.microsoft.com/office/drawing/2014/main" id="{7663E092-A79D-D911-D479-D564BA56D8BB}"/>
              </a:ext>
            </a:extLst>
          </p:cNvPr>
          <p:cNvSpPr txBox="1">
            <a:spLocks/>
          </p:cNvSpPr>
          <p:nvPr userDrawn="1"/>
        </p:nvSpPr>
        <p:spPr>
          <a:xfrm>
            <a:off x="8073347" y="6613307"/>
            <a:ext cx="1291318" cy="22324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de-DE"/>
            </a:defPPr>
            <a:lvl1pPr marL="0" algn="l" defTabSz="686074" rtl="0" eaLnBrk="1" latinLnBrk="0" hangingPunct="1">
              <a:defRPr sz="10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34303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6074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9111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2149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5186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223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1260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429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>
              <a:spcBef>
                <a:spcPts val="5"/>
              </a:spcBef>
            </a:pPr>
            <a:r>
              <a:rPr lang="de-DE" sz="1000" spc="11" dirty="0"/>
              <a:t>pukhov.tp1.hhu.de</a:t>
            </a:r>
          </a:p>
        </p:txBody>
      </p:sp>
    </p:spTree>
    <p:extLst>
      <p:ext uri="{BB962C8B-B14F-4D97-AF65-F5344CB8AC3E}">
        <p14:creationId xmlns:p14="http://schemas.microsoft.com/office/powerpoint/2010/main" val="30750767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zwei Bilder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Interaction of Extremely Intense Flows of Electromagnetic Energy and QED Processes in Supercritical Fields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1ADE6869-998B-4809-AE43-C38E35BE8AA6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011045" y="1894196"/>
            <a:ext cx="2428777" cy="4650925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0" marR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0" marR="0" lvl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0" lvl="0" indent="0">
              <a:buNone/>
            </a:pPr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BB574367-BB34-447D-A233-6E083CBE551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497862" y="1894193"/>
            <a:ext cx="2408138" cy="4650925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0" marR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0" marR="0" lvl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0" lvl="0" indent="0">
              <a:buNone/>
            </a:pPr>
            <a:endParaRPr lang="de-DE" dirty="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7DFAE767-5641-4D3F-9095-84DF2765072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65815" y="1894196"/>
            <a:ext cx="4067307" cy="46509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2D8BA4BA-FB64-43C5-A66D-4FDB44EE8EC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64955" y="1449389"/>
            <a:ext cx="4067307" cy="43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lumMod val="100000"/>
                  </a:srgbClr>
                </a:solidFill>
              </a14:hiddenFill>
            </a:ext>
          </a:extLst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90000"/>
              </a:lnSpc>
              <a:buNone/>
              <a:defRPr sz="1800" b="0">
                <a:solidFill>
                  <a:schemeClr val="tx2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96089739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724" userDrawn="1">
          <p15:clr>
            <a:srgbClr val="FBAE40"/>
          </p15:clr>
        </p15:guide>
        <p15:guide id="2" pos="4686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7376B4C5-BE86-46E2-BB73-C84DD0D0A2B1}"/>
              </a:ext>
            </a:extLst>
          </p:cNvPr>
          <p:cNvGrpSpPr/>
          <p:nvPr userDrawn="1"/>
        </p:nvGrpSpPr>
        <p:grpSpPr>
          <a:xfrm>
            <a:off x="-5283" y="6593007"/>
            <a:ext cx="9911283" cy="263834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55" name="bk object 18">
              <a:extLst>
                <a:ext uri="{FF2B5EF4-FFF2-40B4-BE49-F238E27FC236}">
                  <a16:creationId xmlns:a16="http://schemas.microsoft.com/office/drawing/2014/main" id="{554B3AC1-FDFF-4DC3-9DC6-81F70D7AA0BB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56" name="bk object 18">
              <a:extLst>
                <a:ext uri="{FF2B5EF4-FFF2-40B4-BE49-F238E27FC236}">
                  <a16:creationId xmlns:a16="http://schemas.microsoft.com/office/drawing/2014/main" id="{77DD96AE-1808-4743-8DCB-608D8DC68352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350"/>
            </a:p>
          </p:txBody>
        </p:sp>
      </p:grp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Interaction of Extremely Intense Flows of Electromagnetic Energy and QED Processes in Supercritical Fields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44" name="Titel 1">
            <a:extLst>
              <a:ext uri="{FF2B5EF4-FFF2-40B4-BE49-F238E27FC236}">
                <a16:creationId xmlns:a16="http://schemas.microsoft.com/office/drawing/2014/main" id="{A4C0BC30-E626-4EC3-B52E-EC6CECC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11044" y="440669"/>
            <a:ext cx="2955102" cy="602352"/>
          </a:xfrm>
        </p:spPr>
        <p:txBody>
          <a:bodyPr/>
          <a:lstStyle/>
          <a:p>
            <a:r>
              <a:rPr lang="de-DE" dirty="0"/>
              <a:t>Titel</a:t>
            </a:r>
          </a:p>
        </p:txBody>
      </p: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2A6B4FCA-16D8-4C61-9911-C6EBBA2E9614}"/>
              </a:ext>
            </a:extLst>
          </p:cNvPr>
          <p:cNvCxnSpPr>
            <a:cxnSpLocks/>
          </p:cNvCxnSpPr>
          <p:nvPr userDrawn="1"/>
        </p:nvCxnSpPr>
        <p:spPr>
          <a:xfrm>
            <a:off x="5011473" y="1298040"/>
            <a:ext cx="2954674" cy="0"/>
          </a:xfrm>
          <a:prstGeom prst="line">
            <a:avLst/>
          </a:prstGeom>
          <a:ln w="19050">
            <a:solidFill>
              <a:srgbClr val="CCD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973DDC7-C42E-4F39-AF1D-5C1BA1202CB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-6531" y="-2"/>
            <a:ext cx="4633720" cy="654512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0" marR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0" marR="0" lvl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0" lvl="0" indent="0">
              <a:buNone/>
            </a:pP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8E86CCD-5F3A-4D32-9430-6A5FA2D9994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11043" y="1894195"/>
            <a:ext cx="4330866" cy="4644583"/>
          </a:xfrm>
        </p:spPr>
        <p:txBody>
          <a:bodyPr>
            <a:noAutofit/>
          </a:bodyPr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2" name="Textplatzhalter 9">
            <a:extLst>
              <a:ext uri="{FF2B5EF4-FFF2-40B4-BE49-F238E27FC236}">
                <a16:creationId xmlns:a16="http://schemas.microsoft.com/office/drawing/2014/main" id="{0932BE4D-D3DC-4293-B6F8-AD2578029F2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11045" y="1449389"/>
            <a:ext cx="4330007" cy="43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lumMod val="100000"/>
                  </a:srgbClr>
                </a:solidFill>
              </a14:hiddenFill>
            </a:ext>
          </a:extLst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90000"/>
              </a:lnSpc>
              <a:buNone/>
              <a:defRPr sz="1800" b="0">
                <a:solidFill>
                  <a:schemeClr val="tx2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grpSp>
        <p:nvGrpSpPr>
          <p:cNvPr id="43" name="Grafik 9">
            <a:extLst>
              <a:ext uri="{FF2B5EF4-FFF2-40B4-BE49-F238E27FC236}">
                <a16:creationId xmlns:a16="http://schemas.microsoft.com/office/drawing/2014/main" id="{C91C6619-4CF7-49A7-802B-6AF7FF4914DA}"/>
              </a:ext>
            </a:extLst>
          </p:cNvPr>
          <p:cNvGrpSpPr/>
          <p:nvPr userDrawn="1"/>
        </p:nvGrpSpPr>
        <p:grpSpPr>
          <a:xfrm>
            <a:off x="8386556" y="525079"/>
            <a:ext cx="1136774" cy="827140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45" name="Grafik 9">
              <a:extLst>
                <a:ext uri="{FF2B5EF4-FFF2-40B4-BE49-F238E27FC236}">
                  <a16:creationId xmlns:a16="http://schemas.microsoft.com/office/drawing/2014/main" id="{455B36EC-528F-4E97-93BF-21959E6FD9B9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91D309B1-63F8-4AB2-8EB2-1CAEF4C839A6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A36242A3-7F74-4857-8FF1-ADD22CCD327C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373027A2-4C51-4E71-A123-42FB987BF2B4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72" name="Freihandform: Form 71">
                <a:extLst>
                  <a:ext uri="{FF2B5EF4-FFF2-40B4-BE49-F238E27FC236}">
                    <a16:creationId xmlns:a16="http://schemas.microsoft.com/office/drawing/2014/main" id="{A909C168-98E6-4FA2-8D75-923A389A4E9A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73" name="Freihandform: Form 72">
                <a:extLst>
                  <a:ext uri="{FF2B5EF4-FFF2-40B4-BE49-F238E27FC236}">
                    <a16:creationId xmlns:a16="http://schemas.microsoft.com/office/drawing/2014/main" id="{9A3716B3-558A-427F-BA0B-829497FC8881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74" name="Freihandform: Form 73">
                <a:extLst>
                  <a:ext uri="{FF2B5EF4-FFF2-40B4-BE49-F238E27FC236}">
                    <a16:creationId xmlns:a16="http://schemas.microsoft.com/office/drawing/2014/main" id="{F8470D77-D85D-4975-9A60-9CE2E8808B2C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</p:grp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BCF37C2F-5134-4162-BE90-58DA31D2F78C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80B310A5-C7B4-461B-A746-BE06FBD16D53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41295C12-5E33-43EE-8872-7957A8D8536C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grpSp>
          <p:nvGrpSpPr>
            <p:cNvPr id="50" name="Grafik 9">
              <a:extLst>
                <a:ext uri="{FF2B5EF4-FFF2-40B4-BE49-F238E27FC236}">
                  <a16:creationId xmlns:a16="http://schemas.microsoft.com/office/drawing/2014/main" id="{3A5FF387-F0B6-477E-998D-234DECE1DB1B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FE518397-1522-4A04-B6ED-00F9007F357A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10063F5E-0004-4BCF-97BF-1F768B2194CF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</p:grp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1A6F300E-3CC4-4B75-80D8-A919F613F4A3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grpSp>
          <p:nvGrpSpPr>
            <p:cNvPr id="52" name="Grafik 9">
              <a:extLst>
                <a:ext uri="{FF2B5EF4-FFF2-40B4-BE49-F238E27FC236}">
                  <a16:creationId xmlns:a16="http://schemas.microsoft.com/office/drawing/2014/main" id="{04AC514E-52CF-4856-ADD0-332C339C4D48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546461AE-92FF-428D-A949-FB0BA0C40486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E965C189-A801-452A-859F-28368D6503EA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</p:grp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6B42D9CC-533D-471D-AE03-C7814754949F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1CA820B0-ACB2-443B-BBD2-E5DA3D05A486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958C57C2-4634-4F2D-AAFF-837FFB064E0F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grpSp>
          <p:nvGrpSpPr>
            <p:cNvPr id="60" name="Grafik 9">
              <a:extLst>
                <a:ext uri="{FF2B5EF4-FFF2-40B4-BE49-F238E27FC236}">
                  <a16:creationId xmlns:a16="http://schemas.microsoft.com/office/drawing/2014/main" id="{FD7A4790-53F8-44AD-B4D7-867D12B3CFB1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360B4408-9AA2-45E3-BA56-27796B0DA924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A4F7D52C-F51B-4EFD-812F-B2EE83A760E2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4EC28B88-2DCA-403B-A59C-F6B806C02DBB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8EA9E0D8-953E-4386-A47D-85043DF818F8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</p:grpSp>
      </p:grpSp>
      <p:sp>
        <p:nvSpPr>
          <p:cNvPr id="2" name="Holder 3">
            <a:extLst>
              <a:ext uri="{FF2B5EF4-FFF2-40B4-BE49-F238E27FC236}">
                <a16:creationId xmlns:a16="http://schemas.microsoft.com/office/drawing/2014/main" id="{C96A0799-9EC2-859E-42FA-24FD828512D8}"/>
              </a:ext>
            </a:extLst>
          </p:cNvPr>
          <p:cNvSpPr txBox="1">
            <a:spLocks/>
          </p:cNvSpPr>
          <p:nvPr userDrawn="1"/>
        </p:nvSpPr>
        <p:spPr>
          <a:xfrm>
            <a:off x="8073347" y="6613307"/>
            <a:ext cx="1291318" cy="22324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de-DE"/>
            </a:defPPr>
            <a:lvl1pPr marL="0" algn="l" defTabSz="686074" rtl="0" eaLnBrk="1" latinLnBrk="0" hangingPunct="1">
              <a:defRPr sz="10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34303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6074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9111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2149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5186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223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1260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429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>
              <a:spcBef>
                <a:spcPts val="5"/>
              </a:spcBef>
            </a:pPr>
            <a:r>
              <a:rPr lang="de-DE" sz="1000" spc="11" dirty="0"/>
              <a:t>pukhov.tp1.hhu.de</a:t>
            </a:r>
          </a:p>
        </p:txBody>
      </p:sp>
    </p:spTree>
    <p:extLst>
      <p:ext uri="{BB962C8B-B14F-4D97-AF65-F5344CB8AC3E}">
        <p14:creationId xmlns:p14="http://schemas.microsoft.com/office/powerpoint/2010/main" val="22271488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zwei Bilder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CBB2739F-531B-406E-B9AE-7F5955A4C086}"/>
              </a:ext>
            </a:extLst>
          </p:cNvPr>
          <p:cNvGrpSpPr/>
          <p:nvPr userDrawn="1"/>
        </p:nvGrpSpPr>
        <p:grpSpPr>
          <a:xfrm>
            <a:off x="-5283" y="6593007"/>
            <a:ext cx="9911283" cy="263834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56" name="bk object 18">
              <a:extLst>
                <a:ext uri="{FF2B5EF4-FFF2-40B4-BE49-F238E27FC236}">
                  <a16:creationId xmlns:a16="http://schemas.microsoft.com/office/drawing/2014/main" id="{10BD749C-F32D-4FA0-8B2F-E4376F4459C1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57" name="bk object 18">
              <a:extLst>
                <a:ext uri="{FF2B5EF4-FFF2-40B4-BE49-F238E27FC236}">
                  <a16:creationId xmlns:a16="http://schemas.microsoft.com/office/drawing/2014/main" id="{75AD1741-5FE5-4A33-9577-F1F4588F6C91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350"/>
            </a:p>
          </p:txBody>
        </p:sp>
      </p:grp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Interaction of Extremely Intense Flows of Electromagnetic Energy and QED Processes in Supercritical Fields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44" name="Titel 1">
            <a:extLst>
              <a:ext uri="{FF2B5EF4-FFF2-40B4-BE49-F238E27FC236}">
                <a16:creationId xmlns:a16="http://schemas.microsoft.com/office/drawing/2014/main" id="{A4C0BC30-E626-4EC3-B52E-EC6CECC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11044" y="440669"/>
            <a:ext cx="2955102" cy="602352"/>
          </a:xfrm>
        </p:spPr>
        <p:txBody>
          <a:bodyPr/>
          <a:lstStyle/>
          <a:p>
            <a:r>
              <a:rPr lang="de-DE" dirty="0"/>
              <a:t>Titel</a:t>
            </a:r>
          </a:p>
        </p:txBody>
      </p: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C79038B0-AD42-42B7-8D15-303CEBA1DC4C}"/>
              </a:ext>
            </a:extLst>
          </p:cNvPr>
          <p:cNvCxnSpPr>
            <a:cxnSpLocks/>
          </p:cNvCxnSpPr>
          <p:nvPr userDrawn="1"/>
        </p:nvCxnSpPr>
        <p:spPr>
          <a:xfrm>
            <a:off x="5011473" y="1298040"/>
            <a:ext cx="2954674" cy="0"/>
          </a:xfrm>
          <a:prstGeom prst="line">
            <a:avLst/>
          </a:prstGeom>
          <a:ln w="19050">
            <a:solidFill>
              <a:srgbClr val="CCD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D9464C44-AFA3-4DC5-AA03-2798F14ED87B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2" y="3"/>
            <a:ext cx="4632615" cy="323753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0" marR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0" marR="0" lvl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0" lvl="0" indent="0">
              <a:buNone/>
            </a:pP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BE691ED2-3E52-4E4A-9F7C-C8A112966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" y="3321054"/>
            <a:ext cx="4632615" cy="3224069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0" marR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0" marR="0" lvl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0" lvl="0" indent="0">
              <a:buNone/>
            </a:pPr>
            <a:endParaRPr lang="de-DE" dirty="0"/>
          </a:p>
        </p:txBody>
      </p:sp>
      <p:sp>
        <p:nvSpPr>
          <p:cNvPr id="49" name="Textplatzhalter 6">
            <a:extLst>
              <a:ext uri="{FF2B5EF4-FFF2-40B4-BE49-F238E27FC236}">
                <a16:creationId xmlns:a16="http://schemas.microsoft.com/office/drawing/2014/main" id="{7826728D-0439-4A76-A6FC-AAE7B4BDFA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11043" y="1894195"/>
            <a:ext cx="4333624" cy="4644583"/>
          </a:xfrm>
        </p:spPr>
        <p:txBody>
          <a:bodyPr>
            <a:noAutofit/>
          </a:bodyPr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2" name="Textplatzhalter 9">
            <a:extLst>
              <a:ext uri="{FF2B5EF4-FFF2-40B4-BE49-F238E27FC236}">
                <a16:creationId xmlns:a16="http://schemas.microsoft.com/office/drawing/2014/main" id="{6CA70A77-A6F0-4164-8C3A-0A11A527FA6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007426" y="1449389"/>
            <a:ext cx="4333624" cy="43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lumMod val="100000"/>
                  </a:srgbClr>
                </a:solidFill>
              </a14:hiddenFill>
            </a:ext>
          </a:extLst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90000"/>
              </a:lnSpc>
              <a:buNone/>
              <a:defRPr sz="1800" b="0">
                <a:solidFill>
                  <a:schemeClr val="tx2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grpSp>
        <p:nvGrpSpPr>
          <p:cNvPr id="43" name="Grafik 9">
            <a:extLst>
              <a:ext uri="{FF2B5EF4-FFF2-40B4-BE49-F238E27FC236}">
                <a16:creationId xmlns:a16="http://schemas.microsoft.com/office/drawing/2014/main" id="{076F09CB-2CC2-4309-BDB1-67804947A214}"/>
              </a:ext>
            </a:extLst>
          </p:cNvPr>
          <p:cNvGrpSpPr/>
          <p:nvPr userDrawn="1"/>
        </p:nvGrpSpPr>
        <p:grpSpPr>
          <a:xfrm>
            <a:off x="8386556" y="525079"/>
            <a:ext cx="1136774" cy="827140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45" name="Grafik 9">
              <a:extLst>
                <a:ext uri="{FF2B5EF4-FFF2-40B4-BE49-F238E27FC236}">
                  <a16:creationId xmlns:a16="http://schemas.microsoft.com/office/drawing/2014/main" id="{AE4D5FB2-1354-4A1C-9AC6-94BA47AFA657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FE59B463-359E-41D0-BD04-1F9F20933BC7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0FB2DBB2-6B23-44DE-BAFF-BA7815BDA3A9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72" name="Freihandform: Form 71">
                <a:extLst>
                  <a:ext uri="{FF2B5EF4-FFF2-40B4-BE49-F238E27FC236}">
                    <a16:creationId xmlns:a16="http://schemas.microsoft.com/office/drawing/2014/main" id="{0F2E9D98-4AD9-4DB8-99C6-0DF7955D45BD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73" name="Freihandform: Form 72">
                <a:extLst>
                  <a:ext uri="{FF2B5EF4-FFF2-40B4-BE49-F238E27FC236}">
                    <a16:creationId xmlns:a16="http://schemas.microsoft.com/office/drawing/2014/main" id="{D351D8E0-4F29-4BBF-9D49-14AAEB93E919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74" name="Freihandform: Form 73">
                <a:extLst>
                  <a:ext uri="{FF2B5EF4-FFF2-40B4-BE49-F238E27FC236}">
                    <a16:creationId xmlns:a16="http://schemas.microsoft.com/office/drawing/2014/main" id="{DCB72BFE-8B60-40AD-87F8-487863D43F75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75" name="Freihandform: Form 74">
                <a:extLst>
                  <a:ext uri="{FF2B5EF4-FFF2-40B4-BE49-F238E27FC236}">
                    <a16:creationId xmlns:a16="http://schemas.microsoft.com/office/drawing/2014/main" id="{52E0BA5A-CC65-4BB8-81BB-4CB15A4D8CF1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</p:grp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359051EF-44DD-407B-AE1C-A76EDF0E837C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C0514696-52F1-48B2-96C8-A3E4798980DC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E0DDF57D-AA32-45B9-BDC9-86A24A39DB9E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grpSp>
          <p:nvGrpSpPr>
            <p:cNvPr id="51" name="Grafik 9">
              <a:extLst>
                <a:ext uri="{FF2B5EF4-FFF2-40B4-BE49-F238E27FC236}">
                  <a16:creationId xmlns:a16="http://schemas.microsoft.com/office/drawing/2014/main" id="{E7679A7C-9589-4CF8-9F8D-7E3A97D84278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C32EB792-112B-4098-B905-0403E3AB3D3B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2364557F-298E-4BF1-8A6D-06EF159C2726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</p:grp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9C8A17D1-D5DE-42B7-8090-E7E649D8A805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grpSp>
          <p:nvGrpSpPr>
            <p:cNvPr id="53" name="Grafik 9">
              <a:extLst>
                <a:ext uri="{FF2B5EF4-FFF2-40B4-BE49-F238E27FC236}">
                  <a16:creationId xmlns:a16="http://schemas.microsoft.com/office/drawing/2014/main" id="{36D757E1-23B8-4B97-B880-F711EC0DB08D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E1960764-ED10-4D2C-88D0-696068264BC5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E6C9C067-792C-4C17-A5B3-D48C1665DD24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</p:grp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960872F2-485E-4F8B-8FCC-FC63006E79D3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4E07D7C9-0535-4673-8091-4F17D0B62650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9B0B4093-9FAE-4FEC-9671-D0091528BD5B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grpSp>
          <p:nvGrpSpPr>
            <p:cNvPr id="61" name="Grafik 9">
              <a:extLst>
                <a:ext uri="{FF2B5EF4-FFF2-40B4-BE49-F238E27FC236}">
                  <a16:creationId xmlns:a16="http://schemas.microsoft.com/office/drawing/2014/main" id="{D5D00B8F-439D-4A9C-AC31-D90D9CFAFF16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A0B59116-9AC3-488B-B418-57F05127DD42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ED6E8E7E-1035-4870-8608-70848BB2B703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0A256F68-56C7-4D5B-BCCD-3A6858B05732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4EEEE710-875E-4346-9F6D-CFFB3EF72B31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</p:grpSp>
      </p:grpSp>
      <p:sp>
        <p:nvSpPr>
          <p:cNvPr id="2" name="Holder 3">
            <a:extLst>
              <a:ext uri="{FF2B5EF4-FFF2-40B4-BE49-F238E27FC236}">
                <a16:creationId xmlns:a16="http://schemas.microsoft.com/office/drawing/2014/main" id="{A4B7A36C-7697-913A-A93B-604B2E7B608E}"/>
              </a:ext>
            </a:extLst>
          </p:cNvPr>
          <p:cNvSpPr txBox="1">
            <a:spLocks/>
          </p:cNvSpPr>
          <p:nvPr userDrawn="1"/>
        </p:nvSpPr>
        <p:spPr>
          <a:xfrm>
            <a:off x="8073347" y="6613307"/>
            <a:ext cx="1291318" cy="22324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de-DE"/>
            </a:defPPr>
            <a:lvl1pPr marL="0" algn="l" defTabSz="686074" rtl="0" eaLnBrk="1" latinLnBrk="0" hangingPunct="1">
              <a:defRPr sz="10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34303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6074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9111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2149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5186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223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1260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429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>
              <a:spcBef>
                <a:spcPts val="5"/>
              </a:spcBef>
            </a:pPr>
            <a:r>
              <a:rPr lang="de-DE" sz="1000" spc="11" dirty="0"/>
              <a:t>pukhov.tp1.hhu.de</a:t>
            </a:r>
          </a:p>
        </p:txBody>
      </p:sp>
    </p:spTree>
    <p:extLst>
      <p:ext uri="{BB962C8B-B14F-4D97-AF65-F5344CB8AC3E}">
        <p14:creationId xmlns:p14="http://schemas.microsoft.com/office/powerpoint/2010/main" val="34798876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92" userDrawn="1">
          <p15:clr>
            <a:srgbClr val="FBAE40"/>
          </p15:clr>
        </p15:guide>
        <p15:guide id="2" orient="horz" pos="2047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Interaction of Extremely Intense Flows of Electromagnetic Energy and QED Processes in Supercritical Fields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133C81B-6C39-4BD5-9BF9-8617341D801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2" y="1894196"/>
            <a:ext cx="4923334" cy="4650925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0" marR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0" marR="0" lvl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0" lvl="0" indent="0">
              <a:buNone/>
            </a:pPr>
            <a:endParaRPr lang="de-DE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915B8044-0142-42E8-8428-B098000CEBD6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4982668" y="1894196"/>
            <a:ext cx="4923334" cy="4650925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0" marR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0" marR="0" lvl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0" lvl="0" indent="0">
              <a:buNone/>
            </a:pPr>
            <a:endParaRPr lang="de-DE" dirty="0"/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DCD8515B-3FAA-49D1-9325-FCE6A6E2CA0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4953" y="1449389"/>
            <a:ext cx="8776097" cy="43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lumMod val="100000"/>
                  </a:srgbClr>
                </a:solidFill>
              </a14:hiddenFill>
            </a:ext>
          </a:extLst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90000"/>
              </a:lnSpc>
              <a:buNone/>
              <a:defRPr sz="1800" b="0">
                <a:solidFill>
                  <a:schemeClr val="tx2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626976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102" userDrawn="1">
          <p15:clr>
            <a:srgbClr val="FBAE40"/>
          </p15:clr>
        </p15:guide>
        <p15:guide id="2" pos="3138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dr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Interaction of Extremely Intense Flows of Electromagnetic Energy and QED Processes in Supercritical Fields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C021923-B745-4638-A634-E1DA375F90E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2" y="1894193"/>
            <a:ext cx="3227191" cy="4650925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0" marR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0" marR="0" lvl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0" lvl="0" indent="0">
              <a:buNone/>
            </a:pPr>
            <a:endParaRPr lang="de-DE" dirty="0"/>
          </a:p>
        </p:txBody>
      </p:sp>
      <p:sp>
        <p:nvSpPr>
          <p:cNvPr id="11" name="Inhaltsplatzhalter 3">
            <a:extLst>
              <a:ext uri="{FF2B5EF4-FFF2-40B4-BE49-F238E27FC236}">
                <a16:creationId xmlns:a16="http://schemas.microsoft.com/office/drawing/2014/main" id="{47556F71-EDA3-472E-9372-CE0F4A696721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285232" y="1894196"/>
            <a:ext cx="3335536" cy="4650925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0" marR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0" marR="0" lvl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0" lvl="0" indent="0">
              <a:buNone/>
            </a:pPr>
            <a:endParaRPr lang="de-DE" dirty="0"/>
          </a:p>
        </p:txBody>
      </p:sp>
      <p:sp>
        <p:nvSpPr>
          <p:cNvPr id="12" name="Inhaltsplatzhalter 3">
            <a:extLst>
              <a:ext uri="{FF2B5EF4-FFF2-40B4-BE49-F238E27FC236}">
                <a16:creationId xmlns:a16="http://schemas.microsoft.com/office/drawing/2014/main" id="{C1ADC803-A245-408E-AB12-EC54C19B5108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678814" y="1894196"/>
            <a:ext cx="3227188" cy="4650925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0" marR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0" marR="0" lvl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0" lvl="0" indent="0">
              <a:buNone/>
            </a:pPr>
            <a:endParaRPr lang="de-DE" dirty="0"/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8BF9FAA4-D548-4161-842B-AA7FC87A01C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64953" y="1449389"/>
            <a:ext cx="8776097" cy="43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lumMod val="100000"/>
                  </a:srgbClr>
                </a:solidFill>
              </a14:hiddenFill>
            </a:ext>
          </a:extLst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90000"/>
              </a:lnSpc>
              <a:buNone/>
              <a:defRPr sz="1800" b="0">
                <a:solidFill>
                  <a:schemeClr val="tx2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73676481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069" userDrawn="1">
          <p15:clr>
            <a:srgbClr val="FBAE40"/>
          </p15:clr>
        </p15:guide>
        <p15:guide id="3" pos="4171" userDrawn="1">
          <p15:clr>
            <a:srgbClr val="FBAE40"/>
          </p15:clr>
        </p15:guide>
        <p15:guide id="4" pos="4207" userDrawn="1">
          <p15:clr>
            <a:srgbClr val="FBAE40"/>
          </p15:clr>
        </p15:guide>
        <p15:guide id="5" pos="2033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+ Bild gro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Interaction of Extremely Intense Flows of Electromagnetic Energy and QED Processes in Supercritical Fields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F40F789-6719-4203-8D60-D2478F65170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0" y="1894193"/>
            <a:ext cx="9906000" cy="4650925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0" marR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0" marR="0" lvl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0" lvl="0" indent="0">
              <a:buNone/>
            </a:pPr>
            <a:endParaRPr lang="de-DE" dirty="0"/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C7107210-3CE2-4AF7-87A5-802B65D926E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64953" y="1449389"/>
            <a:ext cx="8776097" cy="43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lumMod val="100000"/>
                  </a:srgbClr>
                </a:solidFill>
              </a14:hiddenFill>
            </a:ext>
          </a:extLst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90000"/>
              </a:lnSpc>
              <a:buNone/>
              <a:defRPr sz="1800" b="0">
                <a:solidFill>
                  <a:schemeClr val="tx2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809410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635" userDrawn="1">
          <p15:clr>
            <a:srgbClr val="FBAE40"/>
          </p15:clr>
        </p15:guide>
        <p15:guide id="2" orient="horz" pos="2682" userDrawn="1">
          <p15:clr>
            <a:srgbClr val="FBAE40"/>
          </p15:clr>
        </p15:guide>
        <p15:guide id="3" pos="3102" userDrawn="1">
          <p15:clr>
            <a:srgbClr val="FBAE40"/>
          </p15:clr>
        </p15:guide>
        <p15:guide id="4" pos="3138" userDrawn="1">
          <p15:clr>
            <a:srgbClr val="FBAE40"/>
          </p15:clr>
        </p15:guide>
        <p15:guide id="5" pos="2089" userDrawn="1">
          <p15:clr>
            <a:srgbClr val="FBAE40"/>
          </p15:clr>
        </p15:guide>
        <p15:guide id="6" pos="2052" userDrawn="1">
          <p15:clr>
            <a:srgbClr val="FBAE40"/>
          </p15:clr>
        </p15:guide>
        <p15:guide id="7" pos="1037" userDrawn="1">
          <p15:clr>
            <a:srgbClr val="FBAE40"/>
          </p15:clr>
        </p15:guide>
        <p15:guide id="8" pos="1001" userDrawn="1">
          <p15:clr>
            <a:srgbClr val="FBAE40"/>
          </p15:clr>
        </p15:guide>
        <p15:guide id="9" pos="4667" userDrawn="1">
          <p15:clr>
            <a:srgbClr val="FBAE40"/>
          </p15:clr>
        </p15:guide>
        <p15:guide id="10" pos="4705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6BC85E-9658-4D4D-BDC1-B9AA54CC6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450C059-9EF2-4BF6-ACD1-CD0A42FA1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Interaction of Extremely Intense Flows of Electromagnetic Energy and QED Processes in Supercritical Fields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FF95CDF-AED9-4575-BFCF-0B8549EE4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extplatzhalter 9">
            <a:extLst>
              <a:ext uri="{FF2B5EF4-FFF2-40B4-BE49-F238E27FC236}">
                <a16:creationId xmlns:a16="http://schemas.microsoft.com/office/drawing/2014/main" id="{0CC4D937-7F2F-4AE2-8EDF-C7E85BCB25B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64953" y="1449389"/>
            <a:ext cx="8776097" cy="43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lumMod val="100000"/>
                  </a:srgbClr>
                </a:solidFill>
              </a14:hiddenFill>
            </a:ext>
          </a:extLst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90000"/>
              </a:lnSpc>
              <a:buNone/>
              <a:defRPr sz="1800" b="0">
                <a:solidFill>
                  <a:schemeClr val="tx2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352740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6BC85E-9658-4D4D-BDC1-B9AA54CC6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450C059-9EF2-4BF6-ACD1-CD0A42FA1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Interaction of Extremely Intense Flows of Electromagnetic Energy and QED Processes in Supercritical Fields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FF95CDF-AED9-4575-BFCF-0B8549EE4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03771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Interaction of Extremely Intense Flows of Electromagnetic Energy and QED Processes in Supercritical Fields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89286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4F2D883D-86A1-4B38-BBBC-81F258AD3664}"/>
              </a:ext>
            </a:extLst>
          </p:cNvPr>
          <p:cNvGrpSpPr/>
          <p:nvPr userDrawn="1"/>
        </p:nvGrpSpPr>
        <p:grpSpPr>
          <a:xfrm>
            <a:off x="-5283" y="6593007"/>
            <a:ext cx="9911283" cy="263834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51" name="bk object 18">
              <a:extLst>
                <a:ext uri="{FF2B5EF4-FFF2-40B4-BE49-F238E27FC236}">
                  <a16:creationId xmlns:a16="http://schemas.microsoft.com/office/drawing/2014/main" id="{A0B87E1F-4D99-4450-9167-085B1ECC6BB2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52" name="bk object 18">
              <a:extLst>
                <a:ext uri="{FF2B5EF4-FFF2-40B4-BE49-F238E27FC236}">
                  <a16:creationId xmlns:a16="http://schemas.microsoft.com/office/drawing/2014/main" id="{29147ACE-4C7A-4AC3-A60F-A813EE08D57E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350"/>
            </a:p>
          </p:txBody>
        </p:sp>
      </p:grpSp>
      <p:sp>
        <p:nvSpPr>
          <p:cNvPr id="5" name="Titel 1">
            <a:extLst>
              <a:ext uri="{FF2B5EF4-FFF2-40B4-BE49-F238E27FC236}">
                <a16:creationId xmlns:a16="http://schemas.microsoft.com/office/drawing/2014/main" id="{B0EFD377-4EA8-4233-8819-69CE7EFB9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3167" y="4041072"/>
            <a:ext cx="5177885" cy="1224135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B9C8E9F-01A9-4CE0-8030-B76B3BE38D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8921" t="8747" b="17591"/>
          <a:stretch>
            <a:fillRect/>
          </a:stretch>
        </p:blipFill>
        <p:spPr>
          <a:xfrm>
            <a:off x="0" y="0"/>
            <a:ext cx="4042954" cy="6545120"/>
          </a:xfrm>
          <a:custGeom>
            <a:avLst/>
            <a:gdLst>
              <a:gd name="connsiteX0" fmla="*/ 0 w 5015880"/>
              <a:gd name="connsiteY0" fmla="*/ 0 h 6597650"/>
              <a:gd name="connsiteX1" fmla="*/ 5015880 w 5015880"/>
              <a:gd name="connsiteY1" fmla="*/ 0 h 6597650"/>
              <a:gd name="connsiteX2" fmla="*/ 5015880 w 5015880"/>
              <a:gd name="connsiteY2" fmla="*/ 6597650 h 6597650"/>
              <a:gd name="connsiteX3" fmla="*/ 0 w 5015880"/>
              <a:gd name="connsiteY3" fmla="*/ 6597650 h 659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5880" h="6597650">
                <a:moveTo>
                  <a:pt x="0" y="0"/>
                </a:moveTo>
                <a:lnTo>
                  <a:pt x="5015880" y="0"/>
                </a:lnTo>
                <a:lnTo>
                  <a:pt x="5015880" y="6597650"/>
                </a:lnTo>
                <a:lnTo>
                  <a:pt x="0" y="6597650"/>
                </a:lnTo>
                <a:close/>
              </a:path>
            </a:pathLst>
          </a:cu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Interaction of Extremely Intense Flows of Electromagnetic Energy and QED Processes in Supercritical Fields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grpSp>
        <p:nvGrpSpPr>
          <p:cNvPr id="42" name="Grafik 9">
            <a:extLst>
              <a:ext uri="{FF2B5EF4-FFF2-40B4-BE49-F238E27FC236}">
                <a16:creationId xmlns:a16="http://schemas.microsoft.com/office/drawing/2014/main" id="{4667E34A-CC7E-4835-9AC5-FE237F81C03D}"/>
              </a:ext>
            </a:extLst>
          </p:cNvPr>
          <p:cNvGrpSpPr/>
          <p:nvPr userDrawn="1"/>
        </p:nvGrpSpPr>
        <p:grpSpPr>
          <a:xfrm>
            <a:off x="8386556" y="525079"/>
            <a:ext cx="1136774" cy="827140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43" name="Grafik 9">
              <a:extLst>
                <a:ext uri="{FF2B5EF4-FFF2-40B4-BE49-F238E27FC236}">
                  <a16:creationId xmlns:a16="http://schemas.microsoft.com/office/drawing/2014/main" id="{626385F0-EFB3-4177-8D2F-2F9907091087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6808F36E-77C0-40F5-86F8-7030FC5D0DFD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46CD7CF4-F97B-47E8-A3F8-5B4275184858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5C9615FD-3950-4AAF-91D1-B7E0D1523EB1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6D61BCB8-A392-44BE-9B58-0C8894F2C6E3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5651F35B-CB90-42B4-A471-984346A049EA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8CE6B607-72CF-4173-94CC-C59F836899DC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</p:grp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500087AB-383E-4624-A927-873B03065E80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22AA03D7-3F03-4C4F-A0C9-836B56272C8C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908EC93F-835E-4D0F-A675-2F99EC043AA5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grpSp>
          <p:nvGrpSpPr>
            <p:cNvPr id="47" name="Grafik 9">
              <a:extLst>
                <a:ext uri="{FF2B5EF4-FFF2-40B4-BE49-F238E27FC236}">
                  <a16:creationId xmlns:a16="http://schemas.microsoft.com/office/drawing/2014/main" id="{2CEF44ED-A72E-4351-9881-F8B58E7CA517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38C57ED4-5249-44F6-A846-8A50E1B0A8AE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A3174859-C1AB-4E2C-AD75-5F35D1D33C1A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</p:grp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2C5BCA75-4F93-46B4-878A-E68AC6987642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grpSp>
          <p:nvGrpSpPr>
            <p:cNvPr id="49" name="Grafik 9">
              <a:extLst>
                <a:ext uri="{FF2B5EF4-FFF2-40B4-BE49-F238E27FC236}">
                  <a16:creationId xmlns:a16="http://schemas.microsoft.com/office/drawing/2014/main" id="{BCECBBC6-DE4D-4DC8-8D21-F5528013426A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BCE4B876-F0A5-4F73-BBFF-C3F17D7B5C7A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45E2AB3D-28C9-4DA2-9CAC-58EAE4EB09DB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</p:grp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CDA3BF75-3E56-4B78-B7D6-F84532C639D5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33376168-99F8-4715-AF4C-8EE786D54481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EC324BE3-07EF-4C6E-9A11-992391FDED69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grpSp>
          <p:nvGrpSpPr>
            <p:cNvPr id="57" name="Grafik 9">
              <a:extLst>
                <a:ext uri="{FF2B5EF4-FFF2-40B4-BE49-F238E27FC236}">
                  <a16:creationId xmlns:a16="http://schemas.microsoft.com/office/drawing/2014/main" id="{2E5DE4CB-903E-4460-9F03-DE6427A3C0A8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44D50118-5ACB-41E0-AC63-9E2D51DEF863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8E08ECA6-CD33-45EB-90A7-60C724D72EE4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4E5B9455-EFA6-4E2C-ADFA-01DEA81D9373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E6E39BDF-EF42-4AB6-B762-15EEF4205FD7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</p:grpSp>
      </p:grpSp>
      <p:sp>
        <p:nvSpPr>
          <p:cNvPr id="2" name="Holder 3">
            <a:extLst>
              <a:ext uri="{FF2B5EF4-FFF2-40B4-BE49-F238E27FC236}">
                <a16:creationId xmlns:a16="http://schemas.microsoft.com/office/drawing/2014/main" id="{8AA20FA1-BE04-EFD7-BA9D-602A0CA55083}"/>
              </a:ext>
            </a:extLst>
          </p:cNvPr>
          <p:cNvSpPr txBox="1">
            <a:spLocks/>
          </p:cNvSpPr>
          <p:nvPr userDrawn="1"/>
        </p:nvSpPr>
        <p:spPr>
          <a:xfrm>
            <a:off x="8073347" y="6613307"/>
            <a:ext cx="1291318" cy="22324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de-DE"/>
            </a:defPPr>
            <a:lvl1pPr marL="0" algn="l" defTabSz="686074" rtl="0" eaLnBrk="1" latinLnBrk="0" hangingPunct="1">
              <a:defRPr sz="10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34303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6074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9111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2149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5186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223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1260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429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>
              <a:spcBef>
                <a:spcPts val="5"/>
              </a:spcBef>
            </a:pPr>
            <a:r>
              <a:rPr lang="de-DE" sz="1000" spc="11" dirty="0"/>
              <a:t>pukhov.tp1.hhu.de</a:t>
            </a:r>
          </a:p>
        </p:txBody>
      </p:sp>
    </p:spTree>
    <p:extLst>
      <p:ext uri="{BB962C8B-B14F-4D97-AF65-F5344CB8AC3E}">
        <p14:creationId xmlns:p14="http://schemas.microsoft.com/office/powerpoint/2010/main" val="2207267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2A319C61-FBE7-466D-8041-BA328224720B}"/>
              </a:ext>
            </a:extLst>
          </p:cNvPr>
          <p:cNvGrpSpPr/>
          <p:nvPr userDrawn="1"/>
        </p:nvGrpSpPr>
        <p:grpSpPr>
          <a:xfrm>
            <a:off x="-5283" y="6593007"/>
            <a:ext cx="9911283" cy="263834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27" name="bk object 18">
              <a:extLst>
                <a:ext uri="{FF2B5EF4-FFF2-40B4-BE49-F238E27FC236}">
                  <a16:creationId xmlns:a16="http://schemas.microsoft.com/office/drawing/2014/main" id="{6943C0CE-1EA2-499D-ACFC-7FAE777D4885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28" name="bk object 18">
              <a:extLst>
                <a:ext uri="{FF2B5EF4-FFF2-40B4-BE49-F238E27FC236}">
                  <a16:creationId xmlns:a16="http://schemas.microsoft.com/office/drawing/2014/main" id="{C64DCA2F-E670-44CF-8CCD-A8817BCDFE08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350"/>
            </a:p>
          </p:txBody>
        </p:sp>
      </p:grp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DC10922-9553-44D5-BDEF-C5DFD31E6E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0414" y="5939875"/>
            <a:ext cx="2228850" cy="36512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lang="de-DE" smtClean="0">
                <a:solidFill>
                  <a:schemeClr val="tx2"/>
                </a:solidFill>
              </a:defRPr>
            </a:lvl1pPr>
          </a:lstStyle>
          <a:p>
            <a:r>
              <a:rPr lang="de-DE"/>
              <a:t>29.09.2022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A72F4E-48F4-48C4-AAF5-77358A958D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0414" y="3104964"/>
            <a:ext cx="6933082" cy="1476164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D0E50F-2245-4DD1-8901-55D904703F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0414" y="4677553"/>
            <a:ext cx="6933082" cy="805193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599">
                <a:solidFill>
                  <a:schemeClr val="tx2"/>
                </a:solidFill>
              </a:defRPr>
            </a:lvl1pPr>
            <a:lvl2pPr marL="457187" indent="0" algn="ctr">
              <a:buNone/>
              <a:defRPr sz="2000"/>
            </a:lvl2pPr>
            <a:lvl3pPr marL="914376" indent="0" algn="ctr">
              <a:buNone/>
              <a:defRPr sz="1800"/>
            </a:lvl3pPr>
            <a:lvl4pPr marL="1371563" indent="0" algn="ctr">
              <a:buNone/>
              <a:defRPr sz="1599"/>
            </a:lvl4pPr>
            <a:lvl5pPr marL="1828752" indent="0" algn="ctr">
              <a:buNone/>
              <a:defRPr sz="1599"/>
            </a:lvl5pPr>
            <a:lvl6pPr marL="2285939" indent="0" algn="ctr">
              <a:buNone/>
              <a:defRPr sz="1599"/>
            </a:lvl6pPr>
            <a:lvl7pPr marL="2743128" indent="0" algn="ctr">
              <a:buNone/>
              <a:defRPr sz="1599"/>
            </a:lvl7pPr>
            <a:lvl8pPr marL="3200315" indent="0" algn="ctr">
              <a:buNone/>
              <a:defRPr sz="1599"/>
            </a:lvl8pPr>
            <a:lvl9pPr marL="3657503" indent="0" algn="ctr">
              <a:buNone/>
              <a:defRPr sz="1599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grpSp>
        <p:nvGrpSpPr>
          <p:cNvPr id="13" name="Grafik 6">
            <a:extLst>
              <a:ext uri="{FF2B5EF4-FFF2-40B4-BE49-F238E27FC236}">
                <a16:creationId xmlns:a16="http://schemas.microsoft.com/office/drawing/2014/main" id="{018F5287-7D90-4427-B223-AB51C34FB46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66365" y="513162"/>
            <a:ext cx="1656331" cy="777968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949CBA05-EE3B-40FD-B566-67D594E41B9E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73274AB8-A508-4076-9FF6-7AE09BB7827C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A0060672-D990-46D3-A86C-D3F5FB08D442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7FB0B066-EC76-4017-ACF3-B5105457A388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</p:grpSp>
      <p:sp>
        <p:nvSpPr>
          <p:cNvPr id="5" name="Holder 3">
            <a:extLst>
              <a:ext uri="{FF2B5EF4-FFF2-40B4-BE49-F238E27FC236}">
                <a16:creationId xmlns:a16="http://schemas.microsoft.com/office/drawing/2014/main" id="{E4601AF7-BE8C-E6D4-A744-5192E0CEFC54}"/>
              </a:ext>
            </a:extLst>
          </p:cNvPr>
          <p:cNvSpPr txBox="1">
            <a:spLocks/>
          </p:cNvSpPr>
          <p:nvPr userDrawn="1"/>
        </p:nvSpPr>
        <p:spPr>
          <a:xfrm>
            <a:off x="8073347" y="6613307"/>
            <a:ext cx="1291318" cy="22324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de-DE"/>
            </a:defPPr>
            <a:lvl1pPr marL="0" algn="l" defTabSz="686074" rtl="0" eaLnBrk="1" latinLnBrk="0" hangingPunct="1">
              <a:defRPr sz="10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34303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6074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9111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2149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5186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223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1260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429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>
              <a:spcBef>
                <a:spcPts val="5"/>
              </a:spcBef>
            </a:pPr>
            <a:r>
              <a:rPr lang="de-DE" sz="1000" spc="11" dirty="0"/>
              <a:t>pukhov.tp1.hhu.de</a:t>
            </a:r>
          </a:p>
        </p:txBody>
      </p:sp>
    </p:spTree>
    <p:extLst>
      <p:ext uri="{BB962C8B-B14F-4D97-AF65-F5344CB8AC3E}">
        <p14:creationId xmlns:p14="http://schemas.microsoft.com/office/powerpoint/2010/main" val="11673539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C90C208C-E187-483E-A849-994740CF4EB9}"/>
              </a:ext>
            </a:extLst>
          </p:cNvPr>
          <p:cNvGrpSpPr/>
          <p:nvPr userDrawn="1"/>
        </p:nvGrpSpPr>
        <p:grpSpPr>
          <a:xfrm>
            <a:off x="-5283" y="6593007"/>
            <a:ext cx="9911283" cy="263834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51" name="bk object 18">
              <a:extLst>
                <a:ext uri="{FF2B5EF4-FFF2-40B4-BE49-F238E27FC236}">
                  <a16:creationId xmlns:a16="http://schemas.microsoft.com/office/drawing/2014/main" id="{EE0396FA-425F-4EDC-9520-B9A44FA9B2CE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52" name="bk object 18">
              <a:extLst>
                <a:ext uri="{FF2B5EF4-FFF2-40B4-BE49-F238E27FC236}">
                  <a16:creationId xmlns:a16="http://schemas.microsoft.com/office/drawing/2014/main" id="{565B0312-1532-4603-9199-E7A9D647D7DD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350"/>
            </a:p>
          </p:txBody>
        </p:sp>
      </p:grpSp>
      <p:sp>
        <p:nvSpPr>
          <p:cNvPr id="5" name="Titel 1">
            <a:extLst>
              <a:ext uri="{FF2B5EF4-FFF2-40B4-BE49-F238E27FC236}">
                <a16:creationId xmlns:a16="http://schemas.microsoft.com/office/drawing/2014/main" id="{B0EFD377-4EA8-4233-8819-69CE7EFB9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3167" y="4041072"/>
            <a:ext cx="5177885" cy="1224135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Interaction of Extremely Intense Flows of Electromagnetic Energy and QED Processes in Supercritical Fields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grpSp>
        <p:nvGrpSpPr>
          <p:cNvPr id="42" name="Grafik 9">
            <a:extLst>
              <a:ext uri="{FF2B5EF4-FFF2-40B4-BE49-F238E27FC236}">
                <a16:creationId xmlns:a16="http://schemas.microsoft.com/office/drawing/2014/main" id="{28A21B8F-6E69-4E11-AFD3-54EC4D2DD560}"/>
              </a:ext>
            </a:extLst>
          </p:cNvPr>
          <p:cNvGrpSpPr/>
          <p:nvPr userDrawn="1"/>
        </p:nvGrpSpPr>
        <p:grpSpPr>
          <a:xfrm>
            <a:off x="8386556" y="525079"/>
            <a:ext cx="1136774" cy="827140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43" name="Grafik 9">
              <a:extLst>
                <a:ext uri="{FF2B5EF4-FFF2-40B4-BE49-F238E27FC236}">
                  <a16:creationId xmlns:a16="http://schemas.microsoft.com/office/drawing/2014/main" id="{D38F2AA7-E6E5-436E-8E36-7603834951DD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CEE46D69-7B6E-4033-9F52-F87603FD3DC4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BDAE65FC-F144-4EB4-BDE1-439A96EEE0C4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D3DBEDEF-DBC0-4148-9FDD-21C8CA8A0A9D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32B50B26-A8AC-4560-90A5-3EA0F8790ACA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E672BC32-FFA3-4CA6-A563-DD6F9BC119AB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9D229350-21C3-418C-96E5-56B9BC682764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</p:grp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3B2C3CB2-9BD9-4C7F-A03D-9FAC1547D206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C34D53EC-E9A8-4321-AADF-45F3327CFD78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43A49C16-A28B-4031-A77C-89AAA332D02C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grpSp>
          <p:nvGrpSpPr>
            <p:cNvPr id="47" name="Grafik 9">
              <a:extLst>
                <a:ext uri="{FF2B5EF4-FFF2-40B4-BE49-F238E27FC236}">
                  <a16:creationId xmlns:a16="http://schemas.microsoft.com/office/drawing/2014/main" id="{6648D76C-F5E6-4559-8E7C-C8AC6A349ECC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72294CCB-ECFF-408E-9DE3-9CFD213367BB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8C858B51-A8C9-432A-9282-705400CDA1E4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</p:grp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850DEC09-33CF-46B7-8919-E68733DA60E2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grpSp>
          <p:nvGrpSpPr>
            <p:cNvPr id="49" name="Grafik 9">
              <a:extLst>
                <a:ext uri="{FF2B5EF4-FFF2-40B4-BE49-F238E27FC236}">
                  <a16:creationId xmlns:a16="http://schemas.microsoft.com/office/drawing/2014/main" id="{76E6A984-C52F-41F6-89DA-473E7CC811C1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F56B1511-9094-47FA-A7FF-42BAE978C4B5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471AA2D1-C758-44FC-9F5A-F60912B8F482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</p:grp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C9FFC4BE-782B-4407-ABB2-26B7AB219685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85558C76-36A1-4709-91E4-31D73F769E5E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14203DE1-A9F0-4D64-93D7-6F1193FCCD92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grpSp>
          <p:nvGrpSpPr>
            <p:cNvPr id="57" name="Grafik 9">
              <a:extLst>
                <a:ext uri="{FF2B5EF4-FFF2-40B4-BE49-F238E27FC236}">
                  <a16:creationId xmlns:a16="http://schemas.microsoft.com/office/drawing/2014/main" id="{C9404E57-FC61-463D-95D1-ADB8769BB660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98FC7513-1A8D-48DA-B31B-27CFF283C2A7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C99C6873-07A7-4B6A-8391-A221663427C6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E38E9FDA-632B-45E0-B5F5-238D39870ED1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62FEBD5E-81F2-4B87-AF0E-C85931DA9405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0"/>
              </a:p>
            </p:txBody>
          </p:sp>
        </p:grpSp>
      </p:grpSp>
      <p:sp>
        <p:nvSpPr>
          <p:cNvPr id="2" name="Holder 3">
            <a:extLst>
              <a:ext uri="{FF2B5EF4-FFF2-40B4-BE49-F238E27FC236}">
                <a16:creationId xmlns:a16="http://schemas.microsoft.com/office/drawing/2014/main" id="{EC398631-11BA-55E5-BA73-719102FA895C}"/>
              </a:ext>
            </a:extLst>
          </p:cNvPr>
          <p:cNvSpPr txBox="1">
            <a:spLocks/>
          </p:cNvSpPr>
          <p:nvPr userDrawn="1"/>
        </p:nvSpPr>
        <p:spPr>
          <a:xfrm>
            <a:off x="8073347" y="6613307"/>
            <a:ext cx="1291318" cy="22324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de-DE"/>
            </a:defPPr>
            <a:lvl1pPr marL="0" algn="l" defTabSz="686074" rtl="0" eaLnBrk="1" latinLnBrk="0" hangingPunct="1">
              <a:defRPr sz="10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34303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6074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9111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2149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5186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223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1260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429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>
              <a:spcBef>
                <a:spcPts val="5"/>
              </a:spcBef>
            </a:pPr>
            <a:r>
              <a:rPr lang="de-DE" sz="1000" spc="11" dirty="0"/>
              <a:t>pukhov.tp1.hhu.de</a:t>
            </a:r>
          </a:p>
        </p:txBody>
      </p:sp>
    </p:spTree>
    <p:extLst>
      <p:ext uri="{BB962C8B-B14F-4D97-AF65-F5344CB8AC3E}">
        <p14:creationId xmlns:p14="http://schemas.microsoft.com/office/powerpoint/2010/main" val="3672353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Bil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3C014E30-33A3-475F-B8A0-9E84E311170A}"/>
              </a:ext>
            </a:extLst>
          </p:cNvPr>
          <p:cNvGrpSpPr/>
          <p:nvPr userDrawn="1"/>
        </p:nvGrpSpPr>
        <p:grpSpPr>
          <a:xfrm>
            <a:off x="-5283" y="6593007"/>
            <a:ext cx="9911283" cy="263834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30" name="bk object 18">
              <a:extLst>
                <a:ext uri="{FF2B5EF4-FFF2-40B4-BE49-F238E27FC236}">
                  <a16:creationId xmlns:a16="http://schemas.microsoft.com/office/drawing/2014/main" id="{6643BCF6-A569-4BAD-B15C-E253B00A5594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31" name="bk object 18">
              <a:extLst>
                <a:ext uri="{FF2B5EF4-FFF2-40B4-BE49-F238E27FC236}">
                  <a16:creationId xmlns:a16="http://schemas.microsoft.com/office/drawing/2014/main" id="{D0D25174-0D7D-4590-B212-5467D04FECF1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350"/>
            </a:p>
          </p:txBody>
        </p:sp>
      </p:grpSp>
      <p:sp>
        <p:nvSpPr>
          <p:cNvPr id="15" name="Datumsplatzhalter 3">
            <a:extLst>
              <a:ext uri="{FF2B5EF4-FFF2-40B4-BE49-F238E27FC236}">
                <a16:creationId xmlns:a16="http://schemas.microsoft.com/office/drawing/2014/main" id="{3B5E04AF-3094-435E-B4CE-19B4DDF270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0414" y="5939875"/>
            <a:ext cx="2228850" cy="36512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lang="de-DE" smtClean="0">
                <a:solidFill>
                  <a:schemeClr val="tx2"/>
                </a:solidFill>
              </a:defRPr>
            </a:lvl1pPr>
          </a:lstStyle>
          <a:p>
            <a:r>
              <a:rPr lang="de-DE"/>
              <a:t>29.09.2022</a:t>
            </a:r>
            <a:endParaRPr lang="de-DE" dirty="0"/>
          </a:p>
        </p:txBody>
      </p:sp>
      <p:sp>
        <p:nvSpPr>
          <p:cNvPr id="17" name="Untertitel 2">
            <a:extLst>
              <a:ext uri="{FF2B5EF4-FFF2-40B4-BE49-F238E27FC236}">
                <a16:creationId xmlns:a16="http://schemas.microsoft.com/office/drawing/2014/main" id="{A18DDF52-5273-48AE-8D09-90DA7A10F5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0414" y="4677553"/>
            <a:ext cx="5347944" cy="805193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599">
                <a:solidFill>
                  <a:schemeClr val="tx2"/>
                </a:solidFill>
              </a:defRPr>
            </a:lvl1pPr>
            <a:lvl2pPr marL="457187" indent="0" algn="ctr">
              <a:buNone/>
              <a:defRPr sz="2000"/>
            </a:lvl2pPr>
            <a:lvl3pPr marL="914376" indent="0" algn="ctr">
              <a:buNone/>
              <a:defRPr sz="1800"/>
            </a:lvl3pPr>
            <a:lvl4pPr marL="1371563" indent="0" algn="ctr">
              <a:buNone/>
              <a:defRPr sz="1599"/>
            </a:lvl4pPr>
            <a:lvl5pPr marL="1828752" indent="0" algn="ctr">
              <a:buNone/>
              <a:defRPr sz="1599"/>
            </a:lvl5pPr>
            <a:lvl6pPr marL="2285939" indent="0" algn="ctr">
              <a:buNone/>
              <a:defRPr sz="1599"/>
            </a:lvl6pPr>
            <a:lvl7pPr marL="2743128" indent="0" algn="ctr">
              <a:buNone/>
              <a:defRPr sz="1599"/>
            </a:lvl7pPr>
            <a:lvl8pPr marL="3200315" indent="0" algn="ctr">
              <a:buNone/>
              <a:defRPr sz="1599"/>
            </a:lvl8pPr>
            <a:lvl9pPr marL="3657503" indent="0" algn="ctr">
              <a:buNone/>
              <a:defRPr sz="1599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8" name="Titel 1">
            <a:extLst>
              <a:ext uri="{FF2B5EF4-FFF2-40B4-BE49-F238E27FC236}">
                <a16:creationId xmlns:a16="http://schemas.microsoft.com/office/drawing/2014/main" id="{FAB22651-CAFB-4334-BBAD-47EBF4CF7F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0414" y="3104964"/>
            <a:ext cx="5347944" cy="1476164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bearbeiten</a:t>
            </a:r>
          </a:p>
        </p:txBody>
      </p:sp>
      <p:grpSp>
        <p:nvGrpSpPr>
          <p:cNvPr id="13" name="Grafik 6">
            <a:extLst>
              <a:ext uri="{FF2B5EF4-FFF2-40B4-BE49-F238E27FC236}">
                <a16:creationId xmlns:a16="http://schemas.microsoft.com/office/drawing/2014/main" id="{CF4A76B1-953E-4A32-9BD1-DE88786E38F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66365" y="513162"/>
            <a:ext cx="1656331" cy="777968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CFD7E5C6-0F67-4B37-B3BF-534429CFB0DA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4D3305F2-C7C5-4C12-9231-D66E6CDF1F5F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841CA9BF-ECB3-404C-B6B8-1533D1C1E0A0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B7658C24-2A28-49B2-96C0-D5EEAC50C416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</p:grp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F135B6-57F4-4B6E-AD86-CFAA18EDA947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089354" y="1449391"/>
            <a:ext cx="3816648" cy="5095732"/>
          </a:xfrm>
          <a:solidFill>
            <a:schemeClr val="bg2">
              <a:lumMod val="100000"/>
            </a:schemeClr>
          </a:solidFill>
          <a:ln/>
        </p:spPr>
        <p:txBody>
          <a:bodyPr lIns="0" tIns="540000" rIns="0" bIns="0" anchor="t">
            <a:noAutofit/>
          </a:bodyPr>
          <a:lstStyle>
            <a:lvl1pPr marL="180970" indent="0" algn="l">
              <a:lnSpc>
                <a:spcPct val="90000"/>
              </a:lnSpc>
              <a:buNone/>
              <a:defRPr sz="1599" b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ctr">
              <a:lnSpc>
                <a:spcPct val="90000"/>
              </a:lnSpc>
              <a:defRPr sz="1599" b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ctr">
              <a:lnSpc>
                <a:spcPct val="90000"/>
              </a:lnSpc>
              <a:defRPr sz="1599" b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ctr">
              <a:lnSpc>
                <a:spcPct val="90000"/>
              </a:lnSpc>
              <a:defRPr sz="1599" b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ctr">
              <a:lnSpc>
                <a:spcPct val="90000"/>
              </a:lnSpc>
              <a:defRPr sz="1599" b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Inhaltsplatzhalter</a:t>
            </a:r>
          </a:p>
        </p:txBody>
      </p:sp>
      <p:sp>
        <p:nvSpPr>
          <p:cNvPr id="2" name="Holder 3">
            <a:extLst>
              <a:ext uri="{FF2B5EF4-FFF2-40B4-BE49-F238E27FC236}">
                <a16:creationId xmlns:a16="http://schemas.microsoft.com/office/drawing/2014/main" id="{4CF89008-539F-03A8-4DCB-8CD9FD6956FE}"/>
              </a:ext>
            </a:extLst>
          </p:cNvPr>
          <p:cNvSpPr txBox="1">
            <a:spLocks/>
          </p:cNvSpPr>
          <p:nvPr userDrawn="1"/>
        </p:nvSpPr>
        <p:spPr>
          <a:xfrm>
            <a:off x="8073347" y="6613307"/>
            <a:ext cx="1291318" cy="22324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de-DE"/>
            </a:defPPr>
            <a:lvl1pPr marL="0" algn="l" defTabSz="686074" rtl="0" eaLnBrk="1" latinLnBrk="0" hangingPunct="1">
              <a:defRPr sz="10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34303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6074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9111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2149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5186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223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1260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429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>
              <a:spcBef>
                <a:spcPts val="5"/>
              </a:spcBef>
            </a:pPr>
            <a:r>
              <a:rPr lang="de-DE" sz="1000" spc="11" dirty="0"/>
              <a:t>pukhov.tp1.hhu.de</a:t>
            </a:r>
          </a:p>
        </p:txBody>
      </p:sp>
    </p:spTree>
    <p:extLst>
      <p:ext uri="{BB962C8B-B14F-4D97-AF65-F5344CB8AC3E}">
        <p14:creationId xmlns:p14="http://schemas.microsoft.com/office/powerpoint/2010/main" val="466927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Bil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CAE8C18B-3B31-4172-BD36-383A2D959058}"/>
              </a:ext>
            </a:extLst>
          </p:cNvPr>
          <p:cNvGrpSpPr/>
          <p:nvPr userDrawn="1"/>
        </p:nvGrpSpPr>
        <p:grpSpPr>
          <a:xfrm>
            <a:off x="-5283" y="6593007"/>
            <a:ext cx="9911283" cy="263834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30" name="bk object 18">
              <a:extLst>
                <a:ext uri="{FF2B5EF4-FFF2-40B4-BE49-F238E27FC236}">
                  <a16:creationId xmlns:a16="http://schemas.microsoft.com/office/drawing/2014/main" id="{033258C7-8016-4009-9FB1-F90060178720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31" name="bk object 18">
              <a:extLst>
                <a:ext uri="{FF2B5EF4-FFF2-40B4-BE49-F238E27FC236}">
                  <a16:creationId xmlns:a16="http://schemas.microsoft.com/office/drawing/2014/main" id="{F63F0B04-1DC4-4DF5-9D98-F1A5AB5B67C4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350"/>
            </a:p>
          </p:txBody>
        </p:sp>
      </p:grpSp>
      <p:sp>
        <p:nvSpPr>
          <p:cNvPr id="15" name="Datumsplatzhalter 3">
            <a:extLst>
              <a:ext uri="{FF2B5EF4-FFF2-40B4-BE49-F238E27FC236}">
                <a16:creationId xmlns:a16="http://schemas.microsoft.com/office/drawing/2014/main" id="{3B5E04AF-3094-435E-B4CE-19B4DDF270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0414" y="5939875"/>
            <a:ext cx="2228850" cy="36512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29.09.2022</a:t>
            </a:r>
            <a:endParaRPr lang="de-DE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73AB5F60-3C1F-41DD-B58A-3B7E23CC9D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0414" y="2996954"/>
            <a:ext cx="3066190" cy="1584176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bearbeiten</a:t>
            </a:r>
          </a:p>
        </p:txBody>
      </p:sp>
      <p:sp>
        <p:nvSpPr>
          <p:cNvPr id="17" name="Untertitel 2">
            <a:extLst>
              <a:ext uri="{FF2B5EF4-FFF2-40B4-BE49-F238E27FC236}">
                <a16:creationId xmlns:a16="http://schemas.microsoft.com/office/drawing/2014/main" id="{A18DDF52-5273-48AE-8D09-90DA7A10F5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0414" y="4677553"/>
            <a:ext cx="3066190" cy="805193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599">
                <a:solidFill>
                  <a:schemeClr val="tx2"/>
                </a:solidFill>
              </a:defRPr>
            </a:lvl1pPr>
            <a:lvl2pPr marL="457187" indent="0" algn="ctr">
              <a:buNone/>
              <a:defRPr sz="2000"/>
            </a:lvl2pPr>
            <a:lvl3pPr marL="914376" indent="0" algn="ctr">
              <a:buNone/>
              <a:defRPr sz="1800"/>
            </a:lvl3pPr>
            <a:lvl4pPr marL="1371563" indent="0" algn="ctr">
              <a:buNone/>
              <a:defRPr sz="1599"/>
            </a:lvl4pPr>
            <a:lvl5pPr marL="1828752" indent="0" algn="ctr">
              <a:buNone/>
              <a:defRPr sz="1599"/>
            </a:lvl5pPr>
            <a:lvl6pPr marL="2285939" indent="0" algn="ctr">
              <a:buNone/>
              <a:defRPr sz="1599"/>
            </a:lvl6pPr>
            <a:lvl7pPr marL="2743128" indent="0" algn="ctr">
              <a:buNone/>
              <a:defRPr sz="1599"/>
            </a:lvl7pPr>
            <a:lvl8pPr marL="3200315" indent="0" algn="ctr">
              <a:buNone/>
              <a:defRPr sz="1599"/>
            </a:lvl8pPr>
            <a:lvl9pPr marL="3657503" indent="0" algn="ctr">
              <a:buNone/>
              <a:defRPr sz="1599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grpSp>
        <p:nvGrpSpPr>
          <p:cNvPr id="13" name="Grafik 6">
            <a:extLst>
              <a:ext uri="{FF2B5EF4-FFF2-40B4-BE49-F238E27FC236}">
                <a16:creationId xmlns:a16="http://schemas.microsoft.com/office/drawing/2014/main" id="{335E6D46-1A90-4F85-971E-BE51B6E275C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66365" y="513162"/>
            <a:ext cx="1656331" cy="777968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23343E36-3D15-4FBD-82A0-2EF69415466D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F35EBB84-4567-4B99-BCB2-9E4F2E74A659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8D04A692-1B93-4339-9E71-F30AA92C9F93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5237AA0D-D90E-4127-B627-42907D1E6150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</p:grp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76DE86-C438-4E37-A2C2-A3C892D489F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841379" y="1449391"/>
            <a:ext cx="6064623" cy="5095732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0" marR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0" marR="0" lvl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0" lvl="0" indent="0">
              <a:buNone/>
            </a:pPr>
            <a:endParaRPr lang="de-DE" dirty="0"/>
          </a:p>
        </p:txBody>
      </p:sp>
      <p:sp>
        <p:nvSpPr>
          <p:cNvPr id="2" name="Holder 3">
            <a:extLst>
              <a:ext uri="{FF2B5EF4-FFF2-40B4-BE49-F238E27FC236}">
                <a16:creationId xmlns:a16="http://schemas.microsoft.com/office/drawing/2014/main" id="{47492D5B-9819-9036-5630-D2AF8B798839}"/>
              </a:ext>
            </a:extLst>
          </p:cNvPr>
          <p:cNvSpPr txBox="1">
            <a:spLocks/>
          </p:cNvSpPr>
          <p:nvPr userDrawn="1"/>
        </p:nvSpPr>
        <p:spPr>
          <a:xfrm>
            <a:off x="8073347" y="6613307"/>
            <a:ext cx="1291318" cy="22324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de-DE"/>
            </a:defPPr>
            <a:lvl1pPr marL="0" algn="l" defTabSz="686074" rtl="0" eaLnBrk="1" latinLnBrk="0" hangingPunct="1">
              <a:defRPr sz="10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34303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6074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9111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2149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5186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223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1260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429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>
              <a:spcBef>
                <a:spcPts val="5"/>
              </a:spcBef>
            </a:pPr>
            <a:r>
              <a:rPr lang="de-DE" sz="1000" spc="11" dirty="0"/>
              <a:t>pukhov.tp1.hhu.de</a:t>
            </a:r>
          </a:p>
        </p:txBody>
      </p:sp>
    </p:spTree>
    <p:extLst>
      <p:ext uri="{BB962C8B-B14F-4D97-AF65-F5344CB8AC3E}">
        <p14:creationId xmlns:p14="http://schemas.microsoft.com/office/powerpoint/2010/main" val="1050452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zwei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8609EF01-760B-4279-96D2-9AE5DF9E07ED}"/>
              </a:ext>
            </a:extLst>
          </p:cNvPr>
          <p:cNvGrpSpPr/>
          <p:nvPr userDrawn="1"/>
        </p:nvGrpSpPr>
        <p:grpSpPr>
          <a:xfrm>
            <a:off x="-5283" y="6593007"/>
            <a:ext cx="9911283" cy="263834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32" name="bk object 18">
              <a:extLst>
                <a:ext uri="{FF2B5EF4-FFF2-40B4-BE49-F238E27FC236}">
                  <a16:creationId xmlns:a16="http://schemas.microsoft.com/office/drawing/2014/main" id="{A4C7AC9B-CEA5-4C57-B178-3624C6812F1D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33" name="bk object 18">
              <a:extLst>
                <a:ext uri="{FF2B5EF4-FFF2-40B4-BE49-F238E27FC236}">
                  <a16:creationId xmlns:a16="http://schemas.microsoft.com/office/drawing/2014/main" id="{D054BE5A-53A6-4A25-B171-207E0A5A15D9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350"/>
            </a:p>
          </p:txBody>
        </p:sp>
      </p:grpSp>
      <p:sp>
        <p:nvSpPr>
          <p:cNvPr id="15" name="Datumsplatzhalter 3">
            <a:extLst>
              <a:ext uri="{FF2B5EF4-FFF2-40B4-BE49-F238E27FC236}">
                <a16:creationId xmlns:a16="http://schemas.microsoft.com/office/drawing/2014/main" id="{3B5E04AF-3094-435E-B4CE-19B4DDF270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12138" y="5939875"/>
            <a:ext cx="2228850" cy="36512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29.09.2022</a:t>
            </a:r>
            <a:endParaRPr lang="de-DE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73AB5F60-3C1F-41DD-B58A-3B7E23CC9D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0414" y="5085188"/>
            <a:ext cx="6254794" cy="756084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bearbeiten</a:t>
            </a:r>
          </a:p>
        </p:txBody>
      </p:sp>
      <p:sp>
        <p:nvSpPr>
          <p:cNvPr id="17" name="Untertitel 2">
            <a:extLst>
              <a:ext uri="{FF2B5EF4-FFF2-40B4-BE49-F238E27FC236}">
                <a16:creationId xmlns:a16="http://schemas.microsoft.com/office/drawing/2014/main" id="{A18DDF52-5273-48AE-8D09-90DA7A10F5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0414" y="5937692"/>
            <a:ext cx="6254794" cy="36512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599">
                <a:solidFill>
                  <a:schemeClr val="tx2"/>
                </a:solidFill>
              </a:defRPr>
            </a:lvl1pPr>
            <a:lvl2pPr marL="457187" indent="0" algn="ctr">
              <a:buNone/>
              <a:defRPr sz="2000"/>
            </a:lvl2pPr>
            <a:lvl3pPr marL="914376" indent="0" algn="ctr">
              <a:buNone/>
              <a:defRPr sz="1800"/>
            </a:lvl3pPr>
            <a:lvl4pPr marL="1371563" indent="0" algn="ctr">
              <a:buNone/>
              <a:defRPr sz="1599"/>
            </a:lvl4pPr>
            <a:lvl5pPr marL="1828752" indent="0" algn="ctr">
              <a:buNone/>
              <a:defRPr sz="1599"/>
            </a:lvl5pPr>
            <a:lvl6pPr marL="2285939" indent="0" algn="ctr">
              <a:buNone/>
              <a:defRPr sz="1599"/>
            </a:lvl6pPr>
            <a:lvl7pPr marL="2743128" indent="0" algn="ctr">
              <a:buNone/>
              <a:defRPr sz="1599"/>
            </a:lvl7pPr>
            <a:lvl8pPr marL="3200315" indent="0" algn="ctr">
              <a:buNone/>
              <a:defRPr sz="1599"/>
            </a:lvl8pPr>
            <a:lvl9pPr marL="3657503" indent="0" algn="ctr">
              <a:buNone/>
              <a:defRPr sz="1599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grpSp>
        <p:nvGrpSpPr>
          <p:cNvPr id="14" name="Grafik 6">
            <a:extLst>
              <a:ext uri="{FF2B5EF4-FFF2-40B4-BE49-F238E27FC236}">
                <a16:creationId xmlns:a16="http://schemas.microsoft.com/office/drawing/2014/main" id="{06DED613-6C95-44B4-934D-915F765D5EC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66365" y="513162"/>
            <a:ext cx="1656331" cy="777968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ED8DE4AB-9CB4-42A7-9E68-6E2FAB87CDD7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2AF7295B-8EB5-4B3E-B347-40D564DF2E8A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19EB503C-B339-4925-A963-9A41C6D48A86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458334B5-873D-4772-A5CD-6DB0CA382F6C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0"/>
            </a:p>
          </p:txBody>
        </p:sp>
      </p:grp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09443CD-BCA7-46CF-AFA8-330C4634025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2" y="1894193"/>
            <a:ext cx="7234754" cy="3190989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0" marR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0" marR="0" lvl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0" lvl="0" indent="0">
              <a:buNone/>
            </a:pP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7B24558D-B62E-4475-9EF0-8C38F6D9AB6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302749" y="1894196"/>
            <a:ext cx="2603250" cy="3190989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0" marR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0" marR="0" lvl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0" lvl="0" indent="0">
              <a:buNone/>
            </a:pPr>
            <a:endParaRPr lang="de-DE" dirty="0"/>
          </a:p>
        </p:txBody>
      </p:sp>
      <p:sp>
        <p:nvSpPr>
          <p:cNvPr id="2" name="Holder 3">
            <a:extLst>
              <a:ext uri="{FF2B5EF4-FFF2-40B4-BE49-F238E27FC236}">
                <a16:creationId xmlns:a16="http://schemas.microsoft.com/office/drawing/2014/main" id="{3E6E9EA9-20E8-54F2-0A87-147BF14D0C58}"/>
              </a:ext>
            </a:extLst>
          </p:cNvPr>
          <p:cNvSpPr txBox="1">
            <a:spLocks/>
          </p:cNvSpPr>
          <p:nvPr userDrawn="1"/>
        </p:nvSpPr>
        <p:spPr>
          <a:xfrm>
            <a:off x="8073347" y="6613307"/>
            <a:ext cx="1291318" cy="22324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de-DE"/>
            </a:defPPr>
            <a:lvl1pPr marL="0" algn="l" defTabSz="686074" rtl="0" eaLnBrk="1" latinLnBrk="0" hangingPunct="1">
              <a:defRPr sz="10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34303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6074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9111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2149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5186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223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1260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429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>
              <a:spcBef>
                <a:spcPts val="5"/>
              </a:spcBef>
            </a:pPr>
            <a:r>
              <a:rPr lang="de-DE" sz="1000" spc="11" dirty="0"/>
              <a:t>pukhov.tp1.hhu.de</a:t>
            </a:r>
          </a:p>
        </p:txBody>
      </p:sp>
    </p:spTree>
    <p:extLst>
      <p:ext uri="{BB962C8B-B14F-4D97-AF65-F5344CB8AC3E}">
        <p14:creationId xmlns:p14="http://schemas.microsoft.com/office/powerpoint/2010/main" val="41237303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2D474F-8BEC-4D91-A03D-D9362EBEA4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Inhaltsverzeichnis (Text bearbeiten)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49AD49C-66AF-4DEA-AFAD-00CFC0FCD9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8A236E8-550F-4D48-A470-B5B6ACB7D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Interaction of Extremely Intense Flows of Electromagnetic Energy and QED Processes in Supercritical Fields</a:t>
            </a:r>
            <a:endParaRPr lang="de-DE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CEECEC85-61F4-4B79-8C27-7F9D489194FE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945446" y="1894196"/>
            <a:ext cx="3960556" cy="4650925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0" marR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0" marR="0" lvl="0" indent="0" algn="l" defTabSz="914376" rtl="0" eaLnBrk="1" fontAlgn="auto" latinLnBrk="0" hangingPunct="1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0" lvl="0" indent="0">
              <a:buNone/>
            </a:pPr>
            <a:endParaRPr lang="de-DE" dirty="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00A45E48-BE13-4673-A7CD-2D5059A1B6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5014" y="1894193"/>
            <a:ext cx="4968478" cy="4650925"/>
          </a:xfrm>
        </p:spPr>
        <p:txBody>
          <a:bodyPr>
            <a:noAutofit/>
          </a:bodyPr>
          <a:lstStyle>
            <a:lvl1pPr marL="295267" indent="-295267">
              <a:spcBef>
                <a:spcPts val="1200"/>
              </a:spcBef>
              <a:buFont typeface="+mj-lt"/>
              <a:buAutoNum type="arabicPeriod"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130498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49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Interaction of Extremely Intense Flows of Electromagnetic Energy and QED Processes in Supercritical Fields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389A477-57D5-4BE0-806F-7840FB2B8F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5012" y="1894193"/>
            <a:ext cx="8770938" cy="4650925"/>
          </a:xfrm>
        </p:spPr>
        <p:txBody>
          <a:bodyPr>
            <a:noAutofit/>
          </a:bodyPr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0927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injection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foil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2921D334-520E-4FBB-B8A8-6A609B53F9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65012" y="1894193"/>
            <a:ext cx="8776097" cy="4650925"/>
          </a:xfrm>
        </p:spPr>
        <p:txBody>
          <a:bodyPr>
            <a:noAutofit/>
          </a:bodyPr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01DE3242-4A0A-49BE-B977-923FDF4B3BB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64953" y="1449389"/>
            <a:ext cx="8776097" cy="43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lumMod val="100000"/>
                  </a:srgbClr>
                </a:solidFill>
              </a14:hiddenFill>
            </a:ext>
          </a:extLst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90000"/>
              </a:lnSpc>
              <a:buNone/>
              <a:defRPr sz="1800" b="0">
                <a:solidFill>
                  <a:schemeClr val="tx2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37368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F2B04C92-175E-41BA-89CE-B2785D9E3855}"/>
              </a:ext>
            </a:extLst>
          </p:cNvPr>
          <p:cNvGrpSpPr/>
          <p:nvPr userDrawn="1"/>
        </p:nvGrpSpPr>
        <p:grpSpPr>
          <a:xfrm>
            <a:off x="-5283" y="6593007"/>
            <a:ext cx="9911283" cy="263834"/>
            <a:chOff x="-4877" y="4950860"/>
            <a:chExt cx="9148877" cy="198120"/>
          </a:xfrm>
        </p:grpSpPr>
        <p:sp>
          <p:nvSpPr>
            <p:cNvPr id="55" name="bk object 18">
              <a:extLst>
                <a:ext uri="{FF2B5EF4-FFF2-40B4-BE49-F238E27FC236}">
                  <a16:creationId xmlns:a16="http://schemas.microsoft.com/office/drawing/2014/main" id="{AFB087C7-FC7D-4892-B0D6-EA804CF535FD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48" name="bk object 18">
              <a:extLst>
                <a:ext uri="{FF2B5EF4-FFF2-40B4-BE49-F238E27FC236}">
                  <a16:creationId xmlns:a16="http://schemas.microsoft.com/office/drawing/2014/main" id="{FA50712F-6C72-4330-A489-54C0FA78213C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49" name="Holder 3">
              <a:extLst>
                <a:ext uri="{FF2B5EF4-FFF2-40B4-BE49-F238E27FC236}">
                  <a16:creationId xmlns:a16="http://schemas.microsoft.com/office/drawing/2014/main" id="{390EDD11-ED96-4F2C-BB78-7CE69D30A03B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7452320" y="4966101"/>
              <a:ext cx="1191985" cy="167639"/>
            </a:xfrm>
            <a:prstGeom prst="rect">
              <a:avLst/>
            </a:prstGeom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699">
                <a:spcBef>
                  <a:spcPts val="5"/>
                </a:spcBef>
              </a:pPr>
              <a:r>
                <a:rPr lang="de-DE" sz="1000" spc="11" dirty="0"/>
                <a:t>pukhov.tp1.hhu.de</a:t>
              </a:r>
            </a:p>
          </p:txBody>
        </p:sp>
      </p:grp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03D4771-8BB8-4FA1-A2DA-170FCFE20560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70480" y="440669"/>
            <a:ext cx="7395669" cy="6023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2F5159-1DFE-4F9C-BE85-E97D32EA19C5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565012" y="1894195"/>
            <a:ext cx="8776036" cy="4558992"/>
          </a:xfrm>
          <a:prstGeom prst="rect">
            <a:avLst/>
          </a:prstGeom>
        </p:spPr>
        <p:txBody>
          <a:bodyPr vert="horz" lIns="0" tIns="7200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64DE2C-9DE8-411C-83C3-1274BB370203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38456" y="6625928"/>
            <a:ext cx="365523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 b="1">
                <a:solidFill>
                  <a:schemeClr val="bg1"/>
                </a:solidFill>
              </a:defRPr>
            </a:lvl1pPr>
          </a:lstStyle>
          <a:p>
            <a:fld id="{9D195BCC-3514-4B1B-9C18-24F3D67EC549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8C549DC-12B4-40A5-A309-CF801E18C8D4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681040" y="6625928"/>
            <a:ext cx="7723845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DE"/>
              <a:t>Interaction of Extremely Intense Flows of Electromagnetic Energy and QED Processes in Supercritical Fields</a:t>
            </a:r>
            <a:endParaRPr lang="de-DE" dirty="0"/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E9F45371-9B7D-4505-A4D1-3E02BE436A0C}"/>
              </a:ext>
            </a:extLst>
          </p:cNvPr>
          <p:cNvCxnSpPr>
            <a:cxnSpLocks/>
          </p:cNvCxnSpPr>
          <p:nvPr userDrawn="1"/>
        </p:nvCxnSpPr>
        <p:spPr>
          <a:xfrm>
            <a:off x="565015" y="1298040"/>
            <a:ext cx="7401133" cy="0"/>
          </a:xfrm>
          <a:prstGeom prst="line">
            <a:avLst/>
          </a:prstGeom>
          <a:ln w="19050">
            <a:solidFill>
              <a:srgbClr val="CCD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afik 9">
            <a:extLst>
              <a:ext uri="{FF2B5EF4-FFF2-40B4-BE49-F238E27FC236}">
                <a16:creationId xmlns:a16="http://schemas.microsoft.com/office/drawing/2014/main" id="{A240364D-AE4D-440E-88A8-B05FF302FB9D}"/>
              </a:ext>
            </a:extLst>
          </p:cNvPr>
          <p:cNvGrpSpPr/>
          <p:nvPr userDrawn="1"/>
        </p:nvGrpSpPr>
        <p:grpSpPr>
          <a:xfrm>
            <a:off x="8386556" y="525079"/>
            <a:ext cx="1136774" cy="827140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20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21" name="Freihandform: Form 20">
                <a:extLst>
                  <a:ext uri="{FF2B5EF4-FFF2-40B4-BE49-F238E27FC236}">
                    <a16:creationId xmlns:a16="http://schemas.microsoft.com/office/drawing/2014/main" id="{C5CA81CC-0A8C-4F0A-898F-756081956301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0"/>
              </a:p>
            </p:txBody>
          </p:sp>
          <p:sp>
            <p:nvSpPr>
              <p:cNvPr id="22" name="Freihandform: Form 21">
                <a:extLst>
                  <a:ext uri="{FF2B5EF4-FFF2-40B4-BE49-F238E27FC236}">
                    <a16:creationId xmlns:a16="http://schemas.microsoft.com/office/drawing/2014/main" id="{1076D363-C034-4E14-9F45-AC0FCE1EDB18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0" dirty="0"/>
              </a:p>
            </p:txBody>
          </p:sp>
          <p:sp>
            <p:nvSpPr>
              <p:cNvPr id="23" name="Freihandform: Form 22">
                <a:extLst>
                  <a:ext uri="{FF2B5EF4-FFF2-40B4-BE49-F238E27FC236}">
                    <a16:creationId xmlns:a16="http://schemas.microsoft.com/office/drawing/2014/main" id="{594D7886-9B36-4085-8FC4-E5D73FFB04FF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0"/>
              </a:p>
            </p:txBody>
          </p:sp>
          <p:sp>
            <p:nvSpPr>
              <p:cNvPr id="24" name="Freihandform: Form 23">
                <a:extLst>
                  <a:ext uri="{FF2B5EF4-FFF2-40B4-BE49-F238E27FC236}">
                    <a16:creationId xmlns:a16="http://schemas.microsoft.com/office/drawing/2014/main" id="{34A71752-C6CB-41A1-9ED4-535445E5CA2A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0"/>
              </a:p>
            </p:txBody>
          </p:sp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0B449204-D2C5-46C7-9446-78CB3AE33C0F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0"/>
              </a:p>
            </p:txBody>
          </p:sp>
          <p:sp>
            <p:nvSpPr>
              <p:cNvPr id="26" name="Freihandform: Form 25">
                <a:extLst>
                  <a:ext uri="{FF2B5EF4-FFF2-40B4-BE49-F238E27FC236}">
                    <a16:creationId xmlns:a16="http://schemas.microsoft.com/office/drawing/2014/main" id="{836500CA-7AFD-48CA-B6D3-0D77161C68BC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0"/>
              </a:p>
            </p:txBody>
          </p:sp>
        </p:grp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17016B36-B092-4AFD-B601-383B7784BFBF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0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D1A46A87-4807-4767-B647-E3EC036BC92A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0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59FDC7EA-9A66-40BA-AEEF-50B9422FB283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0"/>
            </a:p>
          </p:txBody>
        </p:sp>
        <p:grpSp>
          <p:nvGrpSpPr>
            <p:cNvPr id="30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31" name="Freihandform: Form 30">
                <a:extLst>
                  <a:ext uri="{FF2B5EF4-FFF2-40B4-BE49-F238E27FC236}">
                    <a16:creationId xmlns:a16="http://schemas.microsoft.com/office/drawing/2014/main" id="{EDC61321-1CDD-47FE-82F4-EC44AE05670E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0"/>
              </a:p>
            </p:txBody>
          </p:sp>
          <p:sp>
            <p:nvSpPr>
              <p:cNvPr id="32" name="Freihandform: Form 31">
                <a:extLst>
                  <a:ext uri="{FF2B5EF4-FFF2-40B4-BE49-F238E27FC236}">
                    <a16:creationId xmlns:a16="http://schemas.microsoft.com/office/drawing/2014/main" id="{88F89A53-4AB3-4A93-B3CB-37874A98D1FD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0"/>
              </a:p>
            </p:txBody>
          </p:sp>
        </p:grp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58E0EDC8-E74F-4551-8BD2-939CC38E7C32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0"/>
            </a:p>
          </p:txBody>
        </p:sp>
        <p:grpSp>
          <p:nvGrpSpPr>
            <p:cNvPr id="34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35" name="Freihandform: Form 34">
                <a:extLst>
                  <a:ext uri="{FF2B5EF4-FFF2-40B4-BE49-F238E27FC236}">
                    <a16:creationId xmlns:a16="http://schemas.microsoft.com/office/drawing/2014/main" id="{9D8C1F22-3E98-4749-B684-AA127651774A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0"/>
              </a:p>
            </p:txBody>
          </p:sp>
          <p:sp>
            <p:nvSpPr>
              <p:cNvPr id="36" name="Freihandform: Form 35">
                <a:extLst>
                  <a:ext uri="{FF2B5EF4-FFF2-40B4-BE49-F238E27FC236}">
                    <a16:creationId xmlns:a16="http://schemas.microsoft.com/office/drawing/2014/main" id="{1C3B0773-417D-4813-BD67-9BC2D01A3929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0"/>
              </a:p>
            </p:txBody>
          </p:sp>
        </p:grp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1B5CEBB8-8410-4826-A2E1-C3C323E13940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0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C2141CF3-1E59-49AE-B4F4-71225DE8DBD6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0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77A4FE29-4562-4C15-8839-87F3DA744A7B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0"/>
            </a:p>
          </p:txBody>
        </p:sp>
        <p:grpSp>
          <p:nvGrpSpPr>
            <p:cNvPr id="40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499DC055-1C0A-47CE-BA62-2B92DDA092AF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0"/>
              </a:p>
            </p:txBody>
          </p:sp>
          <p:sp>
            <p:nvSpPr>
              <p:cNvPr id="42" name="Freihandform: Form 41">
                <a:extLst>
                  <a:ext uri="{FF2B5EF4-FFF2-40B4-BE49-F238E27FC236}">
                    <a16:creationId xmlns:a16="http://schemas.microsoft.com/office/drawing/2014/main" id="{CFC50087-AE06-4FC3-BF14-DD98E5DF1E54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0"/>
              </a:p>
            </p:txBody>
          </p:sp>
          <p:sp>
            <p:nvSpPr>
              <p:cNvPr id="43" name="Freihandform: Form 42">
                <a:extLst>
                  <a:ext uri="{FF2B5EF4-FFF2-40B4-BE49-F238E27FC236}">
                    <a16:creationId xmlns:a16="http://schemas.microsoft.com/office/drawing/2014/main" id="{21874895-4ADB-4607-9955-2800059B66C0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0"/>
              </a:p>
            </p:txBody>
          </p:sp>
          <p:sp>
            <p:nvSpPr>
              <p:cNvPr id="44" name="Freihandform: Form 43">
                <a:extLst>
                  <a:ext uri="{FF2B5EF4-FFF2-40B4-BE49-F238E27FC236}">
                    <a16:creationId xmlns:a16="http://schemas.microsoft.com/office/drawing/2014/main" id="{CCA96FB2-00D1-437E-BC9E-014BF2485AA3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0"/>
              </a:p>
            </p:txBody>
          </p:sp>
        </p:grpSp>
      </p:grpSp>
      <p:sp>
        <p:nvSpPr>
          <p:cNvPr id="45" name="Freihandform: Form 44">
            <a:extLst>
              <a:ext uri="{FF2B5EF4-FFF2-40B4-BE49-F238E27FC236}">
                <a16:creationId xmlns:a16="http://schemas.microsoft.com/office/drawing/2014/main" id="{883162FD-5920-459D-B957-31A263988D88}"/>
              </a:ext>
            </a:extLst>
          </p:cNvPr>
          <p:cNvSpPr/>
          <p:nvPr userDrawn="1"/>
        </p:nvSpPr>
        <p:spPr>
          <a:xfrm>
            <a:off x="-5281" y="543054"/>
            <a:ext cx="365523" cy="392748"/>
          </a:xfrm>
          <a:custGeom>
            <a:avLst/>
            <a:gdLst>
              <a:gd name="connsiteX0" fmla="*/ 0 w 152234"/>
              <a:gd name="connsiteY0" fmla="*/ 134353 h 132902"/>
              <a:gd name="connsiteX1" fmla="*/ 84816 w 152234"/>
              <a:gd name="connsiteY1" fmla="*/ 134353 h 132902"/>
              <a:gd name="connsiteX2" fmla="*/ 152234 w 152234"/>
              <a:gd name="connsiteY2" fmla="*/ 67176 h 132902"/>
              <a:gd name="connsiteX3" fmla="*/ 84816 w 152234"/>
              <a:gd name="connsiteY3" fmla="*/ 0 h 132902"/>
              <a:gd name="connsiteX4" fmla="*/ 0 w 152234"/>
              <a:gd name="connsiteY4" fmla="*/ 0 h 132902"/>
              <a:gd name="connsiteX5" fmla="*/ 0 w 152234"/>
              <a:gd name="connsiteY5" fmla="*/ 134353 h 132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234" h="132902">
                <a:moveTo>
                  <a:pt x="0" y="134353"/>
                </a:moveTo>
                <a:lnTo>
                  <a:pt x="84816" y="134353"/>
                </a:lnTo>
                <a:cubicBezTo>
                  <a:pt x="122029" y="134353"/>
                  <a:pt x="152234" y="104389"/>
                  <a:pt x="152234" y="67176"/>
                </a:cubicBezTo>
                <a:cubicBezTo>
                  <a:pt x="152234" y="29964"/>
                  <a:pt x="122029" y="0"/>
                  <a:pt x="84816" y="0"/>
                </a:cubicBezTo>
                <a:lnTo>
                  <a:pt x="0" y="0"/>
                </a:lnTo>
                <a:lnTo>
                  <a:pt x="0" y="134353"/>
                </a:lnTo>
                <a:close/>
              </a:path>
            </a:pathLst>
          </a:custGeom>
          <a:solidFill>
            <a:srgbClr val="006AB3"/>
          </a:solidFill>
          <a:ln w="240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350"/>
          </a:p>
        </p:txBody>
      </p:sp>
    </p:spTree>
    <p:extLst>
      <p:ext uri="{BB962C8B-B14F-4D97-AF65-F5344CB8AC3E}">
        <p14:creationId xmlns:p14="http://schemas.microsoft.com/office/powerpoint/2010/main" val="183421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6" r:id="rId7"/>
    <p:sldLayoutId id="2147483697" r:id="rId8"/>
    <p:sldLayoutId id="2147483698" r:id="rId9"/>
    <p:sldLayoutId id="2147483721" r:id="rId10"/>
    <p:sldLayoutId id="2147483699" r:id="rId11"/>
    <p:sldLayoutId id="2147483700" r:id="rId12"/>
    <p:sldLayoutId id="2147483722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7" r:id="rId20"/>
    <p:sldLayoutId id="2147483708" r:id="rId21"/>
    <p:sldLayoutId id="2147483709" r:id="rId22"/>
    <p:sldLayoutId id="2147483710" r:id="rId23"/>
    <p:sldLayoutId id="2147483711" r:id="rId24"/>
    <p:sldLayoutId id="2147483714" r:id="rId25"/>
    <p:sldLayoutId id="2147483716" r:id="rId26"/>
    <p:sldLayoutId id="2147483717" r:id="rId27"/>
    <p:sldLayoutId id="2147483718" r:id="rId28"/>
    <p:sldLayoutId id="2147483719" r:id="rId29"/>
    <p:sldLayoutId id="2147483720" r:id="rId30"/>
  </p:sldLayoutIdLst>
  <p:hf hdr="0"/>
  <p:txStyles>
    <p:titleStyle>
      <a:lvl1pPr algn="l" defTabSz="914376" rtl="0" eaLnBrk="1" latinLnBrk="0" hangingPunct="1">
        <a:lnSpc>
          <a:spcPct val="90000"/>
        </a:lnSpc>
        <a:spcBef>
          <a:spcPct val="0"/>
        </a:spcBef>
        <a:buNone/>
        <a:defRPr sz="2699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66693" indent="-266693" algn="l" defTabSz="914376" rtl="0" eaLnBrk="1" latinLnBrk="0" hangingPunct="1">
        <a:lnSpc>
          <a:spcPct val="90000"/>
        </a:lnSpc>
        <a:spcBef>
          <a:spcPts val="601"/>
        </a:spcBef>
        <a:buClr>
          <a:schemeClr val="tx2"/>
        </a:buClr>
        <a:buFont typeface="Wingdings 2" panose="05020102010507070707" pitchFamily="18" charset="2"/>
        <a:buChar char=""/>
        <a:defRPr sz="1599" kern="1200">
          <a:solidFill>
            <a:schemeClr val="tx1"/>
          </a:solidFill>
          <a:latin typeface="+mn-lt"/>
          <a:ea typeface="+mn-ea"/>
          <a:cs typeface="+mn-cs"/>
        </a:defRPr>
      </a:lvl1pPr>
      <a:lvl2pPr marL="541324" indent="-274631" algn="l" defTabSz="914376" rtl="0" eaLnBrk="1" latinLnBrk="0" hangingPunct="1">
        <a:lnSpc>
          <a:spcPct val="90000"/>
        </a:lnSpc>
        <a:spcBef>
          <a:spcPts val="601"/>
        </a:spcBef>
        <a:buClr>
          <a:schemeClr val="accent6"/>
        </a:buClr>
        <a:buFont typeface="Wingdings 2" panose="05020102010507070707" pitchFamily="18" charset="2"/>
        <a:buChar char="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17" indent="-266693" algn="l" defTabSz="914376" rtl="0" eaLnBrk="1" latinLnBrk="0" hangingPunct="1">
        <a:lnSpc>
          <a:spcPct val="90000"/>
        </a:lnSpc>
        <a:spcBef>
          <a:spcPts val="601"/>
        </a:spcBef>
        <a:buClr>
          <a:schemeClr val="accent6"/>
        </a:buClr>
        <a:buFont typeface="Wingdings 2" panose="05020102010507070707" pitchFamily="18" charset="2"/>
        <a:buChar char="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74710" indent="-266693" algn="l" defTabSz="914376" rtl="0" eaLnBrk="1" latinLnBrk="0" hangingPunct="1">
        <a:lnSpc>
          <a:spcPct val="90000"/>
        </a:lnSpc>
        <a:spcBef>
          <a:spcPts val="601"/>
        </a:spcBef>
        <a:buClr>
          <a:schemeClr val="tx2"/>
        </a:buClr>
        <a:buFont typeface="Wingdings 2" panose="05020102010507070707" pitchFamily="18" charset="2"/>
        <a:buChar char="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41403" indent="-266693" algn="l" defTabSz="914376" rtl="0" eaLnBrk="1" latinLnBrk="0" hangingPunct="1">
        <a:lnSpc>
          <a:spcPct val="90000"/>
        </a:lnSpc>
        <a:spcBef>
          <a:spcPts val="601"/>
        </a:spcBef>
        <a:buClr>
          <a:schemeClr val="tx2"/>
        </a:buClr>
        <a:buFont typeface="Wingdings 2" panose="05020102010507070707" pitchFamily="18" charset="2"/>
        <a:buChar char="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376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376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376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376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7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6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3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2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39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28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15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3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348" userDrawn="1">
          <p15:clr>
            <a:srgbClr val="F26B43"/>
          </p15:clr>
        </p15:guide>
        <p15:guide id="4" pos="356" userDrawn="1">
          <p15:clr>
            <a:srgbClr val="F26B43"/>
          </p15:clr>
        </p15:guide>
        <p15:guide id="5" pos="5885" userDrawn="1">
          <p15:clr>
            <a:srgbClr val="F26B43"/>
          </p15:clr>
        </p15:guide>
        <p15:guide id="6" orient="horz" pos="914" userDrawn="1">
          <p15:clr>
            <a:srgbClr val="F26B43"/>
          </p15:clr>
        </p15:guide>
        <p15:guide id="7" orient="horz" pos="4123" userDrawn="1">
          <p15:clr>
            <a:srgbClr val="F26B43"/>
          </p15:clr>
        </p15:guide>
        <p15:guide id="9" orient="horz" pos="4156" userDrawn="1">
          <p15:clr>
            <a:srgbClr val="F26B43"/>
          </p15:clr>
        </p15:guide>
        <p15:guide id="10" orient="horz" pos="119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1F0BBA18-6343-49DC-BD19-22896DCE5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1684F-781D-4580-A0D3-EB2D3CFE9A32}" type="datetime1">
              <a:rPr lang="de-DE" smtClean="0"/>
              <a:t>05.10.2023</a:t>
            </a:fld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58FEEA9E-5907-44F7-8EB9-A3F7ACE2F5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3750" y="2157223"/>
            <a:ext cx="4936182" cy="1424993"/>
          </a:xfrm>
        </p:spPr>
        <p:txBody>
          <a:bodyPr/>
          <a:lstStyle/>
          <a:p>
            <a:r>
              <a:rPr lang="de-DE" sz="1800" b="1" dirty="0"/>
              <a:t>Alexander Pukhov</a:t>
            </a:r>
            <a:br>
              <a:rPr lang="de-DE" sz="1800" dirty="0"/>
            </a:br>
            <a:r>
              <a:rPr lang="de-DE" sz="1800" dirty="0"/>
              <a:t>Heinrich-Heine-University Dusseldorf</a:t>
            </a:r>
            <a:br>
              <a:rPr lang="de-DE" sz="1800" dirty="0"/>
            </a:br>
            <a:r>
              <a:rPr lang="de-DE" sz="1800" dirty="0"/>
              <a:t>Germany </a:t>
            </a:r>
          </a:p>
          <a:p>
            <a:endParaRPr lang="de-DE" sz="1800" dirty="0"/>
          </a:p>
        </p:txBody>
      </p:sp>
      <p:pic>
        <p:nvPicPr>
          <p:cNvPr id="7" name="Picture 6" descr="AWAKE_white_background.jpg">
            <a:extLst>
              <a:ext uri="{FF2B5EF4-FFF2-40B4-BE49-F238E27FC236}">
                <a16:creationId xmlns:a16="http://schemas.microsoft.com/office/drawing/2014/main" id="{31F3C9B3-C094-4A0E-BAC4-31C4A7CA228C}"/>
              </a:ext>
            </a:extLst>
          </p:cNvPr>
          <p:cNvPicPr>
            <a:picLocks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1192" y="1988840"/>
            <a:ext cx="2376264" cy="12241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2CEDD9C-2B27-46DA-8F6D-594FA504FC87}"/>
              </a:ext>
            </a:extLst>
          </p:cNvPr>
          <p:cNvSpPr txBox="1"/>
          <p:nvPr/>
        </p:nvSpPr>
        <p:spPr>
          <a:xfrm>
            <a:off x="992560" y="3861048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i="1" dirty="0">
                <a:solidFill>
                  <a:srgbClr val="0070C0"/>
                </a:solidFill>
              </a:rPr>
              <a:t>Short proton driver for 125 GeV e-e+</a:t>
            </a:r>
          </a:p>
          <a:p>
            <a:pPr algn="r"/>
            <a:r>
              <a:rPr lang="en-US" sz="3600" i="1" dirty="0">
                <a:solidFill>
                  <a:srgbClr val="0070C0"/>
                </a:solidFill>
              </a:rPr>
              <a:t>(Higgs factory)</a:t>
            </a:r>
            <a:endParaRPr lang="en-US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0255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Overcoming Dephasing: </a:t>
            </a:r>
            <a:br>
              <a:rPr lang="en-US" sz="2800" dirty="0"/>
            </a:br>
            <a:r>
              <a:rPr lang="en-US" sz="2800" dirty="0"/>
              <a:t>Plasma Density Gradient</a:t>
            </a:r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10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p:pic>
        <p:nvPicPr>
          <p:cNvPr id="7" name="Picture 6" descr="AWAKE_white_background.jpg">
            <a:extLst>
              <a:ext uri="{FF2B5EF4-FFF2-40B4-BE49-F238E27FC236}">
                <a16:creationId xmlns:a16="http://schemas.microsoft.com/office/drawing/2014/main" id="{657271E9-A5A4-458A-92CE-9DD0640389F2}"/>
              </a:ext>
            </a:extLst>
          </p:cNvPr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168" y="425449"/>
            <a:ext cx="1366787" cy="7324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48D6F97-89AA-4285-B483-9907EF1768A6}"/>
              </a:ext>
            </a:extLst>
          </p:cNvPr>
          <p:cNvSpPr txBox="1"/>
          <p:nvPr/>
        </p:nvSpPr>
        <p:spPr>
          <a:xfrm>
            <a:off x="570480" y="1467340"/>
            <a:ext cx="8991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Pukhov &amp; Kostyukov Phys. Rev. </a:t>
            </a:r>
            <a:r>
              <a:rPr lang="en-US" sz="1600" b="1" dirty="0"/>
              <a:t>E77</a:t>
            </a:r>
            <a:r>
              <a:rPr lang="en-US" sz="1600" dirty="0"/>
              <a:t>, 025401R (2008)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C5A5D9-EF94-4936-A0E6-8482591D3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998" y="1343440"/>
            <a:ext cx="2171754" cy="51819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B5E986-A0B0-46BA-832C-332EA1007C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6816" y="3584878"/>
            <a:ext cx="4991054" cy="29404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B3B1F3-5386-42F0-B933-E881317ACD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6936" y="1946374"/>
            <a:ext cx="2520280" cy="86285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139B4D0-151F-4D75-8F61-57AE2AA2DBB7}"/>
              </a:ext>
            </a:extLst>
          </p:cNvPr>
          <p:cNvSpPr txBox="1"/>
          <p:nvPr/>
        </p:nvSpPr>
        <p:spPr>
          <a:xfrm>
            <a:off x="4542962" y="2954015"/>
            <a:ext cx="4789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T. </a:t>
            </a:r>
            <a:r>
              <a:rPr lang="en-US" sz="1600" dirty="0" err="1"/>
              <a:t>Katsouleas</a:t>
            </a:r>
            <a:r>
              <a:rPr lang="en-US" sz="1600" dirty="0"/>
              <a:t>, Phys. Rev. A 33, 2056 (1986)</a:t>
            </a:r>
          </a:p>
        </p:txBody>
      </p:sp>
    </p:spTree>
    <p:extLst>
      <p:ext uri="{BB962C8B-B14F-4D97-AF65-F5344CB8AC3E}">
        <p14:creationId xmlns:p14="http://schemas.microsoft.com/office/powerpoint/2010/main" val="755680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Driver dispersion (lengthening)</a:t>
            </a:r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11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p:pic>
        <p:nvPicPr>
          <p:cNvPr id="7" name="Picture 6" descr="AWAKE_white_background.jpg">
            <a:extLst>
              <a:ext uri="{FF2B5EF4-FFF2-40B4-BE49-F238E27FC236}">
                <a16:creationId xmlns:a16="http://schemas.microsoft.com/office/drawing/2014/main" id="{657271E9-A5A4-458A-92CE-9DD0640389F2}"/>
              </a:ext>
            </a:extLst>
          </p:cNvPr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168" y="425449"/>
            <a:ext cx="1366787" cy="7324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4D4E920-72B4-4110-8728-14FE3DC7CAC4}"/>
                  </a:ext>
                </a:extLst>
              </p:cNvPr>
              <p:cNvSpPr txBox="1"/>
              <p:nvPr/>
            </p:nvSpPr>
            <p:spPr>
              <a:xfrm>
                <a:off x="488504" y="1772816"/>
                <a:ext cx="9129464" cy="43422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Assume 300 GeV proton driver and 30% energy spread</a:t>
                </a:r>
                <a:br>
                  <a:rPr lang="en-US" sz="2400" dirty="0"/>
                </a:br>
                <a:endParaRPr lang="en-US" sz="2400" dirty="0"/>
              </a:p>
              <a:p>
                <a:r>
                  <a:rPr lang="en-US" sz="2400" dirty="0"/>
                  <a:t>Protons in the range between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00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00</m:t>
                    </m:r>
                  </m:oMath>
                </a14:m>
                <a:r>
                  <a:rPr lang="en-US" sz="2400" dirty="0"/>
                  <a:t> </a:t>
                </a:r>
                <a:br>
                  <a:rPr lang="en-US" sz="2400" dirty="0"/>
                </a:br>
                <a:endParaRPr lang="en-US" sz="2400" dirty="0"/>
              </a:p>
              <a:p>
                <a:r>
                  <a:rPr lang="en-US" sz="2400" dirty="0"/>
                  <a:t>Driver lengthening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</m:oMath>
                </a14:m>
                <a:r>
                  <a:rPr lang="en-US" sz="2400" dirty="0"/>
                  <a:t> is  </a:t>
                </a:r>
              </a:p>
              <a:p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bSup>
                        </m:e>
                      </m:d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𝑊𝐵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rad</m:t>
                      </m:r>
                    </m:oMath>
                  </m:oMathPara>
                </a14:m>
                <a:endParaRPr lang="en-US" sz="2400" b="0" dirty="0"/>
              </a:p>
              <a:p>
                <a:endParaRPr lang="en-US" sz="2400" dirty="0"/>
              </a:p>
              <a:p>
                <a:r>
                  <a:rPr lang="en-US" sz="2400" dirty="0"/>
                  <a:t>This also means a strong nonlinear evolution of the wake</a:t>
                </a:r>
              </a:p>
              <a:p>
                <a:pPr algn="l"/>
                <a:endParaRPr lang="en-US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4D4E920-72B4-4110-8728-14FE3DC7CA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04" y="1772816"/>
                <a:ext cx="9129464" cy="4342279"/>
              </a:xfrm>
              <a:prstGeom prst="rect">
                <a:avLst/>
              </a:prstGeom>
              <a:blipFill>
                <a:blip r:embed="rId3"/>
                <a:stretch>
                  <a:fillRect l="-1001" t="-9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19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Transverse driver evolution</a:t>
            </a:r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12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p:pic>
        <p:nvPicPr>
          <p:cNvPr id="7" name="Picture 6" descr="AWAKE_white_background.jpg">
            <a:extLst>
              <a:ext uri="{FF2B5EF4-FFF2-40B4-BE49-F238E27FC236}">
                <a16:creationId xmlns:a16="http://schemas.microsoft.com/office/drawing/2014/main" id="{657271E9-A5A4-458A-92CE-9DD0640389F2}"/>
              </a:ext>
            </a:extLst>
          </p:cNvPr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168" y="425449"/>
            <a:ext cx="1366787" cy="7324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4D4E920-72B4-4110-8728-14FE3DC7CAC4}"/>
                  </a:ext>
                </a:extLst>
              </p:cNvPr>
              <p:cNvSpPr txBox="1"/>
              <p:nvPr/>
            </p:nvSpPr>
            <p:spPr>
              <a:xfrm>
                <a:off x="488504" y="1556792"/>
                <a:ext cx="9129464" cy="44971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The driver emittance must match the </a:t>
                </a:r>
                <a:r>
                  <a:rPr lang="en-US" sz="2000" dirty="0" err="1"/>
                  <a:t>wakefield</a:t>
                </a:r>
                <a:r>
                  <a:rPr lang="en-US" sz="2000" dirty="0"/>
                  <a:t>.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For a bubble, we have the matched emittance</a:t>
                </a:r>
              </a:p>
              <a:p>
                <a:endParaRPr lang="en-US" sz="20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rad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b="0" dirty="0"/>
                  <a:t>     or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f>
                              <m:f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1/4</m:t>
                        </m:r>
                      </m:sup>
                    </m:sSup>
                  </m:oMath>
                </a14:m>
                <a:r>
                  <a:rPr lang="en-US" sz="2000" b="0" dirty="0"/>
                  <a:t>,  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000" b="0" dirty="0"/>
                  <a:t> is plasma wavelength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The “matching” is possible for “bubble”, where all particles experience the same focusing strength defined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000" dirty="0"/>
                  <a:t>.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In a quasi-linear regime, the “matched” emittance </a:t>
                </a:r>
                <a:br>
                  <a:rPr lang="en-US" sz="2000" dirty="0"/>
                </a:br>
                <a:r>
                  <a:rPr lang="en-US" sz="2000" dirty="0"/>
                  <a:t>must be </a:t>
                </a:r>
                <a:r>
                  <a:rPr lang="en-US" sz="2000" dirty="0">
                    <a:solidFill>
                      <a:srgbClr val="FF0000"/>
                    </a:solidFill>
                  </a:rPr>
                  <a:t>different for each slice</a:t>
                </a:r>
                <a:r>
                  <a:rPr lang="en-US" sz="2000" dirty="0"/>
                  <a:t> of the driver</a:t>
                </a:r>
                <a:br>
                  <a:rPr lang="en-US" sz="2000" dirty="0"/>
                </a:br>
                <a:endParaRPr lang="en-US" sz="2000" dirty="0"/>
              </a:p>
              <a:p>
                <a:r>
                  <a:rPr lang="en-US" sz="2000" dirty="0"/>
                  <a:t>Driver guiding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</m:oMath>
                </a14:m>
                <a:r>
                  <a:rPr lang="en-US" sz="2000" dirty="0"/>
                  <a:t> might be required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4D4E920-72B4-4110-8728-14FE3DC7CA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04" y="1556792"/>
                <a:ext cx="9129464" cy="4497193"/>
              </a:xfrm>
              <a:prstGeom prst="rect">
                <a:avLst/>
              </a:prstGeom>
              <a:blipFill>
                <a:blip r:embed="rId3"/>
                <a:stretch>
                  <a:fillRect l="-668" t="-542" r="-1268" b="-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7145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Witness matched radius</a:t>
            </a:r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13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p:pic>
        <p:nvPicPr>
          <p:cNvPr id="7" name="Picture 6" descr="AWAKE_white_background.jpg">
            <a:extLst>
              <a:ext uri="{FF2B5EF4-FFF2-40B4-BE49-F238E27FC236}">
                <a16:creationId xmlns:a16="http://schemas.microsoft.com/office/drawing/2014/main" id="{657271E9-A5A4-458A-92CE-9DD0640389F2}"/>
              </a:ext>
            </a:extLst>
          </p:cNvPr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168" y="425449"/>
            <a:ext cx="1366787" cy="73246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4D4E920-72B4-4110-8728-14FE3DC7CAC4}"/>
                  </a:ext>
                </a:extLst>
              </p:cNvPr>
              <p:cNvSpPr txBox="1"/>
              <p:nvPr/>
            </p:nvSpPr>
            <p:spPr>
              <a:xfrm>
                <a:off x="488504" y="1556792"/>
                <a:ext cx="9417496" cy="4137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Let us calculate witness matched radius assuming witness drives its own bubble.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Then, we have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</m:e>
                    </m:rad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1/4</m:t>
                        </m:r>
                      </m:sup>
                    </m:sSup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000" b="0" dirty="0"/>
              </a:p>
              <a:p>
                <a:br>
                  <a:rPr lang="en-US" sz="2000" b="0" dirty="0"/>
                </a:br>
                <a:r>
                  <a:rPr lang="en-US" sz="2000" b="0" dirty="0"/>
                  <a:t>Taking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</m:t>
                    </m:r>
                    <m:r>
                      <a:rPr lang="ru-RU" sz="2000" b="0" i="0" smtClean="0">
                        <a:latin typeface="Cambria Math" panose="02040503050406030204" pitchFamily="18" charset="0"/>
                      </a:rPr>
                      <m:t>00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nm</m:t>
                    </m:r>
                  </m:oMath>
                </a14:m>
                <a:r>
                  <a:rPr lang="en-US" sz="2000" b="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mm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000" dirty="0"/>
                  <a:t> we get for 125 GeV witness 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=2.5×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/>
              </a:p>
              <a:p>
                <a:endParaRPr lang="en-US" sz="20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rad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1/4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300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en-US" sz="2000" dirty="0"/>
              </a:p>
              <a:p>
                <a:endParaRPr lang="en-US" sz="2000" dirty="0"/>
              </a:p>
              <a:p>
                <a:r>
                  <a:rPr lang="en-US" sz="2000" dirty="0"/>
                  <a:t>Presently, we cannot resolve it with LCODE or QV3D as it would require transverse grid steps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≪0.001</m:t>
                    </m:r>
                  </m:oMath>
                </a14:m>
                <a:endParaRPr lang="en-US" sz="20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4D4E920-72B4-4110-8728-14FE3DC7CA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04" y="1556792"/>
                <a:ext cx="9417496" cy="4137543"/>
              </a:xfrm>
              <a:prstGeom prst="rect">
                <a:avLst/>
              </a:prstGeom>
              <a:blipFill>
                <a:blip r:embed="rId3"/>
                <a:stretch>
                  <a:fillRect l="-647" t="-589" b="-10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5859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Efficiency</a:t>
            </a:r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14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p:pic>
        <p:nvPicPr>
          <p:cNvPr id="7" name="Picture 6" descr="AWAKE_white_background.jpg">
            <a:extLst>
              <a:ext uri="{FF2B5EF4-FFF2-40B4-BE49-F238E27FC236}">
                <a16:creationId xmlns:a16="http://schemas.microsoft.com/office/drawing/2014/main" id="{657271E9-A5A4-458A-92CE-9DD0640389F2}"/>
              </a:ext>
            </a:extLst>
          </p:cNvPr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168" y="425449"/>
            <a:ext cx="1366787" cy="73246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4D4E920-72B4-4110-8728-14FE3DC7CAC4}"/>
              </a:ext>
            </a:extLst>
          </p:cNvPr>
          <p:cNvSpPr txBox="1"/>
          <p:nvPr/>
        </p:nvSpPr>
        <p:spPr>
          <a:xfrm>
            <a:off x="488504" y="1525686"/>
            <a:ext cx="9129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Let us assume, we work in the bubble self-generated by the witness (V. Olsen and E. </a:t>
            </a:r>
            <a:r>
              <a:rPr lang="en-US" sz="1600" dirty="0" err="1"/>
              <a:t>Adli</a:t>
            </a:r>
            <a:r>
              <a:rPr lang="en-US" sz="1600" dirty="0"/>
              <a:t>, 2018)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796F7B-FD5B-4600-B7B4-89D4EB5F4F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464" y="2060848"/>
            <a:ext cx="6220693" cy="38676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17A59F8-18E2-4B12-83C9-B70B7DC25D33}"/>
                  </a:ext>
                </a:extLst>
              </p:cNvPr>
              <p:cNvSpPr txBox="1"/>
              <p:nvPr/>
            </p:nvSpPr>
            <p:spPr>
              <a:xfrm>
                <a:off x="6779250" y="2708920"/>
                <a:ext cx="3096344" cy="2081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Then, efficiency is limited by the bubble radius</a:t>
                </a:r>
              </a:p>
              <a:p>
                <a:endParaRPr lang="en-US" sz="1600" dirty="0"/>
              </a:p>
              <a:p>
                <a:endParaRPr lang="en-US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𝑏𝑢𝑏𝑏𝑙𝑒</m:t>
                          </m:r>
                        </m:sub>
                      </m:sSub>
                    </m:oMath>
                  </m:oMathPara>
                </a14:m>
                <a:endParaRPr lang="en-US" sz="1600" b="0" dirty="0"/>
              </a:p>
              <a:p>
                <a:endParaRPr lang="en-US" sz="1600" dirty="0"/>
              </a:p>
              <a:p>
                <a:r>
                  <a:rPr lang="en-US" sz="1600" dirty="0"/>
                  <a:t>Because bubble shields fields outside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17A59F8-18E2-4B12-83C9-B70B7DC25D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9250" y="2708920"/>
                <a:ext cx="3096344" cy="2081083"/>
              </a:xfrm>
              <a:prstGeom prst="rect">
                <a:avLst/>
              </a:prstGeom>
              <a:blipFill>
                <a:blip r:embed="rId4"/>
                <a:stretch>
                  <a:fillRect l="-984" t="-877" b="-29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8578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de-DE" dirty="0"/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15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Foil injection</a:t>
            </a:r>
            <a:endParaRPr lang="de-D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59302D-9AF5-4B12-BED0-2DA97BE54EDD}"/>
              </a:ext>
            </a:extLst>
          </p:cNvPr>
          <p:cNvSpPr txBox="1"/>
          <p:nvPr/>
        </p:nvSpPr>
        <p:spPr>
          <a:xfrm>
            <a:off x="920552" y="2064759"/>
            <a:ext cx="83529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/>
              <a:t>Proton driver with energy &gt;300 GeV required because of dispersion</a:t>
            </a:r>
            <a:br>
              <a:rPr lang="en-US" sz="2800" dirty="0"/>
            </a:br>
            <a:endParaRPr lang="en-US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/>
              <a:t>Witness dephasing can be compensated by proper plasma density profiles</a:t>
            </a:r>
            <a:br>
              <a:rPr lang="en-US" sz="2800" dirty="0"/>
            </a:br>
            <a:endParaRPr lang="en-US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/>
              <a:t>All drawbacks scale down very fast with driver energy. </a:t>
            </a:r>
            <a:r>
              <a:rPr lang="en-US" sz="2800" dirty="0" err="1"/>
              <a:t>TeV</a:t>
            </a:r>
            <a:r>
              <a:rPr lang="en-US" sz="2800" dirty="0"/>
              <a:t> proton </a:t>
            </a:r>
            <a:r>
              <a:rPr lang="en-US" sz="2800"/>
              <a:t>driver avoids all of them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3555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bunch constraints</a:t>
            </a:r>
            <a:endParaRPr lang="de-DE" dirty="0"/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2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p:pic>
        <p:nvPicPr>
          <p:cNvPr id="7" name="Picture 6" descr="AWAKE_white_background.jpg">
            <a:extLst>
              <a:ext uri="{FF2B5EF4-FFF2-40B4-BE49-F238E27FC236}">
                <a16:creationId xmlns:a16="http://schemas.microsoft.com/office/drawing/2014/main" id="{657271E9-A5A4-458A-92CE-9DD0640389F2}"/>
              </a:ext>
            </a:extLst>
          </p:cNvPr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168" y="425449"/>
            <a:ext cx="1366787" cy="73246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4D4E920-72B4-4110-8728-14FE3DC7CAC4}"/>
              </a:ext>
            </a:extLst>
          </p:cNvPr>
          <p:cNvSpPr txBox="1"/>
          <p:nvPr/>
        </p:nvSpPr>
        <p:spPr>
          <a:xfrm>
            <a:off x="920552" y="2060848"/>
            <a:ext cx="8280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sz="2400" dirty="0"/>
              <a:t>Looking for the lowest possible energy, &lt; 1 </a:t>
            </a:r>
            <a:r>
              <a:rPr lang="en-US" sz="2400" dirty="0" err="1"/>
              <a:t>TeV</a:t>
            </a:r>
            <a:br>
              <a:rPr lang="en-US" sz="2400" dirty="0"/>
            </a:br>
            <a:endParaRPr lang="en-US" sz="2400" dirty="0"/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/>
              <a:t>Proton bunch length &gt;100 um</a:t>
            </a:r>
          </a:p>
          <a:p>
            <a:pPr marL="457200" indent="-457200" algn="l">
              <a:buFont typeface="+mj-lt"/>
              <a:buAutoNum type="arabicPeriod"/>
            </a:pPr>
            <a:endParaRPr lang="en-US" sz="2400" dirty="0"/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/>
              <a:t>Maximum population: 1e11 particles</a:t>
            </a:r>
          </a:p>
          <a:p>
            <a:pPr marL="457200" indent="-457200" algn="l">
              <a:buFont typeface="+mj-lt"/>
              <a:buAutoNum type="arabicPeriod"/>
            </a:pPr>
            <a:endParaRPr lang="en-US" sz="2400" dirty="0"/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/>
              <a:t>Transverse emittance ~1 um</a:t>
            </a:r>
            <a:endParaRPr lang="en-US" sz="2400" dirty="0">
              <a:solidFill>
                <a:srgbClr val="FF0000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rgbClr val="FF0000"/>
                </a:solidFill>
              </a:rPr>
              <a:t>Suitable for positron acceleration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69534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 configuration</a:t>
            </a:r>
            <a:endParaRPr lang="de-DE" dirty="0"/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3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p:pic>
        <p:nvPicPr>
          <p:cNvPr id="7" name="Picture 6" descr="AWAKE_white_background.jpg">
            <a:extLst>
              <a:ext uri="{FF2B5EF4-FFF2-40B4-BE49-F238E27FC236}">
                <a16:creationId xmlns:a16="http://schemas.microsoft.com/office/drawing/2014/main" id="{657271E9-A5A4-458A-92CE-9DD0640389F2}"/>
              </a:ext>
            </a:extLst>
          </p:cNvPr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168" y="425449"/>
            <a:ext cx="1366787" cy="73246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4D4E920-72B4-4110-8728-14FE3DC7CAC4}"/>
              </a:ext>
            </a:extLst>
          </p:cNvPr>
          <p:cNvSpPr txBox="1"/>
          <p:nvPr/>
        </p:nvSpPr>
        <p:spPr>
          <a:xfrm>
            <a:off x="1280592" y="1484784"/>
            <a:ext cx="8280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Lotov, </a:t>
            </a:r>
            <a:r>
              <a:rPr lang="en-US" sz="1600" dirty="0" err="1"/>
              <a:t>Tuev</a:t>
            </a:r>
            <a:r>
              <a:rPr lang="en-US" sz="1600" dirty="0"/>
              <a:t> PPCF </a:t>
            </a:r>
            <a:r>
              <a:rPr lang="fr-FR" sz="1600" b="1" dirty="0"/>
              <a:t>63</a:t>
            </a:r>
            <a:r>
              <a:rPr lang="fr-FR" sz="1600" dirty="0"/>
              <a:t> (2021) 125027</a:t>
            </a:r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503F13-FFD6-4AC6-B80D-F5B13B3A58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7016" y="2121892"/>
            <a:ext cx="4487442" cy="3429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4CA926-3FAD-4AA0-8A44-49D145ECF2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505" y="1396728"/>
            <a:ext cx="4320480" cy="514363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64E5491-F095-4FA7-9D24-D1DD4EB2F543}"/>
                  </a:ext>
                </a:extLst>
              </p:cNvPr>
              <p:cNvSpPr txBox="1"/>
              <p:nvPr/>
            </p:nvSpPr>
            <p:spPr>
              <a:xfrm>
                <a:off x="5169024" y="5614646"/>
                <a:ext cx="453650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600" dirty="0"/>
                  <a:t>Overall energy efficiency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≈1⋅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US" sz="1600" b="0" dirty="0"/>
              </a:p>
              <a:p>
                <a:pPr algn="r"/>
                <a:r>
                  <a:rPr lang="en-US" sz="1600" b="1" dirty="0">
                    <a:solidFill>
                      <a:srgbClr val="FF0000"/>
                    </a:solidFill>
                  </a:rPr>
                  <a:t>High </a:t>
                </a:r>
                <a:r>
                  <a:rPr lang="en-US" sz="1600" b="1" dirty="0" err="1">
                    <a:solidFill>
                      <a:srgbClr val="FF0000"/>
                    </a:solidFill>
                  </a:rPr>
                  <a:t>Lumi</a:t>
                </a:r>
                <a:r>
                  <a:rPr lang="en-US" sz="1600" b="1" dirty="0">
                    <a:solidFill>
                      <a:srgbClr val="FF0000"/>
                    </a:solidFill>
                  </a:rPr>
                  <a:t> is needed (John &amp; Jovanni)</a:t>
                </a:r>
              </a:p>
              <a:p>
                <a:pPr algn="r"/>
                <a:r>
                  <a:rPr lang="en-US" sz="1600" dirty="0"/>
                  <a:t>Final witness emittance?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64E5491-F095-4FA7-9D24-D1DD4EB2F5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9024" y="5614646"/>
                <a:ext cx="4536504" cy="830997"/>
              </a:xfrm>
              <a:prstGeom prst="rect">
                <a:avLst/>
              </a:prstGeom>
              <a:blipFill>
                <a:blip r:embed="rId5"/>
                <a:stretch>
                  <a:fillRect t="-2206" r="-672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2454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 proton driver</a:t>
            </a:r>
            <a:endParaRPr lang="de-DE" dirty="0"/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4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p:pic>
        <p:nvPicPr>
          <p:cNvPr id="7" name="Picture 6" descr="AWAKE_white_background.jpg">
            <a:extLst>
              <a:ext uri="{FF2B5EF4-FFF2-40B4-BE49-F238E27FC236}">
                <a16:creationId xmlns:a16="http://schemas.microsoft.com/office/drawing/2014/main" id="{657271E9-A5A4-458A-92CE-9DD0640389F2}"/>
              </a:ext>
            </a:extLst>
          </p:cNvPr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168" y="425449"/>
            <a:ext cx="1366787" cy="73246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4D4E920-72B4-4110-8728-14FE3DC7CAC4}"/>
              </a:ext>
            </a:extLst>
          </p:cNvPr>
          <p:cNvSpPr txBox="1"/>
          <p:nvPr/>
        </p:nvSpPr>
        <p:spPr>
          <a:xfrm>
            <a:off x="632520" y="1323581"/>
            <a:ext cx="8280920" cy="672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A Caldwell, K Lotov, A Pukhov, F Simon Nature Phys. 2008</a:t>
            </a:r>
            <a:br>
              <a:rPr lang="en-US" dirty="0"/>
            </a:br>
            <a:r>
              <a:rPr lang="en-US" dirty="0"/>
              <a:t>1 </a:t>
            </a:r>
            <a:r>
              <a:rPr lang="en-US" dirty="0" err="1"/>
              <a:t>TeV</a:t>
            </a:r>
            <a:r>
              <a:rPr lang="en-US" dirty="0"/>
              <a:t>, 100 um short proton bunch</a:t>
            </a: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13E7DB-3148-41BB-A967-13EFA05718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75399"/>
            <a:ext cx="6558656" cy="41178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7A1947E-7AF4-48AE-A6E4-C6611618A8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1816" y="2521595"/>
            <a:ext cx="1681873" cy="3665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001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Producing short proton driver</a:t>
            </a:r>
            <a:endParaRPr lang="de-DE" dirty="0"/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5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p:pic>
        <p:nvPicPr>
          <p:cNvPr id="7" name="Picture 6" descr="AWAKE_white_background.jpg">
            <a:extLst>
              <a:ext uri="{FF2B5EF4-FFF2-40B4-BE49-F238E27FC236}">
                <a16:creationId xmlns:a16="http://schemas.microsoft.com/office/drawing/2014/main" id="{657271E9-A5A4-458A-92CE-9DD0640389F2}"/>
              </a:ext>
            </a:extLst>
          </p:cNvPr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168" y="425449"/>
            <a:ext cx="1366787" cy="73246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4D4E920-72B4-4110-8728-14FE3DC7CAC4}"/>
              </a:ext>
            </a:extLst>
          </p:cNvPr>
          <p:cNvSpPr txBox="1"/>
          <p:nvPr/>
        </p:nvSpPr>
        <p:spPr>
          <a:xfrm>
            <a:off x="5169024" y="4005064"/>
            <a:ext cx="4429175" cy="154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/>
              <a:t>TeV</a:t>
            </a:r>
            <a:r>
              <a:rPr lang="en-US" dirty="0"/>
              <a:t> proton bunch compression would require km size system</a:t>
            </a:r>
            <a:br>
              <a:rPr lang="en-US" dirty="0"/>
            </a:br>
            <a:endParaRPr lang="en-US" dirty="0"/>
          </a:p>
          <a:p>
            <a:pPr algn="r"/>
            <a:r>
              <a:rPr lang="en-US" dirty="0">
                <a:solidFill>
                  <a:srgbClr val="FF0000"/>
                </a:solidFill>
              </a:rPr>
              <a:t>SPS-like bunch might be compressed </a:t>
            </a:r>
            <a:r>
              <a:rPr lang="en-US" dirty="0"/>
              <a:t>within ~400m and fit into channel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5D63AC-F2B5-422C-BEEC-B662399A71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2600" y="1473172"/>
            <a:ext cx="6753200" cy="15752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44E5E0-D304-4339-96E7-353E8F2C7F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780" y="3212976"/>
            <a:ext cx="4772408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52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Plasma density</a:t>
            </a:r>
            <a:endParaRPr lang="de-DE" dirty="0"/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6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p:pic>
        <p:nvPicPr>
          <p:cNvPr id="7" name="Picture 6" descr="AWAKE_white_background.jpg">
            <a:extLst>
              <a:ext uri="{FF2B5EF4-FFF2-40B4-BE49-F238E27FC236}">
                <a16:creationId xmlns:a16="http://schemas.microsoft.com/office/drawing/2014/main" id="{657271E9-A5A4-458A-92CE-9DD0640389F2}"/>
              </a:ext>
            </a:extLst>
          </p:cNvPr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168" y="425449"/>
            <a:ext cx="1366787" cy="7324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4D4E920-72B4-4110-8728-14FE3DC7CAC4}"/>
                  </a:ext>
                </a:extLst>
              </p:cNvPr>
              <p:cNvSpPr txBox="1"/>
              <p:nvPr/>
            </p:nvSpPr>
            <p:spPr>
              <a:xfrm>
                <a:off x="665066" y="1700808"/>
                <a:ext cx="8280920" cy="4654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2400" dirty="0"/>
                  <a:t>Proton bunch driver length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&gt;100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400" dirty="0"/>
                  <a:t> defines the maximum plasma density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&lt;2</m:t>
                    </m:r>
                  </m:oMath>
                </a14:m>
                <a:r>
                  <a:rPr lang="en-US" sz="2400" dirty="0"/>
                  <a:t> so that </a:t>
                </a:r>
                <a:br>
                  <a:rPr lang="en-US" sz="2400" dirty="0"/>
                </a:br>
                <a:endParaRPr lang="en-US" sz="2400" dirty="0"/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&lt;7×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14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en-US" sz="2400" b="0" dirty="0"/>
              </a:p>
              <a:p>
                <a:pPr algn="l"/>
                <a:endParaRPr lang="en-US" sz="2400" dirty="0"/>
              </a:p>
              <a:p>
                <a:pPr algn="l"/>
                <a:r>
                  <a:rPr lang="en-US" sz="2400" dirty="0"/>
                  <a:t>Driver population to excite a wake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𝑊𝐵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~1</m:t>
                    </m:r>
                  </m:oMath>
                </a14:m>
                <a:r>
                  <a:rPr lang="en-US" sz="2400" dirty="0"/>
                  <a:t> is</a:t>
                </a:r>
              </a:p>
              <a:p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𝜋</m:t>
                      </m:r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bSup>
                    </m:oMath>
                  </m:oMathPara>
                </a14:m>
                <a:endParaRPr lang="en-US" sz="2400" b="0" dirty="0"/>
              </a:p>
              <a:p>
                <a:endParaRPr lang="en-US" sz="2400" dirty="0"/>
              </a:p>
              <a:p>
                <a:pPr algn="l"/>
                <a:endParaRPr lang="en-US" sz="2400" dirty="0"/>
              </a:p>
              <a:p>
                <a:pPr algn="l"/>
                <a:endParaRPr lang="en-US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4D4E920-72B4-4110-8728-14FE3DC7CA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066" y="1700808"/>
                <a:ext cx="8280920" cy="4654736"/>
              </a:xfrm>
              <a:prstGeom prst="rect">
                <a:avLst/>
              </a:prstGeom>
              <a:blipFill>
                <a:blip r:embed="rId3"/>
                <a:stretch>
                  <a:fillRect l="-1104" t="-9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4541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FF0000"/>
                </a:solidFill>
              </a:rPr>
              <a:t>Suitable for positron acceleration</a:t>
            </a:r>
            <a:endParaRPr lang="en-US" sz="2800" dirty="0"/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7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p:pic>
        <p:nvPicPr>
          <p:cNvPr id="7" name="Picture 6" descr="AWAKE_white_background.jpg">
            <a:extLst>
              <a:ext uri="{FF2B5EF4-FFF2-40B4-BE49-F238E27FC236}">
                <a16:creationId xmlns:a16="http://schemas.microsoft.com/office/drawing/2014/main" id="{657271E9-A5A4-458A-92CE-9DD0640389F2}"/>
              </a:ext>
            </a:extLst>
          </p:cNvPr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168" y="425449"/>
            <a:ext cx="1366787" cy="7324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4D4E920-72B4-4110-8728-14FE3DC7CAC4}"/>
                  </a:ext>
                </a:extLst>
              </p:cNvPr>
              <p:cNvSpPr txBox="1"/>
              <p:nvPr/>
            </p:nvSpPr>
            <p:spPr>
              <a:xfrm>
                <a:off x="488504" y="1772816"/>
                <a:ext cx="9129464" cy="40420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2400" dirty="0"/>
                  <a:t>We have to work in the quasi-linear regime, wake amplitude 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𝑊𝐵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&lt;1</m:t>
                      </m:r>
                    </m:oMath>
                  </m:oMathPara>
                </a14:m>
                <a:endParaRPr lang="en-US" sz="2400" dirty="0"/>
              </a:p>
              <a:p>
                <a:pPr algn="l"/>
                <a:r>
                  <a:rPr lang="en-US" sz="2400" dirty="0"/>
                  <a:t>Let us assume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~0.5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𝑊𝐵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 algn="l"/>
                <a:endParaRPr lang="en-US" sz="2400" dirty="0"/>
              </a:p>
              <a:p>
                <a:pPr algn="l"/>
                <a:r>
                  <a:rPr lang="en-US" sz="2400" dirty="0"/>
                  <a:t>The final electron energy is 125 GeV corresponds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~2.5⋅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algn="l"/>
                <a:endParaRPr lang="en-US" sz="2400" dirty="0"/>
              </a:p>
              <a:p>
                <a:r>
                  <a:rPr lang="en-US" sz="2400" dirty="0"/>
                  <a:t>We need acceleration distance </a:t>
                </a:r>
                <a:r>
                  <a:rPr lang="en-US" sz="2400" i="1" dirty="0">
                    <a:latin typeface="Cambria Math" panose="02040503050406030204" pitchFamily="18" charset="0"/>
                  </a:rPr>
                  <a:t>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𝑊𝐵</m:t>
                            </m:r>
                          </m:sub>
                        </m:sSub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~5⋅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r>
                  <a:rPr lang="en-US" sz="2400" dirty="0"/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7×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sz="2400" dirty="0"/>
                  <a:t>, we get 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100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</a:endParaRP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4D4E920-72B4-4110-8728-14FE3DC7CA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04" y="1772816"/>
                <a:ext cx="9129464" cy="4042004"/>
              </a:xfrm>
              <a:prstGeom prst="rect">
                <a:avLst/>
              </a:prstGeom>
              <a:blipFill>
                <a:blip r:embed="rId3"/>
                <a:stretch>
                  <a:fillRect l="-1001" t="-10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3257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Lowest possible proton energy</a:t>
            </a:r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8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p:pic>
        <p:nvPicPr>
          <p:cNvPr id="7" name="Picture 6" descr="AWAKE_white_background.jpg">
            <a:extLst>
              <a:ext uri="{FF2B5EF4-FFF2-40B4-BE49-F238E27FC236}">
                <a16:creationId xmlns:a16="http://schemas.microsoft.com/office/drawing/2014/main" id="{657271E9-A5A4-458A-92CE-9DD0640389F2}"/>
              </a:ext>
            </a:extLst>
          </p:cNvPr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168" y="425449"/>
            <a:ext cx="1366787" cy="7324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4D4E920-72B4-4110-8728-14FE3DC7CAC4}"/>
                  </a:ext>
                </a:extLst>
              </p:cNvPr>
              <p:cNvSpPr txBox="1"/>
              <p:nvPr/>
            </p:nvSpPr>
            <p:spPr>
              <a:xfrm>
                <a:off x="488504" y="1772816"/>
                <a:ext cx="9129464" cy="39814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2400" dirty="0"/>
                  <a:t>Protons are slow. Relative difference for light speed is</a:t>
                </a:r>
              </a:p>
              <a:p>
                <a:pPr algn="l"/>
                <a:endParaRPr lang="en-US" sz="2400" dirty="0"/>
              </a:p>
              <a:p>
                <a:r>
                  <a:rPr lang="en-US" sz="2400" b="0" dirty="0"/>
                  <a:t>		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1−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400" dirty="0"/>
                  <a:t>dephasing. </a:t>
                </a:r>
              </a:p>
              <a:p>
                <a:pPr algn="l"/>
                <a:endParaRPr lang="en-US" sz="2400" dirty="0"/>
              </a:p>
              <a:p>
                <a:pPr marL="457200" indent="-457200" algn="l">
                  <a:buFont typeface="+mj-lt"/>
                  <a:buAutoNum type="arabicPeriod"/>
                </a:pPr>
                <a:r>
                  <a:rPr lang="en-US" sz="2400" dirty="0"/>
                  <a:t>Dephasing relative to the witness. </a:t>
                </a:r>
                <a:br>
                  <a:rPr lang="en-US" sz="2400" dirty="0"/>
                </a:br>
                <a:r>
                  <a:rPr lang="en-US" sz="2400" dirty="0"/>
                  <a:t>Can be compensated by plasma density profile</a:t>
                </a:r>
              </a:p>
              <a:p>
                <a:pPr marL="457200" indent="-457200" algn="l">
                  <a:buFont typeface="+mj-lt"/>
                  <a:buAutoNum type="arabicPeriod"/>
                </a:pPr>
                <a:endParaRPr lang="en-US" sz="2400" dirty="0"/>
              </a:p>
              <a:p>
                <a:pPr marL="457200" indent="-457200" algn="l">
                  <a:buFont typeface="+mj-lt"/>
                  <a:buAutoNum type="arabicPeriod"/>
                </a:pPr>
                <a:r>
                  <a:rPr lang="en-US" sz="2400" dirty="0"/>
                  <a:t>Internal dispersion: </a:t>
                </a:r>
                <a:br>
                  <a:rPr lang="en-US" sz="2400" dirty="0"/>
                </a:br>
                <a:r>
                  <a:rPr lang="en-US" sz="2400" dirty="0"/>
                  <a:t>Lengthening of the proton bunch due to energy spread. </a:t>
                </a:r>
                <a:r>
                  <a:rPr lang="en-US" sz="2400" dirty="0">
                    <a:solidFill>
                      <a:srgbClr val="FF0000"/>
                    </a:solidFill>
                  </a:rPr>
                  <a:t>Ultimately limits the accelerating distance</a:t>
                </a:r>
                <a:r>
                  <a:rPr lang="en-US" sz="2400" dirty="0"/>
                  <a:t>.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4D4E920-72B4-4110-8728-14FE3DC7CA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04" y="1772816"/>
                <a:ext cx="9129464" cy="3981411"/>
              </a:xfrm>
              <a:prstGeom prst="rect">
                <a:avLst/>
              </a:prstGeom>
              <a:blipFill>
                <a:blip r:embed="rId3"/>
                <a:stretch>
                  <a:fillRect l="-1001" t="-1072" b="-26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9842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Dephasing to witness</a:t>
            </a:r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9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p:pic>
        <p:nvPicPr>
          <p:cNvPr id="7" name="Picture 6" descr="AWAKE_white_background.jpg">
            <a:extLst>
              <a:ext uri="{FF2B5EF4-FFF2-40B4-BE49-F238E27FC236}">
                <a16:creationId xmlns:a16="http://schemas.microsoft.com/office/drawing/2014/main" id="{657271E9-A5A4-458A-92CE-9DD0640389F2}"/>
              </a:ext>
            </a:extLst>
          </p:cNvPr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168" y="425449"/>
            <a:ext cx="1366787" cy="7324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4D4E920-72B4-4110-8728-14FE3DC7CAC4}"/>
                  </a:ext>
                </a:extLst>
              </p:cNvPr>
              <p:cNvSpPr txBox="1"/>
              <p:nvPr/>
            </p:nvSpPr>
            <p:spPr>
              <a:xfrm>
                <a:off x="488504" y="1772816"/>
                <a:ext cx="9129464" cy="3760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Assume 300 GeV proton driver,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=300</m:t>
                    </m:r>
                  </m:oMath>
                </a14:m>
                <a:br>
                  <a:rPr lang="en-US" sz="2400" dirty="0"/>
                </a:br>
                <a:br>
                  <a:rPr lang="en-US" sz="2400" dirty="0"/>
                </a:br>
                <a:r>
                  <a:rPr lang="en-US" sz="2400" dirty="0"/>
                  <a:t>Relative difference for light speed is </a:t>
                </a:r>
                <a:br>
                  <a:rPr lang="en-US" sz="2400" dirty="0"/>
                </a:br>
                <a:endParaRPr lang="en-US" sz="2400" dirty="0"/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𝛿𝛽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=1−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=5⋅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−6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400" dirty="0"/>
              </a:p>
              <a:p>
                <a:pPr algn="l"/>
                <a:endParaRPr lang="en-US" sz="2400" dirty="0"/>
              </a:p>
              <a:p>
                <a:r>
                  <a:rPr lang="en-US" sz="2400" dirty="0"/>
                  <a:t>Dephasing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</m:oMath>
                </a14:m>
                <a:r>
                  <a:rPr lang="en-US" sz="2400" dirty="0"/>
                  <a:t> is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𝛿𝛽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𝑊𝐵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rad</m:t>
                    </m:r>
                  </m:oMath>
                </a14:m>
                <a:endParaRPr lang="en-US" sz="2400" dirty="0"/>
              </a:p>
              <a:p>
                <a:pPr algn="l"/>
                <a:endParaRPr lang="en-US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4D4E920-72B4-4110-8728-14FE3DC7CA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04" y="1772816"/>
                <a:ext cx="9129464" cy="3760966"/>
              </a:xfrm>
              <a:prstGeom prst="rect">
                <a:avLst/>
              </a:prstGeom>
              <a:blipFill>
                <a:blip r:embed="rId3"/>
                <a:stretch>
                  <a:fillRect l="-1001" t="-12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616494"/>
      </p:ext>
    </p:extLst>
  </p:cSld>
  <p:clrMapOvr>
    <a:masterClrMapping/>
  </p:clrMapOvr>
</p:sld>
</file>

<file path=ppt/theme/theme1.xml><?xml version="1.0" encoding="utf-8"?>
<a:theme xmlns:a="http://schemas.openxmlformats.org/drawingml/2006/main" name="HHU_PPT_Vorlage">
  <a:themeElements>
    <a:clrScheme name="HHU">
      <a:dk1>
        <a:sysClr val="windowText" lastClr="000000"/>
      </a:dk1>
      <a:lt1>
        <a:sysClr val="window" lastClr="FFFFFF"/>
      </a:lt1>
      <a:dk2>
        <a:srgbClr val="006AB3"/>
      </a:dk2>
      <a:lt2>
        <a:srgbClr val="CCCCCC"/>
      </a:lt2>
      <a:accent1>
        <a:srgbClr val="003964"/>
      </a:accent1>
      <a:accent2>
        <a:srgbClr val="57BAB1"/>
      </a:accent2>
      <a:accent3>
        <a:srgbClr val="EE7F00"/>
      </a:accent3>
      <a:accent4>
        <a:srgbClr val="BE0A26"/>
      </a:accent4>
      <a:accent5>
        <a:srgbClr val="8CB110"/>
      </a:accent5>
      <a:accent6>
        <a:srgbClr val="B5CBD6"/>
      </a:accent6>
      <a:hlink>
        <a:srgbClr val="AEABAB"/>
      </a:hlink>
      <a:folHlink>
        <a:srgbClr val="D0CECE"/>
      </a:folHlink>
    </a:clrScheme>
    <a:fontScheme name="HH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aesentationsvorlage_PowerPoint_16zu9" id="{5432C240-BDD5-054F-A406-4E4602BFBD9E}" vid="{631E2146-DEDF-B143-8946-8023D2D095A2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HHU_PPT_Vorlage</Template>
  <TotalTime>0</TotalTime>
  <Words>762</Words>
  <Application>Microsoft Office PowerPoint</Application>
  <PresentationFormat>A4 Paper (210x297 mm)</PresentationFormat>
  <Paragraphs>124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Cambria Math</vt:lpstr>
      <vt:lpstr>Wingdings 2</vt:lpstr>
      <vt:lpstr>HHU_PPT_Vorlage</vt:lpstr>
      <vt:lpstr>PowerPoint Presentation</vt:lpstr>
      <vt:lpstr>Proton bunch constraints</vt:lpstr>
      <vt:lpstr>AWAKE configuration</vt:lpstr>
      <vt:lpstr>Short proton driver</vt:lpstr>
      <vt:lpstr>Producing short proton driver</vt:lpstr>
      <vt:lpstr>Plasma density</vt:lpstr>
      <vt:lpstr>Suitable for positron acceleration</vt:lpstr>
      <vt:lpstr>Lowest possible proton energy</vt:lpstr>
      <vt:lpstr>Dephasing to witness</vt:lpstr>
      <vt:lpstr>Overcoming Dephasing:  Plasma Density Gradient</vt:lpstr>
      <vt:lpstr>Driver dispersion (lengthening)</vt:lpstr>
      <vt:lpstr>Transverse driver evolution</vt:lpstr>
      <vt:lpstr>Witness matched radius</vt:lpstr>
      <vt:lpstr>Efficiency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Interaction of Extremely Intense Flows of Electromagnetic Energy and QED</dc:title>
  <dc:creator>Lars Reichwein</dc:creator>
  <cp:lastModifiedBy>pukhov</cp:lastModifiedBy>
  <cp:revision>326</cp:revision>
  <dcterms:created xsi:type="dcterms:W3CDTF">2022-07-26T10:28:03Z</dcterms:created>
  <dcterms:modified xsi:type="dcterms:W3CDTF">2023-10-05T09:29:36Z</dcterms:modified>
</cp:coreProperties>
</file>