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modernComment_10E_78BA8350.xml" ContentType="application/vnd.ms-powerpoint.comments+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9" r:id="rId1"/>
  </p:sldMasterIdLst>
  <p:notesMasterIdLst>
    <p:notesMasterId r:id="rId17"/>
  </p:notesMasterIdLst>
  <p:handoutMasterIdLst>
    <p:handoutMasterId r:id="rId18"/>
  </p:handoutMasterIdLst>
  <p:sldIdLst>
    <p:sldId id="256" r:id="rId2"/>
    <p:sldId id="275" r:id="rId3"/>
    <p:sldId id="257" r:id="rId4"/>
    <p:sldId id="272" r:id="rId5"/>
    <p:sldId id="273" r:id="rId6"/>
    <p:sldId id="280" r:id="rId7"/>
    <p:sldId id="276" r:id="rId8"/>
    <p:sldId id="260" r:id="rId9"/>
    <p:sldId id="262" r:id="rId10"/>
    <p:sldId id="289" r:id="rId11"/>
    <p:sldId id="290" r:id="rId12"/>
    <p:sldId id="269" r:id="rId13"/>
    <p:sldId id="270" r:id="rId14"/>
    <p:sldId id="281" r:id="rId15"/>
    <p:sldId id="279" r:id="rId16"/>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5015C65-5428-213D-6B49-B2595D285F71}" name="Daly, Rebecca" initials="DR" userId="S::zcqsdal@ucl.ac.uk::a30b84ab-4b75-4dc3-b01e-f7dfd543b8f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C145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C80676-028A-4A8F-9A69-BE966C4E2F74}" v="4912" dt="2024-06-13T10:00:18.3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77" autoAdjust="0"/>
    <p:restoredTop sz="96247" autoAdjust="0"/>
  </p:normalViewPr>
  <p:slideViewPr>
    <p:cSldViewPr snapToGrid="0" snapToObjects="1">
      <p:cViewPr varScale="1">
        <p:scale>
          <a:sx n="106" d="100"/>
          <a:sy n="106" d="100"/>
        </p:scale>
        <p:origin x="144"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y, Rebecca" userId="a30b84ab-4b75-4dc3-b01e-f7dfd543b8f5" providerId="ADAL" clId="{23C80676-028A-4A8F-9A69-BE966C4E2F74}"/>
    <pc:docChg chg="undo redo custSel addSld delSld modSld sldOrd">
      <pc:chgData name="Daly, Rebecca" userId="a30b84ab-4b75-4dc3-b01e-f7dfd543b8f5" providerId="ADAL" clId="{23C80676-028A-4A8F-9A69-BE966C4E2F74}" dt="2024-06-13T10:00:18.304" v="11667"/>
      <pc:docMkLst>
        <pc:docMk/>
      </pc:docMkLst>
      <pc:sldChg chg="addSp delSp modSp mod setBg addCm delCm modCm">
        <pc:chgData name="Daly, Rebecca" userId="a30b84ab-4b75-4dc3-b01e-f7dfd543b8f5" providerId="ADAL" clId="{23C80676-028A-4A8F-9A69-BE966C4E2F74}" dt="2024-06-12T14:41:09.012" v="9811" actId="20577"/>
        <pc:sldMkLst>
          <pc:docMk/>
          <pc:sldMk cId="1615947237" sldId="256"/>
        </pc:sldMkLst>
        <pc:spChg chg="add del mod">
          <ac:chgData name="Daly, Rebecca" userId="a30b84ab-4b75-4dc3-b01e-f7dfd543b8f5" providerId="ADAL" clId="{23C80676-028A-4A8F-9A69-BE966C4E2F74}" dt="2024-06-11T18:31:49.776" v="7303" actId="478"/>
          <ac:spMkLst>
            <pc:docMk/>
            <pc:sldMk cId="1615947237" sldId="256"/>
            <ac:spMk id="2" creationId="{FB41E6D9-DAA0-C212-FCB4-971F21DC5718}"/>
          </ac:spMkLst>
        </pc:spChg>
        <pc:spChg chg="mod">
          <ac:chgData name="Daly, Rebecca" userId="a30b84ab-4b75-4dc3-b01e-f7dfd543b8f5" providerId="ADAL" clId="{23C80676-028A-4A8F-9A69-BE966C4E2F74}" dt="2024-06-11T18:35:05.657" v="7542" actId="2085"/>
          <ac:spMkLst>
            <pc:docMk/>
            <pc:sldMk cId="1615947237" sldId="256"/>
            <ac:spMk id="5" creationId="{00000000-0000-0000-0000-000000000000}"/>
          </ac:spMkLst>
        </pc:spChg>
        <pc:spChg chg="mod">
          <ac:chgData name="Daly, Rebecca" userId="a30b84ab-4b75-4dc3-b01e-f7dfd543b8f5" providerId="ADAL" clId="{23C80676-028A-4A8F-9A69-BE966C4E2F74}" dt="2024-06-12T14:41:09.012" v="9811" actId="20577"/>
          <ac:spMkLst>
            <pc:docMk/>
            <pc:sldMk cId="1615947237" sldId="256"/>
            <ac:spMk id="7" creationId="{E8ADB5DA-0C3C-5010-11A8-D2294D400295}"/>
          </ac:spMkLst>
        </pc:spChg>
        <pc:picChg chg="del">
          <ac:chgData name="Daly, Rebecca" userId="a30b84ab-4b75-4dc3-b01e-f7dfd543b8f5" providerId="ADAL" clId="{23C80676-028A-4A8F-9A69-BE966C4E2F74}" dt="2024-06-11T18:23:12.623" v="6959" actId="478"/>
          <ac:picMkLst>
            <pc:docMk/>
            <pc:sldMk cId="1615947237" sldId="256"/>
            <ac:picMk id="3" creationId="{99C830A8-A474-A51E-A217-389F80AE35EE}"/>
          </ac:picMkLst>
        </pc:picChg>
        <pc:extLst>
          <p:ext xmlns:p="http://schemas.openxmlformats.org/presentationml/2006/main" uri="{D6D511B9-2390-475A-947B-AFAB55BFBCF1}">
            <pc226:cmChg xmlns:pc226="http://schemas.microsoft.com/office/powerpoint/2022/06/main/command" chg="add del mod">
              <pc226:chgData name="Daly, Rebecca" userId="a30b84ab-4b75-4dc3-b01e-f7dfd543b8f5" providerId="ADAL" clId="{23C80676-028A-4A8F-9A69-BE966C4E2F74}" dt="2024-06-11T18:35:39.494" v="7547"/>
              <pc2:cmMkLst xmlns:pc2="http://schemas.microsoft.com/office/powerpoint/2019/9/main/command">
                <pc:docMk/>
                <pc:sldMk cId="1615947237" sldId="256"/>
                <pc2:cmMk id="{97C46B1E-470C-49C8-ADCE-1F0D99A149A3}"/>
              </pc2:cmMkLst>
            </pc226:cmChg>
          </p:ext>
        </pc:extLst>
      </pc:sldChg>
      <pc:sldChg chg="addSp delSp modSp mod modAnim">
        <pc:chgData name="Daly, Rebecca" userId="a30b84ab-4b75-4dc3-b01e-f7dfd543b8f5" providerId="ADAL" clId="{23C80676-028A-4A8F-9A69-BE966C4E2F74}" dt="2024-06-11T18:40:08.580" v="7558" actId="1076"/>
        <pc:sldMkLst>
          <pc:docMk/>
          <pc:sldMk cId="1584577814" sldId="257"/>
        </pc:sldMkLst>
        <pc:spChg chg="add mod">
          <ac:chgData name="Daly, Rebecca" userId="a30b84ab-4b75-4dc3-b01e-f7dfd543b8f5" providerId="ADAL" clId="{23C80676-028A-4A8F-9A69-BE966C4E2F74}" dt="2024-06-10T09:45:02.350" v="4637"/>
          <ac:spMkLst>
            <pc:docMk/>
            <pc:sldMk cId="1584577814" sldId="257"/>
            <ac:spMk id="2" creationId="{0C336F82-5F83-5618-A0C7-DB8706785B5A}"/>
          </ac:spMkLst>
        </pc:spChg>
        <pc:spChg chg="del">
          <ac:chgData name="Daly, Rebecca" userId="a30b84ab-4b75-4dc3-b01e-f7dfd543b8f5" providerId="ADAL" clId="{23C80676-028A-4A8F-9A69-BE966C4E2F74}" dt="2024-06-03T11:47:40.361" v="1" actId="478"/>
          <ac:spMkLst>
            <pc:docMk/>
            <pc:sldMk cId="1584577814" sldId="257"/>
            <ac:spMk id="2" creationId="{35A2AAA0-F839-2EC8-467B-DC1F493B4137}"/>
          </ac:spMkLst>
        </pc:spChg>
        <pc:spChg chg="mod">
          <ac:chgData name="Daly, Rebecca" userId="a30b84ab-4b75-4dc3-b01e-f7dfd543b8f5" providerId="ADAL" clId="{23C80676-028A-4A8F-9A69-BE966C4E2F74}" dt="2024-06-11T18:40:08.580" v="7558" actId="1076"/>
          <ac:spMkLst>
            <pc:docMk/>
            <pc:sldMk cId="1584577814" sldId="257"/>
            <ac:spMk id="5" creationId="{00000000-0000-0000-0000-000000000000}"/>
          </ac:spMkLst>
        </pc:spChg>
        <pc:picChg chg="add mod">
          <ac:chgData name="Daly, Rebecca" userId="a30b84ab-4b75-4dc3-b01e-f7dfd543b8f5" providerId="ADAL" clId="{23C80676-028A-4A8F-9A69-BE966C4E2F74}" dt="2024-06-10T09:45:40.645" v="4646" actId="14100"/>
          <ac:picMkLst>
            <pc:docMk/>
            <pc:sldMk cId="1584577814" sldId="257"/>
            <ac:picMk id="1026" creationId="{A1D77679-22C9-47EB-DF7A-2063AD6E35FD}"/>
          </ac:picMkLst>
        </pc:picChg>
        <pc:picChg chg="add del mod">
          <ac:chgData name="Daly, Rebecca" userId="a30b84ab-4b75-4dc3-b01e-f7dfd543b8f5" providerId="ADAL" clId="{23C80676-028A-4A8F-9A69-BE966C4E2F74}" dt="2024-06-11T12:25:35.652" v="6236" actId="478"/>
          <ac:picMkLst>
            <pc:docMk/>
            <pc:sldMk cId="1584577814" sldId="257"/>
            <ac:picMk id="1028" creationId="{8550D341-CB33-9A0F-A4E8-025E16AE1B8C}"/>
          </ac:picMkLst>
        </pc:picChg>
      </pc:sldChg>
      <pc:sldChg chg="del">
        <pc:chgData name="Daly, Rebecca" userId="a30b84ab-4b75-4dc3-b01e-f7dfd543b8f5" providerId="ADAL" clId="{23C80676-028A-4A8F-9A69-BE966C4E2F74}" dt="2024-06-03T11:59:22.753" v="2" actId="2696"/>
        <pc:sldMkLst>
          <pc:docMk/>
          <pc:sldMk cId="242822414" sldId="258"/>
        </pc:sldMkLst>
      </pc:sldChg>
      <pc:sldChg chg="del">
        <pc:chgData name="Daly, Rebecca" userId="a30b84ab-4b75-4dc3-b01e-f7dfd543b8f5" providerId="ADAL" clId="{23C80676-028A-4A8F-9A69-BE966C4E2F74}" dt="2024-06-03T12:01:17.737" v="15" actId="2696"/>
        <pc:sldMkLst>
          <pc:docMk/>
          <pc:sldMk cId="1494366073" sldId="259"/>
        </pc:sldMkLst>
      </pc:sldChg>
      <pc:sldChg chg="addSp delSp modSp mod modAnim">
        <pc:chgData name="Daly, Rebecca" userId="a30b84ab-4b75-4dc3-b01e-f7dfd543b8f5" providerId="ADAL" clId="{23C80676-028A-4A8F-9A69-BE966C4E2F74}" dt="2024-06-13T08:37:36.706" v="11177" actId="120"/>
        <pc:sldMkLst>
          <pc:docMk/>
          <pc:sldMk cId="2713098150" sldId="260"/>
        </pc:sldMkLst>
        <pc:spChg chg="mod">
          <ac:chgData name="Daly, Rebecca" userId="a30b84ab-4b75-4dc3-b01e-f7dfd543b8f5" providerId="ADAL" clId="{23C80676-028A-4A8F-9A69-BE966C4E2F74}" dt="2024-06-11T08:08:04.275" v="6202" actId="20577"/>
          <ac:spMkLst>
            <pc:docMk/>
            <pc:sldMk cId="2713098150" sldId="260"/>
            <ac:spMk id="2" creationId="{591284EE-2376-AC7A-94AA-D65B214E5E21}"/>
          </ac:spMkLst>
        </pc:spChg>
        <pc:spChg chg="del mod">
          <ac:chgData name="Daly, Rebecca" userId="a30b84ab-4b75-4dc3-b01e-f7dfd543b8f5" providerId="ADAL" clId="{23C80676-028A-4A8F-9A69-BE966C4E2F74}" dt="2024-06-10T23:34:08.220" v="5813" actId="478"/>
          <ac:spMkLst>
            <pc:docMk/>
            <pc:sldMk cId="2713098150" sldId="260"/>
            <ac:spMk id="3" creationId="{2FB0549B-4840-2B81-C498-BD8DD5CF065C}"/>
          </ac:spMkLst>
        </pc:spChg>
        <pc:spChg chg="add mod">
          <ac:chgData name="Daly, Rebecca" userId="a30b84ab-4b75-4dc3-b01e-f7dfd543b8f5" providerId="ADAL" clId="{23C80676-028A-4A8F-9A69-BE966C4E2F74}" dt="2024-06-13T08:37:36.706" v="11177" actId="120"/>
          <ac:spMkLst>
            <pc:docMk/>
            <pc:sldMk cId="2713098150" sldId="260"/>
            <ac:spMk id="5" creationId="{4F684233-4D7C-CE7D-E402-913967F3CE1B}"/>
          </ac:spMkLst>
        </pc:spChg>
        <pc:spChg chg="add del mod">
          <ac:chgData name="Daly, Rebecca" userId="a30b84ab-4b75-4dc3-b01e-f7dfd543b8f5" providerId="ADAL" clId="{23C80676-028A-4A8F-9A69-BE966C4E2F74}" dt="2024-06-10T23:34:10.997" v="5814" actId="478"/>
          <ac:spMkLst>
            <pc:docMk/>
            <pc:sldMk cId="2713098150" sldId="260"/>
            <ac:spMk id="6" creationId="{0995533D-DE6B-9A38-B7E1-C336650CA585}"/>
          </ac:spMkLst>
        </pc:spChg>
        <pc:spChg chg="add mod">
          <ac:chgData name="Daly, Rebecca" userId="a30b84ab-4b75-4dc3-b01e-f7dfd543b8f5" providerId="ADAL" clId="{23C80676-028A-4A8F-9A69-BE966C4E2F74}" dt="2024-06-12T21:16:30.395" v="10334" actId="113"/>
          <ac:spMkLst>
            <pc:docMk/>
            <pc:sldMk cId="2713098150" sldId="260"/>
            <ac:spMk id="7" creationId="{4D8D1CE3-58ED-6495-03B4-C6897DA44AF0}"/>
          </ac:spMkLst>
        </pc:spChg>
        <pc:spChg chg="add mod">
          <ac:chgData name="Daly, Rebecca" userId="a30b84ab-4b75-4dc3-b01e-f7dfd543b8f5" providerId="ADAL" clId="{23C80676-028A-4A8F-9A69-BE966C4E2F74}" dt="2024-06-12T19:59:13.749" v="10153" actId="1076"/>
          <ac:spMkLst>
            <pc:docMk/>
            <pc:sldMk cId="2713098150" sldId="260"/>
            <ac:spMk id="9" creationId="{F263B48F-2209-2668-1EB6-03FDFDD07040}"/>
          </ac:spMkLst>
        </pc:spChg>
        <pc:picChg chg="add mod">
          <ac:chgData name="Daly, Rebecca" userId="a30b84ab-4b75-4dc3-b01e-f7dfd543b8f5" providerId="ADAL" clId="{23C80676-028A-4A8F-9A69-BE966C4E2F74}" dt="2024-06-11T12:28:54.396" v="6261" actId="1076"/>
          <ac:picMkLst>
            <pc:docMk/>
            <pc:sldMk cId="2713098150" sldId="260"/>
            <ac:picMk id="4" creationId="{337971E5-8938-1C74-9303-39BC57CC1E85}"/>
          </ac:picMkLst>
        </pc:picChg>
        <pc:cxnChg chg="add mod">
          <ac:chgData name="Daly, Rebecca" userId="a30b84ab-4b75-4dc3-b01e-f7dfd543b8f5" providerId="ADAL" clId="{23C80676-028A-4A8F-9A69-BE966C4E2F74}" dt="2024-06-12T19:59:04.684" v="10150" actId="14100"/>
          <ac:cxnSpMkLst>
            <pc:docMk/>
            <pc:sldMk cId="2713098150" sldId="260"/>
            <ac:cxnSpMk id="6" creationId="{7F54E9CC-C3E2-29CB-7558-EBD40D16FE1D}"/>
          </ac:cxnSpMkLst>
        </pc:cxnChg>
      </pc:sldChg>
      <pc:sldChg chg="modSp del">
        <pc:chgData name="Daly, Rebecca" userId="a30b84ab-4b75-4dc3-b01e-f7dfd543b8f5" providerId="ADAL" clId="{23C80676-028A-4A8F-9A69-BE966C4E2F74}" dt="2024-06-09T16:55:12.879" v="3074" actId="2696"/>
        <pc:sldMkLst>
          <pc:docMk/>
          <pc:sldMk cId="2748120297" sldId="261"/>
        </pc:sldMkLst>
        <pc:spChg chg="mod">
          <ac:chgData name="Daly, Rebecca" userId="a30b84ab-4b75-4dc3-b01e-f7dfd543b8f5" providerId="ADAL" clId="{23C80676-028A-4A8F-9A69-BE966C4E2F74}" dt="2024-06-09T14:53:35.210" v="2672" actId="123"/>
          <ac:spMkLst>
            <pc:docMk/>
            <pc:sldMk cId="2748120297" sldId="261"/>
            <ac:spMk id="3" creationId="{448E8E82-B4E9-985F-5E7D-49B938B92FA9}"/>
          </ac:spMkLst>
        </pc:spChg>
      </pc:sldChg>
      <pc:sldChg chg="addSp delSp modSp mod modTransition modAnim">
        <pc:chgData name="Daly, Rebecca" userId="a30b84ab-4b75-4dc3-b01e-f7dfd543b8f5" providerId="ADAL" clId="{23C80676-028A-4A8F-9A69-BE966C4E2F74}" dt="2024-06-13T09:57:39.788" v="11643" actId="1076"/>
        <pc:sldMkLst>
          <pc:docMk/>
          <pc:sldMk cId="1065971095" sldId="262"/>
        </pc:sldMkLst>
        <pc:spChg chg="mod">
          <ac:chgData name="Daly, Rebecca" userId="a30b84ab-4b75-4dc3-b01e-f7dfd543b8f5" providerId="ADAL" clId="{23C80676-028A-4A8F-9A69-BE966C4E2F74}" dt="2024-06-09T21:59:48.296" v="4163" actId="20577"/>
          <ac:spMkLst>
            <pc:docMk/>
            <pc:sldMk cId="1065971095" sldId="262"/>
            <ac:spMk id="2" creationId="{BB12AA3A-A822-CF1E-2891-D358F9B3D6D6}"/>
          </ac:spMkLst>
        </pc:spChg>
        <pc:spChg chg="mod">
          <ac:chgData name="Daly, Rebecca" userId="a30b84ab-4b75-4dc3-b01e-f7dfd543b8f5" providerId="ADAL" clId="{23C80676-028A-4A8F-9A69-BE966C4E2F74}" dt="2024-06-12T22:59:03.281" v="11020" actId="20577"/>
          <ac:spMkLst>
            <pc:docMk/>
            <pc:sldMk cId="1065971095" sldId="262"/>
            <ac:spMk id="4" creationId="{48CF6E7B-34E6-0091-3518-3C65DADC145D}"/>
          </ac:spMkLst>
        </pc:spChg>
        <pc:graphicFrameChg chg="add mod">
          <ac:chgData name="Daly, Rebecca" userId="a30b84ab-4b75-4dc3-b01e-f7dfd543b8f5" providerId="ADAL" clId="{23C80676-028A-4A8F-9A69-BE966C4E2F74}" dt="2024-06-12T14:40:38.677" v="9800" actId="1076"/>
          <ac:graphicFrameMkLst>
            <pc:docMk/>
            <pc:sldMk cId="1065971095" sldId="262"/>
            <ac:graphicFrameMk id="7" creationId="{9F7FC530-7E52-59E6-DD13-E2C6D57B59B0}"/>
          </ac:graphicFrameMkLst>
        </pc:graphicFrameChg>
        <pc:picChg chg="add del mod">
          <ac:chgData name="Daly, Rebecca" userId="a30b84ab-4b75-4dc3-b01e-f7dfd543b8f5" providerId="ADAL" clId="{23C80676-028A-4A8F-9A69-BE966C4E2F74}" dt="2024-06-12T14:32:57.482" v="9781" actId="478"/>
          <ac:picMkLst>
            <pc:docMk/>
            <pc:sldMk cId="1065971095" sldId="262"/>
            <ac:picMk id="3" creationId="{A874AC15-BFD8-6509-EC20-84BAC8A34A63}"/>
          </ac:picMkLst>
        </pc:picChg>
        <pc:picChg chg="del">
          <ac:chgData name="Daly, Rebecca" userId="a30b84ab-4b75-4dc3-b01e-f7dfd543b8f5" providerId="ADAL" clId="{23C80676-028A-4A8F-9A69-BE966C4E2F74}" dt="2024-06-09T16:56:09.876" v="3075" actId="478"/>
          <ac:picMkLst>
            <pc:docMk/>
            <pc:sldMk cId="1065971095" sldId="262"/>
            <ac:picMk id="6" creationId="{8F91714F-5DA0-F394-CA4D-87603B324AAE}"/>
          </ac:picMkLst>
        </pc:picChg>
        <pc:picChg chg="add del mod modCrop">
          <ac:chgData name="Daly, Rebecca" userId="a30b84ab-4b75-4dc3-b01e-f7dfd543b8f5" providerId="ADAL" clId="{23C80676-028A-4A8F-9A69-BE966C4E2F74}" dt="2024-06-12T14:40:01.525" v="9793" actId="478"/>
          <ac:picMkLst>
            <pc:docMk/>
            <pc:sldMk cId="1065971095" sldId="262"/>
            <ac:picMk id="6" creationId="{8FFF64A3-5FDC-2820-2CCF-C403E45D7CB0}"/>
          </ac:picMkLst>
        </pc:picChg>
        <pc:cxnChg chg="add mod">
          <ac:chgData name="Daly, Rebecca" userId="a30b84ab-4b75-4dc3-b01e-f7dfd543b8f5" providerId="ADAL" clId="{23C80676-028A-4A8F-9A69-BE966C4E2F74}" dt="2024-06-13T09:57:39.788" v="11643" actId="1076"/>
          <ac:cxnSpMkLst>
            <pc:docMk/>
            <pc:sldMk cId="1065971095" sldId="262"/>
            <ac:cxnSpMk id="5" creationId="{97ED0A67-8C73-67A0-2829-2AA251FB6C5C}"/>
          </ac:cxnSpMkLst>
        </pc:cxnChg>
      </pc:sldChg>
      <pc:sldChg chg="delSp modSp del mod">
        <pc:chgData name="Daly, Rebecca" userId="a30b84ab-4b75-4dc3-b01e-f7dfd543b8f5" providerId="ADAL" clId="{23C80676-028A-4A8F-9A69-BE966C4E2F74}" dt="2024-06-06T12:32:23.179" v="2327" actId="2696"/>
        <pc:sldMkLst>
          <pc:docMk/>
          <pc:sldMk cId="2050804541" sldId="264"/>
        </pc:sldMkLst>
        <pc:spChg chg="mod">
          <ac:chgData name="Daly, Rebecca" userId="a30b84ab-4b75-4dc3-b01e-f7dfd543b8f5" providerId="ADAL" clId="{23C80676-028A-4A8F-9A69-BE966C4E2F74}" dt="2024-06-03T12:07:32.850" v="18" actId="6549"/>
          <ac:spMkLst>
            <pc:docMk/>
            <pc:sldMk cId="2050804541" sldId="264"/>
            <ac:spMk id="3" creationId="{5CBCBC7D-BF09-65D2-0934-F5552138D146}"/>
          </ac:spMkLst>
        </pc:spChg>
        <pc:cxnChg chg="del">
          <ac:chgData name="Daly, Rebecca" userId="a30b84ab-4b75-4dc3-b01e-f7dfd543b8f5" providerId="ADAL" clId="{23C80676-028A-4A8F-9A69-BE966C4E2F74}" dt="2024-06-05T20:56:21.984" v="972" actId="478"/>
          <ac:cxnSpMkLst>
            <pc:docMk/>
            <pc:sldMk cId="2050804541" sldId="264"/>
            <ac:cxnSpMk id="5" creationId="{9761E500-499D-1FC5-31E8-37C20815CCE0}"/>
          </ac:cxnSpMkLst>
        </pc:cxnChg>
      </pc:sldChg>
      <pc:sldChg chg="addSp delSp modSp del mod ord modShow">
        <pc:chgData name="Daly, Rebecca" userId="a30b84ab-4b75-4dc3-b01e-f7dfd543b8f5" providerId="ADAL" clId="{23C80676-028A-4A8F-9A69-BE966C4E2F74}" dt="2024-06-13T09:52:39.558" v="11602" actId="47"/>
        <pc:sldMkLst>
          <pc:docMk/>
          <pc:sldMk cId="95181120" sldId="265"/>
        </pc:sldMkLst>
        <pc:spChg chg="mod">
          <ac:chgData name="Daly, Rebecca" userId="a30b84ab-4b75-4dc3-b01e-f7dfd543b8f5" providerId="ADAL" clId="{23C80676-028A-4A8F-9A69-BE966C4E2F74}" dt="2024-06-11T12:32:36.551" v="6286" actId="120"/>
          <ac:spMkLst>
            <pc:docMk/>
            <pc:sldMk cId="95181120" sldId="265"/>
            <ac:spMk id="3" creationId="{2AB452CE-E7A4-735A-0A71-690FA07E4A17}"/>
          </ac:spMkLst>
        </pc:spChg>
        <pc:spChg chg="add del mod">
          <ac:chgData name="Daly, Rebecca" userId="a30b84ab-4b75-4dc3-b01e-f7dfd543b8f5" providerId="ADAL" clId="{23C80676-028A-4A8F-9A69-BE966C4E2F74}" dt="2024-06-10T18:33:01.427" v="5391"/>
          <ac:spMkLst>
            <pc:docMk/>
            <pc:sldMk cId="95181120" sldId="265"/>
            <ac:spMk id="7" creationId="{2E152240-86D9-651F-7364-799E510A57EA}"/>
          </ac:spMkLst>
        </pc:spChg>
        <pc:spChg chg="add del mod">
          <ac:chgData name="Daly, Rebecca" userId="a30b84ab-4b75-4dc3-b01e-f7dfd543b8f5" providerId="ADAL" clId="{23C80676-028A-4A8F-9A69-BE966C4E2F74}" dt="2024-06-10T18:33:01.429" v="5393"/>
          <ac:spMkLst>
            <pc:docMk/>
            <pc:sldMk cId="95181120" sldId="265"/>
            <ac:spMk id="8" creationId="{BBCF2FD1-E8F1-F874-47A9-E5D80635C9DD}"/>
          </ac:spMkLst>
        </pc:spChg>
        <pc:spChg chg="add mod">
          <ac:chgData name="Daly, Rebecca" userId="a30b84ab-4b75-4dc3-b01e-f7dfd543b8f5" providerId="ADAL" clId="{23C80676-028A-4A8F-9A69-BE966C4E2F74}" dt="2024-06-10T18:32:55.254" v="5389" actId="1076"/>
          <ac:spMkLst>
            <pc:docMk/>
            <pc:sldMk cId="95181120" sldId="265"/>
            <ac:spMk id="9" creationId="{161151E3-A8E4-1B17-7C98-17A1EA0B9664}"/>
          </ac:spMkLst>
        </pc:spChg>
        <pc:picChg chg="add del mod">
          <ac:chgData name="Daly, Rebecca" userId="a30b84ab-4b75-4dc3-b01e-f7dfd543b8f5" providerId="ADAL" clId="{23C80676-028A-4A8F-9A69-BE966C4E2F74}" dt="2024-06-10T18:22:42.265" v="5256" actId="478"/>
          <ac:picMkLst>
            <pc:docMk/>
            <pc:sldMk cId="95181120" sldId="265"/>
            <ac:picMk id="4" creationId="{3D878F6B-D2AE-0614-8C4D-AD3C388122EB}"/>
          </ac:picMkLst>
        </pc:picChg>
        <pc:picChg chg="add mod ord">
          <ac:chgData name="Daly, Rebecca" userId="a30b84ab-4b75-4dc3-b01e-f7dfd543b8f5" providerId="ADAL" clId="{23C80676-028A-4A8F-9A69-BE966C4E2F74}" dt="2024-06-10T18:32:45.796" v="5387" actId="1076"/>
          <ac:picMkLst>
            <pc:docMk/>
            <pc:sldMk cId="95181120" sldId="265"/>
            <ac:picMk id="6" creationId="{10137A89-22D4-8D7A-B360-E0391871F7F3}"/>
          </ac:picMkLst>
        </pc:picChg>
      </pc:sldChg>
      <pc:sldChg chg="modSp del mod">
        <pc:chgData name="Daly, Rebecca" userId="a30b84ab-4b75-4dc3-b01e-f7dfd543b8f5" providerId="ADAL" clId="{23C80676-028A-4A8F-9A69-BE966C4E2F74}" dt="2024-06-09T16:58:53.377" v="3123" actId="2696"/>
        <pc:sldMkLst>
          <pc:docMk/>
          <pc:sldMk cId="305010527" sldId="266"/>
        </pc:sldMkLst>
        <pc:spChg chg="mod">
          <ac:chgData name="Daly, Rebecca" userId="a30b84ab-4b75-4dc3-b01e-f7dfd543b8f5" providerId="ADAL" clId="{23C80676-028A-4A8F-9A69-BE966C4E2F74}" dt="2024-06-04T12:06:13.767" v="199" actId="20577"/>
          <ac:spMkLst>
            <pc:docMk/>
            <pc:sldMk cId="305010527" sldId="266"/>
            <ac:spMk id="2" creationId="{ACEC4A10-7A4F-1AAB-0FB0-2907799C1B35}"/>
          </ac:spMkLst>
        </pc:spChg>
        <pc:spChg chg="mod">
          <ac:chgData name="Daly, Rebecca" userId="a30b84ab-4b75-4dc3-b01e-f7dfd543b8f5" providerId="ADAL" clId="{23C80676-028A-4A8F-9A69-BE966C4E2F74}" dt="2024-06-09T14:53:58.548" v="2674" actId="123"/>
          <ac:spMkLst>
            <pc:docMk/>
            <pc:sldMk cId="305010527" sldId="266"/>
            <ac:spMk id="4" creationId="{F59F2BA3-2C79-5479-255E-D8BD8C454234}"/>
          </ac:spMkLst>
        </pc:spChg>
      </pc:sldChg>
      <pc:sldChg chg="modSp del mod">
        <pc:chgData name="Daly, Rebecca" userId="a30b84ab-4b75-4dc3-b01e-f7dfd543b8f5" providerId="ADAL" clId="{23C80676-028A-4A8F-9A69-BE966C4E2F74}" dt="2024-06-03T12:00:30.566" v="14" actId="2696"/>
        <pc:sldMkLst>
          <pc:docMk/>
          <pc:sldMk cId="1864216402" sldId="267"/>
        </pc:sldMkLst>
        <pc:picChg chg="mod">
          <ac:chgData name="Daly, Rebecca" userId="a30b84ab-4b75-4dc3-b01e-f7dfd543b8f5" providerId="ADAL" clId="{23C80676-028A-4A8F-9A69-BE966C4E2F74}" dt="2024-06-03T11:59:41.782" v="3" actId="1076"/>
          <ac:picMkLst>
            <pc:docMk/>
            <pc:sldMk cId="1864216402" sldId="267"/>
            <ac:picMk id="6" creationId="{F9992DD6-FBA3-5EDC-22C1-1261992504DD}"/>
          </ac:picMkLst>
        </pc:picChg>
      </pc:sldChg>
      <pc:sldChg chg="addSp delSp modSp del mod modTransition delAnim modAnim addCm delCm modCm">
        <pc:chgData name="Daly, Rebecca" userId="a30b84ab-4b75-4dc3-b01e-f7dfd543b8f5" providerId="ADAL" clId="{23C80676-028A-4A8F-9A69-BE966C4E2F74}" dt="2024-06-12T19:39:45.300" v="9943" actId="2696"/>
        <pc:sldMkLst>
          <pc:docMk/>
          <pc:sldMk cId="262951389" sldId="268"/>
        </pc:sldMkLst>
        <pc:spChg chg="del mod">
          <ac:chgData name="Daly, Rebecca" userId="a30b84ab-4b75-4dc3-b01e-f7dfd543b8f5" providerId="ADAL" clId="{23C80676-028A-4A8F-9A69-BE966C4E2F74}" dt="2024-06-12T15:06:36.106" v="9926" actId="478"/>
          <ac:spMkLst>
            <pc:docMk/>
            <pc:sldMk cId="262951389" sldId="268"/>
            <ac:spMk id="4" creationId="{D482D47F-2100-E3E8-993C-BA8CBB2102C5}"/>
          </ac:spMkLst>
        </pc:spChg>
        <pc:spChg chg="add mod">
          <ac:chgData name="Daly, Rebecca" userId="a30b84ab-4b75-4dc3-b01e-f7dfd543b8f5" providerId="ADAL" clId="{23C80676-028A-4A8F-9A69-BE966C4E2F74}" dt="2024-06-12T15:08:19.542" v="9937" actId="1076"/>
          <ac:spMkLst>
            <pc:docMk/>
            <pc:sldMk cId="262951389" sldId="268"/>
            <ac:spMk id="5" creationId="{F10A3FFC-5A7F-7AAE-343C-64468D0875AB}"/>
          </ac:spMkLst>
        </pc:spChg>
        <pc:spChg chg="add mod">
          <ac:chgData name="Daly, Rebecca" userId="a30b84ab-4b75-4dc3-b01e-f7dfd543b8f5" providerId="ADAL" clId="{23C80676-028A-4A8F-9A69-BE966C4E2F74}" dt="2024-06-12T15:08:13.502" v="9936" actId="1076"/>
          <ac:spMkLst>
            <pc:docMk/>
            <pc:sldMk cId="262951389" sldId="268"/>
            <ac:spMk id="6" creationId="{8C2C22B9-5BE7-4392-A8F1-8AE317A62E29}"/>
          </ac:spMkLst>
        </pc:spChg>
        <pc:spChg chg="add mod">
          <ac:chgData name="Daly, Rebecca" userId="a30b84ab-4b75-4dc3-b01e-f7dfd543b8f5" providerId="ADAL" clId="{23C80676-028A-4A8F-9A69-BE966C4E2F74}" dt="2024-06-12T15:08:13.502" v="9936" actId="1076"/>
          <ac:spMkLst>
            <pc:docMk/>
            <pc:sldMk cId="262951389" sldId="268"/>
            <ac:spMk id="7" creationId="{F93157E0-C789-9085-EA31-0FA9C992432B}"/>
          </ac:spMkLst>
        </pc:spChg>
        <pc:spChg chg="add del mod">
          <ac:chgData name="Daly, Rebecca" userId="a30b84ab-4b75-4dc3-b01e-f7dfd543b8f5" providerId="ADAL" clId="{23C80676-028A-4A8F-9A69-BE966C4E2F74}" dt="2024-06-12T15:06:39.946" v="9927" actId="478"/>
          <ac:spMkLst>
            <pc:docMk/>
            <pc:sldMk cId="262951389" sldId="268"/>
            <ac:spMk id="8" creationId="{090F5721-1E17-4455-3FCF-BE9A6982F07D}"/>
          </ac:spMkLst>
        </pc:spChg>
        <pc:spChg chg="add del mod">
          <ac:chgData name="Daly, Rebecca" userId="a30b84ab-4b75-4dc3-b01e-f7dfd543b8f5" providerId="ADAL" clId="{23C80676-028A-4A8F-9A69-BE966C4E2F74}" dt="2024-06-09T21:58:14.430" v="4124" actId="478"/>
          <ac:spMkLst>
            <pc:docMk/>
            <pc:sldMk cId="262951389" sldId="268"/>
            <ac:spMk id="11" creationId="{0614CDA9-8F0A-1718-3F99-A4CDBE77AFB2}"/>
          </ac:spMkLst>
        </pc:spChg>
        <pc:picChg chg="add del mod ord modCrop">
          <ac:chgData name="Daly, Rebecca" userId="a30b84ab-4b75-4dc3-b01e-f7dfd543b8f5" providerId="ADAL" clId="{23C80676-028A-4A8F-9A69-BE966C4E2F74}" dt="2024-06-12T15:06:17.125" v="9923" actId="478"/>
          <ac:picMkLst>
            <pc:docMk/>
            <pc:sldMk cId="262951389" sldId="268"/>
            <ac:picMk id="3" creationId="{F5998900-C025-80D4-E988-018A95E3C829}"/>
          </ac:picMkLst>
        </pc:picChg>
        <pc:picChg chg="del mod modCrop">
          <ac:chgData name="Daly, Rebecca" userId="a30b84ab-4b75-4dc3-b01e-f7dfd543b8f5" providerId="ADAL" clId="{23C80676-028A-4A8F-9A69-BE966C4E2F74}" dt="2024-06-12T15:06:15.801" v="9921" actId="478"/>
          <ac:picMkLst>
            <pc:docMk/>
            <pc:sldMk cId="262951389" sldId="268"/>
            <ac:picMk id="10" creationId="{34DCD419-86ED-5B03-00B0-861C65B75565}"/>
          </ac:picMkLst>
        </pc:picChg>
        <pc:extLst>
          <p:ext xmlns:p="http://schemas.openxmlformats.org/presentationml/2006/main" uri="{D6D511B9-2390-475A-947B-AFAB55BFBCF1}">
            <pc226:cmChg xmlns:pc226="http://schemas.microsoft.com/office/powerpoint/2022/06/main/command" chg="add mod">
              <pc226:chgData name="Daly, Rebecca" userId="a30b84ab-4b75-4dc3-b01e-f7dfd543b8f5" providerId="ADAL" clId="{23C80676-028A-4A8F-9A69-BE966C4E2F74}" dt="2024-06-12T15:06:15.803" v="9922" actId="2056"/>
              <pc2:cmMkLst xmlns:pc2="http://schemas.microsoft.com/office/powerpoint/2019/9/main/command">
                <pc:docMk/>
                <pc:sldMk cId="262951389" sldId="268"/>
                <pc2:cmMk id="{4E553330-C7C3-4FE0-9EF7-319B540DC9DD}"/>
              </pc2:cmMkLst>
            </pc226:cmChg>
            <pc226:cmChg xmlns:pc226="http://schemas.microsoft.com/office/powerpoint/2022/06/main/command" chg="add mod">
              <pc226:chgData name="Daly, Rebecca" userId="a30b84ab-4b75-4dc3-b01e-f7dfd543b8f5" providerId="ADAL" clId="{23C80676-028A-4A8F-9A69-BE966C4E2F74}" dt="2024-06-12T15:06:15.803" v="9922" actId="2056"/>
              <pc2:cmMkLst xmlns:pc2="http://schemas.microsoft.com/office/powerpoint/2019/9/main/command">
                <pc:docMk/>
                <pc:sldMk cId="262951389" sldId="268"/>
                <pc2:cmMk id="{CCCF7F91-5EC1-4E68-B796-D1D428D9E4AC}"/>
              </pc2:cmMkLst>
            </pc226:cmChg>
            <pc226:cmChg xmlns:pc226="http://schemas.microsoft.com/office/powerpoint/2022/06/main/command" chg="add del mod">
              <pc226:chgData name="Daly, Rebecca" userId="a30b84ab-4b75-4dc3-b01e-f7dfd543b8f5" providerId="ADAL" clId="{23C80676-028A-4A8F-9A69-BE966C4E2F74}" dt="2024-06-06T18:31:02.442" v="2541"/>
              <pc2:cmMkLst xmlns:pc2="http://schemas.microsoft.com/office/powerpoint/2019/9/main/command">
                <pc:docMk/>
                <pc:sldMk cId="262951389" sldId="268"/>
                <pc2:cmMk id="{FA708EB7-C8B4-47D1-82CD-931FD4250208}"/>
              </pc2:cmMkLst>
            </pc226:cmChg>
            <pc226:cmChg xmlns:pc226="http://schemas.microsoft.com/office/powerpoint/2022/06/main/command" chg="add del">
              <pc226:chgData name="Daly, Rebecca" userId="a30b84ab-4b75-4dc3-b01e-f7dfd543b8f5" providerId="ADAL" clId="{23C80676-028A-4A8F-9A69-BE966C4E2F74}" dt="2024-06-06T18:41:35.997" v="2543"/>
              <pc2:cmMkLst xmlns:pc2="http://schemas.microsoft.com/office/powerpoint/2019/9/main/command">
                <pc:docMk/>
                <pc:sldMk cId="262951389" sldId="268"/>
                <pc2:cmMk id="{DC4BBCE8-8E00-4E71-8C51-7A15E471D8E6}"/>
              </pc2:cmMkLst>
            </pc226:cmChg>
          </p:ext>
        </pc:extLst>
      </pc:sldChg>
      <pc:sldChg chg="addSp delSp modSp mod ord delAnim modAnim addCm delCm modCm">
        <pc:chgData name="Daly, Rebecca" userId="a30b84ab-4b75-4dc3-b01e-f7dfd543b8f5" providerId="ADAL" clId="{23C80676-028A-4A8F-9A69-BE966C4E2F74}" dt="2024-06-13T09:55:12.844" v="11629"/>
        <pc:sldMkLst>
          <pc:docMk/>
          <pc:sldMk cId="3101123018" sldId="269"/>
        </pc:sldMkLst>
        <pc:spChg chg="add del mod">
          <ac:chgData name="Daly, Rebecca" userId="a30b84ab-4b75-4dc3-b01e-f7dfd543b8f5" providerId="ADAL" clId="{23C80676-028A-4A8F-9A69-BE966C4E2F74}" dt="2024-06-13T08:42:32.575" v="11415" actId="478"/>
          <ac:spMkLst>
            <pc:docMk/>
            <pc:sldMk cId="3101123018" sldId="269"/>
            <ac:spMk id="3" creationId="{9A33DFB9-9BAC-1EC2-9784-327EC0642FAE}"/>
          </ac:spMkLst>
        </pc:spChg>
        <pc:spChg chg="mod">
          <ac:chgData name="Daly, Rebecca" userId="a30b84ab-4b75-4dc3-b01e-f7dfd543b8f5" providerId="ADAL" clId="{23C80676-028A-4A8F-9A69-BE966C4E2F74}" dt="2024-06-13T08:36:31.403" v="11165" actId="14100"/>
          <ac:spMkLst>
            <pc:docMk/>
            <pc:sldMk cId="3101123018" sldId="269"/>
            <ac:spMk id="4" creationId="{64A6269B-E3DD-6F07-4B44-C244679CA308}"/>
          </ac:spMkLst>
        </pc:spChg>
        <pc:spChg chg="add mod">
          <ac:chgData name="Daly, Rebecca" userId="a30b84ab-4b75-4dc3-b01e-f7dfd543b8f5" providerId="ADAL" clId="{23C80676-028A-4A8F-9A69-BE966C4E2F74}" dt="2024-06-13T08:38:24.039" v="11184" actId="1076"/>
          <ac:spMkLst>
            <pc:docMk/>
            <pc:sldMk cId="3101123018" sldId="269"/>
            <ac:spMk id="5" creationId="{7A44795D-C53E-2DA4-0700-30FCDDE159A9}"/>
          </ac:spMkLst>
        </pc:spChg>
        <pc:spChg chg="add mod">
          <ac:chgData name="Daly, Rebecca" userId="a30b84ab-4b75-4dc3-b01e-f7dfd543b8f5" providerId="ADAL" clId="{23C80676-028A-4A8F-9A69-BE966C4E2F74}" dt="2024-06-13T08:38:33.108" v="11188" actId="20577"/>
          <ac:spMkLst>
            <pc:docMk/>
            <pc:sldMk cId="3101123018" sldId="269"/>
            <ac:spMk id="7" creationId="{A0CA0ECB-A751-563B-05B0-E33342E5D99E}"/>
          </ac:spMkLst>
        </pc:spChg>
        <pc:spChg chg="add mod">
          <ac:chgData name="Daly, Rebecca" userId="a30b84ab-4b75-4dc3-b01e-f7dfd543b8f5" providerId="ADAL" clId="{23C80676-028A-4A8F-9A69-BE966C4E2F74}" dt="2024-06-13T09:05:36.447" v="11558" actId="14100"/>
          <ac:spMkLst>
            <pc:docMk/>
            <pc:sldMk cId="3101123018" sldId="269"/>
            <ac:spMk id="8" creationId="{6C0FED88-DFAD-010F-7FD7-0E5812B3ABEF}"/>
          </ac:spMkLst>
        </pc:spChg>
        <pc:spChg chg="add mod">
          <ac:chgData name="Daly, Rebecca" userId="a30b84ab-4b75-4dc3-b01e-f7dfd543b8f5" providerId="ADAL" clId="{23C80676-028A-4A8F-9A69-BE966C4E2F74}" dt="2024-06-13T09:05:41.036" v="11560" actId="1076"/>
          <ac:spMkLst>
            <pc:docMk/>
            <pc:sldMk cId="3101123018" sldId="269"/>
            <ac:spMk id="9" creationId="{67DE4567-460A-44B2-8CBC-806A65C13B5A}"/>
          </ac:spMkLst>
        </pc:spChg>
        <pc:spChg chg="add del mod">
          <ac:chgData name="Daly, Rebecca" userId="a30b84ab-4b75-4dc3-b01e-f7dfd543b8f5" providerId="ADAL" clId="{23C80676-028A-4A8F-9A69-BE966C4E2F74}" dt="2024-06-11T18:02:56.040" v="6703"/>
          <ac:spMkLst>
            <pc:docMk/>
            <pc:sldMk cId="3101123018" sldId="269"/>
            <ac:spMk id="10" creationId="{B00C888B-A84E-A65B-B61B-E6F8BB380B85}"/>
          </ac:spMkLst>
        </pc:spChg>
        <pc:spChg chg="add mod">
          <ac:chgData name="Daly, Rebecca" userId="a30b84ab-4b75-4dc3-b01e-f7dfd543b8f5" providerId="ADAL" clId="{23C80676-028A-4A8F-9A69-BE966C4E2F74}" dt="2024-06-13T08:43:23.784" v="11428" actId="20577"/>
          <ac:spMkLst>
            <pc:docMk/>
            <pc:sldMk cId="3101123018" sldId="269"/>
            <ac:spMk id="11" creationId="{EC232197-6BFE-6923-BC6F-B5A001B28330}"/>
          </ac:spMkLst>
        </pc:spChg>
        <pc:spChg chg="add del mod">
          <ac:chgData name="Daly, Rebecca" userId="a30b84ab-4b75-4dc3-b01e-f7dfd543b8f5" providerId="ADAL" clId="{23C80676-028A-4A8F-9A69-BE966C4E2F74}" dt="2024-06-13T08:42:21.752" v="11412" actId="478"/>
          <ac:spMkLst>
            <pc:docMk/>
            <pc:sldMk cId="3101123018" sldId="269"/>
            <ac:spMk id="12" creationId="{C813088A-23F8-C266-9A2A-181539F88D12}"/>
          </ac:spMkLst>
        </pc:spChg>
        <pc:spChg chg="add mod">
          <ac:chgData name="Daly, Rebecca" userId="a30b84ab-4b75-4dc3-b01e-f7dfd543b8f5" providerId="ADAL" clId="{23C80676-028A-4A8F-9A69-BE966C4E2F74}" dt="2024-06-11T18:11:43.160" v="6869" actId="571"/>
          <ac:spMkLst>
            <pc:docMk/>
            <pc:sldMk cId="3101123018" sldId="269"/>
            <ac:spMk id="13" creationId="{007D024F-BAAD-721B-5991-2C5BBBFD3260}"/>
          </ac:spMkLst>
        </pc:spChg>
        <pc:spChg chg="add mod">
          <ac:chgData name="Daly, Rebecca" userId="a30b84ab-4b75-4dc3-b01e-f7dfd543b8f5" providerId="ADAL" clId="{23C80676-028A-4A8F-9A69-BE966C4E2F74}" dt="2024-06-11T18:11:43.160" v="6869" actId="571"/>
          <ac:spMkLst>
            <pc:docMk/>
            <pc:sldMk cId="3101123018" sldId="269"/>
            <ac:spMk id="14" creationId="{2438DE87-2D52-B3D8-3A61-D79347059173}"/>
          </ac:spMkLst>
        </pc:spChg>
        <pc:spChg chg="add mod">
          <ac:chgData name="Daly, Rebecca" userId="a30b84ab-4b75-4dc3-b01e-f7dfd543b8f5" providerId="ADAL" clId="{23C80676-028A-4A8F-9A69-BE966C4E2F74}" dt="2024-06-11T18:11:56.011" v="6871" actId="571"/>
          <ac:spMkLst>
            <pc:docMk/>
            <pc:sldMk cId="3101123018" sldId="269"/>
            <ac:spMk id="15" creationId="{F731EA86-2C0F-3097-58A7-6526AC08B4E6}"/>
          </ac:spMkLst>
        </pc:spChg>
        <pc:spChg chg="add mod">
          <ac:chgData name="Daly, Rebecca" userId="a30b84ab-4b75-4dc3-b01e-f7dfd543b8f5" providerId="ADAL" clId="{23C80676-028A-4A8F-9A69-BE966C4E2F74}" dt="2024-06-11T18:11:56.011" v="6871" actId="571"/>
          <ac:spMkLst>
            <pc:docMk/>
            <pc:sldMk cId="3101123018" sldId="269"/>
            <ac:spMk id="16" creationId="{43D60C6D-B1F2-4B9E-A054-FE8249A54318}"/>
          </ac:spMkLst>
        </pc:spChg>
        <pc:picChg chg="add del mod ord modCrop">
          <ac:chgData name="Daly, Rebecca" userId="a30b84ab-4b75-4dc3-b01e-f7dfd543b8f5" providerId="ADAL" clId="{23C80676-028A-4A8F-9A69-BE966C4E2F74}" dt="2024-06-13T08:42:31.246" v="11414" actId="478"/>
          <ac:picMkLst>
            <pc:docMk/>
            <pc:sldMk cId="3101123018" sldId="269"/>
            <ac:picMk id="6" creationId="{29B5F330-7217-EDAF-59E7-79FD82D1B47F}"/>
          </ac:picMkLst>
        </pc:picChg>
        <pc:picChg chg="del mod">
          <ac:chgData name="Daly, Rebecca" userId="a30b84ab-4b75-4dc3-b01e-f7dfd543b8f5" providerId="ADAL" clId="{23C80676-028A-4A8F-9A69-BE966C4E2F74}" dt="2024-06-06T11:10:14.826" v="2260" actId="478"/>
          <ac:picMkLst>
            <pc:docMk/>
            <pc:sldMk cId="3101123018" sldId="269"/>
            <ac:picMk id="6" creationId="{6D71E5B6-DC2D-6DFE-E4E0-A57BDEF75460}"/>
          </ac:picMkLst>
        </pc:picChg>
        <pc:picChg chg="add del mod">
          <ac:chgData name="Daly, Rebecca" userId="a30b84ab-4b75-4dc3-b01e-f7dfd543b8f5" providerId="ADAL" clId="{23C80676-028A-4A8F-9A69-BE966C4E2F74}" dt="2024-06-10T09:39:35.384" v="4556" actId="478"/>
          <ac:picMkLst>
            <pc:docMk/>
            <pc:sldMk cId="3101123018" sldId="269"/>
            <ac:picMk id="8" creationId="{1E505BC1-EEEB-A160-DDE1-8DA9DF334463}"/>
          </ac:picMkLst>
        </pc:picChg>
        <pc:cxnChg chg="add del mod">
          <ac:chgData name="Daly, Rebecca" userId="a30b84ab-4b75-4dc3-b01e-f7dfd543b8f5" providerId="ADAL" clId="{23C80676-028A-4A8F-9A69-BE966C4E2F74}" dt="2024-06-11T18:05:44.921" v="6731" actId="478"/>
          <ac:cxnSpMkLst>
            <pc:docMk/>
            <pc:sldMk cId="3101123018" sldId="269"/>
            <ac:cxnSpMk id="7" creationId="{9487576A-9117-2C38-2ED2-57679C56C499}"/>
          </ac:cxnSpMkLst>
        </pc:cxnChg>
        <pc:extLst>
          <p:ext xmlns:p="http://schemas.openxmlformats.org/presentationml/2006/main" uri="{D6D511B9-2390-475A-947B-AFAB55BFBCF1}">
            <pc226:cmChg xmlns:pc226="http://schemas.microsoft.com/office/powerpoint/2022/06/main/command" chg="add del mod">
              <pc226:chgData name="Daly, Rebecca" userId="a30b84ab-4b75-4dc3-b01e-f7dfd543b8f5" providerId="ADAL" clId="{23C80676-028A-4A8F-9A69-BE966C4E2F74}" dt="2024-06-06T18:31:25.073" v="2542"/>
              <pc2:cmMkLst xmlns:pc2="http://schemas.microsoft.com/office/powerpoint/2019/9/main/command">
                <pc:docMk/>
                <pc:sldMk cId="3101123018" sldId="269"/>
                <pc2:cmMk id="{7E76AD19-7108-42A0-9558-4404DC1FEEB2}"/>
              </pc2:cmMkLst>
            </pc226:cmChg>
            <pc226:cmChg xmlns:pc226="http://schemas.microsoft.com/office/powerpoint/2022/06/main/command" chg="add del">
              <pc226:chgData name="Daly, Rebecca" userId="a30b84ab-4b75-4dc3-b01e-f7dfd543b8f5" providerId="ADAL" clId="{23C80676-028A-4A8F-9A69-BE966C4E2F74}" dt="2024-06-10T09:40:29.502" v="4572"/>
              <pc2:cmMkLst xmlns:pc2="http://schemas.microsoft.com/office/powerpoint/2019/9/main/command">
                <pc:docMk/>
                <pc:sldMk cId="3101123018" sldId="269"/>
                <pc2:cmMk id="{83467B1B-D20F-4F30-BB7E-62A161212DA2}"/>
              </pc2:cmMkLst>
            </pc226:cmChg>
            <pc226:cmChg xmlns:pc226="http://schemas.microsoft.com/office/powerpoint/2022/06/main/command" chg="add del mod">
              <pc226:chgData name="Daly, Rebecca" userId="a30b84ab-4b75-4dc3-b01e-f7dfd543b8f5" providerId="ADAL" clId="{23C80676-028A-4A8F-9A69-BE966C4E2F74}" dt="2024-06-10T09:40:26.769" v="4571"/>
              <pc2:cmMkLst xmlns:pc2="http://schemas.microsoft.com/office/powerpoint/2019/9/main/command">
                <pc:docMk/>
                <pc:sldMk cId="3101123018" sldId="269"/>
                <pc2:cmMk id="{784FF4A4-D6A3-4D83-A943-4C67444129BB}"/>
              </pc2:cmMkLst>
            </pc226:cmChg>
            <pc226:cmChg xmlns:pc226="http://schemas.microsoft.com/office/powerpoint/2022/06/main/command" chg="add del mod">
              <pc226:chgData name="Daly, Rebecca" userId="a30b84ab-4b75-4dc3-b01e-f7dfd543b8f5" providerId="ADAL" clId="{23C80676-028A-4A8F-9A69-BE966C4E2F74}" dt="2024-06-06T18:41:50.527" v="2544"/>
              <pc2:cmMkLst xmlns:pc2="http://schemas.microsoft.com/office/powerpoint/2019/9/main/command">
                <pc:docMk/>
                <pc:sldMk cId="3101123018" sldId="269"/>
                <pc2:cmMk id="{E985DBDC-2EAB-478D-867E-AE8779709FCD}"/>
              </pc2:cmMkLst>
            </pc226:cmChg>
          </p:ext>
        </pc:extLst>
      </pc:sldChg>
      <pc:sldChg chg="addSp delSp modSp mod delAnim modAnim addCm delCm modCm">
        <pc:chgData name="Daly, Rebecca" userId="a30b84ab-4b75-4dc3-b01e-f7dfd543b8f5" providerId="ADAL" clId="{23C80676-028A-4A8F-9A69-BE966C4E2F74}" dt="2024-06-13T09:52:08.518" v="11595" actId="1076"/>
        <pc:sldMkLst>
          <pc:docMk/>
          <pc:sldMk cId="2025489232" sldId="270"/>
        </pc:sldMkLst>
        <pc:spChg chg="mod">
          <ac:chgData name="Daly, Rebecca" userId="a30b84ab-4b75-4dc3-b01e-f7dfd543b8f5" providerId="ADAL" clId="{23C80676-028A-4A8F-9A69-BE966C4E2F74}" dt="2024-06-12T00:15:29.115" v="9107" actId="14100"/>
          <ac:spMkLst>
            <pc:docMk/>
            <pc:sldMk cId="2025489232" sldId="270"/>
            <ac:spMk id="2" creationId="{627BDF62-4DE6-ED54-58C2-7ABB6B042E88}"/>
          </ac:spMkLst>
        </pc:spChg>
        <pc:spChg chg="mod">
          <ac:chgData name="Daly, Rebecca" userId="a30b84ab-4b75-4dc3-b01e-f7dfd543b8f5" providerId="ADAL" clId="{23C80676-028A-4A8F-9A69-BE966C4E2F74}" dt="2024-06-13T09:52:08.518" v="11595" actId="1076"/>
          <ac:spMkLst>
            <pc:docMk/>
            <pc:sldMk cId="2025489232" sldId="270"/>
            <ac:spMk id="4" creationId="{704DDFDC-9564-9B0B-CBDD-A099D4544733}"/>
          </ac:spMkLst>
        </pc:spChg>
        <pc:spChg chg="add mod">
          <ac:chgData name="Daly, Rebecca" userId="a30b84ab-4b75-4dc3-b01e-f7dfd543b8f5" providerId="ADAL" clId="{23C80676-028A-4A8F-9A69-BE966C4E2F74}" dt="2024-06-13T08:37:59.327" v="11179" actId="255"/>
          <ac:spMkLst>
            <pc:docMk/>
            <pc:sldMk cId="2025489232" sldId="270"/>
            <ac:spMk id="7" creationId="{9F5A0C43-718A-E07D-E3D8-6FCE05CAEC01}"/>
          </ac:spMkLst>
        </pc:spChg>
        <pc:spChg chg="add mod ord">
          <ac:chgData name="Daly, Rebecca" userId="a30b84ab-4b75-4dc3-b01e-f7dfd543b8f5" providerId="ADAL" clId="{23C80676-028A-4A8F-9A69-BE966C4E2F74}" dt="2024-06-13T09:09:50.295" v="11578" actId="1076"/>
          <ac:spMkLst>
            <pc:docMk/>
            <pc:sldMk cId="2025489232" sldId="270"/>
            <ac:spMk id="9" creationId="{5AA2B6FD-A8FD-EBEA-D8A8-E60D444F50FF}"/>
          </ac:spMkLst>
        </pc:spChg>
        <pc:spChg chg="add mod">
          <ac:chgData name="Daly, Rebecca" userId="a30b84ab-4b75-4dc3-b01e-f7dfd543b8f5" providerId="ADAL" clId="{23C80676-028A-4A8F-9A69-BE966C4E2F74}" dt="2024-06-13T08:43:14.225" v="11423" actId="20577"/>
          <ac:spMkLst>
            <pc:docMk/>
            <pc:sldMk cId="2025489232" sldId="270"/>
            <ac:spMk id="11" creationId="{8674B0C2-327F-F157-5386-260AAD955D6B}"/>
          </ac:spMkLst>
        </pc:spChg>
        <pc:spChg chg="add del mod ord">
          <ac:chgData name="Daly, Rebecca" userId="a30b84ab-4b75-4dc3-b01e-f7dfd543b8f5" providerId="ADAL" clId="{23C80676-028A-4A8F-9A69-BE966C4E2F74}" dt="2024-06-12T23:42:23.021" v="11041" actId="478"/>
          <ac:spMkLst>
            <pc:docMk/>
            <pc:sldMk cId="2025489232" sldId="270"/>
            <ac:spMk id="12" creationId="{657A30F2-033E-C9D6-3111-48F4ABBD60C5}"/>
          </ac:spMkLst>
        </pc:spChg>
        <pc:spChg chg="add del mod">
          <ac:chgData name="Daly, Rebecca" userId="a30b84ab-4b75-4dc3-b01e-f7dfd543b8f5" providerId="ADAL" clId="{23C80676-028A-4A8F-9A69-BE966C4E2F74}" dt="2024-06-12T23:43:13.519" v="11054" actId="478"/>
          <ac:spMkLst>
            <pc:docMk/>
            <pc:sldMk cId="2025489232" sldId="270"/>
            <ac:spMk id="13" creationId="{44BD2AD8-2DEC-4B48-967B-9F7E6B0BE50B}"/>
          </ac:spMkLst>
        </pc:spChg>
        <pc:graphicFrameChg chg="add del mod">
          <ac:chgData name="Daly, Rebecca" userId="a30b84ab-4b75-4dc3-b01e-f7dfd543b8f5" providerId="ADAL" clId="{23C80676-028A-4A8F-9A69-BE966C4E2F74}" dt="2024-06-12T22:18:33.168" v="10392" actId="478"/>
          <ac:graphicFrameMkLst>
            <pc:docMk/>
            <pc:sldMk cId="2025489232" sldId="270"/>
            <ac:graphicFrameMk id="3" creationId="{F01A0087-3250-4788-6ECC-0B6F33353C8D}"/>
          </ac:graphicFrameMkLst>
        </pc:graphicFrameChg>
        <pc:picChg chg="add mod modCrop">
          <ac:chgData name="Daly, Rebecca" userId="a30b84ab-4b75-4dc3-b01e-f7dfd543b8f5" providerId="ADAL" clId="{23C80676-028A-4A8F-9A69-BE966C4E2F74}" dt="2024-06-13T09:09:28.733" v="11574" actId="14100"/>
          <ac:picMkLst>
            <pc:docMk/>
            <pc:sldMk cId="2025489232" sldId="270"/>
            <ac:picMk id="5" creationId="{1B6901D2-F7C7-7E95-F683-B5E18E859FE7}"/>
          </ac:picMkLst>
        </pc:picChg>
        <pc:picChg chg="del">
          <ac:chgData name="Daly, Rebecca" userId="a30b84ab-4b75-4dc3-b01e-f7dfd543b8f5" providerId="ADAL" clId="{23C80676-028A-4A8F-9A69-BE966C4E2F74}" dt="2024-06-06T18:25:39.812" v="2329" actId="478"/>
          <ac:picMkLst>
            <pc:docMk/>
            <pc:sldMk cId="2025489232" sldId="270"/>
            <ac:picMk id="6" creationId="{3A9F0E3E-800A-598B-9A76-A0C692118E3E}"/>
          </ac:picMkLst>
        </pc:picChg>
        <pc:picChg chg="add mod">
          <ac:chgData name="Daly, Rebecca" userId="a30b84ab-4b75-4dc3-b01e-f7dfd543b8f5" providerId="ADAL" clId="{23C80676-028A-4A8F-9A69-BE966C4E2F74}" dt="2024-06-12T22:25:26.793" v="10443" actId="1076"/>
          <ac:picMkLst>
            <pc:docMk/>
            <pc:sldMk cId="2025489232" sldId="270"/>
            <ac:picMk id="6" creationId="{6F003238-DD9F-1A3F-41DC-34016E7E9AF2}"/>
          </ac:picMkLst>
        </pc:picChg>
        <pc:picChg chg="add del mod modCrop">
          <ac:chgData name="Daly, Rebecca" userId="a30b84ab-4b75-4dc3-b01e-f7dfd543b8f5" providerId="ADAL" clId="{23C80676-028A-4A8F-9A69-BE966C4E2F74}" dt="2024-06-13T09:09:05.359" v="11565" actId="478"/>
          <ac:picMkLst>
            <pc:docMk/>
            <pc:sldMk cId="2025489232" sldId="270"/>
            <ac:picMk id="8" creationId="{F1B473ED-7788-469B-77C3-1D2894CA796C}"/>
          </ac:picMkLst>
        </pc:picChg>
        <pc:extLst>
          <p:ext xmlns:p="http://schemas.openxmlformats.org/presentationml/2006/main" uri="{D6D511B9-2390-475A-947B-AFAB55BFBCF1}">
            <pc226:cmChg xmlns:pc226="http://schemas.microsoft.com/office/powerpoint/2022/06/main/command" chg="add del mod">
              <pc226:chgData name="Daly, Rebecca" userId="a30b84ab-4b75-4dc3-b01e-f7dfd543b8f5" providerId="ADAL" clId="{23C80676-028A-4A8F-9A69-BE966C4E2F74}" dt="2024-06-06T18:30:44.536" v="2538"/>
              <pc2:cmMkLst xmlns:pc2="http://schemas.microsoft.com/office/powerpoint/2019/9/main/command">
                <pc:docMk/>
                <pc:sldMk cId="2025489232" sldId="270"/>
                <pc2:cmMk id="{FA78F70F-E43D-4FD9-B2E6-2AC88CDE9A3F}"/>
              </pc2:cmMkLst>
            </pc226:cmChg>
            <pc226:cmChg xmlns:pc226="http://schemas.microsoft.com/office/powerpoint/2022/06/main/command" chg="add mod">
              <pc226:chgData name="Daly, Rebecca" userId="a30b84ab-4b75-4dc3-b01e-f7dfd543b8f5" providerId="ADAL" clId="{23C80676-028A-4A8F-9A69-BE966C4E2F74}" dt="2024-06-13T09:09:05.488" v="11566" actId="2056"/>
              <pc2:cmMkLst xmlns:pc2="http://schemas.microsoft.com/office/powerpoint/2019/9/main/command">
                <pc:docMk/>
                <pc:sldMk cId="2025489232" sldId="270"/>
                <pc2:cmMk id="{B03B4A3E-FCDD-4120-BCB7-199B94D54664}"/>
              </pc2:cmMkLst>
            </pc226:cmChg>
            <pc226:cmChg xmlns:pc226="http://schemas.microsoft.com/office/powerpoint/2022/06/main/command" chg="add del mod modRxn">
              <pc226:chgData name="Daly, Rebecca" userId="a30b84ab-4b75-4dc3-b01e-f7dfd543b8f5" providerId="ADAL" clId="{23C80676-028A-4A8F-9A69-BE966C4E2F74}" dt="2024-06-06T18:30:48.776" v="2540"/>
              <pc2:cmMkLst xmlns:pc2="http://schemas.microsoft.com/office/powerpoint/2019/9/main/command">
                <pc:docMk/>
                <pc:sldMk cId="2025489232" sldId="270"/>
                <pc2:cmMk id="{8FB3C65F-AA81-43F7-A719-4BCE901AB67B}"/>
              </pc2:cmMkLst>
              <pc226:cmRplyChg chg="add">
                <pc226:chgData name="Daly, Rebecca" userId="a30b84ab-4b75-4dc3-b01e-f7dfd543b8f5" providerId="ADAL" clId="{23C80676-028A-4A8F-9A69-BE966C4E2F74}" dt="2024-06-05T21:45:41.735" v="977"/>
                <pc2:cmRplyMkLst xmlns:pc2="http://schemas.microsoft.com/office/powerpoint/2019/9/main/command">
                  <pc:docMk/>
                  <pc:sldMk cId="2025489232" sldId="270"/>
                  <pc2:cmMk id="{8FB3C65F-AA81-43F7-A719-4BCE901AB67B}"/>
                  <pc2:cmRplyMk id="{6805AD2C-30E1-4EF3-BC84-F6F5569B0FD9}"/>
                </pc2:cmRplyMkLst>
              </pc226:cmRplyChg>
              <pc226:cmRplyChg chg="add">
                <pc226:chgData name="Daly, Rebecca" userId="a30b84ab-4b75-4dc3-b01e-f7dfd543b8f5" providerId="ADAL" clId="{23C80676-028A-4A8F-9A69-BE966C4E2F74}" dt="2024-06-05T21:46:10.490" v="978"/>
                <pc2:cmRplyMkLst xmlns:pc2="http://schemas.microsoft.com/office/powerpoint/2019/9/main/command">
                  <pc:docMk/>
                  <pc:sldMk cId="2025489232" sldId="270"/>
                  <pc2:cmMk id="{8FB3C65F-AA81-43F7-A719-4BCE901AB67B}"/>
                  <pc2:cmRplyMk id="{D2EA4898-D0ED-4932-BCAE-C2954218E383}"/>
                </pc2:cmRplyMkLst>
              </pc226:cmRplyChg>
            </pc226:cmChg>
            <pc226:cmChg xmlns:pc226="http://schemas.microsoft.com/office/powerpoint/2022/06/main/command" chg="add del mod">
              <pc226:chgData name="Daly, Rebecca" userId="a30b84ab-4b75-4dc3-b01e-f7dfd543b8f5" providerId="ADAL" clId="{23C80676-028A-4A8F-9A69-BE966C4E2F74}" dt="2024-06-12T22:23:50.331" v="10418"/>
              <pc2:cmMkLst xmlns:pc2="http://schemas.microsoft.com/office/powerpoint/2019/9/main/command">
                <pc:docMk/>
                <pc:sldMk cId="2025489232" sldId="270"/>
                <pc2:cmMk id="{E60B0264-F620-485D-9683-ED521197843A}"/>
              </pc2:cmMkLst>
            </pc226:cmChg>
          </p:ext>
        </pc:extLst>
      </pc:sldChg>
      <pc:sldChg chg="modSp mod modAnim">
        <pc:chgData name="Daly, Rebecca" userId="a30b84ab-4b75-4dc3-b01e-f7dfd543b8f5" providerId="ADAL" clId="{23C80676-028A-4A8F-9A69-BE966C4E2F74}" dt="2024-06-12T23:47:49.154" v="11070" actId="114"/>
        <pc:sldMkLst>
          <pc:docMk/>
          <pc:sldMk cId="2917286923" sldId="272"/>
        </pc:sldMkLst>
        <pc:spChg chg="mod">
          <ac:chgData name="Daly, Rebecca" userId="a30b84ab-4b75-4dc3-b01e-f7dfd543b8f5" providerId="ADAL" clId="{23C80676-028A-4A8F-9A69-BE966C4E2F74}" dt="2024-06-12T23:47:49.154" v="11070" actId="114"/>
          <ac:spMkLst>
            <pc:docMk/>
            <pc:sldMk cId="2917286923" sldId="272"/>
            <ac:spMk id="3" creationId="{62E82356-0241-89A4-C669-B3617427FA2F}"/>
          </ac:spMkLst>
        </pc:spChg>
        <pc:spChg chg="mod">
          <ac:chgData name="Daly, Rebecca" userId="a30b84ab-4b75-4dc3-b01e-f7dfd543b8f5" providerId="ADAL" clId="{23C80676-028A-4A8F-9A69-BE966C4E2F74}" dt="2024-06-09T14:56:28.637" v="2731" actId="20577"/>
          <ac:spMkLst>
            <pc:docMk/>
            <pc:sldMk cId="2917286923" sldId="272"/>
            <ac:spMk id="4" creationId="{B420CA97-1F33-123A-A94C-3EF2BF5407A8}"/>
          </ac:spMkLst>
        </pc:spChg>
      </pc:sldChg>
      <pc:sldChg chg="addSp delSp modSp mod modAnim addCm delCm modCm">
        <pc:chgData name="Daly, Rebecca" userId="a30b84ab-4b75-4dc3-b01e-f7dfd543b8f5" providerId="ADAL" clId="{23C80676-028A-4A8F-9A69-BE966C4E2F74}" dt="2024-06-12T22:52:16.802" v="10968" actId="1076"/>
        <pc:sldMkLst>
          <pc:docMk/>
          <pc:sldMk cId="200597032" sldId="273"/>
        </pc:sldMkLst>
        <pc:spChg chg="add mod">
          <ac:chgData name="Daly, Rebecca" userId="a30b84ab-4b75-4dc3-b01e-f7dfd543b8f5" providerId="ADAL" clId="{23C80676-028A-4A8F-9A69-BE966C4E2F74}" dt="2024-06-10T22:27:28.429" v="5469"/>
          <ac:spMkLst>
            <pc:docMk/>
            <pc:sldMk cId="200597032" sldId="273"/>
            <ac:spMk id="3" creationId="{A0A4E5E5-2CF3-CC85-458B-DC09F06B5467}"/>
          </ac:spMkLst>
        </pc:spChg>
        <pc:spChg chg="add mod">
          <ac:chgData name="Daly, Rebecca" userId="a30b84ab-4b75-4dc3-b01e-f7dfd543b8f5" providerId="ADAL" clId="{23C80676-028A-4A8F-9A69-BE966C4E2F74}" dt="2024-06-12T19:52:46.320" v="10116" actId="20577"/>
          <ac:spMkLst>
            <pc:docMk/>
            <pc:sldMk cId="200597032" sldId="273"/>
            <ac:spMk id="4" creationId="{D04CB905-F5FC-FBD7-1248-781C398B8C94}"/>
          </ac:spMkLst>
        </pc:spChg>
        <pc:spChg chg="add mod">
          <ac:chgData name="Daly, Rebecca" userId="a30b84ab-4b75-4dc3-b01e-f7dfd543b8f5" providerId="ADAL" clId="{23C80676-028A-4A8F-9A69-BE966C4E2F74}" dt="2024-06-10T23:29:44.435" v="5760" actId="1076"/>
          <ac:spMkLst>
            <pc:docMk/>
            <pc:sldMk cId="200597032" sldId="273"/>
            <ac:spMk id="6" creationId="{5F9DE660-E309-5DAB-9A6E-754208BC5DE6}"/>
          </ac:spMkLst>
        </pc:spChg>
        <pc:spChg chg="add mod">
          <ac:chgData name="Daly, Rebecca" userId="a30b84ab-4b75-4dc3-b01e-f7dfd543b8f5" providerId="ADAL" clId="{23C80676-028A-4A8F-9A69-BE966C4E2F74}" dt="2024-06-10T23:29:58.633" v="5763" actId="1076"/>
          <ac:spMkLst>
            <pc:docMk/>
            <pc:sldMk cId="200597032" sldId="273"/>
            <ac:spMk id="7" creationId="{8F350B1E-0F99-7BDD-FFCB-886DD68A4A06}"/>
          </ac:spMkLst>
        </pc:spChg>
        <pc:spChg chg="add mod">
          <ac:chgData name="Daly, Rebecca" userId="a30b84ab-4b75-4dc3-b01e-f7dfd543b8f5" providerId="ADAL" clId="{23C80676-028A-4A8F-9A69-BE966C4E2F74}" dt="2024-06-11T23:44:02.084" v="9073" actId="1076"/>
          <ac:spMkLst>
            <pc:docMk/>
            <pc:sldMk cId="200597032" sldId="273"/>
            <ac:spMk id="10" creationId="{A8D97420-0228-C550-FC3C-0EE25BD6EB09}"/>
          </ac:spMkLst>
        </pc:spChg>
        <pc:spChg chg="mod">
          <ac:chgData name="Daly, Rebecca" userId="a30b84ab-4b75-4dc3-b01e-f7dfd543b8f5" providerId="ADAL" clId="{23C80676-028A-4A8F-9A69-BE966C4E2F74}" dt="2024-06-12T22:52:16.802" v="10968" actId="1076"/>
          <ac:spMkLst>
            <pc:docMk/>
            <pc:sldMk cId="200597032" sldId="273"/>
            <ac:spMk id="11" creationId="{904DDA1A-F423-9467-5143-A248DB2E6266}"/>
          </ac:spMkLst>
        </pc:spChg>
        <pc:graphicFrameChg chg="mod modGraphic">
          <ac:chgData name="Daly, Rebecca" userId="a30b84ab-4b75-4dc3-b01e-f7dfd543b8f5" providerId="ADAL" clId="{23C80676-028A-4A8F-9A69-BE966C4E2F74}" dt="2024-06-12T22:51:53.615" v="10967" actId="20577"/>
          <ac:graphicFrameMkLst>
            <pc:docMk/>
            <pc:sldMk cId="200597032" sldId="273"/>
            <ac:graphicFrameMk id="9" creationId="{A455938F-4073-7EDA-737D-A82DFF35A968}"/>
          </ac:graphicFrameMkLst>
        </pc:graphicFrameChg>
        <pc:picChg chg="del mod modCrop">
          <ac:chgData name="Daly, Rebecca" userId="a30b84ab-4b75-4dc3-b01e-f7dfd543b8f5" providerId="ADAL" clId="{23C80676-028A-4A8F-9A69-BE966C4E2F74}" dt="2024-06-11T23:39:58.402" v="8991" actId="478"/>
          <ac:picMkLst>
            <pc:docMk/>
            <pc:sldMk cId="200597032" sldId="273"/>
            <ac:picMk id="5" creationId="{D94DD645-F46C-9E09-8136-BC6E5FA03753}"/>
          </ac:picMkLst>
        </pc:picChg>
        <pc:picChg chg="add mod modCrop">
          <ac:chgData name="Daly, Rebecca" userId="a30b84ab-4b75-4dc3-b01e-f7dfd543b8f5" providerId="ADAL" clId="{23C80676-028A-4A8F-9A69-BE966C4E2F74}" dt="2024-06-11T23:42:58.724" v="9068" actId="1076"/>
          <ac:picMkLst>
            <pc:docMk/>
            <pc:sldMk cId="200597032" sldId="273"/>
            <ac:picMk id="8" creationId="{DDBE422D-CCD2-7D3F-A1BF-6A1DE119DF39}"/>
          </ac:picMkLst>
        </pc:picChg>
        <pc:extLst>
          <p:ext xmlns:p="http://schemas.openxmlformats.org/presentationml/2006/main" uri="{D6D511B9-2390-475A-947B-AFAB55BFBCF1}">
            <pc226:cmChg xmlns:pc226="http://schemas.microsoft.com/office/powerpoint/2022/06/main/command" chg="add del mod">
              <pc226:chgData name="Daly, Rebecca" userId="a30b84ab-4b75-4dc3-b01e-f7dfd543b8f5" providerId="ADAL" clId="{23C80676-028A-4A8F-9A69-BE966C4E2F74}" dt="2024-06-11T23:44:23.195" v="9074"/>
              <pc2:cmMkLst xmlns:pc2="http://schemas.microsoft.com/office/powerpoint/2019/9/main/command">
                <pc:docMk/>
                <pc:sldMk cId="200597032" sldId="273"/>
                <pc2:cmMk id="{347EAC5B-F385-4A2F-99F8-450C7A76F1AA}"/>
              </pc2:cmMkLst>
            </pc226:cmChg>
            <pc226:cmChg xmlns:pc226="http://schemas.microsoft.com/office/powerpoint/2022/06/main/command" chg="add del mod">
              <pc226:chgData name="Daly, Rebecca" userId="a30b84ab-4b75-4dc3-b01e-f7dfd543b8f5" providerId="ADAL" clId="{23C80676-028A-4A8F-9A69-BE966C4E2F74}" dt="2024-06-12T22:50:28.926" v="10951"/>
              <pc2:cmMkLst xmlns:pc2="http://schemas.microsoft.com/office/powerpoint/2019/9/main/command">
                <pc:docMk/>
                <pc:sldMk cId="200597032" sldId="273"/>
                <pc2:cmMk id="{52C95FB3-0799-4176-95B0-F512345B4855}"/>
              </pc2:cmMkLst>
            </pc226:cmChg>
            <pc226:cmChg xmlns:pc226="http://schemas.microsoft.com/office/powerpoint/2022/06/main/command" chg="add del mod">
              <pc226:chgData name="Daly, Rebecca" userId="a30b84ab-4b75-4dc3-b01e-f7dfd543b8f5" providerId="ADAL" clId="{23C80676-028A-4A8F-9A69-BE966C4E2F74}" dt="2024-06-11T23:44:25.543" v="9075"/>
              <pc2:cmMkLst xmlns:pc2="http://schemas.microsoft.com/office/powerpoint/2019/9/main/command">
                <pc:docMk/>
                <pc:sldMk cId="200597032" sldId="273"/>
                <pc2:cmMk id="{27BA0EDC-1B67-4A75-8DD6-8E89B77437AC}"/>
              </pc2:cmMkLst>
            </pc226:cmChg>
          </p:ext>
        </pc:extLst>
      </pc:sldChg>
      <pc:sldChg chg="addSp delSp modSp del mod ord modShow addCm">
        <pc:chgData name="Daly, Rebecca" userId="a30b84ab-4b75-4dc3-b01e-f7dfd543b8f5" providerId="ADAL" clId="{23C80676-028A-4A8F-9A69-BE966C4E2F74}" dt="2024-06-13T09:52:40.938" v="11603" actId="47"/>
        <pc:sldMkLst>
          <pc:docMk/>
          <pc:sldMk cId="2950289546" sldId="274"/>
        </pc:sldMkLst>
        <pc:spChg chg="add mod">
          <ac:chgData name="Daly, Rebecca" userId="a30b84ab-4b75-4dc3-b01e-f7dfd543b8f5" providerId="ADAL" clId="{23C80676-028A-4A8F-9A69-BE966C4E2F74}" dt="2024-06-09T15:02:28.643" v="2988" actId="20577"/>
          <ac:spMkLst>
            <pc:docMk/>
            <pc:sldMk cId="2950289546" sldId="274"/>
            <ac:spMk id="3" creationId="{941843D7-58F1-0A6D-22E2-7D40247444EC}"/>
          </ac:spMkLst>
        </pc:spChg>
        <pc:spChg chg="add mod">
          <ac:chgData name="Daly, Rebecca" userId="a30b84ab-4b75-4dc3-b01e-f7dfd543b8f5" providerId="ADAL" clId="{23C80676-028A-4A8F-9A69-BE966C4E2F74}" dt="2024-06-10T18:14:57.787" v="5228" actId="1076"/>
          <ac:spMkLst>
            <pc:docMk/>
            <pc:sldMk cId="2950289546" sldId="274"/>
            <ac:spMk id="6" creationId="{5FB6FF9F-B432-D275-54C0-96D28D41ADFC}"/>
          </ac:spMkLst>
        </pc:spChg>
        <pc:spChg chg="mod">
          <ac:chgData name="Daly, Rebecca" userId="a30b84ab-4b75-4dc3-b01e-f7dfd543b8f5" providerId="ADAL" clId="{23C80676-028A-4A8F-9A69-BE966C4E2F74}" dt="2024-06-10T23:28:04.476" v="5745" actId="1076"/>
          <ac:spMkLst>
            <pc:docMk/>
            <pc:sldMk cId="2950289546" sldId="274"/>
            <ac:spMk id="8" creationId="{2D2D8161-69D0-C001-14BC-0F759BA74E9D}"/>
          </ac:spMkLst>
        </pc:spChg>
        <pc:spChg chg="mod">
          <ac:chgData name="Daly, Rebecca" userId="a30b84ab-4b75-4dc3-b01e-f7dfd543b8f5" providerId="ADAL" clId="{23C80676-028A-4A8F-9A69-BE966C4E2F74}" dt="2024-06-10T23:28:09.487" v="5746" actId="1076"/>
          <ac:spMkLst>
            <pc:docMk/>
            <pc:sldMk cId="2950289546" sldId="274"/>
            <ac:spMk id="10" creationId="{B298CF73-8169-744A-CA6F-2D36DCE6B2C0}"/>
          </ac:spMkLst>
        </pc:spChg>
        <pc:spChg chg="del">
          <ac:chgData name="Daly, Rebecca" userId="a30b84ab-4b75-4dc3-b01e-f7dfd543b8f5" providerId="ADAL" clId="{23C80676-028A-4A8F-9A69-BE966C4E2F74}" dt="2024-06-09T15:02:19.830" v="2986" actId="478"/>
          <ac:spMkLst>
            <pc:docMk/>
            <pc:sldMk cId="2950289546" sldId="274"/>
            <ac:spMk id="11" creationId="{904DDA1A-F423-9467-5143-A248DB2E6266}"/>
          </ac:spMkLst>
        </pc:spChg>
        <pc:spChg chg="mod">
          <ac:chgData name="Daly, Rebecca" userId="a30b84ab-4b75-4dc3-b01e-f7dfd543b8f5" providerId="ADAL" clId="{23C80676-028A-4A8F-9A69-BE966C4E2F74}" dt="2024-06-10T23:28:20.426" v="5749" actId="1076"/>
          <ac:spMkLst>
            <pc:docMk/>
            <pc:sldMk cId="2950289546" sldId="274"/>
            <ac:spMk id="12" creationId="{7306D6B0-1301-7824-66A9-C9DCCF54D20D}"/>
          </ac:spMkLst>
        </pc:spChg>
        <pc:spChg chg="mod">
          <ac:chgData name="Daly, Rebecca" userId="a30b84ab-4b75-4dc3-b01e-f7dfd543b8f5" providerId="ADAL" clId="{23C80676-028A-4A8F-9A69-BE966C4E2F74}" dt="2024-06-10T23:28:32.475" v="5752" actId="1076"/>
          <ac:spMkLst>
            <pc:docMk/>
            <pc:sldMk cId="2950289546" sldId="274"/>
            <ac:spMk id="13" creationId="{A12E9B8B-DF84-5E2B-222D-87EBCC891312}"/>
          </ac:spMkLst>
        </pc:spChg>
        <pc:spChg chg="add mod">
          <ac:chgData name="Daly, Rebecca" userId="a30b84ab-4b75-4dc3-b01e-f7dfd543b8f5" providerId="ADAL" clId="{23C80676-028A-4A8F-9A69-BE966C4E2F74}" dt="2024-06-10T23:27:47.352" v="5742" actId="14100"/>
          <ac:spMkLst>
            <pc:docMk/>
            <pc:sldMk cId="2950289546" sldId="274"/>
            <ac:spMk id="19" creationId="{0CA02A26-196C-74EB-F518-B13AA1A9D932}"/>
          </ac:spMkLst>
        </pc:spChg>
        <pc:graphicFrameChg chg="mod modGraphic">
          <ac:chgData name="Daly, Rebecca" userId="a30b84ab-4b75-4dc3-b01e-f7dfd543b8f5" providerId="ADAL" clId="{23C80676-028A-4A8F-9A69-BE966C4E2F74}" dt="2024-06-10T23:27:57.164" v="5743" actId="1076"/>
          <ac:graphicFrameMkLst>
            <pc:docMk/>
            <pc:sldMk cId="2950289546" sldId="274"/>
            <ac:graphicFrameMk id="9" creationId="{A455938F-4073-7EDA-737D-A82DFF35A968}"/>
          </ac:graphicFrameMkLst>
        </pc:graphicFrameChg>
        <pc:picChg chg="add mod modCrop">
          <ac:chgData name="Daly, Rebecca" userId="a30b84ab-4b75-4dc3-b01e-f7dfd543b8f5" providerId="ADAL" clId="{23C80676-028A-4A8F-9A69-BE966C4E2F74}" dt="2024-06-10T18:06:44.570" v="4970" actId="1076"/>
          <ac:picMkLst>
            <pc:docMk/>
            <pc:sldMk cId="2950289546" sldId="274"/>
            <ac:picMk id="5" creationId="{3172A3B1-94FD-70CE-D2A3-D73A42566772}"/>
          </ac:picMkLst>
        </pc:picChg>
        <pc:cxnChg chg="add mod">
          <ac:chgData name="Daly, Rebecca" userId="a30b84ab-4b75-4dc3-b01e-f7dfd543b8f5" providerId="ADAL" clId="{23C80676-028A-4A8F-9A69-BE966C4E2F74}" dt="2024-06-10T23:29:02.359" v="5756" actId="14100"/>
          <ac:cxnSpMkLst>
            <pc:docMk/>
            <pc:sldMk cId="2950289546" sldId="274"/>
            <ac:cxnSpMk id="11" creationId="{98B23783-9C47-90D8-996D-947DC7CE6D38}"/>
          </ac:cxnSpMkLst>
        </pc:cxnChg>
        <pc:cxnChg chg="mod">
          <ac:chgData name="Daly, Rebecca" userId="a30b84ab-4b75-4dc3-b01e-f7dfd543b8f5" providerId="ADAL" clId="{23C80676-028A-4A8F-9A69-BE966C4E2F74}" dt="2024-06-10T23:28:17.501" v="5748" actId="1076"/>
          <ac:cxnSpMkLst>
            <pc:docMk/>
            <pc:sldMk cId="2950289546" sldId="274"/>
            <ac:cxnSpMk id="15" creationId="{A25DD82D-6B80-3B48-BD26-BF9DD1C25694}"/>
          </ac:cxnSpMkLst>
        </pc:cxnChg>
        <pc:cxnChg chg="mod">
          <ac:chgData name="Daly, Rebecca" userId="a30b84ab-4b75-4dc3-b01e-f7dfd543b8f5" providerId="ADAL" clId="{23C80676-028A-4A8F-9A69-BE966C4E2F74}" dt="2024-06-10T23:28:22.967" v="5750" actId="1076"/>
          <ac:cxnSpMkLst>
            <pc:docMk/>
            <pc:sldMk cId="2950289546" sldId="274"/>
            <ac:cxnSpMk id="16" creationId="{46407773-52F5-A030-59F0-45B2D36F5130}"/>
          </ac:cxnSpMkLst>
        </pc:cxnChg>
        <pc:extLst>
          <p:ext xmlns:p="http://schemas.openxmlformats.org/presentationml/2006/main" uri="{D6D511B9-2390-475A-947B-AFAB55BFBCF1}">
            <pc226:cmChg xmlns:pc226="http://schemas.microsoft.com/office/powerpoint/2022/06/main/command" chg="add">
              <pc226:chgData name="Daly, Rebecca" userId="a30b84ab-4b75-4dc3-b01e-f7dfd543b8f5" providerId="ADAL" clId="{23C80676-028A-4A8F-9A69-BE966C4E2F74}" dt="2024-06-10T17:16:09.553" v="4866"/>
              <pc2:cmMkLst xmlns:pc2="http://schemas.microsoft.com/office/powerpoint/2019/9/main/command">
                <pc:docMk/>
                <pc:sldMk cId="2950289546" sldId="274"/>
                <pc2:cmMk id="{AC2F45D8-FA04-4C9C-B935-FC173640811F}"/>
              </pc2:cmMkLst>
            </pc226:cmChg>
          </p:ext>
        </pc:extLst>
      </pc:sldChg>
      <pc:sldChg chg="addSp delSp modSp mod ord setBg modClrScheme chgLayout">
        <pc:chgData name="Daly, Rebecca" userId="a30b84ab-4b75-4dc3-b01e-f7dfd543b8f5" providerId="ADAL" clId="{23C80676-028A-4A8F-9A69-BE966C4E2F74}" dt="2024-06-12T14:41:38.583" v="9839" actId="20577"/>
        <pc:sldMkLst>
          <pc:docMk/>
          <pc:sldMk cId="3888832339" sldId="275"/>
        </pc:sldMkLst>
        <pc:spChg chg="add del mod">
          <ac:chgData name="Daly, Rebecca" userId="a30b84ab-4b75-4dc3-b01e-f7dfd543b8f5" providerId="ADAL" clId="{23C80676-028A-4A8F-9A69-BE966C4E2F74}" dt="2024-06-11T18:33:25.793" v="7509" actId="478"/>
          <ac:spMkLst>
            <pc:docMk/>
            <pc:sldMk cId="3888832339" sldId="275"/>
            <ac:spMk id="2" creationId="{8AB9F175-EF6E-DE89-E681-6C040E2A7BC6}"/>
          </ac:spMkLst>
        </pc:spChg>
        <pc:spChg chg="del mod">
          <ac:chgData name="Daly, Rebecca" userId="a30b84ab-4b75-4dc3-b01e-f7dfd543b8f5" providerId="ADAL" clId="{23C80676-028A-4A8F-9A69-BE966C4E2F74}" dt="2024-06-03T14:43:49.477" v="41" actId="478"/>
          <ac:spMkLst>
            <pc:docMk/>
            <pc:sldMk cId="3888832339" sldId="275"/>
            <ac:spMk id="4" creationId="{A804A0C0-B0A3-4A0A-4ECC-942B773A5414}"/>
          </ac:spMkLst>
        </pc:spChg>
        <pc:spChg chg="del mod">
          <ac:chgData name="Daly, Rebecca" userId="a30b84ab-4b75-4dc3-b01e-f7dfd543b8f5" providerId="ADAL" clId="{23C80676-028A-4A8F-9A69-BE966C4E2F74}" dt="2024-06-03T14:42:17.730" v="24" actId="478"/>
          <ac:spMkLst>
            <pc:docMk/>
            <pc:sldMk cId="3888832339" sldId="275"/>
            <ac:spMk id="5" creationId="{00000000-0000-0000-0000-000000000000}"/>
          </ac:spMkLst>
        </pc:spChg>
        <pc:spChg chg="add mod">
          <ac:chgData name="Daly, Rebecca" userId="a30b84ab-4b75-4dc3-b01e-f7dfd543b8f5" providerId="ADAL" clId="{23C80676-028A-4A8F-9A69-BE966C4E2F74}" dt="2024-06-12T14:41:38.583" v="9839" actId="20577"/>
          <ac:spMkLst>
            <pc:docMk/>
            <pc:sldMk cId="3888832339" sldId="275"/>
            <ac:spMk id="6" creationId="{52D527CE-7750-D7BD-7884-B16483AF9E0A}"/>
          </ac:spMkLst>
        </pc:spChg>
        <pc:spChg chg="del mod ord">
          <ac:chgData name="Daly, Rebecca" userId="a30b84ab-4b75-4dc3-b01e-f7dfd543b8f5" providerId="ADAL" clId="{23C80676-028A-4A8F-9A69-BE966C4E2F74}" dt="2024-06-03T14:43:17.875" v="34" actId="478"/>
          <ac:spMkLst>
            <pc:docMk/>
            <pc:sldMk cId="3888832339" sldId="275"/>
            <ac:spMk id="7" creationId="{E8ADB5DA-0C3C-5010-11A8-D2294D400295}"/>
          </ac:spMkLst>
        </pc:spChg>
        <pc:spChg chg="del">
          <ac:chgData name="Daly, Rebecca" userId="a30b84ab-4b75-4dc3-b01e-f7dfd543b8f5" providerId="ADAL" clId="{23C80676-028A-4A8F-9A69-BE966C4E2F74}" dt="2024-06-03T14:43:52.385" v="42" actId="478"/>
          <ac:spMkLst>
            <pc:docMk/>
            <pc:sldMk cId="3888832339" sldId="275"/>
            <ac:spMk id="8" creationId="{ED6056D2-693E-8E47-6C4A-18E792FE81AD}"/>
          </ac:spMkLst>
        </pc:spChg>
        <pc:spChg chg="add mod">
          <ac:chgData name="Daly, Rebecca" userId="a30b84ab-4b75-4dc3-b01e-f7dfd543b8f5" providerId="ADAL" clId="{23C80676-028A-4A8F-9A69-BE966C4E2F74}" dt="2024-06-03T14:44:34.399" v="64"/>
          <ac:spMkLst>
            <pc:docMk/>
            <pc:sldMk cId="3888832339" sldId="275"/>
            <ac:spMk id="9" creationId="{96F2BE9C-9788-5E81-FAF0-C2B99CF61A2C}"/>
          </ac:spMkLst>
        </pc:spChg>
        <pc:spChg chg="add mod">
          <ac:chgData name="Daly, Rebecca" userId="a30b84ab-4b75-4dc3-b01e-f7dfd543b8f5" providerId="ADAL" clId="{23C80676-028A-4A8F-9A69-BE966C4E2F74}" dt="2024-06-03T14:44:28.383" v="59" actId="478"/>
          <ac:spMkLst>
            <pc:docMk/>
            <pc:sldMk cId="3888832339" sldId="275"/>
            <ac:spMk id="10" creationId="{526F195A-DF8C-8062-03F2-B763965594E8}"/>
          </ac:spMkLst>
        </pc:spChg>
        <pc:spChg chg="add del mod">
          <ac:chgData name="Daly, Rebecca" userId="a30b84ab-4b75-4dc3-b01e-f7dfd543b8f5" providerId="ADAL" clId="{23C80676-028A-4A8F-9A69-BE966C4E2F74}" dt="2024-06-03T14:48:02.883" v="85" actId="26606"/>
          <ac:spMkLst>
            <pc:docMk/>
            <pc:sldMk cId="3888832339" sldId="275"/>
            <ac:spMk id="11" creationId="{500FE93A-DBC4-F327-CF13-D20E31D4AE83}"/>
          </ac:spMkLst>
        </pc:spChg>
        <pc:spChg chg="add del mod">
          <ac:chgData name="Daly, Rebecca" userId="a30b84ab-4b75-4dc3-b01e-f7dfd543b8f5" providerId="ADAL" clId="{23C80676-028A-4A8F-9A69-BE966C4E2F74}" dt="2024-06-03T14:48:02.883" v="85" actId="26606"/>
          <ac:spMkLst>
            <pc:docMk/>
            <pc:sldMk cId="3888832339" sldId="275"/>
            <ac:spMk id="13" creationId="{9C0BC33D-E72F-82BF-67C7-424D77991CD2}"/>
          </ac:spMkLst>
        </pc:spChg>
        <pc:spChg chg="add del mod">
          <ac:chgData name="Daly, Rebecca" userId="a30b84ab-4b75-4dc3-b01e-f7dfd543b8f5" providerId="ADAL" clId="{23C80676-028A-4A8F-9A69-BE966C4E2F74}" dt="2024-06-03T14:48:02.883" v="85" actId="26606"/>
          <ac:spMkLst>
            <pc:docMk/>
            <pc:sldMk cId="3888832339" sldId="275"/>
            <ac:spMk id="15" creationId="{98C35DDE-5493-A58D-C765-4EAC0556F08C}"/>
          </ac:spMkLst>
        </pc:spChg>
        <pc:spChg chg="add del mod">
          <ac:chgData name="Daly, Rebecca" userId="a30b84ab-4b75-4dc3-b01e-f7dfd543b8f5" providerId="ADAL" clId="{23C80676-028A-4A8F-9A69-BE966C4E2F74}" dt="2024-06-03T14:48:02.883" v="85" actId="26606"/>
          <ac:spMkLst>
            <pc:docMk/>
            <pc:sldMk cId="3888832339" sldId="275"/>
            <ac:spMk id="17" creationId="{7504F0B8-F215-641B-2B74-0565573722AD}"/>
          </ac:spMkLst>
        </pc:spChg>
        <pc:spChg chg="add del mod">
          <ac:chgData name="Daly, Rebecca" userId="a30b84ab-4b75-4dc3-b01e-f7dfd543b8f5" providerId="ADAL" clId="{23C80676-028A-4A8F-9A69-BE966C4E2F74}" dt="2024-06-03T14:48:05.251" v="87" actId="26606"/>
          <ac:spMkLst>
            <pc:docMk/>
            <pc:sldMk cId="3888832339" sldId="275"/>
            <ac:spMk id="19" creationId="{1473BFC8-9BB0-5BF8-EB05-C8AA604901BC}"/>
          </ac:spMkLst>
        </pc:spChg>
        <pc:spChg chg="add del mod">
          <ac:chgData name="Daly, Rebecca" userId="a30b84ab-4b75-4dc3-b01e-f7dfd543b8f5" providerId="ADAL" clId="{23C80676-028A-4A8F-9A69-BE966C4E2F74}" dt="2024-06-03T14:48:05.251" v="87" actId="26606"/>
          <ac:spMkLst>
            <pc:docMk/>
            <pc:sldMk cId="3888832339" sldId="275"/>
            <ac:spMk id="20" creationId="{C13BA9F7-546D-7B18-6EF1-7A853AE32CF3}"/>
          </ac:spMkLst>
        </pc:spChg>
        <pc:spChg chg="add del mod">
          <ac:chgData name="Daly, Rebecca" userId="a30b84ab-4b75-4dc3-b01e-f7dfd543b8f5" providerId="ADAL" clId="{23C80676-028A-4A8F-9A69-BE966C4E2F74}" dt="2024-06-03T14:48:13.485" v="89" actId="26606"/>
          <ac:spMkLst>
            <pc:docMk/>
            <pc:sldMk cId="3888832339" sldId="275"/>
            <ac:spMk id="22" creationId="{500FE93A-DBC4-F327-CF13-D20E31D4AE83}"/>
          </ac:spMkLst>
        </pc:spChg>
        <pc:spChg chg="add del mod">
          <ac:chgData name="Daly, Rebecca" userId="a30b84ab-4b75-4dc3-b01e-f7dfd543b8f5" providerId="ADAL" clId="{23C80676-028A-4A8F-9A69-BE966C4E2F74}" dt="2024-06-03T14:48:13.485" v="89" actId="26606"/>
          <ac:spMkLst>
            <pc:docMk/>
            <pc:sldMk cId="3888832339" sldId="275"/>
            <ac:spMk id="23" creationId="{9C0BC33D-E72F-82BF-67C7-424D77991CD2}"/>
          </ac:spMkLst>
        </pc:spChg>
        <pc:spChg chg="add del mod">
          <ac:chgData name="Daly, Rebecca" userId="a30b84ab-4b75-4dc3-b01e-f7dfd543b8f5" providerId="ADAL" clId="{23C80676-028A-4A8F-9A69-BE966C4E2F74}" dt="2024-06-03T14:48:13.485" v="89" actId="26606"/>
          <ac:spMkLst>
            <pc:docMk/>
            <pc:sldMk cId="3888832339" sldId="275"/>
            <ac:spMk id="24" creationId="{98C35DDE-5493-A58D-C765-4EAC0556F08C}"/>
          </ac:spMkLst>
        </pc:spChg>
        <pc:spChg chg="add del mod">
          <ac:chgData name="Daly, Rebecca" userId="a30b84ab-4b75-4dc3-b01e-f7dfd543b8f5" providerId="ADAL" clId="{23C80676-028A-4A8F-9A69-BE966C4E2F74}" dt="2024-06-03T14:48:13.485" v="89" actId="26606"/>
          <ac:spMkLst>
            <pc:docMk/>
            <pc:sldMk cId="3888832339" sldId="275"/>
            <ac:spMk id="25" creationId="{7504F0B8-F215-641B-2B74-0565573722AD}"/>
          </ac:spMkLst>
        </pc:spChg>
        <pc:picChg chg="add del mod">
          <ac:chgData name="Daly, Rebecca" userId="a30b84ab-4b75-4dc3-b01e-f7dfd543b8f5" providerId="ADAL" clId="{23C80676-028A-4A8F-9A69-BE966C4E2F74}" dt="2024-06-11T18:23:23.638" v="6961" actId="478"/>
          <ac:picMkLst>
            <pc:docMk/>
            <pc:sldMk cId="3888832339" sldId="275"/>
            <ac:picMk id="3" creationId="{99C830A8-A474-A51E-A217-389F80AE35EE}"/>
          </ac:picMkLst>
        </pc:picChg>
      </pc:sldChg>
      <pc:sldChg chg="addSp delSp modSp new mod ord delAnim modAnim addCm delCm modCm">
        <pc:chgData name="Daly, Rebecca" userId="a30b84ab-4b75-4dc3-b01e-f7dfd543b8f5" providerId="ADAL" clId="{23C80676-028A-4A8F-9A69-BE966C4E2F74}" dt="2024-06-13T09:56:40.470" v="11637"/>
        <pc:sldMkLst>
          <pc:docMk/>
          <pc:sldMk cId="189039617" sldId="276"/>
        </pc:sldMkLst>
        <pc:spChg chg="mod">
          <ac:chgData name="Daly, Rebecca" userId="a30b84ab-4b75-4dc3-b01e-f7dfd543b8f5" providerId="ADAL" clId="{23C80676-028A-4A8F-9A69-BE966C4E2F74}" dt="2024-06-04T12:06:21.550" v="220" actId="20577"/>
          <ac:spMkLst>
            <pc:docMk/>
            <pc:sldMk cId="189039617" sldId="276"/>
            <ac:spMk id="2" creationId="{BEB0BDDA-7632-332F-7605-E7B9ED057B6F}"/>
          </ac:spMkLst>
        </pc:spChg>
        <pc:spChg chg="add mod">
          <ac:chgData name="Daly, Rebecca" userId="a30b84ab-4b75-4dc3-b01e-f7dfd543b8f5" providerId="ADAL" clId="{23C80676-028A-4A8F-9A69-BE966C4E2F74}" dt="2024-06-13T08:39:56.513" v="11210" actId="6549"/>
          <ac:spMkLst>
            <pc:docMk/>
            <pc:sldMk cId="189039617" sldId="276"/>
            <ac:spMk id="3" creationId="{11D8E3DB-EA52-663C-335C-F9946CC87DFB}"/>
          </ac:spMkLst>
        </pc:spChg>
        <pc:spChg chg="del">
          <ac:chgData name="Daly, Rebecca" userId="a30b84ab-4b75-4dc3-b01e-f7dfd543b8f5" providerId="ADAL" clId="{23C80676-028A-4A8F-9A69-BE966C4E2F74}" dt="2024-06-04T12:08:19.101" v="226" actId="478"/>
          <ac:spMkLst>
            <pc:docMk/>
            <pc:sldMk cId="189039617" sldId="276"/>
            <ac:spMk id="3" creationId="{A675D530-5016-8739-A8FB-23EC4CDEC82E}"/>
          </ac:spMkLst>
        </pc:spChg>
        <pc:spChg chg="del mod">
          <ac:chgData name="Daly, Rebecca" userId="a30b84ab-4b75-4dc3-b01e-f7dfd543b8f5" providerId="ADAL" clId="{23C80676-028A-4A8F-9A69-BE966C4E2F74}" dt="2024-06-04T14:08:47.761" v="604" actId="478"/>
          <ac:spMkLst>
            <pc:docMk/>
            <pc:sldMk cId="189039617" sldId="276"/>
            <ac:spMk id="4" creationId="{41F16BC1-AC72-D34B-5AB1-1BBCD6652B1A}"/>
          </ac:spMkLst>
        </pc:spChg>
        <pc:spChg chg="add mod">
          <ac:chgData name="Daly, Rebecca" userId="a30b84ab-4b75-4dc3-b01e-f7dfd543b8f5" providerId="ADAL" clId="{23C80676-028A-4A8F-9A69-BE966C4E2F74}" dt="2024-06-13T09:56:03.464" v="11635" actId="20577"/>
          <ac:spMkLst>
            <pc:docMk/>
            <pc:sldMk cId="189039617" sldId="276"/>
            <ac:spMk id="10" creationId="{80E1AEB3-D99A-10DD-2387-ACBA64138609}"/>
          </ac:spMkLst>
        </pc:spChg>
        <pc:spChg chg="add del mod">
          <ac:chgData name="Daly, Rebecca" userId="a30b84ab-4b75-4dc3-b01e-f7dfd543b8f5" providerId="ADAL" clId="{23C80676-028A-4A8F-9A69-BE966C4E2F74}" dt="2024-06-04T14:08:57.942" v="608" actId="478"/>
          <ac:spMkLst>
            <pc:docMk/>
            <pc:sldMk cId="189039617" sldId="276"/>
            <ac:spMk id="11" creationId="{D99F2939-EA1C-479F-7C82-BA31919829B7}"/>
          </ac:spMkLst>
        </pc:spChg>
        <pc:spChg chg="add del mod ord">
          <ac:chgData name="Daly, Rebecca" userId="a30b84ab-4b75-4dc3-b01e-f7dfd543b8f5" providerId="ADAL" clId="{23C80676-028A-4A8F-9A69-BE966C4E2F74}" dt="2024-06-11T12:26:37.223" v="6237" actId="478"/>
          <ac:spMkLst>
            <pc:docMk/>
            <pc:sldMk cId="189039617" sldId="276"/>
            <ac:spMk id="12" creationId="{4D5954E5-3EFB-0BE0-3810-89056DB8CF3F}"/>
          </ac:spMkLst>
        </pc:spChg>
        <pc:spChg chg="add del mod ord">
          <ac:chgData name="Daly, Rebecca" userId="a30b84ab-4b75-4dc3-b01e-f7dfd543b8f5" providerId="ADAL" clId="{23C80676-028A-4A8F-9A69-BE966C4E2F74}" dt="2024-06-09T17:43:25.005" v="3168" actId="478"/>
          <ac:spMkLst>
            <pc:docMk/>
            <pc:sldMk cId="189039617" sldId="276"/>
            <ac:spMk id="13" creationId="{8F97A657-C518-9DE7-7166-80E32D348862}"/>
          </ac:spMkLst>
        </pc:spChg>
        <pc:spChg chg="add mod">
          <ac:chgData name="Daly, Rebecca" userId="a30b84ab-4b75-4dc3-b01e-f7dfd543b8f5" providerId="ADAL" clId="{23C80676-028A-4A8F-9A69-BE966C4E2F74}" dt="2024-06-12T21:32:05.015" v="10378" actId="208"/>
          <ac:spMkLst>
            <pc:docMk/>
            <pc:sldMk cId="189039617" sldId="276"/>
            <ac:spMk id="17" creationId="{331B8340-B1C4-6346-162E-1CC09CEE93F8}"/>
          </ac:spMkLst>
        </pc:spChg>
        <pc:spChg chg="add mod">
          <ac:chgData name="Daly, Rebecca" userId="a30b84ab-4b75-4dc3-b01e-f7dfd543b8f5" providerId="ADAL" clId="{23C80676-028A-4A8F-9A69-BE966C4E2F74}" dt="2024-06-12T21:32:10.255" v="10380" actId="208"/>
          <ac:spMkLst>
            <pc:docMk/>
            <pc:sldMk cId="189039617" sldId="276"/>
            <ac:spMk id="18" creationId="{73F6FA4D-F57B-B43A-40CC-4B89A6BBADDD}"/>
          </ac:spMkLst>
        </pc:spChg>
        <pc:spChg chg="add mod">
          <ac:chgData name="Daly, Rebecca" userId="a30b84ab-4b75-4dc3-b01e-f7dfd543b8f5" providerId="ADAL" clId="{23C80676-028A-4A8F-9A69-BE966C4E2F74}" dt="2024-06-12T21:32:13.704" v="10382" actId="208"/>
          <ac:spMkLst>
            <pc:docMk/>
            <pc:sldMk cId="189039617" sldId="276"/>
            <ac:spMk id="19" creationId="{C19F63A2-C239-7205-2933-66182A90E326}"/>
          </ac:spMkLst>
        </pc:spChg>
        <pc:graphicFrameChg chg="add del mod">
          <ac:chgData name="Daly, Rebecca" userId="a30b84ab-4b75-4dc3-b01e-f7dfd543b8f5" providerId="ADAL" clId="{23C80676-028A-4A8F-9A69-BE966C4E2F74}" dt="2024-06-12T21:25:11.758" v="10336" actId="478"/>
          <ac:graphicFrameMkLst>
            <pc:docMk/>
            <pc:sldMk cId="189039617" sldId="276"/>
            <ac:graphicFrameMk id="6" creationId="{44BD561A-AE86-01FC-08D5-51CE21C32FA9}"/>
          </ac:graphicFrameMkLst>
        </pc:graphicFrameChg>
        <pc:graphicFrameChg chg="add del mod">
          <ac:chgData name="Daly, Rebecca" userId="a30b84ab-4b75-4dc3-b01e-f7dfd543b8f5" providerId="ADAL" clId="{23C80676-028A-4A8F-9A69-BE966C4E2F74}" dt="2024-06-12T21:27:46.997" v="10344" actId="478"/>
          <ac:graphicFrameMkLst>
            <pc:docMk/>
            <pc:sldMk cId="189039617" sldId="276"/>
            <ac:graphicFrameMk id="8" creationId="{683F4BEA-B52B-EAD3-8B57-2814FEEDD067}"/>
          </ac:graphicFrameMkLst>
        </pc:graphicFrameChg>
        <pc:picChg chg="add del mod">
          <ac:chgData name="Daly, Rebecca" userId="a30b84ab-4b75-4dc3-b01e-f7dfd543b8f5" providerId="ADAL" clId="{23C80676-028A-4A8F-9A69-BE966C4E2F74}" dt="2024-06-11T23:17:48.238" v="8974" actId="478"/>
          <ac:picMkLst>
            <pc:docMk/>
            <pc:sldMk cId="189039617" sldId="276"/>
            <ac:picMk id="3" creationId="{56D8C16D-026D-D588-485E-022F319E2A76}"/>
          </ac:picMkLst>
        </pc:picChg>
        <pc:picChg chg="add mod modCrop">
          <ac:chgData name="Daly, Rebecca" userId="a30b84ab-4b75-4dc3-b01e-f7dfd543b8f5" providerId="ADAL" clId="{23C80676-028A-4A8F-9A69-BE966C4E2F74}" dt="2024-06-12T20:45:47.115" v="10233" actId="1076"/>
          <ac:picMkLst>
            <pc:docMk/>
            <pc:sldMk cId="189039617" sldId="276"/>
            <ac:picMk id="4" creationId="{0AEBA46D-9F86-40D0-8B1F-5918ABC6A7F4}"/>
          </ac:picMkLst>
        </pc:picChg>
        <pc:picChg chg="add del mod modCrop">
          <ac:chgData name="Daly, Rebecca" userId="a30b84ab-4b75-4dc3-b01e-f7dfd543b8f5" providerId="ADAL" clId="{23C80676-028A-4A8F-9A69-BE966C4E2F74}" dt="2024-06-12T20:43:35.505" v="10213" actId="478"/>
          <ac:picMkLst>
            <pc:docMk/>
            <pc:sldMk cId="189039617" sldId="276"/>
            <ac:picMk id="5" creationId="{2D9909A0-32D5-712E-3435-0D8E2FD80D08}"/>
          </ac:picMkLst>
        </pc:picChg>
        <pc:picChg chg="add del mod">
          <ac:chgData name="Daly, Rebecca" userId="a30b84ab-4b75-4dc3-b01e-f7dfd543b8f5" providerId="ADAL" clId="{23C80676-028A-4A8F-9A69-BE966C4E2F74}" dt="2024-06-06T09:30:39.611" v="979" actId="478"/>
          <ac:picMkLst>
            <pc:docMk/>
            <pc:sldMk cId="189039617" sldId="276"/>
            <ac:picMk id="6" creationId="{D0A09E23-97F4-FF4D-231F-C35812607C1C}"/>
          </ac:picMkLst>
        </pc:picChg>
        <pc:picChg chg="add del mod">
          <ac:chgData name="Daly, Rebecca" userId="a30b84ab-4b75-4dc3-b01e-f7dfd543b8f5" providerId="ADAL" clId="{23C80676-028A-4A8F-9A69-BE966C4E2F74}" dt="2024-06-06T09:30:40.899" v="980" actId="478"/>
          <ac:picMkLst>
            <pc:docMk/>
            <pc:sldMk cId="189039617" sldId="276"/>
            <ac:picMk id="7" creationId="{B1B5E087-B22C-9947-9D42-F552B5C83D41}"/>
          </ac:picMkLst>
        </pc:picChg>
        <pc:picChg chg="add del mod modCrop">
          <ac:chgData name="Daly, Rebecca" userId="a30b84ab-4b75-4dc3-b01e-f7dfd543b8f5" providerId="ADAL" clId="{23C80676-028A-4A8F-9A69-BE966C4E2F74}" dt="2024-06-12T21:25:43.154" v="10337" actId="478"/>
          <ac:picMkLst>
            <pc:docMk/>
            <pc:sldMk cId="189039617" sldId="276"/>
            <ac:picMk id="9" creationId="{B4B441BF-C714-8ABB-9151-3C21B47CC32C}"/>
          </ac:picMkLst>
        </pc:picChg>
        <pc:picChg chg="add del mod">
          <ac:chgData name="Daly, Rebecca" userId="a30b84ab-4b75-4dc3-b01e-f7dfd543b8f5" providerId="ADAL" clId="{23C80676-028A-4A8F-9A69-BE966C4E2F74}" dt="2024-06-12T21:27:12.626" v="10341" actId="478"/>
          <ac:picMkLst>
            <pc:docMk/>
            <pc:sldMk cId="189039617" sldId="276"/>
            <ac:picMk id="12" creationId="{A408FA34-1CE1-31D5-3628-C0001FE7DED5}"/>
          </ac:picMkLst>
        </pc:picChg>
        <pc:picChg chg="add del">
          <ac:chgData name="Daly, Rebecca" userId="a30b84ab-4b75-4dc3-b01e-f7dfd543b8f5" providerId="ADAL" clId="{23C80676-028A-4A8F-9A69-BE966C4E2F74}" dt="2024-06-12T21:27:26.231" v="10343" actId="478"/>
          <ac:picMkLst>
            <pc:docMk/>
            <pc:sldMk cId="189039617" sldId="276"/>
            <ac:picMk id="14" creationId="{0C678D58-5D9A-3E51-538A-AB16CCFF6578}"/>
          </ac:picMkLst>
        </pc:picChg>
        <pc:picChg chg="add mod modCrop">
          <ac:chgData name="Daly, Rebecca" userId="a30b84ab-4b75-4dc3-b01e-f7dfd543b8f5" providerId="ADAL" clId="{23C80676-028A-4A8F-9A69-BE966C4E2F74}" dt="2024-06-12T21:31:01.867" v="10363" actId="1076"/>
          <ac:picMkLst>
            <pc:docMk/>
            <pc:sldMk cId="189039617" sldId="276"/>
            <ac:picMk id="16" creationId="{F1479F11-BF19-49C0-42C4-D8436C174675}"/>
          </ac:picMkLst>
        </pc:picChg>
        <pc:extLst>
          <p:ext xmlns:p="http://schemas.openxmlformats.org/presentationml/2006/main" uri="{D6D511B9-2390-475A-947B-AFAB55BFBCF1}">
            <pc226:cmChg xmlns:pc226="http://schemas.microsoft.com/office/powerpoint/2022/06/main/command" chg="add del mod">
              <pc226:chgData name="Daly, Rebecca" userId="a30b84ab-4b75-4dc3-b01e-f7dfd543b8f5" providerId="ADAL" clId="{23C80676-028A-4A8F-9A69-BE966C4E2F74}" dt="2024-06-13T08:47:18.663" v="11532"/>
              <pc2:cmMkLst xmlns:pc2="http://schemas.microsoft.com/office/powerpoint/2019/9/main/command">
                <pc:docMk/>
                <pc:sldMk cId="189039617" sldId="276"/>
                <pc2:cmMk id="{3126DC53-3699-44C9-874D-AA9EE5B3827D}"/>
              </pc2:cmMkLst>
            </pc226:cmChg>
            <pc226:cmChg xmlns:pc226="http://schemas.microsoft.com/office/powerpoint/2022/06/main/command" chg="add del mod">
              <pc226:chgData name="Daly, Rebecca" userId="a30b84ab-4b75-4dc3-b01e-f7dfd543b8f5" providerId="ADAL" clId="{23C80676-028A-4A8F-9A69-BE966C4E2F74}" dt="2024-06-11T12:27:20.146" v="6243"/>
              <pc2:cmMkLst xmlns:pc2="http://schemas.microsoft.com/office/powerpoint/2019/9/main/command">
                <pc:docMk/>
                <pc:sldMk cId="189039617" sldId="276"/>
                <pc2:cmMk id="{B98F988C-7F48-4451-A25F-0AE4C1020EC4}"/>
              </pc2:cmMkLst>
            </pc226:cmChg>
          </p:ext>
        </pc:extLst>
      </pc:sldChg>
      <pc:sldChg chg="addSp delSp modSp new del mod ord modShow addCm">
        <pc:chgData name="Daly, Rebecca" userId="a30b84ab-4b75-4dc3-b01e-f7dfd543b8f5" providerId="ADAL" clId="{23C80676-028A-4A8F-9A69-BE966C4E2F74}" dt="2024-06-11T20:25:54.107" v="8016" actId="47"/>
        <pc:sldMkLst>
          <pc:docMk/>
          <pc:sldMk cId="2317144136" sldId="277"/>
        </pc:sldMkLst>
        <pc:spChg chg="mod">
          <ac:chgData name="Daly, Rebecca" userId="a30b84ab-4b75-4dc3-b01e-f7dfd543b8f5" providerId="ADAL" clId="{23C80676-028A-4A8F-9A69-BE966C4E2F74}" dt="2024-06-11T17:37:09.322" v="6421" actId="20577"/>
          <ac:spMkLst>
            <pc:docMk/>
            <pc:sldMk cId="2317144136" sldId="277"/>
            <ac:spMk id="2" creationId="{16D993C6-0746-CAD3-73D5-EC77101FB912}"/>
          </ac:spMkLst>
        </pc:spChg>
        <pc:spChg chg="add del mod">
          <ac:chgData name="Daly, Rebecca" userId="a30b84ab-4b75-4dc3-b01e-f7dfd543b8f5" providerId="ADAL" clId="{23C80676-028A-4A8F-9A69-BE966C4E2F74}" dt="2024-06-11T17:36:49.967" v="6405" actId="478"/>
          <ac:spMkLst>
            <pc:docMk/>
            <pc:sldMk cId="2317144136" sldId="277"/>
            <ac:spMk id="3" creationId="{9FBAAEDD-D3C0-88A6-7D38-94B234883092}"/>
          </ac:spMkLst>
        </pc:spChg>
        <pc:spChg chg="del">
          <ac:chgData name="Daly, Rebecca" userId="a30b84ab-4b75-4dc3-b01e-f7dfd543b8f5" providerId="ADAL" clId="{23C80676-028A-4A8F-9A69-BE966C4E2F74}" dt="2024-06-09T20:05:32.556" v="3751" actId="478"/>
          <ac:spMkLst>
            <pc:docMk/>
            <pc:sldMk cId="2317144136" sldId="277"/>
            <ac:spMk id="3" creationId="{B002B2A9-D01C-DE51-B375-A99C2F68EC0D}"/>
          </ac:spMkLst>
        </pc:spChg>
        <pc:spChg chg="mod">
          <ac:chgData name="Daly, Rebecca" userId="a30b84ab-4b75-4dc3-b01e-f7dfd543b8f5" providerId="ADAL" clId="{23C80676-028A-4A8F-9A69-BE966C4E2F74}" dt="2024-06-11T19:43:24.687" v="7600" actId="20577"/>
          <ac:spMkLst>
            <pc:docMk/>
            <pc:sldMk cId="2317144136" sldId="277"/>
            <ac:spMk id="4" creationId="{83BDC096-7F54-E94C-46CB-C3977A7126AD}"/>
          </ac:spMkLst>
        </pc:spChg>
        <pc:graphicFrameChg chg="add del mod">
          <ac:chgData name="Daly, Rebecca" userId="a30b84ab-4b75-4dc3-b01e-f7dfd543b8f5" providerId="ADAL" clId="{23C80676-028A-4A8F-9A69-BE966C4E2F74}" dt="2024-06-11T17:36:46.918" v="6404" actId="478"/>
          <ac:graphicFrameMkLst>
            <pc:docMk/>
            <pc:sldMk cId="2317144136" sldId="277"/>
            <ac:graphicFrameMk id="5" creationId="{8AB16588-7E56-C698-CBF0-52A410DB9B00}"/>
          </ac:graphicFrameMkLst>
        </pc:graphicFrameChg>
        <pc:picChg chg="add mod">
          <ac:chgData name="Daly, Rebecca" userId="a30b84ab-4b75-4dc3-b01e-f7dfd543b8f5" providerId="ADAL" clId="{23C80676-028A-4A8F-9A69-BE966C4E2F74}" dt="2024-06-11T17:39:12.219" v="6435" actId="1076"/>
          <ac:picMkLst>
            <pc:docMk/>
            <pc:sldMk cId="2317144136" sldId="277"/>
            <ac:picMk id="6" creationId="{55BE6F7F-CA77-6F30-13F8-4B206A689209}"/>
          </ac:picMkLst>
        </pc:picChg>
        <pc:picChg chg="add del mod">
          <ac:chgData name="Daly, Rebecca" userId="a30b84ab-4b75-4dc3-b01e-f7dfd543b8f5" providerId="ADAL" clId="{23C80676-028A-4A8F-9A69-BE966C4E2F74}" dt="2024-06-09T21:24:39.323" v="3870" actId="478"/>
          <ac:picMkLst>
            <pc:docMk/>
            <pc:sldMk cId="2317144136" sldId="277"/>
            <ac:picMk id="8" creationId="{120B7F21-A006-6F26-F93F-80B82B18780E}"/>
          </ac:picMkLst>
        </pc:picChg>
        <pc:picChg chg="add del mod">
          <ac:chgData name="Daly, Rebecca" userId="a30b84ab-4b75-4dc3-b01e-f7dfd543b8f5" providerId="ADAL" clId="{23C80676-028A-4A8F-9A69-BE966C4E2F74}" dt="2024-06-09T21:25:15.707" v="3872" actId="478"/>
          <ac:picMkLst>
            <pc:docMk/>
            <pc:sldMk cId="2317144136" sldId="277"/>
            <ac:picMk id="10" creationId="{97E53011-574E-52E6-FC5A-B0E09872C32B}"/>
          </ac:picMkLst>
        </pc:picChg>
        <pc:picChg chg="add del mod">
          <ac:chgData name="Daly, Rebecca" userId="a30b84ab-4b75-4dc3-b01e-f7dfd543b8f5" providerId="ADAL" clId="{23C80676-028A-4A8F-9A69-BE966C4E2F74}" dt="2024-06-09T21:29:24.581" v="3879" actId="478"/>
          <ac:picMkLst>
            <pc:docMk/>
            <pc:sldMk cId="2317144136" sldId="277"/>
            <ac:picMk id="12" creationId="{76BE0288-4A25-49DC-88AD-9EFF545CF083}"/>
          </ac:picMkLst>
        </pc:picChg>
        <pc:extLst>
          <p:ext xmlns:p="http://schemas.openxmlformats.org/presentationml/2006/main" uri="{D6D511B9-2390-475A-947B-AFAB55BFBCF1}">
            <pc226:cmChg xmlns:pc226="http://schemas.microsoft.com/office/powerpoint/2022/06/main/command" chg="add">
              <pc226:chgData name="Daly, Rebecca" userId="a30b84ab-4b75-4dc3-b01e-f7dfd543b8f5" providerId="ADAL" clId="{23C80676-028A-4A8F-9A69-BE966C4E2F74}" dt="2024-06-10T17:18:15.695" v="4867"/>
              <pc2:cmMkLst xmlns:pc2="http://schemas.microsoft.com/office/powerpoint/2019/9/main/command">
                <pc:docMk/>
                <pc:sldMk cId="2317144136" sldId="277"/>
                <pc2:cmMk id="{08B938C9-567D-4EDB-A035-0A4B09419E6D}"/>
              </pc2:cmMkLst>
            </pc226:cmChg>
          </p:ext>
        </pc:extLst>
      </pc:sldChg>
      <pc:sldChg chg="addSp delSp modSp new del mod modShow">
        <pc:chgData name="Daly, Rebecca" userId="a30b84ab-4b75-4dc3-b01e-f7dfd543b8f5" providerId="ADAL" clId="{23C80676-028A-4A8F-9A69-BE966C4E2F74}" dt="2024-06-11T12:24:39.497" v="6235" actId="2696"/>
        <pc:sldMkLst>
          <pc:docMk/>
          <pc:sldMk cId="2093350" sldId="278"/>
        </pc:sldMkLst>
        <pc:spChg chg="mod">
          <ac:chgData name="Daly, Rebecca" userId="a30b84ab-4b75-4dc3-b01e-f7dfd543b8f5" providerId="ADAL" clId="{23C80676-028A-4A8F-9A69-BE966C4E2F74}" dt="2024-06-09T20:41:16.703" v="3795" actId="20577"/>
          <ac:spMkLst>
            <pc:docMk/>
            <pc:sldMk cId="2093350" sldId="278"/>
            <ac:spMk id="2" creationId="{18D762AC-11E9-1B84-6F0B-6EB4F3A32365}"/>
          </ac:spMkLst>
        </pc:spChg>
        <pc:spChg chg="del">
          <ac:chgData name="Daly, Rebecca" userId="a30b84ab-4b75-4dc3-b01e-f7dfd543b8f5" providerId="ADAL" clId="{23C80676-028A-4A8F-9A69-BE966C4E2F74}" dt="2024-06-09T20:42:27.569" v="3833" actId="478"/>
          <ac:spMkLst>
            <pc:docMk/>
            <pc:sldMk cId="2093350" sldId="278"/>
            <ac:spMk id="3" creationId="{74E31AC7-4D3F-2218-CC2A-1CF3033B31FE}"/>
          </ac:spMkLst>
        </pc:spChg>
        <pc:spChg chg="mod">
          <ac:chgData name="Daly, Rebecca" userId="a30b84ab-4b75-4dc3-b01e-f7dfd543b8f5" providerId="ADAL" clId="{23C80676-028A-4A8F-9A69-BE966C4E2F74}" dt="2024-06-10T17:39:27.250" v="4893" actId="1076"/>
          <ac:spMkLst>
            <pc:docMk/>
            <pc:sldMk cId="2093350" sldId="278"/>
            <ac:spMk id="4" creationId="{0BD82841-1281-FBC0-5E0E-CD7DAC70DFD4}"/>
          </ac:spMkLst>
        </pc:spChg>
        <pc:picChg chg="add mod">
          <ac:chgData name="Daly, Rebecca" userId="a30b84ab-4b75-4dc3-b01e-f7dfd543b8f5" providerId="ADAL" clId="{23C80676-028A-4A8F-9A69-BE966C4E2F74}" dt="2024-06-10T17:39:07.061" v="4877" actId="1076"/>
          <ac:picMkLst>
            <pc:docMk/>
            <pc:sldMk cId="2093350" sldId="278"/>
            <ac:picMk id="5" creationId="{69D6322B-CA4B-BB80-85E6-BDAD776FE19B}"/>
          </ac:picMkLst>
        </pc:picChg>
        <pc:picChg chg="add del mod modCrop">
          <ac:chgData name="Daly, Rebecca" userId="a30b84ab-4b75-4dc3-b01e-f7dfd543b8f5" providerId="ADAL" clId="{23C80676-028A-4A8F-9A69-BE966C4E2F74}" dt="2024-06-10T17:38:40.487" v="4868" actId="478"/>
          <ac:picMkLst>
            <pc:docMk/>
            <pc:sldMk cId="2093350" sldId="278"/>
            <ac:picMk id="6" creationId="{E95E894A-6E5A-6E1F-97D6-5F7BAD9C0F28}"/>
          </ac:picMkLst>
        </pc:picChg>
      </pc:sldChg>
      <pc:sldChg chg="addSp delSp modSp new mod modAnim">
        <pc:chgData name="Daly, Rebecca" userId="a30b84ab-4b75-4dc3-b01e-f7dfd543b8f5" providerId="ADAL" clId="{23C80676-028A-4A8F-9A69-BE966C4E2F74}" dt="2024-06-13T10:00:18.304" v="11667"/>
        <pc:sldMkLst>
          <pc:docMk/>
          <pc:sldMk cId="1054273809" sldId="279"/>
        </pc:sldMkLst>
        <pc:spChg chg="mod">
          <ac:chgData name="Daly, Rebecca" userId="a30b84ab-4b75-4dc3-b01e-f7dfd543b8f5" providerId="ADAL" clId="{23C80676-028A-4A8F-9A69-BE966C4E2F74}" dt="2024-06-11T18:28:09.585" v="7261" actId="20577"/>
          <ac:spMkLst>
            <pc:docMk/>
            <pc:sldMk cId="1054273809" sldId="279"/>
            <ac:spMk id="2" creationId="{5B9B505D-BD1F-C804-FC23-7FAD658C71DC}"/>
          </ac:spMkLst>
        </pc:spChg>
        <pc:spChg chg="del mod">
          <ac:chgData name="Daly, Rebecca" userId="a30b84ab-4b75-4dc3-b01e-f7dfd543b8f5" providerId="ADAL" clId="{23C80676-028A-4A8F-9A69-BE966C4E2F74}" dt="2024-06-11T18:28:31.360" v="7264" actId="478"/>
          <ac:spMkLst>
            <pc:docMk/>
            <pc:sldMk cId="1054273809" sldId="279"/>
            <ac:spMk id="3" creationId="{11AFC558-34D9-EE1B-C9B6-CED5C52DE907}"/>
          </ac:spMkLst>
        </pc:spChg>
        <pc:spChg chg="add mod">
          <ac:chgData name="Daly, Rebecca" userId="a30b84ab-4b75-4dc3-b01e-f7dfd543b8f5" providerId="ADAL" clId="{23C80676-028A-4A8F-9A69-BE966C4E2F74}" dt="2024-06-12T22:32:29.180" v="10903" actId="1076"/>
          <ac:spMkLst>
            <pc:docMk/>
            <pc:sldMk cId="1054273809" sldId="279"/>
            <ac:spMk id="3" creationId="{B0FD654D-2FB2-C23B-3D3F-5102E7C7D6B1}"/>
          </ac:spMkLst>
        </pc:spChg>
        <pc:spChg chg="mod">
          <ac:chgData name="Daly, Rebecca" userId="a30b84ab-4b75-4dc3-b01e-f7dfd543b8f5" providerId="ADAL" clId="{23C80676-028A-4A8F-9A69-BE966C4E2F74}" dt="2024-06-13T09:53:29.521" v="11624" actId="20577"/>
          <ac:spMkLst>
            <pc:docMk/>
            <pc:sldMk cId="1054273809" sldId="279"/>
            <ac:spMk id="4" creationId="{F59DAF6C-C16E-9321-084E-0F8836B0EB49}"/>
          </ac:spMkLst>
        </pc:spChg>
        <pc:spChg chg="add mod">
          <ac:chgData name="Daly, Rebecca" userId="a30b84ab-4b75-4dc3-b01e-f7dfd543b8f5" providerId="ADAL" clId="{23C80676-028A-4A8F-9A69-BE966C4E2F74}" dt="2024-06-12T21:35:01.923" v="10386" actId="1076"/>
          <ac:spMkLst>
            <pc:docMk/>
            <pc:sldMk cId="1054273809" sldId="279"/>
            <ac:spMk id="7" creationId="{1FA6F527-6862-2428-6C2F-C2A9EF3B5F43}"/>
          </ac:spMkLst>
        </pc:spChg>
        <pc:spChg chg="add mod">
          <ac:chgData name="Daly, Rebecca" userId="a30b84ab-4b75-4dc3-b01e-f7dfd543b8f5" providerId="ADAL" clId="{23C80676-028A-4A8F-9A69-BE966C4E2F74}" dt="2024-06-13T08:35:53.683" v="11159" actId="1076"/>
          <ac:spMkLst>
            <pc:docMk/>
            <pc:sldMk cId="1054273809" sldId="279"/>
            <ac:spMk id="8" creationId="{C01ECE49-5CF1-9A2B-37F9-F499C88F6823}"/>
          </ac:spMkLst>
        </pc:spChg>
        <pc:spChg chg="add mod">
          <ac:chgData name="Daly, Rebecca" userId="a30b84ab-4b75-4dc3-b01e-f7dfd543b8f5" providerId="ADAL" clId="{23C80676-028A-4A8F-9A69-BE966C4E2F74}" dt="2024-06-13T09:53:15.817" v="11605" actId="20577"/>
          <ac:spMkLst>
            <pc:docMk/>
            <pc:sldMk cId="1054273809" sldId="279"/>
            <ac:spMk id="10" creationId="{6B7EE775-1901-6CEB-59AC-0E6C5640F3F7}"/>
          </ac:spMkLst>
        </pc:spChg>
        <pc:picChg chg="add mod">
          <ac:chgData name="Daly, Rebecca" userId="a30b84ab-4b75-4dc3-b01e-f7dfd543b8f5" providerId="ADAL" clId="{23C80676-028A-4A8F-9A69-BE966C4E2F74}" dt="2024-06-11T20:20:16.195" v="7904" actId="1076"/>
          <ac:picMkLst>
            <pc:docMk/>
            <pc:sldMk cId="1054273809" sldId="279"/>
            <ac:picMk id="5" creationId="{27584147-C256-4F78-B8A1-0158226111CE}"/>
          </ac:picMkLst>
        </pc:picChg>
        <pc:picChg chg="add mod modCrop">
          <ac:chgData name="Daly, Rebecca" userId="a30b84ab-4b75-4dc3-b01e-f7dfd543b8f5" providerId="ADAL" clId="{23C80676-028A-4A8F-9A69-BE966C4E2F74}" dt="2024-06-11T20:20:04.619" v="7903" actId="1076"/>
          <ac:picMkLst>
            <pc:docMk/>
            <pc:sldMk cId="1054273809" sldId="279"/>
            <ac:picMk id="6" creationId="{BEE068DE-2186-E373-5D69-568551128559}"/>
          </ac:picMkLst>
        </pc:picChg>
        <pc:picChg chg="add mod">
          <ac:chgData name="Daly, Rebecca" userId="a30b84ab-4b75-4dc3-b01e-f7dfd543b8f5" providerId="ADAL" clId="{23C80676-028A-4A8F-9A69-BE966C4E2F74}" dt="2024-06-12T22:32:25.317" v="10902" actId="1076"/>
          <ac:picMkLst>
            <pc:docMk/>
            <pc:sldMk cId="1054273809" sldId="279"/>
            <ac:picMk id="9" creationId="{0B7ABE15-0342-EA55-52B3-1028408EEB10}"/>
          </ac:picMkLst>
        </pc:picChg>
      </pc:sldChg>
      <pc:sldChg chg="addSp delSp modSp new mod ord delAnim modAnim">
        <pc:chgData name="Daly, Rebecca" userId="a30b84ab-4b75-4dc3-b01e-f7dfd543b8f5" providerId="ADAL" clId="{23C80676-028A-4A8F-9A69-BE966C4E2F74}" dt="2024-06-13T08:39:40.206" v="11204" actId="20577"/>
        <pc:sldMkLst>
          <pc:docMk/>
          <pc:sldMk cId="3349899764" sldId="280"/>
        </pc:sldMkLst>
        <pc:spChg chg="mod">
          <ac:chgData name="Daly, Rebecca" userId="a30b84ab-4b75-4dc3-b01e-f7dfd543b8f5" providerId="ADAL" clId="{23C80676-028A-4A8F-9A69-BE966C4E2F74}" dt="2024-06-09T21:59:34.161" v="4149" actId="20577"/>
          <ac:spMkLst>
            <pc:docMk/>
            <pc:sldMk cId="3349899764" sldId="280"/>
            <ac:spMk id="2" creationId="{B78C9656-B8C9-D18C-8451-F6E91BF48C41}"/>
          </ac:spMkLst>
        </pc:spChg>
        <pc:spChg chg="del mod">
          <ac:chgData name="Daly, Rebecca" userId="a30b84ab-4b75-4dc3-b01e-f7dfd543b8f5" providerId="ADAL" clId="{23C80676-028A-4A8F-9A69-BE966C4E2F74}" dt="2024-06-09T21:30:03.157" v="3887"/>
          <ac:spMkLst>
            <pc:docMk/>
            <pc:sldMk cId="3349899764" sldId="280"/>
            <ac:spMk id="3" creationId="{707F8DBF-BF23-B37C-A981-E677E58ADCFB}"/>
          </ac:spMkLst>
        </pc:spChg>
        <pc:spChg chg="add mod">
          <ac:chgData name="Daly, Rebecca" userId="a30b84ab-4b75-4dc3-b01e-f7dfd543b8f5" providerId="ADAL" clId="{23C80676-028A-4A8F-9A69-BE966C4E2F74}" dt="2024-06-13T08:39:40.206" v="11204" actId="20577"/>
          <ac:spMkLst>
            <pc:docMk/>
            <pc:sldMk cId="3349899764" sldId="280"/>
            <ac:spMk id="3" creationId="{8D1F1CCB-75CE-ED34-FDD0-9ADFF71C2254}"/>
          </ac:spMkLst>
        </pc:spChg>
        <pc:spChg chg="add del mod">
          <ac:chgData name="Daly, Rebecca" userId="a30b84ab-4b75-4dc3-b01e-f7dfd543b8f5" providerId="ADAL" clId="{23C80676-028A-4A8F-9A69-BE966C4E2F74}" dt="2024-06-12T15:05:04.495" v="9911" actId="478"/>
          <ac:spMkLst>
            <pc:docMk/>
            <pc:sldMk cId="3349899764" sldId="280"/>
            <ac:spMk id="3" creationId="{F338642F-0F54-5079-28F7-CA41BC84DA10}"/>
          </ac:spMkLst>
        </pc:spChg>
        <pc:spChg chg="add del mod">
          <ac:chgData name="Daly, Rebecca" userId="a30b84ab-4b75-4dc3-b01e-f7dfd543b8f5" providerId="ADAL" clId="{23C80676-028A-4A8F-9A69-BE966C4E2F74}" dt="2024-06-12T15:05:04.495" v="9911" actId="478"/>
          <ac:spMkLst>
            <pc:docMk/>
            <pc:sldMk cId="3349899764" sldId="280"/>
            <ac:spMk id="5" creationId="{ED0F43E0-C91F-8F93-BB41-5BA60334D70A}"/>
          </ac:spMkLst>
        </pc:spChg>
        <pc:spChg chg="add mod">
          <ac:chgData name="Daly, Rebecca" userId="a30b84ab-4b75-4dc3-b01e-f7dfd543b8f5" providerId="ADAL" clId="{23C80676-028A-4A8F-9A69-BE966C4E2F74}" dt="2024-06-09T21:39:46.691" v="3946" actId="478"/>
          <ac:spMkLst>
            <pc:docMk/>
            <pc:sldMk cId="3349899764" sldId="280"/>
            <ac:spMk id="6" creationId="{0224D7B6-01A5-EA8E-B1D5-2168B448A599}"/>
          </ac:spMkLst>
        </pc:spChg>
        <pc:spChg chg="add del mod">
          <ac:chgData name="Daly, Rebecca" userId="a30b84ab-4b75-4dc3-b01e-f7dfd543b8f5" providerId="ADAL" clId="{23C80676-028A-4A8F-9A69-BE966C4E2F74}" dt="2024-06-12T15:05:07.458" v="9912" actId="478"/>
          <ac:spMkLst>
            <pc:docMk/>
            <pc:sldMk cId="3349899764" sldId="280"/>
            <ac:spMk id="6" creationId="{449E22F2-7EB4-7497-262C-4C992206C68E}"/>
          </ac:spMkLst>
        </pc:spChg>
        <pc:spChg chg="add mod">
          <ac:chgData name="Daly, Rebecca" userId="a30b84ab-4b75-4dc3-b01e-f7dfd543b8f5" providerId="ADAL" clId="{23C80676-028A-4A8F-9A69-BE966C4E2F74}" dt="2024-06-12T19:53:48.475" v="10119" actId="1076"/>
          <ac:spMkLst>
            <pc:docMk/>
            <pc:sldMk cId="3349899764" sldId="280"/>
            <ac:spMk id="7" creationId="{93D0815F-95FD-AA21-C032-F921CA0DDB41}"/>
          </ac:spMkLst>
        </pc:spChg>
        <pc:spChg chg="add del mod">
          <ac:chgData name="Daly, Rebecca" userId="a30b84ab-4b75-4dc3-b01e-f7dfd543b8f5" providerId="ADAL" clId="{23C80676-028A-4A8F-9A69-BE966C4E2F74}" dt="2024-06-12T19:53:40.974" v="10117" actId="478"/>
          <ac:spMkLst>
            <pc:docMk/>
            <pc:sldMk cId="3349899764" sldId="280"/>
            <ac:spMk id="8" creationId="{AF5BD4FA-A992-224D-22DE-852A5200210E}"/>
          </ac:spMkLst>
        </pc:spChg>
        <pc:picChg chg="add mod">
          <ac:chgData name="Daly, Rebecca" userId="a30b84ab-4b75-4dc3-b01e-f7dfd543b8f5" providerId="ADAL" clId="{23C80676-028A-4A8F-9A69-BE966C4E2F74}" dt="2024-06-12T19:47:51.740" v="10024" actId="1076"/>
          <ac:picMkLst>
            <pc:docMk/>
            <pc:sldMk cId="3349899764" sldId="280"/>
            <ac:picMk id="4" creationId="{9001521D-E60B-3788-9647-9B9C562D2553}"/>
          </ac:picMkLst>
        </pc:picChg>
        <pc:picChg chg="add del mod modCrop">
          <ac:chgData name="Daly, Rebecca" userId="a30b84ab-4b75-4dc3-b01e-f7dfd543b8f5" providerId="ADAL" clId="{23C80676-028A-4A8F-9A69-BE966C4E2F74}" dt="2024-06-12T20:42:13.782" v="10200" actId="478"/>
          <ac:picMkLst>
            <pc:docMk/>
            <pc:sldMk cId="3349899764" sldId="280"/>
            <ac:picMk id="9" creationId="{04101703-D736-BFA4-42C8-0324266C2990}"/>
          </ac:picMkLst>
        </pc:picChg>
        <pc:picChg chg="add mod">
          <ac:chgData name="Daly, Rebecca" userId="a30b84ab-4b75-4dc3-b01e-f7dfd543b8f5" providerId="ADAL" clId="{23C80676-028A-4A8F-9A69-BE966C4E2F74}" dt="2024-06-12T20:43:04.849" v="10212" actId="1076"/>
          <ac:picMkLst>
            <pc:docMk/>
            <pc:sldMk cId="3349899764" sldId="280"/>
            <ac:picMk id="11" creationId="{7DAB91A8-553E-BA62-D6A3-2FFF169B9524}"/>
          </ac:picMkLst>
        </pc:picChg>
      </pc:sldChg>
      <pc:sldChg chg="addSp delSp modSp new mod ord modAnim modNotesTx">
        <pc:chgData name="Daly, Rebecca" userId="a30b84ab-4b75-4dc3-b01e-f7dfd543b8f5" providerId="ADAL" clId="{23C80676-028A-4A8F-9A69-BE966C4E2F74}" dt="2024-06-13T09:54:56.521" v="11627" actId="20577"/>
        <pc:sldMkLst>
          <pc:docMk/>
          <pc:sldMk cId="1740346676" sldId="281"/>
        </pc:sldMkLst>
        <pc:spChg chg="mod">
          <ac:chgData name="Daly, Rebecca" userId="a30b84ab-4b75-4dc3-b01e-f7dfd543b8f5" providerId="ADAL" clId="{23C80676-028A-4A8F-9A69-BE966C4E2F74}" dt="2024-06-11T20:38:04.296" v="8593" actId="20577"/>
          <ac:spMkLst>
            <pc:docMk/>
            <pc:sldMk cId="1740346676" sldId="281"/>
            <ac:spMk id="2" creationId="{778B7898-2AC9-AD2D-BE1B-4B1219D8AA72}"/>
          </ac:spMkLst>
        </pc:spChg>
        <pc:spChg chg="del mod">
          <ac:chgData name="Daly, Rebecca" userId="a30b84ab-4b75-4dc3-b01e-f7dfd543b8f5" providerId="ADAL" clId="{23C80676-028A-4A8F-9A69-BE966C4E2F74}" dt="2024-06-11T13:10:12.018" v="6384" actId="478"/>
          <ac:spMkLst>
            <pc:docMk/>
            <pc:sldMk cId="1740346676" sldId="281"/>
            <ac:spMk id="3" creationId="{BE29653D-5AA0-E57E-BF58-265366608014}"/>
          </ac:spMkLst>
        </pc:spChg>
        <pc:spChg chg="del mod">
          <ac:chgData name="Daly, Rebecca" userId="a30b84ab-4b75-4dc3-b01e-f7dfd543b8f5" providerId="ADAL" clId="{23C80676-028A-4A8F-9A69-BE966C4E2F74}" dt="2024-06-12T13:10:20.061" v="9562" actId="478"/>
          <ac:spMkLst>
            <pc:docMk/>
            <pc:sldMk cId="1740346676" sldId="281"/>
            <ac:spMk id="4" creationId="{ECD6EAA0-4490-854B-C635-6C1C80745FE6}"/>
          </ac:spMkLst>
        </pc:spChg>
        <pc:spChg chg="add mod">
          <ac:chgData name="Daly, Rebecca" userId="a30b84ab-4b75-4dc3-b01e-f7dfd543b8f5" providerId="ADAL" clId="{23C80676-028A-4A8F-9A69-BE966C4E2F74}" dt="2024-06-13T09:54:56.521" v="11627" actId="20577"/>
          <ac:spMkLst>
            <pc:docMk/>
            <pc:sldMk cId="1740346676" sldId="281"/>
            <ac:spMk id="5" creationId="{A4F3D1F3-69F3-66DA-CFCF-9F869F55916D}"/>
          </ac:spMkLst>
        </pc:spChg>
        <pc:spChg chg="add del mod">
          <ac:chgData name="Daly, Rebecca" userId="a30b84ab-4b75-4dc3-b01e-f7dfd543b8f5" providerId="ADAL" clId="{23C80676-028A-4A8F-9A69-BE966C4E2F74}" dt="2024-06-12T22:29:36.396" v="10851" actId="478"/>
          <ac:spMkLst>
            <pc:docMk/>
            <pc:sldMk cId="1740346676" sldId="281"/>
            <ac:spMk id="6" creationId="{EE9D6F99-EF90-4C57-1F53-E19842ACA5DB}"/>
          </ac:spMkLst>
        </pc:spChg>
        <pc:spChg chg="add del mod">
          <ac:chgData name="Daly, Rebecca" userId="a30b84ab-4b75-4dc3-b01e-f7dfd543b8f5" providerId="ADAL" clId="{23C80676-028A-4A8F-9A69-BE966C4E2F74}" dt="2024-06-12T14:22:08.466" v="9668" actId="478"/>
          <ac:spMkLst>
            <pc:docMk/>
            <pc:sldMk cId="1740346676" sldId="281"/>
            <ac:spMk id="12" creationId="{5B4E2774-2CD7-88B8-1621-532FC00A9F6F}"/>
          </ac:spMkLst>
        </pc:spChg>
        <pc:spChg chg="add del mod">
          <ac:chgData name="Daly, Rebecca" userId="a30b84ab-4b75-4dc3-b01e-f7dfd543b8f5" providerId="ADAL" clId="{23C80676-028A-4A8F-9A69-BE966C4E2F74}" dt="2024-06-12T13:10:21.885" v="9563" actId="478"/>
          <ac:spMkLst>
            <pc:docMk/>
            <pc:sldMk cId="1740346676" sldId="281"/>
            <ac:spMk id="19" creationId="{425CE54B-935D-F187-0F7C-438C8CF24437}"/>
          </ac:spMkLst>
        </pc:spChg>
        <pc:spChg chg="add mod">
          <ac:chgData name="Daly, Rebecca" userId="a30b84ab-4b75-4dc3-b01e-f7dfd543b8f5" providerId="ADAL" clId="{23C80676-028A-4A8F-9A69-BE966C4E2F74}" dt="2024-06-12T22:57:47.420" v="11018" actId="1076"/>
          <ac:spMkLst>
            <pc:docMk/>
            <pc:sldMk cId="1740346676" sldId="281"/>
            <ac:spMk id="20" creationId="{68CCD674-E40C-0B3E-6821-3AD49532C315}"/>
          </ac:spMkLst>
        </pc:spChg>
        <pc:graphicFrameChg chg="add del mod modGraphic">
          <ac:chgData name="Daly, Rebecca" userId="a30b84ab-4b75-4dc3-b01e-f7dfd543b8f5" providerId="ADAL" clId="{23C80676-028A-4A8F-9A69-BE966C4E2F74}" dt="2024-06-12T22:29:37.905" v="10852" actId="478"/>
          <ac:graphicFrameMkLst>
            <pc:docMk/>
            <pc:sldMk cId="1740346676" sldId="281"/>
            <ac:graphicFrameMk id="3" creationId="{78DB070C-A591-6247-AF26-80C55A4FBDAC}"/>
          </ac:graphicFrameMkLst>
        </pc:graphicFrameChg>
        <pc:picChg chg="add del mod">
          <ac:chgData name="Daly, Rebecca" userId="a30b84ab-4b75-4dc3-b01e-f7dfd543b8f5" providerId="ADAL" clId="{23C80676-028A-4A8F-9A69-BE966C4E2F74}" dt="2024-06-11T13:09:55.242" v="6376" actId="478"/>
          <ac:picMkLst>
            <pc:docMk/>
            <pc:sldMk cId="1740346676" sldId="281"/>
            <ac:picMk id="6" creationId="{A4DF5FF2-6F89-BF0B-5FC0-2994F56DA809}"/>
          </ac:picMkLst>
        </pc:picChg>
        <pc:picChg chg="add del mod">
          <ac:chgData name="Daly, Rebecca" userId="a30b84ab-4b75-4dc3-b01e-f7dfd543b8f5" providerId="ADAL" clId="{23C80676-028A-4A8F-9A69-BE966C4E2F74}" dt="2024-06-11T13:09:55.242" v="6376" actId="478"/>
          <ac:picMkLst>
            <pc:docMk/>
            <pc:sldMk cId="1740346676" sldId="281"/>
            <ac:picMk id="8" creationId="{54BDCAB0-0E48-8EEF-715C-A34230CE8963}"/>
          </ac:picMkLst>
        </pc:picChg>
        <pc:picChg chg="add del mod">
          <ac:chgData name="Daly, Rebecca" userId="a30b84ab-4b75-4dc3-b01e-f7dfd543b8f5" providerId="ADAL" clId="{23C80676-028A-4A8F-9A69-BE966C4E2F74}" dt="2024-06-11T18:17:54.342" v="6944" actId="478"/>
          <ac:picMkLst>
            <pc:docMk/>
            <pc:sldMk cId="1740346676" sldId="281"/>
            <ac:picMk id="10" creationId="{3EAF9ADA-509E-36EC-6A95-F247D9034BE1}"/>
          </ac:picMkLst>
        </pc:picChg>
        <pc:picChg chg="add del mod">
          <ac:chgData name="Daly, Rebecca" userId="a30b84ab-4b75-4dc3-b01e-f7dfd543b8f5" providerId="ADAL" clId="{23C80676-028A-4A8F-9A69-BE966C4E2F74}" dt="2024-06-11T18:17:55.365" v="6945" actId="478"/>
          <ac:picMkLst>
            <pc:docMk/>
            <pc:sldMk cId="1740346676" sldId="281"/>
            <ac:picMk id="12" creationId="{B1CFEB37-8CCB-4B45-2602-2B4471EF7194}"/>
          </ac:picMkLst>
        </pc:picChg>
        <pc:cxnChg chg="add del mod">
          <ac:chgData name="Daly, Rebecca" userId="a30b84ab-4b75-4dc3-b01e-f7dfd543b8f5" providerId="ADAL" clId="{23C80676-028A-4A8F-9A69-BE966C4E2F74}" dt="2024-06-12T22:29:39.211" v="10853" actId="478"/>
          <ac:cxnSpMkLst>
            <pc:docMk/>
            <pc:sldMk cId="1740346676" sldId="281"/>
            <ac:cxnSpMk id="8" creationId="{AAD1EE16-C859-9CAD-16BF-2B62251DE634}"/>
          </ac:cxnSpMkLst>
        </pc:cxnChg>
        <pc:cxnChg chg="add del mod">
          <ac:chgData name="Daly, Rebecca" userId="a30b84ab-4b75-4dc3-b01e-f7dfd543b8f5" providerId="ADAL" clId="{23C80676-028A-4A8F-9A69-BE966C4E2F74}" dt="2024-06-12T14:22:10.461" v="9669" actId="478"/>
          <ac:cxnSpMkLst>
            <pc:docMk/>
            <pc:sldMk cId="1740346676" sldId="281"/>
            <ac:cxnSpMk id="13" creationId="{BA87E070-9DA6-EFB2-29FD-4D2912AA7266}"/>
          </ac:cxnSpMkLst>
        </pc:cxnChg>
      </pc:sldChg>
      <pc:sldChg chg="modSp new del mod">
        <pc:chgData name="Daly, Rebecca" userId="a30b84ab-4b75-4dc3-b01e-f7dfd543b8f5" providerId="ADAL" clId="{23C80676-028A-4A8F-9A69-BE966C4E2F74}" dt="2024-06-09T22:06:08.042" v="4283" actId="680"/>
        <pc:sldMkLst>
          <pc:docMk/>
          <pc:sldMk cId="4149228257" sldId="281"/>
        </pc:sldMkLst>
        <pc:spChg chg="mod">
          <ac:chgData name="Daly, Rebecca" userId="a30b84ab-4b75-4dc3-b01e-f7dfd543b8f5" providerId="ADAL" clId="{23C80676-028A-4A8F-9A69-BE966C4E2F74}" dt="2024-06-09T22:06:07.562" v="4282" actId="20577"/>
          <ac:spMkLst>
            <pc:docMk/>
            <pc:sldMk cId="4149228257" sldId="281"/>
            <ac:spMk id="2" creationId="{D2BFE743-3012-05B4-DD7D-FC49696D5EA4}"/>
          </ac:spMkLst>
        </pc:spChg>
      </pc:sldChg>
      <pc:sldChg chg="addSp delSp modSp new del mod ord modShow">
        <pc:chgData name="Daly, Rebecca" userId="a30b84ab-4b75-4dc3-b01e-f7dfd543b8f5" providerId="ADAL" clId="{23C80676-028A-4A8F-9A69-BE966C4E2F74}" dt="2024-06-13T09:52:42.243" v="11604" actId="47"/>
        <pc:sldMkLst>
          <pc:docMk/>
          <pc:sldMk cId="1150548361" sldId="282"/>
        </pc:sldMkLst>
        <pc:spChg chg="mod">
          <ac:chgData name="Daly, Rebecca" userId="a30b84ab-4b75-4dc3-b01e-f7dfd543b8f5" providerId="ADAL" clId="{23C80676-028A-4A8F-9A69-BE966C4E2F74}" dt="2024-06-11T18:16:50.569" v="6934" actId="20577"/>
          <ac:spMkLst>
            <pc:docMk/>
            <pc:sldMk cId="1150548361" sldId="282"/>
            <ac:spMk id="2" creationId="{4818951C-1FB8-A1D0-C9B3-DC8065CF36AD}"/>
          </ac:spMkLst>
        </pc:spChg>
        <pc:spChg chg="del">
          <ac:chgData name="Daly, Rebecca" userId="a30b84ab-4b75-4dc3-b01e-f7dfd543b8f5" providerId="ADAL" clId="{23C80676-028A-4A8F-9A69-BE966C4E2F74}" dt="2024-06-11T18:17:06.331" v="6936" actId="478"/>
          <ac:spMkLst>
            <pc:docMk/>
            <pc:sldMk cId="1150548361" sldId="282"/>
            <ac:spMk id="3" creationId="{3C716D2A-05E6-1346-B705-94058F68C55C}"/>
          </ac:spMkLst>
        </pc:spChg>
        <pc:spChg chg="mod">
          <ac:chgData name="Daly, Rebecca" userId="a30b84ab-4b75-4dc3-b01e-f7dfd543b8f5" providerId="ADAL" clId="{23C80676-028A-4A8F-9A69-BE966C4E2F74}" dt="2024-06-11T18:17:47.017" v="6943" actId="14100"/>
          <ac:spMkLst>
            <pc:docMk/>
            <pc:sldMk cId="1150548361" sldId="282"/>
            <ac:spMk id="4" creationId="{01AD1457-38FC-2C24-B097-BB6F985FCC75}"/>
          </ac:spMkLst>
        </pc:spChg>
        <pc:picChg chg="add mod">
          <ac:chgData name="Daly, Rebecca" userId="a30b84ab-4b75-4dc3-b01e-f7dfd543b8f5" providerId="ADAL" clId="{23C80676-028A-4A8F-9A69-BE966C4E2F74}" dt="2024-06-11T18:17:00.274" v="6935"/>
          <ac:picMkLst>
            <pc:docMk/>
            <pc:sldMk cId="1150548361" sldId="282"/>
            <ac:picMk id="5" creationId="{8CADAEF0-548F-619D-24D2-594DC57E14F9}"/>
          </ac:picMkLst>
        </pc:picChg>
        <pc:picChg chg="add mod">
          <ac:chgData name="Daly, Rebecca" userId="a30b84ab-4b75-4dc3-b01e-f7dfd543b8f5" providerId="ADAL" clId="{23C80676-028A-4A8F-9A69-BE966C4E2F74}" dt="2024-06-11T18:17:00.274" v="6935"/>
          <ac:picMkLst>
            <pc:docMk/>
            <pc:sldMk cId="1150548361" sldId="282"/>
            <ac:picMk id="6" creationId="{1AE32B03-DBEA-E6AD-4FBA-7F271FDBF703}"/>
          </ac:picMkLst>
        </pc:picChg>
        <pc:picChg chg="add mod">
          <ac:chgData name="Daly, Rebecca" userId="a30b84ab-4b75-4dc3-b01e-f7dfd543b8f5" providerId="ADAL" clId="{23C80676-028A-4A8F-9A69-BE966C4E2F74}" dt="2024-06-11T18:17:07.468" v="6937"/>
          <ac:picMkLst>
            <pc:docMk/>
            <pc:sldMk cId="1150548361" sldId="282"/>
            <ac:picMk id="7" creationId="{28B32A29-5471-6A15-6E22-9CB5D2CDFAE1}"/>
          </ac:picMkLst>
        </pc:picChg>
        <pc:picChg chg="add mod">
          <ac:chgData name="Daly, Rebecca" userId="a30b84ab-4b75-4dc3-b01e-f7dfd543b8f5" providerId="ADAL" clId="{23C80676-028A-4A8F-9A69-BE966C4E2F74}" dt="2024-06-11T18:17:07.468" v="6937"/>
          <ac:picMkLst>
            <pc:docMk/>
            <pc:sldMk cId="1150548361" sldId="282"/>
            <ac:picMk id="8" creationId="{93512FFD-08AC-9276-08E1-948197C4EC10}"/>
          </ac:picMkLst>
        </pc:picChg>
      </pc:sldChg>
      <pc:sldChg chg="new del">
        <pc:chgData name="Daly, Rebecca" userId="a30b84ab-4b75-4dc3-b01e-f7dfd543b8f5" providerId="ADAL" clId="{23C80676-028A-4A8F-9A69-BE966C4E2F74}" dt="2024-06-11T18:16:30.917" v="6908" actId="680"/>
        <pc:sldMkLst>
          <pc:docMk/>
          <pc:sldMk cId="3223239601" sldId="282"/>
        </pc:sldMkLst>
      </pc:sldChg>
      <pc:sldChg chg="modSp new del mod ord">
        <pc:chgData name="Daly, Rebecca" userId="a30b84ab-4b75-4dc3-b01e-f7dfd543b8f5" providerId="ADAL" clId="{23C80676-028A-4A8F-9A69-BE966C4E2F74}" dt="2024-06-13T09:52:16.273" v="11596" actId="47"/>
        <pc:sldMkLst>
          <pc:docMk/>
          <pc:sldMk cId="892859263" sldId="283"/>
        </pc:sldMkLst>
        <pc:spChg chg="mod">
          <ac:chgData name="Daly, Rebecca" userId="a30b84ab-4b75-4dc3-b01e-f7dfd543b8f5" providerId="ADAL" clId="{23C80676-028A-4A8F-9A69-BE966C4E2F74}" dt="2024-06-11T20:20:29.791" v="7914" actId="20577"/>
          <ac:spMkLst>
            <pc:docMk/>
            <pc:sldMk cId="892859263" sldId="283"/>
            <ac:spMk id="2" creationId="{11B2AD04-83E9-D9FB-AB49-AD33EDB16E88}"/>
          </ac:spMkLst>
        </pc:spChg>
      </pc:sldChg>
      <pc:sldChg chg="addSp delSp modSp new del mod">
        <pc:chgData name="Daly, Rebecca" userId="a30b84ab-4b75-4dc3-b01e-f7dfd543b8f5" providerId="ADAL" clId="{23C80676-028A-4A8F-9A69-BE966C4E2F74}" dt="2024-06-11T18:40:34.997" v="7559" actId="2696"/>
        <pc:sldMkLst>
          <pc:docMk/>
          <pc:sldMk cId="1216606897" sldId="283"/>
        </pc:sldMkLst>
        <pc:spChg chg="mod">
          <ac:chgData name="Daly, Rebecca" userId="a30b84ab-4b75-4dc3-b01e-f7dfd543b8f5" providerId="ADAL" clId="{23C80676-028A-4A8F-9A69-BE966C4E2F74}" dt="2024-06-11T18:26:08.355" v="6993" actId="20577"/>
          <ac:spMkLst>
            <pc:docMk/>
            <pc:sldMk cId="1216606897" sldId="283"/>
            <ac:spMk id="2" creationId="{150221D5-2D42-4388-CF48-27785768D274}"/>
          </ac:spMkLst>
        </pc:spChg>
        <pc:spChg chg="del">
          <ac:chgData name="Daly, Rebecca" userId="a30b84ab-4b75-4dc3-b01e-f7dfd543b8f5" providerId="ADAL" clId="{23C80676-028A-4A8F-9A69-BE966C4E2F74}" dt="2024-06-11T18:24:04.304" v="6976" actId="478"/>
          <ac:spMkLst>
            <pc:docMk/>
            <pc:sldMk cId="1216606897" sldId="283"/>
            <ac:spMk id="3" creationId="{955A4693-C2FA-FFE7-291F-6FCB9689E072}"/>
          </ac:spMkLst>
        </pc:spChg>
        <pc:spChg chg="del">
          <ac:chgData name="Daly, Rebecca" userId="a30b84ab-4b75-4dc3-b01e-f7dfd543b8f5" providerId="ADAL" clId="{23C80676-028A-4A8F-9A69-BE966C4E2F74}" dt="2024-06-11T18:26:24.396" v="6997" actId="478"/>
          <ac:spMkLst>
            <pc:docMk/>
            <pc:sldMk cId="1216606897" sldId="283"/>
            <ac:spMk id="4" creationId="{8880E35A-66CA-511B-F85A-CED013CFCC61}"/>
          </ac:spMkLst>
        </pc:spChg>
        <pc:picChg chg="add mod modCrop">
          <ac:chgData name="Daly, Rebecca" userId="a30b84ab-4b75-4dc3-b01e-f7dfd543b8f5" providerId="ADAL" clId="{23C80676-028A-4A8F-9A69-BE966C4E2F74}" dt="2024-06-11T18:26:18.204" v="6996" actId="1076"/>
          <ac:picMkLst>
            <pc:docMk/>
            <pc:sldMk cId="1216606897" sldId="283"/>
            <ac:picMk id="6" creationId="{63B7C830-6707-534A-BF17-2CDAE690F7EA}"/>
          </ac:picMkLst>
        </pc:picChg>
        <pc:picChg chg="add mod">
          <ac:chgData name="Daly, Rebecca" userId="a30b84ab-4b75-4dc3-b01e-f7dfd543b8f5" providerId="ADAL" clId="{23C80676-028A-4A8F-9A69-BE966C4E2F74}" dt="2024-06-11T18:26:16.881" v="6995" actId="14100"/>
          <ac:picMkLst>
            <pc:docMk/>
            <pc:sldMk cId="1216606897" sldId="283"/>
            <ac:picMk id="1026" creationId="{F3BB48F4-D700-4BFD-7F89-D2B07CAA4BA6}"/>
          </ac:picMkLst>
        </pc:picChg>
      </pc:sldChg>
      <pc:sldChg chg="modSp new del mod">
        <pc:chgData name="Daly, Rebecca" userId="a30b84ab-4b75-4dc3-b01e-f7dfd543b8f5" providerId="ADAL" clId="{23C80676-028A-4A8F-9A69-BE966C4E2F74}" dt="2024-06-13T09:52:17.852" v="11597" actId="47"/>
        <pc:sldMkLst>
          <pc:docMk/>
          <pc:sldMk cId="3759549200" sldId="284"/>
        </pc:sldMkLst>
        <pc:spChg chg="mod">
          <ac:chgData name="Daly, Rebecca" userId="a30b84ab-4b75-4dc3-b01e-f7dfd543b8f5" providerId="ADAL" clId="{23C80676-028A-4A8F-9A69-BE966C4E2F74}" dt="2024-06-11T20:20:33.926" v="7919" actId="20577"/>
          <ac:spMkLst>
            <pc:docMk/>
            <pc:sldMk cId="3759549200" sldId="284"/>
            <ac:spMk id="2" creationId="{445BDD59-8727-3AA2-90B2-9F2D2675B4D2}"/>
          </ac:spMkLst>
        </pc:spChg>
      </pc:sldChg>
      <pc:sldChg chg="modSp new del mod">
        <pc:chgData name="Daly, Rebecca" userId="a30b84ab-4b75-4dc3-b01e-f7dfd543b8f5" providerId="ADAL" clId="{23C80676-028A-4A8F-9A69-BE966C4E2F74}" dt="2024-06-13T09:52:18.714" v="11598" actId="47"/>
        <pc:sldMkLst>
          <pc:docMk/>
          <pc:sldMk cId="2209152423" sldId="285"/>
        </pc:sldMkLst>
        <pc:spChg chg="mod">
          <ac:chgData name="Daly, Rebecca" userId="a30b84ab-4b75-4dc3-b01e-f7dfd543b8f5" providerId="ADAL" clId="{23C80676-028A-4A8F-9A69-BE966C4E2F74}" dt="2024-06-11T20:20:37.754" v="7928" actId="20577"/>
          <ac:spMkLst>
            <pc:docMk/>
            <pc:sldMk cId="2209152423" sldId="285"/>
            <ac:spMk id="2" creationId="{417DDE8B-2C2A-96EE-F116-2997DEBCA5AB}"/>
          </ac:spMkLst>
        </pc:spChg>
      </pc:sldChg>
      <pc:sldChg chg="modSp new del mod">
        <pc:chgData name="Daly, Rebecca" userId="a30b84ab-4b75-4dc3-b01e-f7dfd543b8f5" providerId="ADAL" clId="{23C80676-028A-4A8F-9A69-BE966C4E2F74}" dt="2024-06-13T09:52:19.516" v="11599" actId="47"/>
        <pc:sldMkLst>
          <pc:docMk/>
          <pc:sldMk cId="3976800926" sldId="286"/>
        </pc:sldMkLst>
        <pc:spChg chg="mod">
          <ac:chgData name="Daly, Rebecca" userId="a30b84ab-4b75-4dc3-b01e-f7dfd543b8f5" providerId="ADAL" clId="{23C80676-028A-4A8F-9A69-BE966C4E2F74}" dt="2024-06-11T20:21:19.549" v="7965" actId="20577"/>
          <ac:spMkLst>
            <pc:docMk/>
            <pc:sldMk cId="3976800926" sldId="286"/>
            <ac:spMk id="2" creationId="{627E4A79-0796-FCE0-683B-E91B8361031E}"/>
          </ac:spMkLst>
        </pc:spChg>
      </pc:sldChg>
      <pc:sldChg chg="modSp new del mod">
        <pc:chgData name="Daly, Rebecca" userId="a30b84ab-4b75-4dc3-b01e-f7dfd543b8f5" providerId="ADAL" clId="{23C80676-028A-4A8F-9A69-BE966C4E2F74}" dt="2024-06-13T09:52:33.059" v="11600" actId="47"/>
        <pc:sldMkLst>
          <pc:docMk/>
          <pc:sldMk cId="3689364806" sldId="287"/>
        </pc:sldMkLst>
        <pc:spChg chg="mod">
          <ac:chgData name="Daly, Rebecca" userId="a30b84ab-4b75-4dc3-b01e-f7dfd543b8f5" providerId="ADAL" clId="{23C80676-028A-4A8F-9A69-BE966C4E2F74}" dt="2024-06-11T20:44:35.865" v="8913" actId="20577"/>
          <ac:spMkLst>
            <pc:docMk/>
            <pc:sldMk cId="3689364806" sldId="287"/>
            <ac:spMk id="2" creationId="{4E9E5A9A-F51D-6C93-55A7-EFF22283CF94}"/>
          </ac:spMkLst>
        </pc:spChg>
        <pc:spChg chg="mod">
          <ac:chgData name="Daly, Rebecca" userId="a30b84ab-4b75-4dc3-b01e-f7dfd543b8f5" providerId="ADAL" clId="{23C80676-028A-4A8F-9A69-BE966C4E2F74}" dt="2024-06-12T12:51:05.199" v="9245" actId="20577"/>
          <ac:spMkLst>
            <pc:docMk/>
            <pc:sldMk cId="3689364806" sldId="287"/>
            <ac:spMk id="3" creationId="{FCACC293-C420-4EA1-5A56-FB25F5C587BB}"/>
          </ac:spMkLst>
        </pc:spChg>
      </pc:sldChg>
      <pc:sldChg chg="modSp new del mod">
        <pc:chgData name="Daly, Rebecca" userId="a30b84ab-4b75-4dc3-b01e-f7dfd543b8f5" providerId="ADAL" clId="{23C80676-028A-4A8F-9A69-BE966C4E2F74}" dt="2024-06-13T09:52:37.773" v="11601" actId="47"/>
        <pc:sldMkLst>
          <pc:docMk/>
          <pc:sldMk cId="757268813" sldId="288"/>
        </pc:sldMkLst>
        <pc:spChg chg="mod">
          <ac:chgData name="Daly, Rebecca" userId="a30b84ab-4b75-4dc3-b01e-f7dfd543b8f5" providerId="ADAL" clId="{23C80676-028A-4A8F-9A69-BE966C4E2F74}" dt="2024-06-11T20:44:13.201" v="8857" actId="20577"/>
          <ac:spMkLst>
            <pc:docMk/>
            <pc:sldMk cId="757268813" sldId="288"/>
            <ac:spMk id="2" creationId="{CA345D99-040E-C2D9-867D-8950E9B672D4}"/>
          </ac:spMkLst>
        </pc:spChg>
        <pc:spChg chg="mod">
          <ac:chgData name="Daly, Rebecca" userId="a30b84ab-4b75-4dc3-b01e-f7dfd543b8f5" providerId="ADAL" clId="{23C80676-028A-4A8F-9A69-BE966C4E2F74}" dt="2024-06-11T20:44:43.373" v="8929" actId="20577"/>
          <ac:spMkLst>
            <pc:docMk/>
            <pc:sldMk cId="757268813" sldId="288"/>
            <ac:spMk id="3" creationId="{ED2858FC-980E-E80B-691B-39F3119BBC93}"/>
          </ac:spMkLst>
        </pc:spChg>
      </pc:sldChg>
      <pc:sldChg chg="addSp delSp modSp add mod modTransition delAnim modAnim">
        <pc:chgData name="Daly, Rebecca" userId="a30b84ab-4b75-4dc3-b01e-f7dfd543b8f5" providerId="ADAL" clId="{23C80676-028A-4A8F-9A69-BE966C4E2F74}" dt="2024-06-13T08:37:15.342" v="11173" actId="114"/>
        <pc:sldMkLst>
          <pc:docMk/>
          <pc:sldMk cId="3188930882" sldId="289"/>
        </pc:sldMkLst>
        <pc:spChg chg="del">
          <ac:chgData name="Daly, Rebecca" userId="a30b84ab-4b75-4dc3-b01e-f7dfd543b8f5" providerId="ADAL" clId="{23C80676-028A-4A8F-9A69-BE966C4E2F74}" dt="2024-06-12T19:40:38.403" v="9948" actId="478"/>
          <ac:spMkLst>
            <pc:docMk/>
            <pc:sldMk cId="3188930882" sldId="289"/>
            <ac:spMk id="4" creationId="{D482D47F-2100-E3E8-993C-BA8CBB2102C5}"/>
          </ac:spMkLst>
        </pc:spChg>
        <pc:spChg chg="mod">
          <ac:chgData name="Daly, Rebecca" userId="a30b84ab-4b75-4dc3-b01e-f7dfd543b8f5" providerId="ADAL" clId="{23C80676-028A-4A8F-9A69-BE966C4E2F74}" dt="2024-06-13T08:37:15.342" v="11173" actId="114"/>
          <ac:spMkLst>
            <pc:docMk/>
            <pc:sldMk cId="3188930882" sldId="289"/>
            <ac:spMk id="5" creationId="{F10A3FFC-5A7F-7AAE-343C-64468D0875AB}"/>
          </ac:spMkLst>
        </pc:spChg>
        <pc:spChg chg="mod">
          <ac:chgData name="Daly, Rebecca" userId="a30b84ab-4b75-4dc3-b01e-f7dfd543b8f5" providerId="ADAL" clId="{23C80676-028A-4A8F-9A69-BE966C4E2F74}" dt="2024-06-12T23:49:55.372" v="11117" actId="1076"/>
          <ac:spMkLst>
            <pc:docMk/>
            <pc:sldMk cId="3188930882" sldId="289"/>
            <ac:spMk id="6" creationId="{8C2C22B9-5BE7-4392-A8F1-8AE317A62E29}"/>
          </ac:spMkLst>
        </pc:spChg>
        <pc:spChg chg="mod">
          <ac:chgData name="Daly, Rebecca" userId="a30b84ab-4b75-4dc3-b01e-f7dfd543b8f5" providerId="ADAL" clId="{23C80676-028A-4A8F-9A69-BE966C4E2F74}" dt="2024-06-12T23:49:48.872" v="11115" actId="1076"/>
          <ac:spMkLst>
            <pc:docMk/>
            <pc:sldMk cId="3188930882" sldId="289"/>
            <ac:spMk id="7" creationId="{F93157E0-C789-9085-EA31-0FA9C992432B}"/>
          </ac:spMkLst>
        </pc:spChg>
        <pc:spChg chg="add del mod">
          <ac:chgData name="Daly, Rebecca" userId="a30b84ab-4b75-4dc3-b01e-f7dfd543b8f5" providerId="ADAL" clId="{23C80676-028A-4A8F-9A69-BE966C4E2F74}" dt="2024-06-12T19:40:41.620" v="9949" actId="478"/>
          <ac:spMkLst>
            <pc:docMk/>
            <pc:sldMk cId="3188930882" sldId="289"/>
            <ac:spMk id="8" creationId="{16580791-D50C-31C8-1667-A5AF2A8A5FA0}"/>
          </ac:spMkLst>
        </pc:spChg>
        <pc:spChg chg="add mod">
          <ac:chgData name="Daly, Rebecca" userId="a30b84ab-4b75-4dc3-b01e-f7dfd543b8f5" providerId="ADAL" clId="{23C80676-028A-4A8F-9A69-BE966C4E2F74}" dt="2024-06-13T07:52:27.884" v="11129" actId="1076"/>
          <ac:spMkLst>
            <pc:docMk/>
            <pc:sldMk cId="3188930882" sldId="289"/>
            <ac:spMk id="9" creationId="{43878A1D-BE2C-185C-94C4-A686F2AF42D3}"/>
          </ac:spMkLst>
        </pc:spChg>
        <pc:picChg chg="del">
          <ac:chgData name="Daly, Rebecca" userId="a30b84ab-4b75-4dc3-b01e-f7dfd543b8f5" providerId="ADAL" clId="{23C80676-028A-4A8F-9A69-BE966C4E2F74}" dt="2024-06-12T19:40:29.800" v="9946" actId="478"/>
          <ac:picMkLst>
            <pc:docMk/>
            <pc:sldMk cId="3188930882" sldId="289"/>
            <ac:picMk id="3" creationId="{F5998900-C025-80D4-E988-018A95E3C829}"/>
          </ac:picMkLst>
        </pc:picChg>
        <pc:picChg chg="del">
          <ac:chgData name="Daly, Rebecca" userId="a30b84ab-4b75-4dc3-b01e-f7dfd543b8f5" providerId="ADAL" clId="{23C80676-028A-4A8F-9A69-BE966C4E2F74}" dt="2024-06-12T19:40:28.824" v="9945" actId="478"/>
          <ac:picMkLst>
            <pc:docMk/>
            <pc:sldMk cId="3188930882" sldId="289"/>
            <ac:picMk id="10" creationId="{34DCD419-86ED-5B03-00B0-861C65B75565}"/>
          </ac:picMkLst>
        </pc:picChg>
      </pc:sldChg>
      <pc:sldChg chg="addSp delSp modSp add mod delAnim modAnim">
        <pc:chgData name="Daly, Rebecca" userId="a30b84ab-4b75-4dc3-b01e-f7dfd543b8f5" providerId="ADAL" clId="{23C80676-028A-4A8F-9A69-BE966C4E2F74}" dt="2024-06-13T09:58:45.156" v="11649"/>
        <pc:sldMkLst>
          <pc:docMk/>
          <pc:sldMk cId="1361183116" sldId="290"/>
        </pc:sldMkLst>
        <pc:spChg chg="add mod">
          <ac:chgData name="Daly, Rebecca" userId="a30b84ab-4b75-4dc3-b01e-f7dfd543b8f5" providerId="ADAL" clId="{23C80676-028A-4A8F-9A69-BE966C4E2F74}" dt="2024-06-13T08:38:40.539" v="11190" actId="1076"/>
          <ac:spMkLst>
            <pc:docMk/>
            <pc:sldMk cId="1361183116" sldId="290"/>
            <ac:spMk id="3" creationId="{237F19D0-8700-0475-26DD-C3995F7AEFBB}"/>
          </ac:spMkLst>
        </pc:spChg>
        <pc:spChg chg="mod">
          <ac:chgData name="Daly, Rebecca" userId="a30b84ab-4b75-4dc3-b01e-f7dfd543b8f5" providerId="ADAL" clId="{23C80676-028A-4A8F-9A69-BE966C4E2F74}" dt="2024-06-12T21:11:00.926" v="10319" actId="1076"/>
          <ac:spMkLst>
            <pc:docMk/>
            <pc:sldMk cId="1361183116" sldId="290"/>
            <ac:spMk id="4" creationId="{D482D47F-2100-E3E8-993C-BA8CBB2102C5}"/>
          </ac:spMkLst>
        </pc:spChg>
        <pc:spChg chg="mod">
          <ac:chgData name="Daly, Rebecca" userId="a30b84ab-4b75-4dc3-b01e-f7dfd543b8f5" providerId="ADAL" clId="{23C80676-028A-4A8F-9A69-BE966C4E2F74}" dt="2024-06-13T09:58:45.156" v="11649"/>
          <ac:spMkLst>
            <pc:docMk/>
            <pc:sldMk cId="1361183116" sldId="290"/>
            <ac:spMk id="5" creationId="{F10A3FFC-5A7F-7AAE-343C-64468D0875AB}"/>
          </ac:spMkLst>
        </pc:spChg>
        <pc:spChg chg="add mod">
          <ac:chgData name="Daly, Rebecca" userId="a30b84ab-4b75-4dc3-b01e-f7dfd543b8f5" providerId="ADAL" clId="{23C80676-028A-4A8F-9A69-BE966C4E2F74}" dt="2024-06-13T08:38:50.798" v="11194" actId="1076"/>
          <ac:spMkLst>
            <pc:docMk/>
            <pc:sldMk cId="1361183116" sldId="290"/>
            <ac:spMk id="6" creationId="{7F3F8E14-A8CF-9D6B-17EE-B8ED76EF95E8}"/>
          </ac:spMkLst>
        </pc:spChg>
        <pc:spChg chg="del">
          <ac:chgData name="Daly, Rebecca" userId="a30b84ab-4b75-4dc3-b01e-f7dfd543b8f5" providerId="ADAL" clId="{23C80676-028A-4A8F-9A69-BE966C4E2F74}" dt="2024-06-12T19:41:30.600" v="9955" actId="478"/>
          <ac:spMkLst>
            <pc:docMk/>
            <pc:sldMk cId="1361183116" sldId="290"/>
            <ac:spMk id="6" creationId="{8C2C22B9-5BE7-4392-A8F1-8AE317A62E29}"/>
          </ac:spMkLst>
        </pc:spChg>
        <pc:spChg chg="del">
          <ac:chgData name="Daly, Rebecca" userId="a30b84ab-4b75-4dc3-b01e-f7dfd543b8f5" providerId="ADAL" clId="{23C80676-028A-4A8F-9A69-BE966C4E2F74}" dt="2024-06-12T19:41:35.354" v="9956" actId="478"/>
          <ac:spMkLst>
            <pc:docMk/>
            <pc:sldMk cId="1361183116" sldId="290"/>
            <ac:spMk id="7" creationId="{F93157E0-C789-9085-EA31-0FA9C992432B}"/>
          </ac:spMkLst>
        </pc:spChg>
        <pc:picChg chg="del">
          <ac:chgData name="Daly, Rebecca" userId="a30b84ab-4b75-4dc3-b01e-f7dfd543b8f5" providerId="ADAL" clId="{23C80676-028A-4A8F-9A69-BE966C4E2F74}" dt="2024-06-12T21:09:00.318" v="10280" actId="478"/>
          <ac:picMkLst>
            <pc:docMk/>
            <pc:sldMk cId="1361183116" sldId="290"/>
            <ac:picMk id="3" creationId="{F5998900-C025-80D4-E988-018A95E3C829}"/>
          </ac:picMkLst>
        </pc:picChg>
        <pc:picChg chg="add del mod">
          <ac:chgData name="Daly, Rebecca" userId="a30b84ab-4b75-4dc3-b01e-f7dfd543b8f5" providerId="ADAL" clId="{23C80676-028A-4A8F-9A69-BE966C4E2F74}" dt="2024-06-12T21:09:12.275" v="10289" actId="478"/>
          <ac:picMkLst>
            <pc:docMk/>
            <pc:sldMk cId="1361183116" sldId="290"/>
            <ac:picMk id="9" creationId="{A5CF9CCB-AF3E-F500-7579-0517ED7298F5}"/>
          </ac:picMkLst>
        </pc:picChg>
        <pc:picChg chg="del">
          <ac:chgData name="Daly, Rebecca" userId="a30b84ab-4b75-4dc3-b01e-f7dfd543b8f5" providerId="ADAL" clId="{23C80676-028A-4A8F-9A69-BE966C4E2F74}" dt="2024-06-12T21:08:58.439" v="10279" actId="478"/>
          <ac:picMkLst>
            <pc:docMk/>
            <pc:sldMk cId="1361183116" sldId="290"/>
            <ac:picMk id="10" creationId="{34DCD419-86ED-5B03-00B0-861C65B75565}"/>
          </ac:picMkLst>
        </pc:picChg>
        <pc:picChg chg="add del mod">
          <ac:chgData name="Daly, Rebecca" userId="a30b84ab-4b75-4dc3-b01e-f7dfd543b8f5" providerId="ADAL" clId="{23C80676-028A-4A8F-9A69-BE966C4E2F74}" dt="2024-06-12T21:09:12.275" v="10289" actId="478"/>
          <ac:picMkLst>
            <pc:docMk/>
            <pc:sldMk cId="1361183116" sldId="290"/>
            <ac:picMk id="12" creationId="{20F5B9A8-CA19-2D76-F952-8216FDE0240B}"/>
          </ac:picMkLst>
        </pc:picChg>
        <pc:picChg chg="add mod ord">
          <ac:chgData name="Daly, Rebecca" userId="a30b84ab-4b75-4dc3-b01e-f7dfd543b8f5" providerId="ADAL" clId="{23C80676-028A-4A8F-9A69-BE966C4E2F74}" dt="2024-06-12T21:12:39.518" v="10330" actId="167"/>
          <ac:picMkLst>
            <pc:docMk/>
            <pc:sldMk cId="1361183116" sldId="290"/>
            <ac:picMk id="14" creationId="{9689307B-BA61-FA0E-CB57-608A3B4723B3}"/>
          </ac:picMkLst>
        </pc:picChg>
        <pc:picChg chg="add mod ord">
          <ac:chgData name="Daly, Rebecca" userId="a30b84ab-4b75-4dc3-b01e-f7dfd543b8f5" providerId="ADAL" clId="{23C80676-028A-4A8F-9A69-BE966C4E2F74}" dt="2024-06-12T21:12:34.548" v="10329" actId="167"/>
          <ac:picMkLst>
            <pc:docMk/>
            <pc:sldMk cId="1361183116" sldId="290"/>
            <ac:picMk id="16" creationId="{10450AE3-C739-E2C1-66E4-324B8723C54D}"/>
          </ac:picMkLst>
        </pc:picChg>
      </pc:sldChg>
      <pc:sldChg chg="add del">
        <pc:chgData name="Daly, Rebecca" userId="a30b84ab-4b75-4dc3-b01e-f7dfd543b8f5" providerId="ADAL" clId="{23C80676-028A-4A8F-9A69-BE966C4E2F74}" dt="2024-06-13T08:39:01.083" v="11196"/>
        <pc:sldMkLst>
          <pc:docMk/>
          <pc:sldMk cId="2639228153" sldId="291"/>
        </pc:sldMkLst>
      </pc:sldChg>
      <pc:sldChg chg="add del">
        <pc:chgData name="Daly, Rebecca" userId="a30b84ab-4b75-4dc3-b01e-f7dfd543b8f5" providerId="ADAL" clId="{23C80676-028A-4A8F-9A69-BE966C4E2F74}" dt="2024-06-13T08:39:11.550" v="11198"/>
        <pc:sldMkLst>
          <pc:docMk/>
          <pc:sldMk cId="2721174585" sldId="291"/>
        </pc:sldMkLst>
      </pc:sldChg>
    </pc:docChg>
  </pc:docChgLst>
</pc:chgInfo>
</file>

<file path=ppt/comments/modernComment_10E_78BA8350.xml><?xml version="1.0" encoding="utf-8"?>
<p188:cmLst xmlns:a="http://schemas.openxmlformats.org/drawingml/2006/main" xmlns:r="http://schemas.openxmlformats.org/officeDocument/2006/relationships" xmlns:p188="http://schemas.microsoft.com/office/powerpoint/2018/8/main">
  <p188:cm id="{B03B4A3E-FCDD-4120-BCB7-199B94D54664}" authorId="{E5015C65-5428-213D-6B49-B2595D285F71}" created="2024-06-12T23:43:39.804">
    <ac:deMkLst xmlns:ac="http://schemas.microsoft.com/office/drawing/2013/main/command">
      <pc:docMk xmlns:pc="http://schemas.microsoft.com/office/powerpoint/2013/main/command"/>
      <pc:sldMk xmlns:pc="http://schemas.microsoft.com/office/powerpoint/2013/main/command" cId="2025489232" sldId="270"/>
      <ac:picMk id="8" creationId="{F1B473ED-7788-469B-77C3-1D2894CA796C}"/>
    </ac:deMkLst>
    <p188:txBody>
      <a:bodyPr/>
      <a:lstStyle/>
      <a:p>
        <a:r>
          <a:rPr lang="en-GB"/>
          <a:t>Doesn’t match prev fig</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9B173D-BDE1-334A-A54B-AB7416F0886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FA8520C-8460-0D42-86C9-D0794A4B3E8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4B85B03-F712-974C-A1D8-1F9A468F5B60}" type="datetimeFigureOut">
              <a:rPr lang="en-US" smtClean="0"/>
              <a:t>6/13/2024</a:t>
            </a:fld>
            <a:endParaRPr lang="en-US"/>
          </a:p>
        </p:txBody>
      </p:sp>
      <p:sp>
        <p:nvSpPr>
          <p:cNvPr id="4" name="Footer Placeholder 3">
            <a:extLst>
              <a:ext uri="{FF2B5EF4-FFF2-40B4-BE49-F238E27FC236}">
                <a16:creationId xmlns:a16="http://schemas.microsoft.com/office/drawing/2014/main" id="{CE5F3C87-CBF7-CC4C-8F0D-1EB8B063577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B9DA787-5DE4-CD4A-B75E-AC89ED789CE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D074958-CA5E-0C46-B182-67DF590DF54A}" type="slidenum">
              <a:rPr lang="en-US" smtClean="0"/>
              <a:t>‹#›</a:t>
            </a:fld>
            <a:endParaRPr lang="en-US"/>
          </a:p>
        </p:txBody>
      </p:sp>
    </p:spTree>
    <p:extLst>
      <p:ext uri="{BB962C8B-B14F-4D97-AF65-F5344CB8AC3E}">
        <p14:creationId xmlns:p14="http://schemas.microsoft.com/office/powerpoint/2010/main" val="37504699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33EF3F-35E2-3B43-BF81-CFC248C52316}" type="datetimeFigureOut">
              <a:rPr lang="en-US" smtClean="0"/>
              <a:t>6/13/2024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03F89-1949-E64B-AC42-D3BE5974B6DB}" type="slidenum">
              <a:rPr lang="en-US" smtClean="0"/>
              <a:t>‹#›</a:t>
            </a:fld>
            <a:endParaRPr lang="en-US"/>
          </a:p>
        </p:txBody>
      </p:sp>
    </p:spTree>
    <p:extLst>
      <p:ext uri="{BB962C8B-B14F-4D97-AF65-F5344CB8AC3E}">
        <p14:creationId xmlns:p14="http://schemas.microsoft.com/office/powerpoint/2010/main" val="2227265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CC03F89-1949-E64B-AC42-D3BE5974B6DB}" type="slidenum">
              <a:rPr lang="en-US" smtClean="0"/>
              <a:t>4</a:t>
            </a:fld>
            <a:endParaRPr lang="en-US"/>
          </a:p>
        </p:txBody>
      </p:sp>
    </p:spTree>
    <p:extLst>
      <p:ext uri="{BB962C8B-B14F-4D97-AF65-F5344CB8AC3E}">
        <p14:creationId xmlns:p14="http://schemas.microsoft.com/office/powerpoint/2010/main" val="3658747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C03F89-1949-E64B-AC42-D3BE5974B6DB}" type="slidenum">
              <a:rPr lang="en-US" smtClean="0"/>
              <a:t>14</a:t>
            </a:fld>
            <a:endParaRPr lang="en-US"/>
          </a:p>
        </p:txBody>
      </p:sp>
    </p:spTree>
    <p:extLst>
      <p:ext uri="{BB962C8B-B14F-4D97-AF65-F5344CB8AC3E}">
        <p14:creationId xmlns:p14="http://schemas.microsoft.com/office/powerpoint/2010/main" val="19081337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CL Title slide 1">
    <p:spTree>
      <p:nvGrpSpPr>
        <p:cNvPr id="1" name=""/>
        <p:cNvGrpSpPr/>
        <p:nvPr/>
      </p:nvGrpSpPr>
      <p:grpSpPr>
        <a:xfrm>
          <a:off x="0" y="0"/>
          <a:ext cx="0" cy="0"/>
          <a:chOff x="0" y="0"/>
          <a:chExt cx="0" cy="0"/>
        </a:xfrm>
      </p:grpSpPr>
      <p:sp>
        <p:nvSpPr>
          <p:cNvPr id="2" name="UCL Branding background">
            <a:extLst>
              <a:ext uri="{FF2B5EF4-FFF2-40B4-BE49-F238E27FC236}">
                <a16:creationId xmlns:a16="http://schemas.microsoft.com/office/drawing/2014/main" id="{EA4C8DDC-D29E-5E43-9BC2-FD84B2117884}"/>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UCL Branding"/>
          <p:cNvPicPr>
            <a:picLocks noChangeAspect="1"/>
          </p:cNvPicPr>
          <p:nvPr userDrawn="1"/>
        </p:nvPicPr>
        <p:blipFill>
          <a:blip r:embed="rId2"/>
          <a:srcRect/>
          <a:stretch/>
        </p:blipFill>
        <p:spPr>
          <a:xfrm>
            <a:off x="1" y="-558"/>
            <a:ext cx="12192000" cy="1342238"/>
          </a:xfrm>
          <a:prstGeom prst="rect">
            <a:avLst/>
          </a:prstGeom>
        </p:spPr>
      </p:pic>
      <p:sp>
        <p:nvSpPr>
          <p:cNvPr id="13" name="Faculty, Department title">
            <a:extLst>
              <a:ext uri="{FF2B5EF4-FFF2-40B4-BE49-F238E27FC236}">
                <a16:creationId xmlns:a16="http://schemas.microsoft.com/office/drawing/2014/main" id="{7B844C1D-C9E2-A040-B3FD-0E3861E051D8}"/>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
        <p:nvSpPr>
          <p:cNvPr id="9" name="Main image" descr="Image">
            <a:extLst>
              <a:ext uri="{FF2B5EF4-FFF2-40B4-BE49-F238E27FC236}">
                <a16:creationId xmlns:a16="http://schemas.microsoft.com/office/drawing/2014/main" id="{FD55159A-63D1-334F-B344-448B05BC84B5}"/>
              </a:ext>
            </a:extLst>
          </p:cNvPr>
          <p:cNvSpPr>
            <a:spLocks noGrp="1"/>
          </p:cNvSpPr>
          <p:nvPr>
            <p:ph type="pic" sz="quarter" idx="11" hasCustomPrompt="1"/>
          </p:nvPr>
        </p:nvSpPr>
        <p:spPr>
          <a:xfrm>
            <a:off x="0" y="1440000"/>
            <a:ext cx="12192000" cy="5421086"/>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sp>
        <p:nvSpPr>
          <p:cNvPr id="11" name="Main Headline" descr="Headline">
            <a:extLst>
              <a:ext uri="{FF2B5EF4-FFF2-40B4-BE49-F238E27FC236}">
                <a16:creationId xmlns:a16="http://schemas.microsoft.com/office/drawing/2014/main" id="{6D1BEB54-27B8-4348-8671-D93B41DC5E26}"/>
              </a:ext>
            </a:extLst>
          </p:cNvPr>
          <p:cNvSpPr>
            <a:spLocks noGrp="1"/>
          </p:cNvSpPr>
          <p:nvPr>
            <p:ph type="title" hasCustomPrompt="1"/>
          </p:nvPr>
        </p:nvSpPr>
        <p:spPr>
          <a:xfrm>
            <a:off x="0" y="1549105"/>
            <a:ext cx="7560000" cy="2340000"/>
          </a:xfrm>
          <a:solidFill>
            <a:srgbClr val="FFFFFF"/>
          </a:solidFill>
        </p:spPr>
        <p:txBody>
          <a:bodyPr lIns="360000" tIns="180000"/>
          <a:lstStyle>
            <a:lvl1pPr>
              <a:defRPr baseline="0">
                <a:solidFill>
                  <a:srgbClr val="000000"/>
                </a:solidFill>
              </a:defRPr>
            </a:lvl1pPr>
          </a:lstStyle>
          <a:p>
            <a:r>
              <a:rPr lang="en-US" dirty="0"/>
              <a:t>Main headline,</a:t>
            </a:r>
            <a:br>
              <a:rPr lang="en-US" dirty="0"/>
            </a:br>
            <a:r>
              <a:rPr lang="en-US" dirty="0"/>
              <a:t>Arial 44pt bold</a:t>
            </a:r>
          </a:p>
        </p:txBody>
      </p:sp>
    </p:spTree>
    <p:extLst>
      <p:ext uri="{BB962C8B-B14F-4D97-AF65-F5344CB8AC3E}">
        <p14:creationId xmlns:p14="http://schemas.microsoft.com/office/powerpoint/2010/main" val="2079837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UCL 2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7" name="Text" descr="Text">
            <a:extLst>
              <a:ext uri="{FF2B5EF4-FFF2-40B4-BE49-F238E27FC236}">
                <a16:creationId xmlns:a16="http://schemas.microsoft.com/office/drawing/2014/main" id="{2D2A157B-B06B-5E44-8987-B8F38A7435D7}"/>
              </a:ext>
            </a:extLst>
          </p:cNvPr>
          <p:cNvSpPr>
            <a:spLocks noGrp="1"/>
          </p:cNvSpPr>
          <p:nvPr>
            <p:ph type="body" sz="quarter" idx="13"/>
          </p:nvPr>
        </p:nvSpPr>
        <p:spPr>
          <a:xfrm>
            <a:off x="360000" y="2412000"/>
            <a:ext cx="5399088"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Edit Master text styles</a:t>
            </a:r>
          </a:p>
        </p:txBody>
      </p:sp>
      <p:sp>
        <p:nvSpPr>
          <p:cNvPr id="10" name="Text" descr="Text">
            <a:extLst>
              <a:ext uri="{FF2B5EF4-FFF2-40B4-BE49-F238E27FC236}">
                <a16:creationId xmlns:a16="http://schemas.microsoft.com/office/drawing/2014/main" id="{35F69D9D-B78C-6D4D-8B1E-AB31E336A54A}"/>
              </a:ext>
            </a:extLst>
          </p:cNvPr>
          <p:cNvSpPr>
            <a:spLocks noGrp="1"/>
          </p:cNvSpPr>
          <p:nvPr>
            <p:ph type="body" sz="quarter" idx="15"/>
          </p:nvPr>
        </p:nvSpPr>
        <p:spPr>
          <a:xfrm>
            <a:off x="5940000" y="2412000"/>
            <a:ext cx="5399088"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1997627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UCL 3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8" name="Text" descr="Text">
            <a:extLst>
              <a:ext uri="{FF2B5EF4-FFF2-40B4-BE49-F238E27FC236}">
                <a16:creationId xmlns:a16="http://schemas.microsoft.com/office/drawing/2014/main" id="{83D66963-CB2B-4B4F-BCF3-CFD7FD192F0F}"/>
              </a:ext>
            </a:extLst>
          </p:cNvPr>
          <p:cNvSpPr>
            <a:spLocks noGrp="1"/>
          </p:cNvSpPr>
          <p:nvPr>
            <p:ph type="body" sz="quarter" idx="13"/>
          </p:nvPr>
        </p:nvSpPr>
        <p:spPr>
          <a:xfrm>
            <a:off x="360000" y="2412000"/>
            <a:ext cx="3420000" cy="3600000"/>
          </a:xfrm>
        </p:spPr>
        <p:txBody>
          <a:bodyPr/>
          <a:lstStyle>
            <a:lvl1pPr marL="11112" indent="0">
              <a:buNone/>
              <a:defRPr sz="1800"/>
            </a:lvl1pPr>
            <a:lvl3pPr marL="180975" indent="-171450">
              <a:buFont typeface="Arial" panose="020B0604020202020204" pitchFamily="34" charset="0"/>
              <a:buChar char="•"/>
              <a:tabLst/>
              <a:defRPr/>
            </a:lvl3pPr>
          </a:lstStyle>
          <a:p>
            <a:pPr lvl="0"/>
            <a:r>
              <a:rPr lang="en-US"/>
              <a:t>Edit Master text styles</a:t>
            </a:r>
          </a:p>
        </p:txBody>
      </p:sp>
      <p:sp>
        <p:nvSpPr>
          <p:cNvPr id="10" name="Text" descr="Text">
            <a:extLst>
              <a:ext uri="{FF2B5EF4-FFF2-40B4-BE49-F238E27FC236}">
                <a16:creationId xmlns:a16="http://schemas.microsoft.com/office/drawing/2014/main" id="{F7085F07-56B0-4443-841E-8375628232BD}"/>
              </a:ext>
            </a:extLst>
          </p:cNvPr>
          <p:cNvSpPr>
            <a:spLocks noGrp="1"/>
          </p:cNvSpPr>
          <p:nvPr>
            <p:ph type="body" sz="quarter" idx="14"/>
          </p:nvPr>
        </p:nvSpPr>
        <p:spPr>
          <a:xfrm>
            <a:off x="4320000" y="2412000"/>
            <a:ext cx="3420000" cy="3600000"/>
          </a:xfrm>
        </p:spPr>
        <p:txBody>
          <a:bodyPr/>
          <a:lstStyle>
            <a:lvl1pPr marL="11112" indent="0">
              <a:buNone/>
              <a:defRPr sz="1800"/>
            </a:lvl1pPr>
            <a:lvl3pPr marL="180975" indent="-169863">
              <a:tabLst/>
              <a:defRPr/>
            </a:lvl3pPr>
          </a:lstStyle>
          <a:p>
            <a:pPr lvl="0"/>
            <a:r>
              <a:rPr lang="en-US"/>
              <a:t>Edit Master text styles</a:t>
            </a:r>
          </a:p>
        </p:txBody>
      </p:sp>
      <p:sp>
        <p:nvSpPr>
          <p:cNvPr id="11" name="Text" descr="Text">
            <a:extLst>
              <a:ext uri="{FF2B5EF4-FFF2-40B4-BE49-F238E27FC236}">
                <a16:creationId xmlns:a16="http://schemas.microsoft.com/office/drawing/2014/main" id="{BB07EA65-C349-F04B-BF09-CC2483489C50}"/>
              </a:ext>
            </a:extLst>
          </p:cNvPr>
          <p:cNvSpPr>
            <a:spLocks noGrp="1"/>
          </p:cNvSpPr>
          <p:nvPr>
            <p:ph type="body" sz="quarter" idx="15"/>
          </p:nvPr>
        </p:nvSpPr>
        <p:spPr>
          <a:xfrm>
            <a:off x="8280000" y="2412000"/>
            <a:ext cx="3420000" cy="3600000"/>
          </a:xfrm>
        </p:spPr>
        <p:txBody>
          <a:bodyPr/>
          <a:lstStyle>
            <a:lvl1pPr marL="11112" indent="0">
              <a:buNone/>
              <a:defRPr sz="1800"/>
            </a:lvl1pPr>
            <a:lvl3pPr marL="180975" indent="-169863">
              <a:tabLst/>
              <a:defRPr/>
            </a:lvl3pPr>
          </a:lstStyle>
          <a:p>
            <a:pPr lvl="0"/>
            <a:r>
              <a:rPr lang="en-US"/>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2329774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UCL 4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5" name="Text" descr="Text">
            <a:extLst>
              <a:ext uri="{FF2B5EF4-FFF2-40B4-BE49-F238E27FC236}">
                <a16:creationId xmlns:a16="http://schemas.microsoft.com/office/drawing/2014/main" id="{23293D9A-92DE-2745-A551-12503D5B3859}"/>
              </a:ext>
            </a:extLst>
          </p:cNvPr>
          <p:cNvSpPr>
            <a:spLocks noGrp="1"/>
          </p:cNvSpPr>
          <p:nvPr>
            <p:ph type="body" sz="quarter" idx="13"/>
          </p:nvPr>
        </p:nvSpPr>
        <p:spPr>
          <a:xfrm>
            <a:off x="360000"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Edit Master text styles</a:t>
            </a:r>
          </a:p>
        </p:txBody>
      </p:sp>
      <p:sp>
        <p:nvSpPr>
          <p:cNvPr id="10" name="Text" descr="Text">
            <a:extLst>
              <a:ext uri="{FF2B5EF4-FFF2-40B4-BE49-F238E27FC236}">
                <a16:creationId xmlns:a16="http://schemas.microsoft.com/office/drawing/2014/main" id="{F11753E1-8533-844D-B406-655C6C933046}"/>
              </a:ext>
            </a:extLst>
          </p:cNvPr>
          <p:cNvSpPr>
            <a:spLocks noGrp="1"/>
          </p:cNvSpPr>
          <p:nvPr>
            <p:ph type="body" sz="quarter" idx="14"/>
          </p:nvPr>
        </p:nvSpPr>
        <p:spPr>
          <a:xfrm>
            <a:off x="328768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Edit Master text styles</a:t>
            </a:r>
          </a:p>
        </p:txBody>
      </p:sp>
      <p:sp>
        <p:nvSpPr>
          <p:cNvPr id="11" name="Text" descr="Text">
            <a:extLst>
              <a:ext uri="{FF2B5EF4-FFF2-40B4-BE49-F238E27FC236}">
                <a16:creationId xmlns:a16="http://schemas.microsoft.com/office/drawing/2014/main" id="{562D057E-84DA-844C-8F30-A88C629E1DFE}"/>
              </a:ext>
            </a:extLst>
          </p:cNvPr>
          <p:cNvSpPr>
            <a:spLocks noGrp="1"/>
          </p:cNvSpPr>
          <p:nvPr>
            <p:ph type="body" sz="quarter" idx="15"/>
          </p:nvPr>
        </p:nvSpPr>
        <p:spPr>
          <a:xfrm>
            <a:off x="616800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Edit Master text styles</a:t>
            </a:r>
          </a:p>
        </p:txBody>
      </p:sp>
      <p:sp>
        <p:nvSpPr>
          <p:cNvPr id="12" name="Text" descr="Text">
            <a:extLst>
              <a:ext uri="{FF2B5EF4-FFF2-40B4-BE49-F238E27FC236}">
                <a16:creationId xmlns:a16="http://schemas.microsoft.com/office/drawing/2014/main" id="{3FA6CE8B-790A-C44A-B1D0-DA5AC754A4F7}"/>
              </a:ext>
            </a:extLst>
          </p:cNvPr>
          <p:cNvSpPr>
            <a:spLocks noGrp="1"/>
          </p:cNvSpPr>
          <p:nvPr>
            <p:ph type="body" sz="quarter" idx="16"/>
          </p:nvPr>
        </p:nvSpPr>
        <p:spPr>
          <a:xfrm>
            <a:off x="904832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026334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CL 4 column colour panels">
    <p:spTree>
      <p:nvGrpSpPr>
        <p:cNvPr id="1" name=""/>
        <p:cNvGrpSpPr/>
        <p:nvPr/>
      </p:nvGrpSpPr>
      <p:grpSpPr>
        <a:xfrm>
          <a:off x="0" y="0"/>
          <a:ext cx="0" cy="0"/>
          <a:chOff x="0" y="0"/>
          <a:chExt cx="0" cy="0"/>
        </a:xfrm>
      </p:grpSpPr>
      <p:sp>
        <p:nvSpPr>
          <p:cNvPr id="7" name="Main Headline" descr="Headline">
            <a:extLst>
              <a:ext uri="{FF2B5EF4-FFF2-40B4-BE49-F238E27FC236}">
                <a16:creationId xmlns:a16="http://schemas.microsoft.com/office/drawing/2014/main" id="{5CB62203-BCF9-3241-9684-0F4402446FAF}"/>
              </a:ext>
            </a:extLst>
          </p:cNvPr>
          <p:cNvSpPr>
            <a:spLocks noGrp="1"/>
          </p:cNvSpPr>
          <p:nvPr>
            <p:ph type="body" sz="quarter" idx="13"/>
          </p:nvPr>
        </p:nvSpPr>
        <p:spPr>
          <a:xfrm>
            <a:off x="360000" y="922302"/>
            <a:ext cx="2610000" cy="5220000"/>
          </a:xfrm>
          <a:solidFill>
            <a:srgbClr val="AC145A"/>
          </a:solidFill>
        </p:spPr>
        <p:txBody>
          <a:bodyPr lIns="180000" tIns="180000" rIns="180000" bIns="180000"/>
          <a:lstStyle>
            <a:lvl1pPr marL="11112" indent="0">
              <a:buNone/>
              <a:defRPr>
                <a:solidFill>
                  <a:schemeClr val="bg1"/>
                </a:solidFill>
              </a:defRPr>
            </a:lvl1pPr>
            <a:lvl2pPr>
              <a:buFontTx/>
              <a:buNone/>
              <a:defRPr/>
            </a:lvl2pPr>
          </a:lstStyle>
          <a:p>
            <a:pPr lvl="0"/>
            <a:r>
              <a:rPr lang="en-US" sz="3600" dirty="0">
                <a:latin typeface="Arial" panose="020B0604020202020204" pitchFamily="34" charset="0"/>
                <a:cs typeface="Arial" panose="020B0604020202020204" pitchFamily="34" charset="0"/>
              </a:rPr>
              <a:t>Edit Master text styles</a:t>
            </a:r>
          </a:p>
        </p:txBody>
      </p:sp>
      <p:sp>
        <p:nvSpPr>
          <p:cNvPr id="8" name="background">
            <a:extLst>
              <a:ext uri="{FF2B5EF4-FFF2-40B4-BE49-F238E27FC236}">
                <a16:creationId xmlns:a16="http://schemas.microsoft.com/office/drawing/2014/main" id="{E0051C4D-5840-9846-A6CC-052B1F915DE4}"/>
              </a:ext>
            </a:extLst>
          </p:cNvPr>
          <p:cNvSpPr>
            <a:spLocks noGrp="1"/>
          </p:cNvSpPr>
          <p:nvPr>
            <p:ph type="body" sz="quarter" idx="14" hasCustomPrompt="1"/>
          </p:nvPr>
        </p:nvSpPr>
        <p:spPr>
          <a:xfrm>
            <a:off x="3286800" y="900000"/>
            <a:ext cx="2610000" cy="5220000"/>
          </a:xfrm>
          <a:solidFill>
            <a:srgbClr val="AC145A"/>
          </a:solidFill>
        </p:spPr>
        <p:txBody>
          <a:bodyPr lIns="180000" tIns="180000" rIns="180000" bIns="180000"/>
          <a:lstStyle>
            <a:lvl1pPr marL="11112" indent="0">
              <a:buNone/>
              <a:defRPr>
                <a:solidFill>
                  <a:schemeClr val="bg1"/>
                </a:solidFill>
              </a:defRPr>
            </a:lvl1pPr>
            <a:lvl2pPr>
              <a:buFontTx/>
              <a:buNone/>
              <a:defRPr/>
            </a:lvl2pPr>
          </a:lstStyle>
          <a:p>
            <a:r>
              <a:rPr lang="en-US" sz="3600" dirty="0">
                <a:latin typeface="Arial" panose="020B0604020202020204" pitchFamily="34" charset="0"/>
                <a:cs typeface="Arial" panose="020B0604020202020204" pitchFamily="34" charset="0"/>
              </a:rPr>
              <a:t>1</a:t>
            </a:r>
          </a:p>
        </p:txBody>
      </p:sp>
      <p:pic>
        <p:nvPicPr>
          <p:cNvPr id="19" name="Picture" descr="Image">
            <a:extLst>
              <a:ext uri="{FF2B5EF4-FFF2-40B4-BE49-F238E27FC236}">
                <a16:creationId xmlns:a16="http://schemas.microsoft.com/office/drawing/2014/main" id="{7D295661-D9DD-8D43-9041-6814DE8FF69D}"/>
              </a:ext>
            </a:extLst>
          </p:cNvPr>
          <p:cNvPicPr>
            <a:picLocks noChangeAspect="1"/>
          </p:cNvPicPr>
          <p:nvPr userDrawn="1"/>
        </p:nvPicPr>
        <p:blipFill>
          <a:blip r:embed="rId2"/>
          <a:stretch>
            <a:fillRect/>
          </a:stretch>
        </p:blipFill>
        <p:spPr>
          <a:xfrm>
            <a:off x="3905624" y="1290917"/>
            <a:ext cx="1328200" cy="1557617"/>
          </a:xfrm>
          <a:prstGeom prst="rect">
            <a:avLst/>
          </a:prstGeom>
        </p:spPr>
      </p:pic>
      <p:sp>
        <p:nvSpPr>
          <p:cNvPr id="13" name="Text" descr="Text">
            <a:extLst>
              <a:ext uri="{FF2B5EF4-FFF2-40B4-BE49-F238E27FC236}">
                <a16:creationId xmlns:a16="http://schemas.microsoft.com/office/drawing/2014/main" id="{73CED3B5-33C7-894B-9D58-FC396998F4D3}"/>
              </a:ext>
            </a:extLst>
          </p:cNvPr>
          <p:cNvSpPr>
            <a:spLocks noGrp="1"/>
          </p:cNvSpPr>
          <p:nvPr>
            <p:ph type="body" sz="quarter" idx="18"/>
          </p:nvPr>
        </p:nvSpPr>
        <p:spPr>
          <a:xfrm>
            <a:off x="3503712" y="3073400"/>
            <a:ext cx="2222500" cy="3022600"/>
          </a:xfrm>
        </p:spPr>
        <p:txBody>
          <a:bodyPr/>
          <a:lstStyle>
            <a:lvl1pPr>
              <a:defRPr sz="1800">
                <a:solidFill>
                  <a:schemeClr val="bg1"/>
                </a:solidFill>
              </a:defRPr>
            </a:lvl1pPr>
            <a:lvl2pPr algn="l">
              <a:defRPr sz="1800"/>
            </a:lvl2pPr>
            <a:lvl3pPr marL="180975" indent="-169863">
              <a:tabLst/>
              <a:defRPr/>
            </a:lvl3pPr>
          </a:lstStyle>
          <a:p>
            <a:pPr lvl="0"/>
            <a:r>
              <a:rPr lang="en-US" dirty="0"/>
              <a:t>Edit Master text styles</a:t>
            </a:r>
          </a:p>
        </p:txBody>
      </p:sp>
      <p:sp>
        <p:nvSpPr>
          <p:cNvPr id="9" name="background">
            <a:extLst>
              <a:ext uri="{FF2B5EF4-FFF2-40B4-BE49-F238E27FC236}">
                <a16:creationId xmlns:a16="http://schemas.microsoft.com/office/drawing/2014/main" id="{E69AB749-3152-6149-94E2-048594181730}"/>
              </a:ext>
            </a:extLst>
          </p:cNvPr>
          <p:cNvSpPr>
            <a:spLocks noGrp="1"/>
          </p:cNvSpPr>
          <p:nvPr>
            <p:ph type="body" sz="quarter" idx="15" hasCustomPrompt="1"/>
          </p:nvPr>
        </p:nvSpPr>
        <p:spPr>
          <a:xfrm>
            <a:off x="6238800" y="900000"/>
            <a:ext cx="2610000" cy="5220000"/>
          </a:xfrm>
          <a:solidFill>
            <a:srgbClr val="AC145A"/>
          </a:solidFill>
        </p:spPr>
        <p:txBody>
          <a:bodyPr lIns="180000" tIns="180000" rIns="180000" bIns="180000"/>
          <a:lstStyle>
            <a:lvl1pPr marL="11112" indent="0">
              <a:buNone/>
              <a:defRPr>
                <a:solidFill>
                  <a:schemeClr val="bg1"/>
                </a:solidFill>
              </a:defRPr>
            </a:lvl1pPr>
            <a:lvl2pPr>
              <a:buFontTx/>
              <a:buNone/>
              <a:defRPr/>
            </a:lvl2pPr>
          </a:lstStyle>
          <a:p>
            <a:r>
              <a:rPr lang="en-US" sz="3600" dirty="0">
                <a:latin typeface="Arial" panose="020B0604020202020204" pitchFamily="34" charset="0"/>
                <a:cs typeface="Arial" panose="020B0604020202020204" pitchFamily="34" charset="0"/>
              </a:rPr>
              <a:t>2</a:t>
            </a:r>
          </a:p>
        </p:txBody>
      </p:sp>
      <p:pic>
        <p:nvPicPr>
          <p:cNvPr id="21" name="Picture" descr="Image">
            <a:extLst>
              <a:ext uri="{FF2B5EF4-FFF2-40B4-BE49-F238E27FC236}">
                <a16:creationId xmlns:a16="http://schemas.microsoft.com/office/drawing/2014/main" id="{34669171-BF23-B54C-8D3F-B1C89E122C36}"/>
              </a:ext>
            </a:extLst>
          </p:cNvPr>
          <p:cNvPicPr>
            <a:picLocks noChangeAspect="1"/>
          </p:cNvPicPr>
          <p:nvPr userDrawn="1"/>
        </p:nvPicPr>
        <p:blipFill>
          <a:blip r:embed="rId2"/>
          <a:stretch>
            <a:fillRect/>
          </a:stretch>
        </p:blipFill>
        <p:spPr>
          <a:xfrm>
            <a:off x="6960096" y="1292400"/>
            <a:ext cx="1328200" cy="1557617"/>
          </a:xfrm>
          <a:prstGeom prst="rect">
            <a:avLst/>
          </a:prstGeom>
        </p:spPr>
      </p:pic>
      <p:sp>
        <p:nvSpPr>
          <p:cNvPr id="14" name="Text" descr="Text">
            <a:extLst>
              <a:ext uri="{FF2B5EF4-FFF2-40B4-BE49-F238E27FC236}">
                <a16:creationId xmlns:a16="http://schemas.microsoft.com/office/drawing/2014/main" id="{87F3A240-3369-0145-B540-5A60FA0848EA}"/>
              </a:ext>
            </a:extLst>
          </p:cNvPr>
          <p:cNvSpPr>
            <a:spLocks noGrp="1"/>
          </p:cNvSpPr>
          <p:nvPr>
            <p:ph type="body" sz="quarter" idx="19"/>
          </p:nvPr>
        </p:nvSpPr>
        <p:spPr>
          <a:xfrm>
            <a:off x="6456040" y="3073400"/>
            <a:ext cx="2222500" cy="3022600"/>
          </a:xfrm>
        </p:spPr>
        <p:txBody>
          <a:bodyPr/>
          <a:lstStyle>
            <a:lvl1pPr>
              <a:defRPr sz="1800">
                <a:solidFill>
                  <a:schemeClr val="bg1"/>
                </a:solidFill>
              </a:defRPr>
            </a:lvl1pPr>
            <a:lvl2pPr algn="l">
              <a:defRPr sz="1800"/>
            </a:lvl2pPr>
            <a:lvl3pPr marL="180975" indent="-169863">
              <a:tabLst/>
              <a:defRPr/>
            </a:lvl3pPr>
          </a:lstStyle>
          <a:p>
            <a:pPr lvl="0"/>
            <a:r>
              <a:rPr lang="en-US" dirty="0"/>
              <a:t>Edit Master text styles</a:t>
            </a:r>
          </a:p>
        </p:txBody>
      </p:sp>
      <p:sp>
        <p:nvSpPr>
          <p:cNvPr id="10" name="background">
            <a:extLst>
              <a:ext uri="{FF2B5EF4-FFF2-40B4-BE49-F238E27FC236}">
                <a16:creationId xmlns:a16="http://schemas.microsoft.com/office/drawing/2014/main" id="{F708712F-D0E9-B94A-A9B7-F258F0F10A73}"/>
              </a:ext>
            </a:extLst>
          </p:cNvPr>
          <p:cNvSpPr>
            <a:spLocks noGrp="1"/>
          </p:cNvSpPr>
          <p:nvPr>
            <p:ph type="body" sz="quarter" idx="16" hasCustomPrompt="1"/>
          </p:nvPr>
        </p:nvSpPr>
        <p:spPr>
          <a:xfrm>
            <a:off x="9190800" y="900000"/>
            <a:ext cx="2610000" cy="5220000"/>
          </a:xfrm>
          <a:solidFill>
            <a:srgbClr val="AC145A"/>
          </a:solidFill>
        </p:spPr>
        <p:txBody>
          <a:bodyPr lIns="180000" tIns="180000" rIns="180000" bIns="180000"/>
          <a:lstStyle>
            <a:lvl1pPr marL="11112" indent="0">
              <a:buNone/>
              <a:defRPr>
                <a:solidFill>
                  <a:schemeClr val="bg1"/>
                </a:solidFill>
              </a:defRPr>
            </a:lvl1pPr>
            <a:lvl2pPr>
              <a:buFontTx/>
              <a:buNone/>
              <a:defRPr/>
            </a:lvl2pPr>
          </a:lstStyle>
          <a:p>
            <a:r>
              <a:rPr lang="en-US" sz="3600" dirty="0">
                <a:latin typeface="Arial" panose="020B0604020202020204" pitchFamily="34" charset="0"/>
                <a:cs typeface="Arial" panose="020B0604020202020204" pitchFamily="34" charset="0"/>
              </a:rPr>
              <a:t>3</a:t>
            </a:r>
          </a:p>
        </p:txBody>
      </p:sp>
      <p:pic>
        <p:nvPicPr>
          <p:cNvPr id="22" name="Picture" descr="Image">
            <a:extLst>
              <a:ext uri="{FF2B5EF4-FFF2-40B4-BE49-F238E27FC236}">
                <a16:creationId xmlns:a16="http://schemas.microsoft.com/office/drawing/2014/main" id="{8073F21E-F4EF-B246-B7E8-4FA799EC37BA}"/>
              </a:ext>
            </a:extLst>
          </p:cNvPr>
          <p:cNvPicPr>
            <a:picLocks noChangeAspect="1"/>
          </p:cNvPicPr>
          <p:nvPr userDrawn="1"/>
        </p:nvPicPr>
        <p:blipFill>
          <a:blip r:embed="rId2"/>
          <a:stretch>
            <a:fillRect/>
          </a:stretch>
        </p:blipFill>
        <p:spPr>
          <a:xfrm>
            <a:off x="9840416" y="1290917"/>
            <a:ext cx="1328200" cy="1557617"/>
          </a:xfrm>
          <a:prstGeom prst="rect">
            <a:avLst/>
          </a:prstGeom>
        </p:spPr>
      </p:pic>
      <p:sp>
        <p:nvSpPr>
          <p:cNvPr id="16" name="Text" descr="Text">
            <a:extLst>
              <a:ext uri="{FF2B5EF4-FFF2-40B4-BE49-F238E27FC236}">
                <a16:creationId xmlns:a16="http://schemas.microsoft.com/office/drawing/2014/main" id="{5387EEB0-9F43-E241-9EDB-010FB36582B4}"/>
              </a:ext>
            </a:extLst>
          </p:cNvPr>
          <p:cNvSpPr>
            <a:spLocks noGrp="1"/>
          </p:cNvSpPr>
          <p:nvPr>
            <p:ph type="body" sz="quarter" idx="21"/>
          </p:nvPr>
        </p:nvSpPr>
        <p:spPr>
          <a:xfrm>
            <a:off x="9408368" y="3068960"/>
            <a:ext cx="2222500" cy="3022600"/>
          </a:xfrm>
        </p:spPr>
        <p:txBody>
          <a:bodyPr/>
          <a:lstStyle>
            <a:lvl1pPr>
              <a:defRPr sz="1800">
                <a:solidFill>
                  <a:schemeClr val="bg1"/>
                </a:solidFill>
              </a:defRPr>
            </a:lvl1pPr>
            <a:lvl2pPr algn="l">
              <a:defRPr sz="1800"/>
            </a:lvl2pPr>
            <a:lvl3pPr marL="180975" indent="-169863">
              <a:tabLst/>
              <a:defRPr/>
            </a:lvl3pPr>
          </a:lstStyle>
          <a:p>
            <a:pPr lvl="0"/>
            <a:r>
              <a:rPr lang="en-US" dirty="0"/>
              <a:t>Edit Master text styles</a:t>
            </a:r>
          </a:p>
        </p:txBody>
      </p:sp>
      <p:sp>
        <p:nvSpPr>
          <p:cNvPr id="3" name="Date Placeholder 2">
            <a:extLst>
              <a:ext uri="{FF2B5EF4-FFF2-40B4-BE49-F238E27FC236}">
                <a16:creationId xmlns:a16="http://schemas.microsoft.com/office/drawing/2014/main" id="{26373E51-46F8-B446-A241-A5395388A9EB}"/>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B8BCFD4B-BF38-E841-868E-C9F3BBC7265C}"/>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DB688DCC-68B7-D349-B50E-BEE3CC1D87CA}"/>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2996836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UCL two column Image">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5400000" cy="2325802"/>
          </a:xfrm>
        </p:spPr>
        <p:txBody>
          <a:bodyPr/>
          <a:lstStyle>
            <a:lvl1pPr>
              <a:defRPr sz="3600" b="0"/>
            </a:lvl1pPr>
          </a:lstStyle>
          <a:p>
            <a:pPr lvl="0"/>
            <a:r>
              <a:rPr lang="en-GB" dirty="0"/>
              <a:t>Heading</a:t>
            </a:r>
          </a:p>
        </p:txBody>
      </p:sp>
      <p:sp>
        <p:nvSpPr>
          <p:cNvPr id="11" name="Text" descr="Text">
            <a:extLst>
              <a:ext uri="{FF2B5EF4-FFF2-40B4-BE49-F238E27FC236}">
                <a16:creationId xmlns:a16="http://schemas.microsoft.com/office/drawing/2014/main" id="{96CC15FA-5D3D-604E-8882-80A2838906CB}"/>
              </a:ext>
            </a:extLst>
          </p:cNvPr>
          <p:cNvSpPr>
            <a:spLocks noGrp="1"/>
          </p:cNvSpPr>
          <p:nvPr>
            <p:ph type="body" sz="quarter" idx="13"/>
          </p:nvPr>
        </p:nvSpPr>
        <p:spPr>
          <a:xfrm>
            <a:off x="360000" y="3618500"/>
            <a:ext cx="5399088" cy="2617200"/>
          </a:xfrm>
        </p:spPr>
        <p:txBody>
          <a:bodyPr/>
          <a:lstStyle>
            <a:lvl1pPr marL="180975" marR="0" indent="-18097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1800"/>
            </a:lvl1pPr>
          </a:lstStyle>
          <a:p>
            <a:pPr lvl="0"/>
            <a:r>
              <a:rPr lang="en-US"/>
              <a:t>Edit Master text styles</a:t>
            </a:r>
          </a:p>
        </p:txBody>
      </p:sp>
      <p:sp>
        <p:nvSpPr>
          <p:cNvPr id="7" name="Picture" descr="Image">
            <a:extLst>
              <a:ext uri="{FF2B5EF4-FFF2-40B4-BE49-F238E27FC236}">
                <a16:creationId xmlns:a16="http://schemas.microsoft.com/office/drawing/2014/main" id="{C443FA27-F0DB-1840-998D-206100BED38F}"/>
              </a:ext>
            </a:extLst>
          </p:cNvPr>
          <p:cNvSpPr>
            <a:spLocks noGrp="1"/>
          </p:cNvSpPr>
          <p:nvPr>
            <p:ph type="pic" sz="quarter" idx="18" hasCustomPrompt="1"/>
          </p:nvPr>
        </p:nvSpPr>
        <p:spPr>
          <a:xfrm>
            <a:off x="5940000" y="900000"/>
            <a:ext cx="5400000" cy="5344683"/>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2742215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UCL three column image">
    <p:spTree>
      <p:nvGrpSpPr>
        <p:cNvPr id="1" name=""/>
        <p:cNvGrpSpPr/>
        <p:nvPr/>
      </p:nvGrpSpPr>
      <p:grpSpPr>
        <a:xfrm>
          <a:off x="0" y="0"/>
          <a:ext cx="0" cy="0"/>
          <a:chOff x="0" y="0"/>
          <a:chExt cx="0" cy="0"/>
        </a:xfrm>
      </p:grpSpPr>
      <p:sp>
        <p:nvSpPr>
          <p:cNvPr id="12" name="Picture" descr="Image">
            <a:extLst>
              <a:ext uri="{FF2B5EF4-FFF2-40B4-BE49-F238E27FC236}">
                <a16:creationId xmlns:a16="http://schemas.microsoft.com/office/drawing/2014/main" id="{935F83AB-29A1-EF49-B6EC-5214A87545D5}"/>
              </a:ext>
            </a:extLst>
          </p:cNvPr>
          <p:cNvSpPr>
            <a:spLocks noGrp="1"/>
          </p:cNvSpPr>
          <p:nvPr>
            <p:ph type="pic" sz="quarter" idx="16" hasCustomPrompt="1"/>
          </p:nvPr>
        </p:nvSpPr>
        <p:spPr>
          <a:xfrm>
            <a:off x="36000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8" name="Text" descr="Text">
            <a:extLst>
              <a:ext uri="{FF2B5EF4-FFF2-40B4-BE49-F238E27FC236}">
                <a16:creationId xmlns:a16="http://schemas.microsoft.com/office/drawing/2014/main" id="{83D66963-CB2B-4B4F-BCF3-CFD7FD192F0F}"/>
              </a:ext>
            </a:extLst>
          </p:cNvPr>
          <p:cNvSpPr>
            <a:spLocks noGrp="1"/>
          </p:cNvSpPr>
          <p:nvPr>
            <p:ph type="body" sz="quarter" idx="13"/>
          </p:nvPr>
        </p:nvSpPr>
        <p:spPr>
          <a:xfrm>
            <a:off x="360000" y="4017600"/>
            <a:ext cx="3420000" cy="2304000"/>
          </a:xfrm>
        </p:spPr>
        <p:txBody>
          <a:bodyPr/>
          <a:lstStyle>
            <a:lvl1pPr marL="180975" indent="-169863">
              <a:tabLst/>
              <a:defRPr sz="1800"/>
            </a:lvl1pPr>
          </a:lstStyle>
          <a:p>
            <a:pPr lvl="0"/>
            <a:r>
              <a:rPr lang="en-US"/>
              <a:t>Edit Master text styles</a:t>
            </a:r>
          </a:p>
        </p:txBody>
      </p:sp>
      <p:sp>
        <p:nvSpPr>
          <p:cNvPr id="13" name="Picture" descr="Image">
            <a:extLst>
              <a:ext uri="{FF2B5EF4-FFF2-40B4-BE49-F238E27FC236}">
                <a16:creationId xmlns:a16="http://schemas.microsoft.com/office/drawing/2014/main" id="{E95E3DE4-2C02-DF4D-871A-130A912A3EB7}"/>
              </a:ext>
            </a:extLst>
          </p:cNvPr>
          <p:cNvSpPr>
            <a:spLocks noGrp="1"/>
          </p:cNvSpPr>
          <p:nvPr>
            <p:ph type="pic" sz="quarter" idx="17" hasCustomPrompt="1"/>
          </p:nvPr>
        </p:nvSpPr>
        <p:spPr>
          <a:xfrm>
            <a:off x="429580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10" name="Text" descr="Text">
            <a:extLst>
              <a:ext uri="{FF2B5EF4-FFF2-40B4-BE49-F238E27FC236}">
                <a16:creationId xmlns:a16="http://schemas.microsoft.com/office/drawing/2014/main" id="{F7085F07-56B0-4443-841E-8375628232BD}"/>
              </a:ext>
            </a:extLst>
          </p:cNvPr>
          <p:cNvSpPr>
            <a:spLocks noGrp="1"/>
          </p:cNvSpPr>
          <p:nvPr>
            <p:ph type="body" sz="quarter" idx="14"/>
          </p:nvPr>
        </p:nvSpPr>
        <p:spPr>
          <a:xfrm>
            <a:off x="4320000" y="4017600"/>
            <a:ext cx="3420000" cy="2304000"/>
          </a:xfrm>
        </p:spPr>
        <p:txBody>
          <a:bodyPr/>
          <a:lstStyle>
            <a:lvl1pPr marL="180975" indent="-169863">
              <a:tabLst/>
              <a:defRPr sz="1800"/>
            </a:lvl1pPr>
          </a:lstStyle>
          <a:p>
            <a:pPr lvl="0"/>
            <a:r>
              <a:rPr lang="en-US"/>
              <a:t>Edit Master text styles</a:t>
            </a:r>
          </a:p>
        </p:txBody>
      </p:sp>
      <p:sp>
        <p:nvSpPr>
          <p:cNvPr id="15" name="Picture" descr="Image">
            <a:extLst>
              <a:ext uri="{FF2B5EF4-FFF2-40B4-BE49-F238E27FC236}">
                <a16:creationId xmlns:a16="http://schemas.microsoft.com/office/drawing/2014/main" id="{08A0AD7D-724B-E44B-89BE-D93B46E6BC83}"/>
              </a:ext>
            </a:extLst>
          </p:cNvPr>
          <p:cNvSpPr>
            <a:spLocks noGrp="1"/>
          </p:cNvSpPr>
          <p:nvPr>
            <p:ph type="pic" sz="quarter" idx="18" hasCustomPrompt="1"/>
          </p:nvPr>
        </p:nvSpPr>
        <p:spPr>
          <a:xfrm>
            <a:off x="825624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11" name="Text" descr="Text">
            <a:extLst>
              <a:ext uri="{FF2B5EF4-FFF2-40B4-BE49-F238E27FC236}">
                <a16:creationId xmlns:a16="http://schemas.microsoft.com/office/drawing/2014/main" id="{BB07EA65-C349-F04B-BF09-CC2483489C50}"/>
              </a:ext>
            </a:extLst>
          </p:cNvPr>
          <p:cNvSpPr>
            <a:spLocks noGrp="1"/>
          </p:cNvSpPr>
          <p:nvPr>
            <p:ph type="body" sz="quarter" idx="15"/>
          </p:nvPr>
        </p:nvSpPr>
        <p:spPr>
          <a:xfrm>
            <a:off x="8280218" y="4017600"/>
            <a:ext cx="3420000" cy="2304000"/>
          </a:xfrm>
        </p:spPr>
        <p:txBody>
          <a:bodyPr/>
          <a:lstStyle>
            <a:lvl1pPr marL="180975" indent="-169863">
              <a:tabLst/>
              <a:defRPr sz="1800"/>
            </a:lvl1pPr>
          </a:lstStyle>
          <a:p>
            <a:pPr lvl="0"/>
            <a:r>
              <a:rPr lang="en-US"/>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1490858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UCL Table">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1" name="Table" descr="Text / Table">
            <a:extLst>
              <a:ext uri="{FF2B5EF4-FFF2-40B4-BE49-F238E27FC236}">
                <a16:creationId xmlns:a16="http://schemas.microsoft.com/office/drawing/2014/main" id="{4DEFD8C9-6C2B-9C49-9F6F-5A35A2B747AF}"/>
              </a:ext>
            </a:extLst>
          </p:cNvPr>
          <p:cNvSpPr>
            <a:spLocks noGrp="1"/>
          </p:cNvSpPr>
          <p:nvPr>
            <p:ph type="tbl" sz="quarter" idx="14" hasCustomPrompt="1"/>
          </p:nvPr>
        </p:nvSpPr>
        <p:spPr>
          <a:xfrm>
            <a:off x="360363" y="2286001"/>
            <a:ext cx="11553825" cy="4073524"/>
          </a:xfrm>
        </p:spPr>
        <p:txBody>
          <a:bodyPr/>
          <a:lstStyle/>
          <a:p>
            <a:r>
              <a:rPr lang="en-GB" dirty="0"/>
              <a:t>Click to add table</a:t>
            </a:r>
            <a:endParaRPr lang="en-US" dirty="0"/>
          </a:p>
        </p:txBody>
      </p:sp>
      <p:sp>
        <p:nvSpPr>
          <p:cNvPr id="8" name="Text">
            <a:extLst>
              <a:ext uri="{FF2B5EF4-FFF2-40B4-BE49-F238E27FC236}">
                <a16:creationId xmlns:a16="http://schemas.microsoft.com/office/drawing/2014/main" id="{D31E44D0-02C4-914B-B5F4-F5B0F5862CBB}"/>
              </a:ext>
            </a:extLst>
          </p:cNvPr>
          <p:cNvSpPr>
            <a:spLocks noGrp="1"/>
          </p:cNvSpPr>
          <p:nvPr>
            <p:ph type="body" sz="quarter" idx="15"/>
          </p:nvPr>
        </p:nvSpPr>
        <p:spPr>
          <a:xfrm>
            <a:off x="9366454" y="2414430"/>
            <a:ext cx="2557322" cy="2623913"/>
          </a:xfrm>
        </p:spPr>
        <p:txBody>
          <a:bodyPr/>
          <a:lstStyle>
            <a:lvl1pPr marL="180975" indent="-169863">
              <a:tabLst/>
              <a:defRPr sz="1800"/>
            </a:lvl1pPr>
          </a:lstStyle>
          <a:p>
            <a:pPr lvl="0"/>
            <a:r>
              <a:rPr lang="en-US"/>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869063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UCL Table 2">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7" name="Table" descr="Text / Table">
            <a:extLst>
              <a:ext uri="{FF2B5EF4-FFF2-40B4-BE49-F238E27FC236}">
                <a16:creationId xmlns:a16="http://schemas.microsoft.com/office/drawing/2014/main" id="{01422A73-1E05-8B44-93EA-70AD3FCEEC9E}"/>
              </a:ext>
            </a:extLst>
          </p:cNvPr>
          <p:cNvSpPr>
            <a:spLocks noGrp="1"/>
          </p:cNvSpPr>
          <p:nvPr>
            <p:ph type="tbl" sz="quarter" idx="14" hasCustomPrompt="1"/>
          </p:nvPr>
        </p:nvSpPr>
        <p:spPr>
          <a:xfrm>
            <a:off x="360363" y="2286001"/>
            <a:ext cx="11553825" cy="4073524"/>
          </a:xfrm>
        </p:spPr>
        <p:txBody>
          <a:bodyPr/>
          <a:lstStyle/>
          <a:p>
            <a:r>
              <a:rPr lang="en-GB" dirty="0"/>
              <a:t>Click to add table</a:t>
            </a:r>
            <a:endParaRPr lang="en-US" dirty="0"/>
          </a:p>
        </p:txBody>
      </p:sp>
      <p:sp>
        <p:nvSpPr>
          <p:cNvPr id="9" name="Text">
            <a:extLst>
              <a:ext uri="{FF2B5EF4-FFF2-40B4-BE49-F238E27FC236}">
                <a16:creationId xmlns:a16="http://schemas.microsoft.com/office/drawing/2014/main" id="{AD015BAE-CDFB-0848-8398-8E01CAEBAAEC}"/>
              </a:ext>
            </a:extLst>
          </p:cNvPr>
          <p:cNvSpPr>
            <a:spLocks noGrp="1"/>
          </p:cNvSpPr>
          <p:nvPr>
            <p:ph type="body" sz="quarter" idx="13"/>
          </p:nvPr>
        </p:nvSpPr>
        <p:spPr>
          <a:xfrm>
            <a:off x="360000" y="3451091"/>
            <a:ext cx="2610000" cy="2894291"/>
          </a:xfrm>
          <a:noFill/>
        </p:spPr>
        <p:txBody>
          <a:bodyPr lIns="0" tIns="0" rIns="0" bIns="0"/>
          <a:lstStyle>
            <a:lvl1pPr>
              <a:defRPr sz="1800"/>
            </a:lvl1pPr>
            <a:lvl2pPr>
              <a:buFontTx/>
              <a:buNone/>
              <a:defRPr/>
            </a:lvl2pPr>
          </a:lstStyle>
          <a:p>
            <a:pPr lvl="0"/>
            <a:r>
              <a:rPr lang="en-US"/>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4224706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UCL Contact 2 column ">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GB" dirty="0"/>
              <a:t>Useful links &amp; contact details</a:t>
            </a:r>
            <a:endParaRPr lang="en-US" dirty="0"/>
          </a:p>
        </p:txBody>
      </p:sp>
      <p:sp>
        <p:nvSpPr>
          <p:cNvPr id="21" name="Text" descr="Text">
            <a:extLst>
              <a:ext uri="{FF2B5EF4-FFF2-40B4-BE49-F238E27FC236}">
                <a16:creationId xmlns:a16="http://schemas.microsoft.com/office/drawing/2014/main" id="{82579D70-1A08-DC42-8CE8-ACA8360A7F42}"/>
              </a:ext>
            </a:extLst>
          </p:cNvPr>
          <p:cNvSpPr>
            <a:spLocks noGrp="1"/>
          </p:cNvSpPr>
          <p:nvPr>
            <p:ph type="body" sz="quarter" idx="13"/>
          </p:nvPr>
        </p:nvSpPr>
        <p:spPr>
          <a:xfrm>
            <a:off x="360000" y="2412000"/>
            <a:ext cx="5399088" cy="3600000"/>
          </a:xfrm>
        </p:spPr>
        <p:txBody>
          <a:bodyPr/>
          <a:lstStyle>
            <a:lvl1pPr marL="180975" indent="-169863">
              <a:tabLst/>
              <a:defRPr sz="2400">
                <a:latin typeface="+mn-lt"/>
              </a:defRPr>
            </a:lvl1pPr>
          </a:lstStyle>
          <a:p>
            <a:pPr lvl="0"/>
            <a:r>
              <a:rPr lang="en-US"/>
              <a:t>Edit Master text styles</a:t>
            </a:r>
          </a:p>
        </p:txBody>
      </p:sp>
      <p:sp>
        <p:nvSpPr>
          <p:cNvPr id="22" name="Text" descr="Text">
            <a:extLst>
              <a:ext uri="{FF2B5EF4-FFF2-40B4-BE49-F238E27FC236}">
                <a16:creationId xmlns:a16="http://schemas.microsoft.com/office/drawing/2014/main" id="{82B359B7-CB0C-544C-88EE-891FC732EECE}"/>
              </a:ext>
            </a:extLst>
          </p:cNvPr>
          <p:cNvSpPr>
            <a:spLocks noGrp="1"/>
          </p:cNvSpPr>
          <p:nvPr>
            <p:ph type="body" sz="quarter" idx="14"/>
          </p:nvPr>
        </p:nvSpPr>
        <p:spPr>
          <a:xfrm>
            <a:off x="5940000" y="2412000"/>
            <a:ext cx="5399088" cy="3600000"/>
          </a:xfrm>
        </p:spPr>
        <p:txBody>
          <a:bodyPr/>
          <a:lstStyle>
            <a:lvl1pPr marL="180975" indent="-169863">
              <a:tabLst/>
              <a:defRPr sz="2400">
                <a:latin typeface="+mn-lt"/>
              </a:defRPr>
            </a:lvl1pPr>
          </a:lstStyle>
          <a:p>
            <a:pPr lvl="0"/>
            <a:r>
              <a:rPr lang="en-US" sz="2400">
                <a:latin typeface="Arial" panose="020B0604020202020204" pitchFamily="34" charset="0"/>
                <a:cs typeface="Arial" panose="020B0604020202020204" pitchFamily="34" charset="0"/>
              </a:rPr>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521331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CL Title slide 3">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7E0FC6D2-4499-5C4C-8C93-C7590708B796}"/>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descr="Image">
            <a:extLst>
              <a:ext uri="{FF2B5EF4-FFF2-40B4-BE49-F238E27FC236}">
                <a16:creationId xmlns:a16="http://schemas.microsoft.com/office/drawing/2014/main" id="{D7C34FC0-F8B1-D041-9578-733D7F3C687D}"/>
              </a:ext>
            </a:extLst>
          </p:cNvPr>
          <p:cNvSpPr>
            <a:spLocks noGrp="1"/>
          </p:cNvSpPr>
          <p:nvPr>
            <p:ph type="pic" sz="quarter" idx="12" hasCustomPrompt="1"/>
          </p:nvPr>
        </p:nvSpPr>
        <p:spPr>
          <a:xfrm>
            <a:off x="0" y="1440000"/>
            <a:ext cx="12192000" cy="5421086"/>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sp>
        <p:nvSpPr>
          <p:cNvPr id="10" name="Main Headline" descr="Headline">
            <a:extLst>
              <a:ext uri="{FF2B5EF4-FFF2-40B4-BE49-F238E27FC236}">
                <a16:creationId xmlns:a16="http://schemas.microsoft.com/office/drawing/2014/main" id="{5F848594-69CD-DA4E-BB25-23F671A7C1BC}"/>
              </a:ext>
            </a:extLst>
          </p:cNvPr>
          <p:cNvSpPr>
            <a:spLocks noGrp="1"/>
          </p:cNvSpPr>
          <p:nvPr>
            <p:ph type="title" hasCustomPrompt="1"/>
          </p:nvPr>
        </p:nvSpPr>
        <p:spPr>
          <a:xfrm>
            <a:off x="0" y="1549105"/>
            <a:ext cx="7560000" cy="2340000"/>
          </a:xfrm>
          <a:solidFill>
            <a:srgbClr val="FFFFFF"/>
          </a:solidFill>
        </p:spPr>
        <p:txBody>
          <a:bodyPr lIns="360000" tIns="180000"/>
          <a:lstStyle>
            <a:lvl1pPr>
              <a:defRPr baseline="0">
                <a:solidFill>
                  <a:srgbClr val="000000"/>
                </a:solidFill>
              </a:defRPr>
            </a:lvl1pPr>
          </a:lstStyle>
          <a:p>
            <a:r>
              <a:rPr lang="en-US" dirty="0"/>
              <a:t>Main headline,</a:t>
            </a:r>
            <a:br>
              <a:rPr lang="en-US" dirty="0"/>
            </a:br>
            <a:r>
              <a:rPr lang="en-US" dirty="0"/>
              <a:t>Arial 44pt bold</a:t>
            </a:r>
          </a:p>
        </p:txBody>
      </p:sp>
      <p:sp>
        <p:nvSpPr>
          <p:cNvPr id="5" name="Sub Heading" descr="Sub heading">
            <a:extLst>
              <a:ext uri="{FF2B5EF4-FFF2-40B4-BE49-F238E27FC236}">
                <a16:creationId xmlns:a16="http://schemas.microsoft.com/office/drawing/2014/main" id="{D5AB2EC5-97D3-8D44-BB0B-9125E87D1F9D}"/>
              </a:ext>
            </a:extLst>
          </p:cNvPr>
          <p:cNvSpPr>
            <a:spLocks noGrp="1"/>
          </p:cNvSpPr>
          <p:nvPr>
            <p:ph type="body" sz="quarter" idx="11"/>
          </p:nvPr>
        </p:nvSpPr>
        <p:spPr>
          <a:xfrm>
            <a:off x="359999" y="3239999"/>
            <a:ext cx="6840000" cy="651777"/>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3600" baseline="0">
                <a:solidFill>
                  <a:schemeClr val="tx1"/>
                </a:solidFill>
                <a:latin typeface="Arial" panose="020B0604020202020204" pitchFamily="34" charset="0"/>
                <a:cs typeface="Arial" panose="020B0604020202020204" pitchFamily="34" charset="0"/>
              </a:rPr>
              <a:t>Edit Master text styles</a:t>
            </a:r>
          </a:p>
        </p:txBody>
      </p:sp>
      <p:pic>
        <p:nvPicPr>
          <p:cNvPr id="3" name="UCL Branding">
            <a:extLst>
              <a:ext uri="{FF2B5EF4-FFF2-40B4-BE49-F238E27FC236}">
                <a16:creationId xmlns:a16="http://schemas.microsoft.com/office/drawing/2014/main" id="{57A2C87C-2FFC-9F8E-AFDD-3AB24EB8C48E}"/>
              </a:ext>
            </a:extLst>
          </p:cNvPr>
          <p:cNvPicPr>
            <a:picLocks noChangeAspect="1"/>
          </p:cNvPicPr>
          <p:nvPr userDrawn="1"/>
        </p:nvPicPr>
        <p:blipFill>
          <a:blip r:embed="rId2"/>
          <a:srcRect/>
          <a:stretch/>
        </p:blipFill>
        <p:spPr>
          <a:xfrm>
            <a:off x="1" y="-558"/>
            <a:ext cx="12192000" cy="1342238"/>
          </a:xfrm>
          <a:prstGeom prst="rect">
            <a:avLst/>
          </a:prstGeom>
        </p:spPr>
      </p:pic>
      <p:sp>
        <p:nvSpPr>
          <p:cNvPr id="4" name="Faculty, Department title">
            <a:extLst>
              <a:ext uri="{FF2B5EF4-FFF2-40B4-BE49-F238E27FC236}">
                <a16:creationId xmlns:a16="http://schemas.microsoft.com/office/drawing/2014/main" id="{0F2D6C5C-2585-DF99-E096-515495DC8348}"/>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2523695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UCL Title slide 2 - single line headline">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8FD8CE85-9178-344E-BC9E-19B545ECA60C}"/>
              </a:ext>
            </a:extLst>
          </p:cNvPr>
          <p:cNvSpPr/>
          <p:nvPr userDrawn="1"/>
        </p:nvSpPr>
        <p:spPr>
          <a:xfrm>
            <a:off x="0" y="-1"/>
            <a:ext cx="12192000" cy="2520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Main Headline" descr="Headline">
            <a:extLst>
              <a:ext uri="{FF2B5EF4-FFF2-40B4-BE49-F238E27FC236}">
                <a16:creationId xmlns:a16="http://schemas.microsoft.com/office/drawing/2014/main" id="{14916FEE-2CA1-274A-AB9A-27AE550ED61F}"/>
              </a:ext>
            </a:extLst>
          </p:cNvPr>
          <p:cNvSpPr>
            <a:spLocks noGrp="1" noChangeArrowheads="1"/>
          </p:cNvSpPr>
          <p:nvPr>
            <p:ph type="title" hasCustomPrompt="1"/>
          </p:nvPr>
        </p:nvSpPr>
        <p:spPr bwMode="auto">
          <a:xfrm>
            <a:off x="360000" y="1620000"/>
            <a:ext cx="10800690" cy="81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1" name="Picture " descr="Image">
            <a:extLst>
              <a:ext uri="{FF2B5EF4-FFF2-40B4-BE49-F238E27FC236}">
                <a16:creationId xmlns:a16="http://schemas.microsoft.com/office/drawing/2014/main" id="{7AAB61C2-2ECC-1549-9211-9297F9B818DB}"/>
              </a:ext>
            </a:extLst>
          </p:cNvPr>
          <p:cNvSpPr>
            <a:spLocks noGrp="1"/>
          </p:cNvSpPr>
          <p:nvPr>
            <p:ph type="pic" sz="quarter" idx="12" hasCustomPrompt="1"/>
          </p:nvPr>
        </p:nvSpPr>
        <p:spPr>
          <a:xfrm>
            <a:off x="0" y="2505456"/>
            <a:ext cx="12192000" cy="4352544"/>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pic>
        <p:nvPicPr>
          <p:cNvPr id="4" name="UCL Branding">
            <a:extLst>
              <a:ext uri="{FF2B5EF4-FFF2-40B4-BE49-F238E27FC236}">
                <a16:creationId xmlns:a16="http://schemas.microsoft.com/office/drawing/2014/main" id="{8A7CEB5A-7593-CDB7-35C5-4A659788EB46}"/>
              </a:ext>
            </a:extLst>
          </p:cNvPr>
          <p:cNvPicPr>
            <a:picLocks noChangeAspect="1"/>
          </p:cNvPicPr>
          <p:nvPr userDrawn="1"/>
        </p:nvPicPr>
        <p:blipFill>
          <a:blip r:embed="rId2"/>
          <a:srcRect/>
          <a:stretch/>
        </p:blipFill>
        <p:spPr>
          <a:xfrm>
            <a:off x="1" y="-558"/>
            <a:ext cx="12192000" cy="1342238"/>
          </a:xfrm>
          <a:prstGeom prst="rect">
            <a:avLst/>
          </a:prstGeom>
        </p:spPr>
      </p:pic>
      <p:sp>
        <p:nvSpPr>
          <p:cNvPr id="5" name="Faculty, Department title">
            <a:extLst>
              <a:ext uri="{FF2B5EF4-FFF2-40B4-BE49-F238E27FC236}">
                <a16:creationId xmlns:a16="http://schemas.microsoft.com/office/drawing/2014/main" id="{B2600646-8A91-AC41-E7BD-C71E20B0DF26}"/>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323269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CL Title - Double line - no image">
    <p:spTree>
      <p:nvGrpSpPr>
        <p:cNvPr id="1" name=""/>
        <p:cNvGrpSpPr/>
        <p:nvPr/>
      </p:nvGrpSpPr>
      <p:grpSpPr>
        <a:xfrm>
          <a:off x="0" y="0"/>
          <a:ext cx="0" cy="0"/>
          <a:chOff x="0" y="0"/>
          <a:chExt cx="0" cy="0"/>
        </a:xfrm>
      </p:grpSpPr>
      <p:sp>
        <p:nvSpPr>
          <p:cNvPr id="12" name="Background">
            <a:extLst>
              <a:ext uri="{FF2B5EF4-FFF2-40B4-BE49-F238E27FC236}">
                <a16:creationId xmlns:a16="http://schemas.microsoft.com/office/drawing/2014/main" id="{271759B8-0ABB-3643-884B-0A918443C549}"/>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ckground">
            <a:extLst>
              <a:ext uri="{FF2B5EF4-FFF2-40B4-BE49-F238E27FC236}">
                <a16:creationId xmlns:a16="http://schemas.microsoft.com/office/drawing/2014/main" id="{8FD8CE85-9178-344E-BC9E-19B545ECA60C}"/>
              </a:ext>
              <a:ext uri="{C183D7F6-B498-43B3-948B-1728B52AA6E4}">
                <adec:decorative xmlns:adec="http://schemas.microsoft.com/office/drawing/2017/decorative" val="1"/>
              </a:ext>
            </a:extLst>
          </p:cNvPr>
          <p:cNvSpPr/>
          <p:nvPr/>
        </p:nvSpPr>
        <p:spPr>
          <a:xfrm>
            <a:off x="0" y="1440000"/>
            <a:ext cx="12192000" cy="1679261"/>
          </a:xfrm>
          <a:prstGeom prst="rect">
            <a:avLst/>
          </a:prstGeom>
          <a:solidFill>
            <a:srgbClr val="AC1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ain Headline" descr="Headline">
            <a:extLst>
              <a:ext uri="{FF2B5EF4-FFF2-40B4-BE49-F238E27FC236}">
                <a16:creationId xmlns:a16="http://schemas.microsoft.com/office/drawing/2014/main" id="{0AFC6B55-24BD-7545-82A9-DD37164DF15B}"/>
              </a:ext>
            </a:extLst>
          </p:cNvPr>
          <p:cNvSpPr>
            <a:spLocks noGrp="1" noChangeArrowheads="1"/>
          </p:cNvSpPr>
          <p:nvPr>
            <p:ph type="title" hasCustomPrompt="1"/>
          </p:nvPr>
        </p:nvSpPr>
        <p:spPr bwMode="auto">
          <a:xfrm>
            <a:off x="360000" y="1620000"/>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solidFill>
                  <a:schemeClr val="bg1"/>
                </a:solidFill>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0" name="Sub Heading" descr="Sub heading">
            <a:extLst>
              <a:ext uri="{FF2B5EF4-FFF2-40B4-BE49-F238E27FC236}">
                <a16:creationId xmlns:a16="http://schemas.microsoft.com/office/drawing/2014/main" id="{790EF792-5BFA-7942-944E-20B5F5BA61DD}"/>
              </a:ext>
            </a:extLst>
          </p:cNvPr>
          <p:cNvSpPr>
            <a:spLocks noGrp="1"/>
          </p:cNvSpPr>
          <p:nvPr>
            <p:ph type="body" sz="quarter" idx="11"/>
          </p:nvPr>
        </p:nvSpPr>
        <p:spPr>
          <a:xfrm>
            <a:off x="359999" y="3420000"/>
            <a:ext cx="9000000" cy="1908000"/>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lvl="0"/>
            <a:r>
              <a:rPr lang="en-US"/>
              <a:t>Edit Master text styles</a:t>
            </a:r>
          </a:p>
        </p:txBody>
      </p:sp>
      <p:pic>
        <p:nvPicPr>
          <p:cNvPr id="4" name="UCL Branding">
            <a:extLst>
              <a:ext uri="{FF2B5EF4-FFF2-40B4-BE49-F238E27FC236}">
                <a16:creationId xmlns:a16="http://schemas.microsoft.com/office/drawing/2014/main" id="{85E6DB08-1174-379D-8B05-9D7DC46BE258}"/>
              </a:ext>
            </a:extLst>
          </p:cNvPr>
          <p:cNvPicPr>
            <a:picLocks noChangeAspect="1"/>
          </p:cNvPicPr>
          <p:nvPr userDrawn="1"/>
        </p:nvPicPr>
        <p:blipFill>
          <a:blip r:embed="rId2"/>
          <a:srcRect/>
          <a:stretch/>
        </p:blipFill>
        <p:spPr>
          <a:xfrm>
            <a:off x="1" y="-558"/>
            <a:ext cx="12192000" cy="1342238"/>
          </a:xfrm>
          <a:prstGeom prst="rect">
            <a:avLst/>
          </a:prstGeom>
        </p:spPr>
      </p:pic>
      <p:sp>
        <p:nvSpPr>
          <p:cNvPr id="5" name="Faculty, Department title">
            <a:extLst>
              <a:ext uri="{FF2B5EF4-FFF2-40B4-BE49-F238E27FC236}">
                <a16:creationId xmlns:a16="http://schemas.microsoft.com/office/drawing/2014/main" id="{9FBE044D-8DAD-96FB-F082-EA1034F16487}"/>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1326255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UCL Title  - Double line - half image">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59606069-DCB2-E341-97E0-98600856E2E5}"/>
              </a:ext>
            </a:extLst>
          </p:cNvPr>
          <p:cNvSpPr/>
          <p:nvPr userDrawn="1"/>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descr="Image">
            <a:extLst>
              <a:ext uri="{FF2B5EF4-FFF2-40B4-BE49-F238E27FC236}">
                <a16:creationId xmlns:a16="http://schemas.microsoft.com/office/drawing/2014/main" id="{A724F846-9E16-0743-9A5C-ED2946248F5A}"/>
              </a:ext>
            </a:extLst>
          </p:cNvPr>
          <p:cNvSpPr>
            <a:spLocks noGrp="1"/>
          </p:cNvSpPr>
          <p:nvPr>
            <p:ph type="pic" sz="quarter" idx="12" hasCustomPrompt="1"/>
          </p:nvPr>
        </p:nvSpPr>
        <p:spPr>
          <a:xfrm>
            <a:off x="0" y="1436914"/>
            <a:ext cx="12192000" cy="1682804"/>
          </a:xfrm>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2" name="Background">
            <a:extLst>
              <a:ext uri="{FF2B5EF4-FFF2-40B4-BE49-F238E27FC236}">
                <a16:creationId xmlns:a16="http://schemas.microsoft.com/office/drawing/2014/main" id="{8FD8CE85-9178-344E-BC9E-19B545ECA60C}"/>
              </a:ext>
              <a:ext uri="{C183D7F6-B498-43B3-948B-1728B52AA6E4}">
                <adec:decorative xmlns:adec="http://schemas.microsoft.com/office/drawing/2017/decorative" val="1"/>
              </a:ext>
            </a:extLst>
          </p:cNvPr>
          <p:cNvSpPr/>
          <p:nvPr/>
        </p:nvSpPr>
        <p:spPr>
          <a:xfrm flipV="1">
            <a:off x="24000" y="3122579"/>
            <a:ext cx="12192000" cy="3735421"/>
          </a:xfrm>
          <a:prstGeom prst="rect">
            <a:avLst/>
          </a:prstGeom>
          <a:solidFill>
            <a:srgbClr val="AC1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Main Headline" descr="Headline">
            <a:extLst>
              <a:ext uri="{FF2B5EF4-FFF2-40B4-BE49-F238E27FC236}">
                <a16:creationId xmlns:a16="http://schemas.microsoft.com/office/drawing/2014/main" id="{F393605F-7BBC-284E-8DAE-0B5B84113824}"/>
              </a:ext>
            </a:extLst>
          </p:cNvPr>
          <p:cNvSpPr>
            <a:spLocks noGrp="1" noChangeArrowheads="1"/>
          </p:cNvSpPr>
          <p:nvPr>
            <p:ph type="title" hasCustomPrompt="1"/>
          </p:nvPr>
        </p:nvSpPr>
        <p:spPr bwMode="auto">
          <a:xfrm>
            <a:off x="360000" y="3470479"/>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solidFill>
                  <a:schemeClr val="bg1"/>
                </a:solidFill>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0" name="Sub Heading" descr="Sub heading">
            <a:extLst>
              <a:ext uri="{FF2B5EF4-FFF2-40B4-BE49-F238E27FC236}">
                <a16:creationId xmlns:a16="http://schemas.microsoft.com/office/drawing/2014/main" id="{790EF792-5BFA-7942-944E-20B5F5BA61DD}"/>
              </a:ext>
            </a:extLst>
          </p:cNvPr>
          <p:cNvSpPr>
            <a:spLocks noGrp="1"/>
          </p:cNvSpPr>
          <p:nvPr>
            <p:ph type="body" sz="quarter" idx="11"/>
          </p:nvPr>
        </p:nvSpPr>
        <p:spPr>
          <a:xfrm>
            <a:off x="359999" y="4950000"/>
            <a:ext cx="9000000" cy="1908000"/>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solidFill>
                  <a:schemeClr val="bg1"/>
                </a:solidFill>
              </a:defRPr>
            </a:lvl1pPr>
          </a:lstStyle>
          <a:p>
            <a:pPr lvl="0"/>
            <a:r>
              <a:rPr lang="en-US" dirty="0"/>
              <a:t>Edit Master text styles</a:t>
            </a:r>
          </a:p>
        </p:txBody>
      </p:sp>
      <p:pic>
        <p:nvPicPr>
          <p:cNvPr id="4" name="UCL Branding">
            <a:extLst>
              <a:ext uri="{FF2B5EF4-FFF2-40B4-BE49-F238E27FC236}">
                <a16:creationId xmlns:a16="http://schemas.microsoft.com/office/drawing/2014/main" id="{99ADE684-4E50-7746-04FA-1848518A8890}"/>
              </a:ext>
            </a:extLst>
          </p:cNvPr>
          <p:cNvPicPr>
            <a:picLocks noChangeAspect="1"/>
          </p:cNvPicPr>
          <p:nvPr userDrawn="1"/>
        </p:nvPicPr>
        <p:blipFill>
          <a:blip r:embed="rId2"/>
          <a:srcRect/>
          <a:stretch/>
        </p:blipFill>
        <p:spPr>
          <a:xfrm>
            <a:off x="1" y="-558"/>
            <a:ext cx="12192000" cy="1342238"/>
          </a:xfrm>
          <a:prstGeom prst="rect">
            <a:avLst/>
          </a:prstGeom>
        </p:spPr>
      </p:pic>
      <p:sp>
        <p:nvSpPr>
          <p:cNvPr id="5" name="Faculty, Department title">
            <a:extLst>
              <a:ext uri="{FF2B5EF4-FFF2-40B4-BE49-F238E27FC236}">
                <a16:creationId xmlns:a16="http://schemas.microsoft.com/office/drawing/2014/main" id="{0D1C0E5F-D09E-7C4D-E9B9-720911F9C929}"/>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rgbClr val="FFFFFF"/>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3842271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ivider - section start 1">
    <p:spTree>
      <p:nvGrpSpPr>
        <p:cNvPr id="1" name=""/>
        <p:cNvGrpSpPr/>
        <p:nvPr/>
      </p:nvGrpSpPr>
      <p:grpSpPr>
        <a:xfrm>
          <a:off x="0" y="0"/>
          <a:ext cx="0" cy="0"/>
          <a:chOff x="0" y="0"/>
          <a:chExt cx="0" cy="0"/>
        </a:xfrm>
      </p:grpSpPr>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008000"/>
            <a:ext cx="10080000" cy="2880000"/>
          </a:xfrm>
          <a:solidFill>
            <a:srgbClr val="FFFFFF"/>
          </a:solidFill>
        </p:spPr>
        <p:txBody>
          <a:bodyPr lIns="360000" tIns="180000"/>
          <a:lstStyle>
            <a:lvl1pPr>
              <a:defRPr baseline="0">
                <a:solidFill>
                  <a:srgbClr val="000000"/>
                </a:solidFill>
              </a:defRPr>
            </a:lvl1pPr>
          </a:lstStyle>
          <a:p>
            <a:r>
              <a:rPr lang="en-US" dirty="0"/>
              <a:t>Main headline, Arial 44pt bold</a:t>
            </a:r>
          </a:p>
        </p:txBody>
      </p:sp>
      <p:sp>
        <p:nvSpPr>
          <p:cNvPr id="11" name="Sub Heading" descr="Sub heading">
            <a:extLst>
              <a:ext uri="{FF2B5EF4-FFF2-40B4-BE49-F238E27FC236}">
                <a16:creationId xmlns:a16="http://schemas.microsoft.com/office/drawing/2014/main" id="{169F44E5-11A5-074E-ADAE-05ACB4110AED}"/>
              </a:ext>
            </a:extLst>
          </p:cNvPr>
          <p:cNvSpPr>
            <a:spLocks noGrp="1"/>
          </p:cNvSpPr>
          <p:nvPr>
            <p:ph type="body" sz="quarter" idx="15" hasCustomPrompt="1"/>
          </p:nvPr>
        </p:nvSpPr>
        <p:spPr>
          <a:xfrm>
            <a:off x="359228" y="2308225"/>
            <a:ext cx="8719457" cy="1447800"/>
          </a:xfrm>
        </p:spPr>
        <p:txBody>
          <a:bodyPr/>
          <a:lstStyle>
            <a:lvl1pPr marL="11112" indent="0">
              <a:buNone/>
              <a:defRPr>
                <a:solidFill>
                  <a:srgbClr val="000000"/>
                </a:solidFill>
              </a:defRPr>
            </a:lvl1pPr>
          </a:lstStyle>
          <a:p>
            <a:pPr lvl="0"/>
            <a:r>
              <a:rPr lang="en-GB" dirty="0"/>
              <a:t>Large text size, Arial 36 point</a:t>
            </a:r>
          </a:p>
        </p:txBody>
      </p:sp>
      <p:sp>
        <p:nvSpPr>
          <p:cNvPr id="3" name="Text" descr="Main text">
            <a:extLst>
              <a:ext uri="{FF2B5EF4-FFF2-40B4-BE49-F238E27FC236}">
                <a16:creationId xmlns:a16="http://schemas.microsoft.com/office/drawing/2014/main" id="{2EF862B8-1DA8-F84D-B71C-ED32E4C1E65F}"/>
              </a:ext>
            </a:extLst>
          </p:cNvPr>
          <p:cNvSpPr>
            <a:spLocks noGrp="1"/>
          </p:cNvSpPr>
          <p:nvPr>
            <p:ph type="body" sz="quarter" idx="13"/>
          </p:nvPr>
        </p:nvSpPr>
        <p:spPr>
          <a:xfrm>
            <a:off x="360000" y="4176077"/>
            <a:ext cx="5400000" cy="1483200"/>
          </a:xfrm>
        </p:spPr>
        <p:txBody>
          <a:bodyPr/>
          <a:lstStyle>
            <a:lvl1pPr marL="225425" indent="-215900">
              <a:buFont typeface="Arial" panose="020B0604020202020204" pitchFamily="34" charset="0"/>
              <a:buChar char="•"/>
              <a:tabLst/>
              <a:defRPr sz="2400"/>
            </a:lvl1pPr>
          </a:lstStyle>
          <a:p>
            <a:pPr lvl="0"/>
            <a:r>
              <a:rPr lang="en-US" sz="2400">
                <a:latin typeface="Arial" panose="020B0604020202020204" pitchFamily="34" charset="0"/>
                <a:cs typeface="Arial" panose="020B0604020202020204" pitchFamily="34" charset="0"/>
              </a:rPr>
              <a:t>Edit Master text styles</a:t>
            </a:r>
          </a:p>
        </p:txBody>
      </p:sp>
      <p:sp>
        <p:nvSpPr>
          <p:cNvPr id="10" name="Text" descr="Main text">
            <a:extLst>
              <a:ext uri="{FF2B5EF4-FFF2-40B4-BE49-F238E27FC236}">
                <a16:creationId xmlns:a16="http://schemas.microsoft.com/office/drawing/2014/main" id="{C2A66C45-730D-F54A-A6B0-8A42E75C38AD}"/>
              </a:ext>
            </a:extLst>
          </p:cNvPr>
          <p:cNvSpPr>
            <a:spLocks noGrp="1"/>
          </p:cNvSpPr>
          <p:nvPr>
            <p:ph type="body" sz="quarter" idx="14"/>
          </p:nvPr>
        </p:nvSpPr>
        <p:spPr>
          <a:xfrm>
            <a:off x="5940000" y="4176077"/>
            <a:ext cx="5400000" cy="1483200"/>
          </a:xfrm>
        </p:spPr>
        <p:txBody>
          <a:bodyPr/>
          <a:lstStyle>
            <a:lvl1pPr marL="180975" marR="0" indent="-18097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1800" baseline="0"/>
            </a:lvl1pPr>
          </a:lstStyle>
          <a:p>
            <a:pPr marL="285750" marR="0" lvl="0" indent="-285750" algn="l" defTabSz="914400" rtl="0" eaLnBrk="1" fontAlgn="base" latinLnBrk="0" hangingPunct="1">
              <a:lnSpc>
                <a:spcPct val="90000"/>
              </a:lnSpc>
              <a:spcBef>
                <a:spcPts val="1000"/>
              </a:spcBef>
              <a:spcAft>
                <a:spcPct val="0"/>
              </a:spcAft>
              <a:buClrTx/>
              <a:buSzTx/>
              <a:tabLst/>
              <a:defRPr/>
            </a:pPr>
            <a:r>
              <a:rPr lang="en-US">
                <a:latin typeface="Arial" panose="020B0604020202020204" pitchFamily="34" charset="0"/>
                <a:cs typeface="Arial" panose="020B0604020202020204" pitchFamily="34" charset="0"/>
              </a:rPr>
              <a:t>Edit Master text styles</a:t>
            </a:r>
          </a:p>
        </p:txBody>
      </p:sp>
    </p:spTree>
    <p:extLst>
      <p:ext uri="{BB962C8B-B14F-4D97-AF65-F5344CB8AC3E}">
        <p14:creationId xmlns:p14="http://schemas.microsoft.com/office/powerpoint/2010/main" val="1449912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vider - section start 2">
    <p:spTree>
      <p:nvGrpSpPr>
        <p:cNvPr id="1" name=""/>
        <p:cNvGrpSpPr/>
        <p:nvPr/>
      </p:nvGrpSpPr>
      <p:grpSpPr>
        <a:xfrm>
          <a:off x="0" y="0"/>
          <a:ext cx="0" cy="0"/>
          <a:chOff x="0" y="0"/>
          <a:chExt cx="0" cy="0"/>
        </a:xfrm>
      </p:grpSpPr>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008000"/>
            <a:ext cx="10080000" cy="2880000"/>
          </a:xfrm>
          <a:solidFill>
            <a:srgbClr val="AC145A"/>
          </a:solidFill>
        </p:spPr>
        <p:txBody>
          <a:bodyPr lIns="360000" tIns="180000"/>
          <a:lstStyle>
            <a:lvl1pPr>
              <a:defRPr baseline="0">
                <a:solidFill>
                  <a:schemeClr val="bg1"/>
                </a:solidFill>
              </a:defRPr>
            </a:lvl1pPr>
          </a:lstStyle>
          <a:p>
            <a:r>
              <a:rPr lang="en-US" dirty="0"/>
              <a:t>Main headline, Arial 44pt bold</a:t>
            </a:r>
          </a:p>
        </p:txBody>
      </p:sp>
      <p:sp>
        <p:nvSpPr>
          <p:cNvPr id="4" name="Sub Heading">
            <a:extLst>
              <a:ext uri="{FF2B5EF4-FFF2-40B4-BE49-F238E27FC236}">
                <a16:creationId xmlns:a16="http://schemas.microsoft.com/office/drawing/2014/main" id="{7EFF5C86-B7E9-E24F-A032-A4DF63C9C46C}"/>
              </a:ext>
            </a:extLst>
          </p:cNvPr>
          <p:cNvSpPr>
            <a:spLocks noGrp="1"/>
          </p:cNvSpPr>
          <p:nvPr>
            <p:ph type="body" sz="quarter" idx="15"/>
          </p:nvPr>
        </p:nvSpPr>
        <p:spPr>
          <a:xfrm>
            <a:off x="359228" y="2308225"/>
            <a:ext cx="8719457" cy="1447800"/>
          </a:xfrm>
        </p:spPr>
        <p:txBody>
          <a:bodyPr/>
          <a:lstStyle>
            <a:lvl1pPr marL="11112" indent="0">
              <a:buNone/>
              <a:defRPr>
                <a:solidFill>
                  <a:srgbClr val="FFFFFF"/>
                </a:solidFill>
              </a:defRPr>
            </a:lvl1pPr>
          </a:lstStyle>
          <a:p>
            <a:pPr lvl="0"/>
            <a:r>
              <a:rPr lang="en-US"/>
              <a:t>Edit Master text styles</a:t>
            </a:r>
          </a:p>
        </p:txBody>
      </p:sp>
      <p:sp>
        <p:nvSpPr>
          <p:cNvPr id="3" name="Text" descr="Main text">
            <a:extLst>
              <a:ext uri="{FF2B5EF4-FFF2-40B4-BE49-F238E27FC236}">
                <a16:creationId xmlns:a16="http://schemas.microsoft.com/office/drawing/2014/main" id="{2EF862B8-1DA8-F84D-B71C-ED32E4C1E65F}"/>
              </a:ext>
            </a:extLst>
          </p:cNvPr>
          <p:cNvSpPr>
            <a:spLocks noGrp="1"/>
          </p:cNvSpPr>
          <p:nvPr>
            <p:ph type="body" sz="quarter" idx="13"/>
          </p:nvPr>
        </p:nvSpPr>
        <p:spPr>
          <a:xfrm>
            <a:off x="360000" y="4176077"/>
            <a:ext cx="5400000" cy="1483200"/>
          </a:xfrm>
        </p:spPr>
        <p:txBody>
          <a:bodyPr/>
          <a:lstStyle>
            <a:lvl1pPr marL="11112" indent="0">
              <a:buNone/>
              <a:defRPr sz="2400"/>
            </a:lvl1pPr>
          </a:lstStyle>
          <a:p>
            <a:pPr lvl="0"/>
            <a:r>
              <a:rPr lang="en-US" sz="2400">
                <a:latin typeface="Arial" panose="020B0604020202020204" pitchFamily="34" charset="0"/>
                <a:cs typeface="Arial" panose="020B0604020202020204" pitchFamily="34" charset="0"/>
              </a:rPr>
              <a:t>Edit Master text styles</a:t>
            </a:r>
          </a:p>
        </p:txBody>
      </p:sp>
      <p:sp>
        <p:nvSpPr>
          <p:cNvPr id="10" name="Text" descr="Main text">
            <a:extLst>
              <a:ext uri="{FF2B5EF4-FFF2-40B4-BE49-F238E27FC236}">
                <a16:creationId xmlns:a16="http://schemas.microsoft.com/office/drawing/2014/main" id="{C2A66C45-730D-F54A-A6B0-8A42E75C38AD}"/>
              </a:ext>
            </a:extLst>
          </p:cNvPr>
          <p:cNvSpPr>
            <a:spLocks noGrp="1"/>
          </p:cNvSpPr>
          <p:nvPr>
            <p:ph type="body" sz="quarter" idx="14"/>
          </p:nvPr>
        </p:nvSpPr>
        <p:spPr>
          <a:xfrm>
            <a:off x="5940000" y="4176077"/>
            <a:ext cx="5400000" cy="1483200"/>
          </a:xfrm>
        </p:spPr>
        <p:txBody>
          <a:bodyPr/>
          <a:lstStyle>
            <a:lvl1pPr marL="0" marR="0" indent="0" algn="l" defTabSz="914400" rtl="0" eaLnBrk="1" fontAlgn="base" latinLnBrk="0" hangingPunct="1">
              <a:lnSpc>
                <a:spcPct val="90000"/>
              </a:lnSpc>
              <a:spcBef>
                <a:spcPts val="1000"/>
              </a:spcBef>
              <a:spcAft>
                <a:spcPct val="0"/>
              </a:spcAft>
              <a:buClrTx/>
              <a:buSzTx/>
              <a:buFontTx/>
              <a:buNone/>
              <a:tabLst/>
              <a:defRPr sz="1800" baseline="0"/>
            </a:lvl1pPr>
          </a:lstStyle>
          <a:p>
            <a:pPr marL="0" marR="0" lvl="0" indent="0" algn="l" defTabSz="914400" rtl="0" eaLnBrk="1" fontAlgn="base" latinLnBrk="0" hangingPunct="1">
              <a:lnSpc>
                <a:spcPct val="90000"/>
              </a:lnSpc>
              <a:spcBef>
                <a:spcPts val="1000"/>
              </a:spcBef>
              <a:spcAft>
                <a:spcPct val="0"/>
              </a:spcAft>
              <a:buClrTx/>
              <a:buSzTx/>
              <a:buFontTx/>
              <a:buNone/>
              <a:tabLst/>
              <a:defRPr/>
            </a:pPr>
            <a:r>
              <a:rPr lang="en-US">
                <a:latin typeface="Arial" panose="020B0604020202020204" pitchFamily="34" charset="0"/>
                <a:cs typeface="Arial" panose="020B0604020202020204" pitchFamily="34" charset="0"/>
              </a:rPr>
              <a:t>Edit Master text styles</a:t>
            </a:r>
          </a:p>
        </p:txBody>
      </p:sp>
    </p:spTree>
    <p:extLst>
      <p:ext uri="{BB962C8B-B14F-4D97-AF65-F5344CB8AC3E}">
        <p14:creationId xmlns:p14="http://schemas.microsoft.com/office/powerpoint/2010/main" val="2141977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vider - section start 2">
    <p:spTree>
      <p:nvGrpSpPr>
        <p:cNvPr id="1" name=""/>
        <p:cNvGrpSpPr/>
        <p:nvPr/>
      </p:nvGrpSpPr>
      <p:grpSpPr>
        <a:xfrm>
          <a:off x="0" y="0"/>
          <a:ext cx="0" cy="0"/>
          <a:chOff x="0" y="0"/>
          <a:chExt cx="0" cy="0"/>
        </a:xfrm>
      </p:grpSpPr>
      <p:sp>
        <p:nvSpPr>
          <p:cNvPr id="7" name="Picture">
            <a:extLst>
              <a:ext uri="{FF2B5EF4-FFF2-40B4-BE49-F238E27FC236}">
                <a16:creationId xmlns:a16="http://schemas.microsoft.com/office/drawing/2014/main" id="{F9ECF375-EFC6-8846-9FEE-E3BEC7506D85}"/>
              </a:ext>
            </a:extLst>
          </p:cNvPr>
          <p:cNvSpPr>
            <a:spLocks noGrp="1"/>
          </p:cNvSpPr>
          <p:nvPr>
            <p:ph type="pic" sz="quarter" idx="12" hasCustomPrompt="1"/>
          </p:nvPr>
        </p:nvSpPr>
        <p:spPr>
          <a:xfrm>
            <a:off x="356616" y="900000"/>
            <a:ext cx="7534656" cy="5448518"/>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440000"/>
            <a:ext cx="6480000" cy="2880000"/>
          </a:xfrm>
          <a:solidFill>
            <a:schemeClr val="bg1"/>
          </a:solidFill>
        </p:spPr>
        <p:txBody>
          <a:bodyPr lIns="360000" tIns="180000"/>
          <a:lstStyle>
            <a:lvl1pPr>
              <a:defRPr baseline="0">
                <a:solidFill>
                  <a:srgbClr val="000000"/>
                </a:solidFill>
              </a:defRPr>
            </a:lvl1pPr>
          </a:lstStyle>
          <a:p>
            <a:r>
              <a:rPr lang="en-US" dirty="0"/>
              <a:t>Main headline, </a:t>
            </a:r>
            <a:br>
              <a:rPr lang="en-US" dirty="0"/>
            </a:br>
            <a:r>
              <a:rPr lang="en-US" dirty="0"/>
              <a:t>Arial 44pt bold</a:t>
            </a:r>
          </a:p>
        </p:txBody>
      </p:sp>
      <p:sp>
        <p:nvSpPr>
          <p:cNvPr id="8" name="Picture " descr="Image">
            <a:extLst>
              <a:ext uri="{FF2B5EF4-FFF2-40B4-BE49-F238E27FC236}">
                <a16:creationId xmlns:a16="http://schemas.microsoft.com/office/drawing/2014/main" id="{9390C092-D95C-EF41-9B4C-B77F203C0B07}"/>
              </a:ext>
            </a:extLst>
          </p:cNvPr>
          <p:cNvSpPr>
            <a:spLocks noGrp="1"/>
          </p:cNvSpPr>
          <p:nvPr>
            <p:ph type="pic" sz="quarter" idx="16" hasCustomPrompt="1"/>
          </p:nvPr>
        </p:nvSpPr>
        <p:spPr>
          <a:xfrm>
            <a:off x="8266715" y="900000"/>
            <a:ext cx="3536848" cy="2906486"/>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9" name="Text" descr="Text">
            <a:extLst>
              <a:ext uri="{FF2B5EF4-FFF2-40B4-BE49-F238E27FC236}">
                <a16:creationId xmlns:a16="http://schemas.microsoft.com/office/drawing/2014/main" id="{B97104E0-DC3E-EB49-A0B8-75D9C6ED8EDC}"/>
              </a:ext>
            </a:extLst>
          </p:cNvPr>
          <p:cNvSpPr>
            <a:spLocks noGrp="1"/>
          </p:cNvSpPr>
          <p:nvPr>
            <p:ph type="body" sz="quarter" idx="15"/>
          </p:nvPr>
        </p:nvSpPr>
        <p:spPr>
          <a:xfrm>
            <a:off x="8262900" y="4164600"/>
            <a:ext cx="3542400" cy="2287000"/>
          </a:xfrm>
        </p:spPr>
        <p:txBody>
          <a:bodyPr/>
          <a:lstStyle>
            <a:lvl1pPr marL="0" marR="0" indent="0" algn="l" defTabSz="914400" rtl="0" eaLnBrk="1" fontAlgn="base" latinLnBrk="0" hangingPunct="1">
              <a:lnSpc>
                <a:spcPct val="90000"/>
              </a:lnSpc>
              <a:spcBef>
                <a:spcPts val="1000"/>
              </a:spcBef>
              <a:spcAft>
                <a:spcPct val="0"/>
              </a:spcAft>
              <a:buClrTx/>
              <a:buSzTx/>
              <a:buFontTx/>
              <a:buNone/>
              <a:tabLst/>
              <a:defRPr sz="1800"/>
            </a:lvl1pPr>
          </a:lstStyle>
          <a:p>
            <a:pPr marL="0" marR="0" lvl="0" indent="0" algn="l" defTabSz="914400" rtl="0" eaLnBrk="1" fontAlgn="base" latinLnBrk="0" hangingPunct="1">
              <a:lnSpc>
                <a:spcPct val="90000"/>
              </a:lnSpc>
              <a:spcBef>
                <a:spcPts val="1000"/>
              </a:spcBef>
              <a:spcAft>
                <a:spcPct val="0"/>
              </a:spcAft>
              <a:buClrTx/>
              <a:buSzTx/>
              <a:buFontTx/>
              <a:buNone/>
              <a:tabLst/>
              <a:defRPr/>
            </a:pPr>
            <a:r>
              <a:rPr lang="en-US">
                <a:latin typeface="Arial" panose="020B0604020202020204" pitchFamily="34" charset="0"/>
                <a:cs typeface="Arial" panose="020B0604020202020204" pitchFamily="34" charset="0"/>
              </a:rPr>
              <a:t>Edit Master text styles</a:t>
            </a:r>
          </a:p>
        </p:txBody>
      </p:sp>
    </p:spTree>
    <p:extLst>
      <p:ext uri="{BB962C8B-B14F-4D97-AF65-F5344CB8AC3E}">
        <p14:creationId xmlns:p14="http://schemas.microsoft.com/office/powerpoint/2010/main" val="2427144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CL single text block">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2" name="Text" descr="Text">
            <a:extLst>
              <a:ext uri="{FF2B5EF4-FFF2-40B4-BE49-F238E27FC236}">
                <a16:creationId xmlns:a16="http://schemas.microsoft.com/office/drawing/2014/main" id="{52E39625-6121-A140-A00B-27BF9DA232CD}"/>
              </a:ext>
            </a:extLst>
          </p:cNvPr>
          <p:cNvSpPr>
            <a:spLocks noGrp="1"/>
          </p:cNvSpPr>
          <p:nvPr>
            <p:ph type="body" sz="quarter" idx="13"/>
          </p:nvPr>
        </p:nvSpPr>
        <p:spPr>
          <a:xfrm>
            <a:off x="360000" y="2412000"/>
            <a:ext cx="10439064"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pPr>
              <a:defRPr/>
            </a:pPr>
            <a:fld id="{C6478F44-CA4B-8F47-8400-2C19AC9A20AB}" type="datetimeFigureOut">
              <a:rPr lang="en-US" smtClean="0"/>
              <a:pPr>
                <a:defRPr/>
              </a:pPr>
              <a:t>6/13/2024</a:t>
            </a:fld>
            <a:endParaRPr lang="en-US" dirty="0"/>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3579862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UCL branding brackground">
            <a:extLst>
              <a:ext uri="{FF2B5EF4-FFF2-40B4-BE49-F238E27FC236}">
                <a16:creationId xmlns:a16="http://schemas.microsoft.com/office/drawing/2014/main" id="{66A102D5-ABE3-9744-AE9F-9AF93B04BE78}"/>
              </a:ext>
              <a:ext uri="{C183D7F6-B498-43B3-948B-1728B52AA6E4}">
                <adec:decorative xmlns:adec="http://schemas.microsoft.com/office/drawing/2017/decorative" val="1"/>
              </a:ext>
            </a:extLst>
          </p:cNvPr>
          <p:cNvSpPr/>
          <p:nvPr/>
        </p:nvSpPr>
        <p:spPr>
          <a:xfrm>
            <a:off x="0" y="0"/>
            <a:ext cx="12192000" cy="66414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UCL Branding"/>
          <p:cNvPicPr>
            <a:picLocks noChangeAspect="1"/>
          </p:cNvPicPr>
          <p:nvPr userDrawn="1"/>
        </p:nvPicPr>
        <p:blipFill>
          <a:blip r:embed="rId20"/>
          <a:srcRect/>
          <a:stretch/>
        </p:blipFill>
        <p:spPr>
          <a:xfrm>
            <a:off x="0" y="0"/>
            <a:ext cx="12192000" cy="550662"/>
          </a:xfrm>
          <a:prstGeom prst="rect">
            <a:avLst/>
          </a:prstGeom>
        </p:spPr>
      </p:pic>
      <p:sp>
        <p:nvSpPr>
          <p:cNvPr id="1026" name="Title Headline" descr="Headline">
            <a:extLst>
              <a:ext uri="{FF2B5EF4-FFF2-40B4-BE49-F238E27FC236}">
                <a16:creationId xmlns:a16="http://schemas.microsoft.com/office/drawing/2014/main" id="{1389B5D6-B2B6-B044-8F75-8C9E18FFF8EF}"/>
              </a:ext>
            </a:extLst>
          </p:cNvPr>
          <p:cNvSpPr>
            <a:spLocks noGrp="1" noChangeArrowheads="1"/>
          </p:cNvSpPr>
          <p:nvPr>
            <p:ph type="title"/>
          </p:nvPr>
        </p:nvSpPr>
        <p:spPr bwMode="auto">
          <a:xfrm>
            <a:off x="360000" y="899999"/>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Main headline</a:t>
            </a:r>
            <a:r>
              <a:rPr lang="en-GB" altLang="en-US" dirty="0"/>
              <a:t>, Arial 44pt bold</a:t>
            </a:r>
            <a:endParaRPr lang="en-US" altLang="en-US" dirty="0"/>
          </a:p>
        </p:txBody>
      </p:sp>
      <p:sp>
        <p:nvSpPr>
          <p:cNvPr id="1027" name="Text" descr="Main text">
            <a:extLst>
              <a:ext uri="{FF2B5EF4-FFF2-40B4-BE49-F238E27FC236}">
                <a16:creationId xmlns:a16="http://schemas.microsoft.com/office/drawing/2014/main" id="{840A67E7-10FC-DE4B-8222-DBD366537BA8}"/>
              </a:ext>
            </a:extLst>
          </p:cNvPr>
          <p:cNvSpPr>
            <a:spLocks noGrp="1" noChangeArrowheads="1"/>
          </p:cNvSpPr>
          <p:nvPr>
            <p:ph type="body" idx="1"/>
          </p:nvPr>
        </p:nvSpPr>
        <p:spPr bwMode="auto">
          <a:xfrm>
            <a:off x="360000" y="2376000"/>
            <a:ext cx="10800690" cy="37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4"/>
            <a:endParaRPr lang="en-US" dirty="0"/>
          </a:p>
        </p:txBody>
      </p:sp>
      <p:sp>
        <p:nvSpPr>
          <p:cNvPr id="4" name="Date " descr="Date">
            <a:extLst>
              <a:ext uri="{FF2B5EF4-FFF2-40B4-BE49-F238E27FC236}">
                <a16:creationId xmlns:a16="http://schemas.microsoft.com/office/drawing/2014/main" id="{BC7573E6-5C96-F54E-8C6A-D81E27BE4948}"/>
              </a:ext>
            </a:extLst>
          </p:cNvPr>
          <p:cNvSpPr>
            <a:spLocks noGrp="1"/>
          </p:cNvSpPr>
          <p:nvPr>
            <p:ph type="dt" sz="half" idx="2"/>
          </p:nvPr>
        </p:nvSpPr>
        <p:spPr>
          <a:xfrm>
            <a:off x="362211" y="6480000"/>
            <a:ext cx="2743200" cy="360000"/>
          </a:xfrm>
          <a:prstGeom prst="rect">
            <a:avLst/>
          </a:prstGeom>
        </p:spPr>
        <p:txBody>
          <a:bodyPr vert="horz" lIns="0" tIns="0" rIns="0" bIns="0" rtlCol="0" anchor="t" anchorCtr="0"/>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C6478F44-CA4B-8F47-8400-2C19AC9A20AB}" type="datetimeFigureOut">
              <a:rPr lang="en-US" smtClean="0"/>
              <a:pPr>
                <a:defRPr/>
              </a:pPr>
              <a:t>6/13/2024</a:t>
            </a:fld>
            <a:endParaRPr lang="en-US" dirty="0"/>
          </a:p>
        </p:txBody>
      </p:sp>
      <p:sp>
        <p:nvSpPr>
          <p:cNvPr id="5" name="Footer " descr="Footer title">
            <a:extLst>
              <a:ext uri="{FF2B5EF4-FFF2-40B4-BE49-F238E27FC236}">
                <a16:creationId xmlns:a16="http://schemas.microsoft.com/office/drawing/2014/main" id="{1B01C4CC-C66F-714D-B313-340C31FA703F}"/>
              </a:ext>
            </a:extLst>
          </p:cNvPr>
          <p:cNvSpPr>
            <a:spLocks noGrp="1"/>
          </p:cNvSpPr>
          <p:nvPr>
            <p:ph type="ftr" sz="quarter" idx="3"/>
          </p:nvPr>
        </p:nvSpPr>
        <p:spPr>
          <a:xfrm>
            <a:off x="4320000" y="6480000"/>
            <a:ext cx="6480000" cy="360000"/>
          </a:xfrm>
          <a:prstGeom prst="rect">
            <a:avLst/>
          </a:prstGeom>
        </p:spPr>
        <p:txBody>
          <a:bodyPr vert="horz" lIns="0" tIns="0" rIns="0" bIns="0" rtlCol="0" anchor="t" anchorCtr="0"/>
          <a:lstStyle>
            <a:lvl1pPr algn="l" eaLnBrk="1" fontAlgn="auto" hangingPunct="1">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descr="Page number">
            <a:extLst>
              <a:ext uri="{FF2B5EF4-FFF2-40B4-BE49-F238E27FC236}">
                <a16:creationId xmlns:a16="http://schemas.microsoft.com/office/drawing/2014/main" id="{D2C68658-D4C2-394E-8334-67AC9BE3F122}"/>
              </a:ext>
            </a:extLst>
          </p:cNvPr>
          <p:cNvSpPr>
            <a:spLocks noGrp="1"/>
          </p:cNvSpPr>
          <p:nvPr>
            <p:ph type="sldNum" sz="quarter" idx="4"/>
          </p:nvPr>
        </p:nvSpPr>
        <p:spPr>
          <a:xfrm>
            <a:off x="11123111" y="6480000"/>
            <a:ext cx="769307" cy="269918"/>
          </a:xfrm>
          <a:prstGeom prst="rect">
            <a:avLst/>
          </a:prstGeom>
        </p:spPr>
        <p:txBody>
          <a:bodyPr vert="horz" lIns="0" tIns="0" rIns="0" bIns="0" rtlCol="0" anchor="t" anchorCtr="0"/>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A68DF897-BF7D-364E-94C4-DBD7D61CD3A9}" type="slidenum">
              <a:rPr lang="en-US" smtClean="0"/>
              <a:pPr>
                <a:defRPr/>
              </a:pPr>
              <a:t>‹#›</a:t>
            </a:fld>
            <a:endParaRPr lang="en-US" dirty="0"/>
          </a:p>
        </p:txBody>
      </p:sp>
    </p:spTree>
    <p:extLst>
      <p:ext uri="{BB962C8B-B14F-4D97-AF65-F5344CB8AC3E}">
        <p14:creationId xmlns:p14="http://schemas.microsoft.com/office/powerpoint/2010/main" val="10021098"/>
      </p:ext>
    </p:extLst>
  </p:cSld>
  <p:clrMap bg1="lt1" tx1="dk1" bg2="lt2" tx2="dk2" accent1="accent1" accent2="accent2" accent3="accent3" accent4="accent4" accent5="accent5" accent6="accent6" hlink="hlink" folHlink="folHlink"/>
  <p:sldLayoutIdLst>
    <p:sldLayoutId id="2147483720" r:id="rId1"/>
    <p:sldLayoutId id="2147483722" r:id="rId2"/>
    <p:sldLayoutId id="2147483723"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Lst>
  <p:txStyles>
    <p:titleStyle>
      <a:lvl1pPr algn="l" rtl="0" eaLnBrk="1" fontAlgn="base" hangingPunct="1">
        <a:lnSpc>
          <a:spcPct val="90000"/>
        </a:lnSpc>
        <a:spcBef>
          <a:spcPct val="0"/>
        </a:spcBef>
        <a:spcAft>
          <a:spcPct val="0"/>
        </a:spcAft>
        <a:defRPr sz="4400" b="1" i="0" kern="1200" baseline="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400">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400">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400">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400">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400">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400">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400">
          <a:solidFill>
            <a:schemeClr val="tx1"/>
          </a:solidFill>
          <a:latin typeface="Arial" panose="020B0604020202020204" pitchFamily="34" charset="0"/>
        </a:defRPr>
      </a:lvl9pPr>
    </p:titleStyle>
    <p:bodyStyle>
      <a:lvl1pPr marL="222250" marR="0" indent="-211138" algn="l" defTabSz="914400" rtl="0" eaLnBrk="1" fontAlgn="base" latinLnBrk="0" hangingPunct="1">
        <a:lnSpc>
          <a:spcPct val="100000"/>
        </a:lnSpc>
        <a:spcBef>
          <a:spcPts val="1000"/>
        </a:spcBef>
        <a:spcAft>
          <a:spcPct val="0"/>
        </a:spcAft>
        <a:buClrTx/>
        <a:buSzPct val="80000"/>
        <a:buFont typeface="Arial" panose="020B0604020202020204" pitchFamily="34" charset="0"/>
        <a:buChar char="•"/>
        <a:tabLst/>
        <a:defRPr sz="3600" kern="1200" baseline="0">
          <a:solidFill>
            <a:schemeClr val="tx1"/>
          </a:solidFill>
          <a:latin typeface="+mn-lt"/>
          <a:ea typeface="+mn-ea"/>
          <a:cs typeface="+mn-cs"/>
        </a:defRPr>
      </a:lvl1pPr>
      <a:lvl2pPr marL="222250" indent="-211138"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1.png"/><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0.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microsoft.com/office/2018/10/relationships/comments" Target="../comments/modernComment_10E_78BA8350.xml"/><Relationship Id="rId1" Type="http://schemas.openxmlformats.org/officeDocument/2006/relationships/slideLayout" Target="../slideLayouts/slideLayout10.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eg"/><Relationship Id="rId1" Type="http://schemas.openxmlformats.org/officeDocument/2006/relationships/slideLayout" Target="../slideLayouts/slideLayout10.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90.png"/><Relationship Id="rId2" Type="http://schemas.openxmlformats.org/officeDocument/2006/relationships/image" Target="../media/image7.png"/><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18.png"/><Relationship Id="rId1" Type="http://schemas.openxmlformats.org/officeDocument/2006/relationships/slideLayout" Target="../slideLayouts/slideLayout10.xml"/><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ltUpDiag">
          <a:fgClr>
            <a:srgbClr val="00B0F0"/>
          </a:fgClr>
          <a:bgClr>
            <a:schemeClr val="bg1"/>
          </a:bgClr>
        </a:patt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itle 4" descr="Heading"/>
              <p:cNvSpPr>
                <a:spLocks noGrp="1"/>
              </p:cNvSpPr>
              <p:nvPr>
                <p:ph type="title"/>
              </p:nvPr>
            </p:nvSpPr>
            <p:spPr>
              <a:xfrm>
                <a:off x="0" y="2263480"/>
                <a:ext cx="9496426" cy="2184695"/>
              </a:xfrm>
              <a:ln w="28575">
                <a:noFill/>
              </a:ln>
            </p:spPr>
            <p:txBody>
              <a:bodyPr/>
              <a:lstStyle/>
              <a:p>
                <a:r>
                  <a:rPr lang="en-US" dirty="0"/>
                  <a:t>Measurement of the C-forbidden </a:t>
                </a:r>
                <a14:m>
                  <m:oMath xmlns:m="http://schemas.openxmlformats.org/officeDocument/2006/math">
                    <m:sSup>
                      <m:sSupPr>
                        <m:ctrlPr>
                          <a:rPr lang="en-US" sz="4400" i="1" smtClean="0">
                            <a:effectLst/>
                            <a:highlight>
                              <a:srgbClr val="FFFFFF"/>
                            </a:highlight>
                            <a:latin typeface="Cambria Math" panose="02040503050406030204" pitchFamily="18" charset="0"/>
                          </a:rPr>
                        </m:ctrlPr>
                      </m:sSupPr>
                      <m:e>
                        <m:r>
                          <a:rPr lang="en-US" sz="4400" b="1" i="1">
                            <a:effectLst/>
                            <a:highlight>
                              <a:srgbClr val="FFFFFF"/>
                            </a:highlight>
                            <a:latin typeface="Cambria Math" panose="02040503050406030204" pitchFamily="18" charset="0"/>
                          </a:rPr>
                          <m:t>𝟐</m:t>
                        </m:r>
                        <m:r>
                          <a:rPr lang="en-US" sz="4400" b="1" i="1">
                            <a:effectLst/>
                            <a:highlight>
                              <a:srgbClr val="FFFFFF"/>
                            </a:highlight>
                            <a:latin typeface="Cambria Math" panose="02040503050406030204" pitchFamily="18" charset="0"/>
                          </a:rPr>
                          <m:t> </m:t>
                        </m:r>
                      </m:e>
                      <m:sup>
                        <m:r>
                          <a:rPr lang="en-US" sz="4400" b="1" i="1">
                            <a:effectLst/>
                            <a:highlight>
                              <a:srgbClr val="FFFFFF"/>
                            </a:highlight>
                            <a:latin typeface="Cambria Math" panose="02040503050406030204" pitchFamily="18" charset="0"/>
                          </a:rPr>
                          <m:t>𝟑</m:t>
                        </m:r>
                      </m:sup>
                    </m:sSup>
                    <m:sSub>
                      <m:sSubPr>
                        <m:ctrlPr>
                          <a:rPr lang="en-US" sz="4400" i="1">
                            <a:effectLst/>
                            <a:highlight>
                              <a:srgbClr val="FFFFFF"/>
                            </a:highlight>
                            <a:latin typeface="Cambria Math" panose="02040503050406030204" pitchFamily="18" charset="0"/>
                          </a:rPr>
                        </m:ctrlPr>
                      </m:sSubPr>
                      <m:e>
                        <m:r>
                          <a:rPr lang="en-US" sz="4400" b="1" i="0">
                            <a:effectLst/>
                            <a:highlight>
                              <a:srgbClr val="FFFFFF"/>
                            </a:highlight>
                            <a:latin typeface="Cambria Math" panose="02040503050406030204" pitchFamily="18" charset="0"/>
                          </a:rPr>
                          <m:t>𝐒</m:t>
                        </m:r>
                      </m:e>
                      <m:sub>
                        <m:r>
                          <a:rPr lang="en-US" sz="4400" b="1" i="1">
                            <a:effectLst/>
                            <a:highlight>
                              <a:srgbClr val="FFFFFF"/>
                            </a:highlight>
                            <a:latin typeface="Cambria Math" panose="02040503050406030204" pitchFamily="18" charset="0"/>
                          </a:rPr>
                          <m:t>𝟏</m:t>
                        </m:r>
                      </m:sub>
                    </m:sSub>
                    <m:r>
                      <a:rPr lang="en-US" sz="4400" b="1" i="1">
                        <a:latin typeface="Cambria Math" panose="02040503050406030204" pitchFamily="18" charset="0"/>
                      </a:rPr>
                      <m:t>→</m:t>
                    </m:r>
                    <m:sSup>
                      <m:sSupPr>
                        <m:ctrlPr>
                          <a:rPr lang="en-US" sz="4400" i="1">
                            <a:effectLst/>
                            <a:highlight>
                              <a:srgbClr val="FFFFFF"/>
                            </a:highlight>
                            <a:latin typeface="Cambria Math" panose="02040503050406030204" pitchFamily="18" charset="0"/>
                          </a:rPr>
                        </m:ctrlPr>
                      </m:sSupPr>
                      <m:e>
                        <m:r>
                          <a:rPr lang="en-US" sz="4400" b="1" i="1">
                            <a:effectLst/>
                            <a:highlight>
                              <a:srgbClr val="FFFFFF"/>
                            </a:highlight>
                            <a:latin typeface="Cambria Math" panose="02040503050406030204" pitchFamily="18" charset="0"/>
                          </a:rPr>
                          <m:t>𝟐</m:t>
                        </m:r>
                        <m:r>
                          <a:rPr lang="en-US" sz="4400" b="1" i="1">
                            <a:effectLst/>
                            <a:highlight>
                              <a:srgbClr val="FFFFFF"/>
                            </a:highlight>
                            <a:latin typeface="Cambria Math" panose="02040503050406030204" pitchFamily="18" charset="0"/>
                          </a:rPr>
                          <m:t> </m:t>
                        </m:r>
                      </m:e>
                      <m:sup>
                        <m:r>
                          <a:rPr lang="en-US" sz="4400" b="1" i="1">
                            <a:effectLst/>
                            <a:highlight>
                              <a:srgbClr val="FFFFFF"/>
                            </a:highlight>
                            <a:latin typeface="Cambria Math" panose="02040503050406030204" pitchFamily="18" charset="0"/>
                          </a:rPr>
                          <m:t>𝟏</m:t>
                        </m:r>
                      </m:sup>
                    </m:sSup>
                    <m:sSub>
                      <m:sSubPr>
                        <m:ctrlPr>
                          <a:rPr lang="en-US" sz="4400" i="1">
                            <a:effectLst/>
                            <a:highlight>
                              <a:srgbClr val="FFFFFF"/>
                            </a:highlight>
                            <a:latin typeface="Cambria Math" panose="02040503050406030204" pitchFamily="18" charset="0"/>
                          </a:rPr>
                        </m:ctrlPr>
                      </m:sSubPr>
                      <m:e>
                        <m:r>
                          <a:rPr lang="en-US" sz="4400" b="1" i="0">
                            <a:effectLst/>
                            <a:highlight>
                              <a:srgbClr val="FFFFFF"/>
                            </a:highlight>
                            <a:latin typeface="Cambria Math" panose="02040503050406030204" pitchFamily="18" charset="0"/>
                          </a:rPr>
                          <m:t>𝐏</m:t>
                        </m:r>
                      </m:e>
                      <m:sub>
                        <m:r>
                          <a:rPr lang="en-US" sz="4400" b="1" i="1">
                            <a:effectLst/>
                            <a:highlight>
                              <a:srgbClr val="FFFFFF"/>
                            </a:highlight>
                            <a:latin typeface="Cambria Math" panose="02040503050406030204" pitchFamily="18" charset="0"/>
                          </a:rPr>
                          <m:t>𝟏</m:t>
                        </m:r>
                      </m:sub>
                    </m:sSub>
                    <m:r>
                      <a:rPr lang="en-US" sz="4400" b="0" i="1">
                        <a:effectLst/>
                        <a:highlight>
                          <a:srgbClr val="FFFFFF"/>
                        </a:highlight>
                        <a:latin typeface="Cambria Math" panose="02040503050406030204" pitchFamily="18" charset="0"/>
                      </a:rPr>
                      <m:t> </m:t>
                    </m:r>
                  </m:oMath>
                </a14:m>
                <a:r>
                  <a:rPr lang="en-US" dirty="0"/>
                  <a:t>transition in positronium</a:t>
                </a:r>
                <a:endParaRPr lang="en-GB" dirty="0"/>
              </a:p>
            </p:txBody>
          </p:sp>
        </mc:Choice>
        <mc:Fallback xmlns="">
          <p:sp>
            <p:nvSpPr>
              <p:cNvPr id="5" name="Title 4" descr="Heading"/>
              <p:cNvSpPr>
                <a:spLocks noGrp="1" noRot="1" noChangeAspect="1" noMove="1" noResize="1" noEditPoints="1" noAdjustHandles="1" noChangeArrowheads="1" noChangeShapeType="1" noTextEdit="1"/>
              </p:cNvSpPr>
              <p:nvPr>
                <p:ph type="title"/>
              </p:nvPr>
            </p:nvSpPr>
            <p:spPr>
              <a:xfrm>
                <a:off x="0" y="2263480"/>
                <a:ext cx="9496426" cy="2184695"/>
              </a:xfrm>
              <a:blipFill>
                <a:blip r:embed="rId2"/>
                <a:stretch>
                  <a:fillRect t="-2786" b="-6685"/>
                </a:stretch>
              </a:blipFill>
              <a:ln w="28575">
                <a:noFill/>
              </a:ln>
            </p:spPr>
            <p:txBody>
              <a:bodyPr/>
              <a:lstStyle/>
              <a:p>
                <a:r>
                  <a:rPr lang="en-GB">
                    <a:noFill/>
                  </a:rPr>
                  <a:t> </a:t>
                </a:r>
              </a:p>
            </p:txBody>
          </p:sp>
        </mc:Fallback>
      </mc:AlternateContent>
      <p:sp>
        <p:nvSpPr>
          <p:cNvPr id="8" name="Title 4" descr="Heading">
            <a:extLst>
              <a:ext uri="{FF2B5EF4-FFF2-40B4-BE49-F238E27FC236}">
                <a16:creationId xmlns:a16="http://schemas.microsoft.com/office/drawing/2014/main" id="{ED6056D2-693E-8E47-6C4A-18E792FE81AD}"/>
              </a:ext>
            </a:extLst>
          </p:cNvPr>
          <p:cNvSpPr txBox="1">
            <a:spLocks/>
          </p:cNvSpPr>
          <p:nvPr/>
        </p:nvSpPr>
        <p:spPr bwMode="auto">
          <a:xfrm>
            <a:off x="189870" y="6284187"/>
            <a:ext cx="2985592" cy="37967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0" tIns="180000" rIns="0" bIns="0" numCol="1" anchor="t" anchorCtr="0" compatLnSpc="1">
            <a:prstTxWarp prst="textNoShape">
              <a:avLst/>
            </a:prstTxWarp>
          </a:bodyPr>
          <a:lstStyle>
            <a:lvl1pPr algn="l" rtl="0" eaLnBrk="1" fontAlgn="base" hangingPunct="1">
              <a:lnSpc>
                <a:spcPct val="90000"/>
              </a:lnSpc>
              <a:spcBef>
                <a:spcPct val="0"/>
              </a:spcBef>
              <a:spcAft>
                <a:spcPct val="0"/>
              </a:spcAft>
              <a:defRPr sz="4400" b="1" i="0" kern="1200" baseline="0">
                <a:solidFill>
                  <a:srgbClr val="000000"/>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400">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400">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400">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400">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400">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400">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400">
                <a:solidFill>
                  <a:schemeClr val="tx1"/>
                </a:solidFill>
                <a:latin typeface="Arial" panose="020B0604020202020204" pitchFamily="34" charset="0"/>
              </a:defRPr>
            </a:lvl9pPr>
          </a:lstStyle>
          <a:p>
            <a:endParaRPr lang="en-GB" dirty="0"/>
          </a:p>
        </p:txBody>
      </p:sp>
      <p:sp>
        <p:nvSpPr>
          <p:cNvPr id="4" name="TextBox 3">
            <a:extLst>
              <a:ext uri="{FF2B5EF4-FFF2-40B4-BE49-F238E27FC236}">
                <a16:creationId xmlns:a16="http://schemas.microsoft.com/office/drawing/2014/main" id="{A804A0C0-B0A3-4A0A-4ECC-942B773A5414}"/>
              </a:ext>
            </a:extLst>
          </p:cNvPr>
          <p:cNvSpPr txBox="1"/>
          <p:nvPr/>
        </p:nvSpPr>
        <p:spPr>
          <a:xfrm>
            <a:off x="189871" y="6284188"/>
            <a:ext cx="3175461" cy="646331"/>
          </a:xfrm>
          <a:prstGeom prst="rect">
            <a:avLst/>
          </a:prstGeom>
          <a:noFill/>
          <a:ln w="28575">
            <a:noFill/>
          </a:ln>
        </p:spPr>
        <p:txBody>
          <a:bodyPr wrap="square" rtlCol="0">
            <a:spAutoFit/>
          </a:bodyPr>
          <a:lstStyle/>
          <a:p>
            <a:r>
              <a:rPr lang="en-US" dirty="0">
                <a:solidFill>
                  <a:srgbClr val="000000"/>
                </a:solidFill>
              </a:rPr>
              <a:t>rebecca.daly.18@ucl.ac.uk</a:t>
            </a:r>
            <a:endParaRPr lang="en-GB" dirty="0">
              <a:solidFill>
                <a:srgbClr val="000000"/>
              </a:solidFill>
            </a:endParaRPr>
          </a:p>
          <a:p>
            <a:pPr algn="l"/>
            <a:endParaRPr lang="en-GB" dirty="0"/>
          </a:p>
        </p:txBody>
      </p:sp>
      <p:sp>
        <p:nvSpPr>
          <p:cNvPr id="7" name="Text Placeholder 5">
            <a:extLst>
              <a:ext uri="{FF2B5EF4-FFF2-40B4-BE49-F238E27FC236}">
                <a16:creationId xmlns:a16="http://schemas.microsoft.com/office/drawing/2014/main" id="{E8ADB5DA-0C3C-5010-11A8-D2294D400295}"/>
              </a:ext>
            </a:extLst>
          </p:cNvPr>
          <p:cNvSpPr txBox="1">
            <a:spLocks/>
          </p:cNvSpPr>
          <p:nvPr/>
        </p:nvSpPr>
        <p:spPr bwMode="auto">
          <a:xfrm>
            <a:off x="189871" y="150631"/>
            <a:ext cx="10859678" cy="1088135"/>
          </a:xfrm>
          <a:prstGeom prst="rect">
            <a:avLst/>
          </a:prstGeom>
          <a:noFill/>
          <a:ln w="28575">
            <a:noFill/>
          </a:ln>
        </p:spPr>
        <p:txBody>
          <a:bodyPr vert="horz" wrap="square" lIns="0" tIns="0" rIns="0" bIns="0" numCol="1" anchor="t" anchorCtr="0" compatLnSpc="1">
            <a:prstTxWarp prst="textNoShape">
              <a:avLst/>
            </a:prstTxWarp>
          </a:bodyPr>
          <a:lstStyle>
            <a:lvl1pPr marL="11112" marR="0" indent="0" algn="l" defTabSz="914400" rtl="0" eaLnBrk="1" fontAlgn="base" latinLnBrk="0" hangingPunct="1">
              <a:lnSpc>
                <a:spcPct val="100000"/>
              </a:lnSpc>
              <a:spcBef>
                <a:spcPts val="1000"/>
              </a:spcBef>
              <a:spcAft>
                <a:spcPct val="0"/>
              </a:spcAft>
              <a:buClrTx/>
              <a:buSzPct val="80000"/>
              <a:buFont typeface="Arial" panose="020B0604020202020204" pitchFamily="34" charset="0"/>
              <a:buNone/>
              <a:tabLst/>
              <a:defRPr sz="1400" b="1" i="0" kern="1200" cap="none" baseline="0">
                <a:solidFill>
                  <a:srgbClr val="FFFFFF"/>
                </a:solidFill>
                <a:latin typeface="+mj-lt"/>
                <a:ea typeface="+mn-ea"/>
                <a:cs typeface="+mn-cs"/>
              </a:defRPr>
            </a:lvl1pPr>
            <a:lvl2pPr marL="222250" indent="-211138"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solidFill>
                  <a:schemeClr val="bg1"/>
                </a:solidFill>
              </a:rPr>
              <a:t>Rebecca J. Daly</a:t>
            </a:r>
          </a:p>
          <a:p>
            <a:r>
              <a:rPr lang="en-US" sz="1800" b="0" i="0" dirty="0">
                <a:solidFill>
                  <a:schemeClr val="bg1"/>
                </a:solidFill>
                <a:effectLst/>
              </a:rPr>
              <a:t>Department of Physics and Astronomy, University College London, </a:t>
            </a:r>
          </a:p>
          <a:p>
            <a:r>
              <a:rPr lang="en-US" sz="1800" b="0" i="0" dirty="0">
                <a:solidFill>
                  <a:schemeClr val="bg1"/>
                </a:solidFill>
                <a:effectLst/>
              </a:rPr>
              <a:t>Gower Street, London, WC1E 6BT, United Kingdom</a:t>
            </a:r>
            <a:endParaRPr lang="en-US" sz="1800" b="0" dirty="0">
              <a:solidFill>
                <a:schemeClr val="bg1"/>
              </a:solidFill>
            </a:endParaRPr>
          </a:p>
        </p:txBody>
      </p:sp>
    </p:spTree>
    <p:extLst>
      <p:ext uri="{BB962C8B-B14F-4D97-AF65-F5344CB8AC3E}">
        <p14:creationId xmlns:p14="http://schemas.microsoft.com/office/powerpoint/2010/main" val="1615947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62DA6-C403-BBDE-2CBC-FEFC0F1BE26B}"/>
              </a:ext>
            </a:extLst>
          </p:cNvPr>
          <p:cNvSpPr>
            <a:spLocks noGrp="1"/>
          </p:cNvSpPr>
          <p:nvPr>
            <p:ph type="title"/>
          </p:nvPr>
        </p:nvSpPr>
        <p:spPr/>
        <p:txBody>
          <a:bodyPr/>
          <a:lstStyle/>
          <a:p>
            <a:r>
              <a:rPr lang="en-US" dirty="0"/>
              <a:t>Line shape measurements</a:t>
            </a:r>
            <a:endParaRPr lang="en-GB" dirty="0"/>
          </a:p>
        </p:txBody>
      </p:sp>
      <mc:AlternateContent xmlns:mc="http://schemas.openxmlformats.org/markup-compatibility/2006">
        <mc:Choice xmlns:a14="http://schemas.microsoft.com/office/drawing/2010/main" Requires="a14">
          <p:sp>
            <p:nvSpPr>
              <p:cNvPr id="5" name="Text Placeholder 2">
                <a:extLst>
                  <a:ext uri="{FF2B5EF4-FFF2-40B4-BE49-F238E27FC236}">
                    <a16:creationId xmlns:a16="http://schemas.microsoft.com/office/drawing/2014/main" id="{F10A3FFC-5A7F-7AAE-343C-64468D0875AB}"/>
                  </a:ext>
                </a:extLst>
              </p:cNvPr>
              <p:cNvSpPr>
                <a:spLocks noGrp="1"/>
              </p:cNvSpPr>
              <p:nvPr>
                <p:ph type="body" sz="quarter" idx="13"/>
              </p:nvPr>
            </p:nvSpPr>
            <p:spPr>
              <a:xfrm>
                <a:off x="359998" y="1617985"/>
                <a:ext cx="11472000" cy="1558649"/>
              </a:xfrm>
            </p:spPr>
            <p:txBody>
              <a:bodyPr/>
              <a:lstStyle/>
              <a:p>
                <a:pPr>
                  <a:buFont typeface="Wingdings" panose="05000000000000000000" pitchFamily="2" charset="2"/>
                  <a:buChar char="§"/>
                </a:pPr>
                <a:r>
                  <a:rPr lang="en-US" b="0" i="0" u="none" strike="noStrike" baseline="0" dirty="0">
                    <a:solidFill>
                      <a:srgbClr val="000000"/>
                    </a:solidFill>
                    <a:latin typeface="Arial" panose="020B0604020202020204" pitchFamily="34" charset="0"/>
                  </a:rPr>
                  <a:t>Time resolved gamma-ray spectroscopy using scintillation detectors allows differentiation of long- and short-lived states.</a:t>
                </a:r>
                <a:endParaRPr lang="en-US" dirty="0"/>
              </a:p>
              <a:p>
                <a:pPr>
                  <a:buFont typeface="Wingdings" panose="05000000000000000000" pitchFamily="2" charset="2"/>
                  <a:buChar char="§"/>
                </a:pPr>
                <a:r>
                  <a:rPr lang="en-GB" b="0" i="0" u="none" strike="noStrike" baseline="0" dirty="0">
                    <a:latin typeface="Arial" panose="020B0604020202020204" pitchFamily="34" charset="0"/>
                  </a:rPr>
                  <a:t>Measure population transfer from the long-lived </a:t>
                </a:r>
                <a14:m>
                  <m:oMath xmlns:m="http://schemas.openxmlformats.org/officeDocument/2006/math">
                    <m:sSup>
                      <m:sSupPr>
                        <m:ctrlPr>
                          <a:rPr lang="en-US" b="0" i="1" u="none" strike="noStrike" baseline="0" smtClean="0">
                            <a:latin typeface="Cambria Math" panose="02040503050406030204" pitchFamily="18" charset="0"/>
                          </a:rPr>
                        </m:ctrlPr>
                      </m:sSupPr>
                      <m:e>
                        <m:r>
                          <a:rPr lang="en-US" b="0" i="0" u="none" strike="noStrike" baseline="0" smtClean="0">
                            <a:latin typeface="Cambria Math" panose="02040503050406030204" pitchFamily="18" charset="0"/>
                          </a:rPr>
                          <m:t>2 </m:t>
                        </m:r>
                      </m:e>
                      <m:sup>
                        <m:r>
                          <a:rPr lang="en-US" b="0" i="0" u="none" strike="noStrike" baseline="0" smtClean="0">
                            <a:latin typeface="Cambria Math" panose="02040503050406030204" pitchFamily="18" charset="0"/>
                          </a:rPr>
                          <m:t>3</m:t>
                        </m:r>
                      </m:sup>
                    </m:sSup>
                    <m:sSub>
                      <m:sSubPr>
                        <m:ctrlPr>
                          <a:rPr lang="en-US" b="0" i="1" u="none" strike="noStrike" baseline="0" smtClean="0">
                            <a:latin typeface="Cambria Math" panose="02040503050406030204" pitchFamily="18" charset="0"/>
                          </a:rPr>
                        </m:ctrlPr>
                      </m:sSubPr>
                      <m:e>
                        <m:r>
                          <m:rPr>
                            <m:sty m:val="p"/>
                          </m:rPr>
                          <a:rPr lang="en-US" b="0" i="0" u="none" strike="noStrike" baseline="0" smtClean="0">
                            <a:latin typeface="Cambria Math" panose="02040503050406030204" pitchFamily="18" charset="0"/>
                          </a:rPr>
                          <m:t>S</m:t>
                        </m:r>
                      </m:e>
                      <m:sub>
                        <m:r>
                          <a:rPr lang="en-US" b="0" i="0" u="none" strike="noStrike" baseline="0" smtClean="0">
                            <a:latin typeface="Cambria Math" panose="02040503050406030204" pitchFamily="18" charset="0"/>
                          </a:rPr>
                          <m:t>1</m:t>
                        </m:r>
                      </m:sub>
                    </m:sSub>
                  </m:oMath>
                </a14:m>
                <a:r>
                  <a:rPr lang="en-US" b="0" i="0" u="none" strike="noStrike" baseline="0" dirty="0">
                    <a:latin typeface="Arial" panose="020B0604020202020204" pitchFamily="34" charset="0"/>
                  </a:rPr>
                  <a:t> state to the short-lived</a:t>
                </a:r>
                <a:r>
                  <a:rPr lang="en-US" b="0" i="0" u="none" strike="noStrike" dirty="0">
                    <a:latin typeface="Arial" panose="020B0604020202020204" pitchFamily="34" charset="0"/>
                  </a:rPr>
                  <a:t>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2 </m:t>
                        </m:r>
                      </m:e>
                      <m:sup>
                        <m:r>
                          <a:rPr lang="en-US" b="0" i="1" smtClean="0">
                            <a:latin typeface="Cambria Math" panose="02040503050406030204" pitchFamily="18" charset="0"/>
                          </a:rPr>
                          <m:t>2</m:t>
                        </m:r>
                        <m:r>
                          <m:rPr>
                            <m:sty m:val="p"/>
                          </m:rPr>
                          <a:rPr lang="en-US" b="0" i="0" smtClean="0">
                            <a:latin typeface="Cambria Math" panose="02040503050406030204" pitchFamily="18" charset="0"/>
                          </a:rPr>
                          <m:t>S</m:t>
                        </m:r>
                        <m:r>
                          <a:rPr lang="en-US" b="0" i="1" smtClean="0">
                            <a:latin typeface="Cambria Math" panose="02040503050406030204" pitchFamily="18" charset="0"/>
                          </a:rPr>
                          <m:t>+1</m:t>
                        </m:r>
                      </m:sup>
                    </m:sSup>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a:rPr lang="en-US" b="0" i="1" smtClean="0">
                            <a:latin typeface="Cambria Math" panose="02040503050406030204" pitchFamily="18" charset="0"/>
                          </a:rPr>
                          <m:t>𝐽</m:t>
                        </m:r>
                      </m:sub>
                    </m:sSub>
                  </m:oMath>
                </a14:m>
                <a:r>
                  <a:rPr lang="en-GB" b="0" i="0" u="none" strike="noStrike" baseline="0" dirty="0">
                    <a:latin typeface="Arial" panose="020B0604020202020204" pitchFamily="34" charset="0"/>
                  </a:rPr>
                  <a:t> state</a:t>
                </a:r>
                <a:r>
                  <a:rPr lang="en-GB" dirty="0">
                    <a:latin typeface="Arial" panose="020B0604020202020204" pitchFamily="34" charset="0"/>
                  </a:rPr>
                  <a:t> </a:t>
                </a:r>
                <a:r>
                  <a:rPr lang="en-GB" b="0" i="0" u="none" strike="noStrike" baseline="0" dirty="0">
                    <a:latin typeface="Arial" panose="020B0604020202020204" pitchFamily="34" charset="0"/>
                  </a:rPr>
                  <a:t>(</a:t>
                </a:r>
                <a14:m>
                  <m:oMath xmlns:m="http://schemas.openxmlformats.org/officeDocument/2006/math">
                    <m:sSub>
                      <m:sSubPr>
                        <m:ctrlPr>
                          <a:rPr lang="en-US" b="0" i="1" u="none" strike="noStrike" baseline="0" smtClean="0">
                            <a:latin typeface="Cambria Math" panose="02040503050406030204" pitchFamily="18" charset="0"/>
                          </a:rPr>
                        </m:ctrlPr>
                      </m:sSubPr>
                      <m:e>
                        <m:r>
                          <m:rPr>
                            <m:sty m:val="p"/>
                          </m:rPr>
                          <a:rPr lang="en-US" b="0" i="0" u="none" strike="noStrike" baseline="0" smtClean="0">
                            <a:latin typeface="Cambria Math" panose="02040503050406030204" pitchFamily="18" charset="0"/>
                          </a:rPr>
                          <m:t>S</m:t>
                        </m:r>
                      </m:e>
                      <m:sub>
                        <m:r>
                          <a:rPr lang="en-US" b="0" i="1" u="none" strike="noStrike" baseline="0" smtClean="0">
                            <a:latin typeface="Cambria Math" panose="02040503050406030204" pitchFamily="18" charset="0"/>
                          </a:rPr>
                          <m:t>𝛾</m:t>
                        </m:r>
                      </m:sub>
                    </m:sSub>
                    <m:r>
                      <a:rPr lang="en-US" b="0" i="0" u="none" strike="noStrike" baseline="0" smtClean="0">
                        <a:latin typeface="Cambria Math" panose="02040503050406030204" pitchFamily="18" charset="0"/>
                      </a:rPr>
                      <m:t>)</m:t>
                    </m:r>
                  </m:oMath>
                </a14:m>
                <a:r>
                  <a:rPr lang="en-US" b="0" i="0" u="none" strike="noStrike" baseline="0" dirty="0">
                    <a:latin typeface="Arial" panose="020B0604020202020204" pitchFamily="34" charset="0"/>
                  </a:rPr>
                  <a:t> as a function of frequency.</a:t>
                </a:r>
              </a:p>
              <a:p>
                <a:pPr marL="0" indent="0">
                  <a:buNone/>
                </a:pPr>
                <a:endParaRPr lang="en-US" i="1" u="sng" dirty="0">
                  <a:latin typeface="Cambria Math" panose="02040503050406030204" pitchFamily="18" charset="0"/>
                </a:endParaRPr>
              </a:p>
            </p:txBody>
          </p:sp>
        </mc:Choice>
        <mc:Fallback>
          <p:sp>
            <p:nvSpPr>
              <p:cNvPr id="5" name="Text Placeholder 2">
                <a:extLst>
                  <a:ext uri="{FF2B5EF4-FFF2-40B4-BE49-F238E27FC236}">
                    <a16:creationId xmlns:a16="http://schemas.microsoft.com/office/drawing/2014/main" id="{F10A3FFC-5A7F-7AAE-343C-64468D0875AB}"/>
                  </a:ext>
                </a:extLst>
              </p:cNvPr>
              <p:cNvSpPr>
                <a:spLocks noGrp="1" noRot="1" noChangeAspect="1" noMove="1" noResize="1" noEditPoints="1" noAdjustHandles="1" noChangeArrowheads="1" noChangeShapeType="1" noTextEdit="1"/>
              </p:cNvSpPr>
              <p:nvPr>
                <p:ph type="body" sz="quarter" idx="13"/>
              </p:nvPr>
            </p:nvSpPr>
            <p:spPr>
              <a:xfrm>
                <a:off x="359998" y="1617985"/>
                <a:ext cx="11472000" cy="1558649"/>
              </a:xfrm>
              <a:blipFill>
                <a:blip r:embed="rId2"/>
                <a:stretch>
                  <a:fillRect l="-1488" t="-7813" b="-58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 Placeholder 4">
                <a:extLst>
                  <a:ext uri="{FF2B5EF4-FFF2-40B4-BE49-F238E27FC236}">
                    <a16:creationId xmlns:a16="http://schemas.microsoft.com/office/drawing/2014/main" id="{8C2C22B9-5BE7-4392-A8F1-8AE317A62E29}"/>
                  </a:ext>
                </a:extLst>
              </p:cNvPr>
              <p:cNvSpPr txBox="1">
                <a:spLocks/>
              </p:cNvSpPr>
              <p:nvPr/>
            </p:nvSpPr>
            <p:spPr bwMode="auto">
              <a:xfrm>
                <a:off x="2317137" y="3560810"/>
                <a:ext cx="7557719" cy="913840"/>
              </a:xfrm>
              <a:prstGeom prst="rect">
                <a:avLst/>
              </a:prstGeom>
              <a:noFill/>
              <a:ln w="28575">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rtlCol="0" anchor="t" anchorCtr="0" compatLnSpc="1">
                <a:prstTxWarp prst="textNoShape">
                  <a:avLst/>
                </a:prstTxWarp>
                <a:spAutoFit/>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kern="1200" baseline="0">
                    <a:solidFill>
                      <a:schemeClr val="tx1"/>
                    </a:solidFill>
                    <a:latin typeface="+mn-lt"/>
                    <a:ea typeface="+mn-ea"/>
                    <a:cs typeface="+mn-cs"/>
                  </a:defRPr>
                </a:lvl1pPr>
                <a:lvl2pPr marL="222250" indent="-222250"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000" i="1" dirty="0">
                  <a:latin typeface="Cambria Math" panose="02040503050406030204" pitchFamily="18" charset="0"/>
                </a:endParaRPr>
              </a:p>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rPr>
                            <m:t>2 </m:t>
                          </m:r>
                        </m:e>
                        <m:sup>
                          <m:r>
                            <a:rPr lang="en-US" i="1" smtClean="0">
                              <a:latin typeface="Cambria Math" panose="02040503050406030204" pitchFamily="18" charset="0"/>
                            </a:rPr>
                            <m:t>3</m:t>
                          </m:r>
                        </m:sup>
                      </m:sSup>
                      <m:sSub>
                        <m:sSubPr>
                          <m:ctrlPr>
                            <a:rPr lang="en-US" i="1" smtClean="0">
                              <a:latin typeface="Cambria Math" panose="02040503050406030204" pitchFamily="18" charset="0"/>
                            </a:rPr>
                          </m:ctrlPr>
                        </m:sSubPr>
                        <m:e>
                          <m:r>
                            <m:rPr>
                              <m:sty m:val="p"/>
                            </m:rPr>
                            <a:rPr lang="en-US" smtClean="0">
                              <a:latin typeface="Cambria Math" panose="02040503050406030204" pitchFamily="18" charset="0"/>
                            </a:rPr>
                            <m:t>S</m:t>
                          </m:r>
                        </m:e>
                        <m:sub>
                          <m:r>
                            <a:rPr lang="en-US" smtClean="0">
                              <a:latin typeface="Cambria Math" panose="02040503050406030204" pitchFamily="18" charset="0"/>
                            </a:rPr>
                            <m:t>1</m:t>
                          </m:r>
                        </m:sub>
                      </m:sSub>
                      <m:r>
                        <a:rPr lang="en-US" smtClean="0">
                          <a:latin typeface="Cambria Math" panose="02040503050406030204" pitchFamily="18" charset="0"/>
                        </a:rPr>
                        <m:t> </m:t>
                      </m:r>
                      <m:groupChr>
                        <m:groupChrPr>
                          <m:chr m:val="→"/>
                          <m:vertJc m:val="bot"/>
                          <m:ctrlPr>
                            <a:rPr lang="en-US" i="1" smtClean="0">
                              <a:latin typeface="Cambria Math" panose="02040503050406030204" pitchFamily="18" charset="0"/>
                            </a:rPr>
                          </m:ctrlPr>
                        </m:groupChrPr>
                        <m:e>
                          <m:eqArr>
                            <m:eqArrPr>
                              <m:ctrlPr>
                                <a:rPr lang="en-US" i="1" smtClean="0">
                                  <a:latin typeface="Cambria Math" panose="02040503050406030204" pitchFamily="18" charset="0"/>
                                </a:rPr>
                              </m:ctrlPr>
                            </m:eqArrPr>
                            <m:e>
                              <m:r>
                                <m:rPr>
                                  <m:sty m:val="p"/>
                                  <m:brk m:alnAt="2"/>
                                </m:rPr>
                                <a:rPr lang="en-US" smtClean="0">
                                  <a:latin typeface="Cambria Math" panose="02040503050406030204" pitchFamily="18" charset="0"/>
                                </a:rPr>
                                <m:t>s</m:t>
                              </m:r>
                              <m:r>
                                <m:rPr>
                                  <m:sty m:val="p"/>
                                </m:rPr>
                                <a:rPr lang="en-US" smtClean="0">
                                  <a:latin typeface="Cambria Math" panose="02040503050406030204" pitchFamily="18" charset="0"/>
                                </a:rPr>
                                <m:t>timulated</m:t>
                              </m:r>
                              <m:r>
                                <a:rPr lang="en-US" smtClean="0">
                                  <a:latin typeface="Cambria Math" panose="02040503050406030204" pitchFamily="18" charset="0"/>
                                </a:rPr>
                                <m:t> </m:t>
                              </m:r>
                            </m:e>
                            <m:e>
                              <m:r>
                                <m:rPr>
                                  <m:sty m:val="p"/>
                                </m:rPr>
                                <a:rPr lang="en-US" smtClean="0">
                                  <a:latin typeface="Cambria Math" panose="02040503050406030204" pitchFamily="18" charset="0"/>
                                </a:rPr>
                                <m:t>emission</m:t>
                              </m:r>
                            </m:e>
                          </m:eqArr>
                        </m:e>
                      </m:groupChr>
                      <m:r>
                        <a:rPr lang="en-US" i="1" smtClean="0">
                          <a:latin typeface="Cambria Math" panose="02040503050406030204" pitchFamily="18" charset="0"/>
                        </a:rPr>
                        <m:t> </m:t>
                      </m:r>
                      <m:sSup>
                        <m:sSupPr>
                          <m:ctrlPr>
                            <a:rPr lang="en-US" i="1" smtClean="0">
                              <a:latin typeface="Cambria Math" panose="02040503050406030204" pitchFamily="18" charset="0"/>
                            </a:rPr>
                          </m:ctrlPr>
                        </m:sSupPr>
                        <m:e>
                          <m:r>
                            <a:rPr lang="en-US" i="1" smtClean="0">
                              <a:latin typeface="Cambria Math" panose="02040503050406030204" pitchFamily="18" charset="0"/>
                            </a:rPr>
                            <m:t>2 </m:t>
                          </m:r>
                        </m:e>
                        <m:sup>
                          <m:r>
                            <a:rPr lang="en-US" smtClean="0">
                              <a:latin typeface="Cambria Math" panose="02040503050406030204" pitchFamily="18" charset="0"/>
                            </a:rPr>
                            <m:t>3</m:t>
                          </m:r>
                        </m:sup>
                      </m:sSup>
                      <m:sSub>
                        <m:sSubPr>
                          <m:ctrlPr>
                            <a:rPr lang="en-US" i="1" smtClean="0">
                              <a:latin typeface="Cambria Math" panose="02040503050406030204" pitchFamily="18" charset="0"/>
                            </a:rPr>
                          </m:ctrlPr>
                        </m:sSubPr>
                        <m:e>
                          <m:r>
                            <m:rPr>
                              <m:sty m:val="p"/>
                            </m:rPr>
                            <a:rPr lang="en-US" smtClean="0">
                              <a:latin typeface="Cambria Math" panose="02040503050406030204" pitchFamily="18" charset="0"/>
                            </a:rPr>
                            <m:t>P</m:t>
                          </m:r>
                        </m:e>
                        <m:sub>
                          <m:r>
                            <a:rPr lang="en-US" smtClean="0">
                              <a:latin typeface="Cambria Math" panose="02040503050406030204" pitchFamily="18" charset="0"/>
                            </a:rPr>
                            <m:t>1</m:t>
                          </m:r>
                        </m:sub>
                      </m:sSub>
                      <m:r>
                        <a:rPr lang="en-US" smtClean="0">
                          <a:latin typeface="Cambria Math" panose="02040503050406030204" pitchFamily="18" charset="0"/>
                        </a:rPr>
                        <m:t> </m:t>
                      </m:r>
                      <m:groupChr>
                        <m:groupChrPr>
                          <m:chr m:val="→"/>
                          <m:vertJc m:val="bot"/>
                          <m:ctrlPr>
                            <a:rPr lang="en-US" i="1" smtClean="0">
                              <a:latin typeface="Cambria Math" panose="02040503050406030204" pitchFamily="18" charset="0"/>
                            </a:rPr>
                          </m:ctrlPr>
                        </m:groupChrPr>
                        <m:e>
                          <m:eqArr>
                            <m:eqArrPr>
                              <m:ctrlPr>
                                <a:rPr lang="en-US" i="1" smtClean="0">
                                  <a:latin typeface="Cambria Math" panose="02040503050406030204" pitchFamily="18" charset="0"/>
                                </a:rPr>
                              </m:ctrlPr>
                            </m:eqArrPr>
                            <m:e>
                              <m:r>
                                <m:rPr>
                                  <m:sty m:val="p"/>
                                  <m:brk m:alnAt="2"/>
                                </m:rPr>
                                <a:rPr lang="en-US" smtClean="0">
                                  <a:latin typeface="Cambria Math" panose="02040503050406030204" pitchFamily="18" charset="0"/>
                                </a:rPr>
                                <m:t>f</m:t>
                              </m:r>
                              <m:r>
                                <m:rPr>
                                  <m:sty m:val="p"/>
                                </m:rPr>
                                <a:rPr lang="en-US" smtClean="0">
                                  <a:latin typeface="Cambria Math" panose="02040503050406030204" pitchFamily="18" charset="0"/>
                                </a:rPr>
                                <m:t>luorescence</m:t>
                              </m:r>
                            </m:e>
                            <m:e>
                              <m:sSub>
                                <m:sSubPr>
                                  <m:ctrlPr>
                                    <a:rPr lang="en-US" i="1" smtClean="0">
                                      <a:latin typeface="Cambria Math" panose="02040503050406030204" pitchFamily="18" charset="0"/>
                                    </a:rPr>
                                  </m:ctrlPr>
                                </m:sSubPr>
                                <m:e>
                                  <m:r>
                                    <a:rPr lang="en-US" i="1" smtClean="0">
                                      <a:latin typeface="Cambria Math" panose="02040503050406030204" pitchFamily="18" charset="0"/>
                                    </a:rPr>
                                    <m:t>𝜏</m:t>
                                  </m:r>
                                </m:e>
                                <m:sub>
                                  <m:r>
                                    <m:rPr>
                                      <m:sty m:val="p"/>
                                    </m:rPr>
                                    <a:rPr lang="en-US" smtClean="0">
                                      <a:latin typeface="Cambria Math" panose="02040503050406030204" pitchFamily="18" charset="0"/>
                                    </a:rPr>
                                    <m:t>mean</m:t>
                                  </m:r>
                                </m:sub>
                              </m:sSub>
                              <m:r>
                                <a:rPr lang="en-US" i="1" smtClean="0">
                                  <a:latin typeface="Cambria Math" panose="02040503050406030204" pitchFamily="18" charset="0"/>
                                </a:rPr>
                                <m:t>=3.2 </m:t>
                              </m:r>
                              <m:r>
                                <m:rPr>
                                  <m:sty m:val="p"/>
                                </m:rPr>
                                <a:rPr lang="en-US" smtClean="0">
                                  <a:latin typeface="Cambria Math" panose="02040503050406030204" pitchFamily="18" charset="0"/>
                                </a:rPr>
                                <m:t>ns</m:t>
                              </m:r>
                            </m:e>
                          </m:eqArr>
                        </m:e>
                      </m:groupChr>
                      <m:r>
                        <a:rPr lang="en-US" i="1" smtClean="0">
                          <a:latin typeface="Cambria Math" panose="02040503050406030204" pitchFamily="18" charset="0"/>
                        </a:rPr>
                        <m:t> </m:t>
                      </m:r>
                      <m:sSup>
                        <m:sSupPr>
                          <m:ctrlPr>
                            <a:rPr lang="en-US" i="1" smtClean="0">
                              <a:latin typeface="Cambria Math" panose="02040503050406030204" pitchFamily="18" charset="0"/>
                            </a:rPr>
                          </m:ctrlPr>
                        </m:sSupPr>
                        <m:e>
                          <m:r>
                            <a:rPr lang="en-US" i="1" smtClean="0">
                              <a:latin typeface="Cambria Math" panose="02040503050406030204" pitchFamily="18" charset="0"/>
                            </a:rPr>
                            <m:t>1 </m:t>
                          </m:r>
                        </m:e>
                        <m:sup>
                          <m:r>
                            <a:rPr lang="en-US" i="1" smtClean="0">
                              <a:latin typeface="Cambria Math" panose="02040503050406030204" pitchFamily="18" charset="0"/>
                            </a:rPr>
                            <m:t>3</m:t>
                          </m:r>
                        </m:sup>
                      </m:sSup>
                      <m:sSub>
                        <m:sSubPr>
                          <m:ctrlPr>
                            <a:rPr lang="en-US" i="1" smtClean="0">
                              <a:latin typeface="Cambria Math" panose="02040503050406030204" pitchFamily="18" charset="0"/>
                            </a:rPr>
                          </m:ctrlPr>
                        </m:sSubPr>
                        <m:e>
                          <m:r>
                            <m:rPr>
                              <m:sty m:val="p"/>
                            </m:rPr>
                            <a:rPr lang="en-US" smtClean="0">
                              <a:latin typeface="Cambria Math" panose="02040503050406030204" pitchFamily="18" charset="0"/>
                            </a:rPr>
                            <m:t>S</m:t>
                          </m:r>
                        </m:e>
                        <m:sub>
                          <m:r>
                            <a:rPr lang="en-US" smtClean="0">
                              <a:latin typeface="Cambria Math" panose="02040503050406030204" pitchFamily="18" charset="0"/>
                            </a:rPr>
                            <m:t>1</m:t>
                          </m:r>
                        </m:sub>
                      </m:sSub>
                      <m:groupChr>
                        <m:groupChrPr>
                          <m:chr m:val="→"/>
                          <m:vertJc m:val="bot"/>
                          <m:ctrlPr>
                            <a:rPr lang="en-US" i="1" smtClean="0">
                              <a:latin typeface="Cambria Math" panose="02040503050406030204" pitchFamily="18" charset="0"/>
                            </a:rPr>
                          </m:ctrlPr>
                        </m:groupChrPr>
                        <m:e>
                          <m:eqArr>
                            <m:eqArrPr>
                              <m:ctrlPr>
                                <a:rPr lang="en-US" i="1" smtClean="0">
                                  <a:latin typeface="Cambria Math" panose="02040503050406030204" pitchFamily="18" charset="0"/>
                                </a:rPr>
                              </m:ctrlPr>
                            </m:eqArrPr>
                            <m:e>
                              <m:r>
                                <m:rPr>
                                  <m:sty m:val="p"/>
                                  <m:brk m:alnAt="2"/>
                                </m:rPr>
                                <a:rPr lang="en-US" smtClean="0">
                                  <a:latin typeface="Cambria Math" panose="02040503050406030204" pitchFamily="18" charset="0"/>
                                </a:rPr>
                                <m:t>s</m:t>
                              </m:r>
                              <m:r>
                                <m:rPr>
                                  <m:sty m:val="p"/>
                                </m:rPr>
                                <a:rPr lang="en-US" smtClean="0">
                                  <a:latin typeface="Cambria Math" panose="02040503050406030204" pitchFamily="18" charset="0"/>
                                </a:rPr>
                                <m:t>elf</m:t>
                              </m:r>
                              <m:r>
                                <a:rPr lang="en-US" smtClean="0">
                                  <a:latin typeface="Cambria Math" panose="02040503050406030204" pitchFamily="18" charset="0"/>
                                </a:rPr>
                                <m:t> </m:t>
                              </m:r>
                              <m:r>
                                <m:rPr>
                                  <m:sty m:val="p"/>
                                </m:rPr>
                                <a:rPr lang="en-US" smtClean="0">
                                  <a:latin typeface="Cambria Math" panose="02040503050406030204" pitchFamily="18" charset="0"/>
                                </a:rPr>
                                <m:t>annihilation</m:t>
                              </m:r>
                            </m:e>
                            <m:e>
                              <m:sSub>
                                <m:sSubPr>
                                  <m:ctrlPr>
                                    <a:rPr lang="en-US" i="1" smtClean="0">
                                      <a:latin typeface="Cambria Math" panose="02040503050406030204" pitchFamily="18" charset="0"/>
                                    </a:rPr>
                                  </m:ctrlPr>
                                </m:sSubPr>
                                <m:e>
                                  <m:r>
                                    <a:rPr lang="en-US" i="1" smtClean="0">
                                      <a:latin typeface="Cambria Math" panose="02040503050406030204" pitchFamily="18" charset="0"/>
                                    </a:rPr>
                                    <m:t>𝜏</m:t>
                                  </m:r>
                                </m:e>
                                <m:sub>
                                  <m:r>
                                    <m:rPr>
                                      <m:sty m:val="p"/>
                                    </m:rPr>
                                    <a:rPr lang="en-US" smtClean="0">
                                      <a:latin typeface="Cambria Math" panose="02040503050406030204" pitchFamily="18" charset="0"/>
                                    </a:rPr>
                                    <m:t>mean</m:t>
                                  </m:r>
                                </m:sub>
                              </m:sSub>
                              <m:r>
                                <a:rPr lang="en-US" i="1" smtClean="0">
                                  <a:latin typeface="Cambria Math" panose="02040503050406030204" pitchFamily="18" charset="0"/>
                                </a:rPr>
                                <m:t>=142 </m:t>
                              </m:r>
                              <m:r>
                                <m:rPr>
                                  <m:sty m:val="p"/>
                                </m:rPr>
                                <a:rPr lang="en-US" smtClean="0">
                                  <a:latin typeface="Cambria Math" panose="02040503050406030204" pitchFamily="18" charset="0"/>
                                </a:rPr>
                                <m:t>ns</m:t>
                              </m:r>
                            </m:e>
                          </m:eqArr>
                        </m:e>
                      </m:groupChr>
                      <m:r>
                        <a:rPr lang="en-US" i="1" smtClean="0">
                          <a:latin typeface="Cambria Math" panose="02040503050406030204" pitchFamily="18" charset="0"/>
                        </a:rPr>
                        <m:t> 3</m:t>
                      </m:r>
                      <m:r>
                        <a:rPr lang="en-US" i="1" smtClean="0">
                          <a:latin typeface="Cambria Math" panose="02040503050406030204" pitchFamily="18" charset="0"/>
                        </a:rPr>
                        <m:t>𝛾</m:t>
                      </m:r>
                    </m:oMath>
                  </m:oMathPara>
                </a14:m>
                <a:endParaRPr lang="en-GB" dirty="0"/>
              </a:p>
            </p:txBody>
          </p:sp>
        </mc:Choice>
        <mc:Fallback xmlns="">
          <p:sp>
            <p:nvSpPr>
              <p:cNvPr id="6" name="Text Placeholder 4">
                <a:extLst>
                  <a:ext uri="{FF2B5EF4-FFF2-40B4-BE49-F238E27FC236}">
                    <a16:creationId xmlns:a16="http://schemas.microsoft.com/office/drawing/2014/main" id="{8C2C22B9-5BE7-4392-A8F1-8AE317A62E29}"/>
                  </a:ext>
                </a:extLst>
              </p:cNvPr>
              <p:cNvSpPr txBox="1">
                <a:spLocks noRot="1" noChangeAspect="1" noMove="1" noResize="1" noEditPoints="1" noAdjustHandles="1" noChangeArrowheads="1" noChangeShapeType="1" noTextEdit="1"/>
              </p:cNvSpPr>
              <p:nvPr/>
            </p:nvSpPr>
            <p:spPr bwMode="auto">
              <a:xfrm>
                <a:off x="2317137" y="3560810"/>
                <a:ext cx="7557719" cy="913840"/>
              </a:xfrm>
              <a:prstGeom prst="rect">
                <a:avLst/>
              </a:prstGeom>
              <a:blipFill>
                <a:blip r:embed="rId3"/>
                <a:stretch>
                  <a:fillRect/>
                </a:stretch>
              </a:blipFill>
              <a:ln w="2857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 Placeholder 4">
                <a:extLst>
                  <a:ext uri="{FF2B5EF4-FFF2-40B4-BE49-F238E27FC236}">
                    <a16:creationId xmlns:a16="http://schemas.microsoft.com/office/drawing/2014/main" id="{F93157E0-C789-9085-EA31-0FA9C992432B}"/>
                  </a:ext>
                </a:extLst>
              </p:cNvPr>
              <p:cNvSpPr txBox="1">
                <a:spLocks/>
              </p:cNvSpPr>
              <p:nvPr/>
            </p:nvSpPr>
            <p:spPr bwMode="auto">
              <a:xfrm>
                <a:off x="2317137" y="4607339"/>
                <a:ext cx="7557719" cy="973921"/>
              </a:xfrm>
              <a:prstGeom prst="rect">
                <a:avLst/>
              </a:prstGeom>
              <a:noFill/>
              <a:ln w="28575">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rtlCol="0" anchor="t" anchorCtr="0" compatLnSpc="1">
                <a:prstTxWarp prst="textNoShape">
                  <a:avLst/>
                </a:prstTxWarp>
                <a:spAutoFit/>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kern="1200" baseline="0">
                    <a:solidFill>
                      <a:schemeClr val="tx1"/>
                    </a:solidFill>
                    <a:latin typeface="+mn-lt"/>
                    <a:ea typeface="+mn-ea"/>
                    <a:cs typeface="+mn-cs"/>
                  </a:defRPr>
                </a:lvl1pPr>
                <a:lvl2pPr marL="222250" indent="-222250"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i="1" dirty="0">
                  <a:latin typeface="Cambria Math" panose="02040503050406030204" pitchFamily="18" charset="0"/>
                </a:endParaRPr>
              </a:p>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rPr>
                            <m:t>2 </m:t>
                          </m:r>
                        </m:e>
                        <m:sup>
                          <m:r>
                            <a:rPr lang="en-US" i="1" smtClean="0">
                              <a:latin typeface="Cambria Math" panose="02040503050406030204" pitchFamily="18" charset="0"/>
                            </a:rPr>
                            <m:t>3</m:t>
                          </m:r>
                        </m:sup>
                      </m:sSup>
                      <m:sSub>
                        <m:sSubPr>
                          <m:ctrlPr>
                            <a:rPr lang="en-US" i="1" smtClean="0">
                              <a:latin typeface="Cambria Math" panose="02040503050406030204" pitchFamily="18" charset="0"/>
                            </a:rPr>
                          </m:ctrlPr>
                        </m:sSubPr>
                        <m:e>
                          <m:r>
                            <m:rPr>
                              <m:sty m:val="p"/>
                            </m:rPr>
                            <a:rPr lang="en-US" smtClean="0">
                              <a:latin typeface="Cambria Math" panose="02040503050406030204" pitchFamily="18" charset="0"/>
                            </a:rPr>
                            <m:t>S</m:t>
                          </m:r>
                        </m:e>
                        <m:sub>
                          <m:r>
                            <a:rPr lang="en-US" smtClean="0">
                              <a:latin typeface="Cambria Math" panose="02040503050406030204" pitchFamily="18" charset="0"/>
                            </a:rPr>
                            <m:t>1</m:t>
                          </m:r>
                        </m:sub>
                      </m:sSub>
                      <m:r>
                        <a:rPr lang="en-US" smtClean="0">
                          <a:latin typeface="Cambria Math" panose="02040503050406030204" pitchFamily="18" charset="0"/>
                        </a:rPr>
                        <m:t> </m:t>
                      </m:r>
                      <m:groupChr>
                        <m:groupChrPr>
                          <m:chr m:val="→"/>
                          <m:vertJc m:val="bot"/>
                          <m:ctrlPr>
                            <a:rPr lang="en-US" i="1" smtClean="0">
                              <a:latin typeface="Cambria Math" panose="02040503050406030204" pitchFamily="18" charset="0"/>
                            </a:rPr>
                          </m:ctrlPr>
                        </m:groupChrPr>
                        <m:e>
                          <m:eqArr>
                            <m:eqArrPr>
                              <m:ctrlPr>
                                <a:rPr lang="en-US" i="1" smtClean="0">
                                  <a:latin typeface="Cambria Math" panose="02040503050406030204" pitchFamily="18" charset="0"/>
                                </a:rPr>
                              </m:ctrlPr>
                            </m:eqArrPr>
                            <m:e>
                              <m:r>
                                <m:rPr>
                                  <m:sty m:val="p"/>
                                  <m:brk m:alnAt="2"/>
                                </m:rPr>
                                <a:rPr lang="en-US" smtClean="0">
                                  <a:latin typeface="Cambria Math" panose="02040503050406030204" pitchFamily="18" charset="0"/>
                                </a:rPr>
                                <m:t>s</m:t>
                              </m:r>
                              <m:r>
                                <m:rPr>
                                  <m:sty m:val="p"/>
                                </m:rPr>
                                <a:rPr lang="en-US" smtClean="0">
                                  <a:latin typeface="Cambria Math" panose="02040503050406030204" pitchFamily="18" charset="0"/>
                                </a:rPr>
                                <m:t>timulated</m:t>
                              </m:r>
                              <m:r>
                                <a:rPr lang="en-US" smtClean="0">
                                  <a:latin typeface="Cambria Math" panose="02040503050406030204" pitchFamily="18" charset="0"/>
                                </a:rPr>
                                <m:t> </m:t>
                              </m:r>
                            </m:e>
                            <m:e>
                              <m:r>
                                <m:rPr>
                                  <m:sty m:val="p"/>
                                </m:rPr>
                                <a:rPr lang="en-US" smtClean="0">
                                  <a:latin typeface="Cambria Math" panose="02040503050406030204" pitchFamily="18" charset="0"/>
                                </a:rPr>
                                <m:t>emission</m:t>
                              </m:r>
                            </m:e>
                          </m:eqArr>
                        </m:e>
                      </m:groupChr>
                      <m:r>
                        <a:rPr lang="en-US" i="1" smtClean="0">
                          <a:latin typeface="Cambria Math" panose="02040503050406030204" pitchFamily="18" charset="0"/>
                        </a:rPr>
                        <m:t> </m:t>
                      </m:r>
                      <m:sSup>
                        <m:sSupPr>
                          <m:ctrlPr>
                            <a:rPr lang="en-US" b="0" i="1" smtClean="0">
                              <a:latin typeface="Cambria Math" panose="02040503050406030204" pitchFamily="18" charset="0"/>
                            </a:rPr>
                          </m:ctrlPr>
                        </m:sSupPr>
                        <m:e>
                          <m:r>
                            <a:rPr lang="en-US" i="1" smtClean="0">
                              <a:latin typeface="Cambria Math" panose="02040503050406030204" pitchFamily="18" charset="0"/>
                            </a:rPr>
                            <m:t>2</m:t>
                          </m:r>
                          <m:r>
                            <a:rPr lang="en-US" b="0" i="1" smtClean="0">
                              <a:latin typeface="Cambria Math" panose="02040503050406030204" pitchFamily="18" charset="0"/>
                            </a:rPr>
                            <m:t> </m:t>
                          </m:r>
                        </m:e>
                        <m:sup>
                          <m:r>
                            <a:rPr lang="en-US" b="0" i="0" smtClean="0">
                              <a:latin typeface="Cambria Math" panose="02040503050406030204" pitchFamily="18" charset="0"/>
                            </a:rPr>
                            <m:t>1</m:t>
                          </m:r>
                        </m:sup>
                      </m:sSup>
                      <m:sSubSup>
                        <m:sSubSupPr>
                          <m:ctrlPr>
                            <a:rPr lang="en-US" b="0" i="1" smtClean="0">
                              <a:latin typeface="Cambria Math" panose="02040503050406030204" pitchFamily="18" charset="0"/>
                            </a:rPr>
                          </m:ctrlPr>
                        </m:sSubSupPr>
                        <m:e>
                          <m:r>
                            <m:rPr>
                              <m:sty m:val="p"/>
                            </m:rPr>
                            <a:rPr lang="en-US" b="0" i="0" smtClean="0">
                              <a:latin typeface="Cambria Math" panose="02040503050406030204" pitchFamily="18" charset="0"/>
                            </a:rPr>
                            <m:t>P</m:t>
                          </m:r>
                        </m:e>
                        <m:sub>
                          <m:r>
                            <a:rPr lang="en-US" b="0" i="1" smtClean="0">
                              <a:latin typeface="Cambria Math" panose="02040503050406030204" pitchFamily="18" charset="0"/>
                            </a:rPr>
                            <m:t>1</m:t>
                          </m:r>
                        </m:sub>
                        <m:sup>
                          <m:r>
                            <a:rPr lang="en-US" b="0" i="1" smtClean="0">
                              <a:latin typeface="Cambria Math" panose="02040503050406030204" pitchFamily="18" charset="0"/>
                            </a:rPr>
                            <m:t>′</m:t>
                          </m:r>
                        </m:sup>
                      </m:sSubSup>
                      <m:r>
                        <a:rPr lang="en-US" smtClean="0">
                          <a:latin typeface="Cambria Math" panose="02040503050406030204" pitchFamily="18" charset="0"/>
                        </a:rPr>
                        <m:t> </m:t>
                      </m:r>
                      <m:groupChr>
                        <m:groupChrPr>
                          <m:chr m:val="→"/>
                          <m:vertJc m:val="bot"/>
                          <m:ctrlPr>
                            <a:rPr lang="en-US" i="1" smtClean="0">
                              <a:latin typeface="Cambria Math" panose="02040503050406030204" pitchFamily="18" charset="0"/>
                            </a:rPr>
                          </m:ctrlPr>
                        </m:groupChrPr>
                        <m:e>
                          <m:eqArr>
                            <m:eqArrPr>
                              <m:ctrlPr>
                                <a:rPr lang="en-US" i="1" smtClean="0">
                                  <a:latin typeface="Cambria Math" panose="02040503050406030204" pitchFamily="18" charset="0"/>
                                </a:rPr>
                              </m:ctrlPr>
                            </m:eqArrPr>
                            <m:e>
                              <m:r>
                                <m:rPr>
                                  <m:sty m:val="p"/>
                                  <m:brk m:alnAt="2"/>
                                </m:rPr>
                                <a:rPr lang="en-US" smtClean="0">
                                  <a:latin typeface="Cambria Math" panose="02040503050406030204" pitchFamily="18" charset="0"/>
                                </a:rPr>
                                <m:t>f</m:t>
                              </m:r>
                              <m:r>
                                <m:rPr>
                                  <m:sty m:val="p"/>
                                </m:rPr>
                                <a:rPr lang="en-US" smtClean="0">
                                  <a:latin typeface="Cambria Math" panose="02040503050406030204" pitchFamily="18" charset="0"/>
                                </a:rPr>
                                <m:t>luorescence</m:t>
                              </m:r>
                            </m:e>
                            <m:e>
                              <m:sSub>
                                <m:sSubPr>
                                  <m:ctrlPr>
                                    <a:rPr lang="en-US" i="1" smtClean="0">
                                      <a:latin typeface="Cambria Math" panose="02040503050406030204" pitchFamily="18" charset="0"/>
                                    </a:rPr>
                                  </m:ctrlPr>
                                </m:sSubPr>
                                <m:e>
                                  <m:r>
                                    <a:rPr lang="en-US" i="1" smtClean="0">
                                      <a:latin typeface="Cambria Math" panose="02040503050406030204" pitchFamily="18" charset="0"/>
                                    </a:rPr>
                                    <m:t>𝜏</m:t>
                                  </m:r>
                                </m:e>
                                <m:sub>
                                  <m:r>
                                    <m:rPr>
                                      <m:sty m:val="p"/>
                                    </m:rPr>
                                    <a:rPr lang="en-US" smtClean="0">
                                      <a:latin typeface="Cambria Math" panose="02040503050406030204" pitchFamily="18" charset="0"/>
                                    </a:rPr>
                                    <m:t>mean</m:t>
                                  </m:r>
                                </m:sub>
                              </m:sSub>
                              <m:r>
                                <a:rPr lang="en-US" i="1" smtClean="0">
                                  <a:latin typeface="Cambria Math" panose="02040503050406030204" pitchFamily="18" charset="0"/>
                                </a:rPr>
                                <m:t>=3.2 </m:t>
                              </m:r>
                              <m:r>
                                <m:rPr>
                                  <m:sty m:val="p"/>
                                </m:rPr>
                                <a:rPr lang="en-US" smtClean="0">
                                  <a:latin typeface="Cambria Math" panose="02040503050406030204" pitchFamily="18" charset="0"/>
                                </a:rPr>
                                <m:t>ns</m:t>
                              </m:r>
                            </m:e>
                          </m:eqArr>
                        </m:e>
                      </m:groupChr>
                      <m:r>
                        <a:rPr lang="en-US" i="1" smtClean="0">
                          <a:latin typeface="Cambria Math" panose="02040503050406030204" pitchFamily="18" charset="0"/>
                        </a:rPr>
                        <m:t> </m:t>
                      </m:r>
                      <m:sSup>
                        <m:sSupPr>
                          <m:ctrlPr>
                            <a:rPr lang="en-US" i="1" smtClean="0">
                              <a:latin typeface="Cambria Math" panose="02040503050406030204" pitchFamily="18" charset="0"/>
                            </a:rPr>
                          </m:ctrlPr>
                        </m:sSupPr>
                        <m:e>
                          <m:r>
                            <a:rPr lang="en-US" i="1" smtClean="0">
                              <a:latin typeface="Cambria Math" panose="02040503050406030204" pitchFamily="18" charset="0"/>
                            </a:rPr>
                            <m:t>1 </m:t>
                          </m:r>
                        </m:e>
                        <m:sup>
                          <m:r>
                            <a:rPr lang="en-US" b="0" i="1" smtClean="0">
                              <a:latin typeface="Cambria Math" panose="02040503050406030204" pitchFamily="18" charset="0"/>
                            </a:rPr>
                            <m:t>1</m:t>
                          </m:r>
                        </m:sup>
                      </m:sSup>
                      <m:sSub>
                        <m:sSubPr>
                          <m:ctrlPr>
                            <a:rPr lang="en-US" i="1" smtClean="0">
                              <a:latin typeface="Cambria Math" panose="02040503050406030204" pitchFamily="18" charset="0"/>
                            </a:rPr>
                          </m:ctrlPr>
                        </m:sSubPr>
                        <m:e>
                          <m:r>
                            <m:rPr>
                              <m:sty m:val="p"/>
                            </m:rPr>
                            <a:rPr lang="en-US" smtClean="0">
                              <a:latin typeface="Cambria Math" panose="02040503050406030204" pitchFamily="18" charset="0"/>
                            </a:rPr>
                            <m:t>S</m:t>
                          </m:r>
                        </m:e>
                        <m:sub>
                          <m:r>
                            <a:rPr lang="en-US" b="0" i="0" smtClean="0">
                              <a:latin typeface="Cambria Math" panose="02040503050406030204" pitchFamily="18" charset="0"/>
                            </a:rPr>
                            <m:t>0</m:t>
                          </m:r>
                        </m:sub>
                      </m:sSub>
                      <m:groupChr>
                        <m:groupChrPr>
                          <m:chr m:val="→"/>
                          <m:vertJc m:val="bot"/>
                          <m:ctrlPr>
                            <a:rPr lang="en-US" i="1" smtClean="0">
                              <a:latin typeface="Cambria Math" panose="02040503050406030204" pitchFamily="18" charset="0"/>
                            </a:rPr>
                          </m:ctrlPr>
                        </m:groupChrPr>
                        <m:e>
                          <m:eqArr>
                            <m:eqArrPr>
                              <m:ctrlPr>
                                <a:rPr lang="en-US" i="1" smtClean="0">
                                  <a:latin typeface="Cambria Math" panose="02040503050406030204" pitchFamily="18" charset="0"/>
                                </a:rPr>
                              </m:ctrlPr>
                            </m:eqArrPr>
                            <m:e>
                              <m:r>
                                <m:rPr>
                                  <m:sty m:val="p"/>
                                  <m:brk m:alnAt="2"/>
                                </m:rPr>
                                <a:rPr lang="en-US" smtClean="0">
                                  <a:latin typeface="Cambria Math" panose="02040503050406030204" pitchFamily="18" charset="0"/>
                                </a:rPr>
                                <m:t>s</m:t>
                              </m:r>
                              <m:r>
                                <m:rPr>
                                  <m:sty m:val="p"/>
                                </m:rPr>
                                <a:rPr lang="en-US" smtClean="0">
                                  <a:latin typeface="Cambria Math" panose="02040503050406030204" pitchFamily="18" charset="0"/>
                                </a:rPr>
                                <m:t>elf</m:t>
                              </m:r>
                              <m:r>
                                <a:rPr lang="en-US" smtClean="0">
                                  <a:latin typeface="Cambria Math" panose="02040503050406030204" pitchFamily="18" charset="0"/>
                                </a:rPr>
                                <m:t> </m:t>
                              </m:r>
                              <m:r>
                                <m:rPr>
                                  <m:sty m:val="p"/>
                                </m:rPr>
                                <a:rPr lang="en-US" smtClean="0">
                                  <a:latin typeface="Cambria Math" panose="02040503050406030204" pitchFamily="18" charset="0"/>
                                </a:rPr>
                                <m:t>annihilation</m:t>
                              </m:r>
                            </m:e>
                            <m:e>
                              <m:sSub>
                                <m:sSubPr>
                                  <m:ctrlPr>
                                    <a:rPr lang="en-US" i="1" smtClean="0">
                                      <a:latin typeface="Cambria Math" panose="02040503050406030204" pitchFamily="18" charset="0"/>
                                    </a:rPr>
                                  </m:ctrlPr>
                                </m:sSubPr>
                                <m:e>
                                  <m:r>
                                    <a:rPr lang="en-US" i="1" smtClean="0">
                                      <a:latin typeface="Cambria Math" panose="02040503050406030204" pitchFamily="18" charset="0"/>
                                    </a:rPr>
                                    <m:t>𝜏</m:t>
                                  </m:r>
                                </m:e>
                                <m:sub>
                                  <m:r>
                                    <m:rPr>
                                      <m:sty m:val="p"/>
                                    </m:rPr>
                                    <a:rPr lang="en-US" smtClean="0">
                                      <a:latin typeface="Cambria Math" panose="02040503050406030204" pitchFamily="18" charset="0"/>
                                    </a:rPr>
                                    <m:t>mean</m:t>
                                  </m:r>
                                </m:sub>
                              </m:sSub>
                              <m:r>
                                <a:rPr lang="en-US" i="1" smtClean="0">
                                  <a:latin typeface="Cambria Math" panose="02040503050406030204" pitchFamily="18" charset="0"/>
                                </a:rPr>
                                <m:t>=12</m:t>
                              </m:r>
                              <m:r>
                                <a:rPr lang="en-US" b="0" i="1" smtClean="0">
                                  <a:latin typeface="Cambria Math" panose="02040503050406030204" pitchFamily="18" charset="0"/>
                                </a:rPr>
                                <m:t>5</m:t>
                              </m:r>
                              <m:r>
                                <a:rPr lang="en-US" i="1" smtClean="0">
                                  <a:latin typeface="Cambria Math" panose="02040503050406030204" pitchFamily="18" charset="0"/>
                                </a:rPr>
                                <m:t> </m:t>
                              </m:r>
                              <m:r>
                                <m:rPr>
                                  <m:sty m:val="p"/>
                                </m:rPr>
                                <a:rPr lang="en-US" b="0" i="0" smtClean="0">
                                  <a:latin typeface="Cambria Math" panose="02040503050406030204" pitchFamily="18" charset="0"/>
                                </a:rPr>
                                <m:t>p</m:t>
                              </m:r>
                              <m:r>
                                <m:rPr>
                                  <m:sty m:val="p"/>
                                </m:rPr>
                                <a:rPr lang="en-US" smtClean="0">
                                  <a:latin typeface="Cambria Math" panose="02040503050406030204" pitchFamily="18" charset="0"/>
                                </a:rPr>
                                <m:t>s</m:t>
                              </m:r>
                            </m:e>
                          </m:eqArr>
                        </m:e>
                      </m:groupChr>
                      <m:r>
                        <a:rPr lang="en-US" i="1" smtClean="0">
                          <a:latin typeface="Cambria Math" panose="02040503050406030204" pitchFamily="18" charset="0"/>
                        </a:rPr>
                        <m:t> </m:t>
                      </m:r>
                      <m:r>
                        <a:rPr lang="en-US" b="0" i="1" smtClean="0">
                          <a:latin typeface="Cambria Math" panose="02040503050406030204" pitchFamily="18" charset="0"/>
                        </a:rPr>
                        <m:t>2</m:t>
                      </m:r>
                      <m:r>
                        <a:rPr lang="en-US" i="1" smtClean="0">
                          <a:latin typeface="Cambria Math" panose="02040503050406030204" pitchFamily="18" charset="0"/>
                        </a:rPr>
                        <m:t>𝛾</m:t>
                      </m:r>
                    </m:oMath>
                  </m:oMathPara>
                </a14:m>
                <a:endParaRPr lang="en-GB" dirty="0"/>
              </a:p>
            </p:txBody>
          </p:sp>
        </mc:Choice>
        <mc:Fallback xmlns="">
          <p:sp>
            <p:nvSpPr>
              <p:cNvPr id="7" name="Text Placeholder 4">
                <a:extLst>
                  <a:ext uri="{FF2B5EF4-FFF2-40B4-BE49-F238E27FC236}">
                    <a16:creationId xmlns:a16="http://schemas.microsoft.com/office/drawing/2014/main" id="{F93157E0-C789-9085-EA31-0FA9C992432B}"/>
                  </a:ext>
                </a:extLst>
              </p:cNvPr>
              <p:cNvSpPr txBox="1">
                <a:spLocks noRot="1" noChangeAspect="1" noMove="1" noResize="1" noEditPoints="1" noAdjustHandles="1" noChangeArrowheads="1" noChangeShapeType="1" noTextEdit="1"/>
              </p:cNvSpPr>
              <p:nvPr/>
            </p:nvSpPr>
            <p:spPr bwMode="auto">
              <a:xfrm>
                <a:off x="2317137" y="4607339"/>
                <a:ext cx="7557719" cy="973921"/>
              </a:xfrm>
              <a:prstGeom prst="rect">
                <a:avLst/>
              </a:prstGeom>
              <a:blipFill>
                <a:blip r:embed="rId4"/>
                <a:stretch>
                  <a:fillRect/>
                </a:stretch>
              </a:blipFill>
              <a:ln w="2857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43878A1D-BE2C-185C-94C4-A686F2AF42D3}"/>
                  </a:ext>
                </a:extLst>
              </p:cNvPr>
              <p:cNvSpPr txBox="1"/>
              <p:nvPr/>
            </p:nvSpPr>
            <p:spPr>
              <a:xfrm>
                <a:off x="4434685" y="6146800"/>
                <a:ext cx="3322622" cy="470000"/>
              </a:xfrm>
              <a:prstGeom prst="rect">
                <a:avLst/>
              </a:prstGeom>
              <a:noFill/>
              <a:ln>
                <a:solidFill>
                  <a:schemeClr val="tx1"/>
                </a:solidFill>
              </a:ln>
            </p:spPr>
            <p:txBody>
              <a:bodyPr wrap="square" rtlCol="0">
                <a:spAutoFit/>
              </a:bodyPr>
              <a:lstStyle/>
              <a:p>
                <a14:m>
                  <m:oMath xmlns:m="http://schemas.openxmlformats.org/officeDocument/2006/math">
                    <m:sSup>
                      <m:sSupPr>
                        <m:ctrlPr>
                          <a:rPr lang="en-US" sz="2400" i="1" smtClean="0">
                            <a:latin typeface="Cambria Math" panose="02040503050406030204" pitchFamily="18" charset="0"/>
                          </a:rPr>
                        </m:ctrlPr>
                      </m:sSupPr>
                      <m:e>
                        <m:r>
                          <a:rPr lang="en-US" sz="2400" i="1">
                            <a:latin typeface="Cambria Math" panose="02040503050406030204" pitchFamily="18" charset="0"/>
                          </a:rPr>
                          <m:t>2 </m:t>
                        </m:r>
                      </m:e>
                      <m:sup>
                        <m:r>
                          <a:rPr lang="en-US" sz="2400" i="1">
                            <a:latin typeface="Cambria Math" panose="02040503050406030204" pitchFamily="18" charset="0"/>
                          </a:rPr>
                          <m:t>3</m:t>
                        </m:r>
                      </m:sup>
                    </m:sSup>
                    <m:sSub>
                      <m:sSubPr>
                        <m:ctrlPr>
                          <a:rPr lang="en-US" sz="2400" i="1">
                            <a:latin typeface="Cambria Math" panose="02040503050406030204" pitchFamily="18" charset="0"/>
                          </a:rPr>
                        </m:ctrlPr>
                      </m:sSubPr>
                      <m:e>
                        <m:r>
                          <m:rPr>
                            <m:sty m:val="p"/>
                          </m:rPr>
                          <a:rPr lang="en-US" sz="2400">
                            <a:latin typeface="Cambria Math" panose="02040503050406030204" pitchFamily="18" charset="0"/>
                          </a:rPr>
                          <m:t>S</m:t>
                        </m:r>
                      </m:e>
                      <m:sub>
                        <m:r>
                          <a:rPr lang="en-US" sz="2400">
                            <a:latin typeface="Cambria Math" panose="02040503050406030204" pitchFamily="18" charset="0"/>
                          </a:rPr>
                          <m:t>1</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 : </m:t>
                        </m:r>
                        <m:r>
                          <a:rPr lang="en-US" sz="2400" b="0" i="1" smtClean="0">
                            <a:latin typeface="Cambria Math" panose="02040503050406030204" pitchFamily="18" charset="0"/>
                          </a:rPr>
                          <m:t>𝜏</m:t>
                        </m:r>
                      </m:e>
                      <m:sub>
                        <m:r>
                          <a:rPr lang="en-US" sz="2400" b="0" i="1" smtClean="0">
                            <a:latin typeface="Cambria Math" panose="02040503050406030204" pitchFamily="18" charset="0"/>
                          </a:rPr>
                          <m:t>𝑚𝑒𝑎𝑛</m:t>
                        </m:r>
                      </m:sub>
                    </m:sSub>
                  </m:oMath>
                </a14:m>
                <a:r>
                  <a:rPr lang="en-GB" sz="2400" dirty="0">
                    <a:latin typeface="+mj-lt"/>
                  </a:rPr>
                  <a:t> = 1136 ns</a:t>
                </a:r>
              </a:p>
            </p:txBody>
          </p:sp>
        </mc:Choice>
        <mc:Fallback>
          <p:sp>
            <p:nvSpPr>
              <p:cNvPr id="9" name="TextBox 8">
                <a:extLst>
                  <a:ext uri="{FF2B5EF4-FFF2-40B4-BE49-F238E27FC236}">
                    <a16:creationId xmlns:a16="http://schemas.microsoft.com/office/drawing/2014/main" id="{43878A1D-BE2C-185C-94C4-A686F2AF42D3}"/>
                  </a:ext>
                </a:extLst>
              </p:cNvPr>
              <p:cNvSpPr txBox="1">
                <a:spLocks noRot="1" noChangeAspect="1" noMove="1" noResize="1" noEditPoints="1" noAdjustHandles="1" noChangeArrowheads="1" noChangeShapeType="1" noTextEdit="1"/>
              </p:cNvSpPr>
              <p:nvPr/>
            </p:nvSpPr>
            <p:spPr>
              <a:xfrm>
                <a:off x="4434685" y="6146800"/>
                <a:ext cx="3322622" cy="470000"/>
              </a:xfrm>
              <a:prstGeom prst="rect">
                <a:avLst/>
              </a:prstGeom>
              <a:blipFill>
                <a:blip r:embed="rId5"/>
                <a:stretch>
                  <a:fillRect l="-182" t="-7595" r="-912" b="-26582"/>
                </a:stretch>
              </a:blipFill>
              <a:ln>
                <a:solidFill>
                  <a:schemeClr val="tx1"/>
                </a:solidFill>
              </a:ln>
            </p:spPr>
            <p:txBody>
              <a:bodyPr/>
              <a:lstStyle/>
              <a:p>
                <a:r>
                  <a:rPr lang="en-GB">
                    <a:noFill/>
                  </a:rPr>
                  <a:t> </a:t>
                </a:r>
              </a:p>
            </p:txBody>
          </p:sp>
        </mc:Fallback>
      </mc:AlternateContent>
    </p:spTree>
    <p:extLst>
      <p:ext uri="{BB962C8B-B14F-4D97-AF65-F5344CB8AC3E}">
        <p14:creationId xmlns:p14="http://schemas.microsoft.com/office/powerpoint/2010/main" val="318893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aph of a frequency&#10;&#10;Description automatically generated">
            <a:extLst>
              <a:ext uri="{FF2B5EF4-FFF2-40B4-BE49-F238E27FC236}">
                <a16:creationId xmlns:a16="http://schemas.microsoft.com/office/drawing/2014/main" id="{9689307B-BA61-FA0E-CB57-608A3B4723B3}"/>
              </a:ext>
            </a:extLst>
          </p:cNvPr>
          <p:cNvPicPr>
            <a:picLocks noChangeAspect="1"/>
          </p:cNvPicPr>
          <p:nvPr/>
        </p:nvPicPr>
        <p:blipFill>
          <a:blip r:embed="rId2"/>
          <a:stretch>
            <a:fillRect/>
          </a:stretch>
        </p:blipFill>
        <p:spPr>
          <a:xfrm>
            <a:off x="5700675" y="3093313"/>
            <a:ext cx="5293654" cy="3227272"/>
          </a:xfrm>
          <a:prstGeom prst="rect">
            <a:avLst/>
          </a:prstGeom>
        </p:spPr>
      </p:pic>
      <p:pic>
        <p:nvPicPr>
          <p:cNvPr id="16" name="Picture 15" descr="A graph of a frequency&#10;&#10;Description automatically generated">
            <a:extLst>
              <a:ext uri="{FF2B5EF4-FFF2-40B4-BE49-F238E27FC236}">
                <a16:creationId xmlns:a16="http://schemas.microsoft.com/office/drawing/2014/main" id="{10450AE3-C739-E2C1-66E4-324B8723C54D}"/>
              </a:ext>
            </a:extLst>
          </p:cNvPr>
          <p:cNvPicPr>
            <a:picLocks noChangeAspect="1"/>
          </p:cNvPicPr>
          <p:nvPr/>
        </p:nvPicPr>
        <p:blipFill>
          <a:blip r:embed="rId3"/>
          <a:stretch>
            <a:fillRect/>
          </a:stretch>
        </p:blipFill>
        <p:spPr>
          <a:xfrm>
            <a:off x="715136" y="3093762"/>
            <a:ext cx="5293653" cy="3227271"/>
          </a:xfrm>
          <a:prstGeom prst="rect">
            <a:avLst/>
          </a:prstGeom>
        </p:spPr>
      </p:pic>
      <p:sp>
        <p:nvSpPr>
          <p:cNvPr id="2" name="Title 1">
            <a:extLst>
              <a:ext uri="{FF2B5EF4-FFF2-40B4-BE49-F238E27FC236}">
                <a16:creationId xmlns:a16="http://schemas.microsoft.com/office/drawing/2014/main" id="{7D062DA6-C403-BBDE-2CBC-FEFC0F1BE26B}"/>
              </a:ext>
            </a:extLst>
          </p:cNvPr>
          <p:cNvSpPr>
            <a:spLocks noGrp="1"/>
          </p:cNvSpPr>
          <p:nvPr>
            <p:ph type="title"/>
          </p:nvPr>
        </p:nvSpPr>
        <p:spPr/>
        <p:txBody>
          <a:bodyPr/>
          <a:lstStyle/>
          <a:p>
            <a:r>
              <a:rPr lang="en-US" dirty="0"/>
              <a:t>Line shape measurements</a:t>
            </a:r>
            <a:endParaRPr lang="en-GB"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D482D47F-2100-E3E8-993C-BA8CBB2102C5}"/>
                  </a:ext>
                </a:extLst>
              </p:cNvPr>
              <p:cNvSpPr>
                <a:spLocks noGrp="1"/>
              </p:cNvSpPr>
              <p:nvPr>
                <p:ph type="body" sz="quarter" idx="15"/>
              </p:nvPr>
            </p:nvSpPr>
            <p:spPr>
              <a:xfrm>
                <a:off x="360000" y="6351712"/>
                <a:ext cx="10986730" cy="368266"/>
              </a:xfrm>
            </p:spPr>
            <p:txBody>
              <a:bodyPr/>
              <a:lstStyle/>
              <a:p>
                <a:pPr algn="just">
                  <a:buFont typeface="Wingdings" panose="05000000000000000000" pitchFamily="2" charset="2"/>
                  <a:buChar char="§"/>
                </a:pPr>
                <a:r>
                  <a:rPr lang="en-US" dirty="0"/>
                  <a:t>Fit Lorentzian functions to extract centroids,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𝜈</m:t>
                        </m:r>
                      </m:e>
                      <m:sub>
                        <m:r>
                          <a:rPr lang="en-US" b="0" i="1" smtClean="0">
                            <a:latin typeface="Cambria Math" panose="02040503050406030204" pitchFamily="18" charset="0"/>
                          </a:rPr>
                          <m:t>𝑅</m:t>
                        </m:r>
                      </m:sub>
                      <m:sup>
                        <m:r>
                          <a:rPr lang="en-US" b="0" i="1" smtClean="0">
                            <a:latin typeface="Cambria Math" panose="02040503050406030204" pitchFamily="18" charset="0"/>
                          </a:rPr>
                          <m:t>1</m:t>
                        </m:r>
                      </m:sup>
                    </m:sSubSup>
                  </m:oMath>
                </a14:m>
                <a:r>
                  <a:rPr lang="en-US" dirty="0"/>
                  <a:t> and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𝑅</m:t>
                        </m:r>
                      </m:sub>
                      <m:sup>
                        <m:r>
                          <a:rPr lang="en-US" b="0" i="1" smtClean="0">
                            <a:latin typeface="Cambria Math" panose="02040503050406030204" pitchFamily="18" charset="0"/>
                          </a:rPr>
                          <m:t>𝐹</m:t>
                        </m:r>
                      </m:sup>
                    </m:sSubSup>
                  </m:oMath>
                </a14:m>
                <a:r>
                  <a:rPr lang="en-US" dirty="0"/>
                  <a:t>.</a:t>
                </a:r>
              </a:p>
            </p:txBody>
          </p:sp>
        </mc:Choice>
        <mc:Fallback xmlns="">
          <p:sp>
            <p:nvSpPr>
              <p:cNvPr id="4" name="Text Placeholder 3">
                <a:extLst>
                  <a:ext uri="{FF2B5EF4-FFF2-40B4-BE49-F238E27FC236}">
                    <a16:creationId xmlns:a16="http://schemas.microsoft.com/office/drawing/2014/main" id="{D482D47F-2100-E3E8-993C-BA8CBB2102C5}"/>
                  </a:ext>
                </a:extLst>
              </p:cNvPr>
              <p:cNvSpPr>
                <a:spLocks noGrp="1" noRot="1" noChangeAspect="1" noMove="1" noResize="1" noEditPoints="1" noAdjustHandles="1" noChangeArrowheads="1" noChangeShapeType="1" noTextEdit="1"/>
              </p:cNvSpPr>
              <p:nvPr>
                <p:ph type="body" sz="quarter" idx="15"/>
              </p:nvPr>
            </p:nvSpPr>
            <p:spPr>
              <a:xfrm>
                <a:off x="360000" y="6351712"/>
                <a:ext cx="10986730" cy="368266"/>
              </a:xfrm>
              <a:blipFill>
                <a:blip r:embed="rId4"/>
                <a:stretch>
                  <a:fillRect l="-1554" t="-35000" b="-4166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Text Placeholder 2">
                <a:extLst>
                  <a:ext uri="{FF2B5EF4-FFF2-40B4-BE49-F238E27FC236}">
                    <a16:creationId xmlns:a16="http://schemas.microsoft.com/office/drawing/2014/main" id="{F10A3FFC-5A7F-7AAE-343C-64468D0875AB}"/>
                  </a:ext>
                </a:extLst>
              </p:cNvPr>
              <p:cNvSpPr>
                <a:spLocks noGrp="1"/>
              </p:cNvSpPr>
              <p:nvPr>
                <p:ph type="body" sz="quarter" idx="13"/>
              </p:nvPr>
            </p:nvSpPr>
            <p:spPr>
              <a:xfrm>
                <a:off x="360000" y="1625490"/>
                <a:ext cx="11472000" cy="1558649"/>
              </a:xfrm>
            </p:spPr>
            <p:txBody>
              <a:bodyPr/>
              <a:lstStyle/>
              <a:p>
                <a:pPr>
                  <a:buFont typeface="Wingdings" panose="05000000000000000000" pitchFamily="2" charset="2"/>
                  <a:buChar char="§"/>
                </a:pPr>
                <a:r>
                  <a:rPr lang="en-US" b="0" i="0" u="none" strike="noStrike" baseline="0" dirty="0">
                    <a:solidFill>
                      <a:srgbClr val="000000"/>
                    </a:solidFill>
                    <a:latin typeface="Arial" panose="020B0604020202020204" pitchFamily="34" charset="0"/>
                  </a:rPr>
                  <a:t>Time resolved gamma-ray spectroscopy using scintillation detectors allows differentiation of long- and short-lived states.</a:t>
                </a:r>
                <a:endParaRPr lang="en-US" dirty="0"/>
              </a:p>
              <a:p>
                <a:pPr>
                  <a:buFont typeface="Wingdings" panose="05000000000000000000" pitchFamily="2" charset="2"/>
                  <a:buChar char="§"/>
                </a:pPr>
                <a:r>
                  <a:rPr lang="en-GB" dirty="0">
                    <a:latin typeface="Arial" panose="020B0604020202020204" pitchFamily="34" charset="0"/>
                  </a:rPr>
                  <a:t>Measure population transfer from the long-lived </a:t>
                </a:r>
                <a14:m>
                  <m:oMath xmlns:m="http://schemas.openxmlformats.org/officeDocument/2006/math">
                    <m:sSup>
                      <m:sSupPr>
                        <m:ctrlPr>
                          <a:rPr lang="en-US" i="1">
                            <a:latin typeface="Cambria Math" panose="02040503050406030204" pitchFamily="18" charset="0"/>
                          </a:rPr>
                        </m:ctrlPr>
                      </m:sSupPr>
                      <m:e>
                        <m:r>
                          <a:rPr lang="en-US">
                            <a:latin typeface="Cambria Math" panose="02040503050406030204" pitchFamily="18" charset="0"/>
                          </a:rPr>
                          <m:t>2 </m:t>
                        </m:r>
                      </m:e>
                      <m:sup>
                        <m:r>
                          <a:rPr lang="en-US">
                            <a:latin typeface="Cambria Math" panose="02040503050406030204" pitchFamily="18" charset="0"/>
                          </a:rPr>
                          <m:t>3</m:t>
                        </m:r>
                      </m:sup>
                    </m:sSup>
                    <m:sSub>
                      <m:sSubPr>
                        <m:ctrlPr>
                          <a:rPr lang="en-US" i="1">
                            <a:latin typeface="Cambria Math" panose="02040503050406030204" pitchFamily="18" charset="0"/>
                          </a:rPr>
                        </m:ctrlPr>
                      </m:sSubPr>
                      <m:e>
                        <m:r>
                          <m:rPr>
                            <m:sty m:val="p"/>
                          </m:rPr>
                          <a:rPr lang="en-US">
                            <a:latin typeface="Cambria Math" panose="02040503050406030204" pitchFamily="18" charset="0"/>
                          </a:rPr>
                          <m:t>S</m:t>
                        </m:r>
                      </m:e>
                      <m:sub>
                        <m:r>
                          <a:rPr lang="en-US">
                            <a:latin typeface="Cambria Math" panose="02040503050406030204" pitchFamily="18" charset="0"/>
                          </a:rPr>
                          <m:t>1</m:t>
                        </m:r>
                      </m:sub>
                    </m:sSub>
                  </m:oMath>
                </a14:m>
                <a:r>
                  <a:rPr lang="en-US" dirty="0">
                    <a:latin typeface="Arial" panose="020B0604020202020204" pitchFamily="34" charset="0"/>
                  </a:rPr>
                  <a:t> state to the short-lived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2 </m:t>
                        </m:r>
                      </m:e>
                      <m:sup>
                        <m:r>
                          <a:rPr lang="en-US" i="1">
                            <a:latin typeface="Cambria Math" panose="02040503050406030204" pitchFamily="18" charset="0"/>
                          </a:rPr>
                          <m:t>2</m:t>
                        </m:r>
                        <m:r>
                          <m:rPr>
                            <m:sty m:val="p"/>
                          </m:rPr>
                          <a:rPr lang="en-US">
                            <a:latin typeface="Cambria Math" panose="02040503050406030204" pitchFamily="18" charset="0"/>
                          </a:rPr>
                          <m:t>S</m:t>
                        </m:r>
                        <m:r>
                          <a:rPr lang="en-US" i="1">
                            <a:latin typeface="Cambria Math" panose="02040503050406030204" pitchFamily="18" charset="0"/>
                          </a:rPr>
                          <m:t>+1</m:t>
                        </m:r>
                      </m:sup>
                    </m:sSup>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a:rPr lang="en-US" i="1">
                            <a:latin typeface="Cambria Math" panose="02040503050406030204" pitchFamily="18" charset="0"/>
                          </a:rPr>
                          <m:t>𝐽</m:t>
                        </m:r>
                      </m:sub>
                    </m:sSub>
                  </m:oMath>
                </a14:m>
                <a:r>
                  <a:rPr lang="en-GB" dirty="0">
                    <a:latin typeface="Arial" panose="020B0604020202020204" pitchFamily="34" charset="0"/>
                  </a:rPr>
                  <a:t> state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S</m:t>
                        </m:r>
                      </m:e>
                      <m:sub>
                        <m:r>
                          <a:rPr lang="en-US" i="1">
                            <a:latin typeface="Cambria Math" panose="02040503050406030204" pitchFamily="18" charset="0"/>
                          </a:rPr>
                          <m:t>𝛾</m:t>
                        </m:r>
                      </m:sub>
                    </m:sSub>
                    <m:r>
                      <a:rPr lang="en-US">
                        <a:latin typeface="Cambria Math" panose="02040503050406030204" pitchFamily="18" charset="0"/>
                      </a:rPr>
                      <m:t>)</m:t>
                    </m:r>
                  </m:oMath>
                </a14:m>
                <a:r>
                  <a:rPr lang="en-US" dirty="0">
                    <a:latin typeface="Arial" panose="020B0604020202020204" pitchFamily="34" charset="0"/>
                  </a:rPr>
                  <a:t> as a function of frequency.</a:t>
                </a:r>
              </a:p>
              <a:p>
                <a:pPr marL="0" indent="0">
                  <a:buNone/>
                </a:pPr>
                <a:endParaRPr lang="en-US" i="1" u="sng" dirty="0">
                  <a:latin typeface="Cambria Math" panose="02040503050406030204" pitchFamily="18" charset="0"/>
                </a:endParaRPr>
              </a:p>
            </p:txBody>
          </p:sp>
        </mc:Choice>
        <mc:Fallback>
          <p:sp>
            <p:nvSpPr>
              <p:cNvPr id="5" name="Text Placeholder 2">
                <a:extLst>
                  <a:ext uri="{FF2B5EF4-FFF2-40B4-BE49-F238E27FC236}">
                    <a16:creationId xmlns:a16="http://schemas.microsoft.com/office/drawing/2014/main" id="{F10A3FFC-5A7F-7AAE-343C-64468D0875AB}"/>
                  </a:ext>
                </a:extLst>
              </p:cNvPr>
              <p:cNvSpPr>
                <a:spLocks noGrp="1" noRot="1" noChangeAspect="1" noMove="1" noResize="1" noEditPoints="1" noAdjustHandles="1" noChangeArrowheads="1" noChangeShapeType="1" noTextEdit="1"/>
              </p:cNvSpPr>
              <p:nvPr>
                <p:ph type="body" sz="quarter" idx="13"/>
              </p:nvPr>
            </p:nvSpPr>
            <p:spPr>
              <a:xfrm>
                <a:off x="360000" y="1625490"/>
                <a:ext cx="11472000" cy="1558649"/>
              </a:xfrm>
              <a:blipFill>
                <a:blip r:embed="rId5"/>
                <a:stretch>
                  <a:fillRect l="-1488" t="-8235" b="-588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237F19D0-8700-0475-26DD-C3995F7AEFBB}"/>
                  </a:ext>
                </a:extLst>
              </p:cNvPr>
              <p:cNvSpPr txBox="1"/>
              <p:nvPr/>
            </p:nvSpPr>
            <p:spPr>
              <a:xfrm>
                <a:off x="5310150" y="3374556"/>
                <a:ext cx="390525" cy="461665"/>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𝟏</m:t>
                          </m:r>
                        </m:sub>
                      </m:sSub>
                    </m:oMath>
                  </m:oMathPara>
                </a14:m>
                <a:endParaRPr lang="en-GB" sz="2400" b="1" dirty="0"/>
              </a:p>
            </p:txBody>
          </p:sp>
        </mc:Choice>
        <mc:Fallback>
          <p:sp>
            <p:nvSpPr>
              <p:cNvPr id="3" name="TextBox 2">
                <a:extLst>
                  <a:ext uri="{FF2B5EF4-FFF2-40B4-BE49-F238E27FC236}">
                    <a16:creationId xmlns:a16="http://schemas.microsoft.com/office/drawing/2014/main" id="{237F19D0-8700-0475-26DD-C3995F7AEFBB}"/>
                  </a:ext>
                </a:extLst>
              </p:cNvPr>
              <p:cNvSpPr txBox="1">
                <a:spLocks noRot="1" noChangeAspect="1" noMove="1" noResize="1" noEditPoints="1" noAdjustHandles="1" noChangeArrowheads="1" noChangeShapeType="1" noTextEdit="1"/>
              </p:cNvSpPr>
              <p:nvPr/>
            </p:nvSpPr>
            <p:spPr>
              <a:xfrm>
                <a:off x="5310150" y="3374556"/>
                <a:ext cx="390525" cy="461665"/>
              </a:xfrm>
              <a:prstGeom prst="rect">
                <a:avLst/>
              </a:prstGeom>
              <a:blipFill>
                <a:blip r:embed="rId6"/>
                <a:stretch>
                  <a:fillRect r="-21875" b="-533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7F3F8E14-A8CF-9D6B-17EE-B8ED76EF95E8}"/>
                  </a:ext>
                </a:extLst>
              </p:cNvPr>
              <p:cNvSpPr txBox="1"/>
              <p:nvPr/>
            </p:nvSpPr>
            <p:spPr>
              <a:xfrm>
                <a:off x="6570741" y="3374555"/>
                <a:ext cx="390525" cy="461665"/>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𝑭</m:t>
                          </m:r>
                        </m:sub>
                      </m:sSub>
                    </m:oMath>
                  </m:oMathPara>
                </a14:m>
                <a:endParaRPr lang="en-GB" sz="2400" b="1" dirty="0"/>
              </a:p>
            </p:txBody>
          </p:sp>
        </mc:Choice>
        <mc:Fallback>
          <p:sp>
            <p:nvSpPr>
              <p:cNvPr id="6" name="TextBox 5">
                <a:extLst>
                  <a:ext uri="{FF2B5EF4-FFF2-40B4-BE49-F238E27FC236}">
                    <a16:creationId xmlns:a16="http://schemas.microsoft.com/office/drawing/2014/main" id="{7F3F8E14-A8CF-9D6B-17EE-B8ED76EF95E8}"/>
                  </a:ext>
                </a:extLst>
              </p:cNvPr>
              <p:cNvSpPr txBox="1">
                <a:spLocks noRot="1" noChangeAspect="1" noMove="1" noResize="1" noEditPoints="1" noAdjustHandles="1" noChangeArrowheads="1" noChangeShapeType="1" noTextEdit="1"/>
              </p:cNvSpPr>
              <p:nvPr/>
            </p:nvSpPr>
            <p:spPr>
              <a:xfrm>
                <a:off x="6570741" y="3374555"/>
                <a:ext cx="390525" cy="461665"/>
              </a:xfrm>
              <a:prstGeom prst="rect">
                <a:avLst/>
              </a:prstGeom>
              <a:blipFill>
                <a:blip r:embed="rId7"/>
                <a:stretch>
                  <a:fillRect r="-25000" b="-5333"/>
                </a:stretch>
              </a:blipFill>
            </p:spPr>
            <p:txBody>
              <a:bodyPr/>
              <a:lstStyle/>
              <a:p>
                <a:r>
                  <a:rPr lang="en-GB">
                    <a:noFill/>
                  </a:rPr>
                  <a:t> </a:t>
                </a:r>
              </a:p>
            </p:txBody>
          </p:sp>
        </mc:Fallback>
      </mc:AlternateContent>
    </p:spTree>
    <p:extLst>
      <p:ext uri="{BB962C8B-B14F-4D97-AF65-F5344CB8AC3E}">
        <p14:creationId xmlns:p14="http://schemas.microsoft.com/office/powerpoint/2010/main" val="1361183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4"/>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aph of a graph of a graph&#10;&#10;Description automatically generated with medium confidence">
            <a:extLst>
              <a:ext uri="{FF2B5EF4-FFF2-40B4-BE49-F238E27FC236}">
                <a16:creationId xmlns:a16="http://schemas.microsoft.com/office/drawing/2014/main" id="{29B5F330-7217-EDAF-59E7-79FD82D1B47F}"/>
              </a:ext>
            </a:extLst>
          </p:cNvPr>
          <p:cNvPicPr>
            <a:picLocks noChangeAspect="1"/>
          </p:cNvPicPr>
          <p:nvPr/>
        </p:nvPicPr>
        <p:blipFill rotWithShape="1">
          <a:blip r:embed="rId2"/>
          <a:srcRect/>
          <a:stretch/>
        </p:blipFill>
        <p:spPr>
          <a:xfrm>
            <a:off x="0" y="1759906"/>
            <a:ext cx="5529532" cy="4967207"/>
          </a:xfrm>
          <a:prstGeom prst="rect">
            <a:avLst/>
          </a:prstGeom>
        </p:spPr>
      </p:pic>
      <p:sp>
        <p:nvSpPr>
          <p:cNvPr id="2" name="Title 1">
            <a:extLst>
              <a:ext uri="{FF2B5EF4-FFF2-40B4-BE49-F238E27FC236}">
                <a16:creationId xmlns:a16="http://schemas.microsoft.com/office/drawing/2014/main" id="{2E277B17-E211-B86F-595E-7EB023C13BA2}"/>
              </a:ext>
            </a:extLst>
          </p:cNvPr>
          <p:cNvSpPr>
            <a:spLocks noGrp="1"/>
          </p:cNvSpPr>
          <p:nvPr>
            <p:ph type="title"/>
          </p:nvPr>
        </p:nvSpPr>
        <p:spPr/>
        <p:txBody>
          <a:bodyPr/>
          <a:lstStyle/>
          <a:p>
            <a:r>
              <a:rPr lang="en-US" dirty="0"/>
              <a:t>Zeeman shifts</a:t>
            </a:r>
            <a:endParaRPr lang="en-GB" dirty="0"/>
          </a:p>
        </p:txBody>
      </p:sp>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64A6269B-E3DD-6F07-4B44-C244679CA308}"/>
                  </a:ext>
                </a:extLst>
              </p:cNvPr>
              <p:cNvSpPr>
                <a:spLocks noGrp="1"/>
              </p:cNvSpPr>
              <p:nvPr>
                <p:ph type="body" sz="quarter" idx="15"/>
              </p:nvPr>
            </p:nvSpPr>
            <p:spPr>
              <a:xfrm>
                <a:off x="5529532" y="1759907"/>
                <a:ext cx="6276588" cy="1825266"/>
              </a:xfrm>
            </p:spPr>
            <p:txBody>
              <a:bodyPr/>
              <a:lstStyle/>
              <a:p>
                <a:pPr>
                  <a:buFont typeface="Wingdings" panose="05000000000000000000" pitchFamily="2" charset="2"/>
                  <a:buChar char="§"/>
                </a:pPr>
                <a:r>
                  <a:rPr lang="en-US" dirty="0"/>
                  <a:t>Measurements taken at multiple magnetic fields to allow extrapolation to zero-field.</a:t>
                </a:r>
              </a:p>
              <a:p>
                <a:pPr>
                  <a:buFont typeface="Wingdings" panose="05000000000000000000" pitchFamily="2" charset="2"/>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𝜈</m:t>
                        </m:r>
                      </m:e>
                      <m:sub>
                        <m:r>
                          <a:rPr lang="en-US" b="0" i="1" smtClean="0">
                            <a:latin typeface="Cambria Math" panose="02040503050406030204" pitchFamily="18" charset="0"/>
                          </a:rPr>
                          <m:t>1</m:t>
                        </m:r>
                      </m:sub>
                    </m:sSub>
                  </m:oMath>
                </a14:m>
                <a:r>
                  <a:rPr lang="en-US" dirty="0"/>
                  <a:t> is Zeeman-shifted as expected, and a quadratic function is fit for extrapolation to zero-field.</a:t>
                </a:r>
              </a:p>
            </p:txBody>
          </p:sp>
        </mc:Choice>
        <mc:Fallback>
          <p:sp>
            <p:nvSpPr>
              <p:cNvPr id="4" name="Text Placeholder 3">
                <a:extLst>
                  <a:ext uri="{FF2B5EF4-FFF2-40B4-BE49-F238E27FC236}">
                    <a16:creationId xmlns:a16="http://schemas.microsoft.com/office/drawing/2014/main" id="{64A6269B-E3DD-6F07-4B44-C244679CA308}"/>
                  </a:ext>
                </a:extLst>
              </p:cNvPr>
              <p:cNvSpPr>
                <a:spLocks noGrp="1" noRot="1" noChangeAspect="1" noMove="1" noResize="1" noEditPoints="1" noAdjustHandles="1" noChangeArrowheads="1" noChangeShapeType="1" noTextEdit="1"/>
              </p:cNvSpPr>
              <p:nvPr>
                <p:ph type="body" sz="quarter" idx="15"/>
              </p:nvPr>
            </p:nvSpPr>
            <p:spPr>
              <a:xfrm>
                <a:off x="5529532" y="1759907"/>
                <a:ext cx="6276588" cy="1825266"/>
              </a:xfrm>
              <a:blipFill>
                <a:blip r:embed="rId3"/>
                <a:stretch>
                  <a:fillRect l="-2718" t="-7023" b="-7358"/>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EC232197-6BFE-6923-BC6F-B5A001B28330}"/>
                  </a:ext>
                </a:extLst>
              </p:cNvPr>
              <p:cNvSpPr txBox="1"/>
              <p:nvPr/>
            </p:nvSpPr>
            <p:spPr>
              <a:xfrm>
                <a:off x="5529532" y="3710842"/>
                <a:ext cx="5883215" cy="2308324"/>
              </a:xfrm>
              <a:prstGeom prst="rect">
                <a:avLst/>
              </a:prstGeom>
              <a:noFill/>
            </p:spPr>
            <p:txBody>
              <a:bodyPr wrap="square" rtlCol="0">
                <a:spAutoFit/>
              </a:bodyPr>
              <a:lstStyle/>
              <a:p>
                <a:pPr algn="l"/>
                <a:r>
                  <a:rPr lang="en-US" sz="2400" b="1" dirty="0">
                    <a:solidFill>
                      <a:srgbClr val="FF0000"/>
                    </a:solidFill>
                  </a:rPr>
                  <a:t>Current hypothesis:</a:t>
                </a:r>
              </a:p>
              <a:p>
                <a:pPr marL="285750" indent="-285750" algn="l">
                  <a:buFont typeface="Wingdings" panose="05000000000000000000" pitchFamily="2" charset="2"/>
                  <a:buChar char="§"/>
                </a:pPr>
                <a:r>
                  <a:rPr lang="en-US" sz="2400" dirty="0"/>
                  <a:t>AC Stark-shifts and quantum interference (QI) effects on the scale of a few MHz for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𝜈</m:t>
                        </m:r>
                      </m:e>
                      <m:sub>
                        <m:r>
                          <a:rPr lang="en-US" sz="2400" b="0" i="1" smtClean="0">
                            <a:latin typeface="Cambria Math" panose="02040503050406030204" pitchFamily="18" charset="0"/>
                          </a:rPr>
                          <m:t>𝐹</m:t>
                        </m:r>
                      </m:sub>
                    </m:sSub>
                  </m:oMath>
                </a14:m>
                <a:r>
                  <a:rPr lang="en-US" sz="2400" dirty="0"/>
                  <a:t> due to higher power.</a:t>
                </a:r>
              </a:p>
              <a:p>
                <a:pPr marL="285750" indent="-285750" algn="l">
                  <a:buFont typeface="Wingdings" panose="05000000000000000000" pitchFamily="2" charset="2"/>
                  <a:buChar char="§"/>
                </a:pPr>
                <a:r>
                  <a:rPr lang="en-US" sz="2400" dirty="0"/>
                  <a:t>Incomplete Zeeman mixing model and line shape model</a:t>
                </a:r>
              </a:p>
            </p:txBody>
          </p:sp>
        </mc:Choice>
        <mc:Fallback>
          <p:sp>
            <p:nvSpPr>
              <p:cNvPr id="11" name="TextBox 10">
                <a:extLst>
                  <a:ext uri="{FF2B5EF4-FFF2-40B4-BE49-F238E27FC236}">
                    <a16:creationId xmlns:a16="http://schemas.microsoft.com/office/drawing/2014/main" id="{EC232197-6BFE-6923-BC6F-B5A001B28330}"/>
                  </a:ext>
                </a:extLst>
              </p:cNvPr>
              <p:cNvSpPr txBox="1">
                <a:spLocks noRot="1" noChangeAspect="1" noMove="1" noResize="1" noEditPoints="1" noAdjustHandles="1" noChangeArrowheads="1" noChangeShapeType="1" noTextEdit="1"/>
              </p:cNvSpPr>
              <p:nvPr/>
            </p:nvSpPr>
            <p:spPr>
              <a:xfrm>
                <a:off x="5529532" y="3710842"/>
                <a:ext cx="5883215" cy="2308324"/>
              </a:xfrm>
              <a:prstGeom prst="rect">
                <a:avLst/>
              </a:prstGeom>
              <a:blipFill>
                <a:blip r:embed="rId4"/>
                <a:stretch>
                  <a:fillRect l="-1554" t="-1852" r="-518" b="-555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7A44795D-C53E-2DA4-0700-30FCDDE159A9}"/>
                  </a:ext>
                </a:extLst>
              </p:cNvPr>
              <p:cNvSpPr txBox="1"/>
              <p:nvPr/>
            </p:nvSpPr>
            <p:spPr>
              <a:xfrm>
                <a:off x="4700587" y="3227821"/>
                <a:ext cx="390525" cy="461665"/>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𝟏</m:t>
                          </m:r>
                        </m:sub>
                      </m:sSub>
                    </m:oMath>
                  </m:oMathPara>
                </a14:m>
                <a:endParaRPr lang="en-GB" sz="2400" b="1" dirty="0"/>
              </a:p>
            </p:txBody>
          </p:sp>
        </mc:Choice>
        <mc:Fallback>
          <p:sp>
            <p:nvSpPr>
              <p:cNvPr id="5" name="TextBox 4">
                <a:extLst>
                  <a:ext uri="{FF2B5EF4-FFF2-40B4-BE49-F238E27FC236}">
                    <a16:creationId xmlns:a16="http://schemas.microsoft.com/office/drawing/2014/main" id="{7A44795D-C53E-2DA4-0700-30FCDDE159A9}"/>
                  </a:ext>
                </a:extLst>
              </p:cNvPr>
              <p:cNvSpPr txBox="1">
                <a:spLocks noRot="1" noChangeAspect="1" noMove="1" noResize="1" noEditPoints="1" noAdjustHandles="1" noChangeArrowheads="1" noChangeShapeType="1" noTextEdit="1"/>
              </p:cNvSpPr>
              <p:nvPr/>
            </p:nvSpPr>
            <p:spPr>
              <a:xfrm>
                <a:off x="4700587" y="3227821"/>
                <a:ext cx="390525" cy="461665"/>
              </a:xfrm>
              <a:prstGeom prst="rect">
                <a:avLst/>
              </a:prstGeom>
              <a:blipFill>
                <a:blip r:embed="rId5"/>
                <a:stretch>
                  <a:fillRect r="-21875" b="-526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A0CA0ECB-A751-563B-05B0-E33342E5D99E}"/>
                  </a:ext>
                </a:extLst>
              </p:cNvPr>
              <p:cNvSpPr txBox="1"/>
              <p:nvPr/>
            </p:nvSpPr>
            <p:spPr>
              <a:xfrm>
                <a:off x="4631666" y="5647968"/>
                <a:ext cx="390525" cy="461665"/>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𝑭</m:t>
                          </m:r>
                        </m:sub>
                      </m:sSub>
                    </m:oMath>
                  </m:oMathPara>
                </a14:m>
                <a:endParaRPr lang="en-GB" sz="2400" b="1" dirty="0"/>
              </a:p>
            </p:txBody>
          </p:sp>
        </mc:Choice>
        <mc:Fallback>
          <p:sp>
            <p:nvSpPr>
              <p:cNvPr id="7" name="TextBox 6">
                <a:extLst>
                  <a:ext uri="{FF2B5EF4-FFF2-40B4-BE49-F238E27FC236}">
                    <a16:creationId xmlns:a16="http://schemas.microsoft.com/office/drawing/2014/main" id="{A0CA0ECB-A751-563B-05B0-E33342E5D99E}"/>
                  </a:ext>
                </a:extLst>
              </p:cNvPr>
              <p:cNvSpPr txBox="1">
                <a:spLocks noRot="1" noChangeAspect="1" noMove="1" noResize="1" noEditPoints="1" noAdjustHandles="1" noChangeArrowheads="1" noChangeShapeType="1" noTextEdit="1"/>
              </p:cNvSpPr>
              <p:nvPr/>
            </p:nvSpPr>
            <p:spPr>
              <a:xfrm>
                <a:off x="4631666" y="5647968"/>
                <a:ext cx="390525" cy="461665"/>
              </a:xfrm>
              <a:prstGeom prst="rect">
                <a:avLst/>
              </a:prstGeom>
              <a:blipFill>
                <a:blip r:embed="rId6"/>
                <a:stretch>
                  <a:fillRect r="-25000" b="-533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6C0FED88-DFAD-010F-7FD7-0E5812B3ABEF}"/>
                  </a:ext>
                </a:extLst>
              </p:cNvPr>
              <p:cNvSpPr txBox="1"/>
              <p:nvPr/>
            </p:nvSpPr>
            <p:spPr>
              <a:xfrm>
                <a:off x="1167897" y="4220670"/>
                <a:ext cx="1674891" cy="369332"/>
              </a:xfrm>
              <a:prstGeom prst="rect">
                <a:avLst/>
              </a:prstGeom>
              <a:noFill/>
            </p:spPr>
            <p:txBody>
              <a:bodyPr wrap="square" rtlCol="0">
                <a:spAutoFit/>
              </a:bodyPr>
              <a:lstStyle/>
              <a:p>
                <a:pPr algn="l"/>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P</m:t>
                        </m:r>
                      </m:e>
                      <m:sub>
                        <m:r>
                          <m:rPr>
                            <m:sty m:val="p"/>
                          </m:rPr>
                          <a:rPr lang="en-US" b="0" i="0" smtClean="0">
                            <a:latin typeface="Cambria Math" panose="02040503050406030204" pitchFamily="18" charset="0"/>
                          </a:rPr>
                          <m:t>in</m:t>
                        </m:r>
                      </m:sub>
                    </m:sSub>
                    <m:r>
                      <a:rPr lang="en-US" b="0" i="1" smtClean="0">
                        <a:latin typeface="Cambria Math" panose="02040503050406030204" pitchFamily="18" charset="0"/>
                      </a:rPr>
                      <m:t> </m:t>
                    </m:r>
                  </m:oMath>
                </a14:m>
                <a:r>
                  <a:rPr lang="en-US" dirty="0"/>
                  <a:t>= 646 </a:t>
                </a:r>
                <a:r>
                  <a:rPr lang="en-US" dirty="0" err="1"/>
                  <a:t>mW</a:t>
                </a:r>
                <a:endParaRPr lang="en-GB" dirty="0"/>
              </a:p>
            </p:txBody>
          </p:sp>
        </mc:Choice>
        <mc:Fallback>
          <p:sp>
            <p:nvSpPr>
              <p:cNvPr id="8" name="TextBox 7">
                <a:extLst>
                  <a:ext uri="{FF2B5EF4-FFF2-40B4-BE49-F238E27FC236}">
                    <a16:creationId xmlns:a16="http://schemas.microsoft.com/office/drawing/2014/main" id="{6C0FED88-DFAD-010F-7FD7-0E5812B3ABEF}"/>
                  </a:ext>
                </a:extLst>
              </p:cNvPr>
              <p:cNvSpPr txBox="1">
                <a:spLocks noRot="1" noChangeAspect="1" noMove="1" noResize="1" noEditPoints="1" noAdjustHandles="1" noChangeArrowheads="1" noChangeShapeType="1" noTextEdit="1"/>
              </p:cNvSpPr>
              <p:nvPr/>
            </p:nvSpPr>
            <p:spPr>
              <a:xfrm>
                <a:off x="1167897" y="4220670"/>
                <a:ext cx="1674891" cy="369332"/>
              </a:xfrm>
              <a:prstGeom prst="rect">
                <a:avLst/>
              </a:prstGeom>
              <a:blipFill>
                <a:blip r:embed="rId7"/>
                <a:stretch>
                  <a:fillRect t="-8197" b="-2459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67DE4567-460A-44B2-8CBC-806A65C13B5A}"/>
                  </a:ext>
                </a:extLst>
              </p:cNvPr>
              <p:cNvSpPr txBox="1"/>
              <p:nvPr/>
            </p:nvSpPr>
            <p:spPr>
              <a:xfrm>
                <a:off x="1141839" y="3081458"/>
                <a:ext cx="1587964" cy="369332"/>
              </a:xfrm>
              <a:prstGeom prst="rect">
                <a:avLst/>
              </a:prstGeom>
              <a:noFill/>
            </p:spPr>
            <p:txBody>
              <a:bodyPr wrap="square" rtlCol="0">
                <a:spAutoFit/>
              </a:bodyPr>
              <a:lstStyle/>
              <a:p>
                <a:pPr algn="l"/>
                <a14:m>
                  <m:oMath xmlns:m="http://schemas.openxmlformats.org/officeDocument/2006/math">
                    <m:sSub>
                      <m:sSubPr>
                        <m:ctrlPr>
                          <a:rPr lang="en-US" b="0" smtClean="0">
                            <a:latin typeface="Cambria Math" panose="02040503050406030204" pitchFamily="18" charset="0"/>
                          </a:rPr>
                        </m:ctrlPr>
                      </m:sSubPr>
                      <m:e>
                        <m:r>
                          <m:rPr>
                            <m:sty m:val="p"/>
                          </m:rPr>
                          <a:rPr lang="en-US" b="0" i="0" smtClean="0">
                            <a:latin typeface="Cambria Math" panose="02040503050406030204" pitchFamily="18" charset="0"/>
                          </a:rPr>
                          <m:t>P</m:t>
                        </m:r>
                      </m:e>
                      <m:sub>
                        <m:r>
                          <m:rPr>
                            <m:sty m:val="p"/>
                          </m:rPr>
                          <a:rPr lang="en-US" b="0" i="0" smtClean="0">
                            <a:latin typeface="Cambria Math" panose="02040503050406030204" pitchFamily="18" charset="0"/>
                          </a:rPr>
                          <m:t>in</m:t>
                        </m:r>
                      </m:sub>
                    </m:sSub>
                  </m:oMath>
                </a14:m>
                <a:r>
                  <a:rPr lang="en-US" dirty="0"/>
                  <a:t>=106 </a:t>
                </a:r>
                <a:r>
                  <a:rPr lang="en-US" dirty="0" err="1"/>
                  <a:t>mW</a:t>
                </a:r>
                <a:endParaRPr lang="en-GB" dirty="0"/>
              </a:p>
            </p:txBody>
          </p:sp>
        </mc:Choice>
        <mc:Fallback>
          <p:sp>
            <p:nvSpPr>
              <p:cNvPr id="9" name="TextBox 8">
                <a:extLst>
                  <a:ext uri="{FF2B5EF4-FFF2-40B4-BE49-F238E27FC236}">
                    <a16:creationId xmlns:a16="http://schemas.microsoft.com/office/drawing/2014/main" id="{67DE4567-460A-44B2-8CBC-806A65C13B5A}"/>
                  </a:ext>
                </a:extLst>
              </p:cNvPr>
              <p:cNvSpPr txBox="1">
                <a:spLocks noRot="1" noChangeAspect="1" noMove="1" noResize="1" noEditPoints="1" noAdjustHandles="1" noChangeArrowheads="1" noChangeShapeType="1" noTextEdit="1"/>
              </p:cNvSpPr>
              <p:nvPr/>
            </p:nvSpPr>
            <p:spPr>
              <a:xfrm>
                <a:off x="1141839" y="3081458"/>
                <a:ext cx="1587964" cy="369332"/>
              </a:xfrm>
              <a:prstGeom prst="rect">
                <a:avLst/>
              </a:prstGeom>
              <a:blipFill>
                <a:blip r:embed="rId8"/>
                <a:stretch>
                  <a:fillRect t="-8197" b="-24590"/>
                </a:stretch>
              </a:blipFill>
            </p:spPr>
            <p:txBody>
              <a:bodyPr/>
              <a:lstStyle/>
              <a:p>
                <a:r>
                  <a:rPr lang="en-GB">
                    <a:noFill/>
                  </a:rPr>
                  <a:t> </a:t>
                </a:r>
              </a:p>
            </p:txBody>
          </p:sp>
        </mc:Fallback>
      </mc:AlternateContent>
    </p:spTree>
    <p:extLst>
      <p:ext uri="{BB962C8B-B14F-4D97-AF65-F5344CB8AC3E}">
        <p14:creationId xmlns:p14="http://schemas.microsoft.com/office/powerpoint/2010/main" val="3101123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BDF62-4DE6-ED54-58C2-7ABB6B042E88}"/>
              </a:ext>
            </a:extLst>
          </p:cNvPr>
          <p:cNvSpPr>
            <a:spLocks noGrp="1"/>
          </p:cNvSpPr>
          <p:nvPr>
            <p:ph type="title"/>
          </p:nvPr>
        </p:nvSpPr>
        <p:spPr>
          <a:xfrm>
            <a:off x="360000" y="899999"/>
            <a:ext cx="11535826" cy="684000"/>
          </a:xfrm>
        </p:spPr>
        <p:txBody>
          <a:bodyPr/>
          <a:lstStyle/>
          <a:p>
            <a:r>
              <a:rPr lang="en-US" dirty="0"/>
              <a:t>Zero-field transition frequencies</a:t>
            </a:r>
            <a:endParaRPr lang="en-GB" dirty="0"/>
          </a:p>
        </p:txBody>
      </p:sp>
      <mc:AlternateContent xmlns:mc="http://schemas.openxmlformats.org/markup-compatibility/2006">
        <mc:Choice xmlns:a14="http://schemas.microsoft.com/office/drawing/2010/main" Requires="a14">
          <p:sp>
            <p:nvSpPr>
              <p:cNvPr id="4" name="Text Placeholder 3">
                <a:extLst>
                  <a:ext uri="{FF2B5EF4-FFF2-40B4-BE49-F238E27FC236}">
                    <a16:creationId xmlns:a16="http://schemas.microsoft.com/office/drawing/2014/main" id="{704DDFDC-9564-9B0B-CBDD-A099D4544733}"/>
                  </a:ext>
                </a:extLst>
              </p:cNvPr>
              <p:cNvSpPr>
                <a:spLocks noGrp="1"/>
              </p:cNvSpPr>
              <p:nvPr>
                <p:ph type="body" sz="quarter" idx="15"/>
              </p:nvPr>
            </p:nvSpPr>
            <p:spPr>
              <a:xfrm>
                <a:off x="5720904" y="1691694"/>
                <a:ext cx="5904961" cy="1964877"/>
              </a:xfrm>
            </p:spPr>
            <p:txBody>
              <a:bodyPr/>
              <a:lstStyle/>
              <a:p>
                <a:pPr>
                  <a:buFont typeface="Wingdings" panose="05000000000000000000" pitchFamily="2" charset="2"/>
                  <a:buChar char="§"/>
                </a:pPr>
                <a:r>
                  <a:rPr lang="en-US" dirty="0"/>
                  <a:t>Aiming for an improvement in precision of both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𝜈</m:t>
                        </m:r>
                      </m:e>
                      <m:sub>
                        <m:r>
                          <a:rPr lang="en-US" i="1">
                            <a:latin typeface="Cambria Math" panose="02040503050406030204" pitchFamily="18" charset="0"/>
                          </a:rPr>
                          <m:t>𝑅</m:t>
                        </m:r>
                      </m:sub>
                      <m:sup>
                        <m:r>
                          <a:rPr lang="en-US" b="0" i="1" smtClean="0">
                            <a:latin typeface="Cambria Math" panose="02040503050406030204" pitchFamily="18" charset="0"/>
                          </a:rPr>
                          <m:t>1</m:t>
                        </m:r>
                      </m:sup>
                    </m:sSubSup>
                  </m:oMath>
                </a14:m>
                <a:r>
                  <a:rPr lang="en-US" dirty="0"/>
                  <a:t> and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𝜈</m:t>
                        </m:r>
                      </m:e>
                      <m:sub>
                        <m:r>
                          <a:rPr lang="en-US" i="1">
                            <a:latin typeface="Cambria Math" panose="02040503050406030204" pitchFamily="18" charset="0"/>
                          </a:rPr>
                          <m:t>𝑅</m:t>
                        </m:r>
                      </m:sub>
                      <m:sup>
                        <m:r>
                          <a:rPr lang="en-US" b="0" i="1" smtClean="0">
                            <a:latin typeface="Cambria Math" panose="02040503050406030204" pitchFamily="18" charset="0"/>
                          </a:rPr>
                          <m:t>𝐹</m:t>
                        </m:r>
                      </m:sup>
                    </m:sSubSup>
                  </m:oMath>
                </a14:m>
                <a:r>
                  <a:rPr lang="en-US" dirty="0"/>
                  <a:t> </a:t>
                </a:r>
                <a:r>
                  <a:rPr lang="en-GB" dirty="0"/>
                  <a:t>compared to previous measurements.</a:t>
                </a:r>
                <a:endParaRPr lang="en-US" b="0" i="1" dirty="0">
                  <a:latin typeface="Cambria Math" panose="02040503050406030204" pitchFamily="18" charset="0"/>
                </a:endParaRPr>
              </a:p>
              <a:p>
                <a:pPr>
                  <a:buFont typeface="Wingdings" panose="05000000000000000000" pitchFamily="2" charset="2"/>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𝜈</m:t>
                        </m:r>
                      </m:e>
                      <m:sub>
                        <m:r>
                          <a:rPr lang="en-US" b="0" i="1" smtClean="0">
                            <a:latin typeface="Cambria Math" panose="02040503050406030204" pitchFamily="18" charset="0"/>
                          </a:rPr>
                          <m:t>1</m:t>
                        </m:r>
                      </m:sub>
                    </m:sSub>
                  </m:oMath>
                </a14:m>
                <a:r>
                  <a:rPr lang="en-US" b="0" dirty="0"/>
                  <a:t> is well </a:t>
                </a:r>
                <a:r>
                  <a:rPr lang="en-US" dirty="0"/>
                  <a:t>understood: n</a:t>
                </a:r>
                <a:r>
                  <a:rPr lang="en-US" b="0" dirty="0"/>
                  <a:t>o significant disagreement of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𝜈</m:t>
                        </m:r>
                      </m:e>
                      <m:sub>
                        <m:r>
                          <a:rPr lang="en-US" i="1">
                            <a:latin typeface="Cambria Math" panose="02040503050406030204" pitchFamily="18" charset="0"/>
                          </a:rPr>
                          <m:t>𝑅</m:t>
                        </m:r>
                      </m:sub>
                      <m:sup>
                        <m:r>
                          <a:rPr lang="en-US" b="0" i="1" smtClean="0">
                            <a:latin typeface="Cambria Math" panose="02040503050406030204" pitchFamily="18" charset="0"/>
                          </a:rPr>
                          <m:t>1</m:t>
                        </m:r>
                      </m:sup>
                    </m:sSubSup>
                  </m:oMath>
                </a14:m>
                <a:r>
                  <a:rPr lang="en-US" b="0" dirty="0"/>
                  <a:t> with theory, and previous issues mostly resolved.</a:t>
                </a:r>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a:p>
            </p:txBody>
          </p:sp>
        </mc:Choice>
        <mc:Fallback>
          <p:sp>
            <p:nvSpPr>
              <p:cNvPr id="4" name="Text Placeholder 3">
                <a:extLst>
                  <a:ext uri="{FF2B5EF4-FFF2-40B4-BE49-F238E27FC236}">
                    <a16:creationId xmlns:a16="http://schemas.microsoft.com/office/drawing/2014/main" id="{704DDFDC-9564-9B0B-CBDD-A099D4544733}"/>
                  </a:ext>
                </a:extLst>
              </p:cNvPr>
              <p:cNvSpPr>
                <a:spLocks noGrp="1" noRot="1" noChangeAspect="1" noMove="1" noResize="1" noEditPoints="1" noAdjustHandles="1" noChangeArrowheads="1" noChangeShapeType="1" noTextEdit="1"/>
              </p:cNvSpPr>
              <p:nvPr>
                <p:ph type="body" sz="quarter" idx="15"/>
              </p:nvPr>
            </p:nvSpPr>
            <p:spPr>
              <a:xfrm>
                <a:off x="5720904" y="1691694"/>
                <a:ext cx="5904961" cy="1964877"/>
              </a:xfrm>
              <a:blipFill>
                <a:blip r:embed="rId3"/>
                <a:stretch>
                  <a:fillRect l="-2890" t="-6522" r="-3406" b="-17081"/>
                </a:stretch>
              </a:blipFill>
            </p:spPr>
            <p:txBody>
              <a:bodyPr/>
              <a:lstStyle/>
              <a:p>
                <a:r>
                  <a:rPr lang="en-GB">
                    <a:noFill/>
                  </a:rPr>
                  <a:t> </a:t>
                </a:r>
              </a:p>
            </p:txBody>
          </p:sp>
        </mc:Fallback>
      </mc:AlternateContent>
      <p:pic>
        <p:nvPicPr>
          <p:cNvPr id="6" name="Picture 5" descr="A graph with numbers and symbols&#10;&#10;Description automatically generated">
            <a:extLst>
              <a:ext uri="{FF2B5EF4-FFF2-40B4-BE49-F238E27FC236}">
                <a16:creationId xmlns:a16="http://schemas.microsoft.com/office/drawing/2014/main" id="{6F003238-DD9F-1A3F-41DC-34016E7E9AF2}"/>
              </a:ext>
            </a:extLst>
          </p:cNvPr>
          <p:cNvPicPr>
            <a:picLocks noChangeAspect="1"/>
          </p:cNvPicPr>
          <p:nvPr/>
        </p:nvPicPr>
        <p:blipFill>
          <a:blip r:embed="rId4"/>
          <a:stretch>
            <a:fillRect/>
          </a:stretch>
        </p:blipFill>
        <p:spPr>
          <a:xfrm>
            <a:off x="5420430" y="3940269"/>
            <a:ext cx="6505911" cy="2917731"/>
          </a:xfrm>
          <a:prstGeom prst="rect">
            <a:avLst/>
          </a:prstGeom>
        </p:spPr>
      </p:pic>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9F5A0C43-718A-E07D-E3D8-6FCE05CAEC01}"/>
                  </a:ext>
                </a:extLst>
              </p:cNvPr>
              <p:cNvSpPr txBox="1"/>
              <p:nvPr/>
            </p:nvSpPr>
            <p:spPr>
              <a:xfrm>
                <a:off x="10963275" y="5592543"/>
                <a:ext cx="390525" cy="461665"/>
              </a:xfrm>
              <a:prstGeom prst="rect">
                <a:avLst/>
              </a:prstGeom>
              <a:no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𝑭</m:t>
                          </m:r>
                        </m:sub>
                      </m:sSub>
                    </m:oMath>
                  </m:oMathPara>
                </a14:m>
                <a:endParaRPr lang="en-GB" sz="2400" b="1" dirty="0"/>
              </a:p>
            </p:txBody>
          </p:sp>
        </mc:Choice>
        <mc:Fallback>
          <p:sp>
            <p:nvSpPr>
              <p:cNvPr id="7" name="TextBox 6">
                <a:extLst>
                  <a:ext uri="{FF2B5EF4-FFF2-40B4-BE49-F238E27FC236}">
                    <a16:creationId xmlns:a16="http://schemas.microsoft.com/office/drawing/2014/main" id="{9F5A0C43-718A-E07D-E3D8-6FCE05CAEC01}"/>
                  </a:ext>
                </a:extLst>
              </p:cNvPr>
              <p:cNvSpPr txBox="1">
                <a:spLocks noRot="1" noChangeAspect="1" noMove="1" noResize="1" noEditPoints="1" noAdjustHandles="1" noChangeArrowheads="1" noChangeShapeType="1" noTextEdit="1"/>
              </p:cNvSpPr>
              <p:nvPr/>
            </p:nvSpPr>
            <p:spPr>
              <a:xfrm>
                <a:off x="10963275" y="5592543"/>
                <a:ext cx="390525" cy="461665"/>
              </a:xfrm>
              <a:prstGeom prst="rect">
                <a:avLst/>
              </a:prstGeom>
              <a:blipFill>
                <a:blip r:embed="rId5"/>
                <a:stretch>
                  <a:fillRect r="-23077" b="-526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8674B0C2-327F-F157-5386-260AAD955D6B}"/>
                  </a:ext>
                </a:extLst>
              </p:cNvPr>
              <p:cNvSpPr txBox="1"/>
              <p:nvPr/>
            </p:nvSpPr>
            <p:spPr>
              <a:xfrm>
                <a:off x="265661" y="4434515"/>
                <a:ext cx="5568504" cy="1959254"/>
              </a:xfrm>
              <a:prstGeom prst="rect">
                <a:avLst/>
              </a:prstGeom>
              <a:noFill/>
            </p:spPr>
            <p:txBody>
              <a:bodyPr wrap="square">
                <a:spAutoFit/>
              </a:bodyPr>
              <a:lstStyle/>
              <a:p>
                <a:pPr marL="342900" indent="-342900">
                  <a:buFont typeface="Wingdings" panose="05000000000000000000" pitchFamily="2" charset="2"/>
                  <a:buChar char="§"/>
                </a:pPr>
                <a14:m>
                  <m:oMath xmlns:m="http://schemas.openxmlformats.org/officeDocument/2006/math">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𝜈</m:t>
                        </m:r>
                      </m:e>
                      <m:sub>
                        <m:r>
                          <a:rPr lang="en-US" sz="2400" b="0" i="1" smtClean="0">
                            <a:latin typeface="Cambria Math" panose="02040503050406030204" pitchFamily="18" charset="0"/>
                          </a:rPr>
                          <m:t>𝑅</m:t>
                        </m:r>
                      </m:sub>
                      <m:sup>
                        <m:r>
                          <a:rPr lang="en-US" sz="2400" b="0" i="1" smtClean="0">
                            <a:latin typeface="Cambria Math" panose="02040503050406030204" pitchFamily="18" charset="0"/>
                          </a:rPr>
                          <m:t>𝐹</m:t>
                        </m:r>
                      </m:sup>
                    </m:sSubSup>
                  </m:oMath>
                </a14:m>
                <a:r>
                  <a:rPr lang="en-US" sz="2400" dirty="0">
                    <a:latin typeface="+mj-lt"/>
                  </a:rPr>
                  <a:t> is more complicated due to Zeeman mixing and possible AC Stark shifts and QI: agrees with theory at high magnetic fields.</a:t>
                </a:r>
              </a:p>
              <a:p>
                <a:pPr marL="342900" indent="-342900">
                  <a:buFont typeface="Wingdings" panose="05000000000000000000" pitchFamily="2" charset="2"/>
                  <a:buChar char="§"/>
                </a:pPr>
                <a:r>
                  <a:rPr lang="en-US" sz="2400" dirty="0">
                    <a:latin typeface="+mj-lt"/>
                  </a:rPr>
                  <a:t>Statistical error </a:t>
                </a:r>
                <a:r>
                  <a:rPr lang="en-US" sz="2400" b="1" dirty="0">
                    <a:latin typeface="+mj-lt"/>
                  </a:rPr>
                  <a:t>only</a:t>
                </a:r>
                <a:r>
                  <a:rPr lang="en-US" sz="2400" dirty="0">
                    <a:latin typeface="+mj-lt"/>
                  </a:rPr>
                  <a:t>.</a:t>
                </a:r>
                <a:endParaRPr lang="en-US" sz="2400" b="1" dirty="0">
                  <a:latin typeface="+mj-lt"/>
                </a:endParaRPr>
              </a:p>
            </p:txBody>
          </p:sp>
        </mc:Choice>
        <mc:Fallback>
          <p:sp>
            <p:nvSpPr>
              <p:cNvPr id="11" name="TextBox 10">
                <a:extLst>
                  <a:ext uri="{FF2B5EF4-FFF2-40B4-BE49-F238E27FC236}">
                    <a16:creationId xmlns:a16="http://schemas.microsoft.com/office/drawing/2014/main" id="{8674B0C2-327F-F157-5386-260AAD955D6B}"/>
                  </a:ext>
                </a:extLst>
              </p:cNvPr>
              <p:cNvSpPr txBox="1">
                <a:spLocks noRot="1" noChangeAspect="1" noMove="1" noResize="1" noEditPoints="1" noAdjustHandles="1" noChangeArrowheads="1" noChangeShapeType="1" noTextEdit="1"/>
              </p:cNvSpPr>
              <p:nvPr/>
            </p:nvSpPr>
            <p:spPr>
              <a:xfrm>
                <a:off x="265661" y="4434515"/>
                <a:ext cx="5568504" cy="1959254"/>
              </a:xfrm>
              <a:prstGeom prst="rect">
                <a:avLst/>
              </a:prstGeom>
              <a:blipFill>
                <a:blip r:embed="rId6"/>
                <a:stretch>
                  <a:fillRect l="-1533" t="-1863" b="-5590"/>
                </a:stretch>
              </a:blipFill>
            </p:spPr>
            <p:txBody>
              <a:bodyPr/>
              <a:lstStyle/>
              <a:p>
                <a:r>
                  <a:rPr lang="en-GB">
                    <a:noFill/>
                  </a:rPr>
                  <a:t> </a:t>
                </a:r>
              </a:p>
            </p:txBody>
          </p:sp>
        </mc:Fallback>
      </mc:AlternateContent>
      <p:pic>
        <p:nvPicPr>
          <p:cNvPr id="5" name="Picture 4" descr="A graph of a function&#10;&#10;Description automatically generated with medium confidence">
            <a:extLst>
              <a:ext uri="{FF2B5EF4-FFF2-40B4-BE49-F238E27FC236}">
                <a16:creationId xmlns:a16="http://schemas.microsoft.com/office/drawing/2014/main" id="{1B6901D2-F7C7-7E95-F683-B5E18E859FE7}"/>
              </a:ext>
            </a:extLst>
          </p:cNvPr>
          <p:cNvPicPr>
            <a:picLocks noChangeAspect="1"/>
          </p:cNvPicPr>
          <p:nvPr/>
        </p:nvPicPr>
        <p:blipFill rotWithShape="1">
          <a:blip r:embed="rId7"/>
          <a:srcRect t="48056"/>
          <a:stretch/>
        </p:blipFill>
        <p:spPr>
          <a:xfrm>
            <a:off x="122780" y="1588492"/>
            <a:ext cx="5460542" cy="2846023"/>
          </a:xfrm>
          <a:prstGeom prst="rect">
            <a:avLst/>
          </a:prstGeom>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5AA2B6FD-A8FD-EBEA-D8A8-E60D444F50FF}"/>
                  </a:ext>
                </a:extLst>
              </p:cNvPr>
              <p:cNvSpPr txBox="1"/>
              <p:nvPr/>
            </p:nvSpPr>
            <p:spPr>
              <a:xfrm>
                <a:off x="4944180" y="1749873"/>
                <a:ext cx="390525" cy="461665"/>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𝟏</m:t>
                          </m:r>
                        </m:sub>
                      </m:sSub>
                    </m:oMath>
                  </m:oMathPara>
                </a14:m>
                <a:endParaRPr lang="en-GB" sz="2400" b="1" dirty="0"/>
              </a:p>
            </p:txBody>
          </p:sp>
        </mc:Choice>
        <mc:Fallback>
          <p:sp>
            <p:nvSpPr>
              <p:cNvPr id="9" name="TextBox 8">
                <a:extLst>
                  <a:ext uri="{FF2B5EF4-FFF2-40B4-BE49-F238E27FC236}">
                    <a16:creationId xmlns:a16="http://schemas.microsoft.com/office/drawing/2014/main" id="{5AA2B6FD-A8FD-EBEA-D8A8-E60D444F50FF}"/>
                  </a:ext>
                </a:extLst>
              </p:cNvPr>
              <p:cNvSpPr txBox="1">
                <a:spLocks noRot="1" noChangeAspect="1" noMove="1" noResize="1" noEditPoints="1" noAdjustHandles="1" noChangeArrowheads="1" noChangeShapeType="1" noTextEdit="1"/>
              </p:cNvSpPr>
              <p:nvPr/>
            </p:nvSpPr>
            <p:spPr>
              <a:xfrm>
                <a:off x="4944180" y="1749873"/>
                <a:ext cx="390525" cy="461665"/>
              </a:xfrm>
              <a:prstGeom prst="rect">
                <a:avLst/>
              </a:prstGeom>
              <a:blipFill>
                <a:blip r:embed="rId8"/>
                <a:stretch>
                  <a:fillRect r="-21875" b="-5263"/>
                </a:stretch>
              </a:blipFill>
            </p:spPr>
            <p:txBody>
              <a:bodyPr/>
              <a:lstStyle/>
              <a:p>
                <a:r>
                  <a:rPr lang="en-GB">
                    <a:noFill/>
                  </a:rPr>
                  <a:t> </a:t>
                </a:r>
              </a:p>
            </p:txBody>
          </p:sp>
        </mc:Fallback>
      </mc:AlternateContent>
    </p:spTree>
    <p:extLst>
      <p:ext uri="{BB962C8B-B14F-4D97-AF65-F5344CB8AC3E}">
        <p14:creationId xmlns:p14="http://schemas.microsoft.com/office/powerpoint/2010/main" val="202548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P spid="11" grpId="0"/>
      <p:bldP spid="9" grpId="0" animBg="1"/>
    </p:bldLst>
  </p:timing>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B7898-2AC9-AD2D-BE1B-4B1219D8AA72}"/>
              </a:ext>
            </a:extLst>
          </p:cNvPr>
          <p:cNvSpPr>
            <a:spLocks noGrp="1"/>
          </p:cNvSpPr>
          <p:nvPr>
            <p:ph type="title"/>
          </p:nvPr>
        </p:nvSpPr>
        <p:spPr/>
        <p:txBody>
          <a:bodyPr/>
          <a:lstStyle/>
          <a:p>
            <a:r>
              <a:rPr lang="en-US" dirty="0"/>
              <a:t>Systematic errors</a:t>
            </a:r>
            <a:endParaRPr lang="en-GB" dirty="0"/>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A4F3D1F3-69F3-66DA-CFCF-9F869F55916D}"/>
                  </a:ext>
                </a:extLst>
              </p:cNvPr>
              <p:cNvSpPr txBox="1"/>
              <p:nvPr/>
            </p:nvSpPr>
            <p:spPr>
              <a:xfrm>
                <a:off x="403666" y="2090172"/>
                <a:ext cx="10883459" cy="3785652"/>
              </a:xfrm>
              <a:prstGeom prst="rect">
                <a:avLst/>
              </a:prstGeom>
              <a:noFill/>
            </p:spPr>
            <p:txBody>
              <a:bodyPr wrap="square" rtlCol="0">
                <a:spAutoFit/>
              </a:bodyPr>
              <a:lstStyle/>
              <a:p>
                <a:pPr marL="285750" indent="-285750" algn="l">
                  <a:buFont typeface="Wingdings" panose="05000000000000000000" pitchFamily="2" charset="2"/>
                  <a:buChar char="§"/>
                </a:pPr>
                <a:r>
                  <a:rPr lang="en-US" sz="2400" dirty="0"/>
                  <a:t>No first order Doppler shifts or recoil due to reversible microwave direction.</a:t>
                </a:r>
              </a:p>
              <a:p>
                <a:pPr algn="l"/>
                <a:endParaRPr lang="en-US" sz="2400" dirty="0"/>
              </a:p>
              <a:p>
                <a:pPr marL="285750" indent="-285750">
                  <a:buFont typeface="Wingdings" panose="05000000000000000000" pitchFamily="2" charset="2"/>
                  <a:buChar char="§"/>
                </a:pPr>
                <a:r>
                  <a:rPr lang="en-US" sz="2400" dirty="0"/>
                  <a:t>From previous work</a:t>
                </a:r>
                <a:r>
                  <a:rPr lang="en-US" sz="2400" baseline="30000" dirty="0"/>
                  <a:t>1</a:t>
                </a:r>
                <a:r>
                  <a:rPr lang="en-US" sz="2400" dirty="0"/>
                  <a:t> we estimate second order Doppler shifts to be &lt; 1 kHz, and the effect of stray electric fields to be &lt; 10 kHz.</a:t>
                </a:r>
              </a:p>
              <a:p>
                <a:endParaRPr lang="en-US" sz="2400" dirty="0"/>
              </a:p>
              <a:p>
                <a:pPr marL="285750" indent="-285750" algn="l">
                  <a:buFont typeface="Wingdings" panose="05000000000000000000" pitchFamily="2" charset="2"/>
                  <a:buChar char="§"/>
                </a:pPr>
                <a:r>
                  <a:rPr lang="en-US" sz="2400" dirty="0"/>
                  <a:t>Work on the Zeeman mixing model and line shape model is ongoing.</a:t>
                </a:r>
              </a:p>
              <a:p>
                <a:pPr algn="l"/>
                <a:endParaRPr lang="en-US" sz="2400" dirty="0"/>
              </a:p>
              <a:p>
                <a:pPr marL="285750" indent="-285750" algn="l">
                  <a:buFont typeface="Wingdings" panose="05000000000000000000" pitchFamily="2" charset="2"/>
                  <a:buChar char="§"/>
                </a:pPr>
                <a:r>
                  <a:rPr lang="en-US" sz="2400" dirty="0"/>
                  <a:t>AC stark shifts and QI effects will be determined by simulations and calculations. Lower power measurements will be run to mitigate these effects, but they could be on the MHz scale for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𝜈</m:t>
                        </m:r>
                      </m:e>
                      <m:sub>
                        <m:r>
                          <a:rPr lang="en-US" sz="2400" b="0" i="1" smtClean="0">
                            <a:latin typeface="Cambria Math" panose="02040503050406030204" pitchFamily="18" charset="0"/>
                          </a:rPr>
                          <m:t>𝐹</m:t>
                        </m:r>
                      </m:sub>
                    </m:sSub>
                  </m:oMath>
                </a14:m>
                <a:r>
                  <a:rPr lang="en-US" sz="2400" dirty="0"/>
                  <a:t>.</a:t>
                </a:r>
              </a:p>
            </p:txBody>
          </p:sp>
        </mc:Choice>
        <mc:Fallback>
          <p:sp>
            <p:nvSpPr>
              <p:cNvPr id="5" name="TextBox 4">
                <a:extLst>
                  <a:ext uri="{FF2B5EF4-FFF2-40B4-BE49-F238E27FC236}">
                    <a16:creationId xmlns:a16="http://schemas.microsoft.com/office/drawing/2014/main" id="{A4F3D1F3-69F3-66DA-CFCF-9F869F55916D}"/>
                  </a:ext>
                </a:extLst>
              </p:cNvPr>
              <p:cNvSpPr txBox="1">
                <a:spLocks noRot="1" noChangeAspect="1" noMove="1" noResize="1" noEditPoints="1" noAdjustHandles="1" noChangeArrowheads="1" noChangeShapeType="1" noTextEdit="1"/>
              </p:cNvSpPr>
              <p:nvPr/>
            </p:nvSpPr>
            <p:spPr>
              <a:xfrm>
                <a:off x="403666" y="2090172"/>
                <a:ext cx="10883459" cy="3785652"/>
              </a:xfrm>
              <a:prstGeom prst="rect">
                <a:avLst/>
              </a:prstGeom>
              <a:blipFill>
                <a:blip r:embed="rId3"/>
                <a:stretch>
                  <a:fillRect l="-728" t="-1127" r="-504" b="-2899"/>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68CCD674-E40C-0B3E-6821-3AD49532C315}"/>
              </a:ext>
            </a:extLst>
          </p:cNvPr>
          <p:cNvSpPr txBox="1"/>
          <p:nvPr/>
        </p:nvSpPr>
        <p:spPr>
          <a:xfrm>
            <a:off x="0" y="6611779"/>
            <a:ext cx="10130984" cy="246221"/>
          </a:xfrm>
          <a:prstGeom prst="rect">
            <a:avLst/>
          </a:prstGeom>
          <a:noFill/>
        </p:spPr>
        <p:txBody>
          <a:bodyPr wrap="square" rtlCol="0">
            <a:spAutoFit/>
          </a:bodyPr>
          <a:lstStyle/>
          <a:p>
            <a:r>
              <a:rPr lang="en-GB" sz="1000" baseline="30000" dirty="0"/>
              <a:t>1</a:t>
            </a:r>
            <a:r>
              <a:rPr lang="en-GB" sz="1000" dirty="0"/>
              <a:t>L. Gurung et al,</a:t>
            </a:r>
            <a:r>
              <a:rPr lang="en-US" sz="1000" dirty="0"/>
              <a:t> Phys. Rev. A </a:t>
            </a:r>
            <a:r>
              <a:rPr lang="en-US" sz="1000" b="1" dirty="0"/>
              <a:t>103</a:t>
            </a:r>
            <a:r>
              <a:rPr lang="en-US" sz="1000" dirty="0"/>
              <a:t>, 042805 (2021).</a:t>
            </a:r>
            <a:endParaRPr lang="en-GB" sz="1000" dirty="0"/>
          </a:p>
        </p:txBody>
      </p:sp>
    </p:spTree>
    <p:extLst>
      <p:ext uri="{BB962C8B-B14F-4D97-AF65-F5344CB8AC3E}">
        <p14:creationId xmlns:p14="http://schemas.microsoft.com/office/powerpoint/2010/main" val="1740346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B505D-BD1F-C804-FC23-7FAD658C71DC}"/>
              </a:ext>
            </a:extLst>
          </p:cNvPr>
          <p:cNvSpPr>
            <a:spLocks noGrp="1"/>
          </p:cNvSpPr>
          <p:nvPr>
            <p:ph type="title"/>
          </p:nvPr>
        </p:nvSpPr>
        <p:spPr/>
        <p:txBody>
          <a:bodyPr/>
          <a:lstStyle/>
          <a:p>
            <a:r>
              <a:rPr lang="en-US" dirty="0"/>
              <a:t>Ongoing work</a:t>
            </a:r>
            <a:endParaRPr lang="en-GB" dirty="0"/>
          </a:p>
        </p:txBody>
      </p:sp>
      <p:sp>
        <p:nvSpPr>
          <p:cNvPr id="4" name="Text Placeholder 3">
            <a:extLst>
              <a:ext uri="{FF2B5EF4-FFF2-40B4-BE49-F238E27FC236}">
                <a16:creationId xmlns:a16="http://schemas.microsoft.com/office/drawing/2014/main" id="{F59DAF6C-C16E-9321-084E-0F8836B0EB49}"/>
              </a:ext>
            </a:extLst>
          </p:cNvPr>
          <p:cNvSpPr>
            <a:spLocks noGrp="1"/>
          </p:cNvSpPr>
          <p:nvPr>
            <p:ph type="body" sz="quarter" idx="15"/>
          </p:nvPr>
        </p:nvSpPr>
        <p:spPr>
          <a:xfrm>
            <a:off x="360001" y="1722222"/>
            <a:ext cx="4192950" cy="1527972"/>
          </a:xfrm>
        </p:spPr>
        <p:txBody>
          <a:bodyPr/>
          <a:lstStyle/>
          <a:p>
            <a:pPr>
              <a:buFont typeface="Wingdings" panose="05000000000000000000" pitchFamily="2" charset="2"/>
              <a:buChar char="§"/>
            </a:pPr>
            <a:r>
              <a:rPr lang="en-US" dirty="0"/>
              <a:t>Continue development of Zeeman mixing and line shape models</a:t>
            </a:r>
          </a:p>
          <a:p>
            <a:pPr>
              <a:buFont typeface="Wingdings" panose="05000000000000000000" pitchFamily="2" charset="2"/>
              <a:buChar char="§"/>
            </a:pPr>
            <a:r>
              <a:rPr lang="en-US" dirty="0"/>
              <a:t>Continue with measurements at a range of powers</a:t>
            </a:r>
          </a:p>
        </p:txBody>
      </p:sp>
      <p:pic>
        <p:nvPicPr>
          <p:cNvPr id="5" name="Picture 2" descr="GroupPhoto2023">
            <a:extLst>
              <a:ext uri="{FF2B5EF4-FFF2-40B4-BE49-F238E27FC236}">
                <a16:creationId xmlns:a16="http://schemas.microsoft.com/office/drawing/2014/main" id="{27584147-C256-4F78-B8A1-0158226111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949" t="33071" r="14488" b="9306"/>
          <a:stretch/>
        </p:blipFill>
        <p:spPr bwMode="auto">
          <a:xfrm>
            <a:off x="4943106" y="541732"/>
            <a:ext cx="3581400" cy="35939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Two men holding glasses with alcohol">
            <a:extLst>
              <a:ext uri="{FF2B5EF4-FFF2-40B4-BE49-F238E27FC236}">
                <a16:creationId xmlns:a16="http://schemas.microsoft.com/office/drawing/2014/main" id="{BEE068DE-2186-E373-5D69-568551128559}"/>
              </a:ext>
            </a:extLst>
          </p:cNvPr>
          <p:cNvPicPr>
            <a:picLocks noChangeAspect="1"/>
          </p:cNvPicPr>
          <p:nvPr/>
        </p:nvPicPr>
        <p:blipFill rotWithShape="1">
          <a:blip r:embed="rId3"/>
          <a:srcRect t="26667" b="9129"/>
          <a:stretch/>
        </p:blipFill>
        <p:spPr>
          <a:xfrm>
            <a:off x="8524506" y="3732785"/>
            <a:ext cx="3667494" cy="3139616"/>
          </a:xfrm>
          <a:prstGeom prst="rect">
            <a:avLst/>
          </a:prstGeom>
        </p:spPr>
      </p:pic>
      <p:sp>
        <p:nvSpPr>
          <p:cNvPr id="7" name="TextBox 6">
            <a:extLst>
              <a:ext uri="{FF2B5EF4-FFF2-40B4-BE49-F238E27FC236}">
                <a16:creationId xmlns:a16="http://schemas.microsoft.com/office/drawing/2014/main" id="{1FA6F527-6862-2428-6C2F-C2A9EF3B5F43}"/>
              </a:ext>
            </a:extLst>
          </p:cNvPr>
          <p:cNvSpPr txBox="1"/>
          <p:nvPr/>
        </p:nvSpPr>
        <p:spPr>
          <a:xfrm>
            <a:off x="8766551" y="1715900"/>
            <a:ext cx="3183403" cy="769441"/>
          </a:xfrm>
          <a:prstGeom prst="rect">
            <a:avLst/>
          </a:prstGeom>
          <a:noFill/>
        </p:spPr>
        <p:txBody>
          <a:bodyPr wrap="square" rtlCol="0">
            <a:spAutoFit/>
          </a:bodyPr>
          <a:lstStyle/>
          <a:p>
            <a:pPr algn="l"/>
            <a:r>
              <a:rPr lang="en-US" sz="4400" b="1" dirty="0">
                <a:latin typeface="+mj-lt"/>
              </a:rPr>
              <a:t>Thank you!</a:t>
            </a:r>
            <a:endParaRPr lang="en-GB" sz="4400" b="1" dirty="0">
              <a:latin typeface="+mj-lt"/>
            </a:endParaRPr>
          </a:p>
        </p:txBody>
      </p:sp>
      <p:sp>
        <p:nvSpPr>
          <p:cNvPr id="3" name="TextBox 2">
            <a:extLst>
              <a:ext uri="{FF2B5EF4-FFF2-40B4-BE49-F238E27FC236}">
                <a16:creationId xmlns:a16="http://schemas.microsoft.com/office/drawing/2014/main" id="{B0FD654D-2FB2-C23B-3D3F-5102E7C7D6B1}"/>
              </a:ext>
            </a:extLst>
          </p:cNvPr>
          <p:cNvSpPr txBox="1"/>
          <p:nvPr/>
        </p:nvSpPr>
        <p:spPr>
          <a:xfrm>
            <a:off x="5362215" y="4266305"/>
            <a:ext cx="3162291" cy="461665"/>
          </a:xfrm>
          <a:prstGeom prst="rect">
            <a:avLst/>
          </a:prstGeom>
          <a:noFill/>
        </p:spPr>
        <p:txBody>
          <a:bodyPr wrap="square" rtlCol="0">
            <a:spAutoFit/>
          </a:bodyPr>
          <a:lstStyle/>
          <a:p>
            <a:pPr algn="l"/>
            <a:r>
              <a:rPr lang="en-US" sz="2400" dirty="0"/>
              <a:t>@PsSpectroscopy</a:t>
            </a:r>
          </a:p>
        </p:txBody>
      </p:sp>
      <p:pic>
        <p:nvPicPr>
          <p:cNvPr id="9" name="Picture 8" descr="A qr code on a white background&#10;&#10;Description automatically generated">
            <a:extLst>
              <a:ext uri="{FF2B5EF4-FFF2-40B4-BE49-F238E27FC236}">
                <a16:creationId xmlns:a16="http://schemas.microsoft.com/office/drawing/2014/main" id="{0B7ABE15-0342-EA55-52B3-1028408EEB10}"/>
              </a:ext>
            </a:extLst>
          </p:cNvPr>
          <p:cNvPicPr>
            <a:picLocks noChangeAspect="1"/>
          </p:cNvPicPr>
          <p:nvPr/>
        </p:nvPicPr>
        <p:blipFill>
          <a:blip r:embed="rId4"/>
          <a:stretch>
            <a:fillRect/>
          </a:stretch>
        </p:blipFill>
        <p:spPr>
          <a:xfrm>
            <a:off x="5908539" y="4858622"/>
            <a:ext cx="1769625" cy="1792204"/>
          </a:xfrm>
          <a:prstGeom prst="rect">
            <a:avLst/>
          </a:prstGeom>
        </p:spPr>
      </p:pic>
      <p:sp>
        <p:nvSpPr>
          <p:cNvPr id="8" name="Title 1">
            <a:extLst>
              <a:ext uri="{FF2B5EF4-FFF2-40B4-BE49-F238E27FC236}">
                <a16:creationId xmlns:a16="http://schemas.microsoft.com/office/drawing/2014/main" id="{C01ECE49-5CF1-9A2B-37F9-F499C88F6823}"/>
              </a:ext>
            </a:extLst>
          </p:cNvPr>
          <p:cNvSpPr txBox="1">
            <a:spLocks/>
          </p:cNvSpPr>
          <p:nvPr/>
        </p:nvSpPr>
        <p:spPr bwMode="auto">
          <a:xfrm>
            <a:off x="360001" y="3934593"/>
            <a:ext cx="899990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lnSpc>
                <a:spcPct val="90000"/>
              </a:lnSpc>
              <a:spcBef>
                <a:spcPct val="0"/>
              </a:spcBef>
              <a:spcAft>
                <a:spcPct val="0"/>
              </a:spcAft>
              <a:defRPr sz="4400" b="1" i="0" kern="1200" baseline="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400">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400">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400">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400">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400">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400">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400">
                <a:solidFill>
                  <a:schemeClr val="tx1"/>
                </a:solidFill>
                <a:latin typeface="Arial" panose="020B0604020202020204" pitchFamily="34" charset="0"/>
              </a:defRPr>
            </a:lvl9pPr>
          </a:lstStyle>
          <a:p>
            <a:r>
              <a:rPr lang="en-US" dirty="0"/>
              <a:t>Future plans</a:t>
            </a:r>
            <a:endParaRPr lang="en-GB" dirty="0"/>
          </a:p>
        </p:txBody>
      </p:sp>
      <p:sp>
        <p:nvSpPr>
          <p:cNvPr id="10" name="TextBox 9">
            <a:extLst>
              <a:ext uri="{FF2B5EF4-FFF2-40B4-BE49-F238E27FC236}">
                <a16:creationId xmlns:a16="http://schemas.microsoft.com/office/drawing/2014/main" id="{6B7EE775-1901-6CEB-59AC-0E6C5640F3F7}"/>
              </a:ext>
            </a:extLst>
          </p:cNvPr>
          <p:cNvSpPr txBox="1"/>
          <p:nvPr/>
        </p:nvSpPr>
        <p:spPr>
          <a:xfrm>
            <a:off x="360000" y="4727970"/>
            <a:ext cx="4906199" cy="1477328"/>
          </a:xfrm>
          <a:prstGeom prst="rect">
            <a:avLst/>
          </a:prstGeom>
          <a:noFill/>
        </p:spPr>
        <p:txBody>
          <a:bodyPr wrap="square" rtlCol="0">
            <a:spAutoFit/>
          </a:bodyPr>
          <a:lstStyle/>
          <a:p>
            <a:pPr marL="342900" indent="-342900">
              <a:buFont typeface="Wingdings" panose="05000000000000000000" pitchFamily="2" charset="2"/>
              <a:buChar char="§"/>
            </a:pPr>
            <a:r>
              <a:rPr lang="en-US" sz="2400" dirty="0"/>
              <a:t>Slower Ps</a:t>
            </a:r>
          </a:p>
          <a:p>
            <a:pPr marL="342900" indent="-342900">
              <a:buFont typeface="Wingdings" panose="05000000000000000000" pitchFamily="2" charset="2"/>
              <a:buChar char="§"/>
            </a:pPr>
            <a:r>
              <a:rPr lang="en-GB" sz="2400" dirty="0"/>
              <a:t>Production of polarized Ps using microwave or laser selection</a:t>
            </a:r>
          </a:p>
          <a:p>
            <a:pPr algn="l"/>
            <a:endParaRPr lang="en-GB" dirty="0"/>
          </a:p>
        </p:txBody>
      </p:sp>
    </p:spTree>
    <p:extLst>
      <p:ext uri="{BB962C8B-B14F-4D97-AF65-F5344CB8AC3E}">
        <p14:creationId xmlns:p14="http://schemas.microsoft.com/office/powerpoint/2010/main" val="105427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ltUpDiag">
          <a:fgClr>
            <a:srgbClr val="00B0F0"/>
          </a:fgClr>
          <a:bgClr>
            <a:schemeClr val="bg1"/>
          </a:bgClr>
        </a:patt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2D527CE-7750-D7BD-7884-B16483AF9E0A}"/>
              </a:ext>
            </a:extLst>
          </p:cNvPr>
          <p:cNvSpPr>
            <a:spLocks noGrp="1"/>
          </p:cNvSpPr>
          <p:nvPr>
            <p:ph type="title"/>
          </p:nvPr>
        </p:nvSpPr>
        <p:spPr>
          <a:xfrm>
            <a:off x="0" y="2300287"/>
            <a:ext cx="7560000" cy="2257425"/>
          </a:xfrm>
        </p:spPr>
        <p:txBody>
          <a:bodyPr/>
          <a:lstStyle/>
          <a:p>
            <a:r>
              <a:rPr lang="en-US" sz="2000" dirty="0">
                <a:solidFill>
                  <a:srgbClr val="000000"/>
                </a:solidFill>
              </a:rPr>
              <a:t>R. E. Sheldon, K. P. Habdas, S. D. Hogan and D. B. Cassidy</a:t>
            </a:r>
            <a:br>
              <a:rPr lang="en-US" sz="2000" dirty="0">
                <a:solidFill>
                  <a:srgbClr val="000000"/>
                </a:solidFill>
              </a:rPr>
            </a:br>
            <a:r>
              <a:rPr lang="en-US" sz="2000" b="0" i="0" dirty="0">
                <a:solidFill>
                  <a:srgbClr val="000000"/>
                </a:solidFill>
                <a:effectLst/>
              </a:rPr>
              <a:t>Department of Physics and Astronomy, University College London, Gower Street, London, WC1E 6BT, United Kingdom</a:t>
            </a:r>
            <a:br>
              <a:rPr lang="en-US" sz="2000" b="0" i="0" dirty="0">
                <a:solidFill>
                  <a:srgbClr val="000000"/>
                </a:solidFill>
                <a:effectLst/>
              </a:rPr>
            </a:br>
            <a:br>
              <a:rPr lang="en-US" sz="2000" b="0" dirty="0">
                <a:solidFill>
                  <a:srgbClr val="000000"/>
                </a:solidFill>
              </a:rPr>
            </a:br>
            <a:r>
              <a:rPr lang="en-US" sz="2000" i="0" dirty="0">
                <a:solidFill>
                  <a:srgbClr val="000000"/>
                </a:solidFill>
                <a:effectLst/>
              </a:rPr>
              <a:t>J. P</a:t>
            </a:r>
            <a:r>
              <a:rPr lang="en-GB" sz="2000" i="0" dirty="0">
                <a:solidFill>
                  <a:srgbClr val="000000"/>
                </a:solidFill>
                <a:effectLst/>
              </a:rPr>
              <a:t>é</a:t>
            </a:r>
            <a:r>
              <a:rPr lang="en-US" sz="2000" i="0" dirty="0">
                <a:solidFill>
                  <a:srgbClr val="000000"/>
                </a:solidFill>
                <a:effectLst/>
              </a:rPr>
              <a:t>rez-R</a:t>
            </a:r>
            <a:r>
              <a:rPr lang="en-GB" sz="2000" i="0" dirty="0">
                <a:solidFill>
                  <a:srgbClr val="000000"/>
                </a:solidFill>
                <a:effectLst/>
              </a:rPr>
              <a:t>í</a:t>
            </a:r>
            <a:r>
              <a:rPr lang="en-US" sz="2000" i="0" dirty="0" err="1">
                <a:solidFill>
                  <a:srgbClr val="000000"/>
                </a:solidFill>
                <a:effectLst/>
              </a:rPr>
              <a:t>os</a:t>
            </a:r>
            <a:br>
              <a:rPr lang="en-US" sz="2000" dirty="0">
                <a:solidFill>
                  <a:srgbClr val="000000"/>
                </a:solidFill>
              </a:rPr>
            </a:br>
            <a:r>
              <a:rPr lang="en-US" sz="2000" b="0" i="0" dirty="0">
                <a:solidFill>
                  <a:srgbClr val="000000"/>
                </a:solidFill>
                <a:effectLst/>
              </a:rPr>
              <a:t>Department of Physics and Astronomy, Stony Brook University, Stony Brook, New York 11794, US</a:t>
            </a:r>
            <a:br>
              <a:rPr lang="en-US" sz="2000" dirty="0">
                <a:solidFill>
                  <a:srgbClr val="000000"/>
                </a:solidFill>
              </a:rPr>
            </a:br>
            <a:endParaRPr lang="en-GB" sz="2000" dirty="0"/>
          </a:p>
        </p:txBody>
      </p:sp>
    </p:spTree>
    <p:extLst>
      <p:ext uri="{BB962C8B-B14F-4D97-AF65-F5344CB8AC3E}">
        <p14:creationId xmlns:p14="http://schemas.microsoft.com/office/powerpoint/2010/main" val="3888832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descr="Heading"/>
          <p:cNvSpPr>
            <a:spLocks noGrp="1"/>
          </p:cNvSpPr>
          <p:nvPr>
            <p:ph type="title"/>
          </p:nvPr>
        </p:nvSpPr>
        <p:spPr/>
        <p:txBody>
          <a:bodyPr/>
          <a:lstStyle/>
          <a:p>
            <a:r>
              <a:rPr lang="en-US" dirty="0"/>
              <a:t>Positronium (Ps)</a:t>
            </a:r>
            <a:endParaRPr lang="en-GB" dirty="0"/>
          </a:p>
        </p:txBody>
      </p:sp>
      <mc:AlternateContent xmlns:mc="http://schemas.openxmlformats.org/markup-compatibility/2006" xmlns:a14="http://schemas.microsoft.com/office/drawing/2010/main">
        <mc:Choice Requires="a14">
          <p:sp>
            <p:nvSpPr>
              <p:cNvPr id="5" name="Text Placeholder 4" descr="Text"/>
              <p:cNvSpPr>
                <a:spLocks noGrp="1"/>
              </p:cNvSpPr>
              <p:nvPr>
                <p:ph type="body" sz="quarter" idx="13"/>
              </p:nvPr>
            </p:nvSpPr>
            <p:spPr>
              <a:xfrm>
                <a:off x="360000" y="2451149"/>
                <a:ext cx="10674349" cy="3546001"/>
              </a:xfrm>
            </p:spPr>
            <p:txBody>
              <a:bodyPr/>
              <a:lstStyle/>
              <a:p>
                <a:pPr>
                  <a:buFont typeface="Wingdings" panose="05000000000000000000" pitchFamily="2" charset="2"/>
                  <a:buChar char="§"/>
                </a:pPr>
                <a:r>
                  <a:rPr lang="en-US" dirty="0"/>
                  <a:t>The bound state of an electron and a positron.</a:t>
                </a:r>
              </a:p>
              <a:p>
                <a:pPr>
                  <a:buFont typeface="Wingdings" panose="05000000000000000000" pitchFamily="2" charset="2"/>
                  <a:buChar char="§"/>
                </a:pPr>
                <a:r>
                  <a:rPr lang="en-US" dirty="0"/>
                  <a:t>Hydrogenic atom.</a:t>
                </a:r>
                <a:r>
                  <a:rPr lang="en-US" sz="2400" dirty="0"/>
                  <a:t>	</a:t>
                </a:r>
                <a:r>
                  <a:rPr lang="en-US" dirty="0"/>
                  <a:t>			</a:t>
                </a:r>
              </a:p>
              <a:p>
                <a:pPr>
                  <a:buFont typeface="Wingdings" panose="05000000000000000000" pitchFamily="2" charset="2"/>
                  <a:buChar char="§"/>
                </a:pPr>
                <a:r>
                  <a:rPr lang="en-US" dirty="0"/>
                  <a:t>Fine structure unlike hydrogen (annihilation, spin-orbit coupling, spin-spin interactions).</a:t>
                </a:r>
              </a:p>
              <a:p>
                <a:pPr>
                  <a:buFont typeface="Wingdings" panose="05000000000000000000" pitchFamily="2" charset="2"/>
                  <a:buChar char="§"/>
                </a:pPr>
                <a:r>
                  <a:rPr lang="en-US" dirty="0"/>
                  <a:t>Purely leptonic, ideal system for testing bound state QED theory.</a:t>
                </a:r>
              </a:p>
              <a:p>
                <a:pPr>
                  <a:buFont typeface="Wingdings" panose="05000000000000000000" pitchFamily="2" charset="2"/>
                  <a:buChar char="§"/>
                </a:pPr>
                <a:r>
                  <a:rPr lang="en-GB" dirty="0"/>
                  <a:t>Has eigenstates of </a:t>
                </a:r>
                <a14:m>
                  <m:oMath xmlns:m="http://schemas.openxmlformats.org/officeDocument/2006/math">
                    <m:r>
                      <a:rPr lang="en-US" b="0" i="1" smtClean="0">
                        <a:latin typeface="Cambria Math" panose="02040503050406030204" pitchFamily="18" charset="0"/>
                      </a:rPr>
                      <m:t>𝐶</m:t>
                    </m:r>
                  </m:oMath>
                </a14:m>
                <a:r>
                  <a:rPr lang="en-GB" dirty="0"/>
                  <a:t> (charge conjugation) and </a:t>
                </a:r>
                <a14:m>
                  <m:oMath xmlns:m="http://schemas.openxmlformats.org/officeDocument/2006/math">
                    <m:r>
                      <a:rPr lang="en-US" b="0" i="1" smtClean="0">
                        <a:latin typeface="Cambria Math" panose="02040503050406030204" pitchFamily="18" charset="0"/>
                      </a:rPr>
                      <m:t>𝐶𝑃</m:t>
                    </m:r>
                  </m:oMath>
                </a14:m>
                <a:r>
                  <a:rPr lang="en-GB" dirty="0"/>
                  <a:t> (charge conjugation and parity) - ideal for testing fundamental symmetries.</a:t>
                </a:r>
              </a:p>
              <a:p>
                <a:endParaRPr lang="en-GB" dirty="0"/>
              </a:p>
            </p:txBody>
          </p:sp>
        </mc:Choice>
        <mc:Fallback xmlns="">
          <p:sp>
            <p:nvSpPr>
              <p:cNvPr id="5" name="Text Placeholder 4" descr="Text"/>
              <p:cNvSpPr>
                <a:spLocks noGrp="1" noRot="1" noChangeAspect="1" noMove="1" noResize="1" noEditPoints="1" noAdjustHandles="1" noChangeArrowheads="1" noChangeShapeType="1" noTextEdit="1"/>
              </p:cNvSpPr>
              <p:nvPr>
                <p:ph type="body" sz="quarter" idx="13"/>
              </p:nvPr>
            </p:nvSpPr>
            <p:spPr>
              <a:xfrm>
                <a:off x="360000" y="2451149"/>
                <a:ext cx="10674349" cy="3546001"/>
              </a:xfrm>
              <a:blipFill>
                <a:blip r:embed="rId2"/>
                <a:stretch>
                  <a:fillRect l="-1599" t="-3436"/>
                </a:stretch>
              </a:blipFill>
            </p:spPr>
            <p:txBody>
              <a:bodyPr/>
              <a:lstStyle/>
              <a:p>
                <a:r>
                  <a:rPr lang="en-GB">
                    <a:noFill/>
                  </a:rPr>
                  <a:t> </a:t>
                </a:r>
              </a:p>
            </p:txBody>
          </p:sp>
        </mc:Fallback>
      </mc:AlternateContent>
    </p:spTree>
    <p:extLst>
      <p:ext uri="{BB962C8B-B14F-4D97-AF65-F5344CB8AC3E}">
        <p14:creationId xmlns:p14="http://schemas.microsoft.com/office/powerpoint/2010/main" val="1584577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BDFDE-01B1-34C2-2D00-084E6305A7D1}"/>
              </a:ext>
            </a:extLst>
          </p:cNvPr>
          <p:cNvSpPr>
            <a:spLocks noGrp="1"/>
          </p:cNvSpPr>
          <p:nvPr>
            <p:ph type="title"/>
          </p:nvPr>
        </p:nvSpPr>
        <p:spPr/>
        <p:txBody>
          <a:bodyPr/>
          <a:lstStyle/>
          <a:p>
            <a:r>
              <a:rPr lang="en-US" dirty="0"/>
              <a:t>Ps n = 2 transition measurements</a:t>
            </a:r>
            <a:endParaRPr lang="en-GB"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2E82356-0241-89A4-C669-B3617427FA2F}"/>
                  </a:ext>
                </a:extLst>
              </p:cNvPr>
              <p:cNvSpPr>
                <a:spLocks noGrp="1"/>
              </p:cNvSpPr>
              <p:nvPr>
                <p:ph type="body" sz="quarter" idx="13"/>
              </p:nvPr>
            </p:nvSpPr>
            <p:spPr>
              <a:xfrm>
                <a:off x="360000" y="2412000"/>
                <a:ext cx="10439064" cy="3251821"/>
              </a:xfrm>
            </p:spPr>
            <p:txBody>
              <a:bodyPr/>
              <a:lstStyle/>
              <a:p>
                <a:pPr>
                  <a:buFont typeface="Wingdings" panose="05000000000000000000" pitchFamily="2" charset="2"/>
                  <a:buChar char="§"/>
                </a:pPr>
                <a:r>
                  <a:rPr lang="en-US" dirty="0"/>
                  <a:t>Measurements of Ps energy levels are much less precise than theory.</a:t>
                </a:r>
              </a:p>
              <a:p>
                <a:pPr>
                  <a:buFont typeface="Wingdings" panose="05000000000000000000" pitchFamily="2" charset="2"/>
                  <a:buChar char="§"/>
                </a:pP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2 </m:t>
                        </m:r>
                      </m:e>
                      <m:sup>
                        <m:r>
                          <a:rPr lang="en-US" b="0" i="1" smtClean="0">
                            <a:latin typeface="Cambria Math" panose="02040503050406030204" pitchFamily="18" charset="0"/>
                          </a:rPr>
                          <m:t>3</m:t>
                        </m:r>
                      </m:sup>
                    </m:sSup>
                    <m:sSub>
                      <m:sSubPr>
                        <m:ctrlPr>
                          <a:rPr lang="en-US" b="0" i="1" smtClean="0">
                            <a:latin typeface="Cambria Math" panose="02040503050406030204" pitchFamily="18" charset="0"/>
                          </a:rPr>
                        </m:ctrlPr>
                      </m:sSubPr>
                      <m:e>
                        <m:r>
                          <m:rPr>
                            <m:nor/>
                          </m:rPr>
                          <a:rPr lang="en-US" b="0" i="0" smtClean="0">
                            <a:latin typeface="Cambria Math" panose="02040503050406030204" pitchFamily="18" charset="0"/>
                          </a:rPr>
                          <m:t>S</m:t>
                        </m:r>
                      </m:e>
                      <m:sub>
                        <m:r>
                          <a:rPr lang="en-US" b="0" i="1" smtClean="0">
                            <a:latin typeface="Cambria Math" panose="02040503050406030204" pitchFamily="18" charset="0"/>
                          </a:rPr>
                          <m:t>1</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2 </m:t>
                        </m:r>
                      </m:e>
                      <m:sup>
                        <m:r>
                          <a:rPr lang="en-US" b="0" i="1" smtClean="0">
                            <a:latin typeface="Cambria Math" panose="02040503050406030204" pitchFamily="18" charset="0"/>
                          </a:rPr>
                          <m:t>2</m:t>
                        </m:r>
                        <m:r>
                          <m:rPr>
                            <m:sty m:val="p"/>
                          </m:rPr>
                          <a:rPr lang="en-US" b="0" i="0" smtClean="0">
                            <a:latin typeface="Cambria Math" panose="02040503050406030204" pitchFamily="18" charset="0"/>
                          </a:rPr>
                          <m:t>S</m:t>
                        </m:r>
                        <m:r>
                          <a:rPr lang="en-US" b="0" i="1" smtClean="0">
                            <a:latin typeface="Cambria Math" panose="02040503050406030204" pitchFamily="18" charset="0"/>
                          </a:rPr>
                          <m:t>+1</m:t>
                        </m:r>
                      </m:sup>
                    </m:sSup>
                    <m:sSub>
                      <m:sSubPr>
                        <m:ctrlPr>
                          <a:rPr lang="en-US" b="0" i="1" smtClean="0">
                            <a:latin typeface="Cambria Math" panose="02040503050406030204" pitchFamily="18" charset="0"/>
                          </a:rPr>
                        </m:ctrlPr>
                      </m:sSubPr>
                      <m:e>
                        <m:r>
                          <m:rPr>
                            <m:nor/>
                          </m:rPr>
                          <a:rPr lang="en-US" b="0" i="0" smtClean="0">
                            <a:latin typeface="Cambria Math" panose="02040503050406030204" pitchFamily="18" charset="0"/>
                          </a:rPr>
                          <m:t>P</m:t>
                        </m:r>
                      </m:e>
                      <m:sub>
                        <m:r>
                          <a:rPr lang="en-US" b="0" i="1" smtClean="0">
                            <a:latin typeface="Cambria Math" panose="02040503050406030204" pitchFamily="18" charset="0"/>
                          </a:rPr>
                          <m:t>𝐽</m:t>
                        </m:r>
                      </m:sub>
                    </m:sSub>
                  </m:oMath>
                </a14:m>
                <a:r>
                  <a:rPr lang="en-US" dirty="0"/>
                  <a:t> (J = 0, 1, 2) intervals: </a:t>
                </a:r>
              </a:p>
              <a:p>
                <a:pPr lvl="5">
                  <a:buFont typeface="Wingdings" panose="05000000000000000000" pitchFamily="2" charset="2"/>
                  <a:buChar char="§"/>
                </a:pPr>
                <a:r>
                  <a:rPr lang="en-US" sz="2400" dirty="0"/>
                  <a:t>Uncertainty in theory = 80 kHz</a:t>
                </a:r>
                <a:r>
                  <a:rPr lang="en-US" sz="2400" baseline="30000" dirty="0"/>
                  <a:t>1</a:t>
                </a:r>
                <a:r>
                  <a:rPr lang="en-US" sz="2400" dirty="0"/>
                  <a:t>.</a:t>
                </a:r>
              </a:p>
              <a:p>
                <a:pPr lvl="5">
                  <a:buFont typeface="Wingdings" panose="05000000000000000000" pitchFamily="2" charset="2"/>
                  <a:buChar char="§"/>
                </a:pPr>
                <a:r>
                  <a:rPr lang="en-US" sz="2400" dirty="0"/>
                  <a:t>Until recently, experimental uncertainties &gt; 1 </a:t>
                </a:r>
                <a:r>
                  <a:rPr lang="en-US" sz="2400" dirty="0" err="1"/>
                  <a:t>MHz.</a:t>
                </a:r>
                <a:endParaRPr lang="en-US" sz="2400" dirty="0"/>
              </a:p>
              <a:p>
                <a:pPr lvl="4">
                  <a:buSzPct val="100000"/>
                  <a:buFont typeface="Wingdings" panose="05000000000000000000" pitchFamily="2" charset="2"/>
                  <a:buChar char="§"/>
                </a:pPr>
                <a:r>
                  <a:rPr lang="en-US" sz="2400" dirty="0"/>
                  <a:t>Difficulties:</a:t>
                </a:r>
              </a:p>
              <a:p>
                <a:pPr lvl="5">
                  <a:buSzPct val="100000"/>
                  <a:buFont typeface="Wingdings" panose="05000000000000000000" pitchFamily="2" charset="2"/>
                  <a:buChar char="§"/>
                </a:pPr>
                <a:r>
                  <a:rPr lang="en-US" sz="2400" dirty="0"/>
                  <a:t>Hard to produce in large numbers.</a:t>
                </a:r>
              </a:p>
              <a:p>
                <a:pPr lvl="5">
                  <a:buSzPct val="100000"/>
                  <a:buFont typeface="Wingdings" panose="05000000000000000000" pitchFamily="2" charset="2"/>
                  <a:buChar char="§"/>
                </a:pPr>
                <a:r>
                  <a:rPr lang="en-US" sz="2400" dirty="0"/>
                  <a:t>Very fast (doppler broadening, transit time broadening).</a:t>
                </a:r>
              </a:p>
              <a:p>
                <a:pPr lvl="5">
                  <a:buSzPct val="100000"/>
                  <a:buFont typeface="Wingdings" panose="05000000000000000000" pitchFamily="2" charset="2"/>
                  <a:buChar char="§"/>
                </a:pPr>
                <a:r>
                  <a:rPr lang="en-US" sz="2400" dirty="0"/>
                  <a:t>Unstable against annihilation.</a:t>
                </a:r>
              </a:p>
            </p:txBody>
          </p:sp>
        </mc:Choice>
        <mc:Fallback xmlns="">
          <p:sp>
            <p:nvSpPr>
              <p:cNvPr id="3" name="Text Placeholder 2">
                <a:extLst>
                  <a:ext uri="{FF2B5EF4-FFF2-40B4-BE49-F238E27FC236}">
                    <a16:creationId xmlns:a16="http://schemas.microsoft.com/office/drawing/2014/main" id="{62E82356-0241-89A4-C669-B3617427FA2F}"/>
                  </a:ext>
                </a:extLst>
              </p:cNvPr>
              <p:cNvSpPr>
                <a:spLocks noGrp="1" noRot="1" noChangeAspect="1" noMove="1" noResize="1" noEditPoints="1" noAdjustHandles="1" noChangeArrowheads="1" noChangeShapeType="1" noTextEdit="1"/>
              </p:cNvSpPr>
              <p:nvPr>
                <p:ph type="body" sz="quarter" idx="13"/>
              </p:nvPr>
            </p:nvSpPr>
            <p:spPr>
              <a:xfrm>
                <a:off x="360000" y="2412000"/>
                <a:ext cx="10439064" cy="3251821"/>
              </a:xfrm>
              <a:blipFill>
                <a:blip r:embed="rId3"/>
                <a:stretch>
                  <a:fillRect l="-1635" t="-3940" b="-4690"/>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B420CA97-1F33-123A-A94C-3EF2BF5407A8}"/>
              </a:ext>
            </a:extLst>
          </p:cNvPr>
          <p:cNvSpPr txBox="1"/>
          <p:nvPr/>
        </p:nvSpPr>
        <p:spPr>
          <a:xfrm>
            <a:off x="0" y="6560233"/>
            <a:ext cx="12192000" cy="276999"/>
          </a:xfrm>
          <a:prstGeom prst="rect">
            <a:avLst/>
          </a:prstGeom>
          <a:noFill/>
        </p:spPr>
        <p:txBody>
          <a:bodyPr wrap="square" rtlCol="0">
            <a:spAutoFit/>
          </a:bodyPr>
          <a:lstStyle/>
          <a:p>
            <a:pPr algn="l"/>
            <a:r>
              <a:rPr lang="en-US" sz="1200" baseline="30000" dirty="0"/>
              <a:t>1</a:t>
            </a:r>
            <a:r>
              <a:rPr lang="en-US" sz="1200" dirty="0"/>
              <a:t> </a:t>
            </a:r>
            <a:r>
              <a:rPr lang="en-GB" sz="1200" dirty="0"/>
              <a:t>A. Czarnecki et al, Phys. Rev. A 59, 4316 (1999).</a:t>
            </a:r>
            <a:endParaRPr lang="en-US" sz="1200" dirty="0"/>
          </a:p>
        </p:txBody>
      </p:sp>
    </p:spTree>
    <p:extLst>
      <p:ext uri="{BB962C8B-B14F-4D97-AF65-F5344CB8AC3E}">
        <p14:creationId xmlns:p14="http://schemas.microsoft.com/office/powerpoint/2010/main" val="291728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10C76-634B-7454-C061-F2AD5161F133}"/>
              </a:ext>
            </a:extLst>
          </p:cNvPr>
          <p:cNvSpPr>
            <a:spLocks noGrp="1"/>
          </p:cNvSpPr>
          <p:nvPr>
            <p:ph type="title"/>
          </p:nvPr>
        </p:nvSpPr>
        <p:spPr>
          <a:xfrm>
            <a:off x="360000" y="899999"/>
            <a:ext cx="6256700" cy="749304"/>
          </a:xfrm>
        </p:spPr>
        <p:txBody>
          <a:bodyPr/>
          <a:lstStyle/>
          <a:p>
            <a:r>
              <a:rPr lang="en-US" dirty="0"/>
              <a:t>State of Ps n = 2 tests</a:t>
            </a:r>
            <a:endParaRPr lang="en-GB" dirty="0"/>
          </a:p>
        </p:txBody>
      </p:sp>
      <mc:AlternateContent xmlns:mc="http://schemas.openxmlformats.org/markup-compatibility/2006" xmlns:a14="http://schemas.microsoft.com/office/drawing/2010/main">
        <mc:Choice Requires="a14">
          <p:graphicFrame>
            <p:nvGraphicFramePr>
              <p:cNvPr id="9" name="Table 8">
                <a:extLst>
                  <a:ext uri="{FF2B5EF4-FFF2-40B4-BE49-F238E27FC236}">
                    <a16:creationId xmlns:a16="http://schemas.microsoft.com/office/drawing/2014/main" id="{A455938F-4073-7EDA-737D-A82DFF35A968}"/>
                  </a:ext>
                </a:extLst>
              </p:cNvPr>
              <p:cNvGraphicFramePr>
                <a:graphicFrameLocks noGrp="1"/>
              </p:cNvGraphicFramePr>
              <p:nvPr>
                <p:extLst>
                  <p:ext uri="{D42A27DB-BD31-4B8C-83A1-F6EECF244321}">
                    <p14:modId xmlns:p14="http://schemas.microsoft.com/office/powerpoint/2010/main" val="1877677250"/>
                  </p:ext>
                </p:extLst>
              </p:nvPr>
            </p:nvGraphicFramePr>
            <p:xfrm>
              <a:off x="210832" y="3184956"/>
              <a:ext cx="7447267" cy="2687320"/>
            </p:xfrm>
            <a:graphic>
              <a:graphicData uri="http://schemas.openxmlformats.org/drawingml/2006/table">
                <a:tbl>
                  <a:tblPr firstRow="1" bandRow="1">
                    <a:tableStyleId>{69C7853C-536D-4A76-A0AE-DD22124D55A5}</a:tableStyleId>
                  </a:tblPr>
                  <a:tblGrid>
                    <a:gridCol w="1371762">
                      <a:extLst>
                        <a:ext uri="{9D8B030D-6E8A-4147-A177-3AD203B41FA5}">
                          <a16:colId xmlns:a16="http://schemas.microsoft.com/office/drawing/2014/main" val="4223708255"/>
                        </a:ext>
                      </a:extLst>
                    </a:gridCol>
                    <a:gridCol w="1802588">
                      <a:extLst>
                        <a:ext uri="{9D8B030D-6E8A-4147-A177-3AD203B41FA5}">
                          <a16:colId xmlns:a16="http://schemas.microsoft.com/office/drawing/2014/main" val="1043557960"/>
                        </a:ext>
                      </a:extLst>
                    </a:gridCol>
                    <a:gridCol w="1436392">
                      <a:extLst>
                        <a:ext uri="{9D8B030D-6E8A-4147-A177-3AD203B41FA5}">
                          <a16:colId xmlns:a16="http://schemas.microsoft.com/office/drawing/2014/main" val="1418369716"/>
                        </a:ext>
                      </a:extLst>
                    </a:gridCol>
                    <a:gridCol w="1530577">
                      <a:extLst>
                        <a:ext uri="{9D8B030D-6E8A-4147-A177-3AD203B41FA5}">
                          <a16:colId xmlns:a16="http://schemas.microsoft.com/office/drawing/2014/main" val="1515713173"/>
                        </a:ext>
                      </a:extLst>
                    </a:gridCol>
                    <a:gridCol w="1305948">
                      <a:extLst>
                        <a:ext uri="{9D8B030D-6E8A-4147-A177-3AD203B41FA5}">
                          <a16:colId xmlns:a16="http://schemas.microsoft.com/office/drawing/2014/main" val="2873136598"/>
                        </a:ext>
                      </a:extLst>
                    </a:gridCol>
                  </a:tblGrid>
                  <a:tr h="370840">
                    <a:tc>
                      <a:txBody>
                        <a:bodyPr/>
                        <a:lstStyle/>
                        <a:p>
                          <a:r>
                            <a:rPr lang="en-US" sz="1600" dirty="0">
                              <a:solidFill>
                                <a:schemeClr val="tx1"/>
                              </a:solidFill>
                            </a:rPr>
                            <a:t>Transition</a:t>
                          </a:r>
                          <a:endParaRPr lang="en-GB" sz="1600" dirty="0">
                            <a:solidFill>
                              <a:schemeClr val="tx1"/>
                            </a:solidFill>
                          </a:endParaRPr>
                        </a:p>
                      </a:txBody>
                      <a:tcPr/>
                    </a:tc>
                    <a:tc>
                      <a:txBody>
                        <a:bodyPr/>
                        <a:lstStyle/>
                        <a:p>
                          <a:r>
                            <a:rPr lang="en-US" sz="1600" dirty="0">
                              <a:solidFill>
                                <a:schemeClr val="tx1"/>
                              </a:solidFill>
                            </a:rPr>
                            <a:t>Measured (MHz)</a:t>
                          </a:r>
                          <a:endParaRPr lang="en-GB" sz="1600" dirty="0">
                            <a:solidFill>
                              <a:schemeClr val="tx1"/>
                            </a:solidFill>
                          </a:endParaRPr>
                        </a:p>
                      </a:txBody>
                      <a:tcPr/>
                    </a:tc>
                    <a:tc>
                      <a:txBody>
                        <a:bodyPr/>
                        <a:lstStyle/>
                        <a:p>
                          <a14:m>
                            <m:oMath xmlns:m="http://schemas.openxmlformats.org/officeDocument/2006/math">
                              <m:sSub>
                                <m:sSubPr>
                                  <m:ctrlPr>
                                    <a:rPr lang="en-US" sz="1600" b="1" i="1" smtClean="0">
                                      <a:solidFill>
                                        <a:schemeClr val="tx1"/>
                                      </a:solidFill>
                                      <a:latin typeface="Cambria Math" panose="02040503050406030204" pitchFamily="18" charset="0"/>
                                    </a:rPr>
                                  </m:ctrlPr>
                                </m:sSubPr>
                                <m:e>
                                  <m:r>
                                    <a:rPr lang="en-US" sz="1600" b="1" smtClean="0">
                                      <a:solidFill>
                                        <a:schemeClr val="tx1"/>
                                      </a:solidFill>
                                      <a:latin typeface="Cambria Math" panose="02040503050406030204" pitchFamily="18" charset="0"/>
                                    </a:rPr>
                                    <m:t>𝚫</m:t>
                                  </m:r>
                                </m:e>
                                <m:sub>
                                  <m:r>
                                    <a:rPr lang="en-US" sz="1600" b="1" i="0" smtClean="0">
                                      <a:solidFill>
                                        <a:schemeClr val="tx1"/>
                                      </a:solidFill>
                                      <a:latin typeface="Cambria Math" panose="02040503050406030204" pitchFamily="18" charset="0"/>
                                    </a:rPr>
                                    <m:t>𝐦𝐞𝐚𝐬</m:t>
                                  </m:r>
                                  <m:r>
                                    <a:rPr lang="en-US" sz="1600" b="1" i="0" smtClean="0">
                                      <a:solidFill>
                                        <a:schemeClr val="tx1"/>
                                      </a:solidFill>
                                      <a:latin typeface="Cambria Math" panose="02040503050406030204" pitchFamily="18" charset="0"/>
                                    </a:rPr>
                                    <m:t>.</m:t>
                                  </m:r>
                                </m:sub>
                              </m:sSub>
                            </m:oMath>
                          </a14:m>
                          <a:r>
                            <a:rPr lang="en-GB" sz="1600" dirty="0">
                              <a:solidFill>
                                <a:schemeClr val="tx1"/>
                              </a:solidFill>
                            </a:rPr>
                            <a:t> (ppm)</a:t>
                          </a:r>
                          <a:endParaRPr lang="en-GB" sz="1600" dirty="0"/>
                        </a:p>
                      </a:txBody>
                      <a:tcPr/>
                    </a:tc>
                    <a:tc>
                      <a:txBody>
                        <a:bodyPr/>
                        <a:lstStyle/>
                        <a:p>
                          <a:r>
                            <a:rPr lang="en-US" sz="1600" dirty="0">
                              <a:solidFill>
                                <a:schemeClr val="tx1"/>
                              </a:solidFill>
                            </a:rPr>
                            <a:t>Theory (MHz)</a:t>
                          </a:r>
                          <a:endParaRPr lang="en-GB" sz="1600" dirty="0">
                            <a:solidFill>
                              <a:schemeClr val="tx1"/>
                            </a:solidFill>
                          </a:endParaRPr>
                        </a:p>
                      </a:txBody>
                      <a:tcPr/>
                    </a:tc>
                    <a:tc>
                      <a:txBody>
                        <a:bodyPr/>
                        <a:lstStyle/>
                        <a:p>
                          <a14:m>
                            <m:oMath xmlns:m="http://schemas.openxmlformats.org/officeDocument/2006/math">
                              <m:sSub>
                                <m:sSubPr>
                                  <m:ctrlPr>
                                    <a:rPr lang="en-US" sz="1600" b="1" i="1" smtClean="0">
                                      <a:solidFill>
                                        <a:schemeClr val="tx1"/>
                                      </a:solidFill>
                                      <a:latin typeface="Cambria Math" panose="02040503050406030204" pitchFamily="18" charset="0"/>
                                    </a:rPr>
                                  </m:ctrlPr>
                                </m:sSubPr>
                                <m:e>
                                  <m:r>
                                    <a:rPr lang="en-US" sz="1600" b="1" smtClean="0">
                                      <a:solidFill>
                                        <a:schemeClr val="tx1"/>
                                      </a:solidFill>
                                      <a:latin typeface="Cambria Math" panose="02040503050406030204" pitchFamily="18" charset="0"/>
                                    </a:rPr>
                                    <m:t>𝚫</m:t>
                                  </m:r>
                                </m:e>
                                <m:sub>
                                  <m:r>
                                    <a:rPr lang="en-US" sz="1600" b="1" smtClean="0">
                                      <a:solidFill>
                                        <a:schemeClr val="tx1"/>
                                      </a:solidFill>
                                      <a:latin typeface="Cambria Math" panose="02040503050406030204" pitchFamily="18" charset="0"/>
                                    </a:rPr>
                                    <m:t>𝐭𝐡𝐞𝐨</m:t>
                                  </m:r>
                                  <m:r>
                                    <a:rPr lang="en-US" sz="1600" b="1" smtClean="0">
                                      <a:solidFill>
                                        <a:schemeClr val="tx1"/>
                                      </a:solidFill>
                                      <a:latin typeface="Cambria Math" panose="02040503050406030204" pitchFamily="18" charset="0"/>
                                    </a:rPr>
                                    <m:t>.</m:t>
                                  </m:r>
                                </m:sub>
                              </m:sSub>
                            </m:oMath>
                          </a14:m>
                          <a:r>
                            <a:rPr lang="en-GB" sz="1600" dirty="0">
                              <a:solidFill>
                                <a:schemeClr val="tx1"/>
                              </a:solidFill>
                            </a:rPr>
                            <a:t> (ppm)</a:t>
                          </a:r>
                        </a:p>
                      </a:txBody>
                      <a:tcPr/>
                    </a:tc>
                    <a:extLst>
                      <a:ext uri="{0D108BD9-81ED-4DB2-BD59-A6C34878D82A}">
                        <a16:rowId xmlns:a16="http://schemas.microsoft.com/office/drawing/2014/main" val="717838120"/>
                      </a:ext>
                    </a:extLst>
                  </a:tr>
                  <a:tr h="370840">
                    <a:tc>
                      <a:txBody>
                        <a:bodyPr/>
                        <a:lstStyle/>
                        <a:p>
                          <a:pPr/>
                          <a14:m>
                            <m:oMathPara xmlns:m="http://schemas.openxmlformats.org/officeDocument/2006/math">
                              <m:oMathParaPr>
                                <m:jc m:val="centerGroup"/>
                              </m:oMathParaPr>
                              <m:oMath xmlns:m="http://schemas.openxmlformats.org/officeDocument/2006/math">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3</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S</m:t>
                                    </m:r>
                                  </m:e>
                                  <m:sub>
                                    <m:r>
                                      <a:rPr lang="en-US" sz="1600" b="0" smtClean="0">
                                        <a:latin typeface="Cambria Math" panose="02040503050406030204" pitchFamily="18" charset="0"/>
                                      </a:rPr>
                                      <m:t>1</m:t>
                                    </m:r>
                                  </m:sub>
                                </m:sSub>
                                <m:r>
                                  <a:rPr lang="en-US" sz="1600" b="0"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3</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P</m:t>
                                    </m:r>
                                  </m:e>
                                  <m:sub>
                                    <m:r>
                                      <a:rPr lang="en-US" sz="1600" b="0" smtClean="0">
                                        <a:latin typeface="Cambria Math" panose="02040503050406030204" pitchFamily="18" charset="0"/>
                                      </a:rPr>
                                      <m:t>0</m:t>
                                    </m:r>
                                  </m:sub>
                                </m:sSub>
                              </m:oMath>
                            </m:oMathPara>
                          </a14:m>
                          <a:endParaRPr lang="en-GB" sz="1600" dirty="0"/>
                        </a:p>
                        <a:p>
                          <a:pPr/>
                          <a14:m>
                            <m:oMathPara xmlns:m="http://schemas.openxmlformats.org/officeDocument/2006/math">
                              <m:oMathParaPr>
                                <m:jc m:val="centerGroup"/>
                              </m:oMathParaPr>
                              <m:oMath xmlns:m="http://schemas.openxmlformats.org/officeDocument/2006/math">
                                <m:r>
                                  <a:rPr lang="en-US" sz="1600" b="0"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smtClean="0">
                                        <a:latin typeface="Cambria Math" panose="02040503050406030204" pitchFamily="18" charset="0"/>
                                      </a:rPr>
                                      <m:t>𝜈</m:t>
                                    </m:r>
                                  </m:e>
                                  <m:sub>
                                    <m:r>
                                      <a:rPr lang="en-US" sz="1600" b="0" smtClean="0">
                                        <a:latin typeface="Cambria Math" panose="02040503050406030204" pitchFamily="18" charset="0"/>
                                      </a:rPr>
                                      <m:t>0</m:t>
                                    </m:r>
                                  </m:sub>
                                </m:sSub>
                                <m:r>
                                  <a:rPr lang="en-US" sz="1600" b="0" smtClean="0">
                                    <a:latin typeface="Cambria Math" panose="02040503050406030204" pitchFamily="18" charset="0"/>
                                  </a:rPr>
                                  <m:t>)</m:t>
                                </m:r>
                              </m:oMath>
                            </m:oMathPara>
                          </a14:m>
                          <a:endParaRPr lang="en-GB" sz="1600" dirty="0"/>
                        </a:p>
                      </a:txBody>
                      <a:tcPr/>
                    </a:tc>
                    <a:tc>
                      <a:txBody>
                        <a:bodyPr/>
                        <a:lstStyle/>
                        <a:p>
                          <a:r>
                            <a:rPr lang="en-GB" sz="1600" dirty="0"/>
                            <a:t>18 499.65(5.2)</a:t>
                          </a:r>
                        </a:p>
                      </a:txBody>
                      <a:tcPr/>
                    </a:tc>
                    <a:tc>
                      <a:txBody>
                        <a:bodyPr/>
                        <a:lstStyle/>
                        <a:p>
                          <a:r>
                            <a:rPr lang="en-US" sz="1600" baseline="0" dirty="0"/>
                            <a:t>230</a:t>
                          </a:r>
                          <a:r>
                            <a:rPr lang="en-US" sz="1600" baseline="30000" dirty="0"/>
                            <a:t>[1]</a:t>
                          </a:r>
                          <a:endParaRPr lang="en-GB" sz="1600" dirty="0"/>
                        </a:p>
                      </a:txBody>
                      <a:tcPr/>
                    </a:tc>
                    <a:tc>
                      <a:txBody>
                        <a:bodyPr/>
                        <a:lstStyle/>
                        <a:p>
                          <a:r>
                            <a:rPr lang="en-US" sz="1600" dirty="0"/>
                            <a:t>18498.25(8)</a:t>
                          </a:r>
                          <a:endParaRPr lang="en-GB" sz="1600" dirty="0"/>
                        </a:p>
                      </a:txBody>
                      <a:tcPr/>
                    </a:tc>
                    <a:tc>
                      <a:txBody>
                        <a:bodyPr/>
                        <a:lstStyle/>
                        <a:p>
                          <a:r>
                            <a:rPr lang="en-US" sz="1600" dirty="0"/>
                            <a:t>4.8</a:t>
                          </a:r>
                          <a:r>
                            <a:rPr lang="en-US" sz="1600" baseline="30000" dirty="0"/>
                            <a:t>[2]</a:t>
                          </a:r>
                          <a:endParaRPr lang="en-GB" sz="1600" dirty="0"/>
                        </a:p>
                      </a:txBody>
                      <a:tcPr/>
                    </a:tc>
                    <a:extLst>
                      <a:ext uri="{0D108BD9-81ED-4DB2-BD59-A6C34878D82A}">
                        <a16:rowId xmlns:a16="http://schemas.microsoft.com/office/drawing/2014/main" val="2819815459"/>
                      </a:ext>
                    </a:extLst>
                  </a:tr>
                  <a:tr h="370840">
                    <a:tc>
                      <a:txBody>
                        <a:bodyPr/>
                        <a:lstStyle/>
                        <a:p>
                          <a:pPr/>
                          <a14:m>
                            <m:oMathPara xmlns:m="http://schemas.openxmlformats.org/officeDocument/2006/math">
                              <m:oMathParaPr>
                                <m:jc m:val="centerGroup"/>
                              </m:oMathParaPr>
                              <m:oMath xmlns:m="http://schemas.openxmlformats.org/officeDocument/2006/math">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3</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S</m:t>
                                    </m:r>
                                  </m:e>
                                  <m:sub>
                                    <m:r>
                                      <a:rPr lang="en-US" sz="1600" b="0" smtClean="0">
                                        <a:latin typeface="Cambria Math" panose="02040503050406030204" pitchFamily="18" charset="0"/>
                                      </a:rPr>
                                      <m:t>1</m:t>
                                    </m:r>
                                  </m:sub>
                                </m:sSub>
                                <m:r>
                                  <a:rPr lang="en-US" sz="1600" b="0"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3</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P</m:t>
                                    </m:r>
                                  </m:e>
                                  <m:sub>
                                    <m:r>
                                      <a:rPr lang="en-US" sz="1600" b="0" smtClean="0">
                                        <a:latin typeface="Cambria Math" panose="02040503050406030204" pitchFamily="18" charset="0"/>
                                      </a:rPr>
                                      <m:t>1</m:t>
                                    </m:r>
                                  </m:sub>
                                </m:sSub>
                              </m:oMath>
                            </m:oMathPara>
                          </a14:m>
                          <a:endParaRPr lang="en-GB" sz="1600" dirty="0"/>
                        </a:p>
                        <a:p>
                          <a:pPr/>
                          <a14:m>
                            <m:oMathPara xmlns:m="http://schemas.openxmlformats.org/officeDocument/2006/math">
                              <m:oMathParaPr>
                                <m:jc m:val="centerGroup"/>
                              </m:oMathParaPr>
                              <m:oMath xmlns:m="http://schemas.openxmlformats.org/officeDocument/2006/math">
                                <m:r>
                                  <a:rPr lang="en-US" sz="1600" b="0"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smtClean="0">
                                        <a:latin typeface="Cambria Math" panose="02040503050406030204" pitchFamily="18" charset="0"/>
                                      </a:rPr>
                                      <m:t>𝜈</m:t>
                                    </m:r>
                                  </m:e>
                                  <m:sub>
                                    <m:r>
                                      <a:rPr lang="en-US" sz="1600" b="0" smtClean="0">
                                        <a:latin typeface="Cambria Math" panose="02040503050406030204" pitchFamily="18" charset="0"/>
                                      </a:rPr>
                                      <m:t>1</m:t>
                                    </m:r>
                                  </m:sub>
                                </m:sSub>
                                <m:r>
                                  <a:rPr lang="en-US" sz="1600" b="0" smtClean="0">
                                    <a:latin typeface="Cambria Math" panose="02040503050406030204" pitchFamily="18" charset="0"/>
                                  </a:rPr>
                                  <m:t>)</m:t>
                                </m:r>
                              </m:oMath>
                            </m:oMathPara>
                          </a14:m>
                          <a:endParaRPr lang="en-GB" sz="1600" dirty="0"/>
                        </a:p>
                      </a:txBody>
                      <a:tcPr/>
                    </a:tc>
                    <a:tc>
                      <a:txBody>
                        <a:bodyPr/>
                        <a:lstStyle/>
                        <a:p>
                          <a:r>
                            <a:rPr lang="en-US" sz="1600" dirty="0"/>
                            <a:t>13012.42(1.68)</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129</a:t>
                          </a:r>
                          <a:r>
                            <a:rPr lang="en-US" sz="1600" baseline="30000" dirty="0"/>
                            <a:t>[1]</a:t>
                          </a:r>
                          <a:endParaRPr lang="en-GB" sz="1600" dirty="0"/>
                        </a:p>
                        <a:p>
                          <a:endParaRPr lang="en-GB" sz="1600" dirty="0"/>
                        </a:p>
                      </a:txBody>
                      <a:tcPr/>
                    </a:tc>
                    <a:tc>
                      <a:txBody>
                        <a:bodyPr/>
                        <a:lstStyle/>
                        <a:p>
                          <a:r>
                            <a:rPr lang="en-US" sz="1600" dirty="0"/>
                            <a:t>13012.41</a:t>
                          </a:r>
                          <a:endParaRPr lang="en-GB" sz="1600" dirty="0"/>
                        </a:p>
                      </a:txBody>
                      <a:tcPr/>
                    </a:tc>
                    <a:tc>
                      <a:txBody>
                        <a:bodyPr/>
                        <a:lstStyle/>
                        <a:p>
                          <a:r>
                            <a:rPr lang="en-US" sz="1600" dirty="0"/>
                            <a:t>6.1</a:t>
                          </a:r>
                          <a:r>
                            <a:rPr lang="en-US" sz="1600" baseline="30000" dirty="0"/>
                            <a:t>[2]</a:t>
                          </a:r>
                          <a:endParaRPr lang="en-GB" sz="1600" dirty="0"/>
                        </a:p>
                      </a:txBody>
                      <a:tcPr/>
                    </a:tc>
                    <a:extLst>
                      <a:ext uri="{0D108BD9-81ED-4DB2-BD59-A6C34878D82A}">
                        <a16:rowId xmlns:a16="http://schemas.microsoft.com/office/drawing/2014/main" val="1052032798"/>
                      </a:ext>
                    </a:extLst>
                  </a:tr>
                  <a:tr h="370840">
                    <a:tc>
                      <a:txBody>
                        <a:bodyPr/>
                        <a:lstStyle/>
                        <a:p>
                          <a:pPr/>
                          <a14:m>
                            <m:oMathPara xmlns:m="http://schemas.openxmlformats.org/officeDocument/2006/math">
                              <m:oMathParaPr>
                                <m:jc m:val="centerGroup"/>
                              </m:oMathParaPr>
                              <m:oMath xmlns:m="http://schemas.openxmlformats.org/officeDocument/2006/math">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3</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S</m:t>
                                    </m:r>
                                  </m:e>
                                  <m:sub>
                                    <m:r>
                                      <a:rPr lang="en-US" sz="1600" b="0" smtClean="0">
                                        <a:latin typeface="Cambria Math" panose="02040503050406030204" pitchFamily="18" charset="0"/>
                                      </a:rPr>
                                      <m:t>1</m:t>
                                    </m:r>
                                  </m:sub>
                                </m:sSub>
                                <m:r>
                                  <a:rPr lang="en-US" sz="1600" b="0"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3</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P</m:t>
                                    </m:r>
                                  </m:e>
                                  <m:sub>
                                    <m:r>
                                      <a:rPr lang="en-US" sz="1600" b="0" smtClean="0">
                                        <a:latin typeface="Cambria Math" panose="02040503050406030204" pitchFamily="18" charset="0"/>
                                      </a:rPr>
                                      <m:t>2</m:t>
                                    </m:r>
                                  </m:sub>
                                </m:sSub>
                              </m:oMath>
                            </m:oMathPara>
                          </a14:m>
                          <a:endParaRPr lang="en-US" sz="1600" b="0" dirty="0"/>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smtClean="0">
                                        <a:latin typeface="Cambria Math" panose="02040503050406030204" pitchFamily="18" charset="0"/>
                                      </a:rPr>
                                      <m:t>𝜈</m:t>
                                    </m:r>
                                  </m:e>
                                  <m:sub>
                                    <m:r>
                                      <a:rPr lang="en-US" sz="1600" b="0" smtClean="0">
                                        <a:latin typeface="Cambria Math" panose="02040503050406030204" pitchFamily="18" charset="0"/>
                                      </a:rPr>
                                      <m:t>2</m:t>
                                    </m:r>
                                  </m:sub>
                                </m:sSub>
                                <m:r>
                                  <a:rPr lang="en-US" sz="1600" b="0" smtClean="0">
                                    <a:latin typeface="Cambria Math" panose="02040503050406030204" pitchFamily="18" charset="0"/>
                                  </a:rPr>
                                  <m:t>)</m:t>
                                </m:r>
                              </m:oMath>
                            </m:oMathPara>
                          </a14:m>
                          <a:endParaRPr lang="en-GB" sz="1600" dirty="0"/>
                        </a:p>
                      </a:txBody>
                      <a:tcPr/>
                    </a:tc>
                    <a:tc>
                      <a:txBody>
                        <a:bodyPr/>
                        <a:lstStyle/>
                        <a:p>
                          <a:r>
                            <a:rPr lang="en-US" sz="1600" dirty="0"/>
                            <a:t>8627.94(95)</a:t>
                          </a:r>
                          <a:endParaRPr lang="en-GB" sz="1600" dirty="0"/>
                        </a:p>
                      </a:txBody>
                      <a:tcPr/>
                    </a:tc>
                    <a:tc>
                      <a:txBody>
                        <a:bodyPr/>
                        <a:lstStyle/>
                        <a:p>
                          <a:r>
                            <a:rPr lang="en-US" sz="1600" dirty="0"/>
                            <a:t>110</a:t>
                          </a:r>
                          <a:r>
                            <a:rPr lang="en-US" sz="1600" baseline="30000" dirty="0"/>
                            <a:t>[3]</a:t>
                          </a:r>
                          <a:endParaRPr lang="en-GB" sz="1600" dirty="0"/>
                        </a:p>
                      </a:txBody>
                      <a:tcPr/>
                    </a:tc>
                    <a:tc>
                      <a:txBody>
                        <a:bodyPr/>
                        <a:lstStyle/>
                        <a:p>
                          <a:r>
                            <a:rPr lang="en-US" sz="1600" dirty="0"/>
                            <a:t>8626.71</a:t>
                          </a:r>
                          <a:endParaRPr lang="en-GB" sz="1600" dirty="0"/>
                        </a:p>
                      </a:txBody>
                      <a:tcPr/>
                    </a:tc>
                    <a:tc>
                      <a:txBody>
                        <a:bodyPr/>
                        <a:lstStyle/>
                        <a:p>
                          <a:r>
                            <a:rPr lang="en-US" sz="1600" dirty="0"/>
                            <a:t>9.3</a:t>
                          </a:r>
                          <a:r>
                            <a:rPr lang="en-US" sz="1600" baseline="30000" dirty="0"/>
                            <a:t>[2]</a:t>
                          </a:r>
                          <a:endParaRPr lang="en-GB" sz="1600" dirty="0"/>
                        </a:p>
                      </a:txBody>
                      <a:tcPr/>
                    </a:tc>
                    <a:extLst>
                      <a:ext uri="{0D108BD9-81ED-4DB2-BD59-A6C34878D82A}">
                        <a16:rowId xmlns:a16="http://schemas.microsoft.com/office/drawing/2014/main" val="1698192250"/>
                      </a:ext>
                    </a:extLst>
                  </a:tr>
                  <a:tr h="370840">
                    <a:tc>
                      <a:txBody>
                        <a:bodyPr/>
                        <a:lstStyle/>
                        <a:p>
                          <a:pPr/>
                          <a14:m>
                            <m:oMathPara xmlns:m="http://schemas.openxmlformats.org/officeDocument/2006/math">
                              <m:oMathParaPr>
                                <m:jc m:val="centerGroup"/>
                              </m:oMathParaPr>
                              <m:oMath xmlns:m="http://schemas.openxmlformats.org/officeDocument/2006/math">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3</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S</m:t>
                                    </m:r>
                                  </m:e>
                                  <m:sub>
                                    <m:r>
                                      <a:rPr lang="en-US" sz="1600" b="0" smtClean="0">
                                        <a:latin typeface="Cambria Math" panose="02040503050406030204" pitchFamily="18" charset="0"/>
                                      </a:rPr>
                                      <m:t>1</m:t>
                                    </m:r>
                                  </m:sub>
                                </m:sSub>
                                <m:r>
                                  <a:rPr lang="en-US" sz="1600" b="0"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smtClean="0">
                                        <a:latin typeface="Cambria Math" panose="02040503050406030204" pitchFamily="18" charset="0"/>
                                      </a:rPr>
                                      <m:t>2</m:t>
                                    </m:r>
                                  </m:e>
                                  <m:sup>
                                    <m:r>
                                      <a:rPr lang="en-US" sz="1600" b="0" smtClean="0">
                                        <a:latin typeface="Cambria Math" panose="02040503050406030204" pitchFamily="18" charset="0"/>
                                      </a:rPr>
                                      <m:t> 1</m:t>
                                    </m:r>
                                  </m:sup>
                                </m:sSup>
                                <m:sSub>
                                  <m:sSubPr>
                                    <m:ctrlPr>
                                      <a:rPr lang="en-US" sz="1600" b="0" i="1" smtClean="0">
                                        <a:latin typeface="Cambria Math" panose="02040503050406030204" pitchFamily="18" charset="0"/>
                                      </a:rPr>
                                    </m:ctrlPr>
                                  </m:sSubPr>
                                  <m:e>
                                    <m:r>
                                      <m:rPr>
                                        <m:sty m:val="p"/>
                                      </m:rPr>
                                      <a:rPr lang="en-US" sz="1600" b="0" smtClean="0">
                                        <a:latin typeface="Cambria Math" panose="02040503050406030204" pitchFamily="18" charset="0"/>
                                      </a:rPr>
                                      <m:t>P</m:t>
                                    </m:r>
                                  </m:e>
                                  <m:sub>
                                    <m:r>
                                      <a:rPr lang="en-US" sz="1600" b="0" smtClean="0">
                                        <a:latin typeface="Cambria Math" panose="02040503050406030204" pitchFamily="18" charset="0"/>
                                      </a:rPr>
                                      <m:t>1</m:t>
                                    </m:r>
                                  </m:sub>
                                </m:sSub>
                              </m:oMath>
                            </m:oMathPara>
                          </a14:m>
                          <a:endParaRPr lang="en-US" sz="1600" b="0" dirty="0"/>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smtClean="0">
                                        <a:latin typeface="Cambria Math" panose="02040503050406030204" pitchFamily="18" charset="0"/>
                                      </a:rPr>
                                      <m:t>𝜈</m:t>
                                    </m:r>
                                  </m:e>
                                  <m:sub>
                                    <m:r>
                                      <a:rPr lang="en-US" sz="1600" b="0" smtClean="0">
                                        <a:latin typeface="Cambria Math" panose="02040503050406030204" pitchFamily="18" charset="0"/>
                                      </a:rPr>
                                      <m:t>𝐹</m:t>
                                    </m:r>
                                  </m:sub>
                                </m:sSub>
                                <m:r>
                                  <a:rPr lang="en-US" sz="1600" b="0" smtClean="0">
                                    <a:latin typeface="Cambria Math" panose="02040503050406030204" pitchFamily="18" charset="0"/>
                                  </a:rPr>
                                  <m:t>)</m:t>
                                </m:r>
                              </m:oMath>
                            </m:oMathPara>
                          </a14:m>
                          <a:endParaRPr lang="en-GB" sz="1600" dirty="0"/>
                        </a:p>
                      </a:txBody>
                      <a:tcPr/>
                    </a:tc>
                    <a:tc>
                      <a:txBody>
                        <a:bodyPr/>
                        <a:lstStyle/>
                        <a:p>
                          <a:r>
                            <a:rPr lang="en-US" sz="1600" dirty="0"/>
                            <a:t>11180.0(9.0)</a:t>
                          </a:r>
                          <a:endParaRPr lang="en-GB" sz="1600" dirty="0"/>
                        </a:p>
                      </a:txBody>
                      <a:tcPr/>
                    </a:tc>
                    <a:tc>
                      <a:txBody>
                        <a:bodyPr/>
                        <a:lstStyle/>
                        <a:p>
                          <a:r>
                            <a:rPr lang="en-US" sz="1600" dirty="0"/>
                            <a:t>600</a:t>
                          </a:r>
                          <a:r>
                            <a:rPr lang="en-US" sz="1600" baseline="30000" dirty="0"/>
                            <a:t>[4]</a:t>
                          </a:r>
                          <a:endParaRPr lang="en-GB" sz="1600" dirty="0"/>
                        </a:p>
                      </a:txBody>
                      <a:tcPr/>
                    </a:tc>
                    <a:tc>
                      <a:txBody>
                        <a:bodyPr/>
                        <a:lstStyle/>
                        <a:p>
                          <a:r>
                            <a:rPr lang="en-US" sz="1600" dirty="0"/>
                            <a:t>11185.37(8)</a:t>
                          </a:r>
                          <a:endParaRPr lang="en-GB" sz="1600" dirty="0"/>
                        </a:p>
                      </a:txBody>
                      <a:tcPr/>
                    </a:tc>
                    <a:tc>
                      <a:txBody>
                        <a:bodyPr/>
                        <a:lstStyle/>
                        <a:p>
                          <a:r>
                            <a:rPr lang="en-US" sz="1600" dirty="0"/>
                            <a:t>7.2</a:t>
                          </a:r>
                          <a:r>
                            <a:rPr lang="en-US" sz="1600" baseline="30000" dirty="0"/>
                            <a:t>[2]</a:t>
                          </a:r>
                          <a:endParaRPr lang="en-GB" sz="1600" dirty="0"/>
                        </a:p>
                      </a:txBody>
                      <a:tcPr/>
                    </a:tc>
                    <a:extLst>
                      <a:ext uri="{0D108BD9-81ED-4DB2-BD59-A6C34878D82A}">
                        <a16:rowId xmlns:a16="http://schemas.microsoft.com/office/drawing/2014/main" val="1545208276"/>
                      </a:ext>
                    </a:extLst>
                  </a:tr>
                </a:tbl>
              </a:graphicData>
            </a:graphic>
          </p:graphicFrame>
        </mc:Choice>
        <mc:Fallback xmlns="">
          <p:graphicFrame>
            <p:nvGraphicFramePr>
              <p:cNvPr id="9" name="Table 8">
                <a:extLst>
                  <a:ext uri="{FF2B5EF4-FFF2-40B4-BE49-F238E27FC236}">
                    <a16:creationId xmlns:a16="http://schemas.microsoft.com/office/drawing/2014/main" id="{A455938F-4073-7EDA-737D-A82DFF35A968}"/>
                  </a:ext>
                </a:extLst>
              </p:cNvPr>
              <p:cNvGraphicFramePr>
                <a:graphicFrameLocks noGrp="1"/>
              </p:cNvGraphicFramePr>
              <p:nvPr>
                <p:extLst>
                  <p:ext uri="{D42A27DB-BD31-4B8C-83A1-F6EECF244321}">
                    <p14:modId xmlns:p14="http://schemas.microsoft.com/office/powerpoint/2010/main" val="1877677250"/>
                  </p:ext>
                </p:extLst>
              </p:nvPr>
            </p:nvGraphicFramePr>
            <p:xfrm>
              <a:off x="210832" y="3184956"/>
              <a:ext cx="7447267" cy="2687320"/>
            </p:xfrm>
            <a:graphic>
              <a:graphicData uri="http://schemas.openxmlformats.org/drawingml/2006/table">
                <a:tbl>
                  <a:tblPr firstRow="1" bandRow="1">
                    <a:tableStyleId>{69C7853C-536D-4A76-A0AE-DD22124D55A5}</a:tableStyleId>
                  </a:tblPr>
                  <a:tblGrid>
                    <a:gridCol w="1371762">
                      <a:extLst>
                        <a:ext uri="{9D8B030D-6E8A-4147-A177-3AD203B41FA5}">
                          <a16:colId xmlns:a16="http://schemas.microsoft.com/office/drawing/2014/main" val="4223708255"/>
                        </a:ext>
                      </a:extLst>
                    </a:gridCol>
                    <a:gridCol w="1802588">
                      <a:extLst>
                        <a:ext uri="{9D8B030D-6E8A-4147-A177-3AD203B41FA5}">
                          <a16:colId xmlns:a16="http://schemas.microsoft.com/office/drawing/2014/main" val="1043557960"/>
                        </a:ext>
                      </a:extLst>
                    </a:gridCol>
                    <a:gridCol w="1436392">
                      <a:extLst>
                        <a:ext uri="{9D8B030D-6E8A-4147-A177-3AD203B41FA5}">
                          <a16:colId xmlns:a16="http://schemas.microsoft.com/office/drawing/2014/main" val="1418369716"/>
                        </a:ext>
                      </a:extLst>
                    </a:gridCol>
                    <a:gridCol w="1530577">
                      <a:extLst>
                        <a:ext uri="{9D8B030D-6E8A-4147-A177-3AD203B41FA5}">
                          <a16:colId xmlns:a16="http://schemas.microsoft.com/office/drawing/2014/main" val="1515713173"/>
                        </a:ext>
                      </a:extLst>
                    </a:gridCol>
                    <a:gridCol w="1305948">
                      <a:extLst>
                        <a:ext uri="{9D8B030D-6E8A-4147-A177-3AD203B41FA5}">
                          <a16:colId xmlns:a16="http://schemas.microsoft.com/office/drawing/2014/main" val="2873136598"/>
                        </a:ext>
                      </a:extLst>
                    </a:gridCol>
                  </a:tblGrid>
                  <a:tr h="370840">
                    <a:tc>
                      <a:txBody>
                        <a:bodyPr/>
                        <a:lstStyle/>
                        <a:p>
                          <a:r>
                            <a:rPr lang="en-US" sz="1600" dirty="0">
                              <a:solidFill>
                                <a:schemeClr val="tx1"/>
                              </a:solidFill>
                            </a:rPr>
                            <a:t>Transition</a:t>
                          </a:r>
                          <a:endParaRPr lang="en-GB" sz="1600" dirty="0">
                            <a:solidFill>
                              <a:schemeClr val="tx1"/>
                            </a:solidFill>
                          </a:endParaRPr>
                        </a:p>
                      </a:txBody>
                      <a:tcPr/>
                    </a:tc>
                    <a:tc>
                      <a:txBody>
                        <a:bodyPr/>
                        <a:lstStyle/>
                        <a:p>
                          <a:r>
                            <a:rPr lang="en-US" sz="1600" dirty="0">
                              <a:solidFill>
                                <a:schemeClr val="tx1"/>
                              </a:solidFill>
                            </a:rPr>
                            <a:t>Measured (MHz)</a:t>
                          </a:r>
                          <a:endParaRPr lang="en-GB" sz="1600" dirty="0">
                            <a:solidFill>
                              <a:schemeClr val="tx1"/>
                            </a:solidFill>
                          </a:endParaRPr>
                        </a:p>
                      </a:txBody>
                      <a:tcPr/>
                    </a:tc>
                    <a:tc>
                      <a:txBody>
                        <a:bodyPr/>
                        <a:lstStyle/>
                        <a:p>
                          <a:endParaRPr lang="en-US"/>
                        </a:p>
                      </a:txBody>
                      <a:tcPr>
                        <a:blipFill>
                          <a:blip r:embed="rId2"/>
                          <a:stretch>
                            <a:fillRect l="-220763" t="-4918" r="-197881" b="-634426"/>
                          </a:stretch>
                        </a:blipFill>
                      </a:tcPr>
                    </a:tc>
                    <a:tc>
                      <a:txBody>
                        <a:bodyPr/>
                        <a:lstStyle/>
                        <a:p>
                          <a:r>
                            <a:rPr lang="en-US" sz="1600" dirty="0">
                              <a:solidFill>
                                <a:schemeClr val="tx1"/>
                              </a:solidFill>
                            </a:rPr>
                            <a:t>Theory (MHz)</a:t>
                          </a:r>
                          <a:endParaRPr lang="en-GB" sz="1600" dirty="0">
                            <a:solidFill>
                              <a:schemeClr val="tx1"/>
                            </a:solidFill>
                          </a:endParaRPr>
                        </a:p>
                      </a:txBody>
                      <a:tcPr/>
                    </a:tc>
                    <a:tc>
                      <a:txBody>
                        <a:bodyPr/>
                        <a:lstStyle/>
                        <a:p>
                          <a:endParaRPr lang="en-US"/>
                        </a:p>
                      </a:txBody>
                      <a:tcPr>
                        <a:blipFill>
                          <a:blip r:embed="rId2"/>
                          <a:stretch>
                            <a:fillRect l="-471495" t="-4918" r="-467" b="-634426"/>
                          </a:stretch>
                        </a:blipFill>
                      </a:tcPr>
                    </a:tc>
                    <a:extLst>
                      <a:ext uri="{0D108BD9-81ED-4DB2-BD59-A6C34878D82A}">
                        <a16:rowId xmlns:a16="http://schemas.microsoft.com/office/drawing/2014/main" val="717838120"/>
                      </a:ext>
                    </a:extLst>
                  </a:tr>
                  <a:tr h="579120">
                    <a:tc>
                      <a:txBody>
                        <a:bodyPr/>
                        <a:lstStyle/>
                        <a:p>
                          <a:endParaRPr lang="en-US"/>
                        </a:p>
                      </a:txBody>
                      <a:tcPr>
                        <a:blipFill>
                          <a:blip r:embed="rId2"/>
                          <a:stretch>
                            <a:fillRect t="-67368" r="-444000" b="-307368"/>
                          </a:stretch>
                        </a:blipFill>
                      </a:tcPr>
                    </a:tc>
                    <a:tc>
                      <a:txBody>
                        <a:bodyPr/>
                        <a:lstStyle/>
                        <a:p>
                          <a:r>
                            <a:rPr lang="en-GB" sz="1600" dirty="0"/>
                            <a:t>18 499.65(5.2)</a:t>
                          </a:r>
                        </a:p>
                      </a:txBody>
                      <a:tcPr/>
                    </a:tc>
                    <a:tc>
                      <a:txBody>
                        <a:bodyPr/>
                        <a:lstStyle/>
                        <a:p>
                          <a:r>
                            <a:rPr lang="en-US" sz="1600" baseline="0" dirty="0"/>
                            <a:t>230</a:t>
                          </a:r>
                          <a:r>
                            <a:rPr lang="en-US" sz="1600" baseline="30000" dirty="0"/>
                            <a:t>[1]</a:t>
                          </a:r>
                          <a:endParaRPr lang="en-GB" sz="1600" dirty="0"/>
                        </a:p>
                      </a:txBody>
                      <a:tcPr/>
                    </a:tc>
                    <a:tc>
                      <a:txBody>
                        <a:bodyPr/>
                        <a:lstStyle/>
                        <a:p>
                          <a:r>
                            <a:rPr lang="en-US" sz="1600" dirty="0"/>
                            <a:t>18498.25(8)</a:t>
                          </a:r>
                          <a:endParaRPr lang="en-GB" sz="1600" dirty="0"/>
                        </a:p>
                      </a:txBody>
                      <a:tcPr/>
                    </a:tc>
                    <a:tc>
                      <a:txBody>
                        <a:bodyPr/>
                        <a:lstStyle/>
                        <a:p>
                          <a:r>
                            <a:rPr lang="en-US" sz="1600" dirty="0"/>
                            <a:t>4.8</a:t>
                          </a:r>
                          <a:r>
                            <a:rPr lang="en-US" sz="1600" baseline="30000" dirty="0"/>
                            <a:t>[2]</a:t>
                          </a:r>
                          <a:endParaRPr lang="en-GB" sz="1600" dirty="0"/>
                        </a:p>
                      </a:txBody>
                      <a:tcPr/>
                    </a:tc>
                    <a:extLst>
                      <a:ext uri="{0D108BD9-81ED-4DB2-BD59-A6C34878D82A}">
                        <a16:rowId xmlns:a16="http://schemas.microsoft.com/office/drawing/2014/main" val="2819815459"/>
                      </a:ext>
                    </a:extLst>
                  </a:tr>
                  <a:tr h="579120">
                    <a:tc>
                      <a:txBody>
                        <a:bodyPr/>
                        <a:lstStyle/>
                        <a:p>
                          <a:endParaRPr lang="en-US"/>
                        </a:p>
                      </a:txBody>
                      <a:tcPr>
                        <a:blipFill>
                          <a:blip r:embed="rId2"/>
                          <a:stretch>
                            <a:fillRect t="-167368" r="-444000" b="-207368"/>
                          </a:stretch>
                        </a:blipFill>
                      </a:tcPr>
                    </a:tc>
                    <a:tc>
                      <a:txBody>
                        <a:bodyPr/>
                        <a:lstStyle/>
                        <a:p>
                          <a:r>
                            <a:rPr lang="en-US" sz="1600" dirty="0"/>
                            <a:t>13012.42(1.68)</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129</a:t>
                          </a:r>
                          <a:r>
                            <a:rPr lang="en-US" sz="1600" baseline="30000" dirty="0"/>
                            <a:t>[1]</a:t>
                          </a:r>
                          <a:endParaRPr lang="en-GB" sz="1600" dirty="0"/>
                        </a:p>
                        <a:p>
                          <a:endParaRPr lang="en-GB" sz="1600" dirty="0"/>
                        </a:p>
                      </a:txBody>
                      <a:tcPr/>
                    </a:tc>
                    <a:tc>
                      <a:txBody>
                        <a:bodyPr/>
                        <a:lstStyle/>
                        <a:p>
                          <a:r>
                            <a:rPr lang="en-US" sz="1600" dirty="0"/>
                            <a:t>13012.41</a:t>
                          </a:r>
                          <a:endParaRPr lang="en-GB" sz="1600" dirty="0"/>
                        </a:p>
                      </a:txBody>
                      <a:tcPr/>
                    </a:tc>
                    <a:tc>
                      <a:txBody>
                        <a:bodyPr/>
                        <a:lstStyle/>
                        <a:p>
                          <a:r>
                            <a:rPr lang="en-US" sz="1600" dirty="0"/>
                            <a:t>6.1</a:t>
                          </a:r>
                          <a:r>
                            <a:rPr lang="en-US" sz="1600" baseline="30000" dirty="0"/>
                            <a:t>[2]</a:t>
                          </a:r>
                          <a:endParaRPr lang="en-GB" sz="1600" dirty="0"/>
                        </a:p>
                      </a:txBody>
                      <a:tcPr/>
                    </a:tc>
                    <a:extLst>
                      <a:ext uri="{0D108BD9-81ED-4DB2-BD59-A6C34878D82A}">
                        <a16:rowId xmlns:a16="http://schemas.microsoft.com/office/drawing/2014/main" val="1052032798"/>
                      </a:ext>
                    </a:extLst>
                  </a:tr>
                  <a:tr h="579120">
                    <a:tc>
                      <a:txBody>
                        <a:bodyPr/>
                        <a:lstStyle/>
                        <a:p>
                          <a:endParaRPr lang="en-US"/>
                        </a:p>
                      </a:txBody>
                      <a:tcPr>
                        <a:blipFill>
                          <a:blip r:embed="rId2"/>
                          <a:stretch>
                            <a:fillRect t="-264583" r="-444000" b="-105208"/>
                          </a:stretch>
                        </a:blipFill>
                      </a:tcPr>
                    </a:tc>
                    <a:tc>
                      <a:txBody>
                        <a:bodyPr/>
                        <a:lstStyle/>
                        <a:p>
                          <a:r>
                            <a:rPr lang="en-US" sz="1600" dirty="0"/>
                            <a:t>8627.94(95)</a:t>
                          </a:r>
                          <a:endParaRPr lang="en-GB" sz="1600" dirty="0"/>
                        </a:p>
                      </a:txBody>
                      <a:tcPr/>
                    </a:tc>
                    <a:tc>
                      <a:txBody>
                        <a:bodyPr/>
                        <a:lstStyle/>
                        <a:p>
                          <a:r>
                            <a:rPr lang="en-US" sz="1600" dirty="0"/>
                            <a:t>110</a:t>
                          </a:r>
                          <a:r>
                            <a:rPr lang="en-US" sz="1600" baseline="30000" dirty="0"/>
                            <a:t>[3]</a:t>
                          </a:r>
                          <a:endParaRPr lang="en-GB" sz="1600" dirty="0"/>
                        </a:p>
                      </a:txBody>
                      <a:tcPr/>
                    </a:tc>
                    <a:tc>
                      <a:txBody>
                        <a:bodyPr/>
                        <a:lstStyle/>
                        <a:p>
                          <a:r>
                            <a:rPr lang="en-US" sz="1600" dirty="0"/>
                            <a:t>8626.71</a:t>
                          </a:r>
                          <a:endParaRPr lang="en-GB" sz="1600" dirty="0"/>
                        </a:p>
                      </a:txBody>
                      <a:tcPr/>
                    </a:tc>
                    <a:tc>
                      <a:txBody>
                        <a:bodyPr/>
                        <a:lstStyle/>
                        <a:p>
                          <a:r>
                            <a:rPr lang="en-US" sz="1600" dirty="0"/>
                            <a:t>9.3</a:t>
                          </a:r>
                          <a:r>
                            <a:rPr lang="en-US" sz="1600" baseline="30000" dirty="0"/>
                            <a:t>[2]</a:t>
                          </a:r>
                          <a:endParaRPr lang="en-GB" sz="1600" dirty="0"/>
                        </a:p>
                      </a:txBody>
                      <a:tcPr/>
                    </a:tc>
                    <a:extLst>
                      <a:ext uri="{0D108BD9-81ED-4DB2-BD59-A6C34878D82A}">
                        <a16:rowId xmlns:a16="http://schemas.microsoft.com/office/drawing/2014/main" val="1698192250"/>
                      </a:ext>
                    </a:extLst>
                  </a:tr>
                  <a:tr h="579120">
                    <a:tc>
                      <a:txBody>
                        <a:bodyPr/>
                        <a:lstStyle/>
                        <a:p>
                          <a:endParaRPr lang="en-US"/>
                        </a:p>
                      </a:txBody>
                      <a:tcPr>
                        <a:blipFill>
                          <a:blip r:embed="rId2"/>
                          <a:stretch>
                            <a:fillRect t="-368421" r="-444000" b="-6316"/>
                          </a:stretch>
                        </a:blipFill>
                      </a:tcPr>
                    </a:tc>
                    <a:tc>
                      <a:txBody>
                        <a:bodyPr/>
                        <a:lstStyle/>
                        <a:p>
                          <a:r>
                            <a:rPr lang="en-US" sz="1600" dirty="0"/>
                            <a:t>11180.0(9.0)</a:t>
                          </a:r>
                          <a:endParaRPr lang="en-GB" sz="1600" dirty="0"/>
                        </a:p>
                      </a:txBody>
                      <a:tcPr/>
                    </a:tc>
                    <a:tc>
                      <a:txBody>
                        <a:bodyPr/>
                        <a:lstStyle/>
                        <a:p>
                          <a:r>
                            <a:rPr lang="en-US" sz="1600" dirty="0"/>
                            <a:t>600</a:t>
                          </a:r>
                          <a:r>
                            <a:rPr lang="en-US" sz="1600" baseline="30000" dirty="0"/>
                            <a:t>[4]</a:t>
                          </a:r>
                          <a:endParaRPr lang="en-GB" sz="1600" dirty="0"/>
                        </a:p>
                      </a:txBody>
                      <a:tcPr/>
                    </a:tc>
                    <a:tc>
                      <a:txBody>
                        <a:bodyPr/>
                        <a:lstStyle/>
                        <a:p>
                          <a:r>
                            <a:rPr lang="en-US" sz="1600" dirty="0"/>
                            <a:t>11185.37(8)</a:t>
                          </a:r>
                          <a:endParaRPr lang="en-GB" sz="1600" dirty="0"/>
                        </a:p>
                      </a:txBody>
                      <a:tcPr/>
                    </a:tc>
                    <a:tc>
                      <a:txBody>
                        <a:bodyPr/>
                        <a:lstStyle/>
                        <a:p>
                          <a:r>
                            <a:rPr lang="en-US" sz="1600" dirty="0"/>
                            <a:t>7.2</a:t>
                          </a:r>
                          <a:r>
                            <a:rPr lang="en-US" sz="1600" baseline="30000" dirty="0"/>
                            <a:t>[2]</a:t>
                          </a:r>
                          <a:endParaRPr lang="en-GB" sz="1600" dirty="0"/>
                        </a:p>
                      </a:txBody>
                      <a:tcPr/>
                    </a:tc>
                    <a:extLst>
                      <a:ext uri="{0D108BD9-81ED-4DB2-BD59-A6C34878D82A}">
                        <a16:rowId xmlns:a16="http://schemas.microsoft.com/office/drawing/2014/main" val="1545208276"/>
                      </a:ext>
                    </a:extLst>
                  </a:tr>
                </a:tbl>
              </a:graphicData>
            </a:graphic>
          </p:graphicFrame>
        </mc:Fallback>
      </mc:AlternateContent>
      <p:sp>
        <p:nvSpPr>
          <p:cNvPr id="11" name="TextBox 10">
            <a:extLst>
              <a:ext uri="{FF2B5EF4-FFF2-40B4-BE49-F238E27FC236}">
                <a16:creationId xmlns:a16="http://schemas.microsoft.com/office/drawing/2014/main" id="{904DDA1A-F423-9467-5143-A248DB2E6266}"/>
              </a:ext>
            </a:extLst>
          </p:cNvPr>
          <p:cNvSpPr txBox="1"/>
          <p:nvPr/>
        </p:nvSpPr>
        <p:spPr>
          <a:xfrm>
            <a:off x="0" y="6117201"/>
            <a:ext cx="12319000" cy="707886"/>
          </a:xfrm>
          <a:prstGeom prst="rect">
            <a:avLst/>
          </a:prstGeom>
          <a:noFill/>
        </p:spPr>
        <p:txBody>
          <a:bodyPr wrap="square" rtlCol="0">
            <a:spAutoFit/>
          </a:bodyPr>
          <a:lstStyle/>
          <a:p>
            <a:pPr algn="l"/>
            <a:r>
              <a:rPr lang="en-GB" sz="1000" baseline="30000" dirty="0"/>
              <a:t>1</a:t>
            </a:r>
            <a:r>
              <a:rPr lang="en-GB" sz="1000" dirty="0"/>
              <a:t>D. </a:t>
            </a:r>
            <a:r>
              <a:rPr lang="en-GB" sz="1000" dirty="0" err="1"/>
              <a:t>Hagena</a:t>
            </a:r>
            <a:r>
              <a:rPr lang="en-GB" sz="1000" dirty="0"/>
              <a:t>, et al, Phys. Rev. Lett., 71:2887–2890 (1993).</a:t>
            </a:r>
          </a:p>
          <a:p>
            <a:pPr algn="l"/>
            <a:r>
              <a:rPr lang="en-US" sz="1000" baseline="30000" dirty="0"/>
              <a:t>2</a:t>
            </a:r>
            <a:r>
              <a:rPr lang="en-GB" sz="1000" dirty="0"/>
              <a:t>A. Czarnecki et al, Phys. Rev. A 59, 4316 (1999).</a:t>
            </a:r>
          </a:p>
          <a:p>
            <a:pPr algn="l"/>
            <a:r>
              <a:rPr lang="en-US" sz="1000" baseline="30000" dirty="0"/>
              <a:t>3</a:t>
            </a:r>
            <a:r>
              <a:rPr lang="en-US" sz="1000" dirty="0"/>
              <a:t>R. E. Sheldon et al, </a:t>
            </a:r>
            <a:r>
              <a:rPr lang="en-GB" sz="1000" dirty="0"/>
              <a:t>Phys. Rev. Lett. 131, 043001 (2023).</a:t>
            </a:r>
          </a:p>
          <a:p>
            <a:pPr algn="l"/>
            <a:r>
              <a:rPr lang="en-GB" sz="1000" baseline="30000" dirty="0"/>
              <a:t>4</a:t>
            </a:r>
            <a:r>
              <a:rPr lang="en-GB" sz="1000" dirty="0"/>
              <a:t>R. Ley et al, Hyperfine Interactions, 89(1):327–341 (1994).</a:t>
            </a:r>
            <a:endParaRPr lang="en-GB" sz="1000" baseline="300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04CB905-F5FC-FBD7-1248-781C398B8C94}"/>
                  </a:ext>
                </a:extLst>
              </p:cNvPr>
              <p:cNvSpPr txBox="1"/>
              <p:nvPr/>
            </p:nvSpPr>
            <p:spPr>
              <a:xfrm>
                <a:off x="210831" y="1731092"/>
                <a:ext cx="7447267" cy="1200329"/>
              </a:xfrm>
              <a:prstGeom prst="rect">
                <a:avLst/>
              </a:prstGeom>
              <a:noFill/>
            </p:spPr>
            <p:txBody>
              <a:bodyPr wrap="square" rtlCol="0">
                <a:spAutoFit/>
              </a:bodyPr>
              <a:lstStyle/>
              <a:p>
                <a:pPr marL="342900" indent="-342900">
                  <a:buFont typeface="Wingdings" panose="05000000000000000000" pitchFamily="2" charset="2"/>
                  <a:buChar char="§"/>
                </a:pPr>
                <a:r>
                  <a:rPr lang="en-US" sz="2400" dirty="0">
                    <a:latin typeface="+mj-lt"/>
                  </a:rPr>
                  <a:t>Measure two intervals: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3</m:t>
                        </m:r>
                      </m:sup>
                    </m:sSup>
                    <m:sSub>
                      <m:sSubPr>
                        <m:ctrlPr>
                          <a:rPr lang="en-US" sz="2400" b="0" i="1" smtClean="0">
                            <a:latin typeface="Cambria Math" panose="02040503050406030204" pitchFamily="18" charset="0"/>
                          </a:rPr>
                        </m:ctrlPr>
                      </m:sSubPr>
                      <m:e>
                        <m:r>
                          <m:rPr>
                            <m:nor/>
                          </m:rPr>
                          <a:rPr lang="en-US" sz="2400" b="0" i="0" smtClean="0">
                            <a:latin typeface="+mj-lt"/>
                          </a:rPr>
                          <m:t>S</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3</m:t>
                        </m:r>
                      </m:sup>
                    </m:sSup>
                    <m:sSub>
                      <m:sSubPr>
                        <m:ctrlPr>
                          <a:rPr lang="en-US" sz="2400" b="0" i="1" smtClean="0">
                            <a:latin typeface="Cambria Math" panose="02040503050406030204" pitchFamily="18" charset="0"/>
                          </a:rPr>
                        </m:ctrlPr>
                      </m:sSubPr>
                      <m:e>
                        <m:r>
                          <m:rPr>
                            <m:nor/>
                          </m:rPr>
                          <a:rPr lang="en-US" sz="2400" b="0" i="0" smtClean="0">
                            <a:latin typeface="+mj-lt"/>
                          </a:rPr>
                          <m:t>P</m:t>
                        </m:r>
                      </m:e>
                      <m:sub>
                        <m:r>
                          <a:rPr lang="en-US" sz="2400" b="0" i="1" smtClean="0">
                            <a:latin typeface="Cambria Math" panose="02040503050406030204" pitchFamily="18" charset="0"/>
                          </a:rPr>
                          <m:t>1 </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𝜈</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oMath>
                </a14:m>
                <a:r>
                  <a:rPr lang="en-US" sz="2400" dirty="0">
                    <a:latin typeface="+mj-lt"/>
                  </a:rPr>
                  <a:t>          and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3</m:t>
                        </m:r>
                      </m:sup>
                    </m:sSup>
                    <m:sSub>
                      <m:sSubPr>
                        <m:ctrlPr>
                          <a:rPr lang="en-US" sz="2400" b="0" i="1" smtClean="0">
                            <a:latin typeface="Cambria Math" panose="02040503050406030204" pitchFamily="18" charset="0"/>
                          </a:rPr>
                        </m:ctrlPr>
                      </m:sSubPr>
                      <m:e>
                        <m:r>
                          <m:rPr>
                            <m:nor/>
                          </m:rPr>
                          <a:rPr lang="en-US" sz="2400" b="0" i="0" smtClean="0">
                            <a:latin typeface="+mj-lt"/>
                          </a:rPr>
                          <m:t>S</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1</m:t>
                        </m:r>
                      </m:sup>
                    </m:sSup>
                    <m:sSub>
                      <m:sSubPr>
                        <m:ctrlPr>
                          <a:rPr lang="en-US" sz="2400" b="0" i="1" smtClean="0">
                            <a:latin typeface="Cambria Math" panose="02040503050406030204" pitchFamily="18" charset="0"/>
                          </a:rPr>
                        </m:ctrlPr>
                      </m:sSubPr>
                      <m:e>
                        <m:r>
                          <m:rPr>
                            <m:nor/>
                          </m:rPr>
                          <a:rPr lang="en-US" sz="2400" b="0" i="0" smtClean="0">
                            <a:latin typeface="+mj-lt"/>
                          </a:rPr>
                          <m:t>P</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 </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𝜈</m:t>
                            </m:r>
                          </m:e>
                          <m:sub>
                            <m:r>
                              <a:rPr lang="en-US" sz="2400" b="0" i="1" smtClean="0">
                                <a:latin typeface="Cambria Math" panose="02040503050406030204" pitchFamily="18" charset="0"/>
                              </a:rPr>
                              <m:t>𝐹</m:t>
                            </m:r>
                          </m:sub>
                        </m:sSub>
                      </m:e>
                    </m:d>
                  </m:oMath>
                </a14:m>
                <a:r>
                  <a:rPr lang="en-US" sz="2400" b="0" dirty="0">
                    <a:latin typeface="+mj-lt"/>
                  </a:rPr>
                  <a:t>.</a:t>
                </a:r>
              </a:p>
              <a:p>
                <a:pPr marL="342900" indent="-342900">
                  <a:buFont typeface="Wingdings" panose="05000000000000000000" pitchFamily="2" charset="2"/>
                  <a:buChar char="§"/>
                </a:pPr>
                <a:r>
                  <a:rPr lang="en-US" sz="2400" dirty="0">
                    <a:latin typeface="+mj-lt"/>
                  </a:rPr>
                  <a:t>Performed in a range of magnetic fields.</a:t>
                </a:r>
                <a:endParaRPr lang="en-GB" dirty="0"/>
              </a:p>
            </p:txBody>
          </p:sp>
        </mc:Choice>
        <mc:Fallback xmlns="">
          <p:sp>
            <p:nvSpPr>
              <p:cNvPr id="4" name="TextBox 3">
                <a:extLst>
                  <a:ext uri="{FF2B5EF4-FFF2-40B4-BE49-F238E27FC236}">
                    <a16:creationId xmlns:a16="http://schemas.microsoft.com/office/drawing/2014/main" id="{D04CB905-F5FC-FBD7-1248-781C398B8C94}"/>
                  </a:ext>
                </a:extLst>
              </p:cNvPr>
              <p:cNvSpPr txBox="1">
                <a:spLocks noRot="1" noChangeAspect="1" noMove="1" noResize="1" noEditPoints="1" noAdjustHandles="1" noChangeArrowheads="1" noChangeShapeType="1" noTextEdit="1"/>
              </p:cNvSpPr>
              <p:nvPr/>
            </p:nvSpPr>
            <p:spPr>
              <a:xfrm>
                <a:off x="210831" y="1731092"/>
                <a:ext cx="7447267" cy="1200329"/>
              </a:xfrm>
              <a:prstGeom prst="rect">
                <a:avLst/>
              </a:prstGeom>
              <a:blipFill>
                <a:blip r:embed="rId3"/>
                <a:stretch>
                  <a:fillRect l="-1147" t="-3553" b="-11168"/>
                </a:stretch>
              </a:blipFill>
            </p:spPr>
            <p:txBody>
              <a:bodyPr/>
              <a:lstStyle/>
              <a:p>
                <a:r>
                  <a:rPr lang="en-GB">
                    <a:noFill/>
                  </a:rPr>
                  <a:t> </a:t>
                </a:r>
              </a:p>
            </p:txBody>
          </p:sp>
        </mc:Fallback>
      </mc:AlternateContent>
      <p:sp>
        <p:nvSpPr>
          <p:cNvPr id="6" name="Rectangle 5">
            <a:extLst>
              <a:ext uri="{FF2B5EF4-FFF2-40B4-BE49-F238E27FC236}">
                <a16:creationId xmlns:a16="http://schemas.microsoft.com/office/drawing/2014/main" id="{5F9DE660-E309-5DAB-9A6E-754208BC5DE6}"/>
              </a:ext>
            </a:extLst>
          </p:cNvPr>
          <p:cNvSpPr/>
          <p:nvPr/>
        </p:nvSpPr>
        <p:spPr>
          <a:xfrm>
            <a:off x="210831" y="4133330"/>
            <a:ext cx="7452000" cy="58839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F350B1E-0F99-7BDD-FFCB-886DD68A4A06}"/>
              </a:ext>
            </a:extLst>
          </p:cNvPr>
          <p:cNvSpPr/>
          <p:nvPr/>
        </p:nvSpPr>
        <p:spPr>
          <a:xfrm>
            <a:off x="210832" y="5274856"/>
            <a:ext cx="7452000" cy="58839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diagram of energy and electricity&#10;&#10;Description automatically generated">
            <a:extLst>
              <a:ext uri="{FF2B5EF4-FFF2-40B4-BE49-F238E27FC236}">
                <a16:creationId xmlns:a16="http://schemas.microsoft.com/office/drawing/2014/main" id="{DDBE422D-CCD2-7D3F-A1BF-6A1DE119DF39}"/>
              </a:ext>
            </a:extLst>
          </p:cNvPr>
          <p:cNvPicPr>
            <a:picLocks noChangeAspect="1"/>
          </p:cNvPicPr>
          <p:nvPr/>
        </p:nvPicPr>
        <p:blipFill rotWithShape="1">
          <a:blip r:embed="rId4"/>
          <a:srcRect l="14091" t="22037" r="13620" b="22593"/>
          <a:stretch/>
        </p:blipFill>
        <p:spPr>
          <a:xfrm>
            <a:off x="7658098" y="1274651"/>
            <a:ext cx="4491510" cy="4865801"/>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8D97420-0228-C550-FC3C-0EE25BD6EB09}"/>
                  </a:ext>
                </a:extLst>
              </p:cNvPr>
              <p:cNvSpPr txBox="1"/>
              <p:nvPr/>
            </p:nvSpPr>
            <p:spPr>
              <a:xfrm>
                <a:off x="8377709" y="2758013"/>
                <a:ext cx="2374900" cy="292388"/>
              </a:xfrm>
              <a:prstGeom prst="rect">
                <a:avLst/>
              </a:prstGeom>
              <a:noFill/>
            </p:spPr>
            <p:txBody>
              <a:bodyPr wrap="square" rtlCol="0">
                <a:spAutoFit/>
              </a:bodyPr>
              <a:lstStyle/>
              <a:p>
                <a:pPr algn="l"/>
                <a14:m>
                  <m:oMath xmlns:m="http://schemas.openxmlformats.org/officeDocument/2006/math">
                    <m:sSub>
                      <m:sSubPr>
                        <m:ctrlPr>
                          <a:rPr lang="en-US" sz="1300" b="1" i="1" smtClean="0">
                            <a:latin typeface="Cambria Math" panose="02040503050406030204" pitchFamily="18" charset="0"/>
                          </a:rPr>
                        </m:ctrlPr>
                      </m:sSubPr>
                      <m:e>
                        <m:r>
                          <a:rPr lang="en-US" sz="1300" b="1" i="1" smtClean="0">
                            <a:latin typeface="Cambria Math" panose="02040503050406030204" pitchFamily="18" charset="0"/>
                          </a:rPr>
                          <m:t>𝝂</m:t>
                        </m:r>
                      </m:e>
                      <m:sub>
                        <m:r>
                          <a:rPr lang="en-US" sz="1300" b="1" i="1" smtClean="0">
                            <a:latin typeface="Cambria Math" panose="02040503050406030204" pitchFamily="18" charset="0"/>
                          </a:rPr>
                          <m:t>𝑭</m:t>
                        </m:r>
                      </m:sub>
                    </m:sSub>
                  </m:oMath>
                </a14:m>
                <a:r>
                  <a:rPr lang="en-GB" sz="1300" b="1" dirty="0">
                    <a:latin typeface="Times New Roman" panose="02020603050405020304" pitchFamily="18" charset="0"/>
                    <a:cs typeface="Times New Roman" panose="02020603050405020304" pitchFamily="18" charset="0"/>
                  </a:rPr>
                  <a:t> = 11185.37 MHz</a:t>
                </a:r>
              </a:p>
            </p:txBody>
          </p:sp>
        </mc:Choice>
        <mc:Fallback xmlns="">
          <p:sp>
            <p:nvSpPr>
              <p:cNvPr id="10" name="TextBox 9">
                <a:extLst>
                  <a:ext uri="{FF2B5EF4-FFF2-40B4-BE49-F238E27FC236}">
                    <a16:creationId xmlns:a16="http://schemas.microsoft.com/office/drawing/2014/main" id="{A8D97420-0228-C550-FC3C-0EE25BD6EB09}"/>
                  </a:ext>
                </a:extLst>
              </p:cNvPr>
              <p:cNvSpPr txBox="1">
                <a:spLocks noRot="1" noChangeAspect="1" noMove="1" noResize="1" noEditPoints="1" noAdjustHandles="1" noChangeArrowheads="1" noChangeShapeType="1" noTextEdit="1"/>
              </p:cNvSpPr>
              <p:nvPr/>
            </p:nvSpPr>
            <p:spPr>
              <a:xfrm>
                <a:off x="8377709" y="2758013"/>
                <a:ext cx="2374900" cy="292388"/>
              </a:xfrm>
              <a:prstGeom prst="rect">
                <a:avLst/>
              </a:prstGeom>
              <a:blipFill>
                <a:blip r:embed="rId7"/>
                <a:stretch>
                  <a:fillRect t="-2083" b="-16667"/>
                </a:stretch>
              </a:blipFill>
            </p:spPr>
            <p:txBody>
              <a:bodyPr/>
              <a:lstStyle/>
              <a:p>
                <a:r>
                  <a:rPr lang="en-GB">
                    <a:noFill/>
                  </a:rPr>
                  <a:t> </a:t>
                </a:r>
              </a:p>
            </p:txBody>
          </p:sp>
        </mc:Fallback>
      </mc:AlternateContent>
    </p:spTree>
    <p:extLst>
      <p:ext uri="{BB962C8B-B14F-4D97-AF65-F5344CB8AC3E}">
        <p14:creationId xmlns:p14="http://schemas.microsoft.com/office/powerpoint/2010/main" val="200597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C9656-B8C9-D18C-8451-F6E91BF48C41}"/>
              </a:ext>
            </a:extLst>
          </p:cNvPr>
          <p:cNvSpPr>
            <a:spLocks noGrp="1"/>
          </p:cNvSpPr>
          <p:nvPr>
            <p:ph type="title"/>
          </p:nvPr>
        </p:nvSpPr>
        <p:spPr/>
        <p:txBody>
          <a:bodyPr/>
          <a:lstStyle/>
          <a:p>
            <a:r>
              <a:rPr lang="en-GB" dirty="0"/>
              <a:t>Microwave transitions</a:t>
            </a:r>
          </a:p>
        </p:txBody>
      </p:sp>
      <p:pic>
        <p:nvPicPr>
          <p:cNvPr id="4" name="Picture 3" descr="A diagram of a graph&#10;&#10;Description automatically generated">
            <a:extLst>
              <a:ext uri="{FF2B5EF4-FFF2-40B4-BE49-F238E27FC236}">
                <a16:creationId xmlns:a16="http://schemas.microsoft.com/office/drawing/2014/main" id="{9001521D-E60B-3788-9647-9B9C562D2553}"/>
              </a:ext>
            </a:extLst>
          </p:cNvPr>
          <p:cNvPicPr>
            <a:picLocks noChangeAspect="1"/>
          </p:cNvPicPr>
          <p:nvPr/>
        </p:nvPicPr>
        <p:blipFill>
          <a:blip r:embed="rId2"/>
          <a:stretch>
            <a:fillRect/>
          </a:stretch>
        </p:blipFill>
        <p:spPr>
          <a:xfrm>
            <a:off x="6530009" y="811961"/>
            <a:ext cx="5555991" cy="5955307"/>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3D0815F-95FD-AA21-C032-F921CA0DDB41}"/>
                  </a:ext>
                </a:extLst>
              </p:cNvPr>
              <p:cNvSpPr txBox="1"/>
              <p:nvPr/>
            </p:nvSpPr>
            <p:spPr>
              <a:xfrm>
                <a:off x="360000" y="1583999"/>
                <a:ext cx="6047631" cy="2334229"/>
              </a:xfrm>
              <a:prstGeom prst="rect">
                <a:avLst/>
              </a:prstGeom>
              <a:noFill/>
            </p:spPr>
            <p:txBody>
              <a:bodyPr wrap="square" rtlCol="0">
                <a:spAutoFit/>
              </a:bodyPr>
              <a:lstStyle/>
              <a:p>
                <a:pPr marL="342900" indent="-342900" algn="l">
                  <a:buFont typeface="Wingdings" panose="05000000000000000000" pitchFamily="2" charset="2"/>
                  <a:buChar char="§"/>
                </a:pPr>
                <a14:m>
                  <m:oMath xmlns:m="http://schemas.openxmlformats.org/officeDocument/2006/math">
                    <m:r>
                      <m:rPr>
                        <m:sty m:val="p"/>
                      </m:rPr>
                      <a:rPr lang="en-US" sz="2400" b="0" i="0" smtClean="0">
                        <a:latin typeface="Cambria Math" panose="02040503050406030204" pitchFamily="18" charset="0"/>
                      </a:rPr>
                      <m:t>Δ</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𝑀</m:t>
                        </m:r>
                      </m:e>
                      <m:sub>
                        <m:r>
                          <a:rPr lang="en-US" sz="2400" b="0" i="1" smtClean="0">
                            <a:latin typeface="Cambria Math" panose="02040503050406030204" pitchFamily="18" charset="0"/>
                          </a:rPr>
                          <m:t>𝐽</m:t>
                        </m:r>
                      </m:sub>
                    </m:sSub>
                    <m:r>
                      <a:rPr lang="en-US" sz="2400" b="0" i="1" smtClean="0">
                        <a:latin typeface="Cambria Math" panose="02040503050406030204" pitchFamily="18" charset="0"/>
                      </a:rPr>
                      <m:t>=0</m:t>
                    </m:r>
                  </m:oMath>
                </a14:m>
                <a:r>
                  <a:rPr lang="en-GB" sz="2400" dirty="0"/>
                  <a:t> transitions are driven.</a:t>
                </a:r>
              </a:p>
              <a:p>
                <a:pPr marL="342900" indent="-342900" algn="l">
                  <a:buFont typeface="Wingdings" panose="05000000000000000000" pitchFamily="2" charset="2"/>
                  <a:buChar char="§"/>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𝜈</m:t>
                        </m:r>
                      </m:e>
                      <m:sub>
                        <m:r>
                          <a:rPr lang="en-US" sz="2400" b="0" i="1" smtClean="0">
                            <a:latin typeface="Cambria Math" panose="02040503050406030204" pitchFamily="18" charset="0"/>
                          </a:rPr>
                          <m:t>𝐹</m:t>
                        </m:r>
                      </m:sub>
                    </m:sSub>
                  </m:oMath>
                </a14:m>
                <a:r>
                  <a:rPr lang="en-GB" sz="2400" dirty="0"/>
                  <a:t>:</a:t>
                </a:r>
              </a:p>
              <a:p>
                <a:pPr marL="1257300" lvl="2" indent="-342900">
                  <a:buFont typeface="Wingdings" panose="05000000000000000000" pitchFamily="2" charset="2"/>
                  <a:buChar char="§"/>
                </a:pPr>
                <a14:m>
                  <m:oMath xmlns:m="http://schemas.openxmlformats.org/officeDocument/2006/math">
                    <m:sSup>
                      <m:sSupPr>
                        <m:ctrlPr>
                          <a:rPr lang="en-US" sz="2400" b="0" i="1" smtClean="0">
                            <a:latin typeface="Cambria Math" panose="02040503050406030204" pitchFamily="18" charset="0"/>
                          </a:rPr>
                        </m:ctrlPr>
                      </m:sSupPr>
                      <m:e>
                        <m:r>
                          <a:rPr lang="en-US" sz="2400" b="0" i="0" smtClean="0">
                            <a:latin typeface="Cambria Math" panose="02040503050406030204" pitchFamily="18" charset="0"/>
                          </a:rPr>
                          <m:t>2 </m:t>
                        </m:r>
                      </m:e>
                      <m:sup>
                        <m:r>
                          <a:rPr lang="en-US" sz="2400" b="0" i="0" smtClean="0">
                            <a:latin typeface="Cambria Math" panose="02040503050406030204" pitchFamily="18" charset="0"/>
                          </a:rPr>
                          <m:t>3</m:t>
                        </m:r>
                      </m:sup>
                    </m:sSup>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S</m:t>
                        </m:r>
                      </m:e>
                      <m:sub>
                        <m:r>
                          <a:rPr lang="en-US" sz="2400" b="0" i="0" smtClean="0">
                            <a:latin typeface="Cambria Math" panose="02040503050406030204" pitchFamily="18" charset="0"/>
                          </a:rPr>
                          <m:t>1</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0</m:t>
                        </m:r>
                      </m:e>
                    </m:d>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1</m:t>
                        </m:r>
                      </m:sup>
                    </m:sSup>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P</m:t>
                        </m:r>
                        <m:r>
                          <a:rPr lang="en-US" sz="2400" b="0" i="1" smtClean="0">
                            <a:latin typeface="Cambria Math" panose="02040503050406030204" pitchFamily="18" charset="0"/>
                          </a:rPr>
                          <m:t>′</m:t>
                        </m:r>
                      </m:e>
                      <m:sub>
                        <m:r>
                          <a:rPr lang="en-US" sz="2400" b="0" i="1" smtClean="0">
                            <a:latin typeface="Cambria Math" panose="02040503050406030204" pitchFamily="18" charset="0"/>
                          </a:rPr>
                          <m:t>1</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0</m:t>
                        </m:r>
                      </m:e>
                    </m:d>
                  </m:oMath>
                </a14:m>
                <a:endParaRPr lang="en-US" sz="2400" b="0" dirty="0"/>
              </a:p>
              <a:p>
                <a:pPr marL="1257300" lvl="2" indent="-342900">
                  <a:buFont typeface="Wingdings" panose="05000000000000000000" pitchFamily="2" charset="2"/>
                  <a:buChar char="§"/>
                </a:pP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3</m:t>
                        </m:r>
                      </m:sup>
                    </m:sSup>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S</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(±1)→</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1</m:t>
                        </m:r>
                      </m:sup>
                    </m:sSup>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P</m:t>
                        </m:r>
                        <m:r>
                          <a:rPr lang="en-US" sz="2400" b="0" i="0" smtClean="0">
                            <a:latin typeface="Cambria Math" panose="02040503050406030204" pitchFamily="18" charset="0"/>
                          </a:rPr>
                          <m:t>′</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(±1)</m:t>
                    </m:r>
                  </m:oMath>
                </a14:m>
                <a:endParaRPr lang="en-GB" sz="2400" dirty="0"/>
              </a:p>
              <a:p>
                <a:pPr marL="342900" indent="-342900">
                  <a:buFont typeface="Wingdings" panose="05000000000000000000" pitchFamily="2" charset="2"/>
                  <a:buChar char="§"/>
                </a:pP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𝜈</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oMath>
                </a14:m>
                <a:endParaRPr lang="en-GB" sz="2400" dirty="0"/>
              </a:p>
              <a:p>
                <a:pPr marL="1257300" lvl="2" indent="-342900">
                  <a:buFont typeface="Wingdings" panose="05000000000000000000" pitchFamily="2" charset="2"/>
                  <a:buChar char="§"/>
                </a:pPr>
                <a14:m>
                  <m:oMath xmlns:m="http://schemas.openxmlformats.org/officeDocument/2006/math">
                    <m:sSup>
                      <m:sSupPr>
                        <m:ctrlPr>
                          <a:rPr lang="en-US" sz="2400" b="0" i="1" smtClean="0">
                            <a:latin typeface="Cambria Math" panose="02040503050406030204" pitchFamily="18" charset="0"/>
                          </a:rPr>
                        </m:ctrlPr>
                      </m:sSupPr>
                      <m:e>
                        <m:r>
                          <a:rPr lang="en-US" sz="2400" b="0" i="0" smtClean="0">
                            <a:latin typeface="Cambria Math" panose="02040503050406030204" pitchFamily="18" charset="0"/>
                          </a:rPr>
                          <m:t>2 </m:t>
                        </m:r>
                      </m:e>
                      <m:sup>
                        <m:r>
                          <a:rPr lang="en-US" sz="2400" b="0" i="0" smtClean="0">
                            <a:latin typeface="Cambria Math" panose="02040503050406030204" pitchFamily="18" charset="0"/>
                          </a:rPr>
                          <m:t>3</m:t>
                        </m:r>
                      </m:sup>
                    </m:sSup>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S</m:t>
                        </m:r>
                      </m:e>
                      <m:sub>
                        <m:r>
                          <a:rPr lang="en-US" sz="2400" b="0" i="0" smtClean="0">
                            <a:latin typeface="Cambria Math" panose="02040503050406030204" pitchFamily="18" charset="0"/>
                          </a:rPr>
                          <m:t>1</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e>
                    </m:d>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2 </m:t>
                        </m:r>
                      </m:e>
                      <m:sup>
                        <m:r>
                          <a:rPr lang="en-US" sz="2400" b="0" i="1" smtClean="0">
                            <a:latin typeface="Cambria Math" panose="02040503050406030204" pitchFamily="18" charset="0"/>
                          </a:rPr>
                          <m:t>3</m:t>
                        </m:r>
                      </m:sup>
                    </m:sSup>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P</m:t>
                        </m:r>
                      </m:e>
                      <m:sub>
                        <m:r>
                          <a:rPr lang="en-US" sz="2400" b="0" i="1" smtClean="0">
                            <a:latin typeface="Cambria Math" panose="02040503050406030204" pitchFamily="18" charset="0"/>
                          </a:rPr>
                          <m:t>1</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e>
                    </m:d>
                  </m:oMath>
                </a14:m>
                <a:endParaRPr lang="en-GB" dirty="0"/>
              </a:p>
            </p:txBody>
          </p:sp>
        </mc:Choice>
        <mc:Fallback xmlns="">
          <p:sp>
            <p:nvSpPr>
              <p:cNvPr id="7" name="TextBox 6">
                <a:extLst>
                  <a:ext uri="{FF2B5EF4-FFF2-40B4-BE49-F238E27FC236}">
                    <a16:creationId xmlns:a16="http://schemas.microsoft.com/office/drawing/2014/main" id="{93D0815F-95FD-AA21-C032-F921CA0DDB41}"/>
                  </a:ext>
                </a:extLst>
              </p:cNvPr>
              <p:cNvSpPr txBox="1">
                <a:spLocks noRot="1" noChangeAspect="1" noMove="1" noResize="1" noEditPoints="1" noAdjustHandles="1" noChangeArrowheads="1" noChangeShapeType="1" noTextEdit="1"/>
              </p:cNvSpPr>
              <p:nvPr/>
            </p:nvSpPr>
            <p:spPr>
              <a:xfrm>
                <a:off x="360000" y="1583999"/>
                <a:ext cx="6047631" cy="2334229"/>
              </a:xfrm>
              <a:prstGeom prst="rect">
                <a:avLst/>
              </a:prstGeom>
              <a:blipFill>
                <a:blip r:embed="rId3"/>
                <a:stretch>
                  <a:fillRect l="-1310" t="-2089" b="-4439"/>
                </a:stretch>
              </a:blipFill>
            </p:spPr>
            <p:txBody>
              <a:bodyPr/>
              <a:lstStyle/>
              <a:p>
                <a:r>
                  <a:rPr lang="en-GB">
                    <a:noFill/>
                  </a:rPr>
                  <a:t> </a:t>
                </a:r>
              </a:p>
            </p:txBody>
          </p:sp>
        </mc:Fallback>
      </mc:AlternateContent>
      <p:pic>
        <p:nvPicPr>
          <p:cNvPr id="11" name="Picture 10" descr="A red line graph with numbers and a red line&#10;&#10;Description automatically generated">
            <a:extLst>
              <a:ext uri="{FF2B5EF4-FFF2-40B4-BE49-F238E27FC236}">
                <a16:creationId xmlns:a16="http://schemas.microsoft.com/office/drawing/2014/main" id="{7DAB91A8-553E-BA62-D6A3-2FFF169B9524}"/>
              </a:ext>
            </a:extLst>
          </p:cNvPr>
          <p:cNvPicPr>
            <a:picLocks noChangeAspect="1"/>
          </p:cNvPicPr>
          <p:nvPr/>
        </p:nvPicPr>
        <p:blipFill>
          <a:blip r:embed="rId4"/>
          <a:stretch>
            <a:fillRect/>
          </a:stretch>
        </p:blipFill>
        <p:spPr>
          <a:xfrm>
            <a:off x="360000" y="3918228"/>
            <a:ext cx="4795167" cy="2939772"/>
          </a:xfrm>
          <a:prstGeom prst="rect">
            <a:avLst/>
          </a:prstGeom>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8D1F1CCB-75CE-ED34-FDD0-9ADFF71C2254}"/>
                  </a:ext>
                </a:extLst>
              </p:cNvPr>
              <p:cNvSpPr txBox="1"/>
              <p:nvPr/>
            </p:nvSpPr>
            <p:spPr>
              <a:xfrm>
                <a:off x="4512304" y="5727168"/>
                <a:ext cx="390525" cy="461665"/>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𝟏</m:t>
                          </m:r>
                        </m:sub>
                      </m:sSub>
                    </m:oMath>
                  </m:oMathPara>
                </a14:m>
                <a:endParaRPr lang="en-GB" sz="2400" b="1" dirty="0"/>
              </a:p>
            </p:txBody>
          </p:sp>
        </mc:Choice>
        <mc:Fallback>
          <p:sp>
            <p:nvSpPr>
              <p:cNvPr id="3" name="TextBox 2">
                <a:extLst>
                  <a:ext uri="{FF2B5EF4-FFF2-40B4-BE49-F238E27FC236}">
                    <a16:creationId xmlns:a16="http://schemas.microsoft.com/office/drawing/2014/main" id="{8D1F1CCB-75CE-ED34-FDD0-9ADFF71C2254}"/>
                  </a:ext>
                </a:extLst>
              </p:cNvPr>
              <p:cNvSpPr txBox="1">
                <a:spLocks noRot="1" noChangeAspect="1" noMove="1" noResize="1" noEditPoints="1" noAdjustHandles="1" noChangeArrowheads="1" noChangeShapeType="1" noTextEdit="1"/>
              </p:cNvSpPr>
              <p:nvPr/>
            </p:nvSpPr>
            <p:spPr>
              <a:xfrm>
                <a:off x="4512304" y="5727168"/>
                <a:ext cx="390525" cy="461665"/>
              </a:xfrm>
              <a:prstGeom prst="rect">
                <a:avLst/>
              </a:prstGeom>
              <a:blipFill>
                <a:blip r:embed="rId5"/>
                <a:stretch>
                  <a:fillRect r="-21875" b="-5263"/>
                </a:stretch>
              </a:blipFill>
            </p:spPr>
            <p:txBody>
              <a:bodyPr/>
              <a:lstStyle/>
              <a:p>
                <a:r>
                  <a:rPr lang="en-GB">
                    <a:noFill/>
                  </a:rPr>
                  <a:t> </a:t>
                </a:r>
              </a:p>
            </p:txBody>
          </p:sp>
        </mc:Fallback>
      </mc:AlternateContent>
    </p:spTree>
    <p:extLst>
      <p:ext uri="{BB962C8B-B14F-4D97-AF65-F5344CB8AC3E}">
        <p14:creationId xmlns:p14="http://schemas.microsoft.com/office/powerpoint/2010/main" val="334989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0BDDA-7632-332F-7605-E7B9ED057B6F}"/>
              </a:ext>
            </a:extLst>
          </p:cNvPr>
          <p:cNvSpPr>
            <a:spLocks noGrp="1"/>
          </p:cNvSpPr>
          <p:nvPr>
            <p:ph type="title"/>
          </p:nvPr>
        </p:nvSpPr>
        <p:spPr/>
        <p:txBody>
          <a:bodyPr/>
          <a:lstStyle/>
          <a:p>
            <a:r>
              <a:rPr lang="en-US" dirty="0"/>
              <a:t>Microwave transitions</a:t>
            </a:r>
            <a:endParaRPr lang="en-GB" dirty="0"/>
          </a:p>
        </p:txBody>
      </p:sp>
      <mc:AlternateContent xmlns:mc="http://schemas.openxmlformats.org/markup-compatibility/2006">
        <mc:Choice xmlns:a14="http://schemas.microsoft.com/office/drawing/2010/main" Requires="a14">
          <p:sp>
            <p:nvSpPr>
              <p:cNvPr id="10" name="Text Placeholder 3">
                <a:extLst>
                  <a:ext uri="{FF2B5EF4-FFF2-40B4-BE49-F238E27FC236}">
                    <a16:creationId xmlns:a16="http://schemas.microsoft.com/office/drawing/2014/main" id="{80E1AEB3-D99A-10DD-2387-ACBA64138609}"/>
                  </a:ext>
                </a:extLst>
              </p:cNvPr>
              <p:cNvSpPr txBox="1">
                <a:spLocks/>
              </p:cNvSpPr>
              <p:nvPr/>
            </p:nvSpPr>
            <p:spPr bwMode="auto">
              <a:xfrm>
                <a:off x="4859950" y="1596373"/>
                <a:ext cx="6810708" cy="484441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kern="1200" baseline="0">
                    <a:solidFill>
                      <a:schemeClr val="tx1"/>
                    </a:solidFill>
                    <a:latin typeface="+mn-lt"/>
                    <a:ea typeface="+mn-ea"/>
                    <a:cs typeface="+mn-cs"/>
                  </a:defRPr>
                </a:lvl1pPr>
                <a:lvl2pPr marL="222250" indent="-222250"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US" sz="2300" dirty="0">
                    <a:latin typeface="+mj-lt"/>
                  </a:rPr>
                  <a:t>Magnetic fields mix states of equal </a:t>
                </a:r>
                <a14:m>
                  <m:oMath xmlns:m="http://schemas.openxmlformats.org/officeDocument/2006/math">
                    <m:r>
                      <a:rPr lang="en-US" sz="2300" b="0" i="1" smtClean="0">
                        <a:latin typeface="Cambria Math" panose="02040503050406030204" pitchFamily="18" charset="0"/>
                      </a:rPr>
                      <m:t>ℓ</m:t>
                    </m:r>
                  </m:oMath>
                </a14:m>
                <a:r>
                  <a:rPr lang="en-US" sz="2300" dirty="0">
                    <a:latin typeface="+mj-lt"/>
                  </a:rPr>
                  <a:t> and equal </a:t>
                </a:r>
                <a14:m>
                  <m:oMath xmlns:m="http://schemas.openxmlformats.org/officeDocument/2006/math">
                    <m:sSub>
                      <m:sSubPr>
                        <m:ctrlPr>
                          <a:rPr lang="en-US" sz="2300" b="0" i="1" smtClean="0">
                            <a:latin typeface="Cambria Math" panose="02040503050406030204" pitchFamily="18" charset="0"/>
                          </a:rPr>
                        </m:ctrlPr>
                      </m:sSubPr>
                      <m:e>
                        <m:r>
                          <a:rPr lang="en-US" sz="2300" b="0" i="1" smtClean="0">
                            <a:latin typeface="Cambria Math" panose="02040503050406030204" pitchFamily="18" charset="0"/>
                          </a:rPr>
                          <m:t>𝑀</m:t>
                        </m:r>
                      </m:e>
                      <m:sub>
                        <m:r>
                          <a:rPr lang="en-US" sz="2300" b="0" i="1" smtClean="0">
                            <a:latin typeface="Cambria Math" panose="02040503050406030204" pitchFamily="18" charset="0"/>
                          </a:rPr>
                          <m:t>𝐽</m:t>
                        </m:r>
                      </m:sub>
                    </m:sSub>
                  </m:oMath>
                </a14:m>
                <a:r>
                  <a:rPr lang="en-US" sz="2300" dirty="0">
                    <a:latin typeface="+mj-lt"/>
                  </a:rPr>
                  <a:t>, but </a:t>
                </a:r>
                <a14:m>
                  <m:oMath xmlns:m="http://schemas.openxmlformats.org/officeDocument/2006/math">
                    <m:r>
                      <m:rPr>
                        <m:sty m:val="p"/>
                      </m:rPr>
                      <a:rPr lang="en-US" sz="2300" b="0" i="0" smtClean="0">
                        <a:latin typeface="Cambria Math" panose="02040503050406030204" pitchFamily="18" charset="0"/>
                      </a:rPr>
                      <m:t>Δ</m:t>
                    </m:r>
                    <m:r>
                      <a:rPr lang="en-US" sz="2300" b="0" i="1" smtClean="0">
                        <a:latin typeface="Cambria Math" panose="02040503050406030204" pitchFamily="18" charset="0"/>
                      </a:rPr>
                      <m:t>𝑆</m:t>
                    </m:r>
                    <m:r>
                      <a:rPr lang="en-US" sz="2300" b="0" i="1" smtClean="0">
                        <a:latin typeface="Cambria Math" panose="02040503050406030204" pitchFamily="18" charset="0"/>
                      </a:rPr>
                      <m:t>=± 1</m:t>
                    </m:r>
                  </m:oMath>
                </a14:m>
                <a:r>
                  <a:rPr lang="en-US" sz="2300" dirty="0">
                    <a:latin typeface="+mj-lt"/>
                  </a:rPr>
                  <a:t>.</a:t>
                </a:r>
              </a:p>
              <a:p>
                <a:pPr>
                  <a:buFont typeface="Wingdings" panose="05000000000000000000" pitchFamily="2" charset="2"/>
                  <a:buChar char="§"/>
                </a:pPr>
                <a14:m>
                  <m:oMath xmlns:m="http://schemas.openxmlformats.org/officeDocument/2006/math">
                    <m:sSup>
                      <m:sSupPr>
                        <m:ctrlPr>
                          <a:rPr lang="en-US" sz="2300" b="0" i="1" dirty="0" smtClean="0">
                            <a:latin typeface="Cambria Math" panose="02040503050406030204" pitchFamily="18" charset="0"/>
                          </a:rPr>
                        </m:ctrlPr>
                      </m:sSupPr>
                      <m:e>
                        <m:r>
                          <a:rPr lang="en-US" sz="2300" b="0" i="1" dirty="0" smtClean="0">
                            <a:latin typeface="Cambria Math" panose="02040503050406030204" pitchFamily="18" charset="0"/>
                          </a:rPr>
                          <m:t>2 </m:t>
                        </m:r>
                      </m:e>
                      <m:sup>
                        <m:r>
                          <a:rPr lang="en-US" sz="2300" b="0" i="1" dirty="0" smtClean="0">
                            <a:latin typeface="Cambria Math" panose="02040503050406030204" pitchFamily="18" charset="0"/>
                          </a:rPr>
                          <m:t>3</m:t>
                        </m:r>
                      </m:sup>
                    </m:sSup>
                    <m:sSub>
                      <m:sSubPr>
                        <m:ctrlPr>
                          <a:rPr lang="en-US" sz="2300" b="0" i="1" dirty="0" smtClean="0">
                            <a:latin typeface="Cambria Math" panose="02040503050406030204" pitchFamily="18" charset="0"/>
                          </a:rPr>
                        </m:ctrlPr>
                      </m:sSubPr>
                      <m:e>
                        <m:r>
                          <m:rPr>
                            <m:sty m:val="p"/>
                          </m:rPr>
                          <a:rPr lang="en-US" sz="2300" b="0" i="0" dirty="0" smtClean="0">
                            <a:latin typeface="Cambria Math" panose="02040503050406030204" pitchFamily="18" charset="0"/>
                          </a:rPr>
                          <m:t>S</m:t>
                        </m:r>
                      </m:e>
                      <m:sub>
                        <m:r>
                          <a:rPr lang="en-US" sz="2300" b="0" i="1" dirty="0" smtClean="0">
                            <a:latin typeface="Cambria Math" panose="02040503050406030204" pitchFamily="18" charset="0"/>
                          </a:rPr>
                          <m:t>1</m:t>
                        </m:r>
                      </m:sub>
                    </m:sSub>
                    <m:r>
                      <a:rPr lang="en-US" sz="2300" b="0" i="1" dirty="0" smtClean="0">
                        <a:latin typeface="Cambria Math" panose="02040503050406030204" pitchFamily="18" charset="0"/>
                      </a:rPr>
                      <m:t>→</m:t>
                    </m:r>
                    <m:sSup>
                      <m:sSupPr>
                        <m:ctrlPr>
                          <a:rPr lang="en-US" sz="2300" b="0" i="1" dirty="0" smtClean="0">
                            <a:latin typeface="Cambria Math" panose="02040503050406030204" pitchFamily="18" charset="0"/>
                          </a:rPr>
                        </m:ctrlPr>
                      </m:sSupPr>
                      <m:e>
                        <m:r>
                          <a:rPr lang="en-US" sz="2300" b="0" i="1" dirty="0" smtClean="0">
                            <a:latin typeface="Cambria Math" panose="02040503050406030204" pitchFamily="18" charset="0"/>
                          </a:rPr>
                          <m:t>2</m:t>
                        </m:r>
                      </m:e>
                      <m:sup>
                        <m:r>
                          <a:rPr lang="en-US" sz="2300" b="0" i="1" dirty="0" smtClean="0">
                            <a:latin typeface="Cambria Math" panose="02040503050406030204" pitchFamily="18" charset="0"/>
                          </a:rPr>
                          <m:t> 1</m:t>
                        </m:r>
                      </m:sup>
                    </m:sSup>
                    <m:sSub>
                      <m:sSubPr>
                        <m:ctrlPr>
                          <a:rPr lang="en-US" sz="2300" b="0" i="1" dirty="0" smtClean="0">
                            <a:latin typeface="Cambria Math" panose="02040503050406030204" pitchFamily="18" charset="0"/>
                          </a:rPr>
                        </m:ctrlPr>
                      </m:sSubPr>
                      <m:e>
                        <m:r>
                          <m:rPr>
                            <m:sty m:val="p"/>
                          </m:rPr>
                          <a:rPr lang="en-US" sz="2300" b="0" i="0" dirty="0" smtClean="0">
                            <a:latin typeface="Cambria Math" panose="02040503050406030204" pitchFamily="18" charset="0"/>
                          </a:rPr>
                          <m:t>P</m:t>
                        </m:r>
                      </m:e>
                      <m:sub>
                        <m:r>
                          <a:rPr lang="en-US" sz="2300" b="0" i="1" dirty="0" smtClean="0">
                            <a:latin typeface="Cambria Math" panose="02040503050406030204" pitchFamily="18" charset="0"/>
                          </a:rPr>
                          <m:t>1</m:t>
                        </m:r>
                      </m:sub>
                    </m:sSub>
                  </m:oMath>
                </a14:m>
                <a:r>
                  <a:rPr lang="en-US" sz="2300" dirty="0">
                    <a:latin typeface="+mj-lt"/>
                  </a:rPr>
                  <a:t> occurs due to Zeeman mixing of </a:t>
                </a:r>
                <a14:m>
                  <m:oMath xmlns:m="http://schemas.openxmlformats.org/officeDocument/2006/math">
                    <m:sSup>
                      <m:sSupPr>
                        <m:ctrlPr>
                          <a:rPr lang="en-US" sz="2300" i="1">
                            <a:latin typeface="Cambria Math" panose="02040503050406030204" pitchFamily="18" charset="0"/>
                          </a:rPr>
                        </m:ctrlPr>
                      </m:sSupPr>
                      <m:e>
                        <m:r>
                          <a:rPr lang="en-US" sz="2300" i="1">
                            <a:latin typeface="Cambria Math" panose="02040503050406030204" pitchFamily="18" charset="0"/>
                          </a:rPr>
                          <m:t>2 </m:t>
                        </m:r>
                      </m:e>
                      <m:sup>
                        <m:r>
                          <a:rPr lang="en-US" sz="2300" b="0" i="1" smtClean="0">
                            <a:latin typeface="Cambria Math" panose="02040503050406030204" pitchFamily="18" charset="0"/>
                          </a:rPr>
                          <m:t>1</m:t>
                        </m:r>
                      </m:sup>
                    </m:sSup>
                    <m:sSub>
                      <m:sSubPr>
                        <m:ctrlPr>
                          <a:rPr lang="en-US" sz="2300" i="1">
                            <a:latin typeface="Cambria Math" panose="02040503050406030204" pitchFamily="18" charset="0"/>
                          </a:rPr>
                        </m:ctrlPr>
                      </m:sSubPr>
                      <m:e>
                        <m:r>
                          <m:rPr>
                            <m:sty m:val="p"/>
                          </m:rPr>
                          <a:rPr lang="en-US" sz="2300">
                            <a:latin typeface="Cambria Math" panose="02040503050406030204" pitchFamily="18" charset="0"/>
                          </a:rPr>
                          <m:t>P</m:t>
                        </m:r>
                      </m:e>
                      <m:sub>
                        <m:r>
                          <a:rPr lang="en-US" sz="2300" b="0" i="1" smtClean="0">
                            <a:latin typeface="Cambria Math" panose="02040503050406030204" pitchFamily="18" charset="0"/>
                          </a:rPr>
                          <m:t>1</m:t>
                        </m:r>
                      </m:sub>
                    </m:sSub>
                  </m:oMath>
                </a14:m>
                <a:r>
                  <a:rPr lang="en-US" sz="2300" dirty="0">
                    <a:latin typeface="+mj-lt"/>
                  </a:rPr>
                  <a:t> with </a:t>
                </a:r>
                <a14:m>
                  <m:oMath xmlns:m="http://schemas.openxmlformats.org/officeDocument/2006/math">
                    <m:sSup>
                      <m:sSupPr>
                        <m:ctrlPr>
                          <a:rPr lang="en-US" sz="2300" i="1">
                            <a:latin typeface="Cambria Math" panose="02040503050406030204" pitchFamily="18" charset="0"/>
                          </a:rPr>
                        </m:ctrlPr>
                      </m:sSupPr>
                      <m:e>
                        <m:r>
                          <a:rPr lang="en-US" sz="2300" i="1">
                            <a:latin typeface="Cambria Math" panose="02040503050406030204" pitchFamily="18" charset="0"/>
                          </a:rPr>
                          <m:t>2 </m:t>
                        </m:r>
                      </m:e>
                      <m:sup>
                        <m:r>
                          <a:rPr lang="en-US" sz="2300" i="1">
                            <a:latin typeface="Cambria Math" panose="02040503050406030204" pitchFamily="18" charset="0"/>
                          </a:rPr>
                          <m:t>3</m:t>
                        </m:r>
                      </m:sup>
                    </m:sSup>
                    <m:sSub>
                      <m:sSubPr>
                        <m:ctrlPr>
                          <a:rPr lang="en-US" sz="2300" i="1">
                            <a:latin typeface="Cambria Math" panose="02040503050406030204" pitchFamily="18" charset="0"/>
                          </a:rPr>
                        </m:ctrlPr>
                      </m:sSubPr>
                      <m:e>
                        <m:r>
                          <m:rPr>
                            <m:sty m:val="p"/>
                          </m:rPr>
                          <a:rPr lang="en-US" sz="2300">
                            <a:latin typeface="Cambria Math" panose="02040503050406030204" pitchFamily="18" charset="0"/>
                          </a:rPr>
                          <m:t>P</m:t>
                        </m:r>
                      </m:e>
                      <m:sub>
                        <m:r>
                          <a:rPr lang="en-US" sz="2300" b="0" i="1" smtClean="0">
                            <a:latin typeface="Cambria Math" panose="02040503050406030204" pitchFamily="18" charset="0"/>
                          </a:rPr>
                          <m:t>𝐽</m:t>
                        </m:r>
                      </m:sub>
                    </m:sSub>
                  </m:oMath>
                </a14:m>
                <a:r>
                  <a:rPr lang="en-US" sz="2300" dirty="0">
                    <a:latin typeface="+mj-lt"/>
                  </a:rPr>
                  <a:t> (J=0,1,2) states.</a:t>
                </a:r>
              </a:p>
              <a:p>
                <a:pPr>
                  <a:buFont typeface="Wingdings" panose="05000000000000000000" pitchFamily="2" charset="2"/>
                  <a:buChar char="§"/>
                </a:pPr>
                <a:r>
                  <a:rPr lang="en-US" sz="2300" dirty="0">
                    <a:latin typeface="+mj-lt"/>
                  </a:rPr>
                  <a:t>Zeeman mixing coefficients, </a:t>
                </a:r>
                <a14:m>
                  <m:oMath xmlns:m="http://schemas.openxmlformats.org/officeDocument/2006/math">
                    <m:sSub>
                      <m:sSubPr>
                        <m:ctrlPr>
                          <a:rPr lang="en-US" sz="2300" b="0" i="1" smtClean="0">
                            <a:latin typeface="Cambria Math" panose="02040503050406030204" pitchFamily="18" charset="0"/>
                          </a:rPr>
                        </m:ctrlPr>
                      </m:sSubPr>
                      <m:e>
                        <m:r>
                          <m:rPr>
                            <m:sty m:val="p"/>
                          </m:rPr>
                          <a:rPr lang="en-US" sz="2300" b="0" i="0" smtClean="0">
                            <a:latin typeface="Cambria Math" panose="02040503050406030204" pitchFamily="18" charset="0"/>
                          </a:rPr>
                          <m:t>C</m:t>
                        </m:r>
                      </m:e>
                      <m:sub>
                        <m:r>
                          <a:rPr lang="en-US" sz="2300" b="0" i="1" smtClean="0">
                            <a:latin typeface="Cambria Math" panose="02040503050406030204" pitchFamily="18" charset="0"/>
                          </a:rPr>
                          <m:t>𝑖</m:t>
                        </m:r>
                        <m:r>
                          <a:rPr lang="en-US" sz="2300" b="0" i="1" smtClean="0">
                            <a:latin typeface="Cambria Math" panose="02040503050406030204" pitchFamily="18" charset="0"/>
                          </a:rPr>
                          <m:t>𝑗</m:t>
                        </m:r>
                      </m:sub>
                    </m:sSub>
                  </m:oMath>
                </a14:m>
                <a:r>
                  <a:rPr lang="en-US" sz="2300" dirty="0">
                    <a:latin typeface="+mj-lt"/>
                  </a:rPr>
                  <a:t>, are determined by diagonalization of the Zeeman Hamiltonian.</a:t>
                </a:r>
                <a:endParaRPr lang="en-US" sz="2300" dirty="0"/>
              </a:p>
              <a:p>
                <a:pPr>
                  <a:buFont typeface="Wingdings" panose="05000000000000000000" pitchFamily="2" charset="2"/>
                  <a:buChar char="§"/>
                </a:pPr>
                <a:r>
                  <a:rPr lang="en-GB" sz="2300" dirty="0">
                    <a:highlight>
                      <a:srgbClr val="FFFFFF"/>
                    </a:highlight>
                  </a:rPr>
                  <a:t>Average Zeeman shift using </a:t>
                </a:r>
                <a14:m>
                  <m:oMath xmlns:m="http://schemas.openxmlformats.org/officeDocument/2006/math">
                    <m:sSub>
                      <m:sSubPr>
                        <m:ctrlPr>
                          <a:rPr lang="en-US" sz="2300" b="0" i="1" dirty="0" smtClean="0">
                            <a:highlight>
                              <a:srgbClr val="FFFFFF"/>
                            </a:highlight>
                            <a:latin typeface="Cambria Math" panose="02040503050406030204" pitchFamily="18" charset="0"/>
                          </a:rPr>
                        </m:ctrlPr>
                      </m:sSubPr>
                      <m:e>
                        <m:r>
                          <m:rPr>
                            <m:sty m:val="p"/>
                          </m:rPr>
                          <a:rPr lang="en-US" sz="2300" b="0" i="0" dirty="0" smtClean="0">
                            <a:highlight>
                              <a:srgbClr val="FFFFFF"/>
                            </a:highlight>
                            <a:latin typeface="Cambria Math" panose="02040503050406030204" pitchFamily="18" charset="0"/>
                          </a:rPr>
                          <m:t>C</m:t>
                        </m:r>
                      </m:e>
                      <m:sub>
                        <m:r>
                          <a:rPr lang="en-US" sz="2300" b="0" i="1" dirty="0" smtClean="0">
                            <a:highlight>
                              <a:srgbClr val="FFFFFF"/>
                            </a:highlight>
                            <a:latin typeface="Cambria Math" panose="02040503050406030204" pitchFamily="18" charset="0"/>
                          </a:rPr>
                          <m:t>𝑖</m:t>
                        </m:r>
                        <m:r>
                          <a:rPr lang="en-US" sz="2300" b="0" i="1" dirty="0" smtClean="0">
                            <a:highlight>
                              <a:srgbClr val="FFFFFF"/>
                            </a:highlight>
                            <a:latin typeface="Cambria Math" panose="02040503050406030204" pitchFamily="18" charset="0"/>
                          </a:rPr>
                          <m:t>𝑗</m:t>
                        </m:r>
                      </m:sub>
                    </m:sSub>
                    <m:r>
                      <a:rPr lang="en-GB" sz="2300" i="1" dirty="0">
                        <a:highlight>
                          <a:srgbClr val="FFFFFF"/>
                        </a:highlight>
                        <a:latin typeface="Cambria Math" panose="02040503050406030204" pitchFamily="18" charset="0"/>
                      </a:rPr>
                      <m:t>∗</m:t>
                    </m:r>
                    <m:r>
                      <a:rPr lang="en-GB" sz="2300" i="1" dirty="0" err="1">
                        <a:highlight>
                          <a:srgbClr val="FFFFFF"/>
                        </a:highlight>
                        <a:latin typeface="Cambria Math" panose="02040503050406030204" pitchFamily="18" charset="0"/>
                      </a:rPr>
                      <m:t>𝐼</m:t>
                    </m:r>
                    <m:r>
                      <a:rPr lang="en-GB" sz="2300" i="1" baseline="-25000" dirty="0" err="1">
                        <a:highlight>
                          <a:srgbClr val="FFFFFF"/>
                        </a:highlight>
                        <a:latin typeface="Cambria Math" panose="02040503050406030204" pitchFamily="18" charset="0"/>
                      </a:rPr>
                      <m:t>𝑚𝑗</m:t>
                    </m:r>
                    <m:r>
                      <a:rPr lang="en-GB" sz="2300" i="1" dirty="0">
                        <a:highlight>
                          <a:srgbClr val="FFFFFF"/>
                        </a:highlight>
                        <a:latin typeface="Cambria Math" panose="02040503050406030204" pitchFamily="18" charset="0"/>
                      </a:rPr>
                      <m:t>∗</m:t>
                    </m:r>
                    <m:r>
                      <a:rPr lang="en-GB" sz="2300" i="1" dirty="0">
                        <a:highlight>
                          <a:srgbClr val="FFFFFF"/>
                        </a:highlight>
                        <a:latin typeface="Cambria Math" panose="02040503050406030204" pitchFamily="18" charset="0"/>
                      </a:rPr>
                      <m:t>𝑁</m:t>
                    </m:r>
                    <m:r>
                      <a:rPr lang="en-GB" sz="2300" i="1" dirty="0">
                        <a:highlight>
                          <a:srgbClr val="FFFFFF"/>
                        </a:highlight>
                        <a:latin typeface="Cambria Math" panose="02040503050406030204" pitchFamily="18" charset="0"/>
                      </a:rPr>
                      <m:t> </m:t>
                    </m:r>
                  </m:oMath>
                </a14:m>
                <a:r>
                  <a:rPr lang="en-GB" sz="2300" dirty="0">
                    <a:highlight>
                      <a:srgbClr val="FFFFFF"/>
                    </a:highlight>
                  </a:rPr>
                  <a:t>as the weights for the transitions, where </a:t>
                </a:r>
                <a14:m>
                  <m:oMath xmlns:m="http://schemas.openxmlformats.org/officeDocument/2006/math">
                    <m:sSub>
                      <m:sSubPr>
                        <m:ctrlPr>
                          <a:rPr lang="en-US" sz="2300" b="0" i="1" smtClean="0">
                            <a:highlight>
                              <a:srgbClr val="FFFFFF"/>
                            </a:highlight>
                            <a:latin typeface="Cambria Math" panose="02040503050406030204" pitchFamily="18" charset="0"/>
                          </a:rPr>
                        </m:ctrlPr>
                      </m:sSubPr>
                      <m:e>
                        <m:r>
                          <a:rPr lang="en-US" sz="2300" b="0" i="1" smtClean="0">
                            <a:highlight>
                              <a:srgbClr val="FFFFFF"/>
                            </a:highlight>
                            <a:latin typeface="Cambria Math" panose="02040503050406030204" pitchFamily="18" charset="0"/>
                          </a:rPr>
                          <m:t>𝐼</m:t>
                        </m:r>
                      </m:e>
                      <m:sub>
                        <m:r>
                          <a:rPr lang="en-US" sz="2300" b="0" i="1" smtClean="0">
                            <a:highlight>
                              <a:srgbClr val="FFFFFF"/>
                            </a:highlight>
                            <a:latin typeface="Cambria Math" panose="02040503050406030204" pitchFamily="18" charset="0"/>
                          </a:rPr>
                          <m:t>𝑚𝑗</m:t>
                        </m:r>
                      </m:sub>
                    </m:sSub>
                  </m:oMath>
                </a14:m>
                <a:r>
                  <a:rPr lang="en-GB" sz="2300" dirty="0">
                    <a:highlight>
                      <a:srgbClr val="FFFFFF"/>
                    </a:highlight>
                  </a:rPr>
                  <a:t> are the angular components of the transition strength and N is the number of possible transitions for each </a:t>
                </a:r>
                <a14:m>
                  <m:oMath xmlns:m="http://schemas.openxmlformats.org/officeDocument/2006/math">
                    <m:sSub>
                      <m:sSubPr>
                        <m:ctrlPr>
                          <a:rPr lang="en-US" sz="2300" b="0" i="1" smtClean="0">
                            <a:highlight>
                              <a:srgbClr val="FFFFFF"/>
                            </a:highlight>
                            <a:latin typeface="Cambria Math" panose="02040503050406030204" pitchFamily="18" charset="0"/>
                          </a:rPr>
                        </m:ctrlPr>
                      </m:sSubPr>
                      <m:e>
                        <m:r>
                          <a:rPr lang="en-US" sz="2300" b="0" i="1" smtClean="0">
                            <a:highlight>
                              <a:srgbClr val="FFFFFF"/>
                            </a:highlight>
                            <a:latin typeface="Cambria Math" panose="02040503050406030204" pitchFamily="18" charset="0"/>
                          </a:rPr>
                          <m:t>𝑀</m:t>
                        </m:r>
                      </m:e>
                      <m:sub>
                        <m:r>
                          <a:rPr lang="en-US" sz="2300" b="0" i="1" smtClean="0">
                            <a:highlight>
                              <a:srgbClr val="FFFFFF"/>
                            </a:highlight>
                            <a:latin typeface="Cambria Math" panose="02040503050406030204" pitchFamily="18" charset="0"/>
                          </a:rPr>
                          <m:t>𝐽</m:t>
                        </m:r>
                      </m:sub>
                    </m:sSub>
                  </m:oMath>
                </a14:m>
                <a:r>
                  <a:rPr lang="en-GB" sz="2300" baseline="-25000" dirty="0">
                    <a:highlight>
                      <a:srgbClr val="FFFFFF"/>
                    </a:highlight>
                  </a:rPr>
                  <a:t>.</a:t>
                </a:r>
              </a:p>
              <a:p>
                <a:pPr>
                  <a:buFont typeface="Wingdings" panose="05000000000000000000" pitchFamily="2" charset="2"/>
                  <a:buChar char="§"/>
                </a:pPr>
                <a:r>
                  <a:rPr lang="en-US" sz="2300" dirty="0"/>
                  <a:t>Fit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rPr>
                          <m:t>𝜈</m:t>
                        </m:r>
                      </m:e>
                      <m:sub>
                        <m:r>
                          <a:rPr lang="en-US" sz="2300" i="1">
                            <a:latin typeface="Cambria Math" panose="02040503050406030204" pitchFamily="18" charset="0"/>
                          </a:rPr>
                          <m:t>𝑅</m:t>
                        </m:r>
                      </m:sub>
                    </m:sSub>
                    <m:r>
                      <a:rPr lang="en-US" sz="2300" i="1">
                        <a:latin typeface="Cambria Math" panose="02040503050406030204" pitchFamily="18" charset="0"/>
                      </a:rPr>
                      <m:t>=</m:t>
                    </m:r>
                    <m:r>
                      <a:rPr lang="en-US" sz="2300" i="1">
                        <a:latin typeface="Cambria Math" panose="02040503050406030204" pitchFamily="18" charset="0"/>
                      </a:rPr>
                      <m:t>𝑎</m:t>
                    </m:r>
                    <m:sSup>
                      <m:sSupPr>
                        <m:ctrlPr>
                          <a:rPr lang="en-US" sz="2300" i="1">
                            <a:latin typeface="Cambria Math" panose="02040503050406030204" pitchFamily="18" charset="0"/>
                          </a:rPr>
                        </m:ctrlPr>
                      </m:sSupPr>
                      <m:e>
                        <m:r>
                          <a:rPr lang="en-US" sz="2300" i="1">
                            <a:latin typeface="Cambria Math" panose="02040503050406030204" pitchFamily="18" charset="0"/>
                          </a:rPr>
                          <m:t>𝐵</m:t>
                        </m:r>
                      </m:e>
                      <m:sup>
                        <m:r>
                          <a:rPr lang="en-US" sz="2300" i="1">
                            <a:latin typeface="Cambria Math" panose="02040503050406030204" pitchFamily="18" charset="0"/>
                          </a:rPr>
                          <m:t>2</m:t>
                        </m:r>
                      </m:sup>
                    </m:sSup>
                    <m:r>
                      <a:rPr lang="en-US" sz="2300" i="1">
                        <a:latin typeface="Cambria Math" panose="02040503050406030204" pitchFamily="18" charset="0"/>
                      </a:rPr>
                      <m:t>+</m:t>
                    </m:r>
                    <m:sSub>
                      <m:sSubPr>
                        <m:ctrlPr>
                          <a:rPr lang="en-US" sz="2300" i="1">
                            <a:latin typeface="Cambria Math" panose="02040503050406030204" pitchFamily="18" charset="0"/>
                          </a:rPr>
                        </m:ctrlPr>
                      </m:sSubPr>
                      <m:e>
                        <m:r>
                          <a:rPr lang="en-US" sz="2300" i="1">
                            <a:latin typeface="Cambria Math" panose="02040503050406030204" pitchFamily="18" charset="0"/>
                          </a:rPr>
                          <m:t>𝜈</m:t>
                        </m:r>
                      </m:e>
                      <m:sub>
                        <m:r>
                          <a:rPr lang="en-US" sz="2300" i="1">
                            <a:latin typeface="Cambria Math" panose="02040503050406030204" pitchFamily="18" charset="0"/>
                          </a:rPr>
                          <m:t>𝑗</m:t>
                        </m:r>
                      </m:sub>
                    </m:sSub>
                  </m:oMath>
                </a14:m>
                <a:r>
                  <a:rPr lang="en-US" sz="2300" dirty="0"/>
                  <a:t>, where </a:t>
                </a:r>
                <a14:m>
                  <m:oMath xmlns:m="http://schemas.openxmlformats.org/officeDocument/2006/math">
                    <m:r>
                      <a:rPr lang="en-US" sz="2300" i="1">
                        <a:latin typeface="Cambria Math" panose="02040503050406030204" pitchFamily="18" charset="0"/>
                      </a:rPr>
                      <m:t>𝑎</m:t>
                    </m:r>
                  </m:oMath>
                </a14:m>
                <a:r>
                  <a:rPr lang="en-US" sz="2300" dirty="0"/>
                  <a:t> is a constant, B is the magnetic field and </a:t>
                </a:r>
                <a14:m>
                  <m:oMath xmlns:m="http://schemas.openxmlformats.org/officeDocument/2006/math">
                    <m:sSub>
                      <m:sSubPr>
                        <m:ctrlPr>
                          <a:rPr lang="en-US" sz="2300" i="1">
                            <a:latin typeface="Cambria Math" panose="02040503050406030204" pitchFamily="18" charset="0"/>
                          </a:rPr>
                        </m:ctrlPr>
                      </m:sSubPr>
                      <m:e>
                        <m:r>
                          <a:rPr lang="en-US" sz="2300" i="1">
                            <a:latin typeface="Cambria Math" panose="02040503050406030204" pitchFamily="18" charset="0"/>
                          </a:rPr>
                          <m:t>𝜈</m:t>
                        </m:r>
                      </m:e>
                      <m:sub>
                        <m:r>
                          <a:rPr lang="en-US" sz="2300" i="1">
                            <a:latin typeface="Cambria Math" panose="02040503050406030204" pitchFamily="18" charset="0"/>
                          </a:rPr>
                          <m:t>𝑗</m:t>
                        </m:r>
                      </m:sub>
                    </m:sSub>
                  </m:oMath>
                </a14:m>
                <a:r>
                  <a:rPr lang="en-US" sz="2300" dirty="0"/>
                  <a:t> is the zero-field excitation frequency.</a:t>
                </a:r>
              </a:p>
              <a:p>
                <a:pPr>
                  <a:buFont typeface="Wingdings" panose="05000000000000000000" pitchFamily="2" charset="2"/>
                  <a:buChar char="§"/>
                </a:pPr>
                <a:endParaRPr lang="en-US" dirty="0">
                  <a:latin typeface="+mj-lt"/>
                </a:endParaRPr>
              </a:p>
            </p:txBody>
          </p:sp>
        </mc:Choice>
        <mc:Fallback>
          <p:sp>
            <p:nvSpPr>
              <p:cNvPr id="10" name="Text Placeholder 3">
                <a:extLst>
                  <a:ext uri="{FF2B5EF4-FFF2-40B4-BE49-F238E27FC236}">
                    <a16:creationId xmlns:a16="http://schemas.microsoft.com/office/drawing/2014/main" id="{80E1AEB3-D99A-10DD-2387-ACBA64138609}"/>
                  </a:ext>
                </a:extLst>
              </p:cNvPr>
              <p:cNvSpPr txBox="1">
                <a:spLocks noRot="1" noChangeAspect="1" noMove="1" noResize="1" noEditPoints="1" noAdjustHandles="1" noChangeArrowheads="1" noChangeShapeType="1" noTextEdit="1"/>
              </p:cNvSpPr>
              <p:nvPr/>
            </p:nvSpPr>
            <p:spPr bwMode="auto">
              <a:xfrm>
                <a:off x="4859950" y="1596373"/>
                <a:ext cx="6810708" cy="4844415"/>
              </a:xfrm>
              <a:prstGeom prst="rect">
                <a:avLst/>
              </a:prstGeom>
              <a:blipFill>
                <a:blip r:embed="rId2"/>
                <a:stretch>
                  <a:fillRect l="-2417" t="-2642" r="-3491" b="-30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pic>
        <p:nvPicPr>
          <p:cNvPr id="4" name="Picture 3" descr="A graph of a magnetic field strength&#10;&#10;Description automatically generated">
            <a:extLst>
              <a:ext uri="{FF2B5EF4-FFF2-40B4-BE49-F238E27FC236}">
                <a16:creationId xmlns:a16="http://schemas.microsoft.com/office/drawing/2014/main" id="{0AEBA46D-9F86-40D0-8B1F-5918ABC6A7F4}"/>
              </a:ext>
            </a:extLst>
          </p:cNvPr>
          <p:cNvPicPr>
            <a:picLocks noChangeAspect="1"/>
          </p:cNvPicPr>
          <p:nvPr/>
        </p:nvPicPr>
        <p:blipFill rotWithShape="1">
          <a:blip r:embed="rId3"/>
          <a:srcRect t="7822"/>
          <a:stretch/>
        </p:blipFill>
        <p:spPr>
          <a:xfrm>
            <a:off x="74528" y="4221202"/>
            <a:ext cx="4557706" cy="2645981"/>
          </a:xfrm>
          <a:prstGeom prst="rect">
            <a:avLst/>
          </a:prstGeom>
        </p:spPr>
      </p:pic>
      <p:pic>
        <p:nvPicPr>
          <p:cNvPr id="16" name="Picture 15" descr="A graph of a magnetic field strength&#10;&#10;Description automatically generated">
            <a:extLst>
              <a:ext uri="{FF2B5EF4-FFF2-40B4-BE49-F238E27FC236}">
                <a16:creationId xmlns:a16="http://schemas.microsoft.com/office/drawing/2014/main" id="{F1479F11-BF19-49C0-42C4-D8436C174675}"/>
              </a:ext>
            </a:extLst>
          </p:cNvPr>
          <p:cNvPicPr>
            <a:picLocks noChangeAspect="1"/>
          </p:cNvPicPr>
          <p:nvPr/>
        </p:nvPicPr>
        <p:blipFill rotWithShape="1">
          <a:blip r:embed="rId4"/>
          <a:srcRect l="689"/>
          <a:stretch/>
        </p:blipFill>
        <p:spPr>
          <a:xfrm>
            <a:off x="215415" y="1428988"/>
            <a:ext cx="4275931" cy="2706489"/>
          </a:xfrm>
          <a:prstGeom prst="rect">
            <a:avLst/>
          </a:prstGeom>
        </p:spPr>
      </p:pic>
      <p:sp>
        <p:nvSpPr>
          <p:cNvPr id="17" name="Rectangle 16">
            <a:extLst>
              <a:ext uri="{FF2B5EF4-FFF2-40B4-BE49-F238E27FC236}">
                <a16:creationId xmlns:a16="http://schemas.microsoft.com/office/drawing/2014/main" id="{331B8340-B1C4-6346-162E-1CC09CEE93F8}"/>
              </a:ext>
            </a:extLst>
          </p:cNvPr>
          <p:cNvSpPr/>
          <p:nvPr/>
        </p:nvSpPr>
        <p:spPr>
          <a:xfrm>
            <a:off x="74528" y="1583999"/>
            <a:ext cx="285472" cy="38767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73F6FA4D-F57B-B43A-40CC-4B89A6BBADDD}"/>
              </a:ext>
            </a:extLst>
          </p:cNvPr>
          <p:cNvSpPr/>
          <p:nvPr/>
        </p:nvSpPr>
        <p:spPr>
          <a:xfrm>
            <a:off x="84192" y="3079862"/>
            <a:ext cx="285472" cy="38767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C19F63A2-C239-7205-2933-66182A90E326}"/>
              </a:ext>
            </a:extLst>
          </p:cNvPr>
          <p:cNvSpPr/>
          <p:nvPr/>
        </p:nvSpPr>
        <p:spPr>
          <a:xfrm>
            <a:off x="4390176" y="1428988"/>
            <a:ext cx="285472" cy="38767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11D8E3DB-EA52-663C-335C-F9946CC87DFB}"/>
                  </a:ext>
                </a:extLst>
              </p:cNvPr>
              <p:cNvSpPr txBox="1"/>
              <p:nvPr/>
            </p:nvSpPr>
            <p:spPr>
              <a:xfrm>
                <a:off x="952500" y="5882628"/>
                <a:ext cx="390525" cy="461665"/>
              </a:xfrm>
              <a:prstGeom prst="rect">
                <a:avLst/>
              </a:prstGeom>
              <a:solidFill>
                <a:schemeClr val="bg1"/>
              </a:solidFill>
            </p:spPr>
            <p:txBody>
              <a:bodyPr wrap="square" rtlCol="0">
                <a:spAutoFit/>
              </a:bodyPr>
              <a:lstStyle/>
              <a:p>
                <a:pPr algn="l"/>
                <a14:m>
                  <m:oMathPara xmlns:m="http://schemas.openxmlformats.org/officeDocument/2006/math">
                    <m:oMathParaPr>
                      <m:jc m:val="centerGroup"/>
                    </m:oMathParaPr>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𝝂</m:t>
                          </m:r>
                        </m:e>
                        <m:sub>
                          <m:r>
                            <a:rPr lang="en-US" sz="2400" b="1" i="1" smtClean="0">
                              <a:latin typeface="Cambria Math" panose="02040503050406030204" pitchFamily="18" charset="0"/>
                            </a:rPr>
                            <m:t>𝑭</m:t>
                          </m:r>
                        </m:sub>
                      </m:sSub>
                    </m:oMath>
                  </m:oMathPara>
                </a14:m>
                <a:endParaRPr lang="en-GB" sz="2400" b="1" dirty="0"/>
              </a:p>
            </p:txBody>
          </p:sp>
        </mc:Choice>
        <mc:Fallback>
          <p:sp>
            <p:nvSpPr>
              <p:cNvPr id="3" name="TextBox 2">
                <a:extLst>
                  <a:ext uri="{FF2B5EF4-FFF2-40B4-BE49-F238E27FC236}">
                    <a16:creationId xmlns:a16="http://schemas.microsoft.com/office/drawing/2014/main" id="{11D8E3DB-EA52-663C-335C-F9946CC87DFB}"/>
                  </a:ext>
                </a:extLst>
              </p:cNvPr>
              <p:cNvSpPr txBox="1">
                <a:spLocks noRot="1" noChangeAspect="1" noMove="1" noResize="1" noEditPoints="1" noAdjustHandles="1" noChangeArrowheads="1" noChangeShapeType="1" noTextEdit="1"/>
              </p:cNvSpPr>
              <p:nvPr/>
            </p:nvSpPr>
            <p:spPr>
              <a:xfrm>
                <a:off x="952500" y="5882628"/>
                <a:ext cx="390525" cy="461665"/>
              </a:xfrm>
              <a:prstGeom prst="rect">
                <a:avLst/>
              </a:prstGeom>
              <a:blipFill>
                <a:blip r:embed="rId5"/>
                <a:stretch>
                  <a:fillRect r="-25000" b="-3947"/>
                </a:stretch>
              </a:blipFill>
            </p:spPr>
            <p:txBody>
              <a:bodyPr/>
              <a:lstStyle/>
              <a:p>
                <a:r>
                  <a:rPr lang="en-GB">
                    <a:noFill/>
                  </a:rPr>
                  <a:t> </a:t>
                </a:r>
              </a:p>
            </p:txBody>
          </p:sp>
        </mc:Fallback>
      </mc:AlternateContent>
    </p:spTree>
    <p:extLst>
      <p:ext uri="{BB962C8B-B14F-4D97-AF65-F5344CB8AC3E}">
        <p14:creationId xmlns:p14="http://schemas.microsoft.com/office/powerpoint/2010/main" val="18903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284EE-2376-AC7A-94AA-D65B214E5E21}"/>
              </a:ext>
            </a:extLst>
          </p:cNvPr>
          <p:cNvSpPr>
            <a:spLocks noGrp="1"/>
          </p:cNvSpPr>
          <p:nvPr>
            <p:ph type="title"/>
          </p:nvPr>
        </p:nvSpPr>
        <p:spPr/>
        <p:txBody>
          <a:bodyPr/>
          <a:lstStyle/>
          <a:p>
            <a:r>
              <a:rPr lang="en-US" dirty="0"/>
              <a:t>Beamline</a:t>
            </a:r>
            <a:endParaRPr lang="en-GB" dirty="0"/>
          </a:p>
        </p:txBody>
      </p:sp>
      <p:pic>
        <p:nvPicPr>
          <p:cNvPr id="4" name="Picture 3" descr="A large machine with many wires&#10;&#10;Description automatically generated">
            <a:extLst>
              <a:ext uri="{FF2B5EF4-FFF2-40B4-BE49-F238E27FC236}">
                <a16:creationId xmlns:a16="http://schemas.microsoft.com/office/drawing/2014/main" id="{337971E5-8938-1C74-9303-39BC57CC1E85}"/>
              </a:ext>
            </a:extLst>
          </p:cNvPr>
          <p:cNvPicPr>
            <a:picLocks noChangeAspect="1"/>
          </p:cNvPicPr>
          <p:nvPr/>
        </p:nvPicPr>
        <p:blipFill>
          <a:blip r:embed="rId2"/>
          <a:stretch>
            <a:fillRect/>
          </a:stretch>
        </p:blipFill>
        <p:spPr>
          <a:xfrm>
            <a:off x="2658579" y="1574926"/>
            <a:ext cx="7022749" cy="3599160"/>
          </a:xfrm>
          <a:prstGeom prst="rect">
            <a:avLst/>
          </a:prstGeom>
        </p:spPr>
      </p:pic>
      <mc:AlternateContent xmlns:mc="http://schemas.openxmlformats.org/markup-compatibility/2006">
        <mc:Choice xmlns:a14="http://schemas.microsoft.com/office/drawing/2010/main" Requires="a14">
          <p:sp>
            <p:nvSpPr>
              <p:cNvPr id="5" name="Text Placeholder 2">
                <a:extLst>
                  <a:ext uri="{FF2B5EF4-FFF2-40B4-BE49-F238E27FC236}">
                    <a16:creationId xmlns:a16="http://schemas.microsoft.com/office/drawing/2014/main" id="{4F684233-4D7C-CE7D-E402-913967F3CE1B}"/>
                  </a:ext>
                </a:extLst>
              </p:cNvPr>
              <p:cNvSpPr txBox="1">
                <a:spLocks/>
              </p:cNvSpPr>
              <p:nvPr/>
            </p:nvSpPr>
            <p:spPr bwMode="auto">
              <a:xfrm>
                <a:off x="274275" y="5187196"/>
                <a:ext cx="11384325" cy="15890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kern="1200" baseline="0">
                    <a:solidFill>
                      <a:schemeClr val="tx1"/>
                    </a:solidFill>
                    <a:latin typeface="+mn-lt"/>
                    <a:ea typeface="+mn-ea"/>
                    <a:cs typeface="+mn-cs"/>
                  </a:defRPr>
                </a:lvl1pPr>
                <a:lvl2pPr marL="222250" indent="-222250"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14:m>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rPr>
                          <m:t>𝛽</m:t>
                        </m:r>
                      </m:e>
                      <m:sup>
                        <m:r>
                          <a:rPr lang="en-US" i="1" smtClean="0">
                            <a:latin typeface="Cambria Math" panose="02040503050406030204" pitchFamily="18" charset="0"/>
                          </a:rPr>
                          <m:t>+</m:t>
                        </m:r>
                      </m:sup>
                    </m:sSup>
                  </m:oMath>
                </a14:m>
                <a:r>
                  <a:rPr lang="en-US" dirty="0"/>
                  <a:t> from</a:t>
                </a:r>
                <a:r>
                  <a:rPr lang="en-US" baseline="30000" dirty="0"/>
                  <a:t> 22</a:t>
                </a:r>
                <a:r>
                  <a:rPr lang="en-US" dirty="0"/>
                  <a:t>Na source, moderated with solid neon.</a:t>
                </a:r>
              </a:p>
              <a:p>
                <a:pPr>
                  <a:buFont typeface="Wingdings" panose="05000000000000000000" pitchFamily="2" charset="2"/>
                  <a:buChar char="§"/>
                </a:pPr>
                <a:r>
                  <a:rPr lang="en-US" dirty="0"/>
                  <a:t>Two stage </a:t>
                </a:r>
                <a:r>
                  <a:rPr lang="en-US" dirty="0" err="1"/>
                  <a:t>Surko</a:t>
                </a:r>
                <a:r>
                  <a:rPr lang="en-US" dirty="0"/>
                  <a:t>-type buffer gas trap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N</m:t>
                        </m:r>
                      </m:e>
                      <m:sub>
                        <m:r>
                          <a:rPr lang="en-US" i="1">
                            <a:latin typeface="Cambria Math" panose="02040503050406030204" pitchFamily="18" charset="0"/>
                          </a:rPr>
                          <m:t>2</m:t>
                        </m:r>
                      </m:sub>
                    </m:sSub>
                  </m:oMath>
                </a14:m>
                <a:r>
                  <a:rPr lang="en-US" dirty="0"/>
                  <a:t> and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SF</m:t>
                        </m:r>
                      </m:e>
                      <m:sub>
                        <m:r>
                          <a:rPr lang="en-US" i="1">
                            <a:latin typeface="Cambria Math" panose="02040503050406030204" pitchFamily="18" charset="0"/>
                          </a:rPr>
                          <m:t>6</m:t>
                        </m:r>
                      </m:sub>
                    </m:sSub>
                  </m:oMath>
                </a14:m>
                <a:r>
                  <a:rPr lang="en-US" dirty="0"/>
                  <a:t>) , operating at 1 Hz, rotating wall and buncher.</a:t>
                </a:r>
              </a:p>
              <a:p>
                <a:pPr>
                  <a:buFont typeface="Wingdings" panose="05000000000000000000" pitchFamily="2" charset="2"/>
                  <a:buChar char="§"/>
                </a:pPr>
                <a14:m>
                  <m:oMath xmlns:m="http://schemas.openxmlformats.org/officeDocument/2006/math">
                    <m:sSup>
                      <m:sSupPr>
                        <m:ctrlPr>
                          <a:rPr lang="en-US" i="1" smtClean="0">
                            <a:latin typeface="Cambria Math" panose="02040503050406030204" pitchFamily="18" charset="0"/>
                          </a:rPr>
                        </m:ctrlPr>
                      </m:sSupPr>
                      <m:e>
                        <m:r>
                          <m:rPr>
                            <m:sty m:val="p"/>
                          </m:rPr>
                          <a:rPr lang="en-US" smtClean="0">
                            <a:latin typeface="Cambria Math" panose="02040503050406030204" pitchFamily="18" charset="0"/>
                          </a:rPr>
                          <m:t>e</m:t>
                        </m:r>
                      </m:e>
                      <m:sup>
                        <m:r>
                          <a:rPr lang="en-US" i="1" smtClean="0">
                            <a:latin typeface="Cambria Math" panose="02040503050406030204" pitchFamily="18" charset="0"/>
                          </a:rPr>
                          <m:t>+</m:t>
                        </m:r>
                      </m:sup>
                    </m:sSup>
                  </m:oMath>
                </a14:m>
                <a:r>
                  <a:rPr lang="en-GB" dirty="0"/>
                  <a:t> pulses of &lt; 4 ns / 3 mm and transported magnetically to target chamber.</a:t>
                </a:r>
              </a:p>
            </p:txBody>
          </p:sp>
        </mc:Choice>
        <mc:Fallback>
          <p:sp>
            <p:nvSpPr>
              <p:cNvPr id="5" name="Text Placeholder 2">
                <a:extLst>
                  <a:ext uri="{FF2B5EF4-FFF2-40B4-BE49-F238E27FC236}">
                    <a16:creationId xmlns:a16="http://schemas.microsoft.com/office/drawing/2014/main" id="{4F684233-4D7C-CE7D-E402-913967F3CE1B}"/>
                  </a:ext>
                </a:extLst>
              </p:cNvPr>
              <p:cNvSpPr txBox="1">
                <a:spLocks noRot="1" noChangeAspect="1" noMove="1" noResize="1" noEditPoints="1" noAdjustHandles="1" noChangeArrowheads="1" noChangeShapeType="1" noTextEdit="1"/>
              </p:cNvSpPr>
              <p:nvPr/>
            </p:nvSpPr>
            <p:spPr bwMode="auto">
              <a:xfrm>
                <a:off x="274275" y="5187196"/>
                <a:ext cx="11384325" cy="1589074"/>
              </a:xfrm>
              <a:prstGeom prst="rect">
                <a:avLst/>
              </a:prstGeom>
              <a:blipFill>
                <a:blip r:embed="rId3"/>
                <a:stretch>
                  <a:fillRect l="-1552" t="-8046" r="-2088" b="-103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7" name="TextBox 6">
            <a:extLst>
              <a:ext uri="{FF2B5EF4-FFF2-40B4-BE49-F238E27FC236}">
                <a16:creationId xmlns:a16="http://schemas.microsoft.com/office/drawing/2014/main" id="{4D8D1CE3-58ED-6495-03B4-C6897DA44AF0}"/>
              </a:ext>
            </a:extLst>
          </p:cNvPr>
          <p:cNvSpPr txBox="1"/>
          <p:nvPr/>
        </p:nvSpPr>
        <p:spPr>
          <a:xfrm>
            <a:off x="9879290" y="4343089"/>
            <a:ext cx="1894787" cy="830997"/>
          </a:xfrm>
          <a:prstGeom prst="rect">
            <a:avLst/>
          </a:prstGeom>
          <a:noFill/>
        </p:spPr>
        <p:txBody>
          <a:bodyPr wrap="square" rtlCol="0">
            <a:spAutoFit/>
          </a:bodyPr>
          <a:lstStyle/>
          <a:p>
            <a:pPr algn="l"/>
            <a:r>
              <a:rPr lang="en-US" sz="1200" dirty="0"/>
              <a:t>See</a:t>
            </a:r>
            <a:r>
              <a:rPr lang="en-US" sz="1200" b="1" dirty="0"/>
              <a:t> </a:t>
            </a:r>
            <a:r>
              <a:rPr lang="en-GB" sz="1200" b="1" dirty="0"/>
              <a:t>B. S. Cooper et al, Rev. Sci. </a:t>
            </a:r>
            <a:r>
              <a:rPr lang="en-GB" sz="1200" b="1" dirty="0" err="1"/>
              <a:t>Instrum</a:t>
            </a:r>
            <a:r>
              <a:rPr lang="en-GB" sz="1200" b="1" dirty="0"/>
              <a:t>. 86, 103101 (2015) </a:t>
            </a:r>
            <a:r>
              <a:rPr lang="en-US" sz="1200" dirty="0"/>
              <a:t>for details on beamline</a:t>
            </a:r>
            <a:endParaRPr lang="en-GB" sz="1200" dirty="0"/>
          </a:p>
        </p:txBody>
      </p:sp>
      <p:cxnSp>
        <p:nvCxnSpPr>
          <p:cNvPr id="6" name="Straight Arrow Connector 5">
            <a:extLst>
              <a:ext uri="{FF2B5EF4-FFF2-40B4-BE49-F238E27FC236}">
                <a16:creationId xmlns:a16="http://schemas.microsoft.com/office/drawing/2014/main" id="{7F54E9CC-C3E2-29CB-7558-EBD40D16FE1D}"/>
              </a:ext>
            </a:extLst>
          </p:cNvPr>
          <p:cNvCxnSpPr>
            <a:cxnSpLocks/>
          </p:cNvCxnSpPr>
          <p:nvPr/>
        </p:nvCxnSpPr>
        <p:spPr>
          <a:xfrm flipH="1">
            <a:off x="8816196" y="1268083"/>
            <a:ext cx="6124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F263B48F-2209-2668-1EB6-03FDFDD07040}"/>
              </a:ext>
            </a:extLst>
          </p:cNvPr>
          <p:cNvSpPr txBox="1"/>
          <p:nvPr/>
        </p:nvSpPr>
        <p:spPr>
          <a:xfrm>
            <a:off x="8972716" y="899999"/>
            <a:ext cx="299434" cy="369332"/>
          </a:xfrm>
          <a:prstGeom prst="rect">
            <a:avLst/>
          </a:prstGeom>
          <a:noFill/>
        </p:spPr>
        <p:txBody>
          <a:bodyPr wrap="square" rtlCol="0">
            <a:spAutoFit/>
          </a:bodyPr>
          <a:lstStyle/>
          <a:p>
            <a:pPr algn="l"/>
            <a:r>
              <a:rPr lang="en-US" dirty="0"/>
              <a:t>z</a:t>
            </a:r>
            <a:endParaRPr lang="en-GB" dirty="0"/>
          </a:p>
        </p:txBody>
      </p:sp>
    </p:spTree>
    <p:extLst>
      <p:ext uri="{BB962C8B-B14F-4D97-AF65-F5344CB8AC3E}">
        <p14:creationId xmlns:p14="http://schemas.microsoft.com/office/powerpoint/2010/main" val="271309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2AA3A-A822-CF1E-2891-D358F9B3D6D6}"/>
              </a:ext>
            </a:extLst>
          </p:cNvPr>
          <p:cNvSpPr>
            <a:spLocks noGrp="1"/>
          </p:cNvSpPr>
          <p:nvPr>
            <p:ph type="title"/>
          </p:nvPr>
        </p:nvSpPr>
        <p:spPr/>
        <p:txBody>
          <a:bodyPr/>
          <a:lstStyle/>
          <a:p>
            <a:r>
              <a:rPr lang="en-US" dirty="0"/>
              <a:t>Ps production and excitation</a:t>
            </a:r>
            <a:endParaRPr lang="en-GB"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48CF6E7B-34E6-0091-3518-3C65DADC145D}"/>
                  </a:ext>
                </a:extLst>
              </p:cNvPr>
              <p:cNvSpPr>
                <a:spLocks noGrp="1"/>
              </p:cNvSpPr>
              <p:nvPr>
                <p:ph type="body" sz="quarter" idx="15"/>
              </p:nvPr>
            </p:nvSpPr>
            <p:spPr>
              <a:xfrm>
                <a:off x="5103729" y="1583999"/>
                <a:ext cx="6728271" cy="5161169"/>
              </a:xfrm>
            </p:spPr>
            <p:txBody>
              <a:bodyPr/>
              <a:lstStyle/>
              <a:p>
                <a:pPr>
                  <a:buFont typeface="Wingdings" panose="05000000000000000000" pitchFamily="2" charset="2"/>
                  <a:buChar char="§"/>
                </a:pPr>
                <a14:m>
                  <m:oMath xmlns:m="http://schemas.openxmlformats.org/officeDocument/2006/math">
                    <m:sSup>
                      <m:sSupPr>
                        <m:ctrlPr>
                          <a:rPr lang="en-US" b="0" i="1" smtClean="0">
                            <a:latin typeface="Cambria Math" panose="02040503050406030204" pitchFamily="18" charset="0"/>
                          </a:rPr>
                        </m:ctrlPr>
                      </m:sSupPr>
                      <m:e>
                        <m:r>
                          <a:rPr lang="en-US" b="0" i="0" smtClean="0">
                            <a:latin typeface="Cambria Math" panose="02040503050406030204" pitchFamily="18" charset="0"/>
                          </a:rPr>
                          <m:t>1 </m:t>
                        </m:r>
                      </m:e>
                      <m:sup>
                        <m:r>
                          <a:rPr lang="en-US" b="0" i="0" smtClean="0">
                            <a:latin typeface="Cambria Math" panose="02040503050406030204" pitchFamily="18" charset="0"/>
                          </a:rPr>
                          <m:t>3</m:t>
                        </m:r>
                      </m:sup>
                    </m:sSup>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S</m:t>
                        </m:r>
                      </m:e>
                      <m:sub>
                        <m:r>
                          <a:rPr lang="en-US" b="0" i="0" smtClean="0">
                            <a:latin typeface="Cambria Math" panose="02040503050406030204" pitchFamily="18" charset="0"/>
                          </a:rPr>
                          <m:t>1</m:t>
                        </m:r>
                      </m:sub>
                    </m:sSub>
                  </m:oMath>
                </a14:m>
                <a:r>
                  <a:rPr lang="en-US" dirty="0"/>
                  <a:t> produced by implantation of </a:t>
                </a:r>
                <a14:m>
                  <m:oMath xmlns:m="http://schemas.openxmlformats.org/officeDocument/2006/math">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1" smtClean="0">
                            <a:latin typeface="Cambria Math" panose="02040503050406030204" pitchFamily="18" charset="0"/>
                          </a:rPr>
                          <m:t>+</m:t>
                        </m:r>
                      </m:sup>
                    </m:sSup>
                  </m:oMath>
                </a14:m>
                <a:r>
                  <a:rPr lang="en-US" dirty="0"/>
                  <a:t> into an SiO</a:t>
                </a:r>
                <a:r>
                  <a:rPr lang="en-US" baseline="-25000" dirty="0"/>
                  <a:t>2</a:t>
                </a:r>
                <a:r>
                  <a:rPr lang="en-US" dirty="0"/>
                  <a:t> target.</a:t>
                </a:r>
              </a:p>
              <a:p>
                <a:pPr>
                  <a:buFont typeface="Wingdings" panose="05000000000000000000" pitchFamily="2" charset="2"/>
                  <a:buChar char="§"/>
                </a:pPr>
                <a:r>
                  <a:rPr lang="en-US" dirty="0"/>
                  <a:t>Single-photon </a:t>
                </a:r>
                <a14:m>
                  <m:oMath xmlns:m="http://schemas.openxmlformats.org/officeDocument/2006/math">
                    <m:sSup>
                      <m:sSupPr>
                        <m:ctrlPr>
                          <a:rPr lang="en-US" b="0" i="1" smtClean="0">
                            <a:latin typeface="Cambria Math" panose="02040503050406030204" pitchFamily="18" charset="0"/>
                          </a:rPr>
                        </m:ctrlPr>
                      </m:sSupPr>
                      <m:e>
                        <m:r>
                          <a:rPr lang="en-US" b="0" i="0" smtClean="0">
                            <a:latin typeface="Cambria Math" panose="02040503050406030204" pitchFamily="18" charset="0"/>
                          </a:rPr>
                          <m:t>1 </m:t>
                        </m:r>
                      </m:e>
                      <m:sup>
                        <m:r>
                          <a:rPr lang="en-US" b="0" i="0" smtClean="0">
                            <a:latin typeface="Cambria Math" panose="02040503050406030204" pitchFamily="18" charset="0"/>
                          </a:rPr>
                          <m:t>3</m:t>
                        </m:r>
                      </m:sup>
                    </m:sSup>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S</m:t>
                        </m:r>
                      </m:e>
                      <m:sub>
                        <m:r>
                          <a:rPr lang="en-US" b="0" i="0" smtClean="0">
                            <a:latin typeface="Cambria Math" panose="02040503050406030204" pitchFamily="18" charset="0"/>
                          </a:rPr>
                          <m:t>1</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2 </m:t>
                        </m:r>
                      </m:e>
                      <m:sup>
                        <m:r>
                          <a:rPr lang="en-US" b="0" i="1" smtClean="0">
                            <a:latin typeface="Cambria Math" panose="02040503050406030204" pitchFamily="18" charset="0"/>
                          </a:rPr>
                          <m:t>3</m:t>
                        </m:r>
                      </m:sup>
                    </m:sSup>
                    <m:sSub>
                      <m:sSubPr>
                        <m:ctrlPr>
                          <a:rPr lang="en-US" b="0" i="1" smtClean="0">
                            <a:latin typeface="Cambria Math" panose="02040503050406030204" pitchFamily="18" charset="0"/>
                          </a:rPr>
                        </m:ctrlPr>
                      </m:sSubPr>
                      <m:e>
                        <m:r>
                          <m:rPr>
                            <m:nor/>
                          </m:rPr>
                          <a:rPr lang="en-US" b="0" i="0" smtClean="0">
                            <a:latin typeface="Cambria Math" panose="02040503050406030204" pitchFamily="18" charset="0"/>
                          </a:rPr>
                          <m:t>S</m:t>
                        </m:r>
                      </m:e>
                      <m:sub>
                        <m:r>
                          <a:rPr lang="en-US" b="0" i="1" smtClean="0">
                            <a:latin typeface="Cambria Math" panose="02040503050406030204" pitchFamily="18" charset="0"/>
                          </a:rPr>
                          <m:t>1</m:t>
                        </m:r>
                      </m:sub>
                    </m:sSub>
                  </m:oMath>
                </a14:m>
                <a:r>
                  <a:rPr lang="en-US" dirty="0"/>
                  <a:t> excitation using  243 nm UV radiation (retro-reflected).</a:t>
                </a:r>
              </a:p>
              <a:p>
                <a:pPr>
                  <a:buFont typeface="Wingdings" panose="05000000000000000000" pitchFamily="2" charset="2"/>
                  <a:buChar char="§"/>
                </a:pPr>
                <a:r>
                  <a:rPr lang="en-US" dirty="0"/>
                  <a:t>Performed in an electric field to allow transition to occur.</a:t>
                </a:r>
              </a:p>
              <a:p>
                <a:pPr>
                  <a:buFont typeface="Wingdings" panose="05000000000000000000" pitchFamily="2" charset="2"/>
                  <a:buChar char="§"/>
                </a:pPr>
                <a:r>
                  <a:rPr lang="en-US" dirty="0"/>
                  <a:t>WR-75 rectangular waveguide.</a:t>
                </a:r>
              </a:p>
              <a:p>
                <a:pPr>
                  <a:buFont typeface="Wingdings" panose="05000000000000000000" pitchFamily="2" charset="2"/>
                  <a:buChar char="§"/>
                </a:pPr>
                <a:r>
                  <a:rPr lang="en-US" dirty="0"/>
                  <a:t>TE</a:t>
                </a:r>
                <a:r>
                  <a:rPr lang="en-US" baseline="-25000" dirty="0"/>
                  <a:t>10</a:t>
                </a:r>
                <a:r>
                  <a:rPr lang="en-US" dirty="0"/>
                  <a:t> mode was propagated.</a:t>
                </a:r>
              </a:p>
              <a:p>
                <a:pPr>
                  <a:buFont typeface="Wingdings" panose="05000000000000000000" pitchFamily="2" charset="2"/>
                  <a:buChar char="§"/>
                </a:pPr>
                <a:r>
                  <a:rPr lang="en-US" dirty="0"/>
                  <a:t>Reversible microwave direction to cancel doppler shifts.</a:t>
                </a:r>
              </a:p>
              <a:p>
                <a:pPr>
                  <a:buFont typeface="Wingdings" panose="05000000000000000000" pitchFamily="2" charset="2"/>
                  <a:buChar char="§"/>
                </a:pPr>
                <a:r>
                  <a:rPr lang="en-US" dirty="0"/>
                  <a:t>Radiation polarised parallel to the </a:t>
                </a:r>
                <a:r>
                  <a:rPr lang="en-US" dirty="0" err="1"/>
                  <a:t>quantisation</a:t>
                </a:r>
                <a:r>
                  <a:rPr lang="en-US" dirty="0"/>
                  <a:t> axis, defined by the applied magnetic field, drives </a:t>
                </a:r>
                <a14:m>
                  <m:oMath xmlns:m="http://schemas.openxmlformats.org/officeDocument/2006/math">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𝐽</m:t>
                        </m:r>
                      </m:sub>
                    </m:sSub>
                    <m:r>
                      <a:rPr lang="en-US" b="0" i="1" smtClean="0">
                        <a:latin typeface="Cambria Math" panose="02040503050406030204" pitchFamily="18" charset="0"/>
                      </a:rPr>
                      <m:t>=0</m:t>
                    </m:r>
                  </m:oMath>
                </a14:m>
                <a:r>
                  <a:rPr lang="en-US" dirty="0"/>
                  <a:t> transitions.</a:t>
                </a:r>
              </a:p>
            </p:txBody>
          </p:sp>
        </mc:Choice>
        <mc:Fallback xmlns="">
          <p:sp>
            <p:nvSpPr>
              <p:cNvPr id="4" name="Text Placeholder 3">
                <a:extLst>
                  <a:ext uri="{FF2B5EF4-FFF2-40B4-BE49-F238E27FC236}">
                    <a16:creationId xmlns:a16="http://schemas.microsoft.com/office/drawing/2014/main" id="{48CF6E7B-34E6-0091-3518-3C65DADC145D}"/>
                  </a:ext>
                </a:extLst>
              </p:cNvPr>
              <p:cNvSpPr>
                <a:spLocks noGrp="1" noRot="1" noChangeAspect="1" noMove="1" noResize="1" noEditPoints="1" noAdjustHandles="1" noChangeArrowheads="1" noChangeShapeType="1" noTextEdit="1"/>
              </p:cNvSpPr>
              <p:nvPr>
                <p:ph type="body" sz="quarter" idx="15"/>
              </p:nvPr>
            </p:nvSpPr>
            <p:spPr>
              <a:xfrm>
                <a:off x="5103729" y="1583999"/>
                <a:ext cx="6728271" cy="5161169"/>
              </a:xfrm>
              <a:blipFill>
                <a:blip r:embed="rId2"/>
                <a:stretch>
                  <a:fillRect l="-2536" t="-2482" r="-1087" b="-1418"/>
                </a:stretch>
              </a:blipFill>
            </p:spPr>
            <p:txBody>
              <a:bodyPr/>
              <a:lstStyle/>
              <a:p>
                <a:r>
                  <a:rPr lang="en-GB">
                    <a:noFill/>
                  </a:rPr>
                  <a:t> </a:t>
                </a:r>
              </a:p>
            </p:txBody>
          </p:sp>
        </mc:Fallback>
      </mc:AlternateContent>
      <p:graphicFrame>
        <p:nvGraphicFramePr>
          <p:cNvPr id="7" name="Object 6">
            <a:extLst>
              <a:ext uri="{FF2B5EF4-FFF2-40B4-BE49-F238E27FC236}">
                <a16:creationId xmlns:a16="http://schemas.microsoft.com/office/drawing/2014/main" id="{9F7FC530-7E52-59E6-DD13-E2C6D57B59B0}"/>
              </a:ext>
            </a:extLst>
          </p:cNvPr>
          <p:cNvGraphicFramePr>
            <a:graphicFrameLocks noChangeAspect="1"/>
          </p:cNvGraphicFramePr>
          <p:nvPr>
            <p:extLst>
              <p:ext uri="{D42A27DB-BD31-4B8C-83A1-F6EECF244321}">
                <p14:modId xmlns:p14="http://schemas.microsoft.com/office/powerpoint/2010/main" val="1015328291"/>
              </p:ext>
            </p:extLst>
          </p:nvPr>
        </p:nvGraphicFramePr>
        <p:xfrm>
          <a:off x="259764" y="1629445"/>
          <a:ext cx="4743729" cy="4752082"/>
        </p:xfrm>
        <a:graphic>
          <a:graphicData uri="http://schemas.openxmlformats.org/presentationml/2006/ole">
            <mc:AlternateContent xmlns:mc="http://schemas.openxmlformats.org/markup-compatibility/2006">
              <mc:Choice xmlns:v="urn:schemas-microsoft-com:vml" Requires="v">
                <p:oleObj name="Acrobat Document" r:id="rId3" imgW="11524991" imgH="11543906" progId="Acrobat.Document.DC">
                  <p:embed/>
                </p:oleObj>
              </mc:Choice>
              <mc:Fallback>
                <p:oleObj name="Acrobat Document" r:id="rId3" imgW="11524991" imgH="11543906" progId="Acrobat.Document.DC">
                  <p:embed/>
                  <p:pic>
                    <p:nvPicPr>
                      <p:cNvPr id="7" name="Object 6">
                        <a:extLst>
                          <a:ext uri="{FF2B5EF4-FFF2-40B4-BE49-F238E27FC236}">
                            <a16:creationId xmlns:a16="http://schemas.microsoft.com/office/drawing/2014/main" id="{9F7FC530-7E52-59E6-DD13-E2C6D57B59B0}"/>
                          </a:ext>
                        </a:extLst>
                      </p:cNvPr>
                      <p:cNvPicPr/>
                      <p:nvPr/>
                    </p:nvPicPr>
                    <p:blipFill>
                      <a:blip r:embed="rId4"/>
                      <a:stretch>
                        <a:fillRect/>
                      </a:stretch>
                    </p:blipFill>
                    <p:spPr>
                      <a:xfrm>
                        <a:off x="259764" y="1629445"/>
                        <a:ext cx="4743729" cy="4752082"/>
                      </a:xfrm>
                      <a:prstGeom prst="rect">
                        <a:avLst/>
                      </a:prstGeom>
                    </p:spPr>
                  </p:pic>
                </p:oleObj>
              </mc:Fallback>
            </mc:AlternateContent>
          </a:graphicData>
        </a:graphic>
      </p:graphicFrame>
      <p:cxnSp>
        <p:nvCxnSpPr>
          <p:cNvPr id="5" name="Straight Arrow Connector 4">
            <a:extLst>
              <a:ext uri="{FF2B5EF4-FFF2-40B4-BE49-F238E27FC236}">
                <a16:creationId xmlns:a16="http://schemas.microsoft.com/office/drawing/2014/main" id="{97ED0A67-8C73-67A0-2829-2AA251FB6C5C}"/>
              </a:ext>
            </a:extLst>
          </p:cNvPr>
          <p:cNvCxnSpPr/>
          <p:nvPr/>
        </p:nvCxnSpPr>
        <p:spPr>
          <a:xfrm>
            <a:off x="2453489" y="4055952"/>
            <a:ext cx="534155" cy="0"/>
          </a:xfrm>
          <a:prstGeom prst="straightConnector1">
            <a:avLst/>
          </a:prstGeom>
          <a:ln w="76200">
            <a:solidFill>
              <a:srgbClr val="00B050"/>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065971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CL_Black_Slide_Theme">
  <a:themeElements>
    <a:clrScheme name="UCL Black Theme">
      <a:dk1>
        <a:sysClr val="windowText" lastClr="000000"/>
      </a:dk1>
      <a:lt1>
        <a:srgbClr val="FFFFFF"/>
      </a:lt1>
      <a:dk2>
        <a:srgbClr val="000000"/>
      </a:dk2>
      <a:lt2>
        <a:srgbClr val="E6E6E6"/>
      </a:lt2>
      <a:accent1>
        <a:srgbClr val="F6BE00"/>
      </a:accent1>
      <a:accent2>
        <a:srgbClr val="B5BD00"/>
      </a:accent2>
      <a:accent3>
        <a:srgbClr val="A4DBE8"/>
      </a:accent3>
      <a:accent4>
        <a:srgbClr val="8C8279"/>
      </a:accent4>
      <a:accent5>
        <a:srgbClr val="EA7600"/>
      </a:accent5>
      <a:accent6>
        <a:srgbClr val="E03C31"/>
      </a:accent6>
      <a:hlink>
        <a:srgbClr val="0563C1"/>
      </a:hlink>
      <a:folHlink>
        <a:srgbClr val="954F7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custClrLst>
    <a:custClr name="name of colour">
      <a:srgbClr val="000000"/>
    </a:custClr>
  </a:custClrLst>
  <a:extLst>
    <a:ext uri="{05A4C25C-085E-4340-85A3-A5531E510DB2}">
      <thm15:themeFamily xmlns:thm15="http://schemas.microsoft.com/office/thememl/2012/main" name="Presentation4" id="{1117F47E-1820-FB44-B702-91BC503BEEB2}" vid="{7AC29BA8-160E-2647-B666-6ADA20DE7EB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1204</Words>
  <Application>Microsoft Office PowerPoint</Application>
  <PresentationFormat>Widescreen</PresentationFormat>
  <Paragraphs>140</Paragraphs>
  <Slides>15</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Cambria Math</vt:lpstr>
      <vt:lpstr>Times New Roman</vt:lpstr>
      <vt:lpstr>Wingdings</vt:lpstr>
      <vt:lpstr>UCL_Black_Slide_Theme</vt:lpstr>
      <vt:lpstr>Acrobat Document</vt:lpstr>
      <vt:lpstr>Measurement of the C-forbidden 〖2 〗^3 S_1→〖2 〗^1 P_1  transition in positronium</vt:lpstr>
      <vt:lpstr>R. E. Sheldon, K. P. Habdas, S. D. Hogan and D. B. Cassidy Department of Physics and Astronomy, University College London, Gower Street, London, WC1E 6BT, United Kingdom  J. Pérez-Ríos Department of Physics and Astronomy, Stony Brook University, Stony Brook, New York 11794, US </vt:lpstr>
      <vt:lpstr>Positronium (Ps)</vt:lpstr>
      <vt:lpstr>Ps n = 2 transition measurements</vt:lpstr>
      <vt:lpstr>State of Ps n = 2 tests</vt:lpstr>
      <vt:lpstr>Microwave transitions</vt:lpstr>
      <vt:lpstr>Microwave transitions</vt:lpstr>
      <vt:lpstr>Beamline</vt:lpstr>
      <vt:lpstr>Ps production and excitation</vt:lpstr>
      <vt:lpstr>Line shape measurements</vt:lpstr>
      <vt:lpstr>Line shape measurements</vt:lpstr>
      <vt:lpstr>Zeeman shifts</vt:lpstr>
      <vt:lpstr>Zero-field transition frequencies</vt:lpstr>
      <vt:lpstr>Systematic errors</vt:lpstr>
      <vt:lpstr>Ongoing work</vt:lpstr>
    </vt:vector>
  </TitlesOfParts>
  <Company>University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Petterson, Helen</dc:creator>
  <cp:lastModifiedBy>Daly, Rebecca</cp:lastModifiedBy>
  <cp:revision>19</cp:revision>
  <dcterms:created xsi:type="dcterms:W3CDTF">2020-09-10T09:35:54Z</dcterms:created>
  <dcterms:modified xsi:type="dcterms:W3CDTF">2024-06-13T10:00:28Z</dcterms:modified>
</cp:coreProperties>
</file>