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1"/>
    <p:sldMasterId id="2147483685" r:id="rId2"/>
  </p:sldMasterIdLst>
  <p:notesMasterIdLst>
    <p:notesMasterId r:id="rId15"/>
  </p:notesMasterIdLst>
  <p:handoutMasterIdLst>
    <p:handoutMasterId r:id="rId16"/>
  </p:handoutMasterIdLst>
  <p:sldIdLst>
    <p:sldId id="447" r:id="rId3"/>
    <p:sldId id="372" r:id="rId4"/>
    <p:sldId id="378" r:id="rId5"/>
    <p:sldId id="506" r:id="rId6"/>
    <p:sldId id="507" r:id="rId7"/>
    <p:sldId id="508" r:id="rId8"/>
    <p:sldId id="509" r:id="rId9"/>
    <p:sldId id="510" r:id="rId10"/>
    <p:sldId id="511" r:id="rId11"/>
    <p:sldId id="513" r:id="rId12"/>
    <p:sldId id="512" r:id="rId13"/>
    <p:sldId id="444" r:id="rId14"/>
  </p:sldIdLst>
  <p:sldSz cx="9144000" cy="5143500" type="screen16x9"/>
  <p:notesSz cx="6858000" cy="9144000"/>
  <p:embeddedFontLst>
    <p:embeddedFont>
      <p:font typeface="Cambria Math" panose="02040503050406030204" pitchFamily="18" charset="0"/>
      <p:regular r:id="rId17"/>
    </p:embeddedFont>
    <p:embeddedFont>
      <p:font typeface="Saira" pitchFamily="2" charset="77"/>
      <p:regular r:id="rId18"/>
      <p:bold r:id="rId19"/>
      <p:italic r:id="rId20"/>
      <p:boldItalic r:id="rId21"/>
    </p:embeddedFont>
    <p:embeddedFont>
      <p:font typeface="Saira SemiBold" pitchFamily="2" charset="77"/>
      <p:regular r:id="rId22"/>
      <p:bold r:id="rId23"/>
    </p:embeddedFont>
  </p:embeddedFontLst>
  <p:defaultTextStyle>
    <a:defPPr>
      <a:defRPr lang="de-DE"/>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seite" id="{C71100A5-7605-467D-AAD5-3D7E42174CDB}">
          <p14:sldIdLst>
            <p14:sldId id="447"/>
          </p14:sldIdLst>
        </p14:section>
        <p14:section name="Allgemeine Informationen" id="{D1CD2D1F-D569-43D5-B6D0-B8BF84935C0A}">
          <p14:sldIdLst>
            <p14:sldId id="372"/>
            <p14:sldId id="378"/>
            <p14:sldId id="506"/>
            <p14:sldId id="507"/>
            <p14:sldId id="508"/>
            <p14:sldId id="509"/>
            <p14:sldId id="510"/>
            <p14:sldId id="511"/>
            <p14:sldId id="513"/>
            <p14:sldId id="512"/>
          </p14:sldIdLst>
        </p14:section>
        <p14:section name="Ende" id="{2C994C15-82D2-4EC9-96B1-011A476B8DA1}">
          <p14:sldIdLst>
            <p14:sldId id="444"/>
          </p14:sldIdLst>
        </p14:section>
      </p14:sectionLst>
    </p:ext>
    <p:ext uri="{EFAFB233-063F-42B5-8137-9DF3F51BA10A}">
      <p15:sldGuideLst xmlns:p15="http://schemas.microsoft.com/office/powerpoint/2012/main">
        <p15:guide id="2" pos="3840" userDrawn="1">
          <p15:clr>
            <a:srgbClr val="A4A3A4"/>
          </p15:clr>
        </p15:guide>
        <p15:guide id="3" orient="horz" pos="2368" userDrawn="1">
          <p15:clr>
            <a:srgbClr val="A4A3A4"/>
          </p15:clr>
        </p15:guide>
        <p15:guide id="4" orient="horz" pos="2096" userDrawn="1">
          <p15:clr>
            <a:srgbClr val="A4A3A4"/>
          </p15:clr>
        </p15:guide>
        <p15:guide id="5" pos="3946" userDrawn="1">
          <p15:clr>
            <a:srgbClr val="A4A3A4"/>
          </p15:clr>
        </p15:guide>
        <p15:guide id="6" orient="horz" pos="1915" userDrawn="1">
          <p15:clr>
            <a:srgbClr val="A4A3A4"/>
          </p15:clr>
        </p15:guide>
        <p15:guide id="7" orient="horz" pos="1620">
          <p15:clr>
            <a:srgbClr val="A4A3A4"/>
          </p15:clr>
        </p15:guide>
        <p15:guide id="8" pos="2880">
          <p15:clr>
            <a:srgbClr val="A4A3A4"/>
          </p15:clr>
        </p15:guide>
        <p15:guide id="9" pos="295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FE3"/>
    <a:srgbClr val="E83E55"/>
    <a:srgbClr val="194273"/>
    <a:srgbClr val="20A737"/>
    <a:srgbClr val="12A637"/>
    <a:srgbClr val="B3110E"/>
    <a:srgbClr val="E3017C"/>
    <a:srgbClr val="FFD500"/>
    <a:srgbClr val="0072C9"/>
    <a:srgbClr val="5836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831" autoAdjust="0"/>
    <p:restoredTop sz="94660"/>
  </p:normalViewPr>
  <p:slideViewPr>
    <p:cSldViewPr snapToGrid="0" showGuides="1">
      <p:cViewPr varScale="1">
        <p:scale>
          <a:sx n="165" d="100"/>
          <a:sy n="165" d="100"/>
        </p:scale>
        <p:origin x="776" y="184"/>
      </p:cViewPr>
      <p:guideLst>
        <p:guide pos="3840"/>
        <p:guide orient="horz" pos="2368"/>
        <p:guide orient="horz" pos="2096"/>
        <p:guide pos="3946"/>
        <p:guide orient="horz" pos="1915"/>
        <p:guide orient="horz" pos="1620"/>
        <p:guide pos="2880"/>
        <p:guide pos="2955"/>
      </p:guideLst>
    </p:cSldViewPr>
  </p:slideViewPr>
  <p:notesTextViewPr>
    <p:cViewPr>
      <p:scale>
        <a:sx n="1" d="1"/>
        <a:sy n="1" d="1"/>
      </p:scale>
      <p:origin x="0" y="0"/>
    </p:cViewPr>
  </p:notesTextViewPr>
  <p:notesViewPr>
    <p:cSldViewPr snapToGrid="0">
      <p:cViewPr varScale="1">
        <p:scale>
          <a:sx n="116" d="100"/>
          <a:sy n="116" d="100"/>
        </p:scale>
        <p:origin x="760"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2.fntdata"/><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font" Target="fonts/font5.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1.fntdata"/><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notesMaster" Target="notesMasters/notesMaster1.xml"/><Relationship Id="rId23" Type="http://schemas.openxmlformats.org/officeDocument/2006/relationships/font" Target="fonts/font7.fntdata"/><Relationship Id="rId10" Type="http://schemas.openxmlformats.org/officeDocument/2006/relationships/slide" Target="slides/slide8.xml"/><Relationship Id="rId19" Type="http://schemas.openxmlformats.org/officeDocument/2006/relationships/font" Target="fonts/font3.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6.fntdata"/><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C0F907DD-E80E-6845-A713-0A5EF898E71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49BDE88F-1FC3-5541-95A0-04ACA18D4F5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51AE396-01CD-AF47-8930-82B4C783A586}" type="datetimeFigureOut">
              <a:rPr lang="de-DE" smtClean="0"/>
              <a:t>11.03.24</a:t>
            </a:fld>
            <a:endParaRPr lang="de-DE"/>
          </a:p>
        </p:txBody>
      </p:sp>
      <p:sp>
        <p:nvSpPr>
          <p:cNvPr id="4" name="Fußzeilenplatzhalter 3">
            <a:extLst>
              <a:ext uri="{FF2B5EF4-FFF2-40B4-BE49-F238E27FC236}">
                <a16:creationId xmlns:a16="http://schemas.microsoft.com/office/drawing/2014/main" id="{71428ABF-DEE8-404B-A7AF-108DC3F6393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70BDAC0B-3C04-794F-A17C-B0F510CCD7A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21692DC-7000-654E-9722-F89C2E560FAC}" type="slidenum">
              <a:rPr lang="de-DE" smtClean="0"/>
              <a:t>‹#›</a:t>
            </a:fld>
            <a:endParaRPr lang="de-DE"/>
          </a:p>
        </p:txBody>
      </p:sp>
    </p:spTree>
    <p:extLst>
      <p:ext uri="{BB962C8B-B14F-4D97-AF65-F5344CB8AC3E}">
        <p14:creationId xmlns:p14="http://schemas.microsoft.com/office/powerpoint/2010/main" val="2344988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BDF1A3-0CC4-4AFA-93E7-ACDC05869B67}" type="datetimeFigureOut">
              <a:rPr lang="de-DE" smtClean="0"/>
              <a:t>11.03.24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A4CECE-DB54-4CC5-8054-216B285CCF1F}" type="slidenum">
              <a:rPr lang="de-DE" smtClean="0"/>
              <a:t>‹#›</a:t>
            </a:fld>
            <a:endParaRPr lang="de-DE"/>
          </a:p>
        </p:txBody>
      </p:sp>
    </p:spTree>
    <p:extLst>
      <p:ext uri="{BB962C8B-B14F-4D97-AF65-F5344CB8AC3E}">
        <p14:creationId xmlns:p14="http://schemas.microsoft.com/office/powerpoint/2010/main" val="1858369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jpe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5.sv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jpe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5.sv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jpe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5.sv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jpe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5.sv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sv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sv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sv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e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jpe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e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g"/><Relationship Id="rId1" Type="http://schemas.openxmlformats.org/officeDocument/2006/relationships/slideMaster" Target="../slideMasters/slideMaster1.xml"/><Relationship Id="rId6" Type="http://schemas.openxmlformats.org/officeDocument/2006/relationships/image" Target="../media/image1.png"/><Relationship Id="rId5" Type="http://schemas.openxmlformats.org/officeDocument/2006/relationships/image" Target="../media/image5.sv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6CEE86D4-BFCB-E74B-B15D-7369A390D975}"/>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26086" b="-33"/>
          <a:stretch/>
        </p:blipFill>
        <p:spPr>
          <a:xfrm>
            <a:off x="0" y="3828"/>
            <a:ext cx="9144000" cy="4507670"/>
          </a:xfrm>
          <a:prstGeom prst="rect">
            <a:avLst/>
          </a:prstGeom>
        </p:spPr>
      </p:pic>
      <p:sp>
        <p:nvSpPr>
          <p:cNvPr id="20" name="Rechteck 19">
            <a:extLst>
              <a:ext uri="{FF2B5EF4-FFF2-40B4-BE49-F238E27FC236}">
                <a16:creationId xmlns:a16="http://schemas.microsoft.com/office/drawing/2014/main" id="{87152C35-C023-9148-912B-2F8EEFDE4C02}"/>
              </a:ext>
            </a:extLst>
          </p:cNvPr>
          <p:cNvSpPr/>
          <p:nvPr userDrawn="1"/>
        </p:nvSpPr>
        <p:spPr>
          <a:xfrm>
            <a:off x="0" y="0"/>
            <a:ext cx="9144000" cy="4507670"/>
          </a:xfrm>
          <a:prstGeom prst="rect">
            <a:avLst/>
          </a:prstGeom>
          <a:solidFill>
            <a:srgbClr val="1A4273">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dirty="0"/>
          </a:p>
        </p:txBody>
      </p:sp>
      <p:sp>
        <p:nvSpPr>
          <p:cNvPr id="11" name="Rechteck 10">
            <a:extLst>
              <a:ext uri="{FF2B5EF4-FFF2-40B4-BE49-F238E27FC236}">
                <a16:creationId xmlns:a16="http://schemas.microsoft.com/office/drawing/2014/main" id="{D6EB451A-1175-8F4F-9CCF-2E581DD412CE}"/>
              </a:ext>
            </a:extLst>
          </p:cNvPr>
          <p:cNvSpPr/>
          <p:nvPr userDrawn="1"/>
        </p:nvSpPr>
        <p:spPr>
          <a:xfrm>
            <a:off x="0" y="5096576"/>
            <a:ext cx="9144000" cy="54000"/>
          </a:xfrm>
          <a:prstGeom prst="rect">
            <a:avLst/>
          </a:prstGeom>
          <a:solidFill>
            <a:srgbClr val="1A427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pic>
        <p:nvPicPr>
          <p:cNvPr id="12" name="Grafik 11">
            <a:extLst>
              <a:ext uri="{FF2B5EF4-FFF2-40B4-BE49-F238E27FC236}">
                <a16:creationId xmlns:a16="http://schemas.microsoft.com/office/drawing/2014/main" id="{F84EEB1F-ED9B-9C4B-8231-C8C99DB6259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19599" y="411956"/>
            <a:ext cx="1737449" cy="303027"/>
          </a:xfrm>
          <a:prstGeom prst="rect">
            <a:avLst/>
          </a:prstGeom>
        </p:spPr>
      </p:pic>
      <p:pic>
        <p:nvPicPr>
          <p:cNvPr id="14" name="Grafik 13">
            <a:extLst>
              <a:ext uri="{FF2B5EF4-FFF2-40B4-BE49-F238E27FC236}">
                <a16:creationId xmlns:a16="http://schemas.microsoft.com/office/drawing/2014/main" id="{54BF7AC4-5A70-7548-B698-3DC345DA038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
        <p:nvSpPr>
          <p:cNvPr id="18" name="Titel 1">
            <a:extLst>
              <a:ext uri="{FF2B5EF4-FFF2-40B4-BE49-F238E27FC236}">
                <a16:creationId xmlns:a16="http://schemas.microsoft.com/office/drawing/2014/main" id="{97478110-6BCA-4E40-95B8-1ADCED1E9C46}"/>
              </a:ext>
            </a:extLst>
          </p:cNvPr>
          <p:cNvSpPr>
            <a:spLocks noGrp="1"/>
          </p:cNvSpPr>
          <p:nvPr>
            <p:ph type="ctrTitle" hasCustomPrompt="1"/>
          </p:nvPr>
        </p:nvSpPr>
        <p:spPr>
          <a:xfrm>
            <a:off x="385200" y="1202400"/>
            <a:ext cx="3492000" cy="648000"/>
          </a:xfrm>
          <a:blipFill>
            <a:blip r:embed="rId5">
              <a:extLst>
                <a:ext uri="{96DAC541-7B7A-43D3-8B79-37D633B846F1}">
                  <asvg:svgBlip xmlns:asvg="http://schemas.microsoft.com/office/drawing/2016/SVG/main" r:embed="rId6"/>
                </a:ext>
              </a:extLst>
            </a:blip>
            <a:stretch>
              <a:fillRect/>
            </a:stretch>
          </a:blipFill>
        </p:spPr>
        <p:txBody>
          <a:bodyPr wrap="none" lIns="108000" tIns="684000" anchor="b">
            <a:noAutofit/>
          </a:bodyPr>
          <a:lstStyle>
            <a:lvl1pPr algn="just">
              <a:spcBef>
                <a:spcPts val="0"/>
              </a:spcBef>
              <a:defRPr sz="3800" b="1" i="0" cap="all" baseline="0">
                <a:solidFill>
                  <a:srgbClr val="194273"/>
                </a:solidFill>
                <a:latin typeface="Saira SemiBold" pitchFamily="2" charset="77"/>
                <a:ea typeface="Verdana" panose="020B0604030504040204" pitchFamily="34" charset="0"/>
                <a:cs typeface="Verdana" panose="020B0604030504040204" pitchFamily="34" charset="0"/>
              </a:defRPr>
            </a:lvl1pPr>
          </a:lstStyle>
          <a:p>
            <a:r>
              <a:rPr lang="de-DE" dirty="0"/>
              <a:t>MASTERTITEL</a:t>
            </a:r>
          </a:p>
        </p:txBody>
      </p:sp>
      <p:sp>
        <p:nvSpPr>
          <p:cNvPr id="15" name="Untertitel 2">
            <a:extLst>
              <a:ext uri="{FF2B5EF4-FFF2-40B4-BE49-F238E27FC236}">
                <a16:creationId xmlns:a16="http://schemas.microsoft.com/office/drawing/2014/main" id="{00BB4408-A998-4E4D-9902-8B70F29466E1}"/>
              </a:ext>
            </a:extLst>
          </p:cNvPr>
          <p:cNvSpPr>
            <a:spLocks noGrp="1"/>
          </p:cNvSpPr>
          <p:nvPr>
            <p:ph type="subTitle" idx="1" hasCustomPrompt="1"/>
          </p:nvPr>
        </p:nvSpPr>
        <p:spPr>
          <a:xfrm>
            <a:off x="385199" y="1908000"/>
            <a:ext cx="8370000" cy="610167"/>
          </a:xfrm>
        </p:spPr>
        <p:txBody>
          <a:bodyPr wrap="square" lIns="108000">
            <a:spAutoFit/>
          </a:bodyPr>
          <a:lstStyle>
            <a:lvl1pPr marL="0" indent="0" algn="l">
              <a:buNone/>
              <a:defRPr sz="3800" b="1" i="0" cap="all" baseline="0">
                <a:solidFill>
                  <a:schemeClr val="bg1"/>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spTree>
    <p:extLst>
      <p:ext uri="{BB962C8B-B14F-4D97-AF65-F5344CB8AC3E}">
        <p14:creationId xmlns:p14="http://schemas.microsoft.com/office/powerpoint/2010/main" val="4119828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halt halb">
    <p:spTree>
      <p:nvGrpSpPr>
        <p:cNvPr id="1" name=""/>
        <p:cNvGrpSpPr/>
        <p:nvPr/>
      </p:nvGrpSpPr>
      <p:grpSpPr>
        <a:xfrm>
          <a:off x="0" y="0"/>
          <a:ext cx="0" cy="0"/>
          <a:chOff x="0" y="0"/>
          <a:chExt cx="0" cy="0"/>
        </a:xfrm>
      </p:grpSpPr>
      <p:pic>
        <p:nvPicPr>
          <p:cNvPr id="16" name="Bildplatzhalter 13">
            <a:extLst>
              <a:ext uri="{FF2B5EF4-FFF2-40B4-BE49-F238E27FC236}">
                <a16:creationId xmlns:a16="http://schemas.microsoft.com/office/drawing/2014/main" id="{B5EC07A5-9DC7-1C45-A01C-9D7E9DCD4D93}"/>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t="28906" b="28906"/>
          <a:stretch>
            <a:fillRect/>
          </a:stretch>
        </p:blipFill>
        <p:spPr>
          <a:xfrm>
            <a:off x="-1753" y="2793"/>
            <a:ext cx="9144000" cy="2571750"/>
          </a:xfrm>
          <a:prstGeom prst="rect">
            <a:avLst/>
          </a:prstGeom>
        </p:spPr>
      </p:pic>
      <p:sp>
        <p:nvSpPr>
          <p:cNvPr id="4" name="Rechteck 3">
            <a:extLst>
              <a:ext uri="{FF2B5EF4-FFF2-40B4-BE49-F238E27FC236}">
                <a16:creationId xmlns:a16="http://schemas.microsoft.com/office/drawing/2014/main" id="{69C6CB91-3E68-4642-946C-2BE0660759F0}"/>
              </a:ext>
            </a:extLst>
          </p:cNvPr>
          <p:cNvSpPr/>
          <p:nvPr userDrawn="1"/>
        </p:nvSpPr>
        <p:spPr>
          <a:xfrm>
            <a:off x="0" y="0"/>
            <a:ext cx="9144000" cy="2571750"/>
          </a:xfrm>
          <a:prstGeom prst="rect">
            <a:avLst/>
          </a:prstGeom>
          <a:solidFill>
            <a:srgbClr val="1A4273">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sp>
        <p:nvSpPr>
          <p:cNvPr id="15" name="Inhaltsplatzhalter 10">
            <a:extLst>
              <a:ext uri="{FF2B5EF4-FFF2-40B4-BE49-F238E27FC236}">
                <a16:creationId xmlns:a16="http://schemas.microsoft.com/office/drawing/2014/main" id="{D4AB03BB-84B9-224A-957F-B7DE4029A97E}"/>
              </a:ext>
            </a:extLst>
          </p:cNvPr>
          <p:cNvSpPr>
            <a:spLocks noGrp="1"/>
          </p:cNvSpPr>
          <p:nvPr>
            <p:ph sz="quarter" idx="11" hasCustomPrompt="1"/>
          </p:nvPr>
        </p:nvSpPr>
        <p:spPr>
          <a:xfrm>
            <a:off x="385200" y="2654523"/>
            <a:ext cx="8370094" cy="2077199"/>
          </a:xfrm>
        </p:spPr>
        <p:txBody>
          <a:bodyPr>
            <a:normAutofit/>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sz="1100" b="0" i="0">
                <a:latin typeface="Saira" pitchFamily="2" charset="77"/>
              </a:defRPr>
            </a:lvl1pPr>
          </a:lstStyle>
          <a:p>
            <a:pPr marL="171450" marR="0" lvl="0" indent="-171450" algn="l" defTabSz="685800" rtl="0" eaLnBrk="1" fontAlgn="auto" latinLnBrk="0" hangingPunct="1">
              <a:lnSpc>
                <a:spcPct val="90000"/>
              </a:lnSpc>
              <a:spcBef>
                <a:spcPts val="750"/>
              </a:spcBef>
              <a:spcAft>
                <a:spcPts val="0"/>
              </a:spcAft>
              <a:buClrTx/>
              <a:buSzTx/>
              <a:tabLst/>
              <a:defRPr/>
            </a:pPr>
            <a:r>
              <a:rPr lang="de-DE" dirty="0"/>
              <a:t>Inhalt</a:t>
            </a:r>
          </a:p>
        </p:txBody>
      </p:sp>
      <p:sp>
        <p:nvSpPr>
          <p:cNvPr id="8" name="Rechteck 7">
            <a:extLst>
              <a:ext uri="{FF2B5EF4-FFF2-40B4-BE49-F238E27FC236}">
                <a16:creationId xmlns:a16="http://schemas.microsoft.com/office/drawing/2014/main" id="{82DE3907-DD5A-1849-B39A-730FBC1EABE9}"/>
              </a:ext>
            </a:extLst>
          </p:cNvPr>
          <p:cNvSpPr/>
          <p:nvPr userDrawn="1"/>
        </p:nvSpPr>
        <p:spPr>
          <a:xfrm>
            <a:off x="0" y="5096576"/>
            <a:ext cx="9144000" cy="54000"/>
          </a:xfrm>
          <a:prstGeom prst="rect">
            <a:avLst/>
          </a:prstGeom>
          <a:solidFill>
            <a:srgbClr val="1A427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sp>
        <p:nvSpPr>
          <p:cNvPr id="10" name="Titel 1">
            <a:extLst>
              <a:ext uri="{FF2B5EF4-FFF2-40B4-BE49-F238E27FC236}">
                <a16:creationId xmlns:a16="http://schemas.microsoft.com/office/drawing/2014/main" id="{98F5FA26-5ED5-CE44-973A-F588C858E0A9}"/>
              </a:ext>
            </a:extLst>
          </p:cNvPr>
          <p:cNvSpPr>
            <a:spLocks noGrp="1"/>
          </p:cNvSpPr>
          <p:nvPr>
            <p:ph type="ctrTitle" hasCustomPrompt="1"/>
          </p:nvPr>
        </p:nvSpPr>
        <p:spPr>
          <a:xfrm>
            <a:off x="386953" y="395671"/>
            <a:ext cx="3132000" cy="360099"/>
          </a:xfrm>
          <a:blipFill>
            <a:blip r:embed="rId3">
              <a:extLst>
                <a:ext uri="{96DAC541-7B7A-43D3-8B79-37D633B846F1}">
                  <asvg:svgBlip xmlns:asvg="http://schemas.microsoft.com/office/drawing/2016/SVG/main" r:embed="rId4"/>
                </a:ext>
              </a:extLst>
            </a:blip>
            <a:stretch>
              <a:fillRect/>
            </a:stretch>
          </a:blipFill>
        </p:spPr>
        <p:txBody>
          <a:bodyPr wrap="none" lIns="108000" tIns="396000" anchor="b">
            <a:noAutofit/>
          </a:bodyPr>
          <a:lstStyle>
            <a:lvl1pPr algn="l">
              <a:defRPr sz="2100" b="1" i="0" cap="all" baseline="0">
                <a:solidFill>
                  <a:srgbClr val="194273"/>
                </a:solidFill>
                <a:latin typeface="Saira SemiBold" pitchFamily="2" charset="77"/>
                <a:ea typeface="Verdana" panose="020B0604030504040204" pitchFamily="34" charset="0"/>
                <a:cs typeface="Verdana" panose="020B0604030504040204" pitchFamily="34" charset="0"/>
              </a:defRPr>
            </a:lvl1pPr>
          </a:lstStyle>
          <a:p>
            <a:r>
              <a:rPr lang="de-DE" dirty="0"/>
              <a:t>MASTERTITELFORMAT</a:t>
            </a:r>
          </a:p>
        </p:txBody>
      </p:sp>
      <p:sp>
        <p:nvSpPr>
          <p:cNvPr id="11" name="Untertitel 2">
            <a:extLst>
              <a:ext uri="{FF2B5EF4-FFF2-40B4-BE49-F238E27FC236}">
                <a16:creationId xmlns:a16="http://schemas.microsoft.com/office/drawing/2014/main" id="{3633AA06-6F6E-0740-8FB5-ED3FC4840F38}"/>
              </a:ext>
            </a:extLst>
          </p:cNvPr>
          <p:cNvSpPr>
            <a:spLocks noGrp="1"/>
          </p:cNvSpPr>
          <p:nvPr>
            <p:ph type="subTitle" idx="1" hasCustomPrompt="1"/>
          </p:nvPr>
        </p:nvSpPr>
        <p:spPr>
          <a:xfrm>
            <a:off x="387869" y="774472"/>
            <a:ext cx="8367425" cy="368178"/>
          </a:xfrm>
        </p:spPr>
        <p:txBody>
          <a:bodyPr wrap="square" lIns="108000">
            <a:spAutoFit/>
          </a:bodyPr>
          <a:lstStyle>
            <a:lvl1pPr marL="0" indent="0" algn="l">
              <a:buNone/>
              <a:defRPr sz="2100" b="1" i="0" cap="all" baseline="0">
                <a:solidFill>
                  <a:schemeClr val="bg1"/>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pic>
        <p:nvPicPr>
          <p:cNvPr id="17" name="Grafik 16">
            <a:extLst>
              <a:ext uri="{FF2B5EF4-FFF2-40B4-BE49-F238E27FC236}">
                <a16:creationId xmlns:a16="http://schemas.microsoft.com/office/drawing/2014/main" id="{474B5045-36DD-994C-896C-81025E82831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Tree>
    <p:extLst>
      <p:ext uri="{BB962C8B-B14F-4D97-AF65-F5344CB8AC3E}">
        <p14:creationId xmlns:p14="http://schemas.microsoft.com/office/powerpoint/2010/main" val="4169379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Zwei Inhalte halb">
    <p:spTree>
      <p:nvGrpSpPr>
        <p:cNvPr id="1" name=""/>
        <p:cNvGrpSpPr/>
        <p:nvPr/>
      </p:nvGrpSpPr>
      <p:grpSpPr>
        <a:xfrm>
          <a:off x="0" y="0"/>
          <a:ext cx="0" cy="0"/>
          <a:chOff x="0" y="0"/>
          <a:chExt cx="0" cy="0"/>
        </a:xfrm>
      </p:grpSpPr>
      <p:pic>
        <p:nvPicPr>
          <p:cNvPr id="18" name="Bildplatzhalter 13">
            <a:extLst>
              <a:ext uri="{FF2B5EF4-FFF2-40B4-BE49-F238E27FC236}">
                <a16:creationId xmlns:a16="http://schemas.microsoft.com/office/drawing/2014/main" id="{846F9E46-D219-5C4B-A0EA-03218EC9D1FF}"/>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t="28906" b="28906"/>
          <a:stretch>
            <a:fillRect/>
          </a:stretch>
        </p:blipFill>
        <p:spPr>
          <a:xfrm>
            <a:off x="4800" y="1350"/>
            <a:ext cx="9139200" cy="2570400"/>
          </a:xfrm>
          <a:prstGeom prst="rect">
            <a:avLst/>
          </a:prstGeom>
        </p:spPr>
      </p:pic>
      <p:sp>
        <p:nvSpPr>
          <p:cNvPr id="4" name="Rechteck 3">
            <a:extLst>
              <a:ext uri="{FF2B5EF4-FFF2-40B4-BE49-F238E27FC236}">
                <a16:creationId xmlns:a16="http://schemas.microsoft.com/office/drawing/2014/main" id="{69C6CB91-3E68-4642-946C-2BE0660759F0}"/>
              </a:ext>
            </a:extLst>
          </p:cNvPr>
          <p:cNvSpPr/>
          <p:nvPr userDrawn="1"/>
        </p:nvSpPr>
        <p:spPr>
          <a:xfrm>
            <a:off x="0" y="0"/>
            <a:ext cx="9144000" cy="2571750"/>
          </a:xfrm>
          <a:prstGeom prst="rect">
            <a:avLst/>
          </a:prstGeom>
          <a:solidFill>
            <a:srgbClr val="1A4273">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sp>
        <p:nvSpPr>
          <p:cNvPr id="17" name="Inhaltsplatzhalter 10">
            <a:extLst>
              <a:ext uri="{FF2B5EF4-FFF2-40B4-BE49-F238E27FC236}">
                <a16:creationId xmlns:a16="http://schemas.microsoft.com/office/drawing/2014/main" id="{372350F8-B9EF-4146-A172-B10155DD4335}"/>
              </a:ext>
            </a:extLst>
          </p:cNvPr>
          <p:cNvSpPr>
            <a:spLocks noGrp="1"/>
          </p:cNvSpPr>
          <p:nvPr>
            <p:ph sz="quarter" idx="14" hasCustomPrompt="1"/>
          </p:nvPr>
        </p:nvSpPr>
        <p:spPr>
          <a:xfrm>
            <a:off x="4765477" y="2651943"/>
            <a:ext cx="3991568" cy="2075877"/>
          </a:xfrm>
        </p:spPr>
        <p:txBody>
          <a:bodyPr>
            <a:normAutofit/>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sz="1100"/>
            </a:lvl1pPr>
          </a:lstStyle>
          <a:p>
            <a:pPr marL="171450" marR="0" lvl="0" indent="-171450" algn="l" defTabSz="685800" rtl="0" eaLnBrk="1" fontAlgn="auto" latinLnBrk="0" hangingPunct="1">
              <a:lnSpc>
                <a:spcPct val="90000"/>
              </a:lnSpc>
              <a:spcBef>
                <a:spcPts val="750"/>
              </a:spcBef>
              <a:spcAft>
                <a:spcPts val="0"/>
              </a:spcAft>
              <a:buClrTx/>
              <a:buSzTx/>
              <a:tabLst/>
              <a:defRPr/>
            </a:pPr>
            <a:r>
              <a:rPr lang="de-DE" dirty="0"/>
              <a:t>Inhalt</a:t>
            </a:r>
          </a:p>
        </p:txBody>
      </p:sp>
      <p:sp>
        <p:nvSpPr>
          <p:cNvPr id="15" name="Inhaltsplatzhalter 10">
            <a:extLst>
              <a:ext uri="{FF2B5EF4-FFF2-40B4-BE49-F238E27FC236}">
                <a16:creationId xmlns:a16="http://schemas.microsoft.com/office/drawing/2014/main" id="{9C3C1A52-A235-3044-BDCF-22FE06631473}"/>
              </a:ext>
            </a:extLst>
          </p:cNvPr>
          <p:cNvSpPr>
            <a:spLocks noGrp="1"/>
          </p:cNvSpPr>
          <p:nvPr>
            <p:ph sz="quarter" idx="11" hasCustomPrompt="1"/>
          </p:nvPr>
        </p:nvSpPr>
        <p:spPr>
          <a:xfrm>
            <a:off x="385200" y="2654522"/>
            <a:ext cx="3991568" cy="2077199"/>
          </a:xfrm>
        </p:spPr>
        <p:txBody>
          <a:bodyPr>
            <a:normAutofit/>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sz="1100"/>
            </a:lvl1pPr>
          </a:lstStyle>
          <a:p>
            <a:pPr marL="171450" marR="0" lvl="0" indent="-171450" algn="l" defTabSz="685800" rtl="0" eaLnBrk="1" fontAlgn="auto" latinLnBrk="0" hangingPunct="1">
              <a:lnSpc>
                <a:spcPct val="90000"/>
              </a:lnSpc>
              <a:spcBef>
                <a:spcPts val="750"/>
              </a:spcBef>
              <a:spcAft>
                <a:spcPts val="0"/>
              </a:spcAft>
              <a:buClrTx/>
              <a:buSzTx/>
              <a:tabLst/>
              <a:defRPr/>
            </a:pPr>
            <a:r>
              <a:rPr lang="de-DE" dirty="0"/>
              <a:t>Inhalt</a:t>
            </a:r>
          </a:p>
        </p:txBody>
      </p:sp>
      <p:sp>
        <p:nvSpPr>
          <p:cNvPr id="8" name="Rechteck 7">
            <a:extLst>
              <a:ext uri="{FF2B5EF4-FFF2-40B4-BE49-F238E27FC236}">
                <a16:creationId xmlns:a16="http://schemas.microsoft.com/office/drawing/2014/main" id="{82DE3907-DD5A-1849-B39A-730FBC1EABE9}"/>
              </a:ext>
            </a:extLst>
          </p:cNvPr>
          <p:cNvSpPr/>
          <p:nvPr userDrawn="1"/>
        </p:nvSpPr>
        <p:spPr>
          <a:xfrm>
            <a:off x="0" y="5096576"/>
            <a:ext cx="9144000" cy="54000"/>
          </a:xfrm>
          <a:prstGeom prst="rect">
            <a:avLst/>
          </a:prstGeom>
          <a:solidFill>
            <a:srgbClr val="1A427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sp>
        <p:nvSpPr>
          <p:cNvPr id="10" name="Titel 1">
            <a:extLst>
              <a:ext uri="{FF2B5EF4-FFF2-40B4-BE49-F238E27FC236}">
                <a16:creationId xmlns:a16="http://schemas.microsoft.com/office/drawing/2014/main" id="{98F5FA26-5ED5-CE44-973A-F588C858E0A9}"/>
              </a:ext>
            </a:extLst>
          </p:cNvPr>
          <p:cNvSpPr>
            <a:spLocks noGrp="1"/>
          </p:cNvSpPr>
          <p:nvPr>
            <p:ph type="ctrTitle" hasCustomPrompt="1"/>
          </p:nvPr>
        </p:nvSpPr>
        <p:spPr>
          <a:xfrm>
            <a:off x="386953" y="395671"/>
            <a:ext cx="3131999" cy="360099"/>
          </a:xfrm>
          <a:blipFill>
            <a:blip r:embed="rId3">
              <a:extLst>
                <a:ext uri="{96DAC541-7B7A-43D3-8B79-37D633B846F1}">
                  <asvg:svgBlip xmlns:asvg="http://schemas.microsoft.com/office/drawing/2016/SVG/main" r:embed="rId4"/>
                </a:ext>
              </a:extLst>
            </a:blip>
            <a:stretch>
              <a:fillRect/>
            </a:stretch>
          </a:blipFill>
        </p:spPr>
        <p:txBody>
          <a:bodyPr wrap="none" lIns="108000" tIns="396000" anchor="b">
            <a:noAutofit/>
          </a:bodyPr>
          <a:lstStyle>
            <a:lvl1pPr algn="l">
              <a:defRPr sz="2100" b="1" i="0" cap="all" baseline="0">
                <a:solidFill>
                  <a:srgbClr val="194273"/>
                </a:solidFill>
                <a:latin typeface="Saira SemiBold" pitchFamily="2" charset="77"/>
                <a:ea typeface="Verdana" panose="020B0604030504040204" pitchFamily="34" charset="0"/>
                <a:cs typeface="Verdana" panose="020B0604030504040204" pitchFamily="34" charset="0"/>
              </a:defRPr>
            </a:lvl1pPr>
          </a:lstStyle>
          <a:p>
            <a:r>
              <a:rPr lang="de-DE" dirty="0"/>
              <a:t>MASTERTITELFORMAT</a:t>
            </a:r>
          </a:p>
        </p:txBody>
      </p:sp>
      <p:sp>
        <p:nvSpPr>
          <p:cNvPr id="11" name="Untertitel 2">
            <a:extLst>
              <a:ext uri="{FF2B5EF4-FFF2-40B4-BE49-F238E27FC236}">
                <a16:creationId xmlns:a16="http://schemas.microsoft.com/office/drawing/2014/main" id="{3633AA06-6F6E-0740-8FB5-ED3FC4840F38}"/>
              </a:ext>
            </a:extLst>
          </p:cNvPr>
          <p:cNvSpPr>
            <a:spLocks noGrp="1"/>
          </p:cNvSpPr>
          <p:nvPr>
            <p:ph type="subTitle" idx="1" hasCustomPrompt="1"/>
          </p:nvPr>
        </p:nvSpPr>
        <p:spPr>
          <a:xfrm>
            <a:off x="387869" y="774472"/>
            <a:ext cx="8369176" cy="368178"/>
          </a:xfrm>
        </p:spPr>
        <p:txBody>
          <a:bodyPr wrap="square" lIns="108000">
            <a:spAutoFit/>
          </a:bodyPr>
          <a:lstStyle>
            <a:lvl1pPr marL="0" indent="0" algn="l">
              <a:buNone/>
              <a:defRPr sz="2100" b="1" i="0" cap="all" baseline="0">
                <a:solidFill>
                  <a:schemeClr val="bg1"/>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pic>
        <p:nvPicPr>
          <p:cNvPr id="19" name="Grafik 18">
            <a:extLst>
              <a:ext uri="{FF2B5EF4-FFF2-40B4-BE49-F238E27FC236}">
                <a16:creationId xmlns:a16="http://schemas.microsoft.com/office/drawing/2014/main" id="{2E4851C7-5057-8F49-9BCC-977174B401C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Tree>
    <p:extLst>
      <p:ext uri="{BB962C8B-B14F-4D97-AF65-F5344CB8AC3E}">
        <p14:creationId xmlns:p14="http://schemas.microsoft.com/office/powerpoint/2010/main" val="34700196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ergleich halb">
    <p:spTree>
      <p:nvGrpSpPr>
        <p:cNvPr id="1" name=""/>
        <p:cNvGrpSpPr/>
        <p:nvPr/>
      </p:nvGrpSpPr>
      <p:grpSpPr>
        <a:xfrm>
          <a:off x="0" y="0"/>
          <a:ext cx="0" cy="0"/>
          <a:chOff x="0" y="0"/>
          <a:chExt cx="0" cy="0"/>
        </a:xfrm>
      </p:grpSpPr>
      <p:pic>
        <p:nvPicPr>
          <p:cNvPr id="22" name="Bildplatzhalter 13">
            <a:extLst>
              <a:ext uri="{FF2B5EF4-FFF2-40B4-BE49-F238E27FC236}">
                <a16:creationId xmlns:a16="http://schemas.microsoft.com/office/drawing/2014/main" id="{D4C66456-3F97-CA43-B0D2-6C390C314234}"/>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t="28906" b="28906"/>
          <a:stretch>
            <a:fillRect/>
          </a:stretch>
        </p:blipFill>
        <p:spPr>
          <a:xfrm>
            <a:off x="0" y="0"/>
            <a:ext cx="9144000" cy="2571750"/>
          </a:xfrm>
          <a:prstGeom prst="rect">
            <a:avLst/>
          </a:prstGeom>
        </p:spPr>
      </p:pic>
      <p:sp>
        <p:nvSpPr>
          <p:cNvPr id="4" name="Rechteck 3">
            <a:extLst>
              <a:ext uri="{FF2B5EF4-FFF2-40B4-BE49-F238E27FC236}">
                <a16:creationId xmlns:a16="http://schemas.microsoft.com/office/drawing/2014/main" id="{69C6CB91-3E68-4642-946C-2BE0660759F0}"/>
              </a:ext>
            </a:extLst>
          </p:cNvPr>
          <p:cNvSpPr/>
          <p:nvPr userDrawn="1"/>
        </p:nvSpPr>
        <p:spPr>
          <a:xfrm>
            <a:off x="0" y="0"/>
            <a:ext cx="9144000" cy="2571750"/>
          </a:xfrm>
          <a:prstGeom prst="rect">
            <a:avLst/>
          </a:prstGeom>
          <a:solidFill>
            <a:srgbClr val="1A4273">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sp>
        <p:nvSpPr>
          <p:cNvPr id="17" name="Inhaltsplatzhalter 10">
            <a:extLst>
              <a:ext uri="{FF2B5EF4-FFF2-40B4-BE49-F238E27FC236}">
                <a16:creationId xmlns:a16="http://schemas.microsoft.com/office/drawing/2014/main" id="{372350F8-B9EF-4146-A172-B10155DD4335}"/>
              </a:ext>
            </a:extLst>
          </p:cNvPr>
          <p:cNvSpPr>
            <a:spLocks noGrp="1"/>
          </p:cNvSpPr>
          <p:nvPr>
            <p:ph sz="quarter" idx="14" hasCustomPrompt="1"/>
          </p:nvPr>
        </p:nvSpPr>
        <p:spPr>
          <a:xfrm>
            <a:off x="4765477" y="2929841"/>
            <a:ext cx="3991568" cy="1797980"/>
          </a:xfrm>
        </p:spPr>
        <p:txBody>
          <a:bodyPr>
            <a:normAutofit/>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sz="1100"/>
            </a:lvl1pPr>
          </a:lstStyle>
          <a:p>
            <a:pPr marL="171450" marR="0" lvl="0" indent="-171450" algn="l" defTabSz="685800" rtl="0" eaLnBrk="1" fontAlgn="auto" latinLnBrk="0" hangingPunct="1">
              <a:lnSpc>
                <a:spcPct val="90000"/>
              </a:lnSpc>
              <a:spcBef>
                <a:spcPts val="750"/>
              </a:spcBef>
              <a:spcAft>
                <a:spcPts val="0"/>
              </a:spcAft>
              <a:buClrTx/>
              <a:buSzTx/>
              <a:tabLst/>
              <a:defRPr/>
            </a:pPr>
            <a:r>
              <a:rPr lang="de-DE" dirty="0"/>
              <a:t>Inhalt</a:t>
            </a:r>
          </a:p>
        </p:txBody>
      </p:sp>
      <p:sp>
        <p:nvSpPr>
          <p:cNvPr id="15" name="Inhaltsplatzhalter 10">
            <a:extLst>
              <a:ext uri="{FF2B5EF4-FFF2-40B4-BE49-F238E27FC236}">
                <a16:creationId xmlns:a16="http://schemas.microsoft.com/office/drawing/2014/main" id="{9C3C1A52-A235-3044-BDCF-22FE06631473}"/>
              </a:ext>
            </a:extLst>
          </p:cNvPr>
          <p:cNvSpPr>
            <a:spLocks noGrp="1"/>
          </p:cNvSpPr>
          <p:nvPr>
            <p:ph sz="quarter" idx="11" hasCustomPrompt="1"/>
          </p:nvPr>
        </p:nvSpPr>
        <p:spPr>
          <a:xfrm>
            <a:off x="385200" y="2932596"/>
            <a:ext cx="3991568" cy="1799126"/>
          </a:xfrm>
        </p:spPr>
        <p:txBody>
          <a:bodyPr>
            <a:normAutofit/>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sz="1100"/>
            </a:lvl1pPr>
          </a:lstStyle>
          <a:p>
            <a:pPr marL="171450" marR="0" lvl="0" indent="-171450" algn="l" defTabSz="685800" rtl="0" eaLnBrk="1" fontAlgn="auto" latinLnBrk="0" hangingPunct="1">
              <a:lnSpc>
                <a:spcPct val="90000"/>
              </a:lnSpc>
              <a:spcBef>
                <a:spcPts val="750"/>
              </a:spcBef>
              <a:spcAft>
                <a:spcPts val="0"/>
              </a:spcAft>
              <a:buClrTx/>
              <a:buSzTx/>
              <a:tabLst/>
              <a:defRPr/>
            </a:pPr>
            <a:r>
              <a:rPr lang="de-DE" dirty="0"/>
              <a:t>Inhalt</a:t>
            </a:r>
          </a:p>
        </p:txBody>
      </p:sp>
      <p:sp>
        <p:nvSpPr>
          <p:cNvPr id="8" name="Rechteck 7">
            <a:extLst>
              <a:ext uri="{FF2B5EF4-FFF2-40B4-BE49-F238E27FC236}">
                <a16:creationId xmlns:a16="http://schemas.microsoft.com/office/drawing/2014/main" id="{82DE3907-DD5A-1849-B39A-730FBC1EABE9}"/>
              </a:ext>
            </a:extLst>
          </p:cNvPr>
          <p:cNvSpPr/>
          <p:nvPr userDrawn="1"/>
        </p:nvSpPr>
        <p:spPr>
          <a:xfrm>
            <a:off x="0" y="5096576"/>
            <a:ext cx="9144000" cy="54000"/>
          </a:xfrm>
          <a:prstGeom prst="rect">
            <a:avLst/>
          </a:prstGeom>
          <a:solidFill>
            <a:srgbClr val="1A427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sp>
        <p:nvSpPr>
          <p:cNvPr id="10" name="Titel 1">
            <a:extLst>
              <a:ext uri="{FF2B5EF4-FFF2-40B4-BE49-F238E27FC236}">
                <a16:creationId xmlns:a16="http://schemas.microsoft.com/office/drawing/2014/main" id="{98F5FA26-5ED5-CE44-973A-F588C858E0A9}"/>
              </a:ext>
            </a:extLst>
          </p:cNvPr>
          <p:cNvSpPr>
            <a:spLocks noGrp="1"/>
          </p:cNvSpPr>
          <p:nvPr>
            <p:ph type="ctrTitle" hasCustomPrompt="1"/>
          </p:nvPr>
        </p:nvSpPr>
        <p:spPr>
          <a:xfrm>
            <a:off x="386953" y="395671"/>
            <a:ext cx="3131999" cy="360099"/>
          </a:xfrm>
          <a:blipFill>
            <a:blip r:embed="rId3">
              <a:extLst>
                <a:ext uri="{96DAC541-7B7A-43D3-8B79-37D633B846F1}">
                  <asvg:svgBlip xmlns:asvg="http://schemas.microsoft.com/office/drawing/2016/SVG/main" r:embed="rId4"/>
                </a:ext>
              </a:extLst>
            </a:blip>
            <a:stretch>
              <a:fillRect/>
            </a:stretch>
          </a:blipFill>
        </p:spPr>
        <p:txBody>
          <a:bodyPr wrap="none" lIns="108000" tIns="396000" anchor="b">
            <a:noAutofit/>
          </a:bodyPr>
          <a:lstStyle>
            <a:lvl1pPr algn="l">
              <a:defRPr sz="2100" b="1" i="0" cap="all" baseline="0">
                <a:solidFill>
                  <a:srgbClr val="194273"/>
                </a:solidFill>
                <a:latin typeface="Saira SemiBold" pitchFamily="2" charset="77"/>
                <a:ea typeface="Verdana" panose="020B0604030504040204" pitchFamily="34" charset="0"/>
                <a:cs typeface="Verdana" panose="020B0604030504040204" pitchFamily="34" charset="0"/>
              </a:defRPr>
            </a:lvl1pPr>
          </a:lstStyle>
          <a:p>
            <a:r>
              <a:rPr lang="de-DE" dirty="0"/>
              <a:t>MASTERTITELFORMAT</a:t>
            </a:r>
          </a:p>
        </p:txBody>
      </p:sp>
      <p:sp>
        <p:nvSpPr>
          <p:cNvPr id="11" name="Untertitel 2">
            <a:extLst>
              <a:ext uri="{FF2B5EF4-FFF2-40B4-BE49-F238E27FC236}">
                <a16:creationId xmlns:a16="http://schemas.microsoft.com/office/drawing/2014/main" id="{3633AA06-6F6E-0740-8FB5-ED3FC4840F38}"/>
              </a:ext>
            </a:extLst>
          </p:cNvPr>
          <p:cNvSpPr>
            <a:spLocks noGrp="1"/>
          </p:cNvSpPr>
          <p:nvPr>
            <p:ph type="subTitle" idx="1" hasCustomPrompt="1"/>
          </p:nvPr>
        </p:nvSpPr>
        <p:spPr>
          <a:xfrm>
            <a:off x="387869" y="774472"/>
            <a:ext cx="8369176" cy="368178"/>
          </a:xfrm>
        </p:spPr>
        <p:txBody>
          <a:bodyPr wrap="square" lIns="108000">
            <a:spAutoFit/>
          </a:bodyPr>
          <a:lstStyle>
            <a:lvl1pPr marL="0" indent="0" algn="l">
              <a:buNone/>
              <a:defRPr sz="2100" b="1" i="0" cap="all" baseline="0">
                <a:solidFill>
                  <a:schemeClr val="bg1"/>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sp>
        <p:nvSpPr>
          <p:cNvPr id="7" name="Textplatzhalter 6">
            <a:extLst>
              <a:ext uri="{FF2B5EF4-FFF2-40B4-BE49-F238E27FC236}">
                <a16:creationId xmlns:a16="http://schemas.microsoft.com/office/drawing/2014/main" id="{45885CE0-F9A7-0248-B117-965A15672C8A}"/>
              </a:ext>
            </a:extLst>
          </p:cNvPr>
          <p:cNvSpPr>
            <a:spLocks noGrp="1"/>
          </p:cNvSpPr>
          <p:nvPr>
            <p:ph type="body" sz="quarter" idx="15" hasCustomPrompt="1"/>
          </p:nvPr>
        </p:nvSpPr>
        <p:spPr>
          <a:xfrm>
            <a:off x="399772" y="2651944"/>
            <a:ext cx="3991567" cy="200468"/>
          </a:xfrm>
        </p:spPr>
        <p:txBody>
          <a:bodyPr>
            <a:normAutofit/>
          </a:bodyPr>
          <a:lstStyle>
            <a:lvl1pPr marL="0" indent="0">
              <a:buNone/>
              <a:defRPr sz="1100" b="1"/>
            </a:lvl1pPr>
          </a:lstStyle>
          <a:p>
            <a:pPr lvl="0"/>
            <a:r>
              <a:rPr lang="de-DE" dirty="0"/>
              <a:t>Titel:</a:t>
            </a:r>
          </a:p>
        </p:txBody>
      </p:sp>
      <p:sp>
        <p:nvSpPr>
          <p:cNvPr id="21" name="Textplatzhalter 6">
            <a:extLst>
              <a:ext uri="{FF2B5EF4-FFF2-40B4-BE49-F238E27FC236}">
                <a16:creationId xmlns:a16="http://schemas.microsoft.com/office/drawing/2014/main" id="{376A77ED-3CEE-504B-829A-B56733D89B25}"/>
              </a:ext>
            </a:extLst>
          </p:cNvPr>
          <p:cNvSpPr>
            <a:spLocks noGrp="1"/>
          </p:cNvSpPr>
          <p:nvPr>
            <p:ph type="body" sz="quarter" idx="16" hasCustomPrompt="1"/>
          </p:nvPr>
        </p:nvSpPr>
        <p:spPr>
          <a:xfrm>
            <a:off x="4765478" y="2650561"/>
            <a:ext cx="3991567" cy="200468"/>
          </a:xfrm>
        </p:spPr>
        <p:txBody>
          <a:bodyPr>
            <a:normAutofit/>
          </a:bodyPr>
          <a:lstStyle>
            <a:lvl1pPr marL="0" indent="0">
              <a:buNone/>
              <a:defRPr sz="1100" b="1"/>
            </a:lvl1pPr>
          </a:lstStyle>
          <a:p>
            <a:pPr lvl="0"/>
            <a:r>
              <a:rPr lang="de-DE" dirty="0"/>
              <a:t>Titel:</a:t>
            </a:r>
          </a:p>
        </p:txBody>
      </p:sp>
      <p:pic>
        <p:nvPicPr>
          <p:cNvPr id="23" name="Grafik 22">
            <a:extLst>
              <a:ext uri="{FF2B5EF4-FFF2-40B4-BE49-F238E27FC236}">
                <a16:creationId xmlns:a16="http://schemas.microsoft.com/office/drawing/2014/main" id="{15D9F1F7-84FE-3C4C-9419-841B5DB2192C}"/>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Tree>
    <p:extLst>
      <p:ext uri="{BB962C8B-B14F-4D97-AF65-F5344CB8AC3E}">
        <p14:creationId xmlns:p14="http://schemas.microsoft.com/office/powerpoint/2010/main" val="34562414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11" name="Inhaltsplatzhalter 10">
            <a:extLst>
              <a:ext uri="{FF2B5EF4-FFF2-40B4-BE49-F238E27FC236}">
                <a16:creationId xmlns:a16="http://schemas.microsoft.com/office/drawing/2014/main" id="{931D7DA4-ABF3-C14C-AEA5-0768E44C2068}"/>
              </a:ext>
            </a:extLst>
          </p:cNvPr>
          <p:cNvSpPr>
            <a:spLocks noGrp="1"/>
          </p:cNvSpPr>
          <p:nvPr>
            <p:ph sz="quarter" idx="11" hasCustomPrompt="1"/>
          </p:nvPr>
        </p:nvSpPr>
        <p:spPr>
          <a:xfrm>
            <a:off x="385200" y="1368000"/>
            <a:ext cx="8470800" cy="3362400"/>
          </a:xfrm>
        </p:spPr>
        <p:txBody>
          <a:bodyPr>
            <a:normAutofit/>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sz="1100"/>
            </a:lvl1pPr>
          </a:lstStyle>
          <a:p>
            <a:pPr marL="171450" marR="0" lvl="0" indent="-171450" algn="l" defTabSz="685800" rtl="0" eaLnBrk="1" fontAlgn="auto" latinLnBrk="0" hangingPunct="1">
              <a:lnSpc>
                <a:spcPct val="90000"/>
              </a:lnSpc>
              <a:spcBef>
                <a:spcPts val="750"/>
              </a:spcBef>
              <a:spcAft>
                <a:spcPts val="0"/>
              </a:spcAft>
              <a:buClrTx/>
              <a:buSzTx/>
              <a:tabLst/>
              <a:defRPr/>
            </a:pPr>
            <a:r>
              <a:rPr lang="de-DE" dirty="0"/>
              <a:t>Inhalt</a:t>
            </a:r>
          </a:p>
        </p:txBody>
      </p:sp>
      <p:sp>
        <p:nvSpPr>
          <p:cNvPr id="4" name="Titel 1">
            <a:extLst>
              <a:ext uri="{FF2B5EF4-FFF2-40B4-BE49-F238E27FC236}">
                <a16:creationId xmlns:a16="http://schemas.microsoft.com/office/drawing/2014/main" id="{DA4FBD60-81AB-444E-AE3C-D549E11A7607}"/>
              </a:ext>
            </a:extLst>
          </p:cNvPr>
          <p:cNvSpPr>
            <a:spLocks noGrp="1"/>
          </p:cNvSpPr>
          <p:nvPr>
            <p:ph type="ctrTitle" hasCustomPrompt="1"/>
          </p:nvPr>
        </p:nvSpPr>
        <p:spPr>
          <a:xfrm>
            <a:off x="386953" y="395671"/>
            <a:ext cx="3132000" cy="360099"/>
          </a:xfrm>
          <a:blipFill>
            <a:blip r:embed="rId2">
              <a:extLst>
                <a:ext uri="{96DAC541-7B7A-43D3-8B79-37D633B846F1}">
                  <asvg:svgBlip xmlns:asvg="http://schemas.microsoft.com/office/drawing/2016/SVG/main" r:embed="rId3"/>
                </a:ext>
              </a:extLst>
            </a:blip>
            <a:stretch>
              <a:fillRect/>
            </a:stretch>
          </a:blipFill>
        </p:spPr>
        <p:txBody>
          <a:bodyPr wrap="none" lIns="108000" tIns="396000" anchor="b">
            <a:noAutofit/>
          </a:bodyPr>
          <a:lstStyle>
            <a:lvl1pPr algn="l">
              <a:defRPr sz="2100" b="1" i="0" cap="all" baseline="0">
                <a:solidFill>
                  <a:srgbClr val="FFFFFF"/>
                </a:solidFill>
                <a:latin typeface="Saira SemiBold" pitchFamily="2" charset="77"/>
                <a:ea typeface="Verdana" panose="020B0604030504040204" pitchFamily="34" charset="0"/>
                <a:cs typeface="Verdana" panose="020B0604030504040204" pitchFamily="34" charset="0"/>
              </a:defRPr>
            </a:lvl1pPr>
          </a:lstStyle>
          <a:p>
            <a:r>
              <a:rPr lang="de-DE" dirty="0"/>
              <a:t>MASTERTITELFORMAT</a:t>
            </a:r>
          </a:p>
        </p:txBody>
      </p:sp>
      <p:sp>
        <p:nvSpPr>
          <p:cNvPr id="5" name="Untertitel 2">
            <a:extLst>
              <a:ext uri="{FF2B5EF4-FFF2-40B4-BE49-F238E27FC236}">
                <a16:creationId xmlns:a16="http://schemas.microsoft.com/office/drawing/2014/main" id="{878C3EAF-253C-C144-B1DD-069F9B0FE848}"/>
              </a:ext>
            </a:extLst>
          </p:cNvPr>
          <p:cNvSpPr>
            <a:spLocks noGrp="1"/>
          </p:cNvSpPr>
          <p:nvPr>
            <p:ph type="subTitle" idx="1" hasCustomPrompt="1"/>
          </p:nvPr>
        </p:nvSpPr>
        <p:spPr>
          <a:xfrm>
            <a:off x="387869" y="774472"/>
            <a:ext cx="8468131" cy="503999"/>
          </a:xfrm>
        </p:spPr>
        <p:txBody>
          <a:bodyPr>
            <a:normAutofit/>
          </a:bodyPr>
          <a:lstStyle>
            <a:lvl1pPr marL="0" indent="0" algn="l">
              <a:buNone/>
              <a:defRPr sz="2100" b="1" i="0" cap="all" baseline="0">
                <a:solidFill>
                  <a:srgbClr val="194273"/>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sp>
        <p:nvSpPr>
          <p:cNvPr id="6" name="Rechteck 5">
            <a:extLst>
              <a:ext uri="{FF2B5EF4-FFF2-40B4-BE49-F238E27FC236}">
                <a16:creationId xmlns:a16="http://schemas.microsoft.com/office/drawing/2014/main" id="{DC997409-765A-4B4D-95DD-51096B8A5B84}"/>
              </a:ext>
            </a:extLst>
          </p:cNvPr>
          <p:cNvSpPr/>
          <p:nvPr userDrawn="1"/>
        </p:nvSpPr>
        <p:spPr>
          <a:xfrm>
            <a:off x="0" y="5096576"/>
            <a:ext cx="9144000" cy="54000"/>
          </a:xfrm>
          <a:prstGeom prst="rect">
            <a:avLst/>
          </a:prstGeom>
          <a:solidFill>
            <a:srgbClr val="1A427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pic>
        <p:nvPicPr>
          <p:cNvPr id="12" name="Grafik 11">
            <a:extLst>
              <a:ext uri="{FF2B5EF4-FFF2-40B4-BE49-F238E27FC236}">
                <a16:creationId xmlns:a16="http://schemas.microsoft.com/office/drawing/2014/main" id="{A6B6BF53-A468-3642-ACE7-B98ADAFC3AB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Tree>
    <p:extLst>
      <p:ext uri="{BB962C8B-B14F-4D97-AF65-F5344CB8AC3E}">
        <p14:creationId xmlns:p14="http://schemas.microsoft.com/office/powerpoint/2010/main" val="25209456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DA4FBD60-81AB-444E-AE3C-D549E11A7607}"/>
              </a:ext>
            </a:extLst>
          </p:cNvPr>
          <p:cNvSpPr>
            <a:spLocks noGrp="1"/>
          </p:cNvSpPr>
          <p:nvPr>
            <p:ph type="ctrTitle" hasCustomPrompt="1"/>
          </p:nvPr>
        </p:nvSpPr>
        <p:spPr>
          <a:xfrm>
            <a:off x="386953" y="395671"/>
            <a:ext cx="3132000" cy="360099"/>
          </a:xfrm>
          <a:blipFill>
            <a:blip r:embed="rId2">
              <a:extLst>
                <a:ext uri="{96DAC541-7B7A-43D3-8B79-37D633B846F1}">
                  <asvg:svgBlip xmlns:asvg="http://schemas.microsoft.com/office/drawing/2016/SVG/main" r:embed="rId3"/>
                </a:ext>
              </a:extLst>
            </a:blip>
            <a:stretch>
              <a:fillRect/>
            </a:stretch>
          </a:blipFill>
        </p:spPr>
        <p:txBody>
          <a:bodyPr wrap="none" lIns="108000" tIns="396000" anchor="b">
            <a:noAutofit/>
          </a:bodyPr>
          <a:lstStyle>
            <a:lvl1pPr algn="l">
              <a:defRPr sz="2100" b="1" i="0" cap="all" baseline="0">
                <a:solidFill>
                  <a:srgbClr val="FFFFFF"/>
                </a:solidFill>
                <a:latin typeface="Saira SemiBold" pitchFamily="2" charset="77"/>
                <a:ea typeface="Verdana" panose="020B0604030504040204" pitchFamily="34" charset="0"/>
                <a:cs typeface="Verdana" panose="020B0604030504040204" pitchFamily="34" charset="0"/>
              </a:defRPr>
            </a:lvl1pPr>
          </a:lstStyle>
          <a:p>
            <a:r>
              <a:rPr lang="de-DE" dirty="0"/>
              <a:t>MASTERTITELFORMAT</a:t>
            </a:r>
          </a:p>
        </p:txBody>
      </p:sp>
      <p:sp>
        <p:nvSpPr>
          <p:cNvPr id="5" name="Untertitel 2">
            <a:extLst>
              <a:ext uri="{FF2B5EF4-FFF2-40B4-BE49-F238E27FC236}">
                <a16:creationId xmlns:a16="http://schemas.microsoft.com/office/drawing/2014/main" id="{878C3EAF-253C-C144-B1DD-069F9B0FE848}"/>
              </a:ext>
            </a:extLst>
          </p:cNvPr>
          <p:cNvSpPr>
            <a:spLocks noGrp="1"/>
          </p:cNvSpPr>
          <p:nvPr>
            <p:ph type="subTitle" idx="1" hasCustomPrompt="1"/>
          </p:nvPr>
        </p:nvSpPr>
        <p:spPr>
          <a:xfrm>
            <a:off x="387869" y="774472"/>
            <a:ext cx="8468131" cy="325603"/>
          </a:xfrm>
        </p:spPr>
        <p:txBody>
          <a:bodyPr>
            <a:normAutofit/>
          </a:bodyPr>
          <a:lstStyle>
            <a:lvl1pPr marL="0" indent="0" algn="l">
              <a:lnSpc>
                <a:spcPct val="90000"/>
              </a:lnSpc>
              <a:buNone/>
              <a:defRPr sz="2100" b="1" i="0" cap="all" baseline="0">
                <a:solidFill>
                  <a:srgbClr val="194273"/>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sp>
        <p:nvSpPr>
          <p:cNvPr id="6" name="Rechteck 5">
            <a:extLst>
              <a:ext uri="{FF2B5EF4-FFF2-40B4-BE49-F238E27FC236}">
                <a16:creationId xmlns:a16="http://schemas.microsoft.com/office/drawing/2014/main" id="{DC997409-765A-4B4D-95DD-51096B8A5B84}"/>
              </a:ext>
            </a:extLst>
          </p:cNvPr>
          <p:cNvSpPr/>
          <p:nvPr userDrawn="1"/>
        </p:nvSpPr>
        <p:spPr>
          <a:xfrm>
            <a:off x="0" y="5096576"/>
            <a:ext cx="9144000" cy="54000"/>
          </a:xfrm>
          <a:prstGeom prst="rect">
            <a:avLst/>
          </a:prstGeom>
          <a:solidFill>
            <a:srgbClr val="1A427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pic>
        <p:nvPicPr>
          <p:cNvPr id="7" name="Grafik 6">
            <a:extLst>
              <a:ext uri="{FF2B5EF4-FFF2-40B4-BE49-F238E27FC236}">
                <a16:creationId xmlns:a16="http://schemas.microsoft.com/office/drawing/2014/main" id="{1A058594-6570-8E48-B44F-F95FBD79E9F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Tree>
    <p:extLst>
      <p:ext uri="{BB962C8B-B14F-4D97-AF65-F5344CB8AC3E}">
        <p14:creationId xmlns:p14="http://schemas.microsoft.com/office/powerpoint/2010/main" val="9934877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DA4FBD60-81AB-444E-AE3C-D549E11A7607}"/>
              </a:ext>
            </a:extLst>
          </p:cNvPr>
          <p:cNvSpPr>
            <a:spLocks noGrp="1"/>
          </p:cNvSpPr>
          <p:nvPr>
            <p:ph type="ctrTitle" hasCustomPrompt="1"/>
          </p:nvPr>
        </p:nvSpPr>
        <p:spPr>
          <a:xfrm>
            <a:off x="386953" y="395671"/>
            <a:ext cx="3132000" cy="360099"/>
          </a:xfrm>
          <a:blipFill>
            <a:blip r:embed="rId2">
              <a:extLst>
                <a:ext uri="{96DAC541-7B7A-43D3-8B79-37D633B846F1}">
                  <asvg:svgBlip xmlns:asvg="http://schemas.microsoft.com/office/drawing/2016/SVG/main" r:embed="rId3"/>
                </a:ext>
              </a:extLst>
            </a:blip>
            <a:stretch>
              <a:fillRect/>
            </a:stretch>
          </a:blipFill>
        </p:spPr>
        <p:txBody>
          <a:bodyPr wrap="none" lIns="108000" tIns="396000" anchor="b">
            <a:noAutofit/>
          </a:bodyPr>
          <a:lstStyle>
            <a:lvl1pPr algn="l">
              <a:defRPr sz="2100" b="1" i="0" cap="all" baseline="0">
                <a:solidFill>
                  <a:srgbClr val="FFFFFF"/>
                </a:solidFill>
                <a:latin typeface="Saira SemiBold" pitchFamily="2" charset="77"/>
                <a:ea typeface="Verdana" panose="020B0604030504040204" pitchFamily="34" charset="0"/>
                <a:cs typeface="Verdana" panose="020B0604030504040204" pitchFamily="34" charset="0"/>
              </a:defRPr>
            </a:lvl1pPr>
          </a:lstStyle>
          <a:p>
            <a:r>
              <a:rPr lang="de-DE" dirty="0"/>
              <a:t>MASTERTITELFORMAT</a:t>
            </a:r>
          </a:p>
        </p:txBody>
      </p:sp>
      <p:sp>
        <p:nvSpPr>
          <p:cNvPr id="5" name="Untertitel 2">
            <a:extLst>
              <a:ext uri="{FF2B5EF4-FFF2-40B4-BE49-F238E27FC236}">
                <a16:creationId xmlns:a16="http://schemas.microsoft.com/office/drawing/2014/main" id="{878C3EAF-253C-C144-B1DD-069F9B0FE848}"/>
              </a:ext>
            </a:extLst>
          </p:cNvPr>
          <p:cNvSpPr>
            <a:spLocks noGrp="1"/>
          </p:cNvSpPr>
          <p:nvPr>
            <p:ph type="subTitle" idx="1" hasCustomPrompt="1"/>
          </p:nvPr>
        </p:nvSpPr>
        <p:spPr>
          <a:xfrm>
            <a:off x="387869" y="774472"/>
            <a:ext cx="8369176" cy="325603"/>
          </a:xfrm>
        </p:spPr>
        <p:txBody>
          <a:bodyPr>
            <a:normAutofit/>
          </a:bodyPr>
          <a:lstStyle>
            <a:lvl1pPr marL="0" indent="0" algn="l">
              <a:buNone/>
              <a:defRPr sz="2100" b="1" i="0" cap="all" baseline="0">
                <a:solidFill>
                  <a:srgbClr val="194273"/>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sp>
        <p:nvSpPr>
          <p:cNvPr id="6" name="Rechteck 5">
            <a:extLst>
              <a:ext uri="{FF2B5EF4-FFF2-40B4-BE49-F238E27FC236}">
                <a16:creationId xmlns:a16="http://schemas.microsoft.com/office/drawing/2014/main" id="{DC997409-765A-4B4D-95DD-51096B8A5B84}"/>
              </a:ext>
            </a:extLst>
          </p:cNvPr>
          <p:cNvSpPr/>
          <p:nvPr userDrawn="1"/>
        </p:nvSpPr>
        <p:spPr>
          <a:xfrm>
            <a:off x="0" y="5096576"/>
            <a:ext cx="9144000" cy="54000"/>
          </a:xfrm>
          <a:prstGeom prst="rect">
            <a:avLst/>
          </a:prstGeom>
          <a:solidFill>
            <a:srgbClr val="1A427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sp>
        <p:nvSpPr>
          <p:cNvPr id="8" name="Inhaltsplatzhalter 10">
            <a:extLst>
              <a:ext uri="{FF2B5EF4-FFF2-40B4-BE49-F238E27FC236}">
                <a16:creationId xmlns:a16="http://schemas.microsoft.com/office/drawing/2014/main" id="{C09A9D61-9622-D548-8E29-1FBF65BA1C87}"/>
              </a:ext>
            </a:extLst>
          </p:cNvPr>
          <p:cNvSpPr>
            <a:spLocks noGrp="1"/>
          </p:cNvSpPr>
          <p:nvPr>
            <p:ph sz="quarter" idx="14" hasCustomPrompt="1"/>
          </p:nvPr>
        </p:nvSpPr>
        <p:spPr>
          <a:xfrm>
            <a:off x="4765477" y="1365421"/>
            <a:ext cx="3991568" cy="3362399"/>
          </a:xfrm>
        </p:spPr>
        <p:txBody>
          <a:bodyPr>
            <a:normAutofit/>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sz="1100"/>
            </a:lvl1pPr>
          </a:lstStyle>
          <a:p>
            <a:pPr marL="171450" marR="0" lvl="0" indent="-171450" algn="l" defTabSz="685800" rtl="0" eaLnBrk="1" fontAlgn="auto" latinLnBrk="0" hangingPunct="1">
              <a:lnSpc>
                <a:spcPct val="90000"/>
              </a:lnSpc>
              <a:spcBef>
                <a:spcPts val="750"/>
              </a:spcBef>
              <a:spcAft>
                <a:spcPts val="0"/>
              </a:spcAft>
              <a:buClrTx/>
              <a:buSzTx/>
              <a:tabLst/>
              <a:defRPr/>
            </a:pPr>
            <a:r>
              <a:rPr lang="de-DE" dirty="0"/>
              <a:t>Inhalt</a:t>
            </a:r>
          </a:p>
        </p:txBody>
      </p:sp>
      <p:sp>
        <p:nvSpPr>
          <p:cNvPr id="9" name="Inhaltsplatzhalter 10">
            <a:extLst>
              <a:ext uri="{FF2B5EF4-FFF2-40B4-BE49-F238E27FC236}">
                <a16:creationId xmlns:a16="http://schemas.microsoft.com/office/drawing/2014/main" id="{ABE1E562-A3AA-BE46-BE9B-C10BEF4E8C11}"/>
              </a:ext>
            </a:extLst>
          </p:cNvPr>
          <p:cNvSpPr>
            <a:spLocks noGrp="1"/>
          </p:cNvSpPr>
          <p:nvPr>
            <p:ph sz="quarter" idx="15" hasCustomPrompt="1"/>
          </p:nvPr>
        </p:nvSpPr>
        <p:spPr>
          <a:xfrm>
            <a:off x="385200" y="1367182"/>
            <a:ext cx="3991568" cy="3364540"/>
          </a:xfrm>
        </p:spPr>
        <p:txBody>
          <a:bodyPr>
            <a:normAutofit/>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sz="1100"/>
            </a:lvl1pPr>
          </a:lstStyle>
          <a:p>
            <a:pPr marL="171450" marR="0" lvl="0" indent="-171450" algn="l" defTabSz="685800" rtl="0" eaLnBrk="1" fontAlgn="auto" latinLnBrk="0" hangingPunct="1">
              <a:lnSpc>
                <a:spcPct val="90000"/>
              </a:lnSpc>
              <a:spcBef>
                <a:spcPts val="750"/>
              </a:spcBef>
              <a:spcAft>
                <a:spcPts val="0"/>
              </a:spcAft>
              <a:buClrTx/>
              <a:buSzTx/>
              <a:tabLst/>
              <a:defRPr/>
            </a:pPr>
            <a:r>
              <a:rPr lang="de-DE" dirty="0"/>
              <a:t>Inhalt</a:t>
            </a:r>
          </a:p>
        </p:txBody>
      </p:sp>
      <p:pic>
        <p:nvPicPr>
          <p:cNvPr id="10" name="Grafik 9">
            <a:extLst>
              <a:ext uri="{FF2B5EF4-FFF2-40B4-BE49-F238E27FC236}">
                <a16:creationId xmlns:a16="http://schemas.microsoft.com/office/drawing/2014/main" id="{C451618E-AFC3-BE4E-8F0A-D8D88EAC3B6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Tree>
    <p:extLst>
      <p:ext uri="{BB962C8B-B14F-4D97-AF65-F5344CB8AC3E}">
        <p14:creationId xmlns:p14="http://schemas.microsoft.com/office/powerpoint/2010/main" val="18355052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DA4FBD60-81AB-444E-AE3C-D549E11A7607}"/>
              </a:ext>
            </a:extLst>
          </p:cNvPr>
          <p:cNvSpPr>
            <a:spLocks noGrp="1"/>
          </p:cNvSpPr>
          <p:nvPr>
            <p:ph type="ctrTitle" hasCustomPrompt="1"/>
          </p:nvPr>
        </p:nvSpPr>
        <p:spPr>
          <a:xfrm>
            <a:off x="386953" y="395671"/>
            <a:ext cx="3132000" cy="360099"/>
          </a:xfrm>
          <a:blipFill>
            <a:blip r:embed="rId2">
              <a:extLst>
                <a:ext uri="{96DAC541-7B7A-43D3-8B79-37D633B846F1}">
                  <asvg:svgBlip xmlns:asvg="http://schemas.microsoft.com/office/drawing/2016/SVG/main" r:embed="rId3"/>
                </a:ext>
              </a:extLst>
            </a:blip>
            <a:stretch>
              <a:fillRect/>
            </a:stretch>
          </a:blipFill>
        </p:spPr>
        <p:txBody>
          <a:bodyPr wrap="none" lIns="108000" tIns="396000" anchor="b">
            <a:noAutofit/>
          </a:bodyPr>
          <a:lstStyle>
            <a:lvl1pPr algn="l">
              <a:defRPr sz="2100" b="1" i="0" cap="all" baseline="0">
                <a:solidFill>
                  <a:srgbClr val="FFFFFF"/>
                </a:solidFill>
                <a:latin typeface="Saira SemiBold" pitchFamily="2" charset="77"/>
                <a:ea typeface="Verdana" panose="020B0604030504040204" pitchFamily="34" charset="0"/>
                <a:cs typeface="Verdana" panose="020B0604030504040204" pitchFamily="34" charset="0"/>
              </a:defRPr>
            </a:lvl1pPr>
          </a:lstStyle>
          <a:p>
            <a:r>
              <a:rPr lang="de-DE" dirty="0"/>
              <a:t>MASTERTITELFORMAT</a:t>
            </a:r>
          </a:p>
        </p:txBody>
      </p:sp>
      <p:sp>
        <p:nvSpPr>
          <p:cNvPr id="5" name="Untertitel 2">
            <a:extLst>
              <a:ext uri="{FF2B5EF4-FFF2-40B4-BE49-F238E27FC236}">
                <a16:creationId xmlns:a16="http://schemas.microsoft.com/office/drawing/2014/main" id="{878C3EAF-253C-C144-B1DD-069F9B0FE848}"/>
              </a:ext>
            </a:extLst>
          </p:cNvPr>
          <p:cNvSpPr>
            <a:spLocks noGrp="1"/>
          </p:cNvSpPr>
          <p:nvPr>
            <p:ph type="subTitle" idx="1" hasCustomPrompt="1"/>
          </p:nvPr>
        </p:nvSpPr>
        <p:spPr>
          <a:xfrm>
            <a:off x="387869" y="774472"/>
            <a:ext cx="8369176" cy="325603"/>
          </a:xfrm>
        </p:spPr>
        <p:txBody>
          <a:bodyPr>
            <a:normAutofit/>
          </a:bodyPr>
          <a:lstStyle>
            <a:lvl1pPr marL="0" indent="0" algn="l">
              <a:buNone/>
              <a:defRPr sz="2100" b="1" i="0" cap="all" baseline="0">
                <a:solidFill>
                  <a:srgbClr val="194273"/>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sp>
        <p:nvSpPr>
          <p:cNvPr id="6" name="Rechteck 5">
            <a:extLst>
              <a:ext uri="{FF2B5EF4-FFF2-40B4-BE49-F238E27FC236}">
                <a16:creationId xmlns:a16="http://schemas.microsoft.com/office/drawing/2014/main" id="{DC997409-765A-4B4D-95DD-51096B8A5B84}"/>
              </a:ext>
            </a:extLst>
          </p:cNvPr>
          <p:cNvSpPr/>
          <p:nvPr userDrawn="1"/>
        </p:nvSpPr>
        <p:spPr>
          <a:xfrm>
            <a:off x="0" y="5096576"/>
            <a:ext cx="9144000" cy="54000"/>
          </a:xfrm>
          <a:prstGeom prst="rect">
            <a:avLst/>
          </a:prstGeom>
          <a:solidFill>
            <a:srgbClr val="1A427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sp>
        <p:nvSpPr>
          <p:cNvPr id="8" name="Inhaltsplatzhalter 10">
            <a:extLst>
              <a:ext uri="{FF2B5EF4-FFF2-40B4-BE49-F238E27FC236}">
                <a16:creationId xmlns:a16="http://schemas.microsoft.com/office/drawing/2014/main" id="{DD586E80-BEE5-1148-ACAA-9BFA8D7D6DE9}"/>
              </a:ext>
            </a:extLst>
          </p:cNvPr>
          <p:cNvSpPr>
            <a:spLocks noGrp="1"/>
          </p:cNvSpPr>
          <p:nvPr>
            <p:ph sz="quarter" idx="14" hasCustomPrompt="1"/>
          </p:nvPr>
        </p:nvSpPr>
        <p:spPr>
          <a:xfrm>
            <a:off x="4765477" y="1647280"/>
            <a:ext cx="3991568" cy="3083120"/>
          </a:xfrm>
        </p:spPr>
        <p:txBody>
          <a:bodyPr>
            <a:normAutofit/>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sz="1100"/>
            </a:lvl1pPr>
          </a:lstStyle>
          <a:p>
            <a:pPr marL="171450" marR="0" lvl="0" indent="-171450" algn="l" defTabSz="685800" rtl="0" eaLnBrk="1" fontAlgn="auto" latinLnBrk="0" hangingPunct="1">
              <a:lnSpc>
                <a:spcPct val="90000"/>
              </a:lnSpc>
              <a:spcBef>
                <a:spcPts val="750"/>
              </a:spcBef>
              <a:spcAft>
                <a:spcPts val="0"/>
              </a:spcAft>
              <a:buClrTx/>
              <a:buSzTx/>
              <a:tabLst/>
              <a:defRPr/>
            </a:pPr>
            <a:r>
              <a:rPr lang="de-DE" dirty="0"/>
              <a:t>Inhalt</a:t>
            </a:r>
          </a:p>
        </p:txBody>
      </p:sp>
      <p:sp>
        <p:nvSpPr>
          <p:cNvPr id="9" name="Inhaltsplatzhalter 10">
            <a:extLst>
              <a:ext uri="{FF2B5EF4-FFF2-40B4-BE49-F238E27FC236}">
                <a16:creationId xmlns:a16="http://schemas.microsoft.com/office/drawing/2014/main" id="{E0604FF1-0A0B-3D47-89FD-8F3825346366}"/>
              </a:ext>
            </a:extLst>
          </p:cNvPr>
          <p:cNvSpPr>
            <a:spLocks noGrp="1"/>
          </p:cNvSpPr>
          <p:nvPr>
            <p:ph sz="quarter" idx="15" hasCustomPrompt="1"/>
          </p:nvPr>
        </p:nvSpPr>
        <p:spPr>
          <a:xfrm>
            <a:off x="385200" y="1650034"/>
            <a:ext cx="3991568" cy="3085085"/>
          </a:xfrm>
        </p:spPr>
        <p:txBody>
          <a:bodyPr>
            <a:normAutofit/>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sz="1100"/>
            </a:lvl1pPr>
          </a:lstStyle>
          <a:p>
            <a:pPr marL="171450" marR="0" lvl="0" indent="-171450" algn="l" defTabSz="685800" rtl="0" eaLnBrk="1" fontAlgn="auto" latinLnBrk="0" hangingPunct="1">
              <a:lnSpc>
                <a:spcPct val="90000"/>
              </a:lnSpc>
              <a:spcBef>
                <a:spcPts val="750"/>
              </a:spcBef>
              <a:spcAft>
                <a:spcPts val="0"/>
              </a:spcAft>
              <a:buClrTx/>
              <a:buSzTx/>
              <a:tabLst/>
              <a:defRPr/>
            </a:pPr>
            <a:r>
              <a:rPr lang="de-DE" dirty="0"/>
              <a:t>Inhalt</a:t>
            </a:r>
          </a:p>
        </p:txBody>
      </p:sp>
      <p:sp>
        <p:nvSpPr>
          <p:cNvPr id="10" name="Textplatzhalter 6">
            <a:extLst>
              <a:ext uri="{FF2B5EF4-FFF2-40B4-BE49-F238E27FC236}">
                <a16:creationId xmlns:a16="http://schemas.microsoft.com/office/drawing/2014/main" id="{30691BC9-9B7D-C644-B96B-022277065FD2}"/>
              </a:ext>
            </a:extLst>
          </p:cNvPr>
          <p:cNvSpPr>
            <a:spLocks noGrp="1"/>
          </p:cNvSpPr>
          <p:nvPr>
            <p:ph type="body" sz="quarter" idx="16" hasCustomPrompt="1"/>
          </p:nvPr>
        </p:nvSpPr>
        <p:spPr>
          <a:xfrm>
            <a:off x="399772" y="1369383"/>
            <a:ext cx="3991567" cy="200468"/>
          </a:xfrm>
        </p:spPr>
        <p:txBody>
          <a:bodyPr>
            <a:normAutofit/>
          </a:bodyPr>
          <a:lstStyle>
            <a:lvl1pPr marL="0" indent="0">
              <a:buNone/>
              <a:defRPr sz="1100" b="1"/>
            </a:lvl1pPr>
          </a:lstStyle>
          <a:p>
            <a:pPr lvl="0"/>
            <a:r>
              <a:rPr lang="de-DE" dirty="0"/>
              <a:t>Titel:</a:t>
            </a:r>
          </a:p>
        </p:txBody>
      </p:sp>
      <p:sp>
        <p:nvSpPr>
          <p:cNvPr id="12" name="Textplatzhalter 6">
            <a:extLst>
              <a:ext uri="{FF2B5EF4-FFF2-40B4-BE49-F238E27FC236}">
                <a16:creationId xmlns:a16="http://schemas.microsoft.com/office/drawing/2014/main" id="{12D17757-B082-C947-860A-0E51B49E1477}"/>
              </a:ext>
            </a:extLst>
          </p:cNvPr>
          <p:cNvSpPr>
            <a:spLocks noGrp="1"/>
          </p:cNvSpPr>
          <p:nvPr>
            <p:ph type="body" sz="quarter" idx="17" hasCustomPrompt="1"/>
          </p:nvPr>
        </p:nvSpPr>
        <p:spPr>
          <a:xfrm>
            <a:off x="4765478" y="1368000"/>
            <a:ext cx="3991567" cy="200468"/>
          </a:xfrm>
        </p:spPr>
        <p:txBody>
          <a:bodyPr>
            <a:normAutofit/>
          </a:bodyPr>
          <a:lstStyle>
            <a:lvl1pPr marL="0" indent="0">
              <a:buNone/>
              <a:defRPr sz="1100" b="1"/>
            </a:lvl1pPr>
          </a:lstStyle>
          <a:p>
            <a:pPr lvl="0"/>
            <a:r>
              <a:rPr lang="de-DE" dirty="0"/>
              <a:t>Titel:</a:t>
            </a:r>
          </a:p>
        </p:txBody>
      </p:sp>
      <p:pic>
        <p:nvPicPr>
          <p:cNvPr id="13" name="Grafik 12">
            <a:extLst>
              <a:ext uri="{FF2B5EF4-FFF2-40B4-BE49-F238E27FC236}">
                <a16:creationId xmlns:a16="http://schemas.microsoft.com/office/drawing/2014/main" id="{4E53DECE-B5C4-FA48-8E7E-AFF4D973FA9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Tree>
    <p:extLst>
      <p:ext uri="{BB962C8B-B14F-4D97-AF65-F5344CB8AC3E}">
        <p14:creationId xmlns:p14="http://schemas.microsoft.com/office/powerpoint/2010/main" val="10978441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46CD54A4-97FB-494E-B7CC-06292950193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4351" b="24804"/>
          <a:stretch/>
        </p:blipFill>
        <p:spPr>
          <a:xfrm>
            <a:off x="0" y="1"/>
            <a:ext cx="9144000" cy="4511497"/>
          </a:xfrm>
          <a:prstGeom prst="rect">
            <a:avLst/>
          </a:prstGeom>
        </p:spPr>
      </p:pic>
      <p:sp>
        <p:nvSpPr>
          <p:cNvPr id="4" name="Rechteck 3">
            <a:extLst>
              <a:ext uri="{FF2B5EF4-FFF2-40B4-BE49-F238E27FC236}">
                <a16:creationId xmlns:a16="http://schemas.microsoft.com/office/drawing/2014/main" id="{BEAD23FF-00D8-F348-9E85-E4A429D8151A}"/>
              </a:ext>
            </a:extLst>
          </p:cNvPr>
          <p:cNvSpPr/>
          <p:nvPr userDrawn="1"/>
        </p:nvSpPr>
        <p:spPr>
          <a:xfrm>
            <a:off x="0" y="1"/>
            <a:ext cx="9144000" cy="4503842"/>
          </a:xfrm>
          <a:prstGeom prst="rect">
            <a:avLst/>
          </a:prstGeom>
          <a:solidFill>
            <a:srgbClr val="1A4273">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dirty="0"/>
          </a:p>
        </p:txBody>
      </p:sp>
      <p:sp>
        <p:nvSpPr>
          <p:cNvPr id="7" name="Rechteck 6">
            <a:extLst>
              <a:ext uri="{FF2B5EF4-FFF2-40B4-BE49-F238E27FC236}">
                <a16:creationId xmlns:a16="http://schemas.microsoft.com/office/drawing/2014/main" id="{9ADCF5C7-0810-4241-BA9D-2525556BEA39}"/>
              </a:ext>
            </a:extLst>
          </p:cNvPr>
          <p:cNvSpPr/>
          <p:nvPr userDrawn="1"/>
        </p:nvSpPr>
        <p:spPr>
          <a:xfrm>
            <a:off x="0" y="5096576"/>
            <a:ext cx="9144000" cy="54000"/>
          </a:xfrm>
          <a:prstGeom prst="rect">
            <a:avLst/>
          </a:prstGeom>
          <a:solidFill>
            <a:srgbClr val="1A427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sp>
        <p:nvSpPr>
          <p:cNvPr id="10" name="Titel 1">
            <a:extLst>
              <a:ext uri="{FF2B5EF4-FFF2-40B4-BE49-F238E27FC236}">
                <a16:creationId xmlns:a16="http://schemas.microsoft.com/office/drawing/2014/main" id="{46009F55-AA88-3A4F-A6F7-001842D41076}"/>
              </a:ext>
            </a:extLst>
          </p:cNvPr>
          <p:cNvSpPr>
            <a:spLocks noGrp="1"/>
          </p:cNvSpPr>
          <p:nvPr>
            <p:ph type="ctrTitle" hasCustomPrompt="1"/>
          </p:nvPr>
        </p:nvSpPr>
        <p:spPr>
          <a:xfrm>
            <a:off x="386953" y="395671"/>
            <a:ext cx="3132000" cy="360099"/>
          </a:xfrm>
          <a:blipFill>
            <a:blip r:embed="rId3">
              <a:extLst>
                <a:ext uri="{96DAC541-7B7A-43D3-8B79-37D633B846F1}">
                  <asvg:svgBlip xmlns:asvg="http://schemas.microsoft.com/office/drawing/2016/SVG/main" r:embed="rId4"/>
                </a:ext>
              </a:extLst>
            </a:blip>
            <a:stretch>
              <a:fillRect/>
            </a:stretch>
          </a:blipFill>
        </p:spPr>
        <p:txBody>
          <a:bodyPr wrap="none" lIns="108000" tIns="396000" anchor="b">
            <a:noAutofit/>
          </a:bodyPr>
          <a:lstStyle>
            <a:lvl1pPr algn="l">
              <a:defRPr sz="2100" b="1" i="0" cap="all" baseline="0">
                <a:solidFill>
                  <a:srgbClr val="194273"/>
                </a:solidFill>
                <a:latin typeface="Saira SemiBold" pitchFamily="2" charset="77"/>
                <a:ea typeface="Verdana" panose="020B0604030504040204" pitchFamily="34" charset="0"/>
                <a:cs typeface="Verdana" panose="020B0604030504040204" pitchFamily="34" charset="0"/>
              </a:defRPr>
            </a:lvl1pPr>
          </a:lstStyle>
          <a:p>
            <a:r>
              <a:rPr lang="de-DE" dirty="0"/>
              <a:t>MASTERTITELFORMAT</a:t>
            </a:r>
          </a:p>
        </p:txBody>
      </p:sp>
      <p:sp>
        <p:nvSpPr>
          <p:cNvPr id="11" name="Untertitel 2">
            <a:extLst>
              <a:ext uri="{FF2B5EF4-FFF2-40B4-BE49-F238E27FC236}">
                <a16:creationId xmlns:a16="http://schemas.microsoft.com/office/drawing/2014/main" id="{2A9EAAF9-3E38-DD41-B0FB-925289D6B736}"/>
              </a:ext>
            </a:extLst>
          </p:cNvPr>
          <p:cNvSpPr>
            <a:spLocks noGrp="1"/>
          </p:cNvSpPr>
          <p:nvPr>
            <p:ph type="subTitle" idx="1" hasCustomPrompt="1"/>
          </p:nvPr>
        </p:nvSpPr>
        <p:spPr>
          <a:xfrm>
            <a:off x="387869" y="774472"/>
            <a:ext cx="8379613" cy="325603"/>
          </a:xfrm>
        </p:spPr>
        <p:txBody>
          <a:bodyPr>
            <a:normAutofit/>
          </a:bodyPr>
          <a:lstStyle>
            <a:lvl1pPr marL="0" indent="0" algn="l">
              <a:buNone/>
              <a:defRPr sz="2100" b="1" i="0" cap="all" baseline="0">
                <a:solidFill>
                  <a:schemeClr val="bg1"/>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pic>
        <p:nvPicPr>
          <p:cNvPr id="12" name="Grafik 11">
            <a:extLst>
              <a:ext uri="{FF2B5EF4-FFF2-40B4-BE49-F238E27FC236}">
                <a16:creationId xmlns:a16="http://schemas.microsoft.com/office/drawing/2014/main" id="{A1E62979-B79D-EE41-BC40-FBF4343651D1}"/>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Tree>
    <p:extLst>
      <p:ext uri="{BB962C8B-B14F-4D97-AF65-F5344CB8AC3E}">
        <p14:creationId xmlns:p14="http://schemas.microsoft.com/office/powerpoint/2010/main" val="1278564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6CEE86D4-BFCB-E74B-B15D-7369A390D975}"/>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26086" b="-33"/>
          <a:stretch/>
        </p:blipFill>
        <p:spPr>
          <a:xfrm>
            <a:off x="0" y="3828"/>
            <a:ext cx="9144000" cy="4507670"/>
          </a:xfrm>
          <a:prstGeom prst="rect">
            <a:avLst/>
          </a:prstGeom>
        </p:spPr>
      </p:pic>
      <p:sp>
        <p:nvSpPr>
          <p:cNvPr id="20" name="Rechteck 19">
            <a:extLst>
              <a:ext uri="{FF2B5EF4-FFF2-40B4-BE49-F238E27FC236}">
                <a16:creationId xmlns:a16="http://schemas.microsoft.com/office/drawing/2014/main" id="{87152C35-C023-9148-912B-2F8EEFDE4C02}"/>
              </a:ext>
            </a:extLst>
          </p:cNvPr>
          <p:cNvSpPr/>
          <p:nvPr userDrawn="1"/>
        </p:nvSpPr>
        <p:spPr>
          <a:xfrm>
            <a:off x="0" y="0"/>
            <a:ext cx="9144000" cy="4507670"/>
          </a:xfrm>
          <a:prstGeom prst="rect">
            <a:avLst/>
          </a:prstGeom>
          <a:solidFill>
            <a:srgbClr val="1A4273">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sp>
        <p:nvSpPr>
          <p:cNvPr id="11" name="Rechteck 10">
            <a:extLst>
              <a:ext uri="{FF2B5EF4-FFF2-40B4-BE49-F238E27FC236}">
                <a16:creationId xmlns:a16="http://schemas.microsoft.com/office/drawing/2014/main" id="{D6EB451A-1175-8F4F-9CCF-2E581DD412CE}"/>
              </a:ext>
            </a:extLst>
          </p:cNvPr>
          <p:cNvSpPr/>
          <p:nvPr userDrawn="1"/>
        </p:nvSpPr>
        <p:spPr>
          <a:xfrm>
            <a:off x="0" y="5096576"/>
            <a:ext cx="9144000" cy="54000"/>
          </a:xfrm>
          <a:prstGeom prst="rect">
            <a:avLst/>
          </a:prstGeom>
          <a:solidFill>
            <a:srgbClr val="1A427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sp>
        <p:nvSpPr>
          <p:cNvPr id="5" name="Bildplatzhalter 4">
            <a:extLst>
              <a:ext uri="{FF2B5EF4-FFF2-40B4-BE49-F238E27FC236}">
                <a16:creationId xmlns:a16="http://schemas.microsoft.com/office/drawing/2014/main" id="{4D57475E-8939-D44B-987F-D7C3F0B86E82}"/>
              </a:ext>
            </a:extLst>
          </p:cNvPr>
          <p:cNvSpPr>
            <a:spLocks noGrp="1"/>
          </p:cNvSpPr>
          <p:nvPr>
            <p:ph type="pic" sz="quarter" idx="10" hasCustomPrompt="1"/>
          </p:nvPr>
        </p:nvSpPr>
        <p:spPr>
          <a:xfrm>
            <a:off x="0" y="-3828"/>
            <a:ext cx="9144000" cy="4507671"/>
          </a:xfrm>
          <a:solidFill>
            <a:srgbClr val="194273"/>
          </a:solidFill>
        </p:spPr>
        <p:txBody>
          <a:bodyPr>
            <a:normAutofit/>
          </a:bodyPr>
          <a:lstStyle>
            <a:lvl1pPr marL="0" indent="0">
              <a:buNone/>
              <a:defRPr sz="1100" b="0" i="0">
                <a:solidFill>
                  <a:schemeClr val="tx1"/>
                </a:solidFill>
                <a:latin typeface="Saira" pitchFamily="2" charset="77"/>
              </a:defRPr>
            </a:lvl1pPr>
          </a:lstStyle>
          <a:p>
            <a:r>
              <a:rPr lang="de-DE" dirty="0"/>
              <a:t>Bild durch Klicken auf Symbol hinzufügen und anschließend Bildtransparenz auf 70% setzen</a:t>
            </a:r>
          </a:p>
        </p:txBody>
      </p:sp>
      <p:pic>
        <p:nvPicPr>
          <p:cNvPr id="12" name="Grafik 11">
            <a:extLst>
              <a:ext uri="{FF2B5EF4-FFF2-40B4-BE49-F238E27FC236}">
                <a16:creationId xmlns:a16="http://schemas.microsoft.com/office/drawing/2014/main" id="{F84EEB1F-ED9B-9C4B-8231-C8C99DB6259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19599" y="411956"/>
            <a:ext cx="1737449" cy="303027"/>
          </a:xfrm>
          <a:prstGeom prst="rect">
            <a:avLst/>
          </a:prstGeom>
        </p:spPr>
      </p:pic>
      <p:pic>
        <p:nvPicPr>
          <p:cNvPr id="14" name="Grafik 13">
            <a:extLst>
              <a:ext uri="{FF2B5EF4-FFF2-40B4-BE49-F238E27FC236}">
                <a16:creationId xmlns:a16="http://schemas.microsoft.com/office/drawing/2014/main" id="{54BF7AC4-5A70-7548-B698-3DC345DA038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
        <p:nvSpPr>
          <p:cNvPr id="13" name="Titel 1">
            <a:extLst>
              <a:ext uri="{FF2B5EF4-FFF2-40B4-BE49-F238E27FC236}">
                <a16:creationId xmlns:a16="http://schemas.microsoft.com/office/drawing/2014/main" id="{D23AD8FF-DE04-A349-BC5F-F411D388A2AE}"/>
              </a:ext>
            </a:extLst>
          </p:cNvPr>
          <p:cNvSpPr>
            <a:spLocks noGrp="1"/>
          </p:cNvSpPr>
          <p:nvPr>
            <p:ph type="ctrTitle" hasCustomPrompt="1"/>
          </p:nvPr>
        </p:nvSpPr>
        <p:spPr>
          <a:xfrm>
            <a:off x="385200" y="1202400"/>
            <a:ext cx="3492000" cy="648000"/>
          </a:xfrm>
          <a:blipFill>
            <a:blip r:embed="rId5">
              <a:extLst>
                <a:ext uri="{96DAC541-7B7A-43D3-8B79-37D633B846F1}">
                  <asvg:svgBlip xmlns:asvg="http://schemas.microsoft.com/office/drawing/2016/SVG/main" r:embed="rId6"/>
                </a:ext>
              </a:extLst>
            </a:blip>
            <a:stretch>
              <a:fillRect/>
            </a:stretch>
          </a:blipFill>
        </p:spPr>
        <p:txBody>
          <a:bodyPr wrap="none" lIns="108000" tIns="684000" anchor="b">
            <a:noAutofit/>
          </a:bodyPr>
          <a:lstStyle>
            <a:lvl1pPr algn="just">
              <a:spcBef>
                <a:spcPts val="0"/>
              </a:spcBef>
              <a:defRPr sz="3800" b="1" i="0" cap="all" baseline="0">
                <a:solidFill>
                  <a:srgbClr val="194273"/>
                </a:solidFill>
                <a:latin typeface="Saira SemiBold" pitchFamily="2" charset="77"/>
                <a:ea typeface="Verdana" panose="020B0604030504040204" pitchFamily="34" charset="0"/>
                <a:cs typeface="Verdana" panose="020B0604030504040204" pitchFamily="34" charset="0"/>
              </a:defRPr>
            </a:lvl1pPr>
          </a:lstStyle>
          <a:p>
            <a:r>
              <a:rPr lang="de-DE" dirty="0"/>
              <a:t>MASTERTITEL</a:t>
            </a:r>
          </a:p>
        </p:txBody>
      </p:sp>
      <p:sp>
        <p:nvSpPr>
          <p:cNvPr id="15" name="Untertitel 2">
            <a:extLst>
              <a:ext uri="{FF2B5EF4-FFF2-40B4-BE49-F238E27FC236}">
                <a16:creationId xmlns:a16="http://schemas.microsoft.com/office/drawing/2014/main" id="{4BE4F952-CBC7-9741-A5D9-07AF271A0B9B}"/>
              </a:ext>
            </a:extLst>
          </p:cNvPr>
          <p:cNvSpPr txBox="1">
            <a:spLocks/>
          </p:cNvSpPr>
          <p:nvPr userDrawn="1"/>
        </p:nvSpPr>
        <p:spPr>
          <a:xfrm>
            <a:off x="385200" y="1908000"/>
            <a:ext cx="8369176" cy="610167"/>
          </a:xfrm>
          <a:prstGeom prst="rect">
            <a:avLst/>
          </a:prstGeom>
        </p:spPr>
        <p:txBody>
          <a:bodyPr vert="horz" wrap="square" lIns="108000" tIns="34290" rIns="68580" bIns="34290" rtlCol="0">
            <a:spAutoFit/>
          </a:bodyPr>
          <a:lstStyle>
            <a:lvl1pPr marL="0" indent="0" algn="l" defTabSz="685800" rtl="0" eaLnBrk="1" latinLnBrk="0" hangingPunct="1">
              <a:lnSpc>
                <a:spcPct val="90000"/>
              </a:lnSpc>
              <a:spcBef>
                <a:spcPts val="750"/>
              </a:spcBef>
              <a:buFont typeface="Arial" panose="020B0604020202020204" pitchFamily="34" charset="0"/>
              <a:buNone/>
              <a:defRPr sz="2100" b="1" i="0" kern="1200" cap="all" baseline="0">
                <a:solidFill>
                  <a:schemeClr val="bg1"/>
                </a:solidFill>
                <a:latin typeface="Saira SemiBold" pitchFamily="2" charset="77"/>
                <a:ea typeface="Verdana" panose="020B0604030504040204" pitchFamily="34" charset="0"/>
                <a:cs typeface="Verdana" panose="020B0604030504040204" pitchFamily="34" charset="0"/>
              </a:defRPr>
            </a:lvl1pPr>
            <a:lvl2pPr marL="342900" indent="0" algn="ctr" defTabSz="685800" rtl="0" eaLnBrk="1" latinLnBrk="0" hangingPunct="1">
              <a:lnSpc>
                <a:spcPct val="90000"/>
              </a:lnSpc>
              <a:spcBef>
                <a:spcPts val="375"/>
              </a:spcBef>
              <a:buFont typeface="Arial" panose="020B0604020202020204" pitchFamily="34" charset="0"/>
              <a:buNone/>
              <a:defRPr sz="1500" b="0" i="0" kern="1200">
                <a:solidFill>
                  <a:schemeClr val="tx1"/>
                </a:solidFill>
                <a:latin typeface="Saira" pitchFamily="2" charset="77"/>
                <a:ea typeface="Verdana" panose="020B0604030504040204" pitchFamily="34" charset="0"/>
                <a:cs typeface="Verdana" panose="020B0604030504040204" pitchFamily="34" charset="0"/>
              </a:defRPr>
            </a:lvl2pPr>
            <a:lvl3pPr marL="685800" indent="0" algn="ctr" defTabSz="685800" rtl="0" eaLnBrk="1" latinLnBrk="0" hangingPunct="1">
              <a:lnSpc>
                <a:spcPct val="90000"/>
              </a:lnSpc>
              <a:spcBef>
                <a:spcPts val="375"/>
              </a:spcBef>
              <a:buFont typeface="Arial" panose="020B0604020202020204" pitchFamily="34" charset="0"/>
              <a:buNone/>
              <a:defRPr sz="1350" b="0" i="0" kern="1200">
                <a:solidFill>
                  <a:schemeClr val="tx1"/>
                </a:solidFill>
                <a:latin typeface="Saira" pitchFamily="2" charset="77"/>
                <a:ea typeface="Verdana" panose="020B0604030504040204" pitchFamily="34" charset="0"/>
                <a:cs typeface="Verdana" panose="020B0604030504040204" pitchFamily="34" charset="0"/>
              </a:defRPr>
            </a:lvl3pPr>
            <a:lvl4pPr marL="1028700" indent="0" algn="ctr" defTabSz="685800" rtl="0" eaLnBrk="1" latinLnBrk="0" hangingPunct="1">
              <a:lnSpc>
                <a:spcPct val="90000"/>
              </a:lnSpc>
              <a:spcBef>
                <a:spcPts val="375"/>
              </a:spcBef>
              <a:buFont typeface="Arial" panose="020B0604020202020204" pitchFamily="34" charset="0"/>
              <a:buNone/>
              <a:defRPr sz="1200" b="0" i="0" kern="1200">
                <a:solidFill>
                  <a:schemeClr val="tx1"/>
                </a:solidFill>
                <a:latin typeface="Saira" pitchFamily="2" charset="77"/>
                <a:ea typeface="Verdana" panose="020B0604030504040204" pitchFamily="34" charset="0"/>
                <a:cs typeface="Verdana" panose="020B0604030504040204" pitchFamily="34" charset="0"/>
              </a:defRPr>
            </a:lvl4pPr>
            <a:lvl5pPr marL="1371600" indent="0" algn="ctr" defTabSz="685800" rtl="0" eaLnBrk="1" latinLnBrk="0" hangingPunct="1">
              <a:lnSpc>
                <a:spcPct val="90000"/>
              </a:lnSpc>
              <a:spcBef>
                <a:spcPts val="375"/>
              </a:spcBef>
              <a:buFont typeface="Arial" panose="020B0604020202020204" pitchFamily="34" charset="0"/>
              <a:buNone/>
              <a:defRPr sz="1200" b="0" i="0" kern="1200">
                <a:solidFill>
                  <a:schemeClr val="tx1"/>
                </a:solidFill>
                <a:latin typeface="Saira" pitchFamily="2" charset="77"/>
                <a:ea typeface="Verdana" panose="020B0604030504040204" pitchFamily="34" charset="0"/>
                <a:cs typeface="Verdana" panose="020B0604030504040204" pitchFamily="34" charset="0"/>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de-DE" sz="3800" dirty="0"/>
              <a:t>Bearbeiten</a:t>
            </a:r>
          </a:p>
        </p:txBody>
      </p:sp>
    </p:spTree>
    <p:extLst>
      <p:ext uri="{BB962C8B-B14F-4D97-AF65-F5344CB8AC3E}">
        <p14:creationId xmlns:p14="http://schemas.microsoft.com/office/powerpoint/2010/main" val="25877555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nhalt halb">
    <p:spTree>
      <p:nvGrpSpPr>
        <p:cNvPr id="1" name=""/>
        <p:cNvGrpSpPr/>
        <p:nvPr/>
      </p:nvGrpSpPr>
      <p:grpSpPr>
        <a:xfrm>
          <a:off x="0" y="0"/>
          <a:ext cx="0" cy="0"/>
          <a:chOff x="0" y="0"/>
          <a:chExt cx="0" cy="0"/>
        </a:xfrm>
      </p:grpSpPr>
      <p:sp>
        <p:nvSpPr>
          <p:cNvPr id="12" name="Bildplatzhalter 4">
            <a:extLst>
              <a:ext uri="{FF2B5EF4-FFF2-40B4-BE49-F238E27FC236}">
                <a16:creationId xmlns:a16="http://schemas.microsoft.com/office/drawing/2014/main" id="{24391A56-F7FB-E147-9A4F-3961FE5887C5}"/>
              </a:ext>
            </a:extLst>
          </p:cNvPr>
          <p:cNvSpPr>
            <a:spLocks noGrp="1"/>
          </p:cNvSpPr>
          <p:nvPr>
            <p:ph type="pic" sz="quarter" idx="10" hasCustomPrompt="1"/>
          </p:nvPr>
        </p:nvSpPr>
        <p:spPr>
          <a:xfrm>
            <a:off x="0" y="-3828"/>
            <a:ext cx="9144000" cy="2578371"/>
          </a:xfrm>
          <a:solidFill>
            <a:srgbClr val="194273"/>
          </a:solidFill>
        </p:spPr>
        <p:txBody>
          <a:bodyPr>
            <a:norm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100" b="0" i="0">
                <a:solidFill>
                  <a:schemeClr val="tx1"/>
                </a:solidFill>
                <a:latin typeface="Saira" pitchFamily="2" charset="77"/>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de-DE" dirty="0"/>
              <a:t>Bild durch Klicken auf Symbol hinzufügen und anschließend Bildtransparenz auf 70% setzen</a:t>
            </a:r>
          </a:p>
        </p:txBody>
      </p:sp>
      <p:sp>
        <p:nvSpPr>
          <p:cNvPr id="15" name="Inhaltsplatzhalter 10">
            <a:extLst>
              <a:ext uri="{FF2B5EF4-FFF2-40B4-BE49-F238E27FC236}">
                <a16:creationId xmlns:a16="http://schemas.microsoft.com/office/drawing/2014/main" id="{D4AB03BB-84B9-224A-957F-B7DE4029A97E}"/>
              </a:ext>
            </a:extLst>
          </p:cNvPr>
          <p:cNvSpPr>
            <a:spLocks noGrp="1"/>
          </p:cNvSpPr>
          <p:nvPr>
            <p:ph sz="quarter" idx="11" hasCustomPrompt="1"/>
          </p:nvPr>
        </p:nvSpPr>
        <p:spPr>
          <a:xfrm>
            <a:off x="385200" y="2654523"/>
            <a:ext cx="8370094" cy="2077199"/>
          </a:xfrm>
        </p:spPr>
        <p:txBody>
          <a:bodyPr>
            <a:normAutofit/>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sz="1100" b="0" i="0">
                <a:latin typeface="Saira" pitchFamily="2" charset="77"/>
              </a:defRPr>
            </a:lvl1pPr>
          </a:lstStyle>
          <a:p>
            <a:pPr marL="171450" marR="0" lvl="0" indent="-171450" algn="l" defTabSz="685800" rtl="0" eaLnBrk="1" fontAlgn="auto" latinLnBrk="0" hangingPunct="1">
              <a:lnSpc>
                <a:spcPct val="90000"/>
              </a:lnSpc>
              <a:spcBef>
                <a:spcPts val="750"/>
              </a:spcBef>
              <a:spcAft>
                <a:spcPts val="0"/>
              </a:spcAft>
              <a:buClrTx/>
              <a:buSzTx/>
              <a:tabLst/>
              <a:defRPr/>
            </a:pPr>
            <a:r>
              <a:rPr lang="de-DE" dirty="0"/>
              <a:t>Inhalt</a:t>
            </a:r>
          </a:p>
        </p:txBody>
      </p:sp>
      <p:sp>
        <p:nvSpPr>
          <p:cNvPr id="8" name="Rechteck 7">
            <a:extLst>
              <a:ext uri="{FF2B5EF4-FFF2-40B4-BE49-F238E27FC236}">
                <a16:creationId xmlns:a16="http://schemas.microsoft.com/office/drawing/2014/main" id="{82DE3907-DD5A-1849-B39A-730FBC1EABE9}"/>
              </a:ext>
            </a:extLst>
          </p:cNvPr>
          <p:cNvSpPr/>
          <p:nvPr userDrawn="1"/>
        </p:nvSpPr>
        <p:spPr>
          <a:xfrm>
            <a:off x="0" y="5096576"/>
            <a:ext cx="9144000" cy="54000"/>
          </a:xfrm>
          <a:prstGeom prst="rect">
            <a:avLst/>
          </a:prstGeom>
          <a:solidFill>
            <a:srgbClr val="1A427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pic>
        <p:nvPicPr>
          <p:cNvPr id="14" name="Grafik 13">
            <a:extLst>
              <a:ext uri="{FF2B5EF4-FFF2-40B4-BE49-F238E27FC236}">
                <a16:creationId xmlns:a16="http://schemas.microsoft.com/office/drawing/2014/main" id="{063F9F57-6A28-E14C-8FA7-04505E558FA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
        <p:nvSpPr>
          <p:cNvPr id="9" name="Titel 1">
            <a:extLst>
              <a:ext uri="{FF2B5EF4-FFF2-40B4-BE49-F238E27FC236}">
                <a16:creationId xmlns:a16="http://schemas.microsoft.com/office/drawing/2014/main" id="{7C3A74FC-08DE-4E4A-8CE0-FE0FAC7F1CFA}"/>
              </a:ext>
            </a:extLst>
          </p:cNvPr>
          <p:cNvSpPr>
            <a:spLocks noGrp="1"/>
          </p:cNvSpPr>
          <p:nvPr>
            <p:ph type="ctrTitle" hasCustomPrompt="1"/>
          </p:nvPr>
        </p:nvSpPr>
        <p:spPr>
          <a:xfrm>
            <a:off x="386953" y="395671"/>
            <a:ext cx="3131999" cy="360099"/>
          </a:xfrm>
          <a:blipFill>
            <a:blip r:embed="rId3">
              <a:extLst>
                <a:ext uri="{96DAC541-7B7A-43D3-8B79-37D633B846F1}">
                  <asvg:svgBlip xmlns:asvg="http://schemas.microsoft.com/office/drawing/2016/SVG/main" r:embed="rId4"/>
                </a:ext>
              </a:extLst>
            </a:blip>
            <a:stretch>
              <a:fillRect/>
            </a:stretch>
          </a:blipFill>
        </p:spPr>
        <p:txBody>
          <a:bodyPr wrap="none" lIns="108000" tIns="396000" anchor="b">
            <a:noAutofit/>
          </a:bodyPr>
          <a:lstStyle>
            <a:lvl1pPr algn="l">
              <a:defRPr sz="2100" b="1" i="0" cap="all" baseline="0">
                <a:solidFill>
                  <a:srgbClr val="194273"/>
                </a:solidFill>
                <a:latin typeface="Saira SemiBold" pitchFamily="2" charset="77"/>
                <a:ea typeface="Verdana" panose="020B0604030504040204" pitchFamily="34" charset="0"/>
                <a:cs typeface="Verdana" panose="020B0604030504040204" pitchFamily="34" charset="0"/>
              </a:defRPr>
            </a:lvl1pPr>
          </a:lstStyle>
          <a:p>
            <a:r>
              <a:rPr lang="de-DE" dirty="0"/>
              <a:t>MASTERTITELFORMAT</a:t>
            </a:r>
          </a:p>
        </p:txBody>
      </p:sp>
      <p:sp>
        <p:nvSpPr>
          <p:cNvPr id="13" name="Untertitel 2">
            <a:extLst>
              <a:ext uri="{FF2B5EF4-FFF2-40B4-BE49-F238E27FC236}">
                <a16:creationId xmlns:a16="http://schemas.microsoft.com/office/drawing/2014/main" id="{1047065A-89E6-1041-8B2C-FD5F8ECFA41A}"/>
              </a:ext>
            </a:extLst>
          </p:cNvPr>
          <p:cNvSpPr>
            <a:spLocks noGrp="1"/>
          </p:cNvSpPr>
          <p:nvPr>
            <p:ph type="subTitle" idx="1" hasCustomPrompt="1"/>
          </p:nvPr>
        </p:nvSpPr>
        <p:spPr>
          <a:xfrm>
            <a:off x="387869" y="774472"/>
            <a:ext cx="8369176" cy="368178"/>
          </a:xfrm>
        </p:spPr>
        <p:txBody>
          <a:bodyPr wrap="square" lIns="108000">
            <a:noAutofit/>
          </a:bodyPr>
          <a:lstStyle>
            <a:lvl1pPr marL="0" indent="0" algn="l">
              <a:buNone/>
              <a:defRPr sz="2100" b="1" i="0" cap="all" baseline="0">
                <a:solidFill>
                  <a:schemeClr val="bg1"/>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spTree>
    <p:extLst>
      <p:ext uri="{BB962C8B-B14F-4D97-AF65-F5344CB8AC3E}">
        <p14:creationId xmlns:p14="http://schemas.microsoft.com/office/powerpoint/2010/main" val="1256875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 grün">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BBF8F4B3-0F6C-D049-BD15-38099213FBB7}"/>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49600" b="22608"/>
          <a:stretch/>
        </p:blipFill>
        <p:spPr>
          <a:xfrm>
            <a:off x="0" y="-14514"/>
            <a:ext cx="9144000" cy="4518148"/>
          </a:xfrm>
          <a:prstGeom prst="rect">
            <a:avLst/>
          </a:prstGeom>
        </p:spPr>
      </p:pic>
      <p:sp>
        <p:nvSpPr>
          <p:cNvPr id="13" name="Rechteck 12">
            <a:extLst>
              <a:ext uri="{FF2B5EF4-FFF2-40B4-BE49-F238E27FC236}">
                <a16:creationId xmlns:a16="http://schemas.microsoft.com/office/drawing/2014/main" id="{60B3BDC5-8E68-F449-A3F9-4CFEE3A74FFB}"/>
              </a:ext>
            </a:extLst>
          </p:cNvPr>
          <p:cNvSpPr/>
          <p:nvPr userDrawn="1"/>
        </p:nvSpPr>
        <p:spPr>
          <a:xfrm>
            <a:off x="0" y="0"/>
            <a:ext cx="9144000" cy="4507670"/>
          </a:xfrm>
          <a:prstGeom prst="rect">
            <a:avLst/>
          </a:prstGeom>
          <a:solidFill>
            <a:srgbClr val="13A53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sp>
        <p:nvSpPr>
          <p:cNvPr id="17" name="Rechteck 16">
            <a:extLst>
              <a:ext uri="{FF2B5EF4-FFF2-40B4-BE49-F238E27FC236}">
                <a16:creationId xmlns:a16="http://schemas.microsoft.com/office/drawing/2014/main" id="{31D05C1A-376B-784E-B76A-5A81B255E56D}"/>
              </a:ext>
            </a:extLst>
          </p:cNvPr>
          <p:cNvSpPr/>
          <p:nvPr userDrawn="1"/>
        </p:nvSpPr>
        <p:spPr>
          <a:xfrm>
            <a:off x="0" y="5096576"/>
            <a:ext cx="9144000" cy="54000"/>
          </a:xfrm>
          <a:prstGeom prst="rect">
            <a:avLst/>
          </a:prstGeom>
          <a:solidFill>
            <a:srgbClr val="13A538"/>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pic>
        <p:nvPicPr>
          <p:cNvPr id="18" name="Grafik 17">
            <a:extLst>
              <a:ext uri="{FF2B5EF4-FFF2-40B4-BE49-F238E27FC236}">
                <a16:creationId xmlns:a16="http://schemas.microsoft.com/office/drawing/2014/main" id="{F14CE83F-36EA-2547-8ADC-D2F9C46F5A6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19599" y="411956"/>
            <a:ext cx="1737449" cy="303027"/>
          </a:xfrm>
          <a:prstGeom prst="rect">
            <a:avLst/>
          </a:prstGeom>
        </p:spPr>
      </p:pic>
      <p:pic>
        <p:nvPicPr>
          <p:cNvPr id="21" name="Grafik 20">
            <a:extLst>
              <a:ext uri="{FF2B5EF4-FFF2-40B4-BE49-F238E27FC236}">
                <a16:creationId xmlns:a16="http://schemas.microsoft.com/office/drawing/2014/main" id="{7C36F68D-F9AA-554D-BBC8-59292C02870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
        <p:nvSpPr>
          <p:cNvPr id="9" name="Titel 1">
            <a:extLst>
              <a:ext uri="{FF2B5EF4-FFF2-40B4-BE49-F238E27FC236}">
                <a16:creationId xmlns:a16="http://schemas.microsoft.com/office/drawing/2014/main" id="{9BF7ECC7-37D9-E441-AE9E-FACCC1EDADCC}"/>
              </a:ext>
            </a:extLst>
          </p:cNvPr>
          <p:cNvSpPr>
            <a:spLocks noGrp="1"/>
          </p:cNvSpPr>
          <p:nvPr>
            <p:ph type="ctrTitle" hasCustomPrompt="1"/>
          </p:nvPr>
        </p:nvSpPr>
        <p:spPr>
          <a:xfrm>
            <a:off x="385200" y="1202400"/>
            <a:ext cx="3491999" cy="648000"/>
          </a:xfrm>
          <a:blipFill>
            <a:blip r:embed="rId5">
              <a:extLst>
                <a:ext uri="{96DAC541-7B7A-43D3-8B79-37D633B846F1}">
                  <asvg:svgBlip xmlns:asvg="http://schemas.microsoft.com/office/drawing/2016/SVG/main" r:embed="rId6"/>
                </a:ext>
              </a:extLst>
            </a:blip>
            <a:stretch>
              <a:fillRect/>
            </a:stretch>
          </a:blipFill>
        </p:spPr>
        <p:txBody>
          <a:bodyPr wrap="none" lIns="108000" tIns="684000" anchor="b">
            <a:noAutofit/>
          </a:bodyPr>
          <a:lstStyle>
            <a:lvl1pPr algn="l">
              <a:spcBef>
                <a:spcPts val="0"/>
              </a:spcBef>
              <a:defRPr sz="3800" b="1" i="0" cap="all" baseline="0">
                <a:solidFill>
                  <a:srgbClr val="20A737"/>
                </a:solidFill>
                <a:latin typeface="Saira SemiBold" pitchFamily="2" charset="77"/>
                <a:ea typeface="Verdana" panose="020B0604030504040204" pitchFamily="34" charset="0"/>
                <a:cs typeface="Verdana" panose="020B0604030504040204" pitchFamily="34" charset="0"/>
              </a:defRPr>
            </a:lvl1pPr>
          </a:lstStyle>
          <a:p>
            <a:r>
              <a:rPr lang="de-DE" dirty="0"/>
              <a:t>MASTERTITEL</a:t>
            </a:r>
          </a:p>
        </p:txBody>
      </p:sp>
      <p:sp>
        <p:nvSpPr>
          <p:cNvPr id="12" name="Untertitel 2">
            <a:extLst>
              <a:ext uri="{FF2B5EF4-FFF2-40B4-BE49-F238E27FC236}">
                <a16:creationId xmlns:a16="http://schemas.microsoft.com/office/drawing/2014/main" id="{F0821F02-047D-174C-B46E-F12D75859BAF}"/>
              </a:ext>
            </a:extLst>
          </p:cNvPr>
          <p:cNvSpPr>
            <a:spLocks noGrp="1"/>
          </p:cNvSpPr>
          <p:nvPr>
            <p:ph type="subTitle" idx="1" hasCustomPrompt="1"/>
          </p:nvPr>
        </p:nvSpPr>
        <p:spPr>
          <a:xfrm>
            <a:off x="385199" y="1908000"/>
            <a:ext cx="8370000" cy="610167"/>
          </a:xfrm>
        </p:spPr>
        <p:txBody>
          <a:bodyPr wrap="square" lIns="108000">
            <a:spAutoFit/>
          </a:bodyPr>
          <a:lstStyle>
            <a:lvl1pPr marL="0" indent="0" algn="l">
              <a:buNone/>
              <a:defRPr sz="3800" b="1" i="0" cap="all" baseline="0">
                <a:solidFill>
                  <a:schemeClr val="bg1"/>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spTree>
    <p:extLst>
      <p:ext uri="{BB962C8B-B14F-4D97-AF65-F5344CB8AC3E}">
        <p14:creationId xmlns:p14="http://schemas.microsoft.com/office/powerpoint/2010/main" val="21717317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Zwei Inhalte halb">
    <p:spTree>
      <p:nvGrpSpPr>
        <p:cNvPr id="1" name=""/>
        <p:cNvGrpSpPr/>
        <p:nvPr/>
      </p:nvGrpSpPr>
      <p:grpSpPr>
        <a:xfrm>
          <a:off x="0" y="0"/>
          <a:ext cx="0" cy="0"/>
          <a:chOff x="0" y="0"/>
          <a:chExt cx="0" cy="0"/>
        </a:xfrm>
      </p:grpSpPr>
      <p:sp>
        <p:nvSpPr>
          <p:cNvPr id="12" name="Bildplatzhalter 4">
            <a:extLst>
              <a:ext uri="{FF2B5EF4-FFF2-40B4-BE49-F238E27FC236}">
                <a16:creationId xmlns:a16="http://schemas.microsoft.com/office/drawing/2014/main" id="{65140F9C-A885-EA46-9C89-DE5D561784AA}"/>
              </a:ext>
            </a:extLst>
          </p:cNvPr>
          <p:cNvSpPr>
            <a:spLocks noGrp="1"/>
          </p:cNvSpPr>
          <p:nvPr>
            <p:ph type="pic" sz="quarter" idx="10" hasCustomPrompt="1"/>
          </p:nvPr>
        </p:nvSpPr>
        <p:spPr>
          <a:xfrm>
            <a:off x="0" y="-3828"/>
            <a:ext cx="9144000" cy="2578371"/>
          </a:xfrm>
          <a:solidFill>
            <a:srgbClr val="194273"/>
          </a:solidFill>
        </p:spPr>
        <p:txBody>
          <a:bodyPr>
            <a:norm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100">
                <a:solidFill>
                  <a:schemeClr val="tx1"/>
                </a:solidFill>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de-DE" dirty="0"/>
              <a:t>Bild durch Klicken auf Symbol hinzufügen und anschließend Bildtransparenz auf 70% setzen</a:t>
            </a:r>
          </a:p>
          <a:p>
            <a:endParaRPr lang="de-DE" dirty="0"/>
          </a:p>
        </p:txBody>
      </p:sp>
      <p:sp>
        <p:nvSpPr>
          <p:cNvPr id="17" name="Inhaltsplatzhalter 10">
            <a:extLst>
              <a:ext uri="{FF2B5EF4-FFF2-40B4-BE49-F238E27FC236}">
                <a16:creationId xmlns:a16="http://schemas.microsoft.com/office/drawing/2014/main" id="{372350F8-B9EF-4146-A172-B10155DD4335}"/>
              </a:ext>
            </a:extLst>
          </p:cNvPr>
          <p:cNvSpPr>
            <a:spLocks noGrp="1"/>
          </p:cNvSpPr>
          <p:nvPr>
            <p:ph sz="quarter" idx="14" hasCustomPrompt="1"/>
          </p:nvPr>
        </p:nvSpPr>
        <p:spPr>
          <a:xfrm>
            <a:off x="4765477" y="2651943"/>
            <a:ext cx="3991568" cy="2075877"/>
          </a:xfrm>
        </p:spPr>
        <p:txBody>
          <a:bodyPr>
            <a:normAutofit/>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sz="1100"/>
            </a:lvl1pPr>
          </a:lstStyle>
          <a:p>
            <a:pPr marL="171450" marR="0" lvl="0" indent="-171450" algn="l" defTabSz="685800" rtl="0" eaLnBrk="1" fontAlgn="auto" latinLnBrk="0" hangingPunct="1">
              <a:lnSpc>
                <a:spcPct val="90000"/>
              </a:lnSpc>
              <a:spcBef>
                <a:spcPts val="750"/>
              </a:spcBef>
              <a:spcAft>
                <a:spcPts val="0"/>
              </a:spcAft>
              <a:buClrTx/>
              <a:buSzTx/>
              <a:tabLst/>
              <a:defRPr/>
            </a:pPr>
            <a:r>
              <a:rPr lang="de-DE" dirty="0"/>
              <a:t>Inhalt</a:t>
            </a:r>
          </a:p>
        </p:txBody>
      </p:sp>
      <p:sp>
        <p:nvSpPr>
          <p:cNvPr id="15" name="Inhaltsplatzhalter 10">
            <a:extLst>
              <a:ext uri="{FF2B5EF4-FFF2-40B4-BE49-F238E27FC236}">
                <a16:creationId xmlns:a16="http://schemas.microsoft.com/office/drawing/2014/main" id="{9C3C1A52-A235-3044-BDCF-22FE06631473}"/>
              </a:ext>
            </a:extLst>
          </p:cNvPr>
          <p:cNvSpPr>
            <a:spLocks noGrp="1"/>
          </p:cNvSpPr>
          <p:nvPr>
            <p:ph sz="quarter" idx="11" hasCustomPrompt="1"/>
          </p:nvPr>
        </p:nvSpPr>
        <p:spPr>
          <a:xfrm>
            <a:off x="385200" y="2654522"/>
            <a:ext cx="3991568" cy="2077199"/>
          </a:xfrm>
        </p:spPr>
        <p:txBody>
          <a:bodyPr>
            <a:normAutofit/>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sz="1100"/>
            </a:lvl1pPr>
          </a:lstStyle>
          <a:p>
            <a:pPr marL="171450" marR="0" lvl="0" indent="-171450" algn="l" defTabSz="685800" rtl="0" eaLnBrk="1" fontAlgn="auto" latinLnBrk="0" hangingPunct="1">
              <a:lnSpc>
                <a:spcPct val="90000"/>
              </a:lnSpc>
              <a:spcBef>
                <a:spcPts val="750"/>
              </a:spcBef>
              <a:spcAft>
                <a:spcPts val="0"/>
              </a:spcAft>
              <a:buClrTx/>
              <a:buSzTx/>
              <a:tabLst/>
              <a:defRPr/>
            </a:pPr>
            <a:r>
              <a:rPr lang="de-DE" dirty="0"/>
              <a:t>Inhalt</a:t>
            </a:r>
          </a:p>
        </p:txBody>
      </p:sp>
      <p:sp>
        <p:nvSpPr>
          <p:cNvPr id="8" name="Rechteck 7">
            <a:extLst>
              <a:ext uri="{FF2B5EF4-FFF2-40B4-BE49-F238E27FC236}">
                <a16:creationId xmlns:a16="http://schemas.microsoft.com/office/drawing/2014/main" id="{82DE3907-DD5A-1849-B39A-730FBC1EABE9}"/>
              </a:ext>
            </a:extLst>
          </p:cNvPr>
          <p:cNvSpPr/>
          <p:nvPr userDrawn="1"/>
        </p:nvSpPr>
        <p:spPr>
          <a:xfrm>
            <a:off x="0" y="5096576"/>
            <a:ext cx="9144000" cy="54000"/>
          </a:xfrm>
          <a:prstGeom prst="rect">
            <a:avLst/>
          </a:prstGeom>
          <a:solidFill>
            <a:srgbClr val="1A427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pic>
        <p:nvPicPr>
          <p:cNvPr id="14" name="Grafik 13">
            <a:extLst>
              <a:ext uri="{FF2B5EF4-FFF2-40B4-BE49-F238E27FC236}">
                <a16:creationId xmlns:a16="http://schemas.microsoft.com/office/drawing/2014/main" id="{063F9F57-6A28-E14C-8FA7-04505E558FA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
        <p:nvSpPr>
          <p:cNvPr id="9" name="Titel 1">
            <a:extLst>
              <a:ext uri="{FF2B5EF4-FFF2-40B4-BE49-F238E27FC236}">
                <a16:creationId xmlns:a16="http://schemas.microsoft.com/office/drawing/2014/main" id="{D9005CA7-CB77-874C-9E96-762218BE704E}"/>
              </a:ext>
            </a:extLst>
          </p:cNvPr>
          <p:cNvSpPr>
            <a:spLocks noGrp="1"/>
          </p:cNvSpPr>
          <p:nvPr>
            <p:ph type="ctrTitle" hasCustomPrompt="1"/>
          </p:nvPr>
        </p:nvSpPr>
        <p:spPr>
          <a:xfrm>
            <a:off x="386953" y="395671"/>
            <a:ext cx="3131999" cy="360099"/>
          </a:xfrm>
          <a:blipFill>
            <a:blip r:embed="rId3">
              <a:extLst>
                <a:ext uri="{96DAC541-7B7A-43D3-8B79-37D633B846F1}">
                  <asvg:svgBlip xmlns:asvg="http://schemas.microsoft.com/office/drawing/2016/SVG/main" r:embed="rId4"/>
                </a:ext>
              </a:extLst>
            </a:blip>
            <a:stretch>
              <a:fillRect/>
            </a:stretch>
          </a:blipFill>
        </p:spPr>
        <p:txBody>
          <a:bodyPr wrap="none" lIns="108000" tIns="396000" anchor="b">
            <a:noAutofit/>
          </a:bodyPr>
          <a:lstStyle>
            <a:lvl1pPr algn="l">
              <a:defRPr sz="2100" b="1" i="0" cap="all" baseline="0">
                <a:solidFill>
                  <a:srgbClr val="194273"/>
                </a:solidFill>
                <a:latin typeface="Saira SemiBold" pitchFamily="2" charset="77"/>
                <a:ea typeface="Verdana" panose="020B0604030504040204" pitchFamily="34" charset="0"/>
                <a:cs typeface="Verdana" panose="020B0604030504040204" pitchFamily="34" charset="0"/>
              </a:defRPr>
            </a:lvl1pPr>
          </a:lstStyle>
          <a:p>
            <a:r>
              <a:rPr lang="de-DE" dirty="0"/>
              <a:t>MASTERTITELFORMAT</a:t>
            </a:r>
          </a:p>
        </p:txBody>
      </p:sp>
      <p:sp>
        <p:nvSpPr>
          <p:cNvPr id="13" name="Untertitel 2">
            <a:extLst>
              <a:ext uri="{FF2B5EF4-FFF2-40B4-BE49-F238E27FC236}">
                <a16:creationId xmlns:a16="http://schemas.microsoft.com/office/drawing/2014/main" id="{4BE95236-91CF-474D-9276-2406B384A650}"/>
              </a:ext>
            </a:extLst>
          </p:cNvPr>
          <p:cNvSpPr>
            <a:spLocks noGrp="1"/>
          </p:cNvSpPr>
          <p:nvPr>
            <p:ph type="subTitle" idx="1" hasCustomPrompt="1"/>
          </p:nvPr>
        </p:nvSpPr>
        <p:spPr>
          <a:xfrm>
            <a:off x="387869" y="774472"/>
            <a:ext cx="8369176" cy="368178"/>
          </a:xfrm>
        </p:spPr>
        <p:txBody>
          <a:bodyPr wrap="square" lIns="108000">
            <a:spAutoFit/>
          </a:bodyPr>
          <a:lstStyle>
            <a:lvl1pPr marL="0" indent="0" algn="l">
              <a:buNone/>
              <a:defRPr sz="2100" b="1" i="0" cap="all" baseline="0">
                <a:solidFill>
                  <a:schemeClr val="bg1"/>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spTree>
    <p:extLst>
      <p:ext uri="{BB962C8B-B14F-4D97-AF65-F5344CB8AC3E}">
        <p14:creationId xmlns:p14="http://schemas.microsoft.com/office/powerpoint/2010/main" val="14990937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Vergleich halb">
    <p:spTree>
      <p:nvGrpSpPr>
        <p:cNvPr id="1" name=""/>
        <p:cNvGrpSpPr/>
        <p:nvPr/>
      </p:nvGrpSpPr>
      <p:grpSpPr>
        <a:xfrm>
          <a:off x="0" y="0"/>
          <a:ext cx="0" cy="0"/>
          <a:chOff x="0" y="0"/>
          <a:chExt cx="0" cy="0"/>
        </a:xfrm>
      </p:grpSpPr>
      <p:sp>
        <p:nvSpPr>
          <p:cNvPr id="12" name="Bildplatzhalter 4">
            <a:extLst>
              <a:ext uri="{FF2B5EF4-FFF2-40B4-BE49-F238E27FC236}">
                <a16:creationId xmlns:a16="http://schemas.microsoft.com/office/drawing/2014/main" id="{3CCB4702-B837-8343-9C9E-F2004F9774A1}"/>
              </a:ext>
            </a:extLst>
          </p:cNvPr>
          <p:cNvSpPr>
            <a:spLocks noGrp="1"/>
          </p:cNvSpPr>
          <p:nvPr>
            <p:ph type="pic" sz="quarter" idx="10" hasCustomPrompt="1"/>
          </p:nvPr>
        </p:nvSpPr>
        <p:spPr>
          <a:xfrm>
            <a:off x="0" y="-3828"/>
            <a:ext cx="9144000" cy="2578371"/>
          </a:xfrm>
          <a:solidFill>
            <a:srgbClr val="194273"/>
          </a:solidFill>
        </p:spPr>
        <p:txBody>
          <a:bodyPr>
            <a:normAutofit/>
          </a:bodyPr>
          <a:lstStyle>
            <a:lvl1pPr marL="0" marR="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sz="1100">
                <a:solidFill>
                  <a:schemeClr val="tx1"/>
                </a:solidFill>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de-DE" dirty="0"/>
              <a:t>Bild durch Klicken auf Symbol hinzufügen und anschließend Bildtransparenz auf 70% setzen</a:t>
            </a:r>
          </a:p>
          <a:p>
            <a:endParaRPr lang="de-DE" dirty="0"/>
          </a:p>
        </p:txBody>
      </p:sp>
      <p:sp>
        <p:nvSpPr>
          <p:cNvPr id="17" name="Inhaltsplatzhalter 10">
            <a:extLst>
              <a:ext uri="{FF2B5EF4-FFF2-40B4-BE49-F238E27FC236}">
                <a16:creationId xmlns:a16="http://schemas.microsoft.com/office/drawing/2014/main" id="{372350F8-B9EF-4146-A172-B10155DD4335}"/>
              </a:ext>
            </a:extLst>
          </p:cNvPr>
          <p:cNvSpPr>
            <a:spLocks noGrp="1"/>
          </p:cNvSpPr>
          <p:nvPr>
            <p:ph sz="quarter" idx="14" hasCustomPrompt="1"/>
          </p:nvPr>
        </p:nvSpPr>
        <p:spPr>
          <a:xfrm>
            <a:off x="4765477" y="2929841"/>
            <a:ext cx="3991568" cy="1797980"/>
          </a:xfrm>
        </p:spPr>
        <p:txBody>
          <a:bodyPr>
            <a:normAutofit/>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sz="1100"/>
            </a:lvl1pPr>
          </a:lstStyle>
          <a:p>
            <a:pPr marL="171450" marR="0" lvl="0" indent="-171450" algn="l" defTabSz="685800" rtl="0" eaLnBrk="1" fontAlgn="auto" latinLnBrk="0" hangingPunct="1">
              <a:lnSpc>
                <a:spcPct val="90000"/>
              </a:lnSpc>
              <a:spcBef>
                <a:spcPts val="750"/>
              </a:spcBef>
              <a:spcAft>
                <a:spcPts val="0"/>
              </a:spcAft>
              <a:buClrTx/>
              <a:buSzTx/>
              <a:tabLst/>
              <a:defRPr/>
            </a:pPr>
            <a:r>
              <a:rPr lang="de-DE" dirty="0"/>
              <a:t>Inhalt</a:t>
            </a:r>
          </a:p>
        </p:txBody>
      </p:sp>
      <p:sp>
        <p:nvSpPr>
          <p:cNvPr id="15" name="Inhaltsplatzhalter 10">
            <a:extLst>
              <a:ext uri="{FF2B5EF4-FFF2-40B4-BE49-F238E27FC236}">
                <a16:creationId xmlns:a16="http://schemas.microsoft.com/office/drawing/2014/main" id="{9C3C1A52-A235-3044-BDCF-22FE06631473}"/>
              </a:ext>
            </a:extLst>
          </p:cNvPr>
          <p:cNvSpPr>
            <a:spLocks noGrp="1"/>
          </p:cNvSpPr>
          <p:nvPr>
            <p:ph sz="quarter" idx="11" hasCustomPrompt="1"/>
          </p:nvPr>
        </p:nvSpPr>
        <p:spPr>
          <a:xfrm>
            <a:off x="385200" y="2932596"/>
            <a:ext cx="3991568" cy="1799126"/>
          </a:xfrm>
        </p:spPr>
        <p:txBody>
          <a:bodyPr>
            <a:normAutofit/>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sz="1100"/>
            </a:lvl1pPr>
          </a:lstStyle>
          <a:p>
            <a:pPr marL="171450" marR="0" lvl="0" indent="-171450" algn="l" defTabSz="685800" rtl="0" eaLnBrk="1" fontAlgn="auto" latinLnBrk="0" hangingPunct="1">
              <a:lnSpc>
                <a:spcPct val="90000"/>
              </a:lnSpc>
              <a:spcBef>
                <a:spcPts val="750"/>
              </a:spcBef>
              <a:spcAft>
                <a:spcPts val="0"/>
              </a:spcAft>
              <a:buClrTx/>
              <a:buSzTx/>
              <a:tabLst/>
              <a:defRPr/>
            </a:pPr>
            <a:r>
              <a:rPr lang="de-DE" dirty="0"/>
              <a:t>Inhalt</a:t>
            </a:r>
          </a:p>
        </p:txBody>
      </p:sp>
      <p:sp>
        <p:nvSpPr>
          <p:cNvPr id="8" name="Rechteck 7">
            <a:extLst>
              <a:ext uri="{FF2B5EF4-FFF2-40B4-BE49-F238E27FC236}">
                <a16:creationId xmlns:a16="http://schemas.microsoft.com/office/drawing/2014/main" id="{82DE3907-DD5A-1849-B39A-730FBC1EABE9}"/>
              </a:ext>
            </a:extLst>
          </p:cNvPr>
          <p:cNvSpPr/>
          <p:nvPr userDrawn="1"/>
        </p:nvSpPr>
        <p:spPr>
          <a:xfrm>
            <a:off x="0" y="5096576"/>
            <a:ext cx="9144000" cy="54000"/>
          </a:xfrm>
          <a:prstGeom prst="rect">
            <a:avLst/>
          </a:prstGeom>
          <a:solidFill>
            <a:srgbClr val="1A427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pic>
        <p:nvPicPr>
          <p:cNvPr id="14" name="Grafik 13">
            <a:extLst>
              <a:ext uri="{FF2B5EF4-FFF2-40B4-BE49-F238E27FC236}">
                <a16:creationId xmlns:a16="http://schemas.microsoft.com/office/drawing/2014/main" id="{063F9F57-6A28-E14C-8FA7-04505E558FA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
        <p:nvSpPr>
          <p:cNvPr id="7" name="Textplatzhalter 6">
            <a:extLst>
              <a:ext uri="{FF2B5EF4-FFF2-40B4-BE49-F238E27FC236}">
                <a16:creationId xmlns:a16="http://schemas.microsoft.com/office/drawing/2014/main" id="{45885CE0-F9A7-0248-B117-965A15672C8A}"/>
              </a:ext>
            </a:extLst>
          </p:cNvPr>
          <p:cNvSpPr>
            <a:spLocks noGrp="1"/>
          </p:cNvSpPr>
          <p:nvPr>
            <p:ph type="body" sz="quarter" idx="15" hasCustomPrompt="1"/>
          </p:nvPr>
        </p:nvSpPr>
        <p:spPr>
          <a:xfrm>
            <a:off x="399772" y="2651944"/>
            <a:ext cx="3991567" cy="200468"/>
          </a:xfrm>
        </p:spPr>
        <p:txBody>
          <a:bodyPr>
            <a:normAutofit/>
          </a:bodyPr>
          <a:lstStyle>
            <a:lvl1pPr marL="0" indent="0">
              <a:buNone/>
              <a:defRPr sz="1100" b="1"/>
            </a:lvl1pPr>
          </a:lstStyle>
          <a:p>
            <a:pPr lvl="0"/>
            <a:r>
              <a:rPr lang="de-DE" dirty="0"/>
              <a:t>Titel:</a:t>
            </a:r>
          </a:p>
        </p:txBody>
      </p:sp>
      <p:sp>
        <p:nvSpPr>
          <p:cNvPr id="21" name="Textplatzhalter 6">
            <a:extLst>
              <a:ext uri="{FF2B5EF4-FFF2-40B4-BE49-F238E27FC236}">
                <a16:creationId xmlns:a16="http://schemas.microsoft.com/office/drawing/2014/main" id="{376A77ED-3CEE-504B-829A-B56733D89B25}"/>
              </a:ext>
            </a:extLst>
          </p:cNvPr>
          <p:cNvSpPr>
            <a:spLocks noGrp="1"/>
          </p:cNvSpPr>
          <p:nvPr>
            <p:ph type="body" sz="quarter" idx="16" hasCustomPrompt="1"/>
          </p:nvPr>
        </p:nvSpPr>
        <p:spPr>
          <a:xfrm>
            <a:off x="4765478" y="2650561"/>
            <a:ext cx="3991567" cy="200468"/>
          </a:xfrm>
        </p:spPr>
        <p:txBody>
          <a:bodyPr>
            <a:normAutofit/>
          </a:bodyPr>
          <a:lstStyle>
            <a:lvl1pPr marL="0" indent="0">
              <a:buNone/>
              <a:defRPr sz="1100" b="1"/>
            </a:lvl1pPr>
          </a:lstStyle>
          <a:p>
            <a:pPr lvl="0"/>
            <a:r>
              <a:rPr lang="de-DE" dirty="0"/>
              <a:t>Titel:</a:t>
            </a:r>
          </a:p>
        </p:txBody>
      </p:sp>
      <p:sp>
        <p:nvSpPr>
          <p:cNvPr id="13" name="Titel 1">
            <a:extLst>
              <a:ext uri="{FF2B5EF4-FFF2-40B4-BE49-F238E27FC236}">
                <a16:creationId xmlns:a16="http://schemas.microsoft.com/office/drawing/2014/main" id="{62EEA051-15FC-AD42-8956-06F4F79500DB}"/>
              </a:ext>
            </a:extLst>
          </p:cNvPr>
          <p:cNvSpPr>
            <a:spLocks noGrp="1"/>
          </p:cNvSpPr>
          <p:nvPr>
            <p:ph type="ctrTitle" hasCustomPrompt="1"/>
          </p:nvPr>
        </p:nvSpPr>
        <p:spPr>
          <a:xfrm>
            <a:off x="386953" y="395671"/>
            <a:ext cx="3131999" cy="360099"/>
          </a:xfrm>
          <a:blipFill>
            <a:blip r:embed="rId3">
              <a:extLst>
                <a:ext uri="{96DAC541-7B7A-43D3-8B79-37D633B846F1}">
                  <asvg:svgBlip xmlns:asvg="http://schemas.microsoft.com/office/drawing/2016/SVG/main" r:embed="rId4"/>
                </a:ext>
              </a:extLst>
            </a:blip>
            <a:stretch>
              <a:fillRect/>
            </a:stretch>
          </a:blipFill>
        </p:spPr>
        <p:txBody>
          <a:bodyPr wrap="none" lIns="108000" tIns="396000" anchor="b">
            <a:noAutofit/>
          </a:bodyPr>
          <a:lstStyle>
            <a:lvl1pPr algn="l">
              <a:defRPr sz="2100" b="1" i="0" cap="all" baseline="0">
                <a:solidFill>
                  <a:srgbClr val="194273"/>
                </a:solidFill>
                <a:latin typeface="Saira SemiBold" pitchFamily="2" charset="77"/>
                <a:ea typeface="Verdana" panose="020B0604030504040204" pitchFamily="34" charset="0"/>
                <a:cs typeface="Verdana" panose="020B0604030504040204" pitchFamily="34" charset="0"/>
              </a:defRPr>
            </a:lvl1pPr>
          </a:lstStyle>
          <a:p>
            <a:r>
              <a:rPr lang="de-DE" dirty="0"/>
              <a:t>MASTERTITELFORMAT</a:t>
            </a:r>
          </a:p>
        </p:txBody>
      </p:sp>
      <p:sp>
        <p:nvSpPr>
          <p:cNvPr id="16" name="Untertitel 2">
            <a:extLst>
              <a:ext uri="{FF2B5EF4-FFF2-40B4-BE49-F238E27FC236}">
                <a16:creationId xmlns:a16="http://schemas.microsoft.com/office/drawing/2014/main" id="{2A65CCEB-8E04-3E4F-B5ED-BF85B715D9F7}"/>
              </a:ext>
            </a:extLst>
          </p:cNvPr>
          <p:cNvSpPr>
            <a:spLocks noGrp="1"/>
          </p:cNvSpPr>
          <p:nvPr>
            <p:ph type="subTitle" idx="1" hasCustomPrompt="1"/>
          </p:nvPr>
        </p:nvSpPr>
        <p:spPr>
          <a:xfrm>
            <a:off x="387869" y="774472"/>
            <a:ext cx="8369176" cy="368178"/>
          </a:xfrm>
        </p:spPr>
        <p:txBody>
          <a:bodyPr wrap="square" lIns="108000">
            <a:noAutofit/>
          </a:bodyPr>
          <a:lstStyle>
            <a:lvl1pPr marL="0" indent="0" algn="l">
              <a:buNone/>
              <a:defRPr sz="2100" b="1" i="0" cap="all" baseline="0">
                <a:solidFill>
                  <a:schemeClr val="bg1"/>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spTree>
    <p:extLst>
      <p:ext uri="{BB962C8B-B14F-4D97-AF65-F5344CB8AC3E}">
        <p14:creationId xmlns:p14="http://schemas.microsoft.com/office/powerpoint/2010/main" val="20066198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11" name="Inhaltsplatzhalter 10">
            <a:extLst>
              <a:ext uri="{FF2B5EF4-FFF2-40B4-BE49-F238E27FC236}">
                <a16:creationId xmlns:a16="http://schemas.microsoft.com/office/drawing/2014/main" id="{931D7DA4-ABF3-C14C-AEA5-0768E44C2068}"/>
              </a:ext>
            </a:extLst>
          </p:cNvPr>
          <p:cNvSpPr>
            <a:spLocks noGrp="1"/>
          </p:cNvSpPr>
          <p:nvPr>
            <p:ph sz="quarter" idx="11" hasCustomPrompt="1"/>
          </p:nvPr>
        </p:nvSpPr>
        <p:spPr>
          <a:xfrm>
            <a:off x="385200" y="1368000"/>
            <a:ext cx="8470800" cy="3362400"/>
          </a:xfrm>
        </p:spPr>
        <p:txBody>
          <a:bodyPr>
            <a:normAutofit/>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sz="1100"/>
            </a:lvl1pPr>
          </a:lstStyle>
          <a:p>
            <a:pPr marL="171450" marR="0" lvl="0" indent="-171450" algn="l" defTabSz="685800" rtl="0" eaLnBrk="1" fontAlgn="auto" latinLnBrk="0" hangingPunct="1">
              <a:lnSpc>
                <a:spcPct val="90000"/>
              </a:lnSpc>
              <a:spcBef>
                <a:spcPts val="750"/>
              </a:spcBef>
              <a:spcAft>
                <a:spcPts val="0"/>
              </a:spcAft>
              <a:buClrTx/>
              <a:buSzTx/>
              <a:tabLst/>
              <a:defRPr/>
            </a:pPr>
            <a:r>
              <a:rPr lang="de-DE" dirty="0"/>
              <a:t>Inhalt</a:t>
            </a:r>
          </a:p>
        </p:txBody>
      </p:sp>
      <p:sp>
        <p:nvSpPr>
          <p:cNvPr id="4" name="Titel 1">
            <a:extLst>
              <a:ext uri="{FF2B5EF4-FFF2-40B4-BE49-F238E27FC236}">
                <a16:creationId xmlns:a16="http://schemas.microsoft.com/office/drawing/2014/main" id="{DA4FBD60-81AB-444E-AE3C-D549E11A7607}"/>
              </a:ext>
            </a:extLst>
          </p:cNvPr>
          <p:cNvSpPr>
            <a:spLocks noGrp="1"/>
          </p:cNvSpPr>
          <p:nvPr>
            <p:ph type="ctrTitle" hasCustomPrompt="1"/>
          </p:nvPr>
        </p:nvSpPr>
        <p:spPr>
          <a:xfrm>
            <a:off x="386954" y="395671"/>
            <a:ext cx="3132000" cy="360099"/>
          </a:xfrm>
          <a:blipFill>
            <a:blip r:embed="rId2">
              <a:extLst>
                <a:ext uri="{96DAC541-7B7A-43D3-8B79-37D633B846F1}">
                  <asvg:svgBlip xmlns:asvg="http://schemas.microsoft.com/office/drawing/2016/SVG/main" r:embed="rId3"/>
                </a:ext>
              </a:extLst>
            </a:blip>
            <a:stretch>
              <a:fillRect/>
            </a:stretch>
          </a:blipFill>
        </p:spPr>
        <p:txBody>
          <a:bodyPr wrap="none" lIns="108000" tIns="396000" anchor="b">
            <a:noAutofit/>
          </a:bodyPr>
          <a:lstStyle>
            <a:lvl1pPr algn="l">
              <a:defRPr sz="2100" b="1" i="0" cap="all" baseline="0">
                <a:solidFill>
                  <a:srgbClr val="FFFFFF"/>
                </a:solidFill>
                <a:latin typeface="Saira SemiBold" pitchFamily="2" charset="77"/>
                <a:ea typeface="Verdana" panose="020B0604030504040204" pitchFamily="34" charset="0"/>
                <a:cs typeface="Verdana" panose="020B0604030504040204" pitchFamily="34" charset="0"/>
              </a:defRPr>
            </a:lvl1pPr>
          </a:lstStyle>
          <a:p>
            <a:r>
              <a:rPr lang="de-DE" dirty="0"/>
              <a:t>MASTERTITELFORMAT</a:t>
            </a:r>
          </a:p>
        </p:txBody>
      </p:sp>
      <p:sp>
        <p:nvSpPr>
          <p:cNvPr id="5" name="Untertitel 2">
            <a:extLst>
              <a:ext uri="{FF2B5EF4-FFF2-40B4-BE49-F238E27FC236}">
                <a16:creationId xmlns:a16="http://schemas.microsoft.com/office/drawing/2014/main" id="{878C3EAF-253C-C144-B1DD-069F9B0FE848}"/>
              </a:ext>
            </a:extLst>
          </p:cNvPr>
          <p:cNvSpPr>
            <a:spLocks noGrp="1"/>
          </p:cNvSpPr>
          <p:nvPr>
            <p:ph type="subTitle" idx="1" hasCustomPrompt="1"/>
          </p:nvPr>
        </p:nvSpPr>
        <p:spPr>
          <a:xfrm>
            <a:off x="387869" y="774472"/>
            <a:ext cx="8468131" cy="455934"/>
          </a:xfrm>
        </p:spPr>
        <p:txBody>
          <a:bodyPr>
            <a:noAutofit/>
          </a:bodyPr>
          <a:lstStyle>
            <a:lvl1pPr marL="0" indent="0" algn="l">
              <a:lnSpc>
                <a:spcPct val="90000"/>
              </a:lnSpc>
              <a:buNone/>
              <a:defRPr sz="2100" b="1" i="0" cap="all" baseline="0">
                <a:solidFill>
                  <a:srgbClr val="194273"/>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sp>
        <p:nvSpPr>
          <p:cNvPr id="6" name="Rechteck 5">
            <a:extLst>
              <a:ext uri="{FF2B5EF4-FFF2-40B4-BE49-F238E27FC236}">
                <a16:creationId xmlns:a16="http://schemas.microsoft.com/office/drawing/2014/main" id="{DC997409-765A-4B4D-95DD-51096B8A5B84}"/>
              </a:ext>
            </a:extLst>
          </p:cNvPr>
          <p:cNvSpPr/>
          <p:nvPr userDrawn="1"/>
        </p:nvSpPr>
        <p:spPr>
          <a:xfrm>
            <a:off x="0" y="5096576"/>
            <a:ext cx="9144000" cy="54000"/>
          </a:xfrm>
          <a:prstGeom prst="rect">
            <a:avLst/>
          </a:prstGeom>
          <a:solidFill>
            <a:srgbClr val="1A427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pic>
        <p:nvPicPr>
          <p:cNvPr id="7" name="Grafik 6">
            <a:extLst>
              <a:ext uri="{FF2B5EF4-FFF2-40B4-BE49-F238E27FC236}">
                <a16:creationId xmlns:a16="http://schemas.microsoft.com/office/drawing/2014/main" id="{1A058594-6570-8E48-B44F-F95FBD79E9F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Tree>
    <p:extLst>
      <p:ext uri="{BB962C8B-B14F-4D97-AF65-F5344CB8AC3E}">
        <p14:creationId xmlns:p14="http://schemas.microsoft.com/office/powerpoint/2010/main" val="10979889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DA4FBD60-81AB-444E-AE3C-D549E11A7607}"/>
              </a:ext>
            </a:extLst>
          </p:cNvPr>
          <p:cNvSpPr>
            <a:spLocks noGrp="1"/>
          </p:cNvSpPr>
          <p:nvPr>
            <p:ph type="ctrTitle" hasCustomPrompt="1"/>
          </p:nvPr>
        </p:nvSpPr>
        <p:spPr>
          <a:xfrm>
            <a:off x="386954" y="395671"/>
            <a:ext cx="3132000" cy="360099"/>
          </a:xfrm>
          <a:blipFill>
            <a:blip r:embed="rId2">
              <a:extLst>
                <a:ext uri="{96DAC541-7B7A-43D3-8B79-37D633B846F1}">
                  <asvg:svgBlip xmlns:asvg="http://schemas.microsoft.com/office/drawing/2016/SVG/main" r:embed="rId3"/>
                </a:ext>
              </a:extLst>
            </a:blip>
            <a:stretch>
              <a:fillRect/>
            </a:stretch>
          </a:blipFill>
        </p:spPr>
        <p:txBody>
          <a:bodyPr wrap="none" lIns="108000" tIns="396000" anchor="b">
            <a:noAutofit/>
          </a:bodyPr>
          <a:lstStyle>
            <a:lvl1pPr algn="l">
              <a:defRPr sz="2100" b="1" i="0" cap="all" baseline="0">
                <a:solidFill>
                  <a:srgbClr val="FFFFFF"/>
                </a:solidFill>
                <a:latin typeface="Saira SemiBold" pitchFamily="2" charset="77"/>
                <a:ea typeface="Verdana" panose="020B0604030504040204" pitchFamily="34" charset="0"/>
                <a:cs typeface="Verdana" panose="020B0604030504040204" pitchFamily="34" charset="0"/>
              </a:defRPr>
            </a:lvl1pPr>
          </a:lstStyle>
          <a:p>
            <a:r>
              <a:rPr lang="de-DE" dirty="0"/>
              <a:t>MASTERTITELFORMAT</a:t>
            </a:r>
          </a:p>
        </p:txBody>
      </p:sp>
      <p:sp>
        <p:nvSpPr>
          <p:cNvPr id="5" name="Untertitel 2">
            <a:extLst>
              <a:ext uri="{FF2B5EF4-FFF2-40B4-BE49-F238E27FC236}">
                <a16:creationId xmlns:a16="http://schemas.microsoft.com/office/drawing/2014/main" id="{878C3EAF-253C-C144-B1DD-069F9B0FE848}"/>
              </a:ext>
            </a:extLst>
          </p:cNvPr>
          <p:cNvSpPr>
            <a:spLocks noGrp="1"/>
          </p:cNvSpPr>
          <p:nvPr>
            <p:ph type="subTitle" idx="1" hasCustomPrompt="1"/>
          </p:nvPr>
        </p:nvSpPr>
        <p:spPr>
          <a:xfrm>
            <a:off x="387869" y="774472"/>
            <a:ext cx="8468131" cy="325603"/>
          </a:xfrm>
        </p:spPr>
        <p:txBody>
          <a:bodyPr>
            <a:noAutofit/>
          </a:bodyPr>
          <a:lstStyle>
            <a:lvl1pPr marL="0" indent="0" algn="l">
              <a:lnSpc>
                <a:spcPct val="90000"/>
              </a:lnSpc>
              <a:buNone/>
              <a:defRPr sz="2100" b="1" i="0" cap="all" baseline="0">
                <a:solidFill>
                  <a:srgbClr val="194273"/>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sp>
        <p:nvSpPr>
          <p:cNvPr id="6" name="Rechteck 5">
            <a:extLst>
              <a:ext uri="{FF2B5EF4-FFF2-40B4-BE49-F238E27FC236}">
                <a16:creationId xmlns:a16="http://schemas.microsoft.com/office/drawing/2014/main" id="{DC997409-765A-4B4D-95DD-51096B8A5B84}"/>
              </a:ext>
            </a:extLst>
          </p:cNvPr>
          <p:cNvSpPr/>
          <p:nvPr userDrawn="1"/>
        </p:nvSpPr>
        <p:spPr>
          <a:xfrm>
            <a:off x="0" y="5096576"/>
            <a:ext cx="9144000" cy="54000"/>
          </a:xfrm>
          <a:prstGeom prst="rect">
            <a:avLst/>
          </a:prstGeom>
          <a:solidFill>
            <a:srgbClr val="1A427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pic>
        <p:nvPicPr>
          <p:cNvPr id="7" name="Grafik 6">
            <a:extLst>
              <a:ext uri="{FF2B5EF4-FFF2-40B4-BE49-F238E27FC236}">
                <a16:creationId xmlns:a16="http://schemas.microsoft.com/office/drawing/2014/main" id="{1A058594-6570-8E48-B44F-F95FBD79E9F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Tree>
    <p:extLst>
      <p:ext uri="{BB962C8B-B14F-4D97-AF65-F5344CB8AC3E}">
        <p14:creationId xmlns:p14="http://schemas.microsoft.com/office/powerpoint/2010/main" val="4747645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DA4FBD60-81AB-444E-AE3C-D549E11A7607}"/>
              </a:ext>
            </a:extLst>
          </p:cNvPr>
          <p:cNvSpPr>
            <a:spLocks noGrp="1"/>
          </p:cNvSpPr>
          <p:nvPr>
            <p:ph type="ctrTitle" hasCustomPrompt="1"/>
          </p:nvPr>
        </p:nvSpPr>
        <p:spPr>
          <a:xfrm>
            <a:off x="386954" y="395671"/>
            <a:ext cx="3132000" cy="360099"/>
          </a:xfrm>
          <a:blipFill>
            <a:blip r:embed="rId2">
              <a:extLst>
                <a:ext uri="{96DAC541-7B7A-43D3-8B79-37D633B846F1}">
                  <asvg:svgBlip xmlns:asvg="http://schemas.microsoft.com/office/drawing/2016/SVG/main" r:embed="rId3"/>
                </a:ext>
              </a:extLst>
            </a:blip>
            <a:stretch>
              <a:fillRect/>
            </a:stretch>
          </a:blipFill>
        </p:spPr>
        <p:txBody>
          <a:bodyPr wrap="none" lIns="108000" tIns="396000" anchor="b">
            <a:noAutofit/>
          </a:bodyPr>
          <a:lstStyle>
            <a:lvl1pPr algn="l">
              <a:defRPr sz="2100" b="1" i="0" cap="all" baseline="0">
                <a:solidFill>
                  <a:srgbClr val="FFFFFF"/>
                </a:solidFill>
                <a:latin typeface="Saira SemiBold" pitchFamily="2" charset="77"/>
                <a:ea typeface="Verdana" panose="020B0604030504040204" pitchFamily="34" charset="0"/>
                <a:cs typeface="Verdana" panose="020B0604030504040204" pitchFamily="34" charset="0"/>
              </a:defRPr>
            </a:lvl1pPr>
          </a:lstStyle>
          <a:p>
            <a:r>
              <a:rPr lang="de-DE" dirty="0"/>
              <a:t>MASTERTITELFORMAT</a:t>
            </a:r>
          </a:p>
        </p:txBody>
      </p:sp>
      <p:sp>
        <p:nvSpPr>
          <p:cNvPr id="5" name="Untertitel 2">
            <a:extLst>
              <a:ext uri="{FF2B5EF4-FFF2-40B4-BE49-F238E27FC236}">
                <a16:creationId xmlns:a16="http://schemas.microsoft.com/office/drawing/2014/main" id="{878C3EAF-253C-C144-B1DD-069F9B0FE848}"/>
              </a:ext>
            </a:extLst>
          </p:cNvPr>
          <p:cNvSpPr>
            <a:spLocks noGrp="1"/>
          </p:cNvSpPr>
          <p:nvPr>
            <p:ph type="subTitle" idx="1" hasCustomPrompt="1"/>
          </p:nvPr>
        </p:nvSpPr>
        <p:spPr>
          <a:xfrm>
            <a:off x="387869" y="774472"/>
            <a:ext cx="8369176" cy="325603"/>
          </a:xfrm>
        </p:spPr>
        <p:txBody>
          <a:bodyPr>
            <a:noAutofit/>
          </a:bodyPr>
          <a:lstStyle>
            <a:lvl1pPr marL="0" indent="0" algn="l">
              <a:buNone/>
              <a:defRPr sz="2100" b="1" i="0" cap="all" baseline="0">
                <a:solidFill>
                  <a:srgbClr val="194273"/>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sp>
        <p:nvSpPr>
          <p:cNvPr id="6" name="Rechteck 5">
            <a:extLst>
              <a:ext uri="{FF2B5EF4-FFF2-40B4-BE49-F238E27FC236}">
                <a16:creationId xmlns:a16="http://schemas.microsoft.com/office/drawing/2014/main" id="{DC997409-765A-4B4D-95DD-51096B8A5B84}"/>
              </a:ext>
            </a:extLst>
          </p:cNvPr>
          <p:cNvSpPr/>
          <p:nvPr userDrawn="1"/>
        </p:nvSpPr>
        <p:spPr>
          <a:xfrm>
            <a:off x="0" y="5096576"/>
            <a:ext cx="9144000" cy="54000"/>
          </a:xfrm>
          <a:prstGeom prst="rect">
            <a:avLst/>
          </a:prstGeom>
          <a:solidFill>
            <a:srgbClr val="1A427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pic>
        <p:nvPicPr>
          <p:cNvPr id="7" name="Grafik 6">
            <a:extLst>
              <a:ext uri="{FF2B5EF4-FFF2-40B4-BE49-F238E27FC236}">
                <a16:creationId xmlns:a16="http://schemas.microsoft.com/office/drawing/2014/main" id="{1A058594-6570-8E48-B44F-F95FBD79E9F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
        <p:nvSpPr>
          <p:cNvPr id="8" name="Inhaltsplatzhalter 10">
            <a:extLst>
              <a:ext uri="{FF2B5EF4-FFF2-40B4-BE49-F238E27FC236}">
                <a16:creationId xmlns:a16="http://schemas.microsoft.com/office/drawing/2014/main" id="{C09A9D61-9622-D548-8E29-1FBF65BA1C87}"/>
              </a:ext>
            </a:extLst>
          </p:cNvPr>
          <p:cNvSpPr>
            <a:spLocks noGrp="1"/>
          </p:cNvSpPr>
          <p:nvPr>
            <p:ph sz="quarter" idx="14" hasCustomPrompt="1"/>
          </p:nvPr>
        </p:nvSpPr>
        <p:spPr>
          <a:xfrm>
            <a:off x="4765477" y="1365421"/>
            <a:ext cx="3991568" cy="3362399"/>
          </a:xfrm>
        </p:spPr>
        <p:txBody>
          <a:bodyPr>
            <a:normAutofit/>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sz="1100"/>
            </a:lvl1pPr>
          </a:lstStyle>
          <a:p>
            <a:pPr marL="171450" marR="0" lvl="0" indent="-171450" algn="l" defTabSz="685800" rtl="0" eaLnBrk="1" fontAlgn="auto" latinLnBrk="0" hangingPunct="1">
              <a:lnSpc>
                <a:spcPct val="90000"/>
              </a:lnSpc>
              <a:spcBef>
                <a:spcPts val="750"/>
              </a:spcBef>
              <a:spcAft>
                <a:spcPts val="0"/>
              </a:spcAft>
              <a:buClrTx/>
              <a:buSzTx/>
              <a:tabLst/>
              <a:defRPr/>
            </a:pPr>
            <a:r>
              <a:rPr lang="de-DE" dirty="0"/>
              <a:t>Inhalt</a:t>
            </a:r>
          </a:p>
        </p:txBody>
      </p:sp>
      <p:sp>
        <p:nvSpPr>
          <p:cNvPr id="9" name="Inhaltsplatzhalter 10">
            <a:extLst>
              <a:ext uri="{FF2B5EF4-FFF2-40B4-BE49-F238E27FC236}">
                <a16:creationId xmlns:a16="http://schemas.microsoft.com/office/drawing/2014/main" id="{ABE1E562-A3AA-BE46-BE9B-C10BEF4E8C11}"/>
              </a:ext>
            </a:extLst>
          </p:cNvPr>
          <p:cNvSpPr>
            <a:spLocks noGrp="1"/>
          </p:cNvSpPr>
          <p:nvPr>
            <p:ph sz="quarter" idx="15" hasCustomPrompt="1"/>
          </p:nvPr>
        </p:nvSpPr>
        <p:spPr>
          <a:xfrm>
            <a:off x="385200" y="1367182"/>
            <a:ext cx="3991568" cy="3364540"/>
          </a:xfrm>
        </p:spPr>
        <p:txBody>
          <a:bodyPr>
            <a:normAutofit/>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sz="1100"/>
            </a:lvl1pPr>
          </a:lstStyle>
          <a:p>
            <a:pPr marL="171450" marR="0" lvl="0" indent="-171450" algn="l" defTabSz="685800" rtl="0" eaLnBrk="1" fontAlgn="auto" latinLnBrk="0" hangingPunct="1">
              <a:lnSpc>
                <a:spcPct val="90000"/>
              </a:lnSpc>
              <a:spcBef>
                <a:spcPts val="750"/>
              </a:spcBef>
              <a:spcAft>
                <a:spcPts val="0"/>
              </a:spcAft>
              <a:buClrTx/>
              <a:buSzTx/>
              <a:tabLst/>
              <a:defRPr/>
            </a:pPr>
            <a:r>
              <a:rPr lang="de-DE" dirty="0"/>
              <a:t>Inhalt</a:t>
            </a:r>
          </a:p>
        </p:txBody>
      </p:sp>
    </p:spTree>
    <p:extLst>
      <p:ext uri="{BB962C8B-B14F-4D97-AF65-F5344CB8AC3E}">
        <p14:creationId xmlns:p14="http://schemas.microsoft.com/office/powerpoint/2010/main" val="14629461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DA4FBD60-81AB-444E-AE3C-D549E11A7607}"/>
              </a:ext>
            </a:extLst>
          </p:cNvPr>
          <p:cNvSpPr>
            <a:spLocks noGrp="1"/>
          </p:cNvSpPr>
          <p:nvPr>
            <p:ph type="ctrTitle" hasCustomPrompt="1"/>
          </p:nvPr>
        </p:nvSpPr>
        <p:spPr>
          <a:xfrm>
            <a:off x="386954" y="395671"/>
            <a:ext cx="3132000" cy="360099"/>
          </a:xfrm>
          <a:blipFill>
            <a:blip r:embed="rId2">
              <a:extLst>
                <a:ext uri="{96DAC541-7B7A-43D3-8B79-37D633B846F1}">
                  <asvg:svgBlip xmlns:asvg="http://schemas.microsoft.com/office/drawing/2016/SVG/main" r:embed="rId3"/>
                </a:ext>
              </a:extLst>
            </a:blip>
            <a:stretch>
              <a:fillRect/>
            </a:stretch>
          </a:blipFill>
        </p:spPr>
        <p:txBody>
          <a:bodyPr wrap="none" lIns="108000" tIns="396000" anchor="b">
            <a:noAutofit/>
          </a:bodyPr>
          <a:lstStyle>
            <a:lvl1pPr algn="l">
              <a:defRPr sz="2100" b="1" i="0" cap="all" baseline="0">
                <a:solidFill>
                  <a:srgbClr val="FFFFFF"/>
                </a:solidFill>
                <a:latin typeface="Saira SemiBold" pitchFamily="2" charset="77"/>
                <a:ea typeface="Verdana" panose="020B0604030504040204" pitchFamily="34" charset="0"/>
                <a:cs typeface="Verdana" panose="020B0604030504040204" pitchFamily="34" charset="0"/>
              </a:defRPr>
            </a:lvl1pPr>
          </a:lstStyle>
          <a:p>
            <a:r>
              <a:rPr lang="de-DE" dirty="0"/>
              <a:t>MASTERTITELFORMAT</a:t>
            </a:r>
          </a:p>
        </p:txBody>
      </p:sp>
      <p:sp>
        <p:nvSpPr>
          <p:cNvPr id="5" name="Untertitel 2">
            <a:extLst>
              <a:ext uri="{FF2B5EF4-FFF2-40B4-BE49-F238E27FC236}">
                <a16:creationId xmlns:a16="http://schemas.microsoft.com/office/drawing/2014/main" id="{878C3EAF-253C-C144-B1DD-069F9B0FE848}"/>
              </a:ext>
            </a:extLst>
          </p:cNvPr>
          <p:cNvSpPr>
            <a:spLocks noGrp="1"/>
          </p:cNvSpPr>
          <p:nvPr>
            <p:ph type="subTitle" idx="1" hasCustomPrompt="1"/>
          </p:nvPr>
        </p:nvSpPr>
        <p:spPr>
          <a:xfrm>
            <a:off x="387869" y="774472"/>
            <a:ext cx="8369176" cy="325603"/>
          </a:xfrm>
        </p:spPr>
        <p:txBody>
          <a:bodyPr>
            <a:noAutofit/>
          </a:bodyPr>
          <a:lstStyle>
            <a:lvl1pPr marL="0" indent="0" algn="l">
              <a:buNone/>
              <a:defRPr sz="2100" b="1" i="0" cap="all" baseline="0">
                <a:solidFill>
                  <a:srgbClr val="194273"/>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sp>
        <p:nvSpPr>
          <p:cNvPr id="6" name="Rechteck 5">
            <a:extLst>
              <a:ext uri="{FF2B5EF4-FFF2-40B4-BE49-F238E27FC236}">
                <a16:creationId xmlns:a16="http://schemas.microsoft.com/office/drawing/2014/main" id="{DC997409-765A-4B4D-95DD-51096B8A5B84}"/>
              </a:ext>
            </a:extLst>
          </p:cNvPr>
          <p:cNvSpPr/>
          <p:nvPr userDrawn="1"/>
        </p:nvSpPr>
        <p:spPr>
          <a:xfrm>
            <a:off x="0" y="5096576"/>
            <a:ext cx="9144000" cy="54000"/>
          </a:xfrm>
          <a:prstGeom prst="rect">
            <a:avLst/>
          </a:prstGeom>
          <a:solidFill>
            <a:srgbClr val="1A427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pic>
        <p:nvPicPr>
          <p:cNvPr id="7" name="Grafik 6">
            <a:extLst>
              <a:ext uri="{FF2B5EF4-FFF2-40B4-BE49-F238E27FC236}">
                <a16:creationId xmlns:a16="http://schemas.microsoft.com/office/drawing/2014/main" id="{1A058594-6570-8E48-B44F-F95FBD79E9F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
        <p:nvSpPr>
          <p:cNvPr id="8" name="Inhaltsplatzhalter 10">
            <a:extLst>
              <a:ext uri="{FF2B5EF4-FFF2-40B4-BE49-F238E27FC236}">
                <a16:creationId xmlns:a16="http://schemas.microsoft.com/office/drawing/2014/main" id="{DD586E80-BEE5-1148-ACAA-9BFA8D7D6DE9}"/>
              </a:ext>
            </a:extLst>
          </p:cNvPr>
          <p:cNvSpPr>
            <a:spLocks noGrp="1"/>
          </p:cNvSpPr>
          <p:nvPr>
            <p:ph sz="quarter" idx="14" hasCustomPrompt="1"/>
          </p:nvPr>
        </p:nvSpPr>
        <p:spPr>
          <a:xfrm>
            <a:off x="4765477" y="1647280"/>
            <a:ext cx="3991568" cy="3083120"/>
          </a:xfrm>
        </p:spPr>
        <p:txBody>
          <a:bodyPr>
            <a:normAutofit/>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sz="1100"/>
            </a:lvl1pPr>
          </a:lstStyle>
          <a:p>
            <a:pPr marL="171450" marR="0" lvl="0" indent="-171450" algn="l" defTabSz="685800" rtl="0" eaLnBrk="1" fontAlgn="auto" latinLnBrk="0" hangingPunct="1">
              <a:lnSpc>
                <a:spcPct val="90000"/>
              </a:lnSpc>
              <a:spcBef>
                <a:spcPts val="750"/>
              </a:spcBef>
              <a:spcAft>
                <a:spcPts val="0"/>
              </a:spcAft>
              <a:buClrTx/>
              <a:buSzTx/>
              <a:tabLst/>
              <a:defRPr/>
            </a:pPr>
            <a:r>
              <a:rPr lang="de-DE" dirty="0"/>
              <a:t>Inhalt</a:t>
            </a:r>
          </a:p>
        </p:txBody>
      </p:sp>
      <p:sp>
        <p:nvSpPr>
          <p:cNvPr id="9" name="Inhaltsplatzhalter 10">
            <a:extLst>
              <a:ext uri="{FF2B5EF4-FFF2-40B4-BE49-F238E27FC236}">
                <a16:creationId xmlns:a16="http://schemas.microsoft.com/office/drawing/2014/main" id="{E0604FF1-0A0B-3D47-89FD-8F3825346366}"/>
              </a:ext>
            </a:extLst>
          </p:cNvPr>
          <p:cNvSpPr>
            <a:spLocks noGrp="1"/>
          </p:cNvSpPr>
          <p:nvPr>
            <p:ph sz="quarter" idx="15" hasCustomPrompt="1"/>
          </p:nvPr>
        </p:nvSpPr>
        <p:spPr>
          <a:xfrm>
            <a:off x="385200" y="1650034"/>
            <a:ext cx="3991568" cy="3085085"/>
          </a:xfrm>
        </p:spPr>
        <p:txBody>
          <a:bodyPr>
            <a:normAutofit/>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sz="1100"/>
            </a:lvl1pPr>
          </a:lstStyle>
          <a:p>
            <a:pPr marL="171450" marR="0" lvl="0" indent="-171450" algn="l" defTabSz="685800" rtl="0" eaLnBrk="1" fontAlgn="auto" latinLnBrk="0" hangingPunct="1">
              <a:lnSpc>
                <a:spcPct val="90000"/>
              </a:lnSpc>
              <a:spcBef>
                <a:spcPts val="750"/>
              </a:spcBef>
              <a:spcAft>
                <a:spcPts val="0"/>
              </a:spcAft>
              <a:buClrTx/>
              <a:buSzTx/>
              <a:tabLst/>
              <a:defRPr/>
            </a:pPr>
            <a:r>
              <a:rPr lang="de-DE" dirty="0"/>
              <a:t>Inhalt</a:t>
            </a:r>
          </a:p>
        </p:txBody>
      </p:sp>
      <p:sp>
        <p:nvSpPr>
          <p:cNvPr id="10" name="Textplatzhalter 6">
            <a:extLst>
              <a:ext uri="{FF2B5EF4-FFF2-40B4-BE49-F238E27FC236}">
                <a16:creationId xmlns:a16="http://schemas.microsoft.com/office/drawing/2014/main" id="{30691BC9-9B7D-C644-B96B-022277065FD2}"/>
              </a:ext>
            </a:extLst>
          </p:cNvPr>
          <p:cNvSpPr>
            <a:spLocks noGrp="1"/>
          </p:cNvSpPr>
          <p:nvPr>
            <p:ph type="body" sz="quarter" idx="16" hasCustomPrompt="1"/>
          </p:nvPr>
        </p:nvSpPr>
        <p:spPr>
          <a:xfrm>
            <a:off x="399772" y="1369383"/>
            <a:ext cx="3991567" cy="200468"/>
          </a:xfrm>
        </p:spPr>
        <p:txBody>
          <a:bodyPr>
            <a:normAutofit/>
          </a:bodyPr>
          <a:lstStyle>
            <a:lvl1pPr marL="0" indent="0">
              <a:buNone/>
              <a:defRPr sz="1100" b="1"/>
            </a:lvl1pPr>
          </a:lstStyle>
          <a:p>
            <a:pPr lvl="0"/>
            <a:r>
              <a:rPr lang="de-DE" dirty="0"/>
              <a:t>Titel:</a:t>
            </a:r>
          </a:p>
        </p:txBody>
      </p:sp>
      <p:sp>
        <p:nvSpPr>
          <p:cNvPr id="12" name="Textplatzhalter 6">
            <a:extLst>
              <a:ext uri="{FF2B5EF4-FFF2-40B4-BE49-F238E27FC236}">
                <a16:creationId xmlns:a16="http://schemas.microsoft.com/office/drawing/2014/main" id="{12D17757-B082-C947-860A-0E51B49E1477}"/>
              </a:ext>
            </a:extLst>
          </p:cNvPr>
          <p:cNvSpPr>
            <a:spLocks noGrp="1"/>
          </p:cNvSpPr>
          <p:nvPr>
            <p:ph type="body" sz="quarter" idx="17" hasCustomPrompt="1"/>
          </p:nvPr>
        </p:nvSpPr>
        <p:spPr>
          <a:xfrm>
            <a:off x="4765478" y="1368000"/>
            <a:ext cx="3991567" cy="200468"/>
          </a:xfrm>
        </p:spPr>
        <p:txBody>
          <a:bodyPr>
            <a:normAutofit/>
          </a:bodyPr>
          <a:lstStyle>
            <a:lvl1pPr marL="0" indent="0">
              <a:buNone/>
              <a:defRPr sz="1100" b="1"/>
            </a:lvl1pPr>
          </a:lstStyle>
          <a:p>
            <a:pPr lvl="0"/>
            <a:r>
              <a:rPr lang="de-DE" dirty="0"/>
              <a:t>Titel:</a:t>
            </a:r>
          </a:p>
        </p:txBody>
      </p:sp>
    </p:spTree>
    <p:extLst>
      <p:ext uri="{BB962C8B-B14F-4D97-AF65-F5344CB8AC3E}">
        <p14:creationId xmlns:p14="http://schemas.microsoft.com/office/powerpoint/2010/main" val="15371661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8" name="Bildplatzhalter 4">
            <a:extLst>
              <a:ext uri="{FF2B5EF4-FFF2-40B4-BE49-F238E27FC236}">
                <a16:creationId xmlns:a16="http://schemas.microsoft.com/office/drawing/2014/main" id="{C0DAA942-D9F9-E04E-AF42-1234AC0CB09D}"/>
              </a:ext>
            </a:extLst>
          </p:cNvPr>
          <p:cNvSpPr>
            <a:spLocks noGrp="1"/>
          </p:cNvSpPr>
          <p:nvPr>
            <p:ph type="pic" sz="quarter" idx="10" hasCustomPrompt="1"/>
          </p:nvPr>
        </p:nvSpPr>
        <p:spPr>
          <a:xfrm>
            <a:off x="0" y="-3828"/>
            <a:ext cx="9144000" cy="4507671"/>
          </a:xfrm>
          <a:solidFill>
            <a:srgbClr val="194273"/>
          </a:solidFill>
        </p:spPr>
        <p:txBody>
          <a:bodyPr>
            <a:norm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100" b="0" i="0">
                <a:solidFill>
                  <a:schemeClr val="tx1"/>
                </a:solidFill>
                <a:latin typeface="Saira" pitchFamily="2" charset="77"/>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de-DE" dirty="0"/>
              <a:t>Bild durch Klicken auf Symbol hinzufügen und anschließend Bildtransparenz auf 70% setzen</a:t>
            </a:r>
          </a:p>
          <a:p>
            <a:endParaRPr lang="de-DE" dirty="0"/>
          </a:p>
        </p:txBody>
      </p:sp>
      <p:sp>
        <p:nvSpPr>
          <p:cNvPr id="7" name="Rechteck 6">
            <a:extLst>
              <a:ext uri="{FF2B5EF4-FFF2-40B4-BE49-F238E27FC236}">
                <a16:creationId xmlns:a16="http://schemas.microsoft.com/office/drawing/2014/main" id="{9ADCF5C7-0810-4241-BA9D-2525556BEA39}"/>
              </a:ext>
            </a:extLst>
          </p:cNvPr>
          <p:cNvSpPr/>
          <p:nvPr userDrawn="1"/>
        </p:nvSpPr>
        <p:spPr>
          <a:xfrm>
            <a:off x="0" y="5096576"/>
            <a:ext cx="9144000" cy="54000"/>
          </a:xfrm>
          <a:prstGeom prst="rect">
            <a:avLst/>
          </a:prstGeom>
          <a:solidFill>
            <a:srgbClr val="1A427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sp>
        <p:nvSpPr>
          <p:cNvPr id="10" name="Titel 1">
            <a:extLst>
              <a:ext uri="{FF2B5EF4-FFF2-40B4-BE49-F238E27FC236}">
                <a16:creationId xmlns:a16="http://schemas.microsoft.com/office/drawing/2014/main" id="{46009F55-AA88-3A4F-A6F7-001842D41076}"/>
              </a:ext>
            </a:extLst>
          </p:cNvPr>
          <p:cNvSpPr>
            <a:spLocks noGrp="1"/>
          </p:cNvSpPr>
          <p:nvPr>
            <p:ph type="ctrTitle" hasCustomPrompt="1"/>
          </p:nvPr>
        </p:nvSpPr>
        <p:spPr>
          <a:xfrm>
            <a:off x="386954" y="395671"/>
            <a:ext cx="3154269" cy="360099"/>
          </a:xfrm>
          <a:blipFill>
            <a:blip r:embed="rId2">
              <a:extLst>
                <a:ext uri="{96DAC541-7B7A-43D3-8B79-37D633B846F1}">
                  <asvg:svgBlip xmlns:asvg="http://schemas.microsoft.com/office/drawing/2016/SVG/main" r:embed="rId3"/>
                </a:ext>
              </a:extLst>
            </a:blip>
            <a:stretch>
              <a:fillRect/>
            </a:stretch>
          </a:blipFill>
        </p:spPr>
        <p:txBody>
          <a:bodyPr wrap="none" lIns="108000" tIns="72000" bIns="36000" anchor="t" anchorCtr="0">
            <a:noAutofit/>
          </a:bodyPr>
          <a:lstStyle>
            <a:lvl1pPr algn="l">
              <a:defRPr sz="2100" b="1" i="0" cap="all" baseline="0">
                <a:solidFill>
                  <a:srgbClr val="194273"/>
                </a:solidFill>
                <a:latin typeface="Saira SemiBold" pitchFamily="2" charset="77"/>
                <a:ea typeface="Verdana" panose="020B0604030504040204" pitchFamily="34" charset="0"/>
                <a:cs typeface="Verdana" panose="020B0604030504040204" pitchFamily="34" charset="0"/>
              </a:defRPr>
            </a:lvl1pPr>
          </a:lstStyle>
          <a:p>
            <a:r>
              <a:rPr lang="de-DE" dirty="0"/>
              <a:t>MASTERTITELFORMAT</a:t>
            </a:r>
          </a:p>
        </p:txBody>
      </p:sp>
      <p:sp>
        <p:nvSpPr>
          <p:cNvPr id="11" name="Untertitel 2">
            <a:extLst>
              <a:ext uri="{FF2B5EF4-FFF2-40B4-BE49-F238E27FC236}">
                <a16:creationId xmlns:a16="http://schemas.microsoft.com/office/drawing/2014/main" id="{2A9EAAF9-3E38-DD41-B0FB-925289D6B736}"/>
              </a:ext>
            </a:extLst>
          </p:cNvPr>
          <p:cNvSpPr>
            <a:spLocks noGrp="1"/>
          </p:cNvSpPr>
          <p:nvPr>
            <p:ph type="subTitle" idx="1" hasCustomPrompt="1"/>
          </p:nvPr>
        </p:nvSpPr>
        <p:spPr>
          <a:xfrm>
            <a:off x="387868" y="774471"/>
            <a:ext cx="8370000" cy="367200"/>
          </a:xfrm>
        </p:spPr>
        <p:txBody>
          <a:bodyPr lIns="108000" rIns="68400">
            <a:normAutofit/>
          </a:bodyPr>
          <a:lstStyle>
            <a:lvl1pPr marL="0" indent="0" algn="l">
              <a:buNone/>
              <a:defRPr sz="2100" b="1" i="0" cap="all" baseline="0">
                <a:solidFill>
                  <a:schemeClr val="bg1"/>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pic>
        <p:nvPicPr>
          <p:cNvPr id="12" name="Grafik 11">
            <a:extLst>
              <a:ext uri="{FF2B5EF4-FFF2-40B4-BE49-F238E27FC236}">
                <a16:creationId xmlns:a16="http://schemas.microsoft.com/office/drawing/2014/main" id="{A1E62979-B79D-EE41-BC40-FBF4343651D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Tree>
    <p:extLst>
      <p:ext uri="{BB962C8B-B14F-4D97-AF65-F5344CB8AC3E}">
        <p14:creationId xmlns:p14="http://schemas.microsoft.com/office/powerpoint/2010/main" val="426725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folie rot">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BAD1268D-0B9F-B14B-8F8A-A350C1D61A8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8550" b="3662"/>
          <a:stretch/>
        </p:blipFill>
        <p:spPr>
          <a:xfrm>
            <a:off x="0" y="-14515"/>
            <a:ext cx="9144000" cy="4515448"/>
          </a:xfrm>
          <a:prstGeom prst="rect">
            <a:avLst/>
          </a:prstGeom>
        </p:spPr>
      </p:pic>
      <p:sp>
        <p:nvSpPr>
          <p:cNvPr id="11" name="Rechteck 10">
            <a:extLst>
              <a:ext uri="{FF2B5EF4-FFF2-40B4-BE49-F238E27FC236}">
                <a16:creationId xmlns:a16="http://schemas.microsoft.com/office/drawing/2014/main" id="{F833A950-B550-A14B-9854-A1B6AC8E1CCC}"/>
              </a:ext>
            </a:extLst>
          </p:cNvPr>
          <p:cNvSpPr/>
          <p:nvPr userDrawn="1"/>
        </p:nvSpPr>
        <p:spPr>
          <a:xfrm>
            <a:off x="0" y="-14516"/>
            <a:ext cx="9144000" cy="4522185"/>
          </a:xfrm>
          <a:prstGeom prst="rect">
            <a:avLst/>
          </a:prstGeom>
          <a:solidFill>
            <a:srgbClr val="B2110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sp>
        <p:nvSpPr>
          <p:cNvPr id="16" name="Rechteck 15">
            <a:extLst>
              <a:ext uri="{FF2B5EF4-FFF2-40B4-BE49-F238E27FC236}">
                <a16:creationId xmlns:a16="http://schemas.microsoft.com/office/drawing/2014/main" id="{3383D2A0-7D07-FE42-968C-CA3398B8AB4E}"/>
              </a:ext>
            </a:extLst>
          </p:cNvPr>
          <p:cNvSpPr/>
          <p:nvPr userDrawn="1"/>
        </p:nvSpPr>
        <p:spPr>
          <a:xfrm>
            <a:off x="0" y="5096576"/>
            <a:ext cx="9144000" cy="54000"/>
          </a:xfrm>
          <a:prstGeom prst="rect">
            <a:avLst/>
          </a:prstGeom>
          <a:solidFill>
            <a:srgbClr val="B2110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pic>
        <p:nvPicPr>
          <p:cNvPr id="19" name="Grafik 18">
            <a:extLst>
              <a:ext uri="{FF2B5EF4-FFF2-40B4-BE49-F238E27FC236}">
                <a16:creationId xmlns:a16="http://schemas.microsoft.com/office/drawing/2014/main" id="{9900979D-E7EF-6A4F-A792-05D770EA95E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19599" y="411956"/>
            <a:ext cx="1737449" cy="303027"/>
          </a:xfrm>
          <a:prstGeom prst="rect">
            <a:avLst/>
          </a:prstGeom>
        </p:spPr>
      </p:pic>
      <p:pic>
        <p:nvPicPr>
          <p:cNvPr id="26" name="Grafik 25">
            <a:extLst>
              <a:ext uri="{FF2B5EF4-FFF2-40B4-BE49-F238E27FC236}">
                <a16:creationId xmlns:a16="http://schemas.microsoft.com/office/drawing/2014/main" id="{CADD29A5-1F8C-3A4A-AB9B-390D553A5B4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
        <p:nvSpPr>
          <p:cNvPr id="15" name="Titel 1">
            <a:extLst>
              <a:ext uri="{FF2B5EF4-FFF2-40B4-BE49-F238E27FC236}">
                <a16:creationId xmlns:a16="http://schemas.microsoft.com/office/drawing/2014/main" id="{12106C37-B126-0543-8DD8-BA80241FE2B6}"/>
              </a:ext>
            </a:extLst>
          </p:cNvPr>
          <p:cNvSpPr>
            <a:spLocks noGrp="1"/>
          </p:cNvSpPr>
          <p:nvPr>
            <p:ph type="ctrTitle" hasCustomPrompt="1"/>
          </p:nvPr>
        </p:nvSpPr>
        <p:spPr>
          <a:xfrm>
            <a:off x="385200" y="1202400"/>
            <a:ext cx="3491999" cy="648000"/>
          </a:xfrm>
          <a:blipFill>
            <a:blip r:embed="rId5">
              <a:extLst>
                <a:ext uri="{96DAC541-7B7A-43D3-8B79-37D633B846F1}">
                  <asvg:svgBlip xmlns:asvg="http://schemas.microsoft.com/office/drawing/2016/SVG/main" r:embed="rId6"/>
                </a:ext>
              </a:extLst>
            </a:blip>
            <a:stretch>
              <a:fillRect/>
            </a:stretch>
          </a:blipFill>
        </p:spPr>
        <p:txBody>
          <a:bodyPr wrap="none" lIns="108000" tIns="684000" anchor="b">
            <a:noAutofit/>
          </a:bodyPr>
          <a:lstStyle>
            <a:lvl1pPr algn="l">
              <a:spcBef>
                <a:spcPts val="0"/>
              </a:spcBef>
              <a:defRPr sz="3800" b="1" i="0" cap="all" baseline="0">
                <a:solidFill>
                  <a:srgbClr val="B3110E"/>
                </a:solidFill>
                <a:latin typeface="Saira SemiBold" pitchFamily="2" charset="77"/>
                <a:ea typeface="Verdana" panose="020B0604030504040204" pitchFamily="34" charset="0"/>
                <a:cs typeface="Verdana" panose="020B0604030504040204" pitchFamily="34" charset="0"/>
              </a:defRPr>
            </a:lvl1pPr>
          </a:lstStyle>
          <a:p>
            <a:r>
              <a:rPr lang="de-DE" dirty="0"/>
              <a:t>MASTERTITEL</a:t>
            </a:r>
          </a:p>
        </p:txBody>
      </p:sp>
      <p:sp>
        <p:nvSpPr>
          <p:cNvPr id="12" name="Untertitel 2">
            <a:extLst>
              <a:ext uri="{FF2B5EF4-FFF2-40B4-BE49-F238E27FC236}">
                <a16:creationId xmlns:a16="http://schemas.microsoft.com/office/drawing/2014/main" id="{90001706-8F7C-8B48-A06A-114CF0D8CE86}"/>
              </a:ext>
            </a:extLst>
          </p:cNvPr>
          <p:cNvSpPr>
            <a:spLocks noGrp="1"/>
          </p:cNvSpPr>
          <p:nvPr>
            <p:ph type="subTitle" idx="1" hasCustomPrompt="1"/>
          </p:nvPr>
        </p:nvSpPr>
        <p:spPr>
          <a:xfrm>
            <a:off x="385199" y="1908000"/>
            <a:ext cx="8370000" cy="610167"/>
          </a:xfrm>
        </p:spPr>
        <p:txBody>
          <a:bodyPr wrap="square" lIns="108000">
            <a:spAutoFit/>
          </a:bodyPr>
          <a:lstStyle>
            <a:lvl1pPr marL="0" indent="0" algn="l">
              <a:buNone/>
              <a:defRPr sz="3800" b="1" i="0" cap="all" baseline="0">
                <a:solidFill>
                  <a:schemeClr val="bg1"/>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spTree>
    <p:extLst>
      <p:ext uri="{BB962C8B-B14F-4D97-AF65-F5344CB8AC3E}">
        <p14:creationId xmlns:p14="http://schemas.microsoft.com/office/powerpoint/2010/main" val="39370499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folie gelb">
    <p:spTree>
      <p:nvGrpSpPr>
        <p:cNvPr id="1" name=""/>
        <p:cNvGrpSpPr/>
        <p:nvPr/>
      </p:nvGrpSpPr>
      <p:grpSpPr>
        <a:xfrm>
          <a:off x="0" y="0"/>
          <a:ext cx="0" cy="0"/>
          <a:chOff x="0" y="0"/>
          <a:chExt cx="0" cy="0"/>
        </a:xfrm>
      </p:grpSpPr>
      <p:pic>
        <p:nvPicPr>
          <p:cNvPr id="13" name="Grafik 12">
            <a:extLst>
              <a:ext uri="{FF2B5EF4-FFF2-40B4-BE49-F238E27FC236}">
                <a16:creationId xmlns:a16="http://schemas.microsoft.com/office/drawing/2014/main" id="{9BE62CE6-3FB3-B842-AB71-4D8771718782}"/>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29" t="12591" r="-58" b="13420"/>
          <a:stretch/>
        </p:blipFill>
        <p:spPr>
          <a:xfrm>
            <a:off x="-19595" y="-11264"/>
            <a:ext cx="9170125" cy="4510403"/>
          </a:xfrm>
          <a:prstGeom prst="rect">
            <a:avLst/>
          </a:prstGeom>
        </p:spPr>
      </p:pic>
      <p:sp>
        <p:nvSpPr>
          <p:cNvPr id="10" name="Rechteck 9">
            <a:extLst>
              <a:ext uri="{FF2B5EF4-FFF2-40B4-BE49-F238E27FC236}">
                <a16:creationId xmlns:a16="http://schemas.microsoft.com/office/drawing/2014/main" id="{F442EA17-CC41-1944-8EA4-596C15D43FF6}"/>
              </a:ext>
            </a:extLst>
          </p:cNvPr>
          <p:cNvSpPr/>
          <p:nvPr userDrawn="1"/>
        </p:nvSpPr>
        <p:spPr>
          <a:xfrm>
            <a:off x="0" y="0"/>
            <a:ext cx="9144000" cy="4507670"/>
          </a:xfrm>
          <a:prstGeom prst="rect">
            <a:avLst/>
          </a:prstGeom>
          <a:solidFill>
            <a:srgbClr val="FFD5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pic>
        <p:nvPicPr>
          <p:cNvPr id="19" name="Grafik 18">
            <a:extLst>
              <a:ext uri="{FF2B5EF4-FFF2-40B4-BE49-F238E27FC236}">
                <a16:creationId xmlns:a16="http://schemas.microsoft.com/office/drawing/2014/main" id="{9900979D-E7EF-6A4F-A792-05D770EA95E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19599" y="411956"/>
            <a:ext cx="1737449" cy="303027"/>
          </a:xfrm>
          <a:prstGeom prst="rect">
            <a:avLst/>
          </a:prstGeom>
        </p:spPr>
      </p:pic>
      <p:pic>
        <p:nvPicPr>
          <p:cNvPr id="26" name="Grafik 25">
            <a:extLst>
              <a:ext uri="{FF2B5EF4-FFF2-40B4-BE49-F238E27FC236}">
                <a16:creationId xmlns:a16="http://schemas.microsoft.com/office/drawing/2014/main" id="{CADD29A5-1F8C-3A4A-AB9B-390D553A5B4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
        <p:nvSpPr>
          <p:cNvPr id="14" name="Rechteck 13">
            <a:extLst>
              <a:ext uri="{FF2B5EF4-FFF2-40B4-BE49-F238E27FC236}">
                <a16:creationId xmlns:a16="http://schemas.microsoft.com/office/drawing/2014/main" id="{2487DEAC-706D-5242-BB92-B797057639DB}"/>
              </a:ext>
            </a:extLst>
          </p:cNvPr>
          <p:cNvSpPr/>
          <p:nvPr userDrawn="1"/>
        </p:nvSpPr>
        <p:spPr>
          <a:xfrm>
            <a:off x="0" y="5096576"/>
            <a:ext cx="9144000" cy="54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sp>
        <p:nvSpPr>
          <p:cNvPr id="18" name="Titel 1">
            <a:extLst>
              <a:ext uri="{FF2B5EF4-FFF2-40B4-BE49-F238E27FC236}">
                <a16:creationId xmlns:a16="http://schemas.microsoft.com/office/drawing/2014/main" id="{63C9781A-A331-0A48-A721-ED968C2D7854}"/>
              </a:ext>
            </a:extLst>
          </p:cNvPr>
          <p:cNvSpPr>
            <a:spLocks noGrp="1"/>
          </p:cNvSpPr>
          <p:nvPr>
            <p:ph type="ctrTitle" hasCustomPrompt="1"/>
          </p:nvPr>
        </p:nvSpPr>
        <p:spPr>
          <a:xfrm>
            <a:off x="385200" y="1202400"/>
            <a:ext cx="3491999" cy="648000"/>
          </a:xfrm>
          <a:blipFill>
            <a:blip r:embed="rId5">
              <a:extLst>
                <a:ext uri="{96DAC541-7B7A-43D3-8B79-37D633B846F1}">
                  <asvg:svgBlip xmlns:asvg="http://schemas.microsoft.com/office/drawing/2016/SVG/main" r:embed="rId6"/>
                </a:ext>
              </a:extLst>
            </a:blip>
            <a:stretch>
              <a:fillRect/>
            </a:stretch>
          </a:blipFill>
        </p:spPr>
        <p:txBody>
          <a:bodyPr wrap="none" lIns="108000" tIns="684000" rIns="68400" bIns="36000" anchor="b">
            <a:noAutofit/>
          </a:bodyPr>
          <a:lstStyle>
            <a:lvl1pPr algn="l">
              <a:spcBef>
                <a:spcPts val="0"/>
              </a:spcBef>
              <a:defRPr sz="3800" b="1" i="0" cap="all" baseline="0">
                <a:solidFill>
                  <a:srgbClr val="FFD500"/>
                </a:solidFill>
                <a:latin typeface="Saira SemiBold" pitchFamily="2" charset="77"/>
                <a:ea typeface="Verdana" panose="020B0604030504040204" pitchFamily="34" charset="0"/>
                <a:cs typeface="Verdana" panose="020B0604030504040204" pitchFamily="34" charset="0"/>
              </a:defRPr>
            </a:lvl1pPr>
          </a:lstStyle>
          <a:p>
            <a:r>
              <a:rPr lang="de-DE" dirty="0"/>
              <a:t>MASTERTITEL</a:t>
            </a:r>
          </a:p>
        </p:txBody>
      </p:sp>
      <p:sp>
        <p:nvSpPr>
          <p:cNvPr id="11" name="Untertitel 2">
            <a:extLst>
              <a:ext uri="{FF2B5EF4-FFF2-40B4-BE49-F238E27FC236}">
                <a16:creationId xmlns:a16="http://schemas.microsoft.com/office/drawing/2014/main" id="{7692CEA4-87E3-9245-B4E4-9BB8EF57819D}"/>
              </a:ext>
            </a:extLst>
          </p:cNvPr>
          <p:cNvSpPr>
            <a:spLocks noGrp="1"/>
          </p:cNvSpPr>
          <p:nvPr>
            <p:ph type="subTitle" idx="1" hasCustomPrompt="1"/>
          </p:nvPr>
        </p:nvSpPr>
        <p:spPr>
          <a:xfrm>
            <a:off x="385199" y="1908000"/>
            <a:ext cx="8370000" cy="610167"/>
          </a:xfrm>
        </p:spPr>
        <p:txBody>
          <a:bodyPr wrap="square" lIns="108000">
            <a:spAutoFit/>
          </a:bodyPr>
          <a:lstStyle>
            <a:lvl1pPr marL="0" indent="0" algn="l">
              <a:buNone/>
              <a:defRPr sz="3800" b="1" i="0" cap="all" baseline="0">
                <a:solidFill>
                  <a:schemeClr val="bg1"/>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spTree>
    <p:extLst>
      <p:ext uri="{BB962C8B-B14F-4D97-AF65-F5344CB8AC3E}">
        <p14:creationId xmlns:p14="http://schemas.microsoft.com/office/powerpoint/2010/main" val="25378833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folie hellblau">
    <p:spTree>
      <p:nvGrpSpPr>
        <p:cNvPr id="1" name=""/>
        <p:cNvGrpSpPr/>
        <p:nvPr/>
      </p:nvGrpSpPr>
      <p:grpSpPr>
        <a:xfrm>
          <a:off x="0" y="0"/>
          <a:ext cx="0" cy="0"/>
          <a:chOff x="0" y="0"/>
          <a:chExt cx="0" cy="0"/>
        </a:xfrm>
      </p:grpSpPr>
      <p:pic>
        <p:nvPicPr>
          <p:cNvPr id="31" name="Grafik 30">
            <a:extLst>
              <a:ext uri="{FF2B5EF4-FFF2-40B4-BE49-F238E27FC236}">
                <a16:creationId xmlns:a16="http://schemas.microsoft.com/office/drawing/2014/main" id="{187A621D-1643-824E-84A7-E71A2D7E67E6}"/>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6417" b="5"/>
          <a:stretch/>
        </p:blipFill>
        <p:spPr>
          <a:xfrm>
            <a:off x="0" y="1"/>
            <a:ext cx="9144000" cy="4507669"/>
          </a:xfrm>
          <a:prstGeom prst="rect">
            <a:avLst/>
          </a:prstGeom>
        </p:spPr>
      </p:pic>
      <p:sp>
        <p:nvSpPr>
          <p:cNvPr id="30" name="Rechteck 29">
            <a:extLst>
              <a:ext uri="{FF2B5EF4-FFF2-40B4-BE49-F238E27FC236}">
                <a16:creationId xmlns:a16="http://schemas.microsoft.com/office/drawing/2014/main" id="{551DBD34-75CC-0343-97B2-30C1BC936772}"/>
              </a:ext>
            </a:extLst>
          </p:cNvPr>
          <p:cNvSpPr/>
          <p:nvPr userDrawn="1"/>
        </p:nvSpPr>
        <p:spPr>
          <a:xfrm>
            <a:off x="0" y="0"/>
            <a:ext cx="9144000" cy="4507670"/>
          </a:xfrm>
          <a:prstGeom prst="rect">
            <a:avLst/>
          </a:prstGeom>
          <a:solidFill>
            <a:srgbClr val="0071C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pic>
        <p:nvPicPr>
          <p:cNvPr id="19" name="Grafik 18">
            <a:extLst>
              <a:ext uri="{FF2B5EF4-FFF2-40B4-BE49-F238E27FC236}">
                <a16:creationId xmlns:a16="http://schemas.microsoft.com/office/drawing/2014/main" id="{9900979D-E7EF-6A4F-A792-05D770EA95E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19599" y="411956"/>
            <a:ext cx="1737449" cy="303027"/>
          </a:xfrm>
          <a:prstGeom prst="rect">
            <a:avLst/>
          </a:prstGeom>
        </p:spPr>
      </p:pic>
      <p:pic>
        <p:nvPicPr>
          <p:cNvPr id="26" name="Grafik 25">
            <a:extLst>
              <a:ext uri="{FF2B5EF4-FFF2-40B4-BE49-F238E27FC236}">
                <a16:creationId xmlns:a16="http://schemas.microsoft.com/office/drawing/2014/main" id="{CADD29A5-1F8C-3A4A-AB9B-390D553A5B4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
        <p:nvSpPr>
          <p:cNvPr id="32" name="Rechteck 31">
            <a:extLst>
              <a:ext uri="{FF2B5EF4-FFF2-40B4-BE49-F238E27FC236}">
                <a16:creationId xmlns:a16="http://schemas.microsoft.com/office/drawing/2014/main" id="{9C500458-F131-9946-8954-4ECDEEDBA32A}"/>
              </a:ext>
            </a:extLst>
          </p:cNvPr>
          <p:cNvSpPr/>
          <p:nvPr userDrawn="1"/>
        </p:nvSpPr>
        <p:spPr>
          <a:xfrm>
            <a:off x="0" y="5096576"/>
            <a:ext cx="9144000" cy="54000"/>
          </a:xfrm>
          <a:prstGeom prst="rect">
            <a:avLst/>
          </a:prstGeom>
          <a:solidFill>
            <a:srgbClr val="0071C8"/>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sp>
        <p:nvSpPr>
          <p:cNvPr id="37" name="Titel 1">
            <a:extLst>
              <a:ext uri="{FF2B5EF4-FFF2-40B4-BE49-F238E27FC236}">
                <a16:creationId xmlns:a16="http://schemas.microsoft.com/office/drawing/2014/main" id="{04211411-8C69-E549-B296-CCE702A6DF81}"/>
              </a:ext>
            </a:extLst>
          </p:cNvPr>
          <p:cNvSpPr>
            <a:spLocks noGrp="1"/>
          </p:cNvSpPr>
          <p:nvPr>
            <p:ph type="ctrTitle" hasCustomPrompt="1"/>
          </p:nvPr>
        </p:nvSpPr>
        <p:spPr>
          <a:xfrm>
            <a:off x="385201" y="1202400"/>
            <a:ext cx="3491999" cy="648000"/>
          </a:xfrm>
          <a:blipFill>
            <a:blip r:embed="rId5">
              <a:extLst>
                <a:ext uri="{96DAC541-7B7A-43D3-8B79-37D633B846F1}">
                  <asvg:svgBlip xmlns:asvg="http://schemas.microsoft.com/office/drawing/2016/SVG/main" r:embed="rId6"/>
                </a:ext>
              </a:extLst>
            </a:blip>
            <a:stretch>
              <a:fillRect/>
            </a:stretch>
          </a:blipFill>
        </p:spPr>
        <p:txBody>
          <a:bodyPr wrap="none" lIns="108000" tIns="684000" anchor="b">
            <a:noAutofit/>
          </a:bodyPr>
          <a:lstStyle>
            <a:lvl1pPr algn="l">
              <a:spcBef>
                <a:spcPts val="0"/>
              </a:spcBef>
              <a:defRPr sz="3800" b="1" i="0" cap="all" baseline="0">
                <a:solidFill>
                  <a:srgbClr val="0072C9"/>
                </a:solidFill>
                <a:latin typeface="Saira SemiBold" pitchFamily="2" charset="77"/>
                <a:ea typeface="Verdana" panose="020B0604030504040204" pitchFamily="34" charset="0"/>
                <a:cs typeface="Verdana" panose="020B0604030504040204" pitchFamily="34" charset="0"/>
              </a:defRPr>
            </a:lvl1pPr>
          </a:lstStyle>
          <a:p>
            <a:r>
              <a:rPr lang="de-DE" dirty="0"/>
              <a:t>MASTERTITEL</a:t>
            </a:r>
          </a:p>
        </p:txBody>
      </p:sp>
      <p:sp>
        <p:nvSpPr>
          <p:cNvPr id="10" name="Untertitel 2">
            <a:extLst>
              <a:ext uri="{FF2B5EF4-FFF2-40B4-BE49-F238E27FC236}">
                <a16:creationId xmlns:a16="http://schemas.microsoft.com/office/drawing/2014/main" id="{B2F6A8F1-CCCB-634C-A41B-174C74932463}"/>
              </a:ext>
            </a:extLst>
          </p:cNvPr>
          <p:cNvSpPr>
            <a:spLocks noGrp="1"/>
          </p:cNvSpPr>
          <p:nvPr>
            <p:ph type="subTitle" idx="1" hasCustomPrompt="1"/>
          </p:nvPr>
        </p:nvSpPr>
        <p:spPr>
          <a:xfrm>
            <a:off x="385199" y="1908000"/>
            <a:ext cx="8370000" cy="610167"/>
          </a:xfrm>
        </p:spPr>
        <p:txBody>
          <a:bodyPr wrap="square" lIns="108000">
            <a:spAutoFit/>
          </a:bodyPr>
          <a:lstStyle>
            <a:lvl1pPr marL="0" indent="0" algn="l">
              <a:buNone/>
              <a:defRPr sz="3800" b="1" i="0" cap="all" baseline="0">
                <a:solidFill>
                  <a:schemeClr val="bg1"/>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spTree>
    <p:extLst>
      <p:ext uri="{BB962C8B-B14F-4D97-AF65-F5344CB8AC3E}">
        <p14:creationId xmlns:p14="http://schemas.microsoft.com/office/powerpoint/2010/main" val="5327824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folie lila">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AA6693D8-FA7F-494F-A22F-A00C6E4863B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7716" b="18425"/>
          <a:stretch/>
        </p:blipFill>
        <p:spPr>
          <a:xfrm>
            <a:off x="0" y="0"/>
            <a:ext cx="9144000" cy="4502426"/>
          </a:xfrm>
          <a:prstGeom prst="rect">
            <a:avLst/>
          </a:prstGeom>
        </p:spPr>
      </p:pic>
      <p:sp>
        <p:nvSpPr>
          <p:cNvPr id="11" name="Rechteck 10">
            <a:extLst>
              <a:ext uri="{FF2B5EF4-FFF2-40B4-BE49-F238E27FC236}">
                <a16:creationId xmlns:a16="http://schemas.microsoft.com/office/drawing/2014/main" id="{A94921FF-370C-D54A-85FC-61FB37063BCC}"/>
              </a:ext>
            </a:extLst>
          </p:cNvPr>
          <p:cNvSpPr/>
          <p:nvPr userDrawn="1"/>
        </p:nvSpPr>
        <p:spPr>
          <a:xfrm>
            <a:off x="0" y="0"/>
            <a:ext cx="9144000" cy="4507670"/>
          </a:xfrm>
          <a:prstGeom prst="rect">
            <a:avLst/>
          </a:prstGeom>
          <a:solidFill>
            <a:srgbClr val="59358C">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pic>
        <p:nvPicPr>
          <p:cNvPr id="19" name="Grafik 18">
            <a:extLst>
              <a:ext uri="{FF2B5EF4-FFF2-40B4-BE49-F238E27FC236}">
                <a16:creationId xmlns:a16="http://schemas.microsoft.com/office/drawing/2014/main" id="{9900979D-E7EF-6A4F-A792-05D770EA95E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19599" y="411956"/>
            <a:ext cx="1737449" cy="303027"/>
          </a:xfrm>
          <a:prstGeom prst="rect">
            <a:avLst/>
          </a:prstGeom>
        </p:spPr>
      </p:pic>
      <p:pic>
        <p:nvPicPr>
          <p:cNvPr id="26" name="Grafik 25">
            <a:extLst>
              <a:ext uri="{FF2B5EF4-FFF2-40B4-BE49-F238E27FC236}">
                <a16:creationId xmlns:a16="http://schemas.microsoft.com/office/drawing/2014/main" id="{CADD29A5-1F8C-3A4A-AB9B-390D553A5B4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
        <p:nvSpPr>
          <p:cNvPr id="13" name="Rechteck 12">
            <a:extLst>
              <a:ext uri="{FF2B5EF4-FFF2-40B4-BE49-F238E27FC236}">
                <a16:creationId xmlns:a16="http://schemas.microsoft.com/office/drawing/2014/main" id="{FA017A00-6B24-6F43-B496-4486BA9C37D6}"/>
              </a:ext>
            </a:extLst>
          </p:cNvPr>
          <p:cNvSpPr/>
          <p:nvPr userDrawn="1"/>
        </p:nvSpPr>
        <p:spPr>
          <a:xfrm>
            <a:off x="0" y="5096576"/>
            <a:ext cx="9144000" cy="54000"/>
          </a:xfrm>
          <a:prstGeom prst="rect">
            <a:avLst/>
          </a:prstGeom>
          <a:solidFill>
            <a:srgbClr val="59358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sp>
        <p:nvSpPr>
          <p:cNvPr id="20" name="Titel 1">
            <a:extLst>
              <a:ext uri="{FF2B5EF4-FFF2-40B4-BE49-F238E27FC236}">
                <a16:creationId xmlns:a16="http://schemas.microsoft.com/office/drawing/2014/main" id="{1687203E-4581-3B46-9B12-021431483C4E}"/>
              </a:ext>
            </a:extLst>
          </p:cNvPr>
          <p:cNvSpPr>
            <a:spLocks noGrp="1"/>
          </p:cNvSpPr>
          <p:nvPr>
            <p:ph type="ctrTitle" hasCustomPrompt="1"/>
          </p:nvPr>
        </p:nvSpPr>
        <p:spPr>
          <a:xfrm>
            <a:off x="385200" y="1202400"/>
            <a:ext cx="3491999" cy="648000"/>
          </a:xfrm>
          <a:blipFill>
            <a:blip r:embed="rId5">
              <a:extLst>
                <a:ext uri="{96DAC541-7B7A-43D3-8B79-37D633B846F1}">
                  <asvg:svgBlip xmlns:asvg="http://schemas.microsoft.com/office/drawing/2016/SVG/main" r:embed="rId6"/>
                </a:ext>
              </a:extLst>
            </a:blip>
            <a:stretch>
              <a:fillRect/>
            </a:stretch>
          </a:blipFill>
        </p:spPr>
        <p:txBody>
          <a:bodyPr wrap="none" lIns="108000" tIns="684000" rIns="68400" bIns="36000" anchor="b">
            <a:noAutofit/>
          </a:bodyPr>
          <a:lstStyle>
            <a:lvl1pPr algn="l">
              <a:spcBef>
                <a:spcPts val="0"/>
              </a:spcBef>
              <a:defRPr sz="3800" b="1" i="0" cap="all" baseline="0">
                <a:solidFill>
                  <a:srgbClr val="58368C"/>
                </a:solidFill>
                <a:latin typeface="Saira SemiBold" pitchFamily="2" charset="77"/>
                <a:ea typeface="Verdana" panose="020B0604030504040204" pitchFamily="34" charset="0"/>
                <a:cs typeface="Verdana" panose="020B0604030504040204" pitchFamily="34" charset="0"/>
              </a:defRPr>
            </a:lvl1pPr>
          </a:lstStyle>
          <a:p>
            <a:r>
              <a:rPr lang="de-DE" dirty="0"/>
              <a:t>MASTERTITEL</a:t>
            </a:r>
          </a:p>
        </p:txBody>
      </p:sp>
      <p:sp>
        <p:nvSpPr>
          <p:cNvPr id="12" name="Untertitel 2">
            <a:extLst>
              <a:ext uri="{FF2B5EF4-FFF2-40B4-BE49-F238E27FC236}">
                <a16:creationId xmlns:a16="http://schemas.microsoft.com/office/drawing/2014/main" id="{82B7A5C8-D5BE-8749-99A2-E60A92BD1696}"/>
              </a:ext>
            </a:extLst>
          </p:cNvPr>
          <p:cNvSpPr>
            <a:spLocks noGrp="1"/>
          </p:cNvSpPr>
          <p:nvPr>
            <p:ph type="subTitle" idx="1" hasCustomPrompt="1"/>
          </p:nvPr>
        </p:nvSpPr>
        <p:spPr>
          <a:xfrm>
            <a:off x="385199" y="1908000"/>
            <a:ext cx="8370000" cy="610167"/>
          </a:xfrm>
        </p:spPr>
        <p:txBody>
          <a:bodyPr wrap="square" lIns="108000">
            <a:spAutoFit/>
          </a:bodyPr>
          <a:lstStyle>
            <a:lvl1pPr marL="0" indent="0" algn="l">
              <a:buNone/>
              <a:defRPr sz="3800" b="1" i="0" cap="all" baseline="0">
                <a:solidFill>
                  <a:schemeClr val="bg1"/>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spTree>
    <p:extLst>
      <p:ext uri="{BB962C8B-B14F-4D97-AF65-F5344CB8AC3E}">
        <p14:creationId xmlns:p14="http://schemas.microsoft.com/office/powerpoint/2010/main" val="1408583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folie orange">
    <p:spTree>
      <p:nvGrpSpPr>
        <p:cNvPr id="1" name=""/>
        <p:cNvGrpSpPr/>
        <p:nvPr/>
      </p:nvGrpSpPr>
      <p:grpSpPr>
        <a:xfrm>
          <a:off x="0" y="0"/>
          <a:ext cx="0" cy="0"/>
          <a:chOff x="0" y="0"/>
          <a:chExt cx="0" cy="0"/>
        </a:xfrm>
      </p:grpSpPr>
      <p:pic>
        <p:nvPicPr>
          <p:cNvPr id="16" name="Grafik 15">
            <a:extLst>
              <a:ext uri="{FF2B5EF4-FFF2-40B4-BE49-F238E27FC236}">
                <a16:creationId xmlns:a16="http://schemas.microsoft.com/office/drawing/2014/main" id="{6937CBCD-C88F-1248-939A-3CE1233FDFB2}"/>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6668" b="3004"/>
          <a:stretch/>
        </p:blipFill>
        <p:spPr>
          <a:xfrm>
            <a:off x="0" y="0"/>
            <a:ext cx="9144000" cy="4508626"/>
          </a:xfrm>
          <a:prstGeom prst="rect">
            <a:avLst/>
          </a:prstGeom>
        </p:spPr>
      </p:pic>
      <p:sp>
        <p:nvSpPr>
          <p:cNvPr id="15" name="Rechteck 14">
            <a:extLst>
              <a:ext uri="{FF2B5EF4-FFF2-40B4-BE49-F238E27FC236}">
                <a16:creationId xmlns:a16="http://schemas.microsoft.com/office/drawing/2014/main" id="{CF72762A-80CA-104B-A81E-4CD3BE2E47DD}"/>
              </a:ext>
            </a:extLst>
          </p:cNvPr>
          <p:cNvSpPr/>
          <p:nvPr userDrawn="1"/>
        </p:nvSpPr>
        <p:spPr>
          <a:xfrm>
            <a:off x="0" y="956"/>
            <a:ext cx="9144000" cy="4507670"/>
          </a:xfrm>
          <a:prstGeom prst="rect">
            <a:avLst/>
          </a:prstGeom>
          <a:solidFill>
            <a:srgbClr val="F187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pic>
        <p:nvPicPr>
          <p:cNvPr id="19" name="Grafik 18">
            <a:extLst>
              <a:ext uri="{FF2B5EF4-FFF2-40B4-BE49-F238E27FC236}">
                <a16:creationId xmlns:a16="http://schemas.microsoft.com/office/drawing/2014/main" id="{9900979D-E7EF-6A4F-A792-05D770EA95E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19599" y="411956"/>
            <a:ext cx="1737449" cy="303027"/>
          </a:xfrm>
          <a:prstGeom prst="rect">
            <a:avLst/>
          </a:prstGeom>
        </p:spPr>
      </p:pic>
      <p:pic>
        <p:nvPicPr>
          <p:cNvPr id="26" name="Grafik 25">
            <a:extLst>
              <a:ext uri="{FF2B5EF4-FFF2-40B4-BE49-F238E27FC236}">
                <a16:creationId xmlns:a16="http://schemas.microsoft.com/office/drawing/2014/main" id="{CADD29A5-1F8C-3A4A-AB9B-390D553A5B4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
        <p:nvSpPr>
          <p:cNvPr id="14" name="Rechteck 13">
            <a:extLst>
              <a:ext uri="{FF2B5EF4-FFF2-40B4-BE49-F238E27FC236}">
                <a16:creationId xmlns:a16="http://schemas.microsoft.com/office/drawing/2014/main" id="{E9C99067-D6BF-DC4B-9D2E-CBBF65B2DBFC}"/>
              </a:ext>
            </a:extLst>
          </p:cNvPr>
          <p:cNvSpPr/>
          <p:nvPr userDrawn="1"/>
        </p:nvSpPr>
        <p:spPr>
          <a:xfrm>
            <a:off x="0" y="5096576"/>
            <a:ext cx="9144000" cy="54000"/>
          </a:xfrm>
          <a:prstGeom prst="rect">
            <a:avLst/>
          </a:prstGeom>
          <a:solidFill>
            <a:srgbClr val="F187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sp>
        <p:nvSpPr>
          <p:cNvPr id="22" name="Titel 1">
            <a:extLst>
              <a:ext uri="{FF2B5EF4-FFF2-40B4-BE49-F238E27FC236}">
                <a16:creationId xmlns:a16="http://schemas.microsoft.com/office/drawing/2014/main" id="{EACE2A98-24B7-BB47-B7E3-14CEE98CAC05}"/>
              </a:ext>
            </a:extLst>
          </p:cNvPr>
          <p:cNvSpPr>
            <a:spLocks noGrp="1"/>
          </p:cNvSpPr>
          <p:nvPr>
            <p:ph type="ctrTitle" hasCustomPrompt="1"/>
          </p:nvPr>
        </p:nvSpPr>
        <p:spPr>
          <a:xfrm>
            <a:off x="385200" y="1202400"/>
            <a:ext cx="3491999" cy="648000"/>
          </a:xfrm>
          <a:blipFill>
            <a:blip r:embed="rId5">
              <a:extLst>
                <a:ext uri="{96DAC541-7B7A-43D3-8B79-37D633B846F1}">
                  <asvg:svgBlip xmlns:asvg="http://schemas.microsoft.com/office/drawing/2016/SVG/main" r:embed="rId6"/>
                </a:ext>
              </a:extLst>
            </a:blip>
            <a:stretch>
              <a:fillRect/>
            </a:stretch>
          </a:blipFill>
        </p:spPr>
        <p:txBody>
          <a:bodyPr wrap="none" lIns="108000" tIns="684000" rIns="68400" bIns="36000" anchor="b">
            <a:noAutofit/>
          </a:bodyPr>
          <a:lstStyle>
            <a:lvl1pPr algn="l">
              <a:spcBef>
                <a:spcPts val="0"/>
              </a:spcBef>
              <a:defRPr sz="3800" b="1" i="0" cap="all" baseline="0">
                <a:solidFill>
                  <a:srgbClr val="F18700"/>
                </a:solidFill>
                <a:latin typeface="Saira SemiBold" pitchFamily="2" charset="77"/>
                <a:ea typeface="Verdana" panose="020B0604030504040204" pitchFamily="34" charset="0"/>
                <a:cs typeface="Verdana" panose="020B0604030504040204" pitchFamily="34" charset="0"/>
              </a:defRPr>
            </a:lvl1pPr>
          </a:lstStyle>
          <a:p>
            <a:r>
              <a:rPr lang="de-DE" dirty="0"/>
              <a:t>MASTERTITEL</a:t>
            </a:r>
          </a:p>
        </p:txBody>
      </p:sp>
      <p:sp>
        <p:nvSpPr>
          <p:cNvPr id="10" name="Untertitel 2">
            <a:extLst>
              <a:ext uri="{FF2B5EF4-FFF2-40B4-BE49-F238E27FC236}">
                <a16:creationId xmlns:a16="http://schemas.microsoft.com/office/drawing/2014/main" id="{51FA1841-AD3C-1D4E-9CA1-B5079D90192D}"/>
              </a:ext>
            </a:extLst>
          </p:cNvPr>
          <p:cNvSpPr>
            <a:spLocks noGrp="1"/>
          </p:cNvSpPr>
          <p:nvPr>
            <p:ph type="subTitle" idx="1" hasCustomPrompt="1"/>
          </p:nvPr>
        </p:nvSpPr>
        <p:spPr>
          <a:xfrm>
            <a:off x="385199" y="1908000"/>
            <a:ext cx="8370000" cy="610167"/>
          </a:xfrm>
        </p:spPr>
        <p:txBody>
          <a:bodyPr wrap="square" lIns="108000">
            <a:spAutoFit/>
          </a:bodyPr>
          <a:lstStyle>
            <a:lvl1pPr marL="0" indent="0" algn="l">
              <a:buNone/>
              <a:defRPr sz="3800" b="1" i="0" cap="all" baseline="0">
                <a:solidFill>
                  <a:schemeClr val="bg1"/>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spTree>
    <p:extLst>
      <p:ext uri="{BB962C8B-B14F-4D97-AF65-F5344CB8AC3E}">
        <p14:creationId xmlns:p14="http://schemas.microsoft.com/office/powerpoint/2010/main" val="3167947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folie pink">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38F6137F-D176-0A45-B528-577B78EB2D12}"/>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8011" b="4140"/>
          <a:stretch/>
        </p:blipFill>
        <p:spPr>
          <a:xfrm>
            <a:off x="0" y="-1"/>
            <a:ext cx="9144000" cy="4518213"/>
          </a:xfrm>
          <a:prstGeom prst="rect">
            <a:avLst/>
          </a:prstGeom>
        </p:spPr>
      </p:pic>
      <p:sp>
        <p:nvSpPr>
          <p:cNvPr id="9" name="Rechteck 8">
            <a:extLst>
              <a:ext uri="{FF2B5EF4-FFF2-40B4-BE49-F238E27FC236}">
                <a16:creationId xmlns:a16="http://schemas.microsoft.com/office/drawing/2014/main" id="{E0FAD49E-8E2D-6944-ACFF-43F80ECDC087}"/>
              </a:ext>
            </a:extLst>
          </p:cNvPr>
          <p:cNvSpPr/>
          <p:nvPr userDrawn="1"/>
        </p:nvSpPr>
        <p:spPr>
          <a:xfrm>
            <a:off x="0" y="0"/>
            <a:ext cx="9144000" cy="4507670"/>
          </a:xfrm>
          <a:prstGeom prst="rect">
            <a:avLst/>
          </a:prstGeom>
          <a:solidFill>
            <a:srgbClr val="E73D5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pic>
        <p:nvPicPr>
          <p:cNvPr id="19" name="Grafik 18">
            <a:extLst>
              <a:ext uri="{FF2B5EF4-FFF2-40B4-BE49-F238E27FC236}">
                <a16:creationId xmlns:a16="http://schemas.microsoft.com/office/drawing/2014/main" id="{9900979D-E7EF-6A4F-A792-05D770EA95E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19599" y="411956"/>
            <a:ext cx="1737449" cy="303027"/>
          </a:xfrm>
          <a:prstGeom prst="rect">
            <a:avLst/>
          </a:prstGeom>
        </p:spPr>
      </p:pic>
      <p:pic>
        <p:nvPicPr>
          <p:cNvPr id="26" name="Grafik 25">
            <a:extLst>
              <a:ext uri="{FF2B5EF4-FFF2-40B4-BE49-F238E27FC236}">
                <a16:creationId xmlns:a16="http://schemas.microsoft.com/office/drawing/2014/main" id="{CADD29A5-1F8C-3A4A-AB9B-390D553A5B4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
        <p:nvSpPr>
          <p:cNvPr id="14" name="Rechteck 13">
            <a:extLst>
              <a:ext uri="{FF2B5EF4-FFF2-40B4-BE49-F238E27FC236}">
                <a16:creationId xmlns:a16="http://schemas.microsoft.com/office/drawing/2014/main" id="{E9C99067-D6BF-DC4B-9D2E-CBBF65B2DBFC}"/>
              </a:ext>
            </a:extLst>
          </p:cNvPr>
          <p:cNvSpPr/>
          <p:nvPr userDrawn="1"/>
        </p:nvSpPr>
        <p:spPr>
          <a:xfrm>
            <a:off x="0" y="5096576"/>
            <a:ext cx="9144000" cy="54000"/>
          </a:xfrm>
          <a:prstGeom prst="rect">
            <a:avLst/>
          </a:prstGeom>
          <a:solidFill>
            <a:srgbClr val="E83E5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sp>
        <p:nvSpPr>
          <p:cNvPr id="22" name="Titel 1">
            <a:extLst>
              <a:ext uri="{FF2B5EF4-FFF2-40B4-BE49-F238E27FC236}">
                <a16:creationId xmlns:a16="http://schemas.microsoft.com/office/drawing/2014/main" id="{EACE2A98-24B7-BB47-B7E3-14CEE98CAC05}"/>
              </a:ext>
            </a:extLst>
          </p:cNvPr>
          <p:cNvSpPr>
            <a:spLocks noGrp="1"/>
          </p:cNvSpPr>
          <p:nvPr>
            <p:ph type="ctrTitle" hasCustomPrompt="1"/>
          </p:nvPr>
        </p:nvSpPr>
        <p:spPr>
          <a:xfrm>
            <a:off x="386953" y="1202400"/>
            <a:ext cx="3491999" cy="648000"/>
          </a:xfrm>
          <a:blipFill>
            <a:blip r:embed="rId5">
              <a:extLst>
                <a:ext uri="{96DAC541-7B7A-43D3-8B79-37D633B846F1}">
                  <asvg:svgBlip xmlns:asvg="http://schemas.microsoft.com/office/drawing/2016/SVG/main" r:embed="rId6"/>
                </a:ext>
              </a:extLst>
            </a:blip>
            <a:stretch>
              <a:fillRect/>
            </a:stretch>
          </a:blipFill>
        </p:spPr>
        <p:txBody>
          <a:bodyPr wrap="none" lIns="108000" tIns="684000" bIns="36000" anchor="b">
            <a:noAutofit/>
          </a:bodyPr>
          <a:lstStyle>
            <a:lvl1pPr algn="l">
              <a:spcBef>
                <a:spcPts val="0"/>
              </a:spcBef>
              <a:defRPr sz="3800" b="1" i="0" cap="all" baseline="0">
                <a:solidFill>
                  <a:srgbClr val="E83E55"/>
                </a:solidFill>
                <a:latin typeface="Saira SemiBold" pitchFamily="2" charset="77"/>
                <a:ea typeface="Verdana" panose="020B0604030504040204" pitchFamily="34" charset="0"/>
                <a:cs typeface="Verdana" panose="020B0604030504040204" pitchFamily="34" charset="0"/>
              </a:defRPr>
            </a:lvl1pPr>
          </a:lstStyle>
          <a:p>
            <a:r>
              <a:rPr lang="de-DE" dirty="0"/>
              <a:t>MASTERTITEL</a:t>
            </a:r>
          </a:p>
        </p:txBody>
      </p:sp>
      <p:sp>
        <p:nvSpPr>
          <p:cNvPr id="12" name="Untertitel 2">
            <a:extLst>
              <a:ext uri="{FF2B5EF4-FFF2-40B4-BE49-F238E27FC236}">
                <a16:creationId xmlns:a16="http://schemas.microsoft.com/office/drawing/2014/main" id="{B5F9D34D-6920-F046-B7BD-F0E45FA2F65F}"/>
              </a:ext>
            </a:extLst>
          </p:cNvPr>
          <p:cNvSpPr>
            <a:spLocks noGrp="1"/>
          </p:cNvSpPr>
          <p:nvPr>
            <p:ph type="subTitle" idx="1" hasCustomPrompt="1"/>
          </p:nvPr>
        </p:nvSpPr>
        <p:spPr>
          <a:xfrm>
            <a:off x="385199" y="1908000"/>
            <a:ext cx="8370000" cy="610167"/>
          </a:xfrm>
        </p:spPr>
        <p:txBody>
          <a:bodyPr wrap="square" lIns="108000">
            <a:spAutoFit/>
          </a:bodyPr>
          <a:lstStyle>
            <a:lvl1pPr marL="0" indent="0" algn="l">
              <a:buNone/>
              <a:defRPr sz="3800" b="1" i="0" cap="all" baseline="0">
                <a:solidFill>
                  <a:schemeClr val="bg1"/>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spTree>
    <p:extLst>
      <p:ext uri="{BB962C8B-B14F-4D97-AF65-F5344CB8AC3E}">
        <p14:creationId xmlns:p14="http://schemas.microsoft.com/office/powerpoint/2010/main" val="24618955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folie_türkis">
    <p:spTree>
      <p:nvGrpSpPr>
        <p:cNvPr id="1" name=""/>
        <p:cNvGrpSpPr/>
        <p:nvPr/>
      </p:nvGrpSpPr>
      <p:grpSpPr>
        <a:xfrm>
          <a:off x="0" y="0"/>
          <a:ext cx="0" cy="0"/>
          <a:chOff x="0" y="0"/>
          <a:chExt cx="0" cy="0"/>
        </a:xfrm>
      </p:grpSpPr>
      <p:pic>
        <p:nvPicPr>
          <p:cNvPr id="18" name="Grafik 17">
            <a:extLst>
              <a:ext uri="{FF2B5EF4-FFF2-40B4-BE49-F238E27FC236}">
                <a16:creationId xmlns:a16="http://schemas.microsoft.com/office/drawing/2014/main" id="{97D7B3C4-D7C9-E74F-9681-1E9CC4D771C8}"/>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5864" t="1" r="-1" b="749"/>
          <a:stretch/>
        </p:blipFill>
        <p:spPr>
          <a:xfrm>
            <a:off x="0" y="-1"/>
            <a:ext cx="9144000" cy="4502845"/>
          </a:xfrm>
          <a:prstGeom prst="rect">
            <a:avLst/>
          </a:prstGeom>
        </p:spPr>
      </p:pic>
      <p:sp>
        <p:nvSpPr>
          <p:cNvPr id="17" name="Rechteck 16">
            <a:extLst>
              <a:ext uri="{FF2B5EF4-FFF2-40B4-BE49-F238E27FC236}">
                <a16:creationId xmlns:a16="http://schemas.microsoft.com/office/drawing/2014/main" id="{8DC2EB2D-4A3A-9447-B3AF-718593B4A589}"/>
              </a:ext>
            </a:extLst>
          </p:cNvPr>
          <p:cNvSpPr/>
          <p:nvPr userDrawn="1"/>
        </p:nvSpPr>
        <p:spPr>
          <a:xfrm>
            <a:off x="0" y="0"/>
            <a:ext cx="9143999" cy="4507670"/>
          </a:xfrm>
          <a:prstGeom prst="rect">
            <a:avLst/>
          </a:prstGeom>
          <a:solidFill>
            <a:srgbClr val="17A2B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pic>
        <p:nvPicPr>
          <p:cNvPr id="19" name="Grafik 18">
            <a:extLst>
              <a:ext uri="{FF2B5EF4-FFF2-40B4-BE49-F238E27FC236}">
                <a16:creationId xmlns:a16="http://schemas.microsoft.com/office/drawing/2014/main" id="{9900979D-E7EF-6A4F-A792-05D770EA95E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19599" y="411956"/>
            <a:ext cx="1737449" cy="303027"/>
          </a:xfrm>
          <a:prstGeom prst="rect">
            <a:avLst/>
          </a:prstGeom>
        </p:spPr>
      </p:pic>
      <p:sp>
        <p:nvSpPr>
          <p:cNvPr id="20" name="Rechteck 19">
            <a:extLst>
              <a:ext uri="{FF2B5EF4-FFF2-40B4-BE49-F238E27FC236}">
                <a16:creationId xmlns:a16="http://schemas.microsoft.com/office/drawing/2014/main" id="{67F30D32-F761-0F47-B3AD-DE8454F69803}"/>
              </a:ext>
            </a:extLst>
          </p:cNvPr>
          <p:cNvSpPr/>
          <p:nvPr userDrawn="1"/>
        </p:nvSpPr>
        <p:spPr>
          <a:xfrm>
            <a:off x="0" y="5096576"/>
            <a:ext cx="9144000" cy="54000"/>
          </a:xfrm>
          <a:prstGeom prst="rect">
            <a:avLst/>
          </a:prstGeom>
          <a:solidFill>
            <a:srgbClr val="17A2B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sp>
        <p:nvSpPr>
          <p:cNvPr id="21" name="Titel 1">
            <a:extLst>
              <a:ext uri="{FF2B5EF4-FFF2-40B4-BE49-F238E27FC236}">
                <a16:creationId xmlns:a16="http://schemas.microsoft.com/office/drawing/2014/main" id="{0B5A3D55-CADE-0D4A-967B-03E9256175C1}"/>
              </a:ext>
            </a:extLst>
          </p:cNvPr>
          <p:cNvSpPr>
            <a:spLocks noGrp="1"/>
          </p:cNvSpPr>
          <p:nvPr>
            <p:ph type="ctrTitle" hasCustomPrompt="1"/>
          </p:nvPr>
        </p:nvSpPr>
        <p:spPr>
          <a:xfrm>
            <a:off x="385200" y="1202400"/>
            <a:ext cx="3491999" cy="648000"/>
          </a:xfrm>
          <a:blipFill>
            <a:blip r:embed="rId4">
              <a:extLst>
                <a:ext uri="{96DAC541-7B7A-43D3-8B79-37D633B846F1}">
                  <asvg:svgBlip xmlns:asvg="http://schemas.microsoft.com/office/drawing/2016/SVG/main" r:embed="rId5"/>
                </a:ext>
              </a:extLst>
            </a:blip>
            <a:stretch>
              <a:fillRect/>
            </a:stretch>
          </a:blipFill>
        </p:spPr>
        <p:txBody>
          <a:bodyPr wrap="none" lIns="108000" tIns="684000" anchor="b">
            <a:noAutofit/>
          </a:bodyPr>
          <a:lstStyle>
            <a:lvl1pPr algn="l">
              <a:spcBef>
                <a:spcPts val="0"/>
              </a:spcBef>
              <a:defRPr sz="3800" b="1" i="0" cap="all" baseline="0">
                <a:solidFill>
                  <a:srgbClr val="16A2B2"/>
                </a:solidFill>
                <a:latin typeface="Saira SemiBold" pitchFamily="2" charset="77"/>
                <a:ea typeface="Verdana" panose="020B0604030504040204" pitchFamily="34" charset="0"/>
                <a:cs typeface="Verdana" panose="020B0604030504040204" pitchFamily="34" charset="0"/>
              </a:defRPr>
            </a:lvl1pPr>
          </a:lstStyle>
          <a:p>
            <a:r>
              <a:rPr lang="de-DE" dirty="0"/>
              <a:t>MASTERTITEL</a:t>
            </a:r>
          </a:p>
        </p:txBody>
      </p:sp>
      <p:pic>
        <p:nvPicPr>
          <p:cNvPr id="23" name="Grafik 22">
            <a:extLst>
              <a:ext uri="{FF2B5EF4-FFF2-40B4-BE49-F238E27FC236}">
                <a16:creationId xmlns:a16="http://schemas.microsoft.com/office/drawing/2014/main" id="{22E5B980-4DCD-ED4F-AE26-46336017751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
        <p:nvSpPr>
          <p:cNvPr id="10" name="Untertitel 2">
            <a:extLst>
              <a:ext uri="{FF2B5EF4-FFF2-40B4-BE49-F238E27FC236}">
                <a16:creationId xmlns:a16="http://schemas.microsoft.com/office/drawing/2014/main" id="{91B40B33-BA58-624A-B209-2577BE3BE003}"/>
              </a:ext>
            </a:extLst>
          </p:cNvPr>
          <p:cNvSpPr>
            <a:spLocks noGrp="1"/>
          </p:cNvSpPr>
          <p:nvPr>
            <p:ph type="subTitle" idx="1" hasCustomPrompt="1"/>
          </p:nvPr>
        </p:nvSpPr>
        <p:spPr>
          <a:xfrm>
            <a:off x="385199" y="1908000"/>
            <a:ext cx="8370000" cy="610167"/>
          </a:xfrm>
        </p:spPr>
        <p:txBody>
          <a:bodyPr wrap="square" lIns="108000">
            <a:spAutoFit/>
          </a:bodyPr>
          <a:lstStyle>
            <a:lvl1pPr marL="0" indent="0" algn="l">
              <a:buNone/>
              <a:defRPr sz="3800" b="1" i="0" cap="all" baseline="0">
                <a:solidFill>
                  <a:schemeClr val="bg1"/>
                </a:solidFill>
                <a:latin typeface="Saira SemiBold" pitchFamily="2" charset="77"/>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a:t>BEARBEITEN</a:t>
            </a:r>
          </a:p>
        </p:txBody>
      </p:sp>
    </p:spTree>
    <p:extLst>
      <p:ext uri="{BB962C8B-B14F-4D97-AF65-F5344CB8AC3E}">
        <p14:creationId xmlns:p14="http://schemas.microsoft.com/office/powerpoint/2010/main" val="1872918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10" Type="http://schemas.openxmlformats.org/officeDocument/2006/relationships/theme" Target="../theme/theme2.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28650" y="273844"/>
            <a:ext cx="7886700" cy="994172"/>
          </a:xfrm>
          <a:prstGeom prst="rect">
            <a:avLst/>
          </a:prstGeom>
        </p:spPr>
        <p:txBody>
          <a:bodyPr vert="horz" lIns="68580" tIns="34290" rIns="68580" bIns="34290" rtlCol="0" anchor="ctr">
            <a:noAutofit/>
          </a:bodyPr>
          <a:lstStyle/>
          <a:p>
            <a:r>
              <a:rPr lang="de-DE" dirty="0"/>
              <a:t>TITELMASTERFORMAT DURCH KLICKEN BEARBEITEN</a:t>
            </a:r>
          </a:p>
        </p:txBody>
      </p:sp>
      <p:sp>
        <p:nvSpPr>
          <p:cNvPr id="3" name="Textplatzhalter 2"/>
          <p:cNvSpPr>
            <a:spLocks noGrp="1"/>
          </p:cNvSpPr>
          <p:nvPr>
            <p:ph type="body" idx="1"/>
          </p:nvPr>
        </p:nvSpPr>
        <p:spPr>
          <a:xfrm>
            <a:off x="628650" y="1369218"/>
            <a:ext cx="7886700" cy="3263504"/>
          </a:xfrm>
          <a:prstGeom prst="rect">
            <a:avLst/>
          </a:prstGeom>
        </p:spPr>
        <p:txBody>
          <a:bodyPr vert="horz" lIns="68580" tIns="34290" rIns="68580" bIns="34290" rtlCol="0">
            <a:normAutofit/>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10" name="Grafik 9">
            <a:extLst>
              <a:ext uri="{FF2B5EF4-FFF2-40B4-BE49-F238E27FC236}">
                <a16:creationId xmlns:a16="http://schemas.microsoft.com/office/drawing/2014/main" id="{C2B347D6-85F4-AD4E-9E49-ADFD7B8E6707}"/>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399773" y="4747974"/>
            <a:ext cx="1151290" cy="112126"/>
          </a:xfrm>
          <a:prstGeom prst="rect">
            <a:avLst/>
          </a:prstGeom>
        </p:spPr>
      </p:pic>
      <p:sp>
        <p:nvSpPr>
          <p:cNvPr id="11" name="Rechteck 10">
            <a:extLst>
              <a:ext uri="{FF2B5EF4-FFF2-40B4-BE49-F238E27FC236}">
                <a16:creationId xmlns:a16="http://schemas.microsoft.com/office/drawing/2014/main" id="{285A4F02-3650-2D47-8C05-993B96E9F91F}"/>
              </a:ext>
            </a:extLst>
          </p:cNvPr>
          <p:cNvSpPr/>
          <p:nvPr userDrawn="1"/>
        </p:nvSpPr>
        <p:spPr>
          <a:xfrm>
            <a:off x="0" y="5096576"/>
            <a:ext cx="9144000" cy="54000"/>
          </a:xfrm>
          <a:prstGeom prst="rect">
            <a:avLst/>
          </a:prstGeom>
          <a:solidFill>
            <a:srgbClr val="1A427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spTree>
    <p:extLst>
      <p:ext uri="{BB962C8B-B14F-4D97-AF65-F5344CB8AC3E}">
        <p14:creationId xmlns:p14="http://schemas.microsoft.com/office/powerpoint/2010/main" val="2758250402"/>
      </p:ext>
    </p:extLst>
  </p:cSld>
  <p:clrMap bg1="lt1" tx1="dk1" bg2="lt2" tx2="dk2" accent1="accent1" accent2="accent2" accent3="accent3" accent4="accent4" accent5="accent5" accent6="accent6" hlink="hlink" folHlink="folHlink"/>
  <p:sldLayoutIdLst>
    <p:sldLayoutId id="2147483669" r:id="rId1"/>
    <p:sldLayoutId id="2147483652" r:id="rId2"/>
    <p:sldLayoutId id="2147483653" r:id="rId3"/>
    <p:sldLayoutId id="2147483658" r:id="rId4"/>
    <p:sldLayoutId id="2147483659" r:id="rId5"/>
    <p:sldLayoutId id="2147483660" r:id="rId6"/>
    <p:sldLayoutId id="2147483661" r:id="rId7"/>
    <p:sldLayoutId id="2147483668" r:id="rId8"/>
    <p:sldLayoutId id="2147483662" r:id="rId9"/>
    <p:sldLayoutId id="2147483654" r:id="rId10"/>
    <p:sldLayoutId id="2147483664" r:id="rId11"/>
    <p:sldLayoutId id="2147483665" r:id="rId12"/>
    <p:sldLayoutId id="2147483655" r:id="rId13"/>
    <p:sldLayoutId id="2147483709" r:id="rId14"/>
    <p:sldLayoutId id="2147483666" r:id="rId15"/>
    <p:sldLayoutId id="2147483667" r:id="rId16"/>
    <p:sldLayoutId id="2147483657" r:id="rId17"/>
  </p:sldLayoutIdLst>
  <p:hf hdr="0"/>
  <p:txStyles>
    <p:titleStyle>
      <a:lvl1pPr algn="l" defTabSz="685800" rtl="0" eaLnBrk="1" latinLnBrk="0" hangingPunct="1">
        <a:lnSpc>
          <a:spcPct val="90000"/>
        </a:lnSpc>
        <a:spcBef>
          <a:spcPts val="750"/>
        </a:spcBef>
        <a:buNone/>
        <a:defRPr sz="3800" b="1" i="0" kern="1200">
          <a:solidFill>
            <a:srgbClr val="194273"/>
          </a:solidFill>
          <a:latin typeface="Saira SemiBold" pitchFamily="2" charset="77"/>
          <a:ea typeface="Verdana" panose="020B0604030504040204" pitchFamily="34" charset="0"/>
          <a:cs typeface="Verdana" panose="020B060403050404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b="0" i="0" kern="1200">
          <a:solidFill>
            <a:schemeClr val="tx1"/>
          </a:solidFill>
          <a:latin typeface="Saira" pitchFamily="2" charset="77"/>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0" i="0" kern="1200">
          <a:solidFill>
            <a:schemeClr val="tx1"/>
          </a:solidFill>
          <a:latin typeface="Saira" pitchFamily="2" charset="77"/>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0" i="0" kern="1200">
          <a:solidFill>
            <a:schemeClr val="tx1"/>
          </a:solidFill>
          <a:latin typeface="Saira" pitchFamily="2" charset="77"/>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400" b="0" i="0" kern="1200">
          <a:solidFill>
            <a:schemeClr val="tx1"/>
          </a:solidFill>
          <a:latin typeface="Saira" pitchFamily="2" charset="77"/>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b="0" i="0" kern="1200">
          <a:solidFill>
            <a:schemeClr val="tx1"/>
          </a:solidFill>
          <a:latin typeface="Saira" pitchFamily="2" charset="77"/>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de-DE"/>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28650" y="273844"/>
            <a:ext cx="7886700" cy="994172"/>
          </a:xfrm>
          <a:prstGeom prst="rect">
            <a:avLst/>
          </a:prstGeom>
        </p:spPr>
        <p:txBody>
          <a:bodyPr vert="horz" lIns="68580" tIns="34290" rIns="68580" bIns="34290" rtlCol="0" anchor="ctr">
            <a:noAutofit/>
          </a:bodyPr>
          <a:lstStyle/>
          <a:p>
            <a:r>
              <a:rPr lang="de-DE" dirty="0"/>
              <a:t>TITELMASTERFORMAT DURCH KLICKEN BEARBEITEN</a:t>
            </a:r>
          </a:p>
        </p:txBody>
      </p:sp>
      <p:sp>
        <p:nvSpPr>
          <p:cNvPr id="3" name="Textplatzhalter 2"/>
          <p:cNvSpPr>
            <a:spLocks noGrp="1"/>
          </p:cNvSpPr>
          <p:nvPr>
            <p:ph type="body" idx="1"/>
          </p:nvPr>
        </p:nvSpPr>
        <p:spPr>
          <a:xfrm>
            <a:off x="628650" y="1369218"/>
            <a:ext cx="7886700" cy="3263504"/>
          </a:xfrm>
          <a:prstGeom prst="rect">
            <a:avLst/>
          </a:prstGeom>
        </p:spPr>
        <p:txBody>
          <a:bodyPr vert="horz" lIns="68580" tIns="34290" rIns="68580" bIns="34290" rtlCol="0">
            <a:normAutofit/>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3675276172"/>
      </p:ext>
    </p:extLst>
  </p:cSld>
  <p:clrMap bg1="lt1" tx1="dk1" bg2="lt2" tx2="dk2" accent1="accent1" accent2="accent2" accent3="accent3" accent4="accent4" accent5="accent5" accent6="accent6" hlink="hlink" folHlink="folHlink"/>
  <p:sldLayoutIdLst>
    <p:sldLayoutId id="2147483697" r:id="rId1"/>
    <p:sldLayoutId id="2147483701" r:id="rId2"/>
    <p:sldLayoutId id="2147483702" r:id="rId3"/>
    <p:sldLayoutId id="2147483703" r:id="rId4"/>
    <p:sldLayoutId id="2147483704" r:id="rId5"/>
    <p:sldLayoutId id="2147483708" r:id="rId6"/>
    <p:sldLayoutId id="2147483705" r:id="rId7"/>
    <p:sldLayoutId id="2147483706" r:id="rId8"/>
    <p:sldLayoutId id="2147483707" r:id="rId9"/>
  </p:sldLayoutIdLst>
  <p:hf hdr="0"/>
  <p:txStyles>
    <p:titleStyle>
      <a:lvl1pPr algn="l" defTabSz="685800" rtl="0" eaLnBrk="1" latinLnBrk="0" hangingPunct="1">
        <a:lnSpc>
          <a:spcPct val="90000"/>
        </a:lnSpc>
        <a:spcBef>
          <a:spcPts val="750"/>
        </a:spcBef>
        <a:buNone/>
        <a:defRPr sz="3800" b="1" i="0" kern="1200">
          <a:solidFill>
            <a:srgbClr val="194273"/>
          </a:solidFill>
          <a:latin typeface="Saira SemiBold" pitchFamily="2" charset="77"/>
          <a:ea typeface="Verdana" panose="020B0604030504040204" pitchFamily="34" charset="0"/>
          <a:cs typeface="Verdana" panose="020B060403050404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b="0" i="0" kern="1200">
          <a:solidFill>
            <a:schemeClr val="tx1"/>
          </a:solidFill>
          <a:latin typeface="Saira" pitchFamily="2" charset="77"/>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0" i="0" kern="1200">
          <a:solidFill>
            <a:schemeClr val="tx1"/>
          </a:solidFill>
          <a:latin typeface="Saira" pitchFamily="2" charset="77"/>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0" i="0" kern="1200">
          <a:solidFill>
            <a:schemeClr val="tx1"/>
          </a:solidFill>
          <a:latin typeface="Saira" pitchFamily="2" charset="77"/>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400" b="0" i="0" kern="1200">
          <a:solidFill>
            <a:schemeClr val="tx1"/>
          </a:solidFill>
          <a:latin typeface="Saira" pitchFamily="2" charset="77"/>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b="0" i="0" kern="1200">
          <a:solidFill>
            <a:schemeClr val="tx1"/>
          </a:solidFill>
          <a:latin typeface="Saira" pitchFamily="2" charset="77"/>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de-DE"/>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19.xml"/><Relationship Id="rId4" Type="http://schemas.openxmlformats.org/officeDocument/2006/relationships/image" Target="../media/image44.png"/></Relationships>
</file>

<file path=ppt/slides/_rels/slide11.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19.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2.xml.rels><?xml version="1.0" encoding="UTF-8" standalone="yes"?>
<Relationships xmlns="http://schemas.openxmlformats.org/package/2006/relationships"><Relationship Id="rId3" Type="http://schemas.openxmlformats.org/officeDocument/2006/relationships/hyperlink" Target="mailto:helena.liebelt@th-deg.de" TargetMode="External"/><Relationship Id="rId2" Type="http://schemas.openxmlformats.org/officeDocument/2006/relationships/image" Target="../media/image48.jpeg"/><Relationship Id="rId1" Type="http://schemas.openxmlformats.org/officeDocument/2006/relationships/slideLayout" Target="../slideLayouts/slideLayout26.xml"/><Relationship Id="rId6" Type="http://schemas.openxmlformats.org/officeDocument/2006/relationships/hyperlink" Target="mailto:rui.li@th-deg.de" TargetMode="External"/><Relationship Id="rId5" Type="http://schemas.openxmlformats.org/officeDocument/2006/relationships/hyperlink" Target="mailto:suhaib.al-rousan@stud.th-deg.de" TargetMode="External"/><Relationship Id="rId4" Type="http://schemas.openxmlformats.org/officeDocument/2006/relationships/hyperlink" Target="mailto:digvijaysinh.ajarerekar@stud.th-deg.d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16.svg"/><Relationship Id="rId7" Type="http://schemas.openxmlformats.org/officeDocument/2006/relationships/image" Target="../media/image21.png"/><Relationship Id="rId2" Type="http://schemas.openxmlformats.org/officeDocument/2006/relationships/image" Target="../media/image15.png"/><Relationship Id="rId1" Type="http://schemas.openxmlformats.org/officeDocument/2006/relationships/slideLayout" Target="../slideLayouts/slideLayout19.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4.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19.xml"/><Relationship Id="rId5" Type="http://schemas.openxmlformats.org/officeDocument/2006/relationships/image" Target="../media/image23.png"/><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19.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19.xml"/><Relationship Id="rId5" Type="http://schemas.openxmlformats.org/officeDocument/2006/relationships/image" Target="../media/image28.png"/><Relationship Id="rId4" Type="http://schemas.openxmlformats.org/officeDocument/2006/relationships/image" Target="../media/image27.png"/></Relationships>
</file>

<file path=ppt/slides/_rels/slide7.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8.png"/><Relationship Id="rId3" Type="http://schemas.openxmlformats.org/officeDocument/2006/relationships/image" Target="../media/image30.png"/><Relationship Id="rId7" Type="http://schemas.openxmlformats.org/officeDocument/2006/relationships/image" Target="../media/image32.png"/><Relationship Id="rId12" Type="http://schemas.openxmlformats.org/officeDocument/2006/relationships/image" Target="../media/image37.png"/><Relationship Id="rId2" Type="http://schemas.openxmlformats.org/officeDocument/2006/relationships/image" Target="../media/image29.png"/><Relationship Id="rId16" Type="http://schemas.openxmlformats.org/officeDocument/2006/relationships/image" Target="../media/image41.png"/><Relationship Id="rId1" Type="http://schemas.openxmlformats.org/officeDocument/2006/relationships/slideLayout" Target="../slideLayouts/slideLayout19.xml"/><Relationship Id="rId6" Type="http://schemas.openxmlformats.org/officeDocument/2006/relationships/image" Target="../media/image16.svg"/><Relationship Id="rId11" Type="http://schemas.openxmlformats.org/officeDocument/2006/relationships/image" Target="../media/image36.png"/><Relationship Id="rId5" Type="http://schemas.openxmlformats.org/officeDocument/2006/relationships/image" Target="../media/image15.png"/><Relationship Id="rId15" Type="http://schemas.openxmlformats.org/officeDocument/2006/relationships/image" Target="../media/image40.png"/><Relationship Id="rId10" Type="http://schemas.openxmlformats.org/officeDocument/2006/relationships/image" Target="../media/image35.png"/><Relationship Id="rId4" Type="http://schemas.openxmlformats.org/officeDocument/2006/relationships/image" Target="../media/image31.png"/><Relationship Id="rId9" Type="http://schemas.openxmlformats.org/officeDocument/2006/relationships/image" Target="../media/image34.png"/><Relationship Id="rId14" Type="http://schemas.openxmlformats.org/officeDocument/2006/relationships/image" Target="../media/image39.png"/></Relationships>
</file>

<file path=ppt/slides/_rels/slide8.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19.xml"/><Relationship Id="rId5" Type="http://schemas.openxmlformats.org/officeDocument/2006/relationships/image" Target="../media/image43.png"/><Relationship Id="rId4" Type="http://schemas.openxmlformats.org/officeDocument/2006/relationships/image" Target="../media/image4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D6FCCB-6041-C74A-B07B-DA75F36BE5C9}"/>
              </a:ext>
            </a:extLst>
          </p:cNvPr>
          <p:cNvSpPr>
            <a:spLocks noGrp="1"/>
          </p:cNvSpPr>
          <p:nvPr>
            <p:ph type="ctrTitle"/>
          </p:nvPr>
        </p:nvSpPr>
        <p:spPr>
          <a:xfrm>
            <a:off x="385200" y="1202400"/>
            <a:ext cx="3722876" cy="648000"/>
          </a:xfrm>
        </p:spPr>
        <p:txBody>
          <a:bodyPr/>
          <a:lstStyle/>
          <a:p>
            <a:r>
              <a:rPr lang="de-DE" dirty="0"/>
              <a:t>Willkommen!</a:t>
            </a:r>
          </a:p>
        </p:txBody>
      </p:sp>
      <p:sp>
        <p:nvSpPr>
          <p:cNvPr id="3" name="Untertitel 2">
            <a:extLst>
              <a:ext uri="{FF2B5EF4-FFF2-40B4-BE49-F238E27FC236}">
                <a16:creationId xmlns:a16="http://schemas.microsoft.com/office/drawing/2014/main" id="{6E31EFA3-3924-E14A-B20F-68C7F79E6C6C}"/>
              </a:ext>
            </a:extLst>
          </p:cNvPr>
          <p:cNvSpPr>
            <a:spLocks noGrp="1"/>
          </p:cNvSpPr>
          <p:nvPr>
            <p:ph type="subTitle" idx="1"/>
          </p:nvPr>
        </p:nvSpPr>
        <p:spPr>
          <a:xfrm>
            <a:off x="385199" y="1908000"/>
            <a:ext cx="8370000" cy="1622945"/>
          </a:xfrm>
        </p:spPr>
        <p:txBody>
          <a:bodyPr/>
          <a:lstStyle/>
          <a:p>
            <a:r>
              <a:rPr lang="en-IN" sz="2800" dirty="0">
                <a:latin typeface="Aptos" panose="020B0004020202020204" pitchFamily="34" charset="0"/>
              </a:rPr>
              <a:t>Advancing Image Classification: Integrating NAQSS Encoding with Hybrid Quantum-Classical PQC Models via Intel Quantum SDK </a:t>
            </a:r>
            <a:endParaRPr lang="en-US" sz="2800" dirty="0">
              <a:latin typeface="Aptos" panose="020B0004020202020204" pitchFamily="34" charset="0"/>
            </a:endParaRPr>
          </a:p>
        </p:txBody>
      </p:sp>
    </p:spTree>
    <p:extLst>
      <p:ext uri="{BB962C8B-B14F-4D97-AF65-F5344CB8AC3E}">
        <p14:creationId xmlns:p14="http://schemas.microsoft.com/office/powerpoint/2010/main" val="23537047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2">
            <a:extLst>
              <a:ext uri="{FF2B5EF4-FFF2-40B4-BE49-F238E27FC236}">
                <a16:creationId xmlns:a16="http://schemas.microsoft.com/office/drawing/2014/main" id="{9F8A8235-F166-2849-B2A1-FCDB4B652E2D}"/>
              </a:ext>
            </a:extLst>
          </p:cNvPr>
          <p:cNvSpPr>
            <a:spLocks noGrp="1"/>
          </p:cNvSpPr>
          <p:nvPr/>
        </p:nvSpPr>
        <p:spPr>
          <a:xfrm>
            <a:off x="292089" y="365676"/>
            <a:ext cx="5759795" cy="360099"/>
          </a:xfrm>
          <a:prstGeom prst="rect">
            <a:avLst/>
          </a:prstGeom>
          <a:blipFill>
            <a:blip r:embed="rId2">
              <a:extLst>
                <a:ext uri="{96DAC541-7B7A-43D3-8B79-37D633B846F1}">
                  <asvg:svgBlip xmlns:asvg="http://schemas.microsoft.com/office/drawing/2016/SVG/main" r:embed="rId3"/>
                </a:ext>
              </a:extLst>
            </a:blip>
            <a:stretch>
              <a:fillRect/>
            </a:stretch>
          </a:blipFill>
        </p:spPr>
        <p:txBody>
          <a:bodyPr vert="horz" wrap="none" lIns="108000" tIns="396000" rIns="68580" bIns="34290" rtlCol="0" anchor="b">
            <a:noAutofit/>
          </a:bodyPr>
          <a:lstStyle>
            <a:lvl1pPr algn="l" defTabSz="685800" rtl="0" eaLnBrk="1" latinLnBrk="0" hangingPunct="1">
              <a:lnSpc>
                <a:spcPct val="90000"/>
              </a:lnSpc>
              <a:spcBef>
                <a:spcPts val="750"/>
              </a:spcBef>
              <a:buNone/>
              <a:defRPr sz="2100" b="1" i="0" kern="1200" cap="all" baseline="0">
                <a:solidFill>
                  <a:srgbClr val="FFFFFF"/>
                </a:solidFill>
                <a:latin typeface="Saira SemiBold" pitchFamily="2" charset="77"/>
                <a:ea typeface="Verdana" panose="020B0604030504040204" pitchFamily="34" charset="0"/>
                <a:cs typeface="Verdana" panose="020B0604030504040204" pitchFamily="34" charset="0"/>
              </a:defRPr>
            </a:lvl1pPr>
          </a:lstStyle>
          <a:p>
            <a:r>
              <a:rPr lang="en-IN" sz="2000" dirty="0">
                <a:effectLst/>
                <a:latin typeface="Aptos" panose="020B0004020202020204" pitchFamily="34" charset="0"/>
              </a:rPr>
              <a:t>Image Classification with NAQSS and QNN</a:t>
            </a:r>
            <a:endParaRPr lang="de-DE" dirty="0"/>
          </a:p>
        </p:txBody>
      </p:sp>
      <p:pic>
        <p:nvPicPr>
          <p:cNvPr id="2" name="Picture 1">
            <a:extLst>
              <a:ext uri="{FF2B5EF4-FFF2-40B4-BE49-F238E27FC236}">
                <a16:creationId xmlns:a16="http://schemas.microsoft.com/office/drawing/2014/main" id="{24D14AD8-D913-8369-0FE9-8203C877A1F3}"/>
              </a:ext>
            </a:extLst>
          </p:cNvPr>
          <p:cNvPicPr>
            <a:picLocks noChangeAspect="1"/>
          </p:cNvPicPr>
          <p:nvPr/>
        </p:nvPicPr>
        <p:blipFill>
          <a:blip r:embed="rId4"/>
          <a:stretch>
            <a:fillRect/>
          </a:stretch>
        </p:blipFill>
        <p:spPr>
          <a:xfrm>
            <a:off x="292089" y="795005"/>
            <a:ext cx="6141962" cy="3915194"/>
          </a:xfrm>
          <a:prstGeom prst="rect">
            <a:avLst/>
          </a:prstGeom>
        </p:spPr>
      </p:pic>
      <p:sp>
        <p:nvSpPr>
          <p:cNvPr id="3" name="TextBox 2">
            <a:extLst>
              <a:ext uri="{FF2B5EF4-FFF2-40B4-BE49-F238E27FC236}">
                <a16:creationId xmlns:a16="http://schemas.microsoft.com/office/drawing/2014/main" id="{2AEE2839-0C13-07AF-7FD1-29C3E153B31E}"/>
              </a:ext>
            </a:extLst>
          </p:cNvPr>
          <p:cNvSpPr txBox="1"/>
          <p:nvPr/>
        </p:nvSpPr>
        <p:spPr>
          <a:xfrm>
            <a:off x="8555064" y="4773478"/>
            <a:ext cx="235962" cy="215444"/>
          </a:xfrm>
          <a:prstGeom prst="rect">
            <a:avLst/>
          </a:prstGeom>
          <a:noFill/>
        </p:spPr>
        <p:txBody>
          <a:bodyPr wrap="none" rtlCol="0">
            <a:spAutoFit/>
          </a:bodyPr>
          <a:lstStyle/>
          <a:p>
            <a:r>
              <a:rPr lang="en-US" sz="800" dirty="0"/>
              <a:t>9</a:t>
            </a:r>
          </a:p>
        </p:txBody>
      </p:sp>
    </p:spTree>
    <p:extLst>
      <p:ext uri="{BB962C8B-B14F-4D97-AF65-F5344CB8AC3E}">
        <p14:creationId xmlns:p14="http://schemas.microsoft.com/office/powerpoint/2010/main" val="31910821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2">
            <a:extLst>
              <a:ext uri="{FF2B5EF4-FFF2-40B4-BE49-F238E27FC236}">
                <a16:creationId xmlns:a16="http://schemas.microsoft.com/office/drawing/2014/main" id="{9F8A8235-F166-2849-B2A1-FCDB4B652E2D}"/>
              </a:ext>
            </a:extLst>
          </p:cNvPr>
          <p:cNvSpPr>
            <a:spLocks noGrp="1"/>
          </p:cNvSpPr>
          <p:nvPr/>
        </p:nvSpPr>
        <p:spPr>
          <a:xfrm>
            <a:off x="292090" y="365676"/>
            <a:ext cx="1235922" cy="360099"/>
          </a:xfrm>
          <a:prstGeom prst="rect">
            <a:avLst/>
          </a:prstGeom>
          <a:blipFill>
            <a:blip r:embed="rId2">
              <a:extLst>
                <a:ext uri="{96DAC541-7B7A-43D3-8B79-37D633B846F1}">
                  <asvg:svgBlip xmlns:asvg="http://schemas.microsoft.com/office/drawing/2016/SVG/main" r:embed="rId3"/>
                </a:ext>
              </a:extLst>
            </a:blip>
            <a:stretch>
              <a:fillRect/>
            </a:stretch>
          </a:blipFill>
        </p:spPr>
        <p:txBody>
          <a:bodyPr vert="horz" wrap="none" lIns="108000" tIns="396000" rIns="68580" bIns="34290" rtlCol="0" anchor="b">
            <a:noAutofit/>
          </a:bodyPr>
          <a:lstStyle>
            <a:lvl1pPr algn="l" defTabSz="685800" rtl="0" eaLnBrk="1" latinLnBrk="0" hangingPunct="1">
              <a:lnSpc>
                <a:spcPct val="90000"/>
              </a:lnSpc>
              <a:spcBef>
                <a:spcPts val="750"/>
              </a:spcBef>
              <a:buNone/>
              <a:defRPr sz="2100" b="1" i="0" kern="1200" cap="all" baseline="0">
                <a:solidFill>
                  <a:srgbClr val="FFFFFF"/>
                </a:solidFill>
                <a:latin typeface="Saira SemiBold" pitchFamily="2" charset="77"/>
                <a:ea typeface="Verdana" panose="020B0604030504040204" pitchFamily="34" charset="0"/>
                <a:cs typeface="Verdana" panose="020B0604030504040204" pitchFamily="34" charset="0"/>
              </a:defRPr>
            </a:lvl1pPr>
          </a:lstStyle>
          <a:p>
            <a:r>
              <a:rPr lang="en-IN" sz="2000" dirty="0">
                <a:effectLst/>
                <a:latin typeface="Aptos" panose="020B0004020202020204" pitchFamily="34" charset="0"/>
              </a:rPr>
              <a:t>Results</a:t>
            </a:r>
            <a:endParaRPr lang="de-DE" dirty="0"/>
          </a:p>
        </p:txBody>
      </p:sp>
      <p:pic>
        <p:nvPicPr>
          <p:cNvPr id="2" name="Picture 1">
            <a:extLst>
              <a:ext uri="{FF2B5EF4-FFF2-40B4-BE49-F238E27FC236}">
                <a16:creationId xmlns:a16="http://schemas.microsoft.com/office/drawing/2014/main" id="{59BF416A-D546-266A-79F4-F24E8D2CA2A1}"/>
              </a:ext>
            </a:extLst>
          </p:cNvPr>
          <p:cNvPicPr>
            <a:picLocks noChangeAspect="1"/>
          </p:cNvPicPr>
          <p:nvPr/>
        </p:nvPicPr>
        <p:blipFill>
          <a:blip r:embed="rId4"/>
          <a:stretch>
            <a:fillRect/>
          </a:stretch>
        </p:blipFill>
        <p:spPr>
          <a:xfrm>
            <a:off x="292090" y="825819"/>
            <a:ext cx="3143380" cy="1970532"/>
          </a:xfrm>
          <a:prstGeom prst="rect">
            <a:avLst/>
          </a:prstGeom>
        </p:spPr>
      </p:pic>
      <p:graphicFrame>
        <p:nvGraphicFramePr>
          <p:cNvPr id="3" name="Table 2">
            <a:extLst>
              <a:ext uri="{FF2B5EF4-FFF2-40B4-BE49-F238E27FC236}">
                <a16:creationId xmlns:a16="http://schemas.microsoft.com/office/drawing/2014/main" id="{568EC44B-1E89-1DBD-DA61-25029C6EC72E}"/>
              </a:ext>
            </a:extLst>
          </p:cNvPr>
          <p:cNvGraphicFramePr>
            <a:graphicFrameLocks noGrp="1"/>
          </p:cNvGraphicFramePr>
          <p:nvPr>
            <p:extLst>
              <p:ext uri="{D42A27DB-BD31-4B8C-83A1-F6EECF244321}">
                <p14:modId xmlns:p14="http://schemas.microsoft.com/office/powerpoint/2010/main" val="2766715043"/>
              </p:ext>
            </p:extLst>
          </p:nvPr>
        </p:nvGraphicFramePr>
        <p:xfrm>
          <a:off x="2344941" y="3340779"/>
          <a:ext cx="5917629" cy="1385976"/>
        </p:xfrm>
        <a:graphic>
          <a:graphicData uri="http://schemas.openxmlformats.org/drawingml/2006/table">
            <a:tbl>
              <a:tblPr firstRow="1" bandRow="1">
                <a:tableStyleId>{5C22544A-7EE6-4342-B048-85BDC9FD1C3A}</a:tableStyleId>
              </a:tblPr>
              <a:tblGrid>
                <a:gridCol w="1158240">
                  <a:extLst>
                    <a:ext uri="{9D8B030D-6E8A-4147-A177-3AD203B41FA5}">
                      <a16:colId xmlns:a16="http://schemas.microsoft.com/office/drawing/2014/main" val="4120149209"/>
                    </a:ext>
                  </a:extLst>
                </a:gridCol>
                <a:gridCol w="715709">
                  <a:extLst>
                    <a:ext uri="{9D8B030D-6E8A-4147-A177-3AD203B41FA5}">
                      <a16:colId xmlns:a16="http://schemas.microsoft.com/office/drawing/2014/main" val="1547319414"/>
                    </a:ext>
                  </a:extLst>
                </a:gridCol>
                <a:gridCol w="1168400">
                  <a:extLst>
                    <a:ext uri="{9D8B030D-6E8A-4147-A177-3AD203B41FA5}">
                      <a16:colId xmlns:a16="http://schemas.microsoft.com/office/drawing/2014/main" val="248815081"/>
                    </a:ext>
                  </a:extLst>
                </a:gridCol>
                <a:gridCol w="1341120">
                  <a:extLst>
                    <a:ext uri="{9D8B030D-6E8A-4147-A177-3AD203B41FA5}">
                      <a16:colId xmlns:a16="http://schemas.microsoft.com/office/drawing/2014/main" val="2064966467"/>
                    </a:ext>
                  </a:extLst>
                </a:gridCol>
                <a:gridCol w="1534160">
                  <a:extLst>
                    <a:ext uri="{9D8B030D-6E8A-4147-A177-3AD203B41FA5}">
                      <a16:colId xmlns:a16="http://schemas.microsoft.com/office/drawing/2014/main" val="2913453776"/>
                    </a:ext>
                  </a:extLst>
                </a:gridCol>
              </a:tblGrid>
              <a:tr h="622586">
                <a:tc>
                  <a:txBody>
                    <a:bodyPr/>
                    <a:lstStyle/>
                    <a:p>
                      <a:pPr algn="ctr"/>
                      <a:r>
                        <a:rPr lang="en-US" sz="1400" b="0" dirty="0"/>
                        <a:t>Model</a:t>
                      </a:r>
                    </a:p>
                  </a:txBody>
                  <a:tcPr/>
                </a:tc>
                <a:tc>
                  <a:txBody>
                    <a:bodyPr/>
                    <a:lstStyle/>
                    <a:p>
                      <a:pPr algn="ctr"/>
                      <a:r>
                        <a:rPr lang="en-US" sz="1400" b="0" dirty="0"/>
                        <a:t>Image</a:t>
                      </a:r>
                    </a:p>
                    <a:p>
                      <a:pPr algn="ctr"/>
                      <a:r>
                        <a:rPr lang="en-US" sz="1400" b="0" dirty="0"/>
                        <a:t>Size</a:t>
                      </a:r>
                    </a:p>
                  </a:txBody>
                  <a:tcPr/>
                </a:tc>
                <a:tc>
                  <a:txBody>
                    <a:bodyPr/>
                    <a:lstStyle/>
                    <a:p>
                      <a:pPr algn="ctr"/>
                      <a:r>
                        <a:rPr lang="en-US" sz="1400" b="0" dirty="0"/>
                        <a:t>Epochs</a:t>
                      </a:r>
                    </a:p>
                  </a:txBody>
                  <a:tcPr/>
                </a:tc>
                <a:tc>
                  <a:txBody>
                    <a:bodyPr/>
                    <a:lstStyle/>
                    <a:p>
                      <a:pPr algn="ctr"/>
                      <a:r>
                        <a:rPr lang="en-US" sz="1400" b="0" dirty="0"/>
                        <a:t>Parameters</a:t>
                      </a:r>
                    </a:p>
                  </a:txBody>
                  <a:tcPr/>
                </a:tc>
                <a:tc>
                  <a:txBody>
                    <a:bodyPr/>
                    <a:lstStyle/>
                    <a:p>
                      <a:pPr algn="ctr"/>
                      <a:r>
                        <a:rPr lang="en-US" sz="1400" b="0" dirty="0"/>
                        <a:t>Accuracy</a:t>
                      </a:r>
                    </a:p>
                  </a:txBody>
                  <a:tcPr/>
                </a:tc>
                <a:extLst>
                  <a:ext uri="{0D108BD9-81ED-4DB2-BD59-A6C34878D82A}">
                    <a16:rowId xmlns:a16="http://schemas.microsoft.com/office/drawing/2014/main" val="2045699483"/>
                  </a:ext>
                </a:extLst>
              </a:tr>
              <a:tr h="381695">
                <a:tc>
                  <a:txBody>
                    <a:bodyPr/>
                    <a:lstStyle/>
                    <a:p>
                      <a:pPr algn="ctr"/>
                      <a:r>
                        <a:rPr lang="en-US" sz="1400" dirty="0"/>
                        <a:t>Quantum</a:t>
                      </a:r>
                    </a:p>
                  </a:txBody>
                  <a:tcPr/>
                </a:tc>
                <a:tc>
                  <a:txBody>
                    <a:bodyPr/>
                    <a:lstStyle/>
                    <a:p>
                      <a:pPr algn="ctr"/>
                      <a:r>
                        <a:rPr lang="en-US" sz="1400" dirty="0"/>
                        <a:t>2x2</a:t>
                      </a:r>
                    </a:p>
                  </a:txBody>
                  <a:tcPr/>
                </a:tc>
                <a:tc>
                  <a:txBody>
                    <a:bodyPr/>
                    <a:lstStyle/>
                    <a:p>
                      <a:pPr algn="ctr"/>
                      <a:r>
                        <a:rPr lang="en-US" sz="1400" dirty="0"/>
                        <a:t>10</a:t>
                      </a:r>
                    </a:p>
                  </a:txBody>
                  <a:tcPr/>
                </a:tc>
                <a:tc>
                  <a:txBody>
                    <a:bodyPr/>
                    <a:lstStyle/>
                    <a:p>
                      <a:pPr algn="ctr"/>
                      <a:r>
                        <a:rPr lang="en-US" sz="1400" dirty="0"/>
                        <a:t>90</a:t>
                      </a:r>
                    </a:p>
                  </a:txBody>
                  <a:tcPr/>
                </a:tc>
                <a:tc>
                  <a:txBody>
                    <a:bodyPr/>
                    <a:lstStyle/>
                    <a:p>
                      <a:pPr algn="ctr"/>
                      <a:r>
                        <a:rPr lang="en-US" sz="1400" dirty="0"/>
                        <a:t>51%</a:t>
                      </a:r>
                    </a:p>
                  </a:txBody>
                  <a:tcPr/>
                </a:tc>
                <a:extLst>
                  <a:ext uri="{0D108BD9-81ED-4DB2-BD59-A6C34878D82A}">
                    <a16:rowId xmlns:a16="http://schemas.microsoft.com/office/drawing/2014/main" val="3181139405"/>
                  </a:ext>
                </a:extLst>
              </a:tr>
              <a:tr h="381695">
                <a:tc>
                  <a:txBody>
                    <a:bodyPr/>
                    <a:lstStyle/>
                    <a:p>
                      <a:pPr algn="ctr"/>
                      <a:r>
                        <a:rPr lang="en-US" sz="1400" dirty="0"/>
                        <a:t>Quantum</a:t>
                      </a:r>
                    </a:p>
                  </a:txBody>
                  <a:tcPr/>
                </a:tc>
                <a:tc>
                  <a:txBody>
                    <a:bodyPr/>
                    <a:lstStyle/>
                    <a:p>
                      <a:pPr algn="ctr"/>
                      <a:r>
                        <a:rPr lang="en-US" sz="1400" dirty="0"/>
                        <a:t>4x4</a:t>
                      </a:r>
                    </a:p>
                  </a:txBody>
                  <a:tcPr/>
                </a:tc>
                <a:tc>
                  <a:txBody>
                    <a:bodyPr/>
                    <a:lstStyle/>
                    <a:p>
                      <a:pPr algn="ctr"/>
                      <a:r>
                        <a:rPr lang="en-US" sz="1400" dirty="0"/>
                        <a:t>10</a:t>
                      </a:r>
                    </a:p>
                  </a:txBody>
                  <a:tcPr/>
                </a:tc>
                <a:tc>
                  <a:txBody>
                    <a:bodyPr/>
                    <a:lstStyle/>
                    <a:p>
                      <a:pPr algn="ctr"/>
                      <a:r>
                        <a:rPr lang="en-US" sz="1400" dirty="0"/>
                        <a:t>70</a:t>
                      </a:r>
                    </a:p>
                  </a:txBody>
                  <a:tcPr/>
                </a:tc>
                <a:tc>
                  <a:txBody>
                    <a:bodyPr/>
                    <a:lstStyle/>
                    <a:p>
                      <a:pPr algn="ctr"/>
                      <a:r>
                        <a:rPr lang="en-US" sz="1400" dirty="0"/>
                        <a:t>64.5%</a:t>
                      </a:r>
                    </a:p>
                  </a:txBody>
                  <a:tcPr/>
                </a:tc>
                <a:extLst>
                  <a:ext uri="{0D108BD9-81ED-4DB2-BD59-A6C34878D82A}">
                    <a16:rowId xmlns:a16="http://schemas.microsoft.com/office/drawing/2014/main" val="891218967"/>
                  </a:ext>
                </a:extLst>
              </a:tr>
            </a:tbl>
          </a:graphicData>
        </a:graphic>
      </p:graphicFrame>
      <p:pic>
        <p:nvPicPr>
          <p:cNvPr id="7" name="Picture 6">
            <a:extLst>
              <a:ext uri="{FF2B5EF4-FFF2-40B4-BE49-F238E27FC236}">
                <a16:creationId xmlns:a16="http://schemas.microsoft.com/office/drawing/2014/main" id="{39FCDA45-CC09-0FD6-94D3-862DE2926C3F}"/>
              </a:ext>
            </a:extLst>
          </p:cNvPr>
          <p:cNvPicPr>
            <a:picLocks noChangeAspect="1"/>
          </p:cNvPicPr>
          <p:nvPr/>
        </p:nvPicPr>
        <p:blipFill>
          <a:blip r:embed="rId5"/>
          <a:stretch>
            <a:fillRect/>
          </a:stretch>
        </p:blipFill>
        <p:spPr>
          <a:xfrm>
            <a:off x="6206689" y="722780"/>
            <a:ext cx="2404797" cy="2037519"/>
          </a:xfrm>
          <a:prstGeom prst="rect">
            <a:avLst/>
          </a:prstGeom>
        </p:spPr>
      </p:pic>
      <p:pic>
        <p:nvPicPr>
          <p:cNvPr id="9" name="Picture 8">
            <a:extLst>
              <a:ext uri="{FF2B5EF4-FFF2-40B4-BE49-F238E27FC236}">
                <a16:creationId xmlns:a16="http://schemas.microsoft.com/office/drawing/2014/main" id="{2A961654-5BF5-DDCF-F772-C5643EB17EC5}"/>
              </a:ext>
            </a:extLst>
          </p:cNvPr>
          <p:cNvPicPr>
            <a:picLocks noChangeAspect="1"/>
          </p:cNvPicPr>
          <p:nvPr/>
        </p:nvPicPr>
        <p:blipFill>
          <a:blip r:embed="rId6"/>
          <a:stretch>
            <a:fillRect/>
          </a:stretch>
        </p:blipFill>
        <p:spPr>
          <a:xfrm>
            <a:off x="3675573" y="725775"/>
            <a:ext cx="2291013" cy="2034524"/>
          </a:xfrm>
          <a:prstGeom prst="rect">
            <a:avLst/>
          </a:prstGeom>
        </p:spPr>
      </p:pic>
      <p:sp>
        <p:nvSpPr>
          <p:cNvPr id="10" name="TextBox 9">
            <a:extLst>
              <a:ext uri="{FF2B5EF4-FFF2-40B4-BE49-F238E27FC236}">
                <a16:creationId xmlns:a16="http://schemas.microsoft.com/office/drawing/2014/main" id="{66F1A9F8-2A09-5180-83DA-BE30619317F7}"/>
              </a:ext>
            </a:extLst>
          </p:cNvPr>
          <p:cNvSpPr txBox="1"/>
          <p:nvPr/>
        </p:nvSpPr>
        <p:spPr>
          <a:xfrm>
            <a:off x="4354380" y="2702622"/>
            <a:ext cx="933397" cy="307777"/>
          </a:xfrm>
          <a:prstGeom prst="rect">
            <a:avLst/>
          </a:prstGeom>
          <a:noFill/>
        </p:spPr>
        <p:txBody>
          <a:bodyPr wrap="none" rtlCol="0">
            <a:spAutoFit/>
          </a:bodyPr>
          <a:lstStyle/>
          <a:p>
            <a:r>
              <a:rPr lang="en-US" dirty="0"/>
              <a:t>2x2 Image</a:t>
            </a:r>
          </a:p>
        </p:txBody>
      </p:sp>
      <p:sp>
        <p:nvSpPr>
          <p:cNvPr id="11" name="TextBox 10">
            <a:extLst>
              <a:ext uri="{FF2B5EF4-FFF2-40B4-BE49-F238E27FC236}">
                <a16:creationId xmlns:a16="http://schemas.microsoft.com/office/drawing/2014/main" id="{29BBBF51-9DE2-0759-D991-163B18F9A3A4}"/>
              </a:ext>
            </a:extLst>
          </p:cNvPr>
          <p:cNvSpPr txBox="1"/>
          <p:nvPr/>
        </p:nvSpPr>
        <p:spPr>
          <a:xfrm>
            <a:off x="6942388" y="2724965"/>
            <a:ext cx="933397" cy="307777"/>
          </a:xfrm>
          <a:prstGeom prst="rect">
            <a:avLst/>
          </a:prstGeom>
          <a:noFill/>
        </p:spPr>
        <p:txBody>
          <a:bodyPr wrap="none" rtlCol="0">
            <a:spAutoFit/>
          </a:bodyPr>
          <a:lstStyle/>
          <a:p>
            <a:r>
              <a:rPr lang="en-US" dirty="0"/>
              <a:t>4x4 Image</a:t>
            </a:r>
          </a:p>
        </p:txBody>
      </p:sp>
      <p:sp>
        <p:nvSpPr>
          <p:cNvPr id="4" name="TextBox 3">
            <a:extLst>
              <a:ext uri="{FF2B5EF4-FFF2-40B4-BE49-F238E27FC236}">
                <a16:creationId xmlns:a16="http://schemas.microsoft.com/office/drawing/2014/main" id="{70414E6F-3A96-55EC-A622-CE9A085D06EC}"/>
              </a:ext>
            </a:extLst>
          </p:cNvPr>
          <p:cNvSpPr txBox="1"/>
          <p:nvPr/>
        </p:nvSpPr>
        <p:spPr>
          <a:xfrm>
            <a:off x="8555064" y="4773478"/>
            <a:ext cx="287258" cy="215444"/>
          </a:xfrm>
          <a:prstGeom prst="rect">
            <a:avLst/>
          </a:prstGeom>
          <a:noFill/>
        </p:spPr>
        <p:txBody>
          <a:bodyPr wrap="none" rtlCol="0">
            <a:spAutoFit/>
          </a:bodyPr>
          <a:lstStyle/>
          <a:p>
            <a:r>
              <a:rPr lang="en-US" sz="800" dirty="0"/>
              <a:t>10</a:t>
            </a:r>
          </a:p>
        </p:txBody>
      </p:sp>
    </p:spTree>
    <p:extLst>
      <p:ext uri="{BB962C8B-B14F-4D97-AF65-F5344CB8AC3E}">
        <p14:creationId xmlns:p14="http://schemas.microsoft.com/office/powerpoint/2010/main" val="20786894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rotWithShape="1">
          <a:blip r:embed="rId2" cstate="print">
            <a:extLst>
              <a:ext uri="{28A0092B-C50C-407E-A947-70E740481C1C}">
                <a14:useLocalDpi xmlns:a14="http://schemas.microsoft.com/office/drawing/2010/main" val="0"/>
              </a:ext>
            </a:extLst>
          </a:blip>
          <a:srcRect t="11714" b="17429"/>
          <a:stretch/>
        </p:blipFill>
        <p:spPr>
          <a:xfrm>
            <a:off x="0" y="5024"/>
            <a:ext cx="9144000" cy="4321170"/>
          </a:xfrm>
          <a:prstGeom prst="rect">
            <a:avLst/>
          </a:prstGeom>
        </p:spPr>
      </p:pic>
      <p:sp>
        <p:nvSpPr>
          <p:cNvPr id="7" name="Rechteck 6">
            <a:extLst>
              <a:ext uri="{FF2B5EF4-FFF2-40B4-BE49-F238E27FC236}">
                <a16:creationId xmlns:a16="http://schemas.microsoft.com/office/drawing/2014/main" id="{D73EC51E-1645-D24A-B4CF-F179B9AE28EB}"/>
              </a:ext>
            </a:extLst>
          </p:cNvPr>
          <p:cNvSpPr/>
          <p:nvPr/>
        </p:nvSpPr>
        <p:spPr>
          <a:xfrm>
            <a:off x="0" y="-183"/>
            <a:ext cx="9144000" cy="4326377"/>
          </a:xfrm>
          <a:prstGeom prst="rect">
            <a:avLst/>
          </a:prstGeom>
          <a:solidFill>
            <a:srgbClr val="1A4273">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de-DE"/>
          </a:p>
        </p:txBody>
      </p:sp>
      <p:sp>
        <p:nvSpPr>
          <p:cNvPr id="3" name="Titel 2">
            <a:extLst>
              <a:ext uri="{FF2B5EF4-FFF2-40B4-BE49-F238E27FC236}">
                <a16:creationId xmlns:a16="http://schemas.microsoft.com/office/drawing/2014/main" id="{D691E2EE-C8F6-884E-840C-A73D54D878F7}"/>
              </a:ext>
            </a:extLst>
          </p:cNvPr>
          <p:cNvSpPr>
            <a:spLocks noGrp="1"/>
          </p:cNvSpPr>
          <p:nvPr>
            <p:ph type="ctrTitle"/>
          </p:nvPr>
        </p:nvSpPr>
        <p:spPr>
          <a:xfrm>
            <a:off x="386954" y="565265"/>
            <a:ext cx="2830071" cy="496686"/>
          </a:xfrm>
        </p:spPr>
        <p:txBody>
          <a:bodyPr/>
          <a:lstStyle/>
          <a:p>
            <a:r>
              <a:rPr lang="de-DE" sz="3200" dirty="0"/>
              <a:t>Vielen Dank</a:t>
            </a:r>
          </a:p>
        </p:txBody>
      </p:sp>
      <p:sp>
        <p:nvSpPr>
          <p:cNvPr id="4" name="Untertitel 3">
            <a:extLst>
              <a:ext uri="{FF2B5EF4-FFF2-40B4-BE49-F238E27FC236}">
                <a16:creationId xmlns:a16="http://schemas.microsoft.com/office/drawing/2014/main" id="{C7A79D2C-44BC-9844-AE4A-9B2A4BF21586}"/>
              </a:ext>
            </a:extLst>
          </p:cNvPr>
          <p:cNvSpPr>
            <a:spLocks noGrp="1"/>
          </p:cNvSpPr>
          <p:nvPr>
            <p:ph type="subTitle" idx="1"/>
          </p:nvPr>
        </p:nvSpPr>
        <p:spPr>
          <a:xfrm>
            <a:off x="278889" y="2163005"/>
            <a:ext cx="8327153" cy="1918544"/>
          </a:xfrm>
        </p:spPr>
        <p:txBody>
          <a:bodyPr>
            <a:normAutofit lnSpcReduction="10000"/>
          </a:bodyPr>
          <a:lstStyle/>
          <a:p>
            <a:r>
              <a:rPr lang="en-US" dirty="0"/>
              <a:t>Contact: </a:t>
            </a:r>
          </a:p>
          <a:p>
            <a:endParaRPr lang="en-US" sz="1800" dirty="0">
              <a:hlinkClick r:id="rId3"/>
            </a:endParaRPr>
          </a:p>
          <a:p>
            <a:r>
              <a:rPr lang="en-US" sz="1500" b="0" cap="none" dirty="0">
                <a:latin typeface="Aptos" panose="020B0004020202020204" pitchFamily="34" charset="0"/>
                <a:hlinkClick r:id="rId4">
                  <a:extLst>
                    <a:ext uri="{A12FA001-AC4F-418D-AE19-62706E023703}">
                      <ahyp:hlinkClr xmlns:ahyp="http://schemas.microsoft.com/office/drawing/2018/hyperlinkcolor" val="tx"/>
                    </a:ext>
                  </a:extLst>
                </a:hlinkClick>
              </a:rPr>
              <a:t>digvijaysinh.ajarerekar@stud.th-deg.de</a:t>
            </a:r>
            <a:endParaRPr lang="en-US" sz="1500" b="0" cap="none" dirty="0">
              <a:latin typeface="Aptos" panose="020B0004020202020204" pitchFamily="34" charset="0"/>
            </a:endParaRPr>
          </a:p>
          <a:p>
            <a:r>
              <a:rPr lang="en-US" sz="1500" b="0" cap="none" dirty="0">
                <a:latin typeface="Aptos" panose="020B0004020202020204" pitchFamily="34" charset="0"/>
                <a:hlinkClick r:id="rId5">
                  <a:extLst>
                    <a:ext uri="{A12FA001-AC4F-418D-AE19-62706E023703}">
                      <ahyp:hlinkClr xmlns:ahyp="http://schemas.microsoft.com/office/drawing/2018/hyperlinkcolor" val="tx"/>
                    </a:ext>
                  </a:extLst>
                </a:hlinkClick>
              </a:rPr>
              <a:t>suhaib.al-rousan@stud.th-deg.de</a:t>
            </a:r>
            <a:endParaRPr lang="en-US" sz="1500" b="0" cap="none" dirty="0">
              <a:solidFill>
                <a:srgbClr val="0563C1"/>
              </a:solidFill>
              <a:latin typeface="Aptos" panose="020B0004020202020204" pitchFamily="34" charset="0"/>
              <a:hlinkClick r:id="rId3">
                <a:extLst>
                  <a:ext uri="{A12FA001-AC4F-418D-AE19-62706E023703}">
                    <ahyp:hlinkClr xmlns:ahyp="http://schemas.microsoft.com/office/drawing/2018/hyperlinkcolor" val="tx"/>
                  </a:ext>
                </a:extLst>
              </a:hlinkClick>
            </a:endParaRPr>
          </a:p>
          <a:p>
            <a:r>
              <a:rPr lang="en-US" sz="1500" b="0" cap="none" dirty="0">
                <a:latin typeface="Aptos" panose="020B0004020202020204" pitchFamily="34" charset="0"/>
                <a:hlinkClick r:id="rId3">
                  <a:extLst>
                    <a:ext uri="{A12FA001-AC4F-418D-AE19-62706E023703}">
                      <ahyp:hlinkClr xmlns:ahyp="http://schemas.microsoft.com/office/drawing/2018/hyperlinkcolor" val="tx"/>
                    </a:ext>
                  </a:extLst>
                </a:hlinkClick>
              </a:rPr>
              <a:t>helena.liebelt@th-deg.de</a:t>
            </a:r>
            <a:endParaRPr lang="en-US" sz="1500" b="0" cap="none" dirty="0">
              <a:latin typeface="Aptos" panose="020B0004020202020204" pitchFamily="34" charset="0"/>
            </a:endParaRPr>
          </a:p>
          <a:p>
            <a:r>
              <a:rPr lang="en-US" sz="1500" b="0" cap="none" dirty="0">
                <a:latin typeface="Aptos" panose="020B0004020202020204" pitchFamily="34" charset="0"/>
                <a:hlinkClick r:id="rId6">
                  <a:extLst>
                    <a:ext uri="{A12FA001-AC4F-418D-AE19-62706E023703}">
                      <ahyp:hlinkClr xmlns:ahyp="http://schemas.microsoft.com/office/drawing/2018/hyperlinkcolor" val="tx"/>
                    </a:ext>
                  </a:extLst>
                </a:hlinkClick>
              </a:rPr>
              <a:t>rui.li@th-deg.de</a:t>
            </a:r>
            <a:endParaRPr lang="en-US" sz="1500" b="0" cap="none" dirty="0">
              <a:latin typeface="Aptos" panose="020B0004020202020204" pitchFamily="34" charset="0"/>
            </a:endParaRPr>
          </a:p>
        </p:txBody>
      </p:sp>
      <p:sp>
        <p:nvSpPr>
          <p:cNvPr id="2" name="TextBox 1">
            <a:extLst>
              <a:ext uri="{FF2B5EF4-FFF2-40B4-BE49-F238E27FC236}">
                <a16:creationId xmlns:a16="http://schemas.microsoft.com/office/drawing/2014/main" id="{0F2EE7C8-4F59-DFBE-5E59-D662A6EA7279}"/>
              </a:ext>
            </a:extLst>
          </p:cNvPr>
          <p:cNvSpPr txBox="1"/>
          <p:nvPr/>
        </p:nvSpPr>
        <p:spPr>
          <a:xfrm>
            <a:off x="8555064" y="4773478"/>
            <a:ext cx="287258" cy="215444"/>
          </a:xfrm>
          <a:prstGeom prst="rect">
            <a:avLst/>
          </a:prstGeom>
          <a:noFill/>
        </p:spPr>
        <p:txBody>
          <a:bodyPr wrap="none" rtlCol="0">
            <a:spAutoFit/>
          </a:bodyPr>
          <a:lstStyle/>
          <a:p>
            <a:r>
              <a:rPr lang="en-US" sz="800" dirty="0"/>
              <a:t>11</a:t>
            </a:r>
          </a:p>
        </p:txBody>
      </p:sp>
    </p:spTree>
    <p:extLst>
      <p:ext uri="{BB962C8B-B14F-4D97-AF65-F5344CB8AC3E}">
        <p14:creationId xmlns:p14="http://schemas.microsoft.com/office/powerpoint/2010/main" val="3303270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2">
            <a:extLst>
              <a:ext uri="{FF2B5EF4-FFF2-40B4-BE49-F238E27FC236}">
                <a16:creationId xmlns:a16="http://schemas.microsoft.com/office/drawing/2014/main" id="{9F8A8235-F166-2849-B2A1-FCDB4B652E2D}"/>
              </a:ext>
            </a:extLst>
          </p:cNvPr>
          <p:cNvSpPr>
            <a:spLocks noGrp="1"/>
          </p:cNvSpPr>
          <p:nvPr/>
        </p:nvSpPr>
        <p:spPr>
          <a:xfrm>
            <a:off x="292089" y="365676"/>
            <a:ext cx="1587511" cy="360099"/>
          </a:xfrm>
          <a:prstGeom prst="rect">
            <a:avLst/>
          </a:prstGeom>
          <a:blipFill>
            <a:blip r:embed="rId2">
              <a:extLst>
                <a:ext uri="{96DAC541-7B7A-43D3-8B79-37D633B846F1}">
                  <asvg:svgBlip xmlns:asvg="http://schemas.microsoft.com/office/drawing/2016/SVG/main" r:embed="rId3"/>
                </a:ext>
              </a:extLst>
            </a:blip>
            <a:stretch>
              <a:fillRect/>
            </a:stretch>
          </a:blipFill>
        </p:spPr>
        <p:txBody>
          <a:bodyPr vert="horz" wrap="none" lIns="108000" tIns="396000" rIns="68580" bIns="34290" rtlCol="0" anchor="b">
            <a:noAutofit/>
          </a:bodyPr>
          <a:lstStyle>
            <a:lvl1pPr algn="l" defTabSz="685800" rtl="0" eaLnBrk="1" latinLnBrk="0" hangingPunct="1">
              <a:lnSpc>
                <a:spcPct val="90000"/>
              </a:lnSpc>
              <a:spcBef>
                <a:spcPts val="750"/>
              </a:spcBef>
              <a:buNone/>
              <a:defRPr sz="2100" b="1" i="0" kern="1200" cap="all" baseline="0">
                <a:solidFill>
                  <a:srgbClr val="FFFFFF"/>
                </a:solidFill>
                <a:latin typeface="Saira SemiBold" pitchFamily="2" charset="77"/>
                <a:ea typeface="Verdana" panose="020B0604030504040204" pitchFamily="34" charset="0"/>
                <a:cs typeface="Verdana" panose="020B0604030504040204" pitchFamily="34" charset="0"/>
              </a:defRPr>
            </a:lvl1pPr>
          </a:lstStyle>
          <a:p>
            <a:r>
              <a:rPr lang="de-DE" dirty="0"/>
              <a:t>Contents</a:t>
            </a:r>
          </a:p>
        </p:txBody>
      </p:sp>
      <p:sp>
        <p:nvSpPr>
          <p:cNvPr id="13" name="TextBox 12">
            <a:extLst>
              <a:ext uri="{FF2B5EF4-FFF2-40B4-BE49-F238E27FC236}">
                <a16:creationId xmlns:a16="http://schemas.microsoft.com/office/drawing/2014/main" id="{2C8BA8EF-D414-5650-DC15-9BE740EDA6B9}"/>
              </a:ext>
            </a:extLst>
          </p:cNvPr>
          <p:cNvSpPr txBox="1"/>
          <p:nvPr/>
        </p:nvSpPr>
        <p:spPr>
          <a:xfrm>
            <a:off x="292089" y="725775"/>
            <a:ext cx="6097384" cy="1815882"/>
          </a:xfrm>
          <a:prstGeom prst="rect">
            <a:avLst/>
          </a:prstGeom>
          <a:noFill/>
        </p:spPr>
        <p:txBody>
          <a:bodyPr wrap="square">
            <a:spAutoFit/>
          </a:bodyPr>
          <a:lstStyle/>
          <a:p>
            <a:endParaRPr lang="en-IN" sz="1600" dirty="0">
              <a:solidFill>
                <a:srgbClr val="181818"/>
              </a:solidFill>
              <a:effectLst/>
              <a:latin typeface="Aptos" panose="020B0004020202020204" pitchFamily="34" charset="0"/>
            </a:endParaRPr>
          </a:p>
          <a:p>
            <a:pPr marL="285750" indent="-285750">
              <a:buFontTx/>
              <a:buChar char="-"/>
            </a:pPr>
            <a:r>
              <a:rPr lang="en-IN" sz="1600" dirty="0">
                <a:solidFill>
                  <a:srgbClr val="181818"/>
                </a:solidFill>
                <a:latin typeface="Aptos" panose="020B0004020202020204" pitchFamily="34" charset="0"/>
              </a:rPr>
              <a:t>Introduction</a:t>
            </a:r>
            <a:endParaRPr lang="en-IN" sz="1600" dirty="0">
              <a:solidFill>
                <a:srgbClr val="181818"/>
              </a:solidFill>
              <a:effectLst/>
              <a:latin typeface="Aptos" panose="020B0004020202020204" pitchFamily="34" charset="0"/>
            </a:endParaRPr>
          </a:p>
          <a:p>
            <a:pPr marL="285750" indent="-285750">
              <a:buFontTx/>
              <a:buChar char="-"/>
            </a:pPr>
            <a:r>
              <a:rPr lang="en-IN" sz="1600" dirty="0">
                <a:solidFill>
                  <a:srgbClr val="181818"/>
                </a:solidFill>
                <a:latin typeface="Aptos" panose="020B0004020202020204" pitchFamily="34" charset="0"/>
              </a:rPr>
              <a:t>Quantum in Fake Art</a:t>
            </a:r>
            <a:r>
              <a:rPr lang="en-IN" sz="1600" dirty="0">
                <a:solidFill>
                  <a:srgbClr val="181818"/>
                </a:solidFill>
                <a:effectLst/>
                <a:latin typeface="Aptos" panose="020B0004020202020204" pitchFamily="34" charset="0"/>
              </a:rPr>
              <a:t> </a:t>
            </a:r>
          </a:p>
          <a:p>
            <a:pPr marL="285750" indent="-285750">
              <a:buFontTx/>
              <a:buChar char="-"/>
            </a:pPr>
            <a:r>
              <a:rPr lang="en-IN" sz="1600" dirty="0">
                <a:solidFill>
                  <a:srgbClr val="181818"/>
                </a:solidFill>
                <a:latin typeface="Aptos" panose="020B0004020202020204" pitchFamily="34" charset="0"/>
              </a:rPr>
              <a:t>Quantum Machine Learning</a:t>
            </a:r>
          </a:p>
          <a:p>
            <a:pPr marL="285750" indent="-285750">
              <a:buFontTx/>
              <a:buChar char="-"/>
            </a:pPr>
            <a:r>
              <a:rPr lang="en-IN" sz="1600" dirty="0">
                <a:solidFill>
                  <a:srgbClr val="181818"/>
                </a:solidFill>
                <a:effectLst/>
                <a:latin typeface="Aptos" panose="020B0004020202020204" pitchFamily="34" charset="0"/>
              </a:rPr>
              <a:t>Quantum Image Representation</a:t>
            </a:r>
          </a:p>
          <a:p>
            <a:pPr marL="285750" indent="-285750">
              <a:buFontTx/>
              <a:buChar char="-"/>
            </a:pPr>
            <a:r>
              <a:rPr lang="en-IN" sz="1600" dirty="0">
                <a:solidFill>
                  <a:srgbClr val="181818"/>
                </a:solidFill>
                <a:effectLst/>
                <a:latin typeface="Aptos" panose="020B0004020202020204" pitchFamily="34" charset="0"/>
              </a:rPr>
              <a:t>Implementation</a:t>
            </a:r>
          </a:p>
          <a:p>
            <a:pPr marL="285750" indent="-285750">
              <a:buFontTx/>
              <a:buChar char="-"/>
            </a:pPr>
            <a:r>
              <a:rPr lang="en-IN" sz="1600" dirty="0">
                <a:solidFill>
                  <a:srgbClr val="181818"/>
                </a:solidFill>
                <a:latin typeface="Aptos" panose="020B0004020202020204" pitchFamily="34" charset="0"/>
              </a:rPr>
              <a:t>Results</a:t>
            </a:r>
            <a:endParaRPr lang="en-IN" sz="1600" dirty="0">
              <a:solidFill>
                <a:srgbClr val="181818"/>
              </a:solidFill>
              <a:effectLst/>
              <a:latin typeface="Aptos" panose="020B0004020202020204" pitchFamily="34" charset="0"/>
            </a:endParaRPr>
          </a:p>
        </p:txBody>
      </p:sp>
      <p:sp>
        <p:nvSpPr>
          <p:cNvPr id="2" name="TextBox 1">
            <a:extLst>
              <a:ext uri="{FF2B5EF4-FFF2-40B4-BE49-F238E27FC236}">
                <a16:creationId xmlns:a16="http://schemas.microsoft.com/office/drawing/2014/main" id="{68016BD2-2DE9-B024-2427-11EB8E57545C}"/>
              </a:ext>
            </a:extLst>
          </p:cNvPr>
          <p:cNvSpPr txBox="1"/>
          <p:nvPr/>
        </p:nvSpPr>
        <p:spPr>
          <a:xfrm>
            <a:off x="8555064" y="4773478"/>
            <a:ext cx="235962" cy="215444"/>
          </a:xfrm>
          <a:prstGeom prst="rect">
            <a:avLst/>
          </a:prstGeom>
          <a:noFill/>
        </p:spPr>
        <p:txBody>
          <a:bodyPr wrap="none" rtlCol="0">
            <a:spAutoFit/>
          </a:bodyPr>
          <a:lstStyle/>
          <a:p>
            <a:r>
              <a:rPr lang="en-US" sz="800" dirty="0"/>
              <a:t>1</a:t>
            </a:r>
          </a:p>
        </p:txBody>
      </p:sp>
    </p:spTree>
    <p:extLst>
      <p:ext uri="{BB962C8B-B14F-4D97-AF65-F5344CB8AC3E}">
        <p14:creationId xmlns:p14="http://schemas.microsoft.com/office/powerpoint/2010/main" val="504008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Untertitel 4">
            <a:extLst>
              <a:ext uri="{FF2B5EF4-FFF2-40B4-BE49-F238E27FC236}">
                <a16:creationId xmlns:a16="http://schemas.microsoft.com/office/drawing/2014/main" id="{2BC23F9E-B6E3-E145-A7B6-37A19A95963F}"/>
              </a:ext>
            </a:extLst>
          </p:cNvPr>
          <p:cNvSpPr>
            <a:spLocks noGrp="1"/>
          </p:cNvSpPr>
          <p:nvPr>
            <p:ph type="subTitle" idx="4294967295"/>
          </p:nvPr>
        </p:nvSpPr>
        <p:spPr>
          <a:xfrm>
            <a:off x="387350" y="774700"/>
            <a:ext cx="8367713" cy="368300"/>
          </a:xfrm>
        </p:spPr>
        <p:txBody>
          <a:bodyPr/>
          <a:lstStyle/>
          <a:p>
            <a:pPr marL="0" indent="0">
              <a:buNone/>
            </a:pPr>
            <a:r>
              <a:rPr lang="de-DE" dirty="0">
                <a:solidFill>
                  <a:schemeClr val="bg1"/>
                </a:solidFill>
                <a:latin typeface="Saira SemiBold" panose="00000700000000000000" pitchFamily="2" charset="0"/>
              </a:rPr>
              <a:t>ÜBER BAYERN</a:t>
            </a:r>
          </a:p>
        </p:txBody>
      </p:sp>
      <p:sp>
        <p:nvSpPr>
          <p:cNvPr id="9" name="Rechteck 8"/>
          <p:cNvSpPr/>
          <p:nvPr/>
        </p:nvSpPr>
        <p:spPr>
          <a:xfrm>
            <a:off x="0" y="6128"/>
            <a:ext cx="9144000" cy="4508090"/>
          </a:xfrm>
          <a:prstGeom prst="rect">
            <a:avLst/>
          </a:prstGeom>
          <a:solidFill>
            <a:srgbClr val="8EC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2">
            <a:extLst>
              <a:ext uri="{FF2B5EF4-FFF2-40B4-BE49-F238E27FC236}">
                <a16:creationId xmlns:a16="http://schemas.microsoft.com/office/drawing/2014/main" id="{AB24B4C3-6D2F-9D75-CB22-F490910907CE}"/>
              </a:ext>
            </a:extLst>
          </p:cNvPr>
          <p:cNvSpPr>
            <a:spLocks noGrp="1"/>
          </p:cNvSpPr>
          <p:nvPr/>
        </p:nvSpPr>
        <p:spPr>
          <a:xfrm>
            <a:off x="292089" y="365676"/>
            <a:ext cx="2678974" cy="360099"/>
          </a:xfrm>
          <a:prstGeom prst="rect">
            <a:avLst/>
          </a:prstGeom>
          <a:blipFill>
            <a:blip r:embed="rId2">
              <a:extLst>
                <a:ext uri="{96DAC541-7B7A-43D3-8B79-37D633B846F1}">
                  <asvg:svgBlip xmlns:asvg="http://schemas.microsoft.com/office/drawing/2016/SVG/main" r:embed="rId3"/>
                </a:ext>
              </a:extLst>
            </a:blip>
            <a:stretch>
              <a:fillRect/>
            </a:stretch>
          </a:blipFill>
        </p:spPr>
        <p:txBody>
          <a:bodyPr vert="horz" wrap="none" lIns="108000" tIns="396000" rIns="68580" bIns="34290" rtlCol="0" anchor="b">
            <a:noAutofit/>
          </a:bodyPr>
          <a:lstStyle>
            <a:lvl1pPr algn="l" defTabSz="685800" rtl="0" eaLnBrk="1" latinLnBrk="0" hangingPunct="1">
              <a:lnSpc>
                <a:spcPct val="90000"/>
              </a:lnSpc>
              <a:spcBef>
                <a:spcPts val="750"/>
              </a:spcBef>
              <a:buNone/>
              <a:defRPr sz="2100" b="1" i="0" kern="1200" cap="all" baseline="0">
                <a:solidFill>
                  <a:srgbClr val="FFFFFF"/>
                </a:solidFill>
                <a:latin typeface="Saira SemiBold" pitchFamily="2" charset="77"/>
                <a:ea typeface="Verdana" panose="020B0604030504040204" pitchFamily="34" charset="0"/>
                <a:cs typeface="Verdana" panose="020B0604030504040204" pitchFamily="34" charset="0"/>
              </a:defRPr>
            </a:lvl1pPr>
          </a:lstStyle>
          <a:p>
            <a:r>
              <a:rPr lang="de-DE" dirty="0"/>
              <a:t>Team</a:t>
            </a:r>
          </a:p>
        </p:txBody>
      </p:sp>
      <p:pic>
        <p:nvPicPr>
          <p:cNvPr id="3" name="Picture 2" descr="Profile photo of Prof. Dr. Helena Liebelt">
            <a:extLst>
              <a:ext uri="{FF2B5EF4-FFF2-40B4-BE49-F238E27FC236}">
                <a16:creationId xmlns:a16="http://schemas.microsoft.com/office/drawing/2014/main" id="{A50213FE-2A29-9079-F270-42E73C7F02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7777" y="861718"/>
            <a:ext cx="968981" cy="96898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Profile photo of Rui Li">
            <a:extLst>
              <a:ext uri="{FF2B5EF4-FFF2-40B4-BE49-F238E27FC236}">
                <a16:creationId xmlns:a16="http://schemas.microsoft.com/office/drawing/2014/main" id="{835D4177-C53B-EF30-22DC-418B3883F9D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7777" y="2185957"/>
            <a:ext cx="968981" cy="96898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2D5405EC-2BC7-B34A-8501-55579ED97B86}"/>
              </a:ext>
            </a:extLst>
          </p:cNvPr>
          <p:cNvSpPr txBox="1"/>
          <p:nvPr/>
        </p:nvSpPr>
        <p:spPr>
          <a:xfrm>
            <a:off x="6766758" y="795128"/>
            <a:ext cx="2663687" cy="769441"/>
          </a:xfrm>
          <a:prstGeom prst="rect">
            <a:avLst/>
          </a:prstGeom>
          <a:noFill/>
        </p:spPr>
        <p:txBody>
          <a:bodyPr wrap="square" rtlCol="0">
            <a:spAutoFit/>
          </a:bodyPr>
          <a:lstStyle/>
          <a:p>
            <a:r>
              <a:rPr lang="en-US" sz="1100" dirty="0">
                <a:latin typeface="Aptos" panose="020B0004020202020204" pitchFamily="34" charset="0"/>
              </a:rPr>
              <a:t>Prof. Dr. Helena </a:t>
            </a:r>
            <a:r>
              <a:rPr lang="en-US" sz="1100" dirty="0" err="1">
                <a:latin typeface="Aptos" panose="020B0004020202020204" pitchFamily="34" charset="0"/>
              </a:rPr>
              <a:t>Liebelt</a:t>
            </a:r>
            <a:endParaRPr lang="en-US" sz="1100" dirty="0">
              <a:latin typeface="Aptos" panose="020B0004020202020204" pitchFamily="34" charset="0"/>
            </a:endParaRPr>
          </a:p>
          <a:p>
            <a:r>
              <a:rPr lang="en-US" sz="1100" dirty="0">
                <a:latin typeface="Aptos" panose="020B0004020202020204" pitchFamily="34" charset="0"/>
              </a:rPr>
              <a:t>Director</a:t>
            </a:r>
          </a:p>
          <a:p>
            <a:r>
              <a:rPr lang="en-US" sz="1100" dirty="0">
                <a:latin typeface="Aptos" panose="020B0004020202020204" pitchFamily="34" charset="0"/>
              </a:rPr>
              <a:t>Institute of Future Technologies,</a:t>
            </a:r>
          </a:p>
          <a:p>
            <a:r>
              <a:rPr lang="en-US" sz="1100" dirty="0">
                <a:latin typeface="Aptos" panose="020B0004020202020204" pitchFamily="34" charset="0"/>
              </a:rPr>
              <a:t>Deggendorf Institute of Technology</a:t>
            </a:r>
          </a:p>
        </p:txBody>
      </p:sp>
      <p:sp>
        <p:nvSpPr>
          <p:cNvPr id="7" name="TextBox 6">
            <a:extLst>
              <a:ext uri="{FF2B5EF4-FFF2-40B4-BE49-F238E27FC236}">
                <a16:creationId xmlns:a16="http://schemas.microsoft.com/office/drawing/2014/main" id="{D00A3996-D194-0DF8-0B1E-D5BC0A36D3A7}"/>
              </a:ext>
            </a:extLst>
          </p:cNvPr>
          <p:cNvSpPr txBox="1"/>
          <p:nvPr/>
        </p:nvSpPr>
        <p:spPr>
          <a:xfrm>
            <a:off x="6722558" y="2141532"/>
            <a:ext cx="2663687" cy="938719"/>
          </a:xfrm>
          <a:prstGeom prst="rect">
            <a:avLst/>
          </a:prstGeom>
          <a:noFill/>
        </p:spPr>
        <p:txBody>
          <a:bodyPr wrap="square" rtlCol="0">
            <a:spAutoFit/>
          </a:bodyPr>
          <a:lstStyle/>
          <a:p>
            <a:r>
              <a:rPr lang="en-US" sz="1100" dirty="0">
                <a:latin typeface="Aptos" panose="020B0004020202020204" pitchFamily="34" charset="0"/>
              </a:rPr>
              <a:t>Prof. Dr. Rui Li</a:t>
            </a:r>
          </a:p>
          <a:p>
            <a:r>
              <a:rPr lang="en-US" sz="1100" dirty="0">
                <a:latin typeface="Aptos" panose="020B0004020202020204" pitchFamily="34" charset="0"/>
              </a:rPr>
              <a:t>Co-Founder</a:t>
            </a:r>
          </a:p>
          <a:p>
            <a:r>
              <a:rPr lang="en-US" sz="1100" dirty="0">
                <a:latin typeface="Aptos" panose="020B0004020202020204" pitchFamily="34" charset="0"/>
              </a:rPr>
              <a:t>Institute of Future Technologies,</a:t>
            </a:r>
          </a:p>
          <a:p>
            <a:r>
              <a:rPr lang="en-US" sz="1100" dirty="0">
                <a:latin typeface="Aptos" panose="020B0004020202020204" pitchFamily="34" charset="0"/>
              </a:rPr>
              <a:t>Deggendorf Institute of Technology</a:t>
            </a:r>
          </a:p>
          <a:p>
            <a:endParaRPr lang="en-US" sz="1100" dirty="0">
              <a:latin typeface="Aptos" panose="020B0004020202020204" pitchFamily="34" charset="0"/>
            </a:endParaRPr>
          </a:p>
        </p:txBody>
      </p:sp>
      <p:pic>
        <p:nvPicPr>
          <p:cNvPr id="8" name="Picture 8" descr="profile image">
            <a:extLst>
              <a:ext uri="{FF2B5EF4-FFF2-40B4-BE49-F238E27FC236}">
                <a16:creationId xmlns:a16="http://schemas.microsoft.com/office/drawing/2014/main" id="{477EE65D-71CA-457D-96F5-B73E38E0950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3386" y="878301"/>
            <a:ext cx="968981" cy="96898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F08427DA-F0F5-9FC3-CEC1-217087AFE3CC}"/>
              </a:ext>
            </a:extLst>
          </p:cNvPr>
          <p:cNvSpPr txBox="1"/>
          <p:nvPr/>
        </p:nvSpPr>
        <p:spPr>
          <a:xfrm>
            <a:off x="1362368" y="789250"/>
            <a:ext cx="4919900" cy="1107996"/>
          </a:xfrm>
          <a:prstGeom prst="rect">
            <a:avLst/>
          </a:prstGeom>
          <a:noFill/>
        </p:spPr>
        <p:txBody>
          <a:bodyPr wrap="square" rtlCol="0">
            <a:spAutoFit/>
          </a:bodyPr>
          <a:lstStyle/>
          <a:p>
            <a:r>
              <a:rPr lang="en-US" sz="1100" dirty="0">
                <a:latin typeface="Aptos" panose="020B0004020202020204" pitchFamily="34" charset="0"/>
              </a:rPr>
              <a:t>Digvijaysinh Ajarekar</a:t>
            </a:r>
          </a:p>
          <a:p>
            <a:r>
              <a:rPr lang="en-US" sz="1100" dirty="0">
                <a:latin typeface="Aptos" panose="020B0004020202020204" pitchFamily="34" charset="0"/>
              </a:rPr>
              <a:t>Student,  HPC-QC, Deggendorf Institute of Technology</a:t>
            </a:r>
          </a:p>
          <a:p>
            <a:endParaRPr lang="en-US" sz="1100" dirty="0">
              <a:latin typeface="Aptos" panose="020B0004020202020204" pitchFamily="34" charset="0"/>
            </a:endParaRPr>
          </a:p>
          <a:p>
            <a:r>
              <a:rPr lang="en-US" sz="1100" dirty="0">
                <a:latin typeface="Aptos" panose="020B0004020202020204" pitchFamily="34" charset="0"/>
              </a:rPr>
              <a:t>2</a:t>
            </a:r>
            <a:r>
              <a:rPr lang="en-US" sz="1100" baseline="30000" dirty="0">
                <a:latin typeface="Aptos" panose="020B0004020202020204" pitchFamily="34" charset="0"/>
              </a:rPr>
              <a:t>nd</a:t>
            </a:r>
            <a:r>
              <a:rPr lang="en-US" sz="1100" dirty="0">
                <a:latin typeface="Aptos" panose="020B0004020202020204" pitchFamily="34" charset="0"/>
              </a:rPr>
              <a:t> Rank Intel Quantum Challenge</a:t>
            </a:r>
          </a:p>
          <a:p>
            <a:r>
              <a:rPr lang="en-US" sz="1100" dirty="0">
                <a:latin typeface="Aptos" panose="020B0004020202020204" pitchFamily="34" charset="0"/>
              </a:rPr>
              <a:t>Best Poster Presentation @FUT3CH Symposium 2024</a:t>
            </a:r>
          </a:p>
          <a:p>
            <a:r>
              <a:rPr lang="en-US" sz="1100" dirty="0">
                <a:latin typeface="Aptos" panose="020B0004020202020204" pitchFamily="34" charset="0"/>
              </a:rPr>
              <a:t>Abstract Accepted @Quantum Matter 2024, San Sabastian, Spain</a:t>
            </a:r>
          </a:p>
        </p:txBody>
      </p:sp>
      <p:sp>
        <p:nvSpPr>
          <p:cNvPr id="11" name="TextBox 10">
            <a:extLst>
              <a:ext uri="{FF2B5EF4-FFF2-40B4-BE49-F238E27FC236}">
                <a16:creationId xmlns:a16="http://schemas.microsoft.com/office/drawing/2014/main" id="{48C3D8E6-EC3A-8199-B98F-ECCE180B63FB}"/>
              </a:ext>
            </a:extLst>
          </p:cNvPr>
          <p:cNvSpPr txBox="1"/>
          <p:nvPr/>
        </p:nvSpPr>
        <p:spPr>
          <a:xfrm>
            <a:off x="1349230" y="2141532"/>
            <a:ext cx="4933038" cy="1446550"/>
          </a:xfrm>
          <a:prstGeom prst="rect">
            <a:avLst/>
          </a:prstGeom>
          <a:noFill/>
        </p:spPr>
        <p:txBody>
          <a:bodyPr wrap="square" rtlCol="0">
            <a:spAutoFit/>
          </a:bodyPr>
          <a:lstStyle/>
          <a:p>
            <a:r>
              <a:rPr lang="en-US" sz="1100" dirty="0" err="1">
                <a:latin typeface="Aptos" panose="020B0004020202020204" pitchFamily="34" charset="0"/>
              </a:rPr>
              <a:t>Suhaib</a:t>
            </a:r>
            <a:r>
              <a:rPr lang="en-US" sz="1100" dirty="0">
                <a:latin typeface="Aptos" panose="020B0004020202020204" pitchFamily="34" charset="0"/>
              </a:rPr>
              <a:t> Al-</a:t>
            </a:r>
            <a:r>
              <a:rPr lang="en-US" sz="1100" dirty="0" err="1">
                <a:latin typeface="Aptos" panose="020B0004020202020204" pitchFamily="34" charset="0"/>
              </a:rPr>
              <a:t>Rousan</a:t>
            </a:r>
            <a:endParaRPr lang="en-US" sz="1100" dirty="0">
              <a:latin typeface="Aptos" panose="020B0004020202020204" pitchFamily="34" charset="0"/>
            </a:endParaRPr>
          </a:p>
          <a:p>
            <a:r>
              <a:rPr lang="en-US" sz="1100" dirty="0">
                <a:latin typeface="Aptos" panose="020B0004020202020204" pitchFamily="34" charset="0"/>
              </a:rPr>
              <a:t>Student,  HPC-QC, Deggendorf Institute of Technology</a:t>
            </a:r>
          </a:p>
          <a:p>
            <a:r>
              <a:rPr lang="en-US" sz="1100" dirty="0">
                <a:latin typeface="Aptos" panose="020B0004020202020204" pitchFamily="34" charset="0"/>
              </a:rPr>
              <a:t>Research Assistant, </a:t>
            </a:r>
            <a:r>
              <a:rPr lang="en-IN" sz="1100" dirty="0">
                <a:latin typeface="Aptos" panose="020B0004020202020204" pitchFamily="34" charset="0"/>
              </a:rPr>
              <a:t>Quantum Applications </a:t>
            </a:r>
          </a:p>
          <a:p>
            <a:r>
              <a:rPr lang="en-IN" sz="1100" dirty="0">
                <a:latin typeface="Aptos" panose="020B0004020202020204" pitchFamily="34" charset="0"/>
              </a:rPr>
              <a:t>and Research Laboratory (QAR-Lab), LMU, Munich</a:t>
            </a:r>
          </a:p>
          <a:p>
            <a:endParaRPr lang="en-US" sz="1100" dirty="0">
              <a:latin typeface="Aptos" panose="020B0004020202020204" pitchFamily="34" charset="0"/>
            </a:endParaRPr>
          </a:p>
          <a:p>
            <a:r>
              <a:rPr lang="en-US" sz="1100" dirty="0">
                <a:latin typeface="Aptos" panose="020B0004020202020204" pitchFamily="34" charset="0"/>
              </a:rPr>
              <a:t>2</a:t>
            </a:r>
            <a:r>
              <a:rPr lang="en-US" sz="1100" baseline="30000" dirty="0">
                <a:latin typeface="Aptos" panose="020B0004020202020204" pitchFamily="34" charset="0"/>
              </a:rPr>
              <a:t>nd</a:t>
            </a:r>
            <a:r>
              <a:rPr lang="en-US" sz="1100" dirty="0">
                <a:latin typeface="Aptos" panose="020B0004020202020204" pitchFamily="34" charset="0"/>
              </a:rPr>
              <a:t> Rank Intel Quantum Challenge</a:t>
            </a:r>
          </a:p>
          <a:p>
            <a:r>
              <a:rPr lang="en-US" sz="1100" dirty="0">
                <a:latin typeface="Aptos" panose="020B0004020202020204" pitchFamily="34" charset="0"/>
              </a:rPr>
              <a:t>Best Poster Presentation @FUT3CH Symposium 2024</a:t>
            </a:r>
          </a:p>
          <a:p>
            <a:r>
              <a:rPr lang="en-US" sz="1100" dirty="0">
                <a:latin typeface="Aptos" panose="020B0004020202020204" pitchFamily="34" charset="0"/>
              </a:rPr>
              <a:t>Abstract Accepted @Quantum Matter 2024, San Sabastian, Spain</a:t>
            </a:r>
          </a:p>
        </p:txBody>
      </p:sp>
      <p:pic>
        <p:nvPicPr>
          <p:cNvPr id="13" name="Picture 12">
            <a:extLst>
              <a:ext uri="{FF2B5EF4-FFF2-40B4-BE49-F238E27FC236}">
                <a16:creationId xmlns:a16="http://schemas.microsoft.com/office/drawing/2014/main" id="{8E6537FE-95C1-192C-9325-70B8D504D308}"/>
              </a:ext>
            </a:extLst>
          </p:cNvPr>
          <p:cNvPicPr>
            <a:picLocks noChangeAspect="1"/>
          </p:cNvPicPr>
          <p:nvPr/>
        </p:nvPicPr>
        <p:blipFill rotWithShape="1">
          <a:blip r:embed="rId7"/>
          <a:srcRect l="43463" r="-1"/>
          <a:stretch/>
        </p:blipFill>
        <p:spPr>
          <a:xfrm>
            <a:off x="387350" y="2185956"/>
            <a:ext cx="978059" cy="968982"/>
          </a:xfrm>
          <a:prstGeom prst="rect">
            <a:avLst/>
          </a:prstGeom>
        </p:spPr>
      </p:pic>
      <p:sp>
        <p:nvSpPr>
          <p:cNvPr id="14" name="Title 1">
            <a:extLst>
              <a:ext uri="{FF2B5EF4-FFF2-40B4-BE49-F238E27FC236}">
                <a16:creationId xmlns:a16="http://schemas.microsoft.com/office/drawing/2014/main" id="{A32F92C8-D034-3CDE-BD51-7491D486C679}"/>
              </a:ext>
            </a:extLst>
          </p:cNvPr>
          <p:cNvSpPr txBox="1">
            <a:spLocks/>
          </p:cNvSpPr>
          <p:nvPr/>
        </p:nvSpPr>
        <p:spPr>
          <a:xfrm>
            <a:off x="292089" y="3926707"/>
            <a:ext cx="8001009" cy="535230"/>
          </a:xfrm>
          <a:prstGeom prst="rect">
            <a:avLst/>
          </a:prstGeom>
        </p:spPr>
        <p:txBody>
          <a:bodyPr vert="horz" lIns="91440" tIns="45720" rIns="91440" bIns="45720" rtlCol="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228600">
              <a:spcAft>
                <a:spcPts val="600"/>
              </a:spcAft>
              <a:buFont typeface="Arial" panose="020B0604020202020204" pitchFamily="34" charset="0"/>
              <a:buChar char="•"/>
            </a:pPr>
            <a:r>
              <a:rPr lang="en-US" sz="1100" dirty="0">
                <a:latin typeface="+mn-lt"/>
                <a:ea typeface="+mn-ea"/>
                <a:cs typeface="+mn-cs"/>
              </a:rPr>
              <a:t>Quantum Image Classification for Fake Art Identification</a:t>
            </a:r>
          </a:p>
          <a:p>
            <a:pPr marL="342900" indent="-228600">
              <a:spcAft>
                <a:spcPts val="600"/>
              </a:spcAft>
              <a:buFont typeface="Arial" panose="020B0604020202020204" pitchFamily="34" charset="0"/>
              <a:buChar char="•"/>
            </a:pPr>
            <a:r>
              <a:rPr lang="en-US" sz="1100" dirty="0">
                <a:latin typeface="+mn-lt"/>
                <a:ea typeface="+mn-ea"/>
                <a:cs typeface="+mn-cs"/>
              </a:rPr>
              <a:t>Quantum Computational Fluid Dynamics with Intel Quantum SDK</a:t>
            </a:r>
          </a:p>
        </p:txBody>
      </p:sp>
      <p:sp>
        <p:nvSpPr>
          <p:cNvPr id="15" name="Title 1">
            <a:extLst>
              <a:ext uri="{FF2B5EF4-FFF2-40B4-BE49-F238E27FC236}">
                <a16:creationId xmlns:a16="http://schemas.microsoft.com/office/drawing/2014/main" id="{28EA1094-0996-B689-19FA-24A84094BE12}"/>
              </a:ext>
            </a:extLst>
          </p:cNvPr>
          <p:cNvSpPr txBox="1">
            <a:spLocks/>
          </p:cNvSpPr>
          <p:nvPr/>
        </p:nvSpPr>
        <p:spPr>
          <a:xfrm>
            <a:off x="261356" y="3531858"/>
            <a:ext cx="1539817" cy="4341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N" sz="1400" dirty="0">
                <a:latin typeface="Aptos" panose="020B0004020202020204" pitchFamily="34" charset="0"/>
              </a:rPr>
              <a:t>Research</a:t>
            </a:r>
            <a:endParaRPr lang="en-US" sz="1400" dirty="0">
              <a:latin typeface="Aptos" panose="020B0004020202020204" pitchFamily="34" charset="0"/>
            </a:endParaRPr>
          </a:p>
        </p:txBody>
      </p:sp>
      <p:sp>
        <p:nvSpPr>
          <p:cNvPr id="12" name="TextBox 11">
            <a:extLst>
              <a:ext uri="{FF2B5EF4-FFF2-40B4-BE49-F238E27FC236}">
                <a16:creationId xmlns:a16="http://schemas.microsoft.com/office/drawing/2014/main" id="{2188F257-B62F-8247-3234-0DF70C7E951C}"/>
              </a:ext>
            </a:extLst>
          </p:cNvPr>
          <p:cNvSpPr txBox="1"/>
          <p:nvPr/>
        </p:nvSpPr>
        <p:spPr>
          <a:xfrm>
            <a:off x="8555064" y="4773478"/>
            <a:ext cx="235962" cy="215444"/>
          </a:xfrm>
          <a:prstGeom prst="rect">
            <a:avLst/>
          </a:prstGeom>
          <a:noFill/>
        </p:spPr>
        <p:txBody>
          <a:bodyPr wrap="none" rtlCol="0">
            <a:spAutoFit/>
          </a:bodyPr>
          <a:lstStyle/>
          <a:p>
            <a:r>
              <a:rPr lang="en-US" sz="800" dirty="0"/>
              <a:t>2</a:t>
            </a:r>
          </a:p>
        </p:txBody>
      </p:sp>
    </p:spTree>
    <p:extLst>
      <p:ext uri="{BB962C8B-B14F-4D97-AF65-F5344CB8AC3E}">
        <p14:creationId xmlns:p14="http://schemas.microsoft.com/office/powerpoint/2010/main" val="164103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2">
            <a:extLst>
              <a:ext uri="{FF2B5EF4-FFF2-40B4-BE49-F238E27FC236}">
                <a16:creationId xmlns:a16="http://schemas.microsoft.com/office/drawing/2014/main" id="{9F8A8235-F166-2849-B2A1-FCDB4B652E2D}"/>
              </a:ext>
            </a:extLst>
          </p:cNvPr>
          <p:cNvSpPr>
            <a:spLocks noGrp="1"/>
          </p:cNvSpPr>
          <p:nvPr/>
        </p:nvSpPr>
        <p:spPr>
          <a:xfrm>
            <a:off x="292089" y="365676"/>
            <a:ext cx="3280844" cy="360099"/>
          </a:xfrm>
          <a:prstGeom prst="rect">
            <a:avLst/>
          </a:prstGeom>
          <a:blipFill>
            <a:blip r:embed="rId2">
              <a:extLst>
                <a:ext uri="{96DAC541-7B7A-43D3-8B79-37D633B846F1}">
                  <asvg:svgBlip xmlns:asvg="http://schemas.microsoft.com/office/drawing/2016/SVG/main" r:embed="rId3"/>
                </a:ext>
              </a:extLst>
            </a:blip>
            <a:stretch>
              <a:fillRect/>
            </a:stretch>
          </a:blipFill>
        </p:spPr>
        <p:txBody>
          <a:bodyPr vert="horz" wrap="none" lIns="108000" tIns="396000" rIns="68580" bIns="34290" rtlCol="0" anchor="b">
            <a:noAutofit/>
          </a:bodyPr>
          <a:lstStyle>
            <a:lvl1pPr algn="l" defTabSz="685800" rtl="0" eaLnBrk="1" latinLnBrk="0" hangingPunct="1">
              <a:lnSpc>
                <a:spcPct val="90000"/>
              </a:lnSpc>
              <a:spcBef>
                <a:spcPts val="750"/>
              </a:spcBef>
              <a:buNone/>
              <a:defRPr sz="2100" b="1" i="0" kern="1200" cap="all" baseline="0">
                <a:solidFill>
                  <a:srgbClr val="FFFFFF"/>
                </a:solidFill>
                <a:latin typeface="Saira SemiBold" pitchFamily="2" charset="77"/>
                <a:ea typeface="Verdana" panose="020B0604030504040204" pitchFamily="34" charset="0"/>
                <a:cs typeface="Verdana" panose="020B0604030504040204" pitchFamily="34" charset="0"/>
              </a:defRPr>
            </a:lvl1pPr>
          </a:lstStyle>
          <a:p>
            <a:r>
              <a:rPr lang="de-DE" dirty="0"/>
              <a:t>Quantum in Fake Art</a:t>
            </a:r>
          </a:p>
        </p:txBody>
      </p:sp>
      <p:sp>
        <p:nvSpPr>
          <p:cNvPr id="2" name="Title 1">
            <a:extLst>
              <a:ext uri="{FF2B5EF4-FFF2-40B4-BE49-F238E27FC236}">
                <a16:creationId xmlns:a16="http://schemas.microsoft.com/office/drawing/2014/main" id="{FF5CD4AF-45BE-00F6-BEF6-79A22A5422AB}"/>
              </a:ext>
            </a:extLst>
          </p:cNvPr>
          <p:cNvSpPr txBox="1">
            <a:spLocks/>
          </p:cNvSpPr>
          <p:nvPr/>
        </p:nvSpPr>
        <p:spPr>
          <a:xfrm>
            <a:off x="292089" y="939799"/>
            <a:ext cx="7691978" cy="354907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N" sz="1100" b="0" i="0" dirty="0">
                <a:solidFill>
                  <a:srgbClr val="1F1F1F"/>
                </a:solidFill>
                <a:effectLst/>
                <a:latin typeface="+mn-lt"/>
              </a:rPr>
              <a:t>The art world grapples with the issue of </a:t>
            </a:r>
            <a:r>
              <a:rPr lang="en-IN" sz="1100" b="1" i="0" dirty="0">
                <a:solidFill>
                  <a:srgbClr val="1F1F1F"/>
                </a:solidFill>
                <a:effectLst/>
                <a:latin typeface="+mn-lt"/>
              </a:rPr>
              <a:t>art forgery</a:t>
            </a:r>
            <a:r>
              <a:rPr lang="en-IN" sz="1100" b="0" i="0" dirty="0">
                <a:solidFill>
                  <a:srgbClr val="1F1F1F"/>
                </a:solidFill>
                <a:effectLst/>
                <a:latin typeface="+mn-lt"/>
              </a:rPr>
              <a:t>, where replicas are created and passed off as genuine works. </a:t>
            </a:r>
          </a:p>
          <a:p>
            <a:r>
              <a:rPr lang="en-IN" sz="1100" b="0" i="0" dirty="0">
                <a:solidFill>
                  <a:srgbClr val="1F1F1F"/>
                </a:solidFill>
                <a:effectLst/>
                <a:latin typeface="+mn-lt"/>
              </a:rPr>
              <a:t>This can lead to significant </a:t>
            </a:r>
            <a:r>
              <a:rPr lang="en-IN" sz="1100" b="1" i="0" dirty="0">
                <a:solidFill>
                  <a:srgbClr val="1F1F1F"/>
                </a:solidFill>
                <a:effectLst/>
                <a:latin typeface="+mn-lt"/>
              </a:rPr>
              <a:t>financial losses</a:t>
            </a:r>
            <a:r>
              <a:rPr lang="en-IN" sz="1100" b="0" i="0" dirty="0">
                <a:solidFill>
                  <a:srgbClr val="1F1F1F"/>
                </a:solidFill>
                <a:effectLst/>
                <a:latin typeface="+mn-lt"/>
              </a:rPr>
              <a:t> and </a:t>
            </a:r>
            <a:r>
              <a:rPr lang="en-IN" sz="1100" b="1" i="0" dirty="0">
                <a:solidFill>
                  <a:srgbClr val="1F1F1F"/>
                </a:solidFill>
                <a:effectLst/>
                <a:latin typeface="+mn-lt"/>
              </a:rPr>
              <a:t>erosion of trust</a:t>
            </a:r>
            <a:r>
              <a:rPr lang="en-IN" sz="1100" b="0" i="0" dirty="0">
                <a:solidFill>
                  <a:srgbClr val="1F1F1F"/>
                </a:solidFill>
                <a:effectLst/>
                <a:latin typeface="+mn-lt"/>
              </a:rPr>
              <a:t> in the art market.</a:t>
            </a:r>
          </a:p>
          <a:p>
            <a:endParaRPr lang="en-US" sz="1100" dirty="0">
              <a:latin typeface="+mn-lt"/>
            </a:endParaRPr>
          </a:p>
          <a:p>
            <a:pPr marL="342900" indent="-342900">
              <a:buFontTx/>
              <a:buChar char="-"/>
            </a:pPr>
            <a:r>
              <a:rPr lang="en-IN" sz="1100" dirty="0">
                <a:latin typeface="+mn-lt"/>
              </a:rPr>
              <a:t>Growing Luxury Asset</a:t>
            </a:r>
          </a:p>
          <a:p>
            <a:pPr marL="342900" indent="-342900">
              <a:buFontTx/>
              <a:buChar char="-"/>
            </a:pPr>
            <a:r>
              <a:rPr lang="en-IN" sz="1100" dirty="0">
                <a:latin typeface="+mn-lt"/>
              </a:rPr>
              <a:t>Fake Art threat to Global Art Market</a:t>
            </a:r>
          </a:p>
          <a:p>
            <a:pPr marL="342900" indent="-342900">
              <a:buFontTx/>
              <a:buChar char="-"/>
            </a:pPr>
            <a:endParaRPr lang="en-IN" sz="1100" dirty="0">
              <a:latin typeface="+mn-lt"/>
            </a:endParaRPr>
          </a:p>
          <a:p>
            <a:r>
              <a:rPr lang="en-IN" sz="1100" dirty="0">
                <a:latin typeface="+mn-lt"/>
              </a:rPr>
              <a:t>Traditional Methods, </a:t>
            </a:r>
          </a:p>
          <a:p>
            <a:pPr marL="285750" indent="-285750">
              <a:buFontTx/>
              <a:buChar char="-"/>
            </a:pPr>
            <a:r>
              <a:rPr lang="en-IN" sz="1100" dirty="0">
                <a:latin typeface="+mn-lt"/>
              </a:rPr>
              <a:t>Require expertise</a:t>
            </a:r>
          </a:p>
          <a:p>
            <a:pPr marL="285750" indent="-285750">
              <a:buFontTx/>
              <a:buChar char="-"/>
            </a:pPr>
            <a:r>
              <a:rPr lang="en-IN" sz="1100" dirty="0">
                <a:latin typeface="+mn-lt"/>
              </a:rPr>
              <a:t>Subjective</a:t>
            </a:r>
          </a:p>
          <a:p>
            <a:pPr marL="285750" indent="-285750">
              <a:buFontTx/>
              <a:buChar char="-"/>
            </a:pPr>
            <a:r>
              <a:rPr lang="en-IN" sz="1100" dirty="0">
                <a:latin typeface="+mn-lt"/>
              </a:rPr>
              <a:t>Time Consuming</a:t>
            </a:r>
          </a:p>
          <a:p>
            <a:pPr marL="285750" indent="-285750">
              <a:buFontTx/>
              <a:buChar char="-"/>
            </a:pPr>
            <a:endParaRPr lang="en-IN" sz="1100" dirty="0">
              <a:latin typeface="+mn-lt"/>
            </a:endParaRPr>
          </a:p>
          <a:p>
            <a:r>
              <a:rPr lang="en-IN" sz="1100" dirty="0">
                <a:latin typeface="+mn-lt"/>
              </a:rPr>
              <a:t>AI to the Rescue, </a:t>
            </a:r>
          </a:p>
          <a:p>
            <a:pPr marL="285750" indent="-285750">
              <a:buFontTx/>
              <a:buChar char="-"/>
            </a:pPr>
            <a:r>
              <a:rPr lang="en-IN" sz="1100" dirty="0">
                <a:latin typeface="+mn-lt"/>
              </a:rPr>
              <a:t>Increased Accuracy </a:t>
            </a:r>
          </a:p>
          <a:p>
            <a:pPr marL="285750" indent="-285750">
              <a:buFontTx/>
              <a:buChar char="-"/>
            </a:pPr>
            <a:r>
              <a:rPr lang="en-IN" sz="1100" dirty="0">
                <a:latin typeface="+mn-lt"/>
              </a:rPr>
              <a:t>Efficient </a:t>
            </a:r>
          </a:p>
          <a:p>
            <a:pPr marL="285750" indent="-285750">
              <a:buFontTx/>
              <a:buChar char="-"/>
            </a:pPr>
            <a:endParaRPr lang="en-IN" sz="1100" dirty="0">
              <a:latin typeface="+mn-lt"/>
            </a:endParaRPr>
          </a:p>
          <a:p>
            <a:pPr marL="285750" indent="-285750">
              <a:buFontTx/>
              <a:buChar char="-"/>
            </a:pPr>
            <a:endParaRPr lang="en-IN" sz="1100" dirty="0">
              <a:latin typeface="+mn-lt"/>
            </a:endParaRPr>
          </a:p>
          <a:p>
            <a:pPr marL="285750" indent="-285750">
              <a:buFontTx/>
              <a:buChar char="-"/>
            </a:pPr>
            <a:endParaRPr lang="en-IN" sz="1100" dirty="0">
              <a:latin typeface="+mn-lt"/>
            </a:endParaRPr>
          </a:p>
          <a:p>
            <a:pPr marL="285750" indent="-285750">
              <a:buFontTx/>
              <a:buChar char="-"/>
            </a:pPr>
            <a:endParaRPr lang="en-IN" sz="1100" dirty="0">
              <a:latin typeface="+mn-lt"/>
            </a:endParaRPr>
          </a:p>
          <a:p>
            <a:r>
              <a:rPr lang="en-IN" sz="1100" dirty="0">
                <a:latin typeface="+mn-lt"/>
              </a:rPr>
              <a:t>These concepts can be </a:t>
            </a:r>
          </a:p>
          <a:p>
            <a:r>
              <a:rPr lang="en-IN" sz="1100" dirty="0">
                <a:latin typeface="+mn-lt"/>
              </a:rPr>
              <a:t>Applied to Fake Currency Detection and other authenticity detection tasks.</a:t>
            </a:r>
          </a:p>
          <a:p>
            <a:endParaRPr lang="en-IN" sz="1100" dirty="0">
              <a:latin typeface="+mn-lt"/>
            </a:endParaRPr>
          </a:p>
          <a:p>
            <a:pPr marL="342900" indent="-342900">
              <a:buFontTx/>
              <a:buChar char="-"/>
            </a:pPr>
            <a:endParaRPr lang="en-IN" sz="1100" dirty="0">
              <a:latin typeface="+mn-lt"/>
            </a:endParaRPr>
          </a:p>
        </p:txBody>
      </p:sp>
      <p:pic>
        <p:nvPicPr>
          <p:cNvPr id="3" name="Content Placeholder 6">
            <a:extLst>
              <a:ext uri="{FF2B5EF4-FFF2-40B4-BE49-F238E27FC236}">
                <a16:creationId xmlns:a16="http://schemas.microsoft.com/office/drawing/2014/main" id="{5659A1E7-F16D-EC90-C44C-13AA6D951CF1}"/>
              </a:ext>
            </a:extLst>
          </p:cNvPr>
          <p:cNvPicPr>
            <a:picLocks noChangeAspect="1"/>
          </p:cNvPicPr>
          <p:nvPr/>
        </p:nvPicPr>
        <p:blipFill>
          <a:blip r:embed="rId4"/>
          <a:stretch>
            <a:fillRect/>
          </a:stretch>
        </p:blipFill>
        <p:spPr>
          <a:xfrm>
            <a:off x="1997941" y="1991295"/>
            <a:ext cx="2427005" cy="1717105"/>
          </a:xfrm>
          <a:prstGeom prst="rect">
            <a:avLst/>
          </a:prstGeom>
        </p:spPr>
      </p:pic>
      <p:pic>
        <p:nvPicPr>
          <p:cNvPr id="4" name="Picture 10" descr="Comparison among different CNN architectures regarding layer number and...  | Download Scientific Diagram">
            <a:extLst>
              <a:ext uri="{FF2B5EF4-FFF2-40B4-BE49-F238E27FC236}">
                <a16:creationId xmlns:a16="http://schemas.microsoft.com/office/drawing/2014/main" id="{D3A4A729-5ECC-5390-33D0-70BE121266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9055" y="1547680"/>
            <a:ext cx="3842285" cy="216072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4075298-027B-A73F-56FA-B467051F8437}"/>
              </a:ext>
            </a:extLst>
          </p:cNvPr>
          <p:cNvSpPr txBox="1"/>
          <p:nvPr/>
        </p:nvSpPr>
        <p:spPr>
          <a:xfrm>
            <a:off x="170634" y="4220170"/>
            <a:ext cx="8802731" cy="923330"/>
          </a:xfrm>
          <a:prstGeom prst="rect">
            <a:avLst/>
          </a:prstGeom>
          <a:noFill/>
        </p:spPr>
        <p:txBody>
          <a:bodyPr wrap="none" rtlCol="0">
            <a:spAutoFit/>
          </a:bodyPr>
          <a:lstStyle/>
          <a:p>
            <a:pPr algn="ctr"/>
            <a:r>
              <a:rPr lang="en-US" dirty="0"/>
              <a:t>Quantum Computing provides </a:t>
            </a:r>
            <a:r>
              <a:rPr lang="en-US" b="1" dirty="0">
                <a:solidFill>
                  <a:schemeClr val="accent2"/>
                </a:solidFill>
              </a:rPr>
              <a:t>exponential speed</a:t>
            </a:r>
            <a:r>
              <a:rPr lang="en-US" dirty="0"/>
              <a:t> up with linear combination of all the </a:t>
            </a:r>
          </a:p>
          <a:p>
            <a:pPr algn="ctr"/>
            <a:r>
              <a:rPr lang="en-US" dirty="0"/>
              <a:t>possible basis states in </a:t>
            </a:r>
            <a:r>
              <a:rPr lang="en-US" dirty="0">
                <a:solidFill>
                  <a:schemeClr val="accent6"/>
                </a:solidFill>
              </a:rPr>
              <a:t>superposition</a:t>
            </a:r>
            <a:r>
              <a:rPr lang="en-US" dirty="0"/>
              <a:t>.</a:t>
            </a:r>
          </a:p>
          <a:p>
            <a:pPr algn="ctr"/>
            <a:endParaRPr lang="en-US" dirty="0"/>
          </a:p>
        </p:txBody>
      </p:sp>
      <p:sp>
        <p:nvSpPr>
          <p:cNvPr id="6" name="TextBox 5">
            <a:extLst>
              <a:ext uri="{FF2B5EF4-FFF2-40B4-BE49-F238E27FC236}">
                <a16:creationId xmlns:a16="http://schemas.microsoft.com/office/drawing/2014/main" id="{27D1B559-F16D-0860-78CE-713300231AE0}"/>
              </a:ext>
            </a:extLst>
          </p:cNvPr>
          <p:cNvSpPr txBox="1"/>
          <p:nvPr/>
        </p:nvSpPr>
        <p:spPr>
          <a:xfrm>
            <a:off x="8555064" y="4773478"/>
            <a:ext cx="235962" cy="215444"/>
          </a:xfrm>
          <a:prstGeom prst="rect">
            <a:avLst/>
          </a:prstGeom>
          <a:noFill/>
        </p:spPr>
        <p:txBody>
          <a:bodyPr wrap="none" rtlCol="0">
            <a:spAutoFit/>
          </a:bodyPr>
          <a:lstStyle/>
          <a:p>
            <a:r>
              <a:rPr lang="en-US" sz="800" dirty="0"/>
              <a:t>3</a:t>
            </a:r>
          </a:p>
        </p:txBody>
      </p:sp>
    </p:spTree>
    <p:extLst>
      <p:ext uri="{BB962C8B-B14F-4D97-AF65-F5344CB8AC3E}">
        <p14:creationId xmlns:p14="http://schemas.microsoft.com/office/powerpoint/2010/main" val="714439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2">
            <a:extLst>
              <a:ext uri="{FF2B5EF4-FFF2-40B4-BE49-F238E27FC236}">
                <a16:creationId xmlns:a16="http://schemas.microsoft.com/office/drawing/2014/main" id="{9F8A8235-F166-2849-B2A1-FCDB4B652E2D}"/>
              </a:ext>
            </a:extLst>
          </p:cNvPr>
          <p:cNvSpPr>
            <a:spLocks noGrp="1"/>
          </p:cNvSpPr>
          <p:nvPr/>
        </p:nvSpPr>
        <p:spPr>
          <a:xfrm>
            <a:off x="292089" y="365676"/>
            <a:ext cx="4920215" cy="360099"/>
          </a:xfrm>
          <a:prstGeom prst="rect">
            <a:avLst/>
          </a:prstGeom>
          <a:blipFill>
            <a:blip r:embed="rId2">
              <a:extLst>
                <a:ext uri="{96DAC541-7B7A-43D3-8B79-37D633B846F1}">
                  <asvg:svgBlip xmlns:asvg="http://schemas.microsoft.com/office/drawing/2016/SVG/main" r:embed="rId3"/>
                </a:ext>
              </a:extLst>
            </a:blip>
            <a:stretch>
              <a:fillRect/>
            </a:stretch>
          </a:blipFill>
        </p:spPr>
        <p:txBody>
          <a:bodyPr vert="horz" wrap="none" lIns="108000" tIns="396000" rIns="68580" bIns="34290" rtlCol="0" anchor="b">
            <a:noAutofit/>
          </a:bodyPr>
          <a:lstStyle>
            <a:lvl1pPr algn="l" defTabSz="685800" rtl="0" eaLnBrk="1" latinLnBrk="0" hangingPunct="1">
              <a:lnSpc>
                <a:spcPct val="90000"/>
              </a:lnSpc>
              <a:spcBef>
                <a:spcPts val="750"/>
              </a:spcBef>
              <a:buNone/>
              <a:defRPr sz="2100" b="1" i="0" kern="1200" cap="all" baseline="0">
                <a:solidFill>
                  <a:srgbClr val="FFFFFF"/>
                </a:solidFill>
                <a:latin typeface="Saira SemiBold" pitchFamily="2" charset="77"/>
                <a:ea typeface="Verdana" panose="020B0604030504040204" pitchFamily="34" charset="0"/>
                <a:cs typeface="Verdana" panose="020B0604030504040204" pitchFamily="34" charset="0"/>
              </a:defRPr>
            </a:lvl1pPr>
          </a:lstStyle>
          <a:p>
            <a:r>
              <a:rPr lang="de-DE" dirty="0"/>
              <a:t>QML: </a:t>
            </a:r>
            <a:r>
              <a:rPr lang="de-DE" dirty="0" err="1"/>
              <a:t>marraige</a:t>
            </a:r>
            <a:r>
              <a:rPr lang="de-DE" dirty="0"/>
              <a:t> </a:t>
            </a:r>
            <a:r>
              <a:rPr lang="de-DE" dirty="0" err="1"/>
              <a:t>of</a:t>
            </a:r>
            <a:r>
              <a:rPr lang="de-DE" dirty="0"/>
              <a:t> power </a:t>
            </a:r>
            <a:r>
              <a:rPr lang="de-DE" dirty="0" err="1"/>
              <a:t>houses</a:t>
            </a:r>
            <a:endParaRPr lang="de-DE" dirty="0"/>
          </a:p>
        </p:txBody>
      </p:sp>
      <p:sp>
        <p:nvSpPr>
          <p:cNvPr id="2" name="Title 1">
            <a:extLst>
              <a:ext uri="{FF2B5EF4-FFF2-40B4-BE49-F238E27FC236}">
                <a16:creationId xmlns:a16="http://schemas.microsoft.com/office/drawing/2014/main" id="{FF5CD4AF-45BE-00F6-BEF6-79A22A5422AB}"/>
              </a:ext>
            </a:extLst>
          </p:cNvPr>
          <p:cNvSpPr txBox="1">
            <a:spLocks/>
          </p:cNvSpPr>
          <p:nvPr/>
        </p:nvSpPr>
        <p:spPr>
          <a:xfrm>
            <a:off x="452956" y="797753"/>
            <a:ext cx="4119044" cy="177399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N" sz="1200" dirty="0">
                <a:solidFill>
                  <a:srgbClr val="181818"/>
                </a:solidFill>
                <a:effectLst/>
                <a:latin typeface="Helvetica Neue" panose="02000503000000020004" pitchFamily="2" charset="0"/>
              </a:rPr>
              <a:t>Quantum machine learning represents the potent amalgamation of quantum computing and machine learning. </a:t>
            </a:r>
          </a:p>
          <a:p>
            <a:endParaRPr lang="en-IN" sz="1200" dirty="0">
              <a:solidFill>
                <a:srgbClr val="181818"/>
              </a:solidFill>
              <a:latin typeface="Helvetica Neue" panose="02000503000000020004" pitchFamily="2" charset="0"/>
            </a:endParaRPr>
          </a:p>
          <a:p>
            <a:r>
              <a:rPr lang="en-IN" sz="1200" dirty="0">
                <a:solidFill>
                  <a:srgbClr val="181818"/>
                </a:solidFill>
                <a:effectLst/>
                <a:latin typeface="Helvetica Neue" panose="02000503000000020004" pitchFamily="2" charset="0"/>
              </a:rPr>
              <a:t>Quantum computers possess the ability to solve problems that are too intricate for classical computers, while machine learning algorithms can leverage the unique properties of quantum computers to achieve superior performance.</a:t>
            </a:r>
          </a:p>
        </p:txBody>
      </p:sp>
      <p:pic>
        <p:nvPicPr>
          <p:cNvPr id="6" name="Picture 2" descr="Layerwise learning for quantum neural networks · argmax.ai">
            <a:extLst>
              <a:ext uri="{FF2B5EF4-FFF2-40B4-BE49-F238E27FC236}">
                <a16:creationId xmlns:a16="http://schemas.microsoft.com/office/drawing/2014/main" id="{1472B63F-A820-4A48-C857-1B0E69E8ED1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3517" y="2804307"/>
            <a:ext cx="4119766" cy="181727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Quantum machine learning - Wikipedia">
            <a:extLst>
              <a:ext uri="{FF2B5EF4-FFF2-40B4-BE49-F238E27FC236}">
                <a16:creationId xmlns:a16="http://schemas.microsoft.com/office/drawing/2014/main" id="{5722B5B7-C88C-EE3C-C646-18EDD141CF9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4598" y="2719640"/>
            <a:ext cx="1810136" cy="17739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a:extLst>
              <a:ext uri="{FF2B5EF4-FFF2-40B4-BE49-F238E27FC236}">
                <a16:creationId xmlns:a16="http://schemas.microsoft.com/office/drawing/2014/main" id="{A06C4D5C-E454-CB84-5408-CE7D18B547F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12304" y="958332"/>
            <a:ext cx="2822563" cy="161341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FD90DFED-CA4F-78E4-BD23-2AE07D4DD68A}"/>
              </a:ext>
            </a:extLst>
          </p:cNvPr>
          <p:cNvSpPr txBox="1"/>
          <p:nvPr/>
        </p:nvSpPr>
        <p:spPr>
          <a:xfrm>
            <a:off x="8555064" y="4773478"/>
            <a:ext cx="235962" cy="215444"/>
          </a:xfrm>
          <a:prstGeom prst="rect">
            <a:avLst/>
          </a:prstGeom>
          <a:noFill/>
        </p:spPr>
        <p:txBody>
          <a:bodyPr wrap="none" rtlCol="0">
            <a:spAutoFit/>
          </a:bodyPr>
          <a:lstStyle/>
          <a:p>
            <a:r>
              <a:rPr lang="en-US" sz="800" dirty="0"/>
              <a:t>4</a:t>
            </a:r>
          </a:p>
        </p:txBody>
      </p:sp>
    </p:spTree>
    <p:extLst>
      <p:ext uri="{BB962C8B-B14F-4D97-AF65-F5344CB8AC3E}">
        <p14:creationId xmlns:p14="http://schemas.microsoft.com/office/powerpoint/2010/main" val="10992324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2">
            <a:extLst>
              <a:ext uri="{FF2B5EF4-FFF2-40B4-BE49-F238E27FC236}">
                <a16:creationId xmlns:a16="http://schemas.microsoft.com/office/drawing/2014/main" id="{9F8A8235-F166-2849-B2A1-FCDB4B652E2D}"/>
              </a:ext>
            </a:extLst>
          </p:cNvPr>
          <p:cNvSpPr>
            <a:spLocks noGrp="1"/>
          </p:cNvSpPr>
          <p:nvPr/>
        </p:nvSpPr>
        <p:spPr>
          <a:xfrm>
            <a:off x="292089" y="365676"/>
            <a:ext cx="4920215" cy="360099"/>
          </a:xfrm>
          <a:prstGeom prst="rect">
            <a:avLst/>
          </a:prstGeom>
          <a:blipFill>
            <a:blip r:embed="rId2">
              <a:extLst>
                <a:ext uri="{96DAC541-7B7A-43D3-8B79-37D633B846F1}">
                  <asvg:svgBlip xmlns:asvg="http://schemas.microsoft.com/office/drawing/2016/SVG/main" r:embed="rId3"/>
                </a:ext>
              </a:extLst>
            </a:blip>
            <a:stretch>
              <a:fillRect/>
            </a:stretch>
          </a:blipFill>
        </p:spPr>
        <p:txBody>
          <a:bodyPr vert="horz" wrap="none" lIns="108000" tIns="396000" rIns="68580" bIns="34290" rtlCol="0" anchor="b">
            <a:noAutofit/>
          </a:bodyPr>
          <a:lstStyle>
            <a:lvl1pPr algn="l" defTabSz="685800" rtl="0" eaLnBrk="1" latinLnBrk="0" hangingPunct="1">
              <a:lnSpc>
                <a:spcPct val="90000"/>
              </a:lnSpc>
              <a:spcBef>
                <a:spcPts val="750"/>
              </a:spcBef>
              <a:buNone/>
              <a:defRPr sz="2100" b="1" i="0" kern="1200" cap="all" baseline="0">
                <a:solidFill>
                  <a:srgbClr val="FFFFFF"/>
                </a:solidFill>
                <a:latin typeface="Saira SemiBold" pitchFamily="2" charset="77"/>
                <a:ea typeface="Verdana" panose="020B0604030504040204" pitchFamily="34" charset="0"/>
                <a:cs typeface="Verdana" panose="020B0604030504040204" pitchFamily="34" charset="0"/>
              </a:defRPr>
            </a:lvl1pPr>
          </a:lstStyle>
          <a:p>
            <a:r>
              <a:rPr lang="de-DE" dirty="0"/>
              <a:t>Quantum Image </a:t>
            </a:r>
            <a:r>
              <a:rPr lang="de-DE" dirty="0" err="1"/>
              <a:t>represention</a:t>
            </a:r>
            <a:endParaRPr lang="de-DE" dirty="0"/>
          </a:p>
        </p:txBody>
      </p:sp>
      <p:sp>
        <p:nvSpPr>
          <p:cNvPr id="3" name="Rounded Rectangle 2">
            <a:extLst>
              <a:ext uri="{FF2B5EF4-FFF2-40B4-BE49-F238E27FC236}">
                <a16:creationId xmlns:a16="http://schemas.microsoft.com/office/drawing/2014/main" id="{C4CA29C4-8C4D-B732-5190-6AEB69B273C4}"/>
              </a:ext>
            </a:extLst>
          </p:cNvPr>
          <p:cNvSpPr/>
          <p:nvPr/>
        </p:nvSpPr>
        <p:spPr>
          <a:xfrm>
            <a:off x="367439" y="822550"/>
            <a:ext cx="2909161" cy="360099"/>
          </a:xfrm>
          <a:prstGeom prst="round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100" dirty="0">
                <a:solidFill>
                  <a:schemeClr val="tx1"/>
                </a:solidFill>
                <a:latin typeface="Aptos" panose="020B0004020202020204" pitchFamily="34" charset="0"/>
              </a:rPr>
              <a:t>Quantum Image Representation</a:t>
            </a:r>
          </a:p>
        </p:txBody>
      </p:sp>
      <p:sp>
        <p:nvSpPr>
          <p:cNvPr id="4" name="Oval 3">
            <a:extLst>
              <a:ext uri="{FF2B5EF4-FFF2-40B4-BE49-F238E27FC236}">
                <a16:creationId xmlns:a16="http://schemas.microsoft.com/office/drawing/2014/main" id="{467ED779-496E-24F7-6BCF-ECBBA8C230BB}"/>
              </a:ext>
            </a:extLst>
          </p:cNvPr>
          <p:cNvSpPr/>
          <p:nvPr/>
        </p:nvSpPr>
        <p:spPr>
          <a:xfrm>
            <a:off x="229671" y="1752468"/>
            <a:ext cx="1421330" cy="446386"/>
          </a:xfrm>
          <a:prstGeom prst="ellipse">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Aptos" panose="020B0004020202020204" pitchFamily="34" charset="0"/>
              </a:rPr>
              <a:t>Amplitude</a:t>
            </a:r>
          </a:p>
        </p:txBody>
      </p:sp>
      <p:sp>
        <p:nvSpPr>
          <p:cNvPr id="5" name="Oval 4">
            <a:extLst>
              <a:ext uri="{FF2B5EF4-FFF2-40B4-BE49-F238E27FC236}">
                <a16:creationId xmlns:a16="http://schemas.microsoft.com/office/drawing/2014/main" id="{FB09CE1B-592A-2D48-DBC6-BF63A8FD123F}"/>
              </a:ext>
            </a:extLst>
          </p:cNvPr>
          <p:cNvSpPr/>
          <p:nvPr/>
        </p:nvSpPr>
        <p:spPr>
          <a:xfrm>
            <a:off x="2088791" y="1756490"/>
            <a:ext cx="1421330" cy="442362"/>
          </a:xfrm>
          <a:prstGeom prst="ellipse">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Aptos" panose="020B0004020202020204" pitchFamily="34" charset="0"/>
              </a:rPr>
              <a:t>Phase</a:t>
            </a:r>
          </a:p>
        </p:txBody>
      </p:sp>
      <p:sp>
        <p:nvSpPr>
          <p:cNvPr id="10" name="Oval 9">
            <a:extLst>
              <a:ext uri="{FF2B5EF4-FFF2-40B4-BE49-F238E27FC236}">
                <a16:creationId xmlns:a16="http://schemas.microsoft.com/office/drawing/2014/main" id="{BA04173F-2D83-DAC1-4801-9A7D2C7204F2}"/>
              </a:ext>
            </a:extLst>
          </p:cNvPr>
          <p:cNvSpPr/>
          <p:nvPr/>
        </p:nvSpPr>
        <p:spPr>
          <a:xfrm>
            <a:off x="3587660" y="2917464"/>
            <a:ext cx="1421012" cy="553359"/>
          </a:xfrm>
          <a:prstGeom prst="ellipse">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Aptos" panose="020B0004020202020204" pitchFamily="34" charset="0"/>
              </a:rPr>
              <a:t>Discrete</a:t>
            </a:r>
          </a:p>
        </p:txBody>
      </p:sp>
      <p:sp>
        <p:nvSpPr>
          <p:cNvPr id="11" name="Oval 10">
            <a:extLst>
              <a:ext uri="{FF2B5EF4-FFF2-40B4-BE49-F238E27FC236}">
                <a16:creationId xmlns:a16="http://schemas.microsoft.com/office/drawing/2014/main" id="{A1E2336F-B5AE-EA6C-404C-890504B29B50}"/>
              </a:ext>
            </a:extLst>
          </p:cNvPr>
          <p:cNvSpPr/>
          <p:nvPr/>
        </p:nvSpPr>
        <p:spPr>
          <a:xfrm>
            <a:off x="229672" y="2917975"/>
            <a:ext cx="1421330" cy="553358"/>
          </a:xfrm>
          <a:prstGeom prst="ellipse">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Aptos" panose="020B0004020202020204" pitchFamily="34" charset="0"/>
              </a:rPr>
              <a:t>Mixed</a:t>
            </a:r>
          </a:p>
        </p:txBody>
      </p:sp>
      <p:sp>
        <p:nvSpPr>
          <p:cNvPr id="12" name="Oval 11">
            <a:extLst>
              <a:ext uri="{FF2B5EF4-FFF2-40B4-BE49-F238E27FC236}">
                <a16:creationId xmlns:a16="http://schemas.microsoft.com/office/drawing/2014/main" id="{5884E6BA-2235-885D-B1FE-4A3469D37CE7}"/>
              </a:ext>
            </a:extLst>
          </p:cNvPr>
          <p:cNvSpPr/>
          <p:nvPr/>
        </p:nvSpPr>
        <p:spPr>
          <a:xfrm>
            <a:off x="1855589" y="2953284"/>
            <a:ext cx="1421012" cy="553359"/>
          </a:xfrm>
          <a:prstGeom prst="ellipse">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Aptos" panose="020B0004020202020204" pitchFamily="34" charset="0"/>
              </a:rPr>
              <a:t>Continuous</a:t>
            </a:r>
          </a:p>
        </p:txBody>
      </p:sp>
      <p:sp>
        <p:nvSpPr>
          <p:cNvPr id="13" name="Rounded Rectangle 12">
            <a:extLst>
              <a:ext uri="{FF2B5EF4-FFF2-40B4-BE49-F238E27FC236}">
                <a16:creationId xmlns:a16="http://schemas.microsoft.com/office/drawing/2014/main" id="{79BBD70A-2C24-B1EF-CD39-132B1232B86F}"/>
              </a:ext>
            </a:extLst>
          </p:cNvPr>
          <p:cNvSpPr/>
          <p:nvPr/>
        </p:nvSpPr>
        <p:spPr>
          <a:xfrm>
            <a:off x="1812869" y="3672405"/>
            <a:ext cx="1506452" cy="837315"/>
          </a:xfrm>
          <a:prstGeom prst="round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Aptos" panose="020B0004020202020204" pitchFamily="34" charset="0"/>
              </a:rPr>
              <a:t>QSMC, QSNC, NAQSS, OQIM</a:t>
            </a:r>
          </a:p>
        </p:txBody>
      </p:sp>
      <p:sp>
        <p:nvSpPr>
          <p:cNvPr id="14" name="Rounded Rectangle 13">
            <a:extLst>
              <a:ext uri="{FF2B5EF4-FFF2-40B4-BE49-F238E27FC236}">
                <a16:creationId xmlns:a16="http://schemas.microsoft.com/office/drawing/2014/main" id="{368FB69C-E6FC-C414-1E5F-97F30ADD6E91}"/>
              </a:ext>
            </a:extLst>
          </p:cNvPr>
          <p:cNvSpPr/>
          <p:nvPr/>
        </p:nvSpPr>
        <p:spPr>
          <a:xfrm>
            <a:off x="218980" y="3672405"/>
            <a:ext cx="1442709" cy="837315"/>
          </a:xfrm>
          <a:prstGeom prst="round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Aptos" panose="020B0004020202020204" pitchFamily="34" charset="0"/>
              </a:rPr>
              <a:t>SQR, Qubit Lattice, FRQI, MCRQI</a:t>
            </a:r>
          </a:p>
        </p:txBody>
      </p:sp>
      <p:sp>
        <p:nvSpPr>
          <p:cNvPr id="15" name="Rounded Rectangle 14">
            <a:extLst>
              <a:ext uri="{FF2B5EF4-FFF2-40B4-BE49-F238E27FC236}">
                <a16:creationId xmlns:a16="http://schemas.microsoft.com/office/drawing/2014/main" id="{859ECA51-5617-92FA-23F2-DCD03D86CBD5}"/>
              </a:ext>
            </a:extLst>
          </p:cNvPr>
          <p:cNvSpPr/>
          <p:nvPr/>
        </p:nvSpPr>
        <p:spPr>
          <a:xfrm>
            <a:off x="3587660" y="3674152"/>
            <a:ext cx="1421012" cy="833820"/>
          </a:xfrm>
          <a:prstGeom prst="round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Aptos" panose="020B0004020202020204" pitchFamily="34" charset="0"/>
              </a:rPr>
              <a:t>NEQR, QUALPI, GQIR, QRMW, BRQI, QIIR</a:t>
            </a:r>
          </a:p>
        </p:txBody>
      </p:sp>
      <p:sp>
        <p:nvSpPr>
          <p:cNvPr id="16" name="Rounded Rectangle 15">
            <a:extLst>
              <a:ext uri="{FF2B5EF4-FFF2-40B4-BE49-F238E27FC236}">
                <a16:creationId xmlns:a16="http://schemas.microsoft.com/office/drawing/2014/main" id="{D142D2FC-5E91-357D-D8EB-6D9EE9B7B74D}"/>
              </a:ext>
            </a:extLst>
          </p:cNvPr>
          <p:cNvSpPr/>
          <p:nvPr/>
        </p:nvSpPr>
        <p:spPr>
          <a:xfrm>
            <a:off x="3929656" y="2057321"/>
            <a:ext cx="1069392" cy="514429"/>
          </a:xfrm>
          <a:prstGeom prst="round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Aptos" panose="020B0004020202020204" pitchFamily="34" charset="0"/>
              </a:rPr>
              <a:t>FTQR</a:t>
            </a:r>
          </a:p>
        </p:txBody>
      </p:sp>
      <p:cxnSp>
        <p:nvCxnSpPr>
          <p:cNvPr id="17" name="Curved Connector 16">
            <a:extLst>
              <a:ext uri="{FF2B5EF4-FFF2-40B4-BE49-F238E27FC236}">
                <a16:creationId xmlns:a16="http://schemas.microsoft.com/office/drawing/2014/main" id="{4A9E6F45-5F91-E9F7-C742-4E8240A6A840}"/>
              </a:ext>
            </a:extLst>
          </p:cNvPr>
          <p:cNvCxnSpPr>
            <a:cxnSpLocks/>
            <a:stCxn id="3" idx="2"/>
            <a:endCxn id="4" idx="0"/>
          </p:cNvCxnSpPr>
          <p:nvPr/>
        </p:nvCxnSpPr>
        <p:spPr>
          <a:xfrm rot="5400000">
            <a:off x="1096269" y="1026716"/>
            <a:ext cx="569819" cy="881684"/>
          </a:xfrm>
          <a:prstGeom prst="curvedConnector3">
            <a:avLst/>
          </a:prstGeom>
          <a:ln w="6350">
            <a:tailEnd type="triangle"/>
          </a:ln>
        </p:spPr>
        <p:style>
          <a:lnRef idx="2">
            <a:schemeClr val="dk1"/>
          </a:lnRef>
          <a:fillRef idx="0">
            <a:schemeClr val="dk1"/>
          </a:fillRef>
          <a:effectRef idx="1">
            <a:schemeClr val="dk1"/>
          </a:effectRef>
          <a:fontRef idx="minor">
            <a:schemeClr val="tx1"/>
          </a:fontRef>
        </p:style>
      </p:cxnSp>
      <p:cxnSp>
        <p:nvCxnSpPr>
          <p:cNvPr id="18" name="Curved Connector 17">
            <a:extLst>
              <a:ext uri="{FF2B5EF4-FFF2-40B4-BE49-F238E27FC236}">
                <a16:creationId xmlns:a16="http://schemas.microsoft.com/office/drawing/2014/main" id="{536A4ECD-0366-720B-1A44-3DD1B732F4BC}"/>
              </a:ext>
            </a:extLst>
          </p:cNvPr>
          <p:cNvCxnSpPr>
            <a:cxnSpLocks/>
            <a:stCxn id="4" idx="4"/>
            <a:endCxn id="12" idx="0"/>
          </p:cNvCxnSpPr>
          <p:nvPr/>
        </p:nvCxnSpPr>
        <p:spPr>
          <a:xfrm rot="16200000" flipH="1">
            <a:off x="1376000" y="1763189"/>
            <a:ext cx="754430" cy="1625759"/>
          </a:xfrm>
          <a:prstGeom prst="curvedConnector3">
            <a:avLst/>
          </a:prstGeom>
          <a:ln w="6350">
            <a:tailEnd type="triangle"/>
          </a:ln>
        </p:spPr>
        <p:style>
          <a:lnRef idx="2">
            <a:schemeClr val="dk1"/>
          </a:lnRef>
          <a:fillRef idx="0">
            <a:schemeClr val="dk1"/>
          </a:fillRef>
          <a:effectRef idx="1">
            <a:schemeClr val="dk1"/>
          </a:effectRef>
          <a:fontRef idx="minor">
            <a:schemeClr val="tx1"/>
          </a:fontRef>
        </p:style>
      </p:cxnSp>
      <p:cxnSp>
        <p:nvCxnSpPr>
          <p:cNvPr id="19" name="Curved Connector 18">
            <a:extLst>
              <a:ext uri="{FF2B5EF4-FFF2-40B4-BE49-F238E27FC236}">
                <a16:creationId xmlns:a16="http://schemas.microsoft.com/office/drawing/2014/main" id="{6EEDDE70-1353-3569-B728-D4C0D34ADCD2}"/>
              </a:ext>
            </a:extLst>
          </p:cNvPr>
          <p:cNvCxnSpPr>
            <a:cxnSpLocks/>
            <a:stCxn id="4" idx="4"/>
            <a:endCxn id="10" idx="0"/>
          </p:cNvCxnSpPr>
          <p:nvPr/>
        </p:nvCxnSpPr>
        <p:spPr>
          <a:xfrm rot="16200000" flipH="1">
            <a:off x="2259946" y="879244"/>
            <a:ext cx="718610" cy="3357830"/>
          </a:xfrm>
          <a:prstGeom prst="curvedConnector3">
            <a:avLst>
              <a:gd name="adj1" fmla="val 50000"/>
            </a:avLst>
          </a:prstGeom>
          <a:ln w="6350">
            <a:tailEnd type="triangle"/>
          </a:ln>
        </p:spPr>
        <p:style>
          <a:lnRef idx="2">
            <a:schemeClr val="dk1"/>
          </a:lnRef>
          <a:fillRef idx="0">
            <a:schemeClr val="dk1"/>
          </a:fillRef>
          <a:effectRef idx="1">
            <a:schemeClr val="dk1"/>
          </a:effectRef>
          <a:fontRef idx="minor">
            <a:schemeClr val="tx1"/>
          </a:fontRef>
        </p:style>
      </p:cxnSp>
      <p:cxnSp>
        <p:nvCxnSpPr>
          <p:cNvPr id="20" name="Straight Arrow Connector 19">
            <a:extLst>
              <a:ext uri="{FF2B5EF4-FFF2-40B4-BE49-F238E27FC236}">
                <a16:creationId xmlns:a16="http://schemas.microsoft.com/office/drawing/2014/main" id="{4C944251-653F-3B68-7F1F-C4788C13B2CD}"/>
              </a:ext>
            </a:extLst>
          </p:cNvPr>
          <p:cNvCxnSpPr>
            <a:cxnSpLocks/>
            <a:stCxn id="11" idx="4"/>
            <a:endCxn id="14" idx="0"/>
          </p:cNvCxnSpPr>
          <p:nvPr/>
        </p:nvCxnSpPr>
        <p:spPr>
          <a:xfrm flipH="1">
            <a:off x="940335" y="3471333"/>
            <a:ext cx="2" cy="201072"/>
          </a:xfrm>
          <a:prstGeom prst="straightConnector1">
            <a:avLst/>
          </a:prstGeom>
          <a:ln w="6350">
            <a:tailEnd type="triangle"/>
          </a:ln>
        </p:spPr>
        <p:style>
          <a:lnRef idx="2">
            <a:schemeClr val="dk1"/>
          </a:lnRef>
          <a:fillRef idx="0">
            <a:schemeClr val="dk1"/>
          </a:fillRef>
          <a:effectRef idx="1">
            <a:schemeClr val="dk1"/>
          </a:effectRef>
          <a:fontRef idx="minor">
            <a:schemeClr val="tx1"/>
          </a:fontRef>
        </p:style>
      </p:cxnSp>
      <p:cxnSp>
        <p:nvCxnSpPr>
          <p:cNvPr id="21" name="Straight Arrow Connector 20">
            <a:extLst>
              <a:ext uri="{FF2B5EF4-FFF2-40B4-BE49-F238E27FC236}">
                <a16:creationId xmlns:a16="http://schemas.microsoft.com/office/drawing/2014/main" id="{9376EA03-BBAE-07F6-1EEC-26E069A6FF5C}"/>
              </a:ext>
            </a:extLst>
          </p:cNvPr>
          <p:cNvCxnSpPr>
            <a:cxnSpLocks/>
            <a:stCxn id="12" idx="4"/>
            <a:endCxn id="13" idx="0"/>
          </p:cNvCxnSpPr>
          <p:nvPr/>
        </p:nvCxnSpPr>
        <p:spPr>
          <a:xfrm>
            <a:off x="2566095" y="3506643"/>
            <a:ext cx="0" cy="165762"/>
          </a:xfrm>
          <a:prstGeom prst="straightConnector1">
            <a:avLst/>
          </a:prstGeom>
          <a:ln w="6350">
            <a:tailEnd type="triangle"/>
          </a:ln>
        </p:spPr>
        <p:style>
          <a:lnRef idx="2">
            <a:schemeClr val="dk1"/>
          </a:lnRef>
          <a:fillRef idx="0">
            <a:schemeClr val="dk1"/>
          </a:fillRef>
          <a:effectRef idx="1">
            <a:schemeClr val="dk1"/>
          </a:effectRef>
          <a:fontRef idx="minor">
            <a:schemeClr val="tx1"/>
          </a:fontRef>
        </p:style>
      </p:cxnSp>
      <p:cxnSp>
        <p:nvCxnSpPr>
          <p:cNvPr id="22" name="Straight Arrow Connector 21">
            <a:extLst>
              <a:ext uri="{FF2B5EF4-FFF2-40B4-BE49-F238E27FC236}">
                <a16:creationId xmlns:a16="http://schemas.microsoft.com/office/drawing/2014/main" id="{73203A55-D8D2-E125-0EEB-5E7DDF83E24D}"/>
              </a:ext>
            </a:extLst>
          </p:cNvPr>
          <p:cNvCxnSpPr>
            <a:cxnSpLocks/>
            <a:stCxn id="10" idx="4"/>
            <a:endCxn id="15" idx="0"/>
          </p:cNvCxnSpPr>
          <p:nvPr/>
        </p:nvCxnSpPr>
        <p:spPr>
          <a:xfrm>
            <a:off x="4298166" y="3470823"/>
            <a:ext cx="0" cy="203329"/>
          </a:xfrm>
          <a:prstGeom prst="straightConnector1">
            <a:avLst/>
          </a:prstGeom>
          <a:ln w="6350">
            <a:tailEnd type="triangle"/>
          </a:ln>
        </p:spPr>
        <p:style>
          <a:lnRef idx="2">
            <a:schemeClr val="dk1"/>
          </a:lnRef>
          <a:fillRef idx="0">
            <a:schemeClr val="dk1"/>
          </a:fillRef>
          <a:effectRef idx="1">
            <a:schemeClr val="dk1"/>
          </a:effectRef>
          <a:fontRef idx="minor">
            <a:schemeClr val="tx1"/>
          </a:fontRef>
        </p:style>
      </p:cxnSp>
      <p:cxnSp>
        <p:nvCxnSpPr>
          <p:cNvPr id="23" name="Curved Connector 22">
            <a:extLst>
              <a:ext uri="{FF2B5EF4-FFF2-40B4-BE49-F238E27FC236}">
                <a16:creationId xmlns:a16="http://schemas.microsoft.com/office/drawing/2014/main" id="{A7A8F35C-B6D5-2932-22B1-5C773EC4E126}"/>
              </a:ext>
            </a:extLst>
          </p:cNvPr>
          <p:cNvCxnSpPr>
            <a:cxnSpLocks/>
            <a:stCxn id="3" idx="2"/>
            <a:endCxn id="5" idx="0"/>
          </p:cNvCxnSpPr>
          <p:nvPr/>
        </p:nvCxnSpPr>
        <p:spPr>
          <a:xfrm rot="16200000" flipH="1">
            <a:off x="2023818" y="980851"/>
            <a:ext cx="573841" cy="977436"/>
          </a:xfrm>
          <a:prstGeom prst="curvedConnector3">
            <a:avLst>
              <a:gd name="adj1" fmla="val 50000"/>
            </a:avLst>
          </a:prstGeom>
          <a:ln w="6350">
            <a:tailEnd type="triangle"/>
          </a:ln>
        </p:spPr>
        <p:style>
          <a:lnRef idx="2">
            <a:schemeClr val="dk1"/>
          </a:lnRef>
          <a:fillRef idx="0">
            <a:schemeClr val="dk1"/>
          </a:fillRef>
          <a:effectRef idx="1">
            <a:schemeClr val="dk1"/>
          </a:effectRef>
          <a:fontRef idx="minor">
            <a:schemeClr val="tx1"/>
          </a:fontRef>
        </p:style>
      </p:cxnSp>
      <p:cxnSp>
        <p:nvCxnSpPr>
          <p:cNvPr id="24" name="Curved Connector 23">
            <a:extLst>
              <a:ext uri="{FF2B5EF4-FFF2-40B4-BE49-F238E27FC236}">
                <a16:creationId xmlns:a16="http://schemas.microsoft.com/office/drawing/2014/main" id="{C0962527-6DD8-4B55-FCF8-E519BF1A9ACA}"/>
              </a:ext>
            </a:extLst>
          </p:cNvPr>
          <p:cNvCxnSpPr>
            <a:cxnSpLocks/>
            <a:stCxn id="5" idx="6"/>
            <a:endCxn id="16" idx="1"/>
          </p:cNvCxnSpPr>
          <p:nvPr/>
        </p:nvCxnSpPr>
        <p:spPr>
          <a:xfrm>
            <a:off x="3510121" y="1977671"/>
            <a:ext cx="419535" cy="336865"/>
          </a:xfrm>
          <a:prstGeom prst="curvedConnector3">
            <a:avLst>
              <a:gd name="adj1" fmla="val 50000"/>
            </a:avLst>
          </a:prstGeom>
          <a:ln w="6350">
            <a:tailEnd type="triangle"/>
          </a:ln>
        </p:spPr>
        <p:style>
          <a:lnRef idx="2">
            <a:schemeClr val="dk1"/>
          </a:lnRef>
          <a:fillRef idx="0">
            <a:schemeClr val="dk1"/>
          </a:fillRef>
          <a:effectRef idx="1">
            <a:schemeClr val="dk1"/>
          </a:effectRef>
          <a:fontRef idx="minor">
            <a:schemeClr val="tx1"/>
          </a:fontRef>
        </p:style>
      </p:cxnSp>
      <p:cxnSp>
        <p:nvCxnSpPr>
          <p:cNvPr id="25" name="Straight Arrow Connector 24">
            <a:extLst>
              <a:ext uri="{FF2B5EF4-FFF2-40B4-BE49-F238E27FC236}">
                <a16:creationId xmlns:a16="http://schemas.microsoft.com/office/drawing/2014/main" id="{5CA7F784-3602-A236-E8DA-65EDB7B939BF}"/>
              </a:ext>
            </a:extLst>
          </p:cNvPr>
          <p:cNvCxnSpPr>
            <a:cxnSpLocks/>
            <a:stCxn id="4" idx="4"/>
            <a:endCxn id="11" idx="0"/>
          </p:cNvCxnSpPr>
          <p:nvPr/>
        </p:nvCxnSpPr>
        <p:spPr>
          <a:xfrm>
            <a:off x="940336" y="2198854"/>
            <a:ext cx="1" cy="719121"/>
          </a:xfrm>
          <a:prstGeom prst="straightConnector1">
            <a:avLst/>
          </a:prstGeom>
          <a:ln w="6350">
            <a:tailEnd type="triangle"/>
          </a:ln>
        </p:spPr>
        <p:style>
          <a:lnRef idx="2">
            <a:schemeClr val="dk1"/>
          </a:lnRef>
          <a:fillRef idx="0">
            <a:schemeClr val="dk1"/>
          </a:fillRef>
          <a:effectRef idx="1">
            <a:schemeClr val="dk1"/>
          </a:effectRef>
          <a:fontRef idx="minor">
            <a:schemeClr val="tx1"/>
          </a:fontRef>
        </p:style>
      </p:cxnSp>
      <p:pic>
        <p:nvPicPr>
          <p:cNvPr id="80" name="Picture 79">
            <a:extLst>
              <a:ext uri="{FF2B5EF4-FFF2-40B4-BE49-F238E27FC236}">
                <a16:creationId xmlns:a16="http://schemas.microsoft.com/office/drawing/2014/main" id="{9108E27F-823E-02BD-D55D-76C1C1D4DF5C}"/>
              </a:ext>
            </a:extLst>
          </p:cNvPr>
          <p:cNvPicPr>
            <a:picLocks noChangeAspect="1"/>
          </p:cNvPicPr>
          <p:nvPr/>
        </p:nvPicPr>
        <p:blipFill>
          <a:blip r:embed="rId4"/>
          <a:stretch>
            <a:fillRect/>
          </a:stretch>
        </p:blipFill>
        <p:spPr>
          <a:xfrm>
            <a:off x="5292787" y="725775"/>
            <a:ext cx="3139737" cy="2406892"/>
          </a:xfrm>
          <a:prstGeom prst="rect">
            <a:avLst/>
          </a:prstGeom>
        </p:spPr>
      </p:pic>
      <p:pic>
        <p:nvPicPr>
          <p:cNvPr id="81" name="Content Placeholder 16">
            <a:extLst>
              <a:ext uri="{FF2B5EF4-FFF2-40B4-BE49-F238E27FC236}">
                <a16:creationId xmlns:a16="http://schemas.microsoft.com/office/drawing/2014/main" id="{34B036A0-EE96-586D-465D-34799096426B}"/>
              </a:ext>
            </a:extLst>
          </p:cNvPr>
          <p:cNvPicPr>
            <a:picLocks noChangeAspect="1"/>
          </p:cNvPicPr>
          <p:nvPr/>
        </p:nvPicPr>
        <p:blipFill>
          <a:blip r:embed="rId5"/>
          <a:stretch>
            <a:fillRect/>
          </a:stretch>
        </p:blipFill>
        <p:spPr>
          <a:xfrm>
            <a:off x="5292787" y="3263979"/>
            <a:ext cx="3139737" cy="1243993"/>
          </a:xfrm>
          <a:prstGeom prst="rect">
            <a:avLst/>
          </a:prstGeom>
        </p:spPr>
      </p:pic>
      <p:sp>
        <p:nvSpPr>
          <p:cNvPr id="82" name="Rectangle 81">
            <a:extLst>
              <a:ext uri="{FF2B5EF4-FFF2-40B4-BE49-F238E27FC236}">
                <a16:creationId xmlns:a16="http://schemas.microsoft.com/office/drawing/2014/main" id="{C507641A-2B5E-20F0-3AB3-D4CB7D2889F3}"/>
              </a:ext>
            </a:extLst>
          </p:cNvPr>
          <p:cNvSpPr/>
          <p:nvPr/>
        </p:nvSpPr>
        <p:spPr>
          <a:xfrm>
            <a:off x="6121400" y="1075689"/>
            <a:ext cx="101600" cy="1800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2" name="TextBox 1">
            <a:extLst>
              <a:ext uri="{FF2B5EF4-FFF2-40B4-BE49-F238E27FC236}">
                <a16:creationId xmlns:a16="http://schemas.microsoft.com/office/drawing/2014/main" id="{1DD7FB6A-CBB4-F52B-90C8-3D4639556C00}"/>
              </a:ext>
            </a:extLst>
          </p:cNvPr>
          <p:cNvSpPr txBox="1"/>
          <p:nvPr/>
        </p:nvSpPr>
        <p:spPr>
          <a:xfrm>
            <a:off x="8555064" y="4773478"/>
            <a:ext cx="235962" cy="215444"/>
          </a:xfrm>
          <a:prstGeom prst="rect">
            <a:avLst/>
          </a:prstGeom>
          <a:noFill/>
        </p:spPr>
        <p:txBody>
          <a:bodyPr wrap="none" rtlCol="0">
            <a:spAutoFit/>
          </a:bodyPr>
          <a:lstStyle/>
          <a:p>
            <a:r>
              <a:rPr lang="en-US" sz="800" dirty="0"/>
              <a:t>5</a:t>
            </a:r>
          </a:p>
        </p:txBody>
      </p:sp>
    </p:spTree>
    <p:extLst>
      <p:ext uri="{BB962C8B-B14F-4D97-AF65-F5344CB8AC3E}">
        <p14:creationId xmlns:p14="http://schemas.microsoft.com/office/powerpoint/2010/main" val="38502983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icture 64">
            <a:extLst>
              <a:ext uri="{FF2B5EF4-FFF2-40B4-BE49-F238E27FC236}">
                <a16:creationId xmlns:a16="http://schemas.microsoft.com/office/drawing/2014/main" id="{26B13AE4-CDF7-3280-A23F-94CDDDAD4936}"/>
              </a:ext>
            </a:extLst>
          </p:cNvPr>
          <p:cNvPicPr>
            <a:picLocks noChangeAspect="1"/>
          </p:cNvPicPr>
          <p:nvPr/>
        </p:nvPicPr>
        <p:blipFill>
          <a:blip r:embed="rId2"/>
          <a:stretch>
            <a:fillRect/>
          </a:stretch>
        </p:blipFill>
        <p:spPr>
          <a:xfrm>
            <a:off x="4934052" y="436045"/>
            <a:ext cx="4182882" cy="1582300"/>
          </a:xfrm>
          <a:prstGeom prst="rect">
            <a:avLst/>
          </a:prstGeom>
        </p:spPr>
      </p:pic>
      <p:pic>
        <p:nvPicPr>
          <p:cNvPr id="67" name="Picture 66">
            <a:extLst>
              <a:ext uri="{FF2B5EF4-FFF2-40B4-BE49-F238E27FC236}">
                <a16:creationId xmlns:a16="http://schemas.microsoft.com/office/drawing/2014/main" id="{3E2FE418-958C-8EB0-B69C-59CBFD022238}"/>
              </a:ext>
            </a:extLst>
          </p:cNvPr>
          <p:cNvPicPr>
            <a:picLocks noChangeAspect="1"/>
          </p:cNvPicPr>
          <p:nvPr/>
        </p:nvPicPr>
        <p:blipFill>
          <a:blip r:embed="rId3"/>
          <a:stretch>
            <a:fillRect/>
          </a:stretch>
        </p:blipFill>
        <p:spPr>
          <a:xfrm>
            <a:off x="5392235" y="2070456"/>
            <a:ext cx="3528625" cy="496748"/>
          </a:xfrm>
          <a:prstGeom prst="rect">
            <a:avLst/>
          </a:prstGeom>
        </p:spPr>
      </p:pic>
      <p:pic>
        <p:nvPicPr>
          <p:cNvPr id="74" name="Picture 73">
            <a:extLst>
              <a:ext uri="{FF2B5EF4-FFF2-40B4-BE49-F238E27FC236}">
                <a16:creationId xmlns:a16="http://schemas.microsoft.com/office/drawing/2014/main" id="{E377064E-69D3-B792-EE8D-18527AD0A5FB}"/>
              </a:ext>
            </a:extLst>
          </p:cNvPr>
          <p:cNvPicPr>
            <a:picLocks noChangeAspect="1"/>
          </p:cNvPicPr>
          <p:nvPr/>
        </p:nvPicPr>
        <p:blipFill rotWithShape="1">
          <a:blip r:embed="rId4"/>
          <a:srcRect l="10924" r="14268"/>
          <a:stretch/>
        </p:blipFill>
        <p:spPr>
          <a:xfrm>
            <a:off x="3768721" y="1439714"/>
            <a:ext cx="1475558" cy="1129679"/>
          </a:xfrm>
          <a:prstGeom prst="rect">
            <a:avLst/>
          </a:prstGeom>
        </p:spPr>
      </p:pic>
      <p:sp>
        <p:nvSpPr>
          <p:cNvPr id="68" name="Rectangle 67">
            <a:extLst>
              <a:ext uri="{FF2B5EF4-FFF2-40B4-BE49-F238E27FC236}">
                <a16:creationId xmlns:a16="http://schemas.microsoft.com/office/drawing/2014/main" id="{DDC2EB34-7640-A794-619D-8358DFCEF270}"/>
              </a:ext>
            </a:extLst>
          </p:cNvPr>
          <p:cNvSpPr/>
          <p:nvPr/>
        </p:nvSpPr>
        <p:spPr>
          <a:xfrm>
            <a:off x="5373632" y="2144440"/>
            <a:ext cx="3613949" cy="511239"/>
          </a:xfrm>
          <a:prstGeom prst="rect">
            <a:avLst/>
          </a:prstGeom>
          <a:solidFill>
            <a:schemeClr val="bg1">
              <a:alpha val="0"/>
            </a:schemeClr>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8" name="Titel 2">
            <a:extLst>
              <a:ext uri="{FF2B5EF4-FFF2-40B4-BE49-F238E27FC236}">
                <a16:creationId xmlns:a16="http://schemas.microsoft.com/office/drawing/2014/main" id="{9F8A8235-F166-2849-B2A1-FCDB4B652E2D}"/>
              </a:ext>
            </a:extLst>
          </p:cNvPr>
          <p:cNvSpPr>
            <a:spLocks noGrp="1"/>
          </p:cNvSpPr>
          <p:nvPr/>
        </p:nvSpPr>
        <p:spPr>
          <a:xfrm>
            <a:off x="292089" y="365676"/>
            <a:ext cx="4920215" cy="360099"/>
          </a:xfrm>
          <a:prstGeom prst="rect">
            <a:avLst/>
          </a:prstGeom>
          <a:blipFill>
            <a:blip r:embed="rId5">
              <a:extLst>
                <a:ext uri="{96DAC541-7B7A-43D3-8B79-37D633B846F1}">
                  <asvg:svgBlip xmlns:asvg="http://schemas.microsoft.com/office/drawing/2016/SVG/main" r:embed="rId6"/>
                </a:ext>
              </a:extLst>
            </a:blip>
            <a:stretch>
              <a:fillRect/>
            </a:stretch>
          </a:blipFill>
        </p:spPr>
        <p:txBody>
          <a:bodyPr vert="horz" wrap="none" lIns="108000" tIns="396000" rIns="68580" bIns="34290" rtlCol="0" anchor="b">
            <a:noAutofit/>
          </a:bodyPr>
          <a:lstStyle>
            <a:lvl1pPr algn="l" defTabSz="685800" rtl="0" eaLnBrk="1" latinLnBrk="0" hangingPunct="1">
              <a:lnSpc>
                <a:spcPct val="90000"/>
              </a:lnSpc>
              <a:spcBef>
                <a:spcPts val="750"/>
              </a:spcBef>
              <a:buNone/>
              <a:defRPr sz="2100" b="1" i="0" kern="1200" cap="all" baseline="0">
                <a:solidFill>
                  <a:srgbClr val="FFFFFF"/>
                </a:solidFill>
                <a:latin typeface="Saira SemiBold" pitchFamily="2" charset="77"/>
                <a:ea typeface="Verdana" panose="020B0604030504040204" pitchFamily="34" charset="0"/>
                <a:cs typeface="Verdana" panose="020B0604030504040204" pitchFamily="34" charset="0"/>
              </a:defRPr>
            </a:lvl1pPr>
          </a:lstStyle>
          <a:p>
            <a:r>
              <a:rPr lang="de-DE" dirty="0"/>
              <a:t>NAQSS</a:t>
            </a:r>
          </a:p>
        </p:txBody>
      </p: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07146E1C-A16E-F1F1-EFB1-D1EAECF9A85E}"/>
                  </a:ext>
                </a:extLst>
              </p:cNvPr>
              <p:cNvSpPr/>
              <p:nvPr/>
            </p:nvSpPr>
            <p:spPr>
              <a:xfrm>
                <a:off x="311456" y="962957"/>
                <a:ext cx="720000" cy="720000"/>
              </a:xfrm>
              <a:prstGeom prst="rect">
                <a:avLst/>
              </a:prstGeom>
              <a:solidFill>
                <a:schemeClr val="accent4"/>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00</a:t>
                </a:r>
              </a:p>
              <a:p>
                <a:pPr algn="ctr"/>
                <a14:m>
                  <m:oMathPara xmlns:m="http://schemas.openxmlformats.org/officeDocument/2006/math">
                    <m:oMathParaPr>
                      <m:jc m:val="centerGroup"/>
                    </m:oMathParaPr>
                    <m:oMath xmlns:m="http://schemas.openxmlformats.org/officeDocument/2006/math">
                      <m:r>
                        <a:rPr lang="en-DE" sz="1800" i="1" smtClean="0">
                          <a:solidFill>
                            <a:schemeClr val="bg1"/>
                          </a:solidFill>
                          <a:latin typeface="Cambria Math" panose="02040503050406030204" pitchFamily="18" charset="0"/>
                        </a:rPr>
                        <m:t>𝜃</m:t>
                      </m:r>
                      <m:r>
                        <a:rPr lang="en-US" sz="1800" b="0" i="0" smtClean="0">
                          <a:solidFill>
                            <a:schemeClr val="bg1"/>
                          </a:solidFill>
                          <a:latin typeface="Cambria Math" panose="02040503050406030204" pitchFamily="18" charset="0"/>
                        </a:rPr>
                        <m:t>0</m:t>
                      </m:r>
                    </m:oMath>
                  </m:oMathPara>
                </a14:m>
                <a:endParaRPr lang="en-DE" sz="1800" dirty="0">
                  <a:solidFill>
                    <a:schemeClr val="tx1"/>
                  </a:solidFill>
                </a:endParaRPr>
              </a:p>
            </p:txBody>
          </p:sp>
        </mc:Choice>
        <mc:Fallback xmlns="">
          <p:sp>
            <p:nvSpPr>
              <p:cNvPr id="2" name="Rectangle 1">
                <a:extLst>
                  <a:ext uri="{FF2B5EF4-FFF2-40B4-BE49-F238E27FC236}">
                    <a16:creationId xmlns:a16="http://schemas.microsoft.com/office/drawing/2014/main" id="{07146E1C-A16E-F1F1-EFB1-D1EAECF9A85E}"/>
                  </a:ext>
                </a:extLst>
              </p:cNvPr>
              <p:cNvSpPr>
                <a:spLocks noRot="1" noChangeAspect="1" noMove="1" noResize="1" noEditPoints="1" noAdjustHandles="1" noChangeArrowheads="1" noChangeShapeType="1" noTextEdit="1"/>
              </p:cNvSpPr>
              <p:nvPr/>
            </p:nvSpPr>
            <p:spPr>
              <a:xfrm>
                <a:off x="311456" y="962957"/>
                <a:ext cx="720000" cy="720000"/>
              </a:xfrm>
              <a:prstGeom prst="rect">
                <a:avLst/>
              </a:prstGeom>
              <a:blipFill>
                <a:blip r:embed="rId7"/>
                <a:stretch>
                  <a:fillRect/>
                </a:stretch>
              </a:blipFill>
              <a:ln>
                <a:solidFill>
                  <a:schemeClr val="bg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C6304827-D85D-41AD-B073-EDAC9E7DD273}"/>
                  </a:ext>
                </a:extLst>
              </p:cNvPr>
              <p:cNvSpPr/>
              <p:nvPr/>
            </p:nvSpPr>
            <p:spPr>
              <a:xfrm>
                <a:off x="1065083" y="962957"/>
                <a:ext cx="720000" cy="720000"/>
              </a:xfrm>
              <a:prstGeom prst="rect">
                <a:avLst/>
              </a:prstGeom>
              <a:solidFill>
                <a:schemeClr val="accent6"/>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01</a:t>
                </a:r>
              </a:p>
              <a:p>
                <a:pPr algn="ctr"/>
                <a14:m>
                  <m:oMathPara xmlns:m="http://schemas.openxmlformats.org/officeDocument/2006/math">
                    <m:oMathParaPr>
                      <m:jc m:val="centerGroup"/>
                    </m:oMathParaPr>
                    <m:oMath xmlns:m="http://schemas.openxmlformats.org/officeDocument/2006/math">
                      <m:r>
                        <a:rPr lang="en-DE" sz="1800" i="1" smtClean="0">
                          <a:solidFill>
                            <a:schemeClr val="bg1"/>
                          </a:solidFill>
                          <a:latin typeface="Cambria Math" panose="02040503050406030204" pitchFamily="18" charset="0"/>
                        </a:rPr>
                        <m:t>𝜃</m:t>
                      </m:r>
                      <m:r>
                        <a:rPr lang="en-US" sz="1800" b="0" i="0" smtClean="0">
                          <a:solidFill>
                            <a:schemeClr val="bg1"/>
                          </a:solidFill>
                          <a:latin typeface="Cambria Math" panose="02040503050406030204" pitchFamily="18" charset="0"/>
                        </a:rPr>
                        <m:t>1</m:t>
                      </m:r>
                    </m:oMath>
                  </m:oMathPara>
                </a14:m>
                <a:endParaRPr lang="en-DE" sz="1800" dirty="0">
                  <a:solidFill>
                    <a:schemeClr val="tx1"/>
                  </a:solidFill>
                </a:endParaRPr>
              </a:p>
            </p:txBody>
          </p:sp>
        </mc:Choice>
        <mc:Fallback xmlns="">
          <p:sp>
            <p:nvSpPr>
              <p:cNvPr id="6" name="Rectangle 5">
                <a:extLst>
                  <a:ext uri="{FF2B5EF4-FFF2-40B4-BE49-F238E27FC236}">
                    <a16:creationId xmlns:a16="http://schemas.microsoft.com/office/drawing/2014/main" id="{C6304827-D85D-41AD-B073-EDAC9E7DD273}"/>
                  </a:ext>
                </a:extLst>
              </p:cNvPr>
              <p:cNvSpPr>
                <a:spLocks noRot="1" noChangeAspect="1" noMove="1" noResize="1" noEditPoints="1" noAdjustHandles="1" noChangeArrowheads="1" noChangeShapeType="1" noTextEdit="1"/>
              </p:cNvSpPr>
              <p:nvPr/>
            </p:nvSpPr>
            <p:spPr>
              <a:xfrm>
                <a:off x="1065083" y="962957"/>
                <a:ext cx="720000" cy="720000"/>
              </a:xfrm>
              <a:prstGeom prst="rect">
                <a:avLst/>
              </a:prstGeom>
              <a:blipFill>
                <a:blip r:embed="rId8"/>
                <a:stretch>
                  <a:fillRect/>
                </a:stretch>
              </a:blipFill>
              <a:ln>
                <a:solidFill>
                  <a:schemeClr val="bg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2397F92E-2580-33F6-4183-9B1413B57005}"/>
                  </a:ext>
                </a:extLst>
              </p:cNvPr>
              <p:cNvSpPr/>
              <p:nvPr/>
            </p:nvSpPr>
            <p:spPr>
              <a:xfrm>
                <a:off x="311456" y="1702951"/>
                <a:ext cx="720000" cy="720000"/>
              </a:xfrm>
              <a:prstGeom prst="rect">
                <a:avLst/>
              </a:prstGeom>
              <a:solidFill>
                <a:schemeClr val="tx2">
                  <a:lumMod val="60000"/>
                  <a:lumOff val="4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10</a:t>
                </a:r>
              </a:p>
              <a:p>
                <a:pPr algn="ctr"/>
                <a14:m>
                  <m:oMathPara xmlns:m="http://schemas.openxmlformats.org/officeDocument/2006/math">
                    <m:oMathParaPr>
                      <m:jc m:val="centerGroup"/>
                    </m:oMathParaPr>
                    <m:oMath xmlns:m="http://schemas.openxmlformats.org/officeDocument/2006/math">
                      <m:r>
                        <a:rPr lang="en-DE" sz="1800" i="1" smtClean="0">
                          <a:solidFill>
                            <a:schemeClr val="bg1"/>
                          </a:solidFill>
                          <a:latin typeface="Cambria Math" panose="02040503050406030204" pitchFamily="18" charset="0"/>
                        </a:rPr>
                        <m:t>𝜃</m:t>
                      </m:r>
                      <m:r>
                        <a:rPr lang="en-US" sz="1800" b="0" i="0" smtClean="0">
                          <a:solidFill>
                            <a:schemeClr val="bg1"/>
                          </a:solidFill>
                          <a:latin typeface="Cambria Math" panose="02040503050406030204" pitchFamily="18" charset="0"/>
                        </a:rPr>
                        <m:t>2</m:t>
                      </m:r>
                    </m:oMath>
                  </m:oMathPara>
                </a14:m>
                <a:endParaRPr lang="en-DE" sz="1800" dirty="0">
                  <a:solidFill>
                    <a:schemeClr val="tx1"/>
                  </a:solidFill>
                </a:endParaRPr>
              </a:p>
            </p:txBody>
          </p:sp>
        </mc:Choice>
        <mc:Fallback xmlns="">
          <p:sp>
            <p:nvSpPr>
              <p:cNvPr id="7" name="Rectangle 6">
                <a:extLst>
                  <a:ext uri="{FF2B5EF4-FFF2-40B4-BE49-F238E27FC236}">
                    <a16:creationId xmlns:a16="http://schemas.microsoft.com/office/drawing/2014/main" id="{2397F92E-2580-33F6-4183-9B1413B57005}"/>
                  </a:ext>
                </a:extLst>
              </p:cNvPr>
              <p:cNvSpPr>
                <a:spLocks noRot="1" noChangeAspect="1" noMove="1" noResize="1" noEditPoints="1" noAdjustHandles="1" noChangeArrowheads="1" noChangeShapeType="1" noTextEdit="1"/>
              </p:cNvSpPr>
              <p:nvPr/>
            </p:nvSpPr>
            <p:spPr>
              <a:xfrm>
                <a:off x="311456" y="1702951"/>
                <a:ext cx="720000" cy="720000"/>
              </a:xfrm>
              <a:prstGeom prst="rect">
                <a:avLst/>
              </a:prstGeom>
              <a:blipFill>
                <a:blip r:embed="rId9"/>
                <a:stretch>
                  <a:fillRect/>
                </a:stretch>
              </a:blipFill>
              <a:ln>
                <a:solidFill>
                  <a:schemeClr val="bg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F994C8E7-2921-A2CC-4A78-44AF37251CF1}"/>
                  </a:ext>
                </a:extLst>
              </p:cNvPr>
              <p:cNvSpPr/>
              <p:nvPr/>
            </p:nvSpPr>
            <p:spPr>
              <a:xfrm>
                <a:off x="1067032" y="1710612"/>
                <a:ext cx="720000" cy="720000"/>
              </a:xfrm>
              <a:prstGeom prst="rect">
                <a:avLst/>
              </a:prstGeom>
              <a:solidFill>
                <a:schemeClr val="accent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11</a:t>
                </a:r>
              </a:p>
              <a:p>
                <a:pPr algn="ctr"/>
                <a14:m>
                  <m:oMathPara xmlns:m="http://schemas.openxmlformats.org/officeDocument/2006/math">
                    <m:oMathParaPr>
                      <m:jc m:val="centerGroup"/>
                    </m:oMathParaPr>
                    <m:oMath xmlns:m="http://schemas.openxmlformats.org/officeDocument/2006/math">
                      <m:r>
                        <a:rPr lang="en-DE" sz="1800" i="1" smtClean="0">
                          <a:solidFill>
                            <a:schemeClr val="bg1"/>
                          </a:solidFill>
                          <a:latin typeface="Cambria Math" panose="02040503050406030204" pitchFamily="18" charset="0"/>
                        </a:rPr>
                        <m:t>𝜃</m:t>
                      </m:r>
                      <m:r>
                        <a:rPr lang="en-US" sz="1800" b="0" i="0" smtClean="0">
                          <a:solidFill>
                            <a:schemeClr val="bg1"/>
                          </a:solidFill>
                          <a:latin typeface="Cambria Math" panose="02040503050406030204" pitchFamily="18" charset="0"/>
                        </a:rPr>
                        <m:t>3</m:t>
                      </m:r>
                    </m:oMath>
                  </m:oMathPara>
                </a14:m>
                <a:endParaRPr lang="en-DE" sz="1800" dirty="0">
                  <a:solidFill>
                    <a:schemeClr val="tx1"/>
                  </a:solidFill>
                </a:endParaRPr>
              </a:p>
            </p:txBody>
          </p:sp>
        </mc:Choice>
        <mc:Fallback xmlns="">
          <p:sp>
            <p:nvSpPr>
              <p:cNvPr id="9" name="Rectangle 8">
                <a:extLst>
                  <a:ext uri="{FF2B5EF4-FFF2-40B4-BE49-F238E27FC236}">
                    <a16:creationId xmlns:a16="http://schemas.microsoft.com/office/drawing/2014/main" id="{F994C8E7-2921-A2CC-4A78-44AF37251CF1}"/>
                  </a:ext>
                </a:extLst>
              </p:cNvPr>
              <p:cNvSpPr>
                <a:spLocks noRot="1" noChangeAspect="1" noMove="1" noResize="1" noEditPoints="1" noAdjustHandles="1" noChangeArrowheads="1" noChangeShapeType="1" noTextEdit="1"/>
              </p:cNvSpPr>
              <p:nvPr/>
            </p:nvSpPr>
            <p:spPr>
              <a:xfrm>
                <a:off x="1067032" y="1710612"/>
                <a:ext cx="720000" cy="720000"/>
              </a:xfrm>
              <a:prstGeom prst="rect">
                <a:avLst/>
              </a:prstGeom>
              <a:blipFill>
                <a:blip r:embed="rId10"/>
                <a:stretch>
                  <a:fillRect/>
                </a:stretch>
              </a:blipFill>
              <a:ln>
                <a:solidFill>
                  <a:schemeClr val="bg1"/>
                </a:solidFill>
              </a:ln>
            </p:spPr>
            <p:txBody>
              <a:bodyPr/>
              <a:lstStyle/>
              <a:p>
                <a:r>
                  <a:rPr lang="en-US">
                    <a:noFill/>
                  </a:rPr>
                  <a:t> </a:t>
                </a:r>
              </a:p>
            </p:txBody>
          </p:sp>
        </mc:Fallback>
      </mc:AlternateContent>
      <p:cxnSp>
        <p:nvCxnSpPr>
          <p:cNvPr id="26" name="Straight Arrow Connector 25">
            <a:extLst>
              <a:ext uri="{FF2B5EF4-FFF2-40B4-BE49-F238E27FC236}">
                <a16:creationId xmlns:a16="http://schemas.microsoft.com/office/drawing/2014/main" id="{4D539864-4E6C-E1BB-824B-56330C0381E0}"/>
              </a:ext>
            </a:extLst>
          </p:cNvPr>
          <p:cNvCxnSpPr/>
          <p:nvPr/>
        </p:nvCxnSpPr>
        <p:spPr>
          <a:xfrm>
            <a:off x="292089" y="937778"/>
            <a:ext cx="2160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967EF868-FFFA-8975-180A-6E0FC62FFCC9}"/>
              </a:ext>
            </a:extLst>
          </p:cNvPr>
          <p:cNvCxnSpPr>
            <a:cxnSpLocks/>
          </p:cNvCxnSpPr>
          <p:nvPr/>
        </p:nvCxnSpPr>
        <p:spPr>
          <a:xfrm>
            <a:off x="292089" y="934699"/>
            <a:ext cx="0" cy="17964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DC840FCF-8E0D-1ED6-DECB-6461E68EA5BA}"/>
              </a:ext>
            </a:extLst>
          </p:cNvPr>
          <p:cNvSpPr txBox="1"/>
          <p:nvPr/>
        </p:nvSpPr>
        <p:spPr>
          <a:xfrm>
            <a:off x="1660821" y="725775"/>
            <a:ext cx="710772" cy="276999"/>
          </a:xfrm>
          <a:prstGeom prst="rect">
            <a:avLst/>
          </a:prstGeom>
          <a:noFill/>
        </p:spPr>
        <p:txBody>
          <a:bodyPr wrap="none" rtlCol="0">
            <a:spAutoFit/>
          </a:bodyPr>
          <a:lstStyle/>
          <a:p>
            <a:r>
              <a:rPr lang="en-US" sz="1200" dirty="0"/>
              <a:t>columns</a:t>
            </a:r>
            <a:endParaRPr lang="en-DE" sz="1200" dirty="0"/>
          </a:p>
        </p:txBody>
      </p:sp>
      <p:sp>
        <p:nvSpPr>
          <p:cNvPr id="29" name="TextBox 28">
            <a:extLst>
              <a:ext uri="{FF2B5EF4-FFF2-40B4-BE49-F238E27FC236}">
                <a16:creationId xmlns:a16="http://schemas.microsoft.com/office/drawing/2014/main" id="{74FEFB86-46B3-63B7-3B4D-1DA5EADEBE9D}"/>
              </a:ext>
            </a:extLst>
          </p:cNvPr>
          <p:cNvSpPr txBox="1"/>
          <p:nvPr/>
        </p:nvSpPr>
        <p:spPr>
          <a:xfrm rot="16200000">
            <a:off x="-24066" y="2295191"/>
            <a:ext cx="486415" cy="276999"/>
          </a:xfrm>
          <a:prstGeom prst="rect">
            <a:avLst/>
          </a:prstGeom>
          <a:noFill/>
        </p:spPr>
        <p:txBody>
          <a:bodyPr wrap="none" rtlCol="0">
            <a:spAutoFit/>
          </a:bodyPr>
          <a:lstStyle/>
          <a:p>
            <a:r>
              <a:rPr lang="en-US" sz="1200" dirty="0"/>
              <a:t>rows</a:t>
            </a:r>
            <a:endParaRPr lang="en-DE" sz="1200" dirty="0"/>
          </a:p>
        </p:txBody>
      </p:sp>
      <p:grpSp>
        <p:nvGrpSpPr>
          <p:cNvPr id="64" name="Group 63">
            <a:extLst>
              <a:ext uri="{FF2B5EF4-FFF2-40B4-BE49-F238E27FC236}">
                <a16:creationId xmlns:a16="http://schemas.microsoft.com/office/drawing/2014/main" id="{3CA4C2DC-CA0F-5195-1CE0-62F6F29BCA8D}"/>
              </a:ext>
            </a:extLst>
          </p:cNvPr>
          <p:cNvGrpSpPr/>
          <p:nvPr/>
        </p:nvGrpSpPr>
        <p:grpSpPr>
          <a:xfrm>
            <a:off x="189668" y="2665819"/>
            <a:ext cx="8461037" cy="2026492"/>
            <a:chOff x="189668" y="2665819"/>
            <a:chExt cx="10602113" cy="2317366"/>
          </a:xfrm>
        </p:grpSpPr>
        <p:grpSp>
          <p:nvGrpSpPr>
            <p:cNvPr id="30" name="Group 29">
              <a:extLst>
                <a:ext uri="{FF2B5EF4-FFF2-40B4-BE49-F238E27FC236}">
                  <a16:creationId xmlns:a16="http://schemas.microsoft.com/office/drawing/2014/main" id="{BE8583E7-4E75-FA1B-BCB8-9B9B1CCA1801}"/>
                </a:ext>
              </a:extLst>
            </p:cNvPr>
            <p:cNvGrpSpPr/>
            <p:nvPr/>
          </p:nvGrpSpPr>
          <p:grpSpPr>
            <a:xfrm>
              <a:off x="189668" y="2938138"/>
              <a:ext cx="10602113" cy="1940254"/>
              <a:chOff x="275252" y="4139825"/>
              <a:chExt cx="10602113" cy="1940254"/>
            </a:xfrm>
          </p:grpSpPr>
          <p:cxnSp>
            <p:nvCxnSpPr>
              <p:cNvPr id="31" name="Straight Connector 30">
                <a:extLst>
                  <a:ext uri="{FF2B5EF4-FFF2-40B4-BE49-F238E27FC236}">
                    <a16:creationId xmlns:a16="http://schemas.microsoft.com/office/drawing/2014/main" id="{1B7EB424-BD7C-5A5B-1180-5A73B307C7C7}"/>
                  </a:ext>
                </a:extLst>
              </p:cNvPr>
              <p:cNvCxnSpPr>
                <a:cxnSpLocks/>
              </p:cNvCxnSpPr>
              <p:nvPr/>
            </p:nvCxnSpPr>
            <p:spPr>
              <a:xfrm>
                <a:off x="797365" y="4341339"/>
                <a:ext cx="1008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0F2B66B-DD90-B7AB-3F19-51066E9FDD10}"/>
                  </a:ext>
                </a:extLst>
              </p:cNvPr>
              <p:cNvCxnSpPr>
                <a:cxnSpLocks/>
              </p:cNvCxnSpPr>
              <p:nvPr/>
            </p:nvCxnSpPr>
            <p:spPr>
              <a:xfrm>
                <a:off x="797365" y="5907445"/>
                <a:ext cx="1008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BFEAD87B-9EB3-0493-3CB2-09C25B51B845}"/>
                  </a:ext>
                </a:extLst>
              </p:cNvPr>
              <p:cNvCxnSpPr>
                <a:cxnSpLocks/>
              </p:cNvCxnSpPr>
              <p:nvPr/>
            </p:nvCxnSpPr>
            <p:spPr>
              <a:xfrm flipV="1">
                <a:off x="797365" y="4741449"/>
                <a:ext cx="1008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629A2E52-B657-498A-E309-C1A9049F76AE}"/>
                  </a:ext>
                </a:extLst>
              </p:cNvPr>
              <p:cNvCxnSpPr>
                <a:cxnSpLocks/>
              </p:cNvCxnSpPr>
              <p:nvPr/>
            </p:nvCxnSpPr>
            <p:spPr>
              <a:xfrm>
                <a:off x="797365" y="5147455"/>
                <a:ext cx="1008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B687C81D-8D4C-E06E-A803-9F8318F6E27F}"/>
                  </a:ext>
                </a:extLst>
              </p:cNvPr>
              <p:cNvSpPr txBox="1"/>
              <p:nvPr/>
            </p:nvSpPr>
            <p:spPr>
              <a:xfrm>
                <a:off x="275252" y="4144641"/>
                <a:ext cx="522900" cy="369332"/>
              </a:xfrm>
              <a:prstGeom prst="rect">
                <a:avLst/>
              </a:prstGeom>
              <a:noFill/>
            </p:spPr>
            <p:txBody>
              <a:bodyPr wrap="none" rtlCol="0">
                <a:spAutoFit/>
              </a:bodyPr>
              <a:lstStyle/>
              <a:p>
                <a:r>
                  <a:rPr lang="en-US" dirty="0"/>
                  <a:t>|0&gt;</a:t>
                </a:r>
                <a:endParaRPr lang="en-DE" dirty="0"/>
              </a:p>
            </p:txBody>
          </p:sp>
          <p:sp>
            <p:nvSpPr>
              <p:cNvPr id="36" name="TextBox 35">
                <a:extLst>
                  <a:ext uri="{FF2B5EF4-FFF2-40B4-BE49-F238E27FC236}">
                    <a16:creationId xmlns:a16="http://schemas.microsoft.com/office/drawing/2014/main" id="{131B60A8-05CD-D9F5-1C5F-865E152DF491}"/>
                  </a:ext>
                </a:extLst>
              </p:cNvPr>
              <p:cNvSpPr txBox="1"/>
              <p:nvPr/>
            </p:nvSpPr>
            <p:spPr>
              <a:xfrm>
                <a:off x="275252" y="4544751"/>
                <a:ext cx="522900" cy="369332"/>
              </a:xfrm>
              <a:prstGeom prst="rect">
                <a:avLst/>
              </a:prstGeom>
              <a:noFill/>
            </p:spPr>
            <p:txBody>
              <a:bodyPr wrap="none" rtlCol="0">
                <a:spAutoFit/>
              </a:bodyPr>
              <a:lstStyle/>
              <a:p>
                <a:r>
                  <a:rPr lang="en-US" dirty="0"/>
                  <a:t>|0&gt;</a:t>
                </a:r>
                <a:endParaRPr lang="en-DE" dirty="0"/>
              </a:p>
            </p:txBody>
          </p:sp>
          <p:sp>
            <p:nvSpPr>
              <p:cNvPr id="37" name="TextBox 36">
                <a:extLst>
                  <a:ext uri="{FF2B5EF4-FFF2-40B4-BE49-F238E27FC236}">
                    <a16:creationId xmlns:a16="http://schemas.microsoft.com/office/drawing/2014/main" id="{13B7B8CE-6F54-73EB-B996-ADC411C34336}"/>
                  </a:ext>
                </a:extLst>
              </p:cNvPr>
              <p:cNvSpPr txBox="1"/>
              <p:nvPr/>
            </p:nvSpPr>
            <p:spPr>
              <a:xfrm>
                <a:off x="275252" y="4947808"/>
                <a:ext cx="522900" cy="369332"/>
              </a:xfrm>
              <a:prstGeom prst="rect">
                <a:avLst/>
              </a:prstGeom>
              <a:noFill/>
            </p:spPr>
            <p:txBody>
              <a:bodyPr wrap="none" rtlCol="0">
                <a:spAutoFit/>
              </a:bodyPr>
              <a:lstStyle/>
              <a:p>
                <a:r>
                  <a:rPr lang="en-US" dirty="0"/>
                  <a:t>|0&gt;</a:t>
                </a:r>
                <a:endParaRPr lang="en-DE" dirty="0"/>
              </a:p>
            </p:txBody>
          </p:sp>
          <p:sp>
            <p:nvSpPr>
              <p:cNvPr id="38" name="TextBox 37">
                <a:extLst>
                  <a:ext uri="{FF2B5EF4-FFF2-40B4-BE49-F238E27FC236}">
                    <a16:creationId xmlns:a16="http://schemas.microsoft.com/office/drawing/2014/main" id="{184C85EC-2F78-2D59-1BB1-3EA45AF5755F}"/>
                  </a:ext>
                </a:extLst>
              </p:cNvPr>
              <p:cNvSpPr txBox="1"/>
              <p:nvPr/>
            </p:nvSpPr>
            <p:spPr>
              <a:xfrm>
                <a:off x="275252" y="5710747"/>
                <a:ext cx="452368" cy="369332"/>
              </a:xfrm>
              <a:prstGeom prst="rect">
                <a:avLst/>
              </a:prstGeom>
              <a:noFill/>
            </p:spPr>
            <p:txBody>
              <a:bodyPr wrap="none" rtlCol="0">
                <a:spAutoFit/>
              </a:bodyPr>
              <a:lstStyle/>
              <a:p>
                <a:r>
                  <a:rPr lang="en-US" dirty="0"/>
                  <a:t> c0</a:t>
                </a:r>
                <a:endParaRPr lang="en-DE" dirty="0"/>
              </a:p>
            </p:txBody>
          </p:sp>
          <p:sp>
            <p:nvSpPr>
              <p:cNvPr id="39" name="Rectangle: Rounded Corners 21">
                <a:extLst>
                  <a:ext uri="{FF2B5EF4-FFF2-40B4-BE49-F238E27FC236}">
                    <a16:creationId xmlns:a16="http://schemas.microsoft.com/office/drawing/2014/main" id="{82106E54-ADD0-D623-33E1-43ED19462DBF}"/>
                  </a:ext>
                </a:extLst>
              </p:cNvPr>
              <p:cNvSpPr/>
              <p:nvPr/>
            </p:nvSpPr>
            <p:spPr>
              <a:xfrm>
                <a:off x="1098956" y="4154249"/>
                <a:ext cx="910318" cy="368286"/>
              </a:xfrm>
              <a:prstGeom prst="roundRect">
                <a:avLst/>
              </a:prstGeom>
              <a:solidFill>
                <a:schemeClr val="accent4"/>
              </a:solidFill>
              <a:ln cap="rnd">
                <a:solidFill>
                  <a:schemeClr val="accent4"/>
                </a:solidFill>
                <a:roun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R(</a:t>
                </a:r>
                <a:r>
                  <a:rPr lang="el-GR" sz="900" dirty="0">
                    <a:solidFill>
                      <a:schemeClr val="tx1"/>
                    </a:solidFill>
                  </a:rPr>
                  <a:t>α</a:t>
                </a:r>
                <a:r>
                  <a:rPr lang="en-US" sz="900" dirty="0">
                    <a:solidFill>
                      <a:schemeClr val="tx1"/>
                    </a:solidFill>
                  </a:rPr>
                  <a:t>1)</a:t>
                </a:r>
                <a:endParaRPr lang="en-DE" sz="900" dirty="0">
                  <a:solidFill>
                    <a:schemeClr val="tx1"/>
                  </a:solidFill>
                </a:endParaRPr>
              </a:p>
            </p:txBody>
          </p:sp>
          <p:sp>
            <p:nvSpPr>
              <p:cNvPr id="40" name="Rectangle: Rounded Corners 32">
                <a:extLst>
                  <a:ext uri="{FF2B5EF4-FFF2-40B4-BE49-F238E27FC236}">
                    <a16:creationId xmlns:a16="http://schemas.microsoft.com/office/drawing/2014/main" id="{B2390A3D-872A-89A4-82DC-483498B5E886}"/>
                  </a:ext>
                </a:extLst>
              </p:cNvPr>
              <p:cNvSpPr/>
              <p:nvPr/>
            </p:nvSpPr>
            <p:spPr>
              <a:xfrm>
                <a:off x="2254990" y="4558721"/>
                <a:ext cx="910318" cy="368286"/>
              </a:xfrm>
              <a:prstGeom prst="roundRect">
                <a:avLst/>
              </a:prstGeom>
              <a:solidFill>
                <a:schemeClr val="accent2"/>
              </a:solidFill>
              <a:ln cap="rnd">
                <a:solidFill>
                  <a:schemeClr val="accent2"/>
                </a:solidFill>
                <a:roun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Ra(</a:t>
                </a:r>
                <a:r>
                  <a:rPr lang="el-GR" sz="900" dirty="0">
                    <a:solidFill>
                      <a:schemeClr val="tx1"/>
                    </a:solidFill>
                  </a:rPr>
                  <a:t>α</a:t>
                </a:r>
                <a:r>
                  <a:rPr lang="en-US" sz="900" dirty="0">
                    <a:solidFill>
                      <a:schemeClr val="tx1"/>
                    </a:solidFill>
                  </a:rPr>
                  <a:t>2, 0)</a:t>
                </a:r>
                <a:endParaRPr lang="en-DE" sz="900" dirty="0">
                  <a:solidFill>
                    <a:schemeClr val="tx1"/>
                  </a:solidFill>
                </a:endParaRPr>
              </a:p>
            </p:txBody>
          </p:sp>
          <p:sp>
            <p:nvSpPr>
              <p:cNvPr id="41" name="Rectangle: Rounded Corners 33">
                <a:extLst>
                  <a:ext uri="{FF2B5EF4-FFF2-40B4-BE49-F238E27FC236}">
                    <a16:creationId xmlns:a16="http://schemas.microsoft.com/office/drawing/2014/main" id="{A72609DF-236E-EBF3-6E7D-5A1048B1DEC7}"/>
                  </a:ext>
                </a:extLst>
              </p:cNvPr>
              <p:cNvSpPr/>
              <p:nvPr/>
            </p:nvSpPr>
            <p:spPr>
              <a:xfrm>
                <a:off x="3411024" y="4558684"/>
                <a:ext cx="910318" cy="368286"/>
              </a:xfrm>
              <a:prstGeom prst="roundRect">
                <a:avLst/>
              </a:prstGeom>
              <a:solidFill>
                <a:schemeClr val="accent2"/>
              </a:solidFill>
              <a:ln cap="rnd">
                <a:solidFill>
                  <a:schemeClr val="accent2"/>
                </a:solidFill>
                <a:roun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Ra(</a:t>
                </a:r>
                <a:r>
                  <a:rPr lang="el-GR" sz="900" dirty="0">
                    <a:solidFill>
                      <a:schemeClr val="tx1"/>
                    </a:solidFill>
                  </a:rPr>
                  <a:t>α</a:t>
                </a:r>
                <a:r>
                  <a:rPr lang="en-US" sz="900" dirty="0">
                    <a:solidFill>
                      <a:schemeClr val="tx1"/>
                    </a:solidFill>
                  </a:rPr>
                  <a:t>2, 1)</a:t>
                </a:r>
                <a:endParaRPr lang="en-DE" sz="900" dirty="0">
                  <a:solidFill>
                    <a:schemeClr val="tx1"/>
                  </a:solidFill>
                </a:endParaRPr>
              </a:p>
            </p:txBody>
          </p:sp>
          <mc:AlternateContent xmlns:mc="http://schemas.openxmlformats.org/markup-compatibility/2006" xmlns:a14="http://schemas.microsoft.com/office/drawing/2010/main">
            <mc:Choice Requires="a14">
              <p:sp>
                <p:nvSpPr>
                  <p:cNvPr id="42" name="Rectangle: Rounded Corners 34">
                    <a:extLst>
                      <a:ext uri="{FF2B5EF4-FFF2-40B4-BE49-F238E27FC236}">
                        <a16:creationId xmlns:a16="http://schemas.microsoft.com/office/drawing/2014/main" id="{D6E89A54-8E15-7969-0043-3E8E917EF0E0}"/>
                      </a:ext>
                    </a:extLst>
                  </p:cNvPr>
                  <p:cNvSpPr/>
                  <p:nvPr/>
                </p:nvSpPr>
                <p:spPr>
                  <a:xfrm>
                    <a:off x="4579090" y="4971076"/>
                    <a:ext cx="910318" cy="368286"/>
                  </a:xfrm>
                  <a:prstGeom prst="roundRect">
                    <a:avLst/>
                  </a:prstGeom>
                  <a:solidFill>
                    <a:schemeClr val="accent6">
                      <a:lumMod val="40000"/>
                      <a:lumOff val="60000"/>
                    </a:schemeClr>
                  </a:solidFill>
                  <a:ln cap="rnd">
                    <a:solidFill>
                      <a:schemeClr val="accent6">
                        <a:lumMod val="40000"/>
                        <a:lumOff val="60000"/>
                      </a:schemeClr>
                    </a:solidFill>
                    <a:roun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900" dirty="0">
                        <a:solidFill>
                          <a:schemeClr val="tx1"/>
                        </a:solidFill>
                      </a:rPr>
                      <a:t>Φ </a:t>
                    </a:r>
                    <a14:m>
                      <m:oMath xmlns:m="http://schemas.openxmlformats.org/officeDocument/2006/math">
                        <m:r>
                          <a:rPr lang="en-US" sz="900" b="0" i="0" smtClean="0">
                            <a:solidFill>
                              <a:schemeClr val="tx1"/>
                            </a:solidFill>
                            <a:latin typeface="Cambria Math" panose="02040503050406030204" pitchFamily="18" charset="0"/>
                          </a:rPr>
                          <m:t>0</m:t>
                        </m:r>
                      </m:oMath>
                    </a14:m>
                    <a:endParaRPr lang="en-DE" sz="900" dirty="0">
                      <a:solidFill>
                        <a:schemeClr val="tx1"/>
                      </a:solidFill>
                    </a:endParaRPr>
                  </a:p>
                </p:txBody>
              </p:sp>
            </mc:Choice>
            <mc:Fallback xmlns="">
              <p:sp>
                <p:nvSpPr>
                  <p:cNvPr id="42" name="Rectangle: Rounded Corners 34">
                    <a:extLst>
                      <a:ext uri="{FF2B5EF4-FFF2-40B4-BE49-F238E27FC236}">
                        <a16:creationId xmlns:a16="http://schemas.microsoft.com/office/drawing/2014/main" id="{D6E89A54-8E15-7969-0043-3E8E917EF0E0}"/>
                      </a:ext>
                    </a:extLst>
                  </p:cNvPr>
                  <p:cNvSpPr>
                    <a:spLocks noRot="1" noChangeAspect="1" noMove="1" noResize="1" noEditPoints="1" noAdjustHandles="1" noChangeArrowheads="1" noChangeShapeType="1" noTextEdit="1"/>
                  </p:cNvSpPr>
                  <p:nvPr/>
                </p:nvSpPr>
                <p:spPr>
                  <a:xfrm>
                    <a:off x="4579090" y="4971076"/>
                    <a:ext cx="910318" cy="368286"/>
                  </a:xfrm>
                  <a:prstGeom prst="roundRect">
                    <a:avLst/>
                  </a:prstGeom>
                  <a:blipFill>
                    <a:blip r:embed="rId11"/>
                    <a:stretch>
                      <a:fillRect/>
                    </a:stretch>
                  </a:blipFill>
                  <a:ln cap="rnd">
                    <a:solidFill>
                      <a:schemeClr val="accent6">
                        <a:lumMod val="40000"/>
                        <a:lumOff val="60000"/>
                      </a:schemeClr>
                    </a:solidFill>
                    <a:roun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Rectangle: Rounded Corners 35">
                    <a:extLst>
                      <a:ext uri="{FF2B5EF4-FFF2-40B4-BE49-F238E27FC236}">
                        <a16:creationId xmlns:a16="http://schemas.microsoft.com/office/drawing/2014/main" id="{7CCCCB52-345A-9033-B79A-7FD945264345}"/>
                      </a:ext>
                    </a:extLst>
                  </p:cNvPr>
                  <p:cNvSpPr/>
                  <p:nvPr/>
                </p:nvSpPr>
                <p:spPr>
                  <a:xfrm>
                    <a:off x="5731122" y="4979708"/>
                    <a:ext cx="910318" cy="368286"/>
                  </a:xfrm>
                  <a:prstGeom prst="roundRect">
                    <a:avLst/>
                  </a:prstGeom>
                  <a:solidFill>
                    <a:schemeClr val="accent6">
                      <a:lumMod val="40000"/>
                      <a:lumOff val="60000"/>
                    </a:schemeClr>
                  </a:solidFill>
                  <a:ln cap="rnd">
                    <a:solidFill>
                      <a:schemeClr val="accent6">
                        <a:lumMod val="40000"/>
                        <a:lumOff val="60000"/>
                      </a:schemeClr>
                    </a:solidFill>
                    <a:roun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900" dirty="0">
                        <a:solidFill>
                          <a:schemeClr val="tx1"/>
                        </a:solidFill>
                      </a:rPr>
                      <a:t>Φ </a:t>
                    </a:r>
                    <a14:m>
                      <m:oMath xmlns:m="http://schemas.openxmlformats.org/officeDocument/2006/math">
                        <m:r>
                          <a:rPr lang="en-US" sz="900" b="0" i="0" smtClean="0">
                            <a:solidFill>
                              <a:schemeClr val="tx1"/>
                            </a:solidFill>
                            <a:latin typeface="Cambria Math" panose="02040503050406030204" pitchFamily="18" charset="0"/>
                          </a:rPr>
                          <m:t>1</m:t>
                        </m:r>
                      </m:oMath>
                    </a14:m>
                    <a:endParaRPr lang="en-DE" sz="900" dirty="0">
                      <a:solidFill>
                        <a:schemeClr val="tx1"/>
                      </a:solidFill>
                    </a:endParaRPr>
                  </a:p>
                </p:txBody>
              </p:sp>
            </mc:Choice>
            <mc:Fallback xmlns="">
              <p:sp>
                <p:nvSpPr>
                  <p:cNvPr id="43" name="Rectangle: Rounded Corners 35">
                    <a:extLst>
                      <a:ext uri="{FF2B5EF4-FFF2-40B4-BE49-F238E27FC236}">
                        <a16:creationId xmlns:a16="http://schemas.microsoft.com/office/drawing/2014/main" id="{7CCCCB52-345A-9033-B79A-7FD945264345}"/>
                      </a:ext>
                    </a:extLst>
                  </p:cNvPr>
                  <p:cNvSpPr>
                    <a:spLocks noRot="1" noChangeAspect="1" noMove="1" noResize="1" noEditPoints="1" noAdjustHandles="1" noChangeArrowheads="1" noChangeShapeType="1" noTextEdit="1"/>
                  </p:cNvSpPr>
                  <p:nvPr/>
                </p:nvSpPr>
                <p:spPr>
                  <a:xfrm>
                    <a:off x="5731122" y="4979708"/>
                    <a:ext cx="910318" cy="368286"/>
                  </a:xfrm>
                  <a:prstGeom prst="roundRect">
                    <a:avLst/>
                  </a:prstGeom>
                  <a:blipFill>
                    <a:blip r:embed="rId12"/>
                    <a:stretch>
                      <a:fillRect/>
                    </a:stretch>
                  </a:blipFill>
                  <a:ln cap="rnd">
                    <a:solidFill>
                      <a:schemeClr val="accent6">
                        <a:lumMod val="40000"/>
                        <a:lumOff val="60000"/>
                      </a:schemeClr>
                    </a:solidFill>
                    <a:roun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Rectangle: Rounded Corners 36">
                    <a:extLst>
                      <a:ext uri="{FF2B5EF4-FFF2-40B4-BE49-F238E27FC236}">
                        <a16:creationId xmlns:a16="http://schemas.microsoft.com/office/drawing/2014/main" id="{6E51CFF5-805A-6766-6320-7BD56BDEC1B8}"/>
                      </a:ext>
                    </a:extLst>
                  </p:cNvPr>
                  <p:cNvSpPr/>
                  <p:nvPr/>
                </p:nvSpPr>
                <p:spPr>
                  <a:xfrm>
                    <a:off x="6915224" y="4967065"/>
                    <a:ext cx="910318" cy="368286"/>
                  </a:xfrm>
                  <a:prstGeom prst="roundRect">
                    <a:avLst/>
                  </a:prstGeom>
                  <a:solidFill>
                    <a:schemeClr val="accent6">
                      <a:lumMod val="40000"/>
                      <a:lumOff val="60000"/>
                    </a:schemeClr>
                  </a:solidFill>
                  <a:ln cap="rnd">
                    <a:solidFill>
                      <a:schemeClr val="accent6">
                        <a:lumMod val="40000"/>
                        <a:lumOff val="60000"/>
                      </a:schemeClr>
                    </a:solidFill>
                    <a:roun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900" dirty="0">
                        <a:solidFill>
                          <a:schemeClr val="tx1"/>
                        </a:solidFill>
                      </a:rPr>
                      <a:t>Φ </a:t>
                    </a:r>
                    <a14:m>
                      <m:oMath xmlns:m="http://schemas.openxmlformats.org/officeDocument/2006/math">
                        <m:r>
                          <a:rPr lang="en-US" sz="900" b="0" i="0" smtClean="0">
                            <a:solidFill>
                              <a:schemeClr val="tx1"/>
                            </a:solidFill>
                            <a:latin typeface="Cambria Math" panose="02040503050406030204" pitchFamily="18" charset="0"/>
                          </a:rPr>
                          <m:t>2</m:t>
                        </m:r>
                      </m:oMath>
                    </a14:m>
                    <a:endParaRPr lang="en-DE" sz="900" dirty="0">
                      <a:solidFill>
                        <a:schemeClr val="tx1"/>
                      </a:solidFill>
                    </a:endParaRPr>
                  </a:p>
                </p:txBody>
              </p:sp>
            </mc:Choice>
            <mc:Fallback xmlns="">
              <p:sp>
                <p:nvSpPr>
                  <p:cNvPr id="44" name="Rectangle: Rounded Corners 36">
                    <a:extLst>
                      <a:ext uri="{FF2B5EF4-FFF2-40B4-BE49-F238E27FC236}">
                        <a16:creationId xmlns:a16="http://schemas.microsoft.com/office/drawing/2014/main" id="{6E51CFF5-805A-6766-6320-7BD56BDEC1B8}"/>
                      </a:ext>
                    </a:extLst>
                  </p:cNvPr>
                  <p:cNvSpPr>
                    <a:spLocks noRot="1" noChangeAspect="1" noMove="1" noResize="1" noEditPoints="1" noAdjustHandles="1" noChangeArrowheads="1" noChangeShapeType="1" noTextEdit="1"/>
                  </p:cNvSpPr>
                  <p:nvPr/>
                </p:nvSpPr>
                <p:spPr>
                  <a:xfrm>
                    <a:off x="6915224" y="4967065"/>
                    <a:ext cx="910318" cy="368286"/>
                  </a:xfrm>
                  <a:prstGeom prst="roundRect">
                    <a:avLst/>
                  </a:prstGeom>
                  <a:blipFill>
                    <a:blip r:embed="rId13"/>
                    <a:stretch>
                      <a:fillRect/>
                    </a:stretch>
                  </a:blipFill>
                  <a:ln cap="rnd">
                    <a:solidFill>
                      <a:schemeClr val="accent6">
                        <a:lumMod val="40000"/>
                        <a:lumOff val="60000"/>
                      </a:schemeClr>
                    </a:solidFill>
                    <a:roun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Rectangle: Rounded Corners 37">
                    <a:extLst>
                      <a:ext uri="{FF2B5EF4-FFF2-40B4-BE49-F238E27FC236}">
                        <a16:creationId xmlns:a16="http://schemas.microsoft.com/office/drawing/2014/main" id="{5F6B1E3F-27B2-5F53-57D6-EE96FF1DE7D8}"/>
                      </a:ext>
                    </a:extLst>
                  </p:cNvPr>
                  <p:cNvSpPr/>
                  <p:nvPr/>
                </p:nvSpPr>
                <p:spPr>
                  <a:xfrm>
                    <a:off x="8067256" y="4975697"/>
                    <a:ext cx="910318" cy="368286"/>
                  </a:xfrm>
                  <a:prstGeom prst="roundRect">
                    <a:avLst/>
                  </a:prstGeom>
                  <a:solidFill>
                    <a:schemeClr val="accent6">
                      <a:lumMod val="40000"/>
                      <a:lumOff val="60000"/>
                    </a:schemeClr>
                  </a:solidFill>
                  <a:ln cap="rnd">
                    <a:solidFill>
                      <a:schemeClr val="accent6">
                        <a:lumMod val="40000"/>
                        <a:lumOff val="60000"/>
                      </a:schemeClr>
                    </a:solidFill>
                    <a:roun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900" dirty="0">
                        <a:solidFill>
                          <a:schemeClr val="tx1"/>
                        </a:solidFill>
                      </a:rPr>
                      <a:t>Φ </a:t>
                    </a:r>
                    <a14:m>
                      <m:oMath xmlns:m="http://schemas.openxmlformats.org/officeDocument/2006/math">
                        <m:r>
                          <a:rPr lang="en-US" sz="900" b="0" i="0" smtClean="0">
                            <a:solidFill>
                              <a:schemeClr val="tx1"/>
                            </a:solidFill>
                            <a:latin typeface="Cambria Math" panose="02040503050406030204" pitchFamily="18" charset="0"/>
                          </a:rPr>
                          <m:t>3</m:t>
                        </m:r>
                      </m:oMath>
                    </a14:m>
                    <a:endParaRPr lang="en-DE" sz="900" dirty="0">
                      <a:solidFill>
                        <a:schemeClr val="tx1"/>
                      </a:solidFill>
                    </a:endParaRPr>
                  </a:p>
                </p:txBody>
              </p:sp>
            </mc:Choice>
            <mc:Fallback xmlns="">
              <p:sp>
                <p:nvSpPr>
                  <p:cNvPr id="45" name="Rectangle: Rounded Corners 37">
                    <a:extLst>
                      <a:ext uri="{FF2B5EF4-FFF2-40B4-BE49-F238E27FC236}">
                        <a16:creationId xmlns:a16="http://schemas.microsoft.com/office/drawing/2014/main" id="{5F6B1E3F-27B2-5F53-57D6-EE96FF1DE7D8}"/>
                      </a:ext>
                    </a:extLst>
                  </p:cNvPr>
                  <p:cNvSpPr>
                    <a:spLocks noRot="1" noChangeAspect="1" noMove="1" noResize="1" noEditPoints="1" noAdjustHandles="1" noChangeArrowheads="1" noChangeShapeType="1" noTextEdit="1"/>
                  </p:cNvSpPr>
                  <p:nvPr/>
                </p:nvSpPr>
                <p:spPr>
                  <a:xfrm>
                    <a:off x="8067256" y="4975697"/>
                    <a:ext cx="910318" cy="368286"/>
                  </a:xfrm>
                  <a:prstGeom prst="roundRect">
                    <a:avLst/>
                  </a:prstGeom>
                  <a:blipFill>
                    <a:blip r:embed="rId14"/>
                    <a:stretch>
                      <a:fillRect/>
                    </a:stretch>
                  </a:blipFill>
                  <a:ln cap="rnd">
                    <a:solidFill>
                      <a:schemeClr val="accent6">
                        <a:lumMod val="40000"/>
                        <a:lumOff val="60000"/>
                      </a:schemeClr>
                    </a:solidFill>
                    <a:round/>
                  </a:ln>
                  <a:effectLst/>
                </p:spPr>
                <p:txBody>
                  <a:bodyPr/>
                  <a:lstStyle/>
                  <a:p>
                    <a:r>
                      <a:rPr lang="en-US">
                        <a:noFill/>
                      </a:rPr>
                      <a:t> </a:t>
                    </a:r>
                  </a:p>
                </p:txBody>
              </p:sp>
            </mc:Fallback>
          </mc:AlternateContent>
          <p:cxnSp>
            <p:nvCxnSpPr>
              <p:cNvPr id="46" name="Straight Connector 45">
                <a:extLst>
                  <a:ext uri="{FF2B5EF4-FFF2-40B4-BE49-F238E27FC236}">
                    <a16:creationId xmlns:a16="http://schemas.microsoft.com/office/drawing/2014/main" id="{65D88796-42BD-3F32-FDEB-B2B31CAA7165}"/>
                  </a:ext>
                </a:extLst>
              </p:cNvPr>
              <p:cNvCxnSpPr>
                <a:cxnSpLocks/>
                <a:stCxn id="41" idx="0"/>
              </p:cNvCxnSpPr>
              <p:nvPr/>
            </p:nvCxnSpPr>
            <p:spPr>
              <a:xfrm flipV="1">
                <a:off x="3866183" y="4338392"/>
                <a:ext cx="0" cy="220292"/>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2A9E9D1-8577-EEE4-F26D-9D556B9FBE98}"/>
                  </a:ext>
                </a:extLst>
              </p:cNvPr>
              <p:cNvCxnSpPr>
                <a:cxnSpLocks/>
                <a:stCxn id="43" idx="0"/>
              </p:cNvCxnSpPr>
              <p:nvPr/>
            </p:nvCxnSpPr>
            <p:spPr>
              <a:xfrm flipV="1">
                <a:off x="6186281" y="4338392"/>
                <a:ext cx="0" cy="641316"/>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6B3908DD-27E4-4711-96BF-43DB666C955B}"/>
                  </a:ext>
                </a:extLst>
              </p:cNvPr>
              <p:cNvCxnSpPr>
                <a:cxnSpLocks/>
                <a:stCxn id="44" idx="0"/>
              </p:cNvCxnSpPr>
              <p:nvPr/>
            </p:nvCxnSpPr>
            <p:spPr>
              <a:xfrm flipV="1">
                <a:off x="7370383" y="4729417"/>
                <a:ext cx="0" cy="237648"/>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C9D39F62-D692-88DD-C053-7931A5F63D1A}"/>
                  </a:ext>
                </a:extLst>
              </p:cNvPr>
              <p:cNvCxnSpPr>
                <a:cxnSpLocks/>
                <a:stCxn id="45" idx="0"/>
              </p:cNvCxnSpPr>
              <p:nvPr/>
            </p:nvCxnSpPr>
            <p:spPr>
              <a:xfrm flipH="1" flipV="1">
                <a:off x="8516495" y="4338392"/>
                <a:ext cx="5920" cy="637305"/>
              </a:xfrm>
              <a:prstGeom prst="line">
                <a:avLst/>
              </a:prstGeom>
            </p:spPr>
            <p:style>
              <a:lnRef idx="1">
                <a:schemeClr val="accent1"/>
              </a:lnRef>
              <a:fillRef idx="0">
                <a:schemeClr val="accent1"/>
              </a:fillRef>
              <a:effectRef idx="0">
                <a:schemeClr val="accent1"/>
              </a:effectRef>
              <a:fontRef idx="minor">
                <a:schemeClr val="tx1"/>
              </a:fontRef>
            </p:style>
          </p:cxnSp>
          <p:sp>
            <p:nvSpPr>
              <p:cNvPr id="50" name="Rectangle: Rounded Corners 60">
                <a:extLst>
                  <a:ext uri="{FF2B5EF4-FFF2-40B4-BE49-F238E27FC236}">
                    <a16:creationId xmlns:a16="http://schemas.microsoft.com/office/drawing/2014/main" id="{89AFE14D-A9E4-525F-6FE7-0FDF1A609173}"/>
                  </a:ext>
                </a:extLst>
              </p:cNvPr>
              <p:cNvSpPr/>
              <p:nvPr/>
            </p:nvSpPr>
            <p:spPr>
              <a:xfrm>
                <a:off x="10378092" y="4139825"/>
                <a:ext cx="399889" cy="368286"/>
              </a:xfrm>
              <a:prstGeom prst="roundRect">
                <a:avLst/>
              </a:prstGeom>
              <a:solidFill>
                <a:schemeClr val="accent1">
                  <a:lumMod val="60000"/>
                  <a:lumOff val="40000"/>
                </a:schemeClr>
              </a:solidFill>
              <a:ln cap="rnd">
                <a:solidFill>
                  <a:schemeClr val="accent1">
                    <a:lumMod val="40000"/>
                    <a:lumOff val="60000"/>
                  </a:schemeClr>
                </a:solidFill>
                <a:roun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M</a:t>
                </a:r>
                <a:endParaRPr lang="en-DE" sz="900" dirty="0">
                  <a:solidFill>
                    <a:schemeClr val="tx1"/>
                  </a:solidFill>
                </a:endParaRPr>
              </a:p>
            </p:txBody>
          </p:sp>
          <p:sp>
            <p:nvSpPr>
              <p:cNvPr id="51" name="Rectangle: Rounded Corners 61">
                <a:extLst>
                  <a:ext uri="{FF2B5EF4-FFF2-40B4-BE49-F238E27FC236}">
                    <a16:creationId xmlns:a16="http://schemas.microsoft.com/office/drawing/2014/main" id="{80D751A9-F05F-8D6F-D572-D5CB817911B9}"/>
                  </a:ext>
                </a:extLst>
              </p:cNvPr>
              <p:cNvSpPr/>
              <p:nvPr/>
            </p:nvSpPr>
            <p:spPr>
              <a:xfrm>
                <a:off x="9277327" y="4143536"/>
                <a:ext cx="833711" cy="1200441"/>
              </a:xfrm>
              <a:prstGeom prst="roundRect">
                <a:avLst/>
              </a:prstGeom>
              <a:solidFill>
                <a:schemeClr val="accent1">
                  <a:lumMod val="60000"/>
                  <a:lumOff val="40000"/>
                </a:schemeClr>
              </a:solidFill>
              <a:ln cap="rnd">
                <a:solidFill>
                  <a:schemeClr val="accent1">
                    <a:lumMod val="40000"/>
                    <a:lumOff val="60000"/>
                  </a:schemeClr>
                </a:solidFill>
                <a:roun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PQC</a:t>
                </a:r>
                <a:endParaRPr lang="en-DE" sz="1000" dirty="0">
                  <a:solidFill>
                    <a:schemeClr val="tx1"/>
                  </a:solidFill>
                </a:endParaRPr>
              </a:p>
            </p:txBody>
          </p:sp>
          <p:cxnSp>
            <p:nvCxnSpPr>
              <p:cNvPr id="52" name="Straight Arrow Connector 51">
                <a:extLst>
                  <a:ext uri="{FF2B5EF4-FFF2-40B4-BE49-F238E27FC236}">
                    <a16:creationId xmlns:a16="http://schemas.microsoft.com/office/drawing/2014/main" id="{A1F3758C-10BB-B32B-A0F7-7997CF459896}"/>
                  </a:ext>
                </a:extLst>
              </p:cNvPr>
              <p:cNvCxnSpPr>
                <a:cxnSpLocks/>
                <a:stCxn id="50" idx="2"/>
              </p:cNvCxnSpPr>
              <p:nvPr/>
            </p:nvCxnSpPr>
            <p:spPr>
              <a:xfrm>
                <a:off x="10578037" y="4508111"/>
                <a:ext cx="0" cy="13993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53" name="Connector: Curved 1061">
              <a:extLst>
                <a:ext uri="{FF2B5EF4-FFF2-40B4-BE49-F238E27FC236}">
                  <a16:creationId xmlns:a16="http://schemas.microsoft.com/office/drawing/2014/main" id="{0545B604-97CC-51AE-1E54-CCD48A685844}"/>
                </a:ext>
              </a:extLst>
            </p:cNvPr>
            <p:cNvCxnSpPr>
              <a:cxnSpLocks/>
            </p:cNvCxnSpPr>
            <p:nvPr/>
          </p:nvCxnSpPr>
          <p:spPr>
            <a:xfrm rot="5400000">
              <a:off x="9050998" y="2658103"/>
              <a:ext cx="346597" cy="362029"/>
            </a:xfrm>
            <a:prstGeom prst="curvedConnector2">
              <a:avLst/>
            </a:prstGeom>
            <a:ln>
              <a:tailEnd type="triangle"/>
            </a:ln>
          </p:spPr>
          <p:style>
            <a:lnRef idx="1">
              <a:schemeClr val="dk1"/>
            </a:lnRef>
            <a:fillRef idx="0">
              <a:schemeClr val="dk1"/>
            </a:fillRef>
            <a:effectRef idx="0">
              <a:schemeClr val="dk1"/>
            </a:effectRef>
            <a:fontRef idx="minor">
              <a:schemeClr val="tx1"/>
            </a:fontRef>
          </p:style>
        </p:cxnSp>
        <p:cxnSp>
          <p:nvCxnSpPr>
            <p:cNvPr id="54" name="Straight Connector 53">
              <a:extLst>
                <a:ext uri="{FF2B5EF4-FFF2-40B4-BE49-F238E27FC236}">
                  <a16:creationId xmlns:a16="http://schemas.microsoft.com/office/drawing/2014/main" id="{46BFAA42-4BB6-DB5B-A468-5BD52B97E6E1}"/>
                </a:ext>
              </a:extLst>
            </p:cNvPr>
            <p:cNvCxnSpPr>
              <a:cxnSpLocks/>
            </p:cNvCxnSpPr>
            <p:nvPr/>
          </p:nvCxnSpPr>
          <p:spPr>
            <a:xfrm>
              <a:off x="8998006" y="2718918"/>
              <a:ext cx="0" cy="226426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55" name="Oval 54">
              <a:extLst>
                <a:ext uri="{FF2B5EF4-FFF2-40B4-BE49-F238E27FC236}">
                  <a16:creationId xmlns:a16="http://schemas.microsoft.com/office/drawing/2014/main" id="{86384CA9-7BCD-01B8-B9A5-C72E2BB92B06}"/>
                </a:ext>
              </a:extLst>
            </p:cNvPr>
            <p:cNvSpPr/>
            <p:nvPr/>
          </p:nvSpPr>
          <p:spPr>
            <a:xfrm>
              <a:off x="6055697" y="3095779"/>
              <a:ext cx="90000" cy="90000"/>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56" name="Oval 55">
              <a:extLst>
                <a:ext uri="{FF2B5EF4-FFF2-40B4-BE49-F238E27FC236}">
                  <a16:creationId xmlns:a16="http://schemas.microsoft.com/office/drawing/2014/main" id="{B9C6B366-6F52-93AB-7D7E-B8EF644E6E89}"/>
                </a:ext>
              </a:extLst>
            </p:cNvPr>
            <p:cNvSpPr/>
            <p:nvPr/>
          </p:nvSpPr>
          <p:spPr>
            <a:xfrm>
              <a:off x="7239799" y="3494483"/>
              <a:ext cx="90000" cy="90000"/>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57" name="Oval 56">
              <a:extLst>
                <a:ext uri="{FF2B5EF4-FFF2-40B4-BE49-F238E27FC236}">
                  <a16:creationId xmlns:a16="http://schemas.microsoft.com/office/drawing/2014/main" id="{506E39EE-663A-CF98-290B-D3BB9D221C0B}"/>
                </a:ext>
              </a:extLst>
            </p:cNvPr>
            <p:cNvSpPr/>
            <p:nvPr/>
          </p:nvSpPr>
          <p:spPr>
            <a:xfrm>
              <a:off x="8385911" y="3500166"/>
              <a:ext cx="90000" cy="90000"/>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58" name="Oval 57">
              <a:extLst>
                <a:ext uri="{FF2B5EF4-FFF2-40B4-BE49-F238E27FC236}">
                  <a16:creationId xmlns:a16="http://schemas.microsoft.com/office/drawing/2014/main" id="{CEEB7993-86C9-0B3C-B90A-4C56E75F5349}"/>
                </a:ext>
              </a:extLst>
            </p:cNvPr>
            <p:cNvSpPr/>
            <p:nvPr/>
          </p:nvSpPr>
          <p:spPr>
            <a:xfrm>
              <a:off x="8383106" y="3101077"/>
              <a:ext cx="90000" cy="90000"/>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59" name="Oval 58">
              <a:extLst>
                <a:ext uri="{FF2B5EF4-FFF2-40B4-BE49-F238E27FC236}">
                  <a16:creationId xmlns:a16="http://schemas.microsoft.com/office/drawing/2014/main" id="{98EAA36B-0C82-6C4D-B8FC-F0FEF38AE075}"/>
                </a:ext>
              </a:extLst>
            </p:cNvPr>
            <p:cNvSpPr/>
            <p:nvPr/>
          </p:nvSpPr>
          <p:spPr>
            <a:xfrm>
              <a:off x="3733541" y="3091705"/>
              <a:ext cx="90000" cy="90000"/>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grpSp>
      <p:pic>
        <p:nvPicPr>
          <p:cNvPr id="72" name="Picture 71">
            <a:extLst>
              <a:ext uri="{FF2B5EF4-FFF2-40B4-BE49-F238E27FC236}">
                <a16:creationId xmlns:a16="http://schemas.microsoft.com/office/drawing/2014/main" id="{A0DCF607-EBC2-6366-C307-68C98EE964DC}"/>
              </a:ext>
            </a:extLst>
          </p:cNvPr>
          <p:cNvPicPr>
            <a:picLocks noChangeAspect="1"/>
          </p:cNvPicPr>
          <p:nvPr/>
        </p:nvPicPr>
        <p:blipFill>
          <a:blip r:embed="rId15"/>
          <a:stretch>
            <a:fillRect/>
          </a:stretch>
        </p:blipFill>
        <p:spPr>
          <a:xfrm>
            <a:off x="1785083" y="967713"/>
            <a:ext cx="1585084" cy="450248"/>
          </a:xfrm>
          <a:prstGeom prst="rect">
            <a:avLst/>
          </a:prstGeom>
        </p:spPr>
      </p:pic>
      <p:pic>
        <p:nvPicPr>
          <p:cNvPr id="73" name="Picture 72">
            <a:extLst>
              <a:ext uri="{FF2B5EF4-FFF2-40B4-BE49-F238E27FC236}">
                <a16:creationId xmlns:a16="http://schemas.microsoft.com/office/drawing/2014/main" id="{CE3F3508-ADF7-7D02-5288-9EF5056C9858}"/>
              </a:ext>
            </a:extLst>
          </p:cNvPr>
          <p:cNvPicPr>
            <a:picLocks noChangeAspect="1"/>
          </p:cNvPicPr>
          <p:nvPr/>
        </p:nvPicPr>
        <p:blipFill>
          <a:blip r:embed="rId16"/>
          <a:stretch>
            <a:fillRect/>
          </a:stretch>
        </p:blipFill>
        <p:spPr>
          <a:xfrm>
            <a:off x="2170830" y="1811808"/>
            <a:ext cx="1403276" cy="645557"/>
          </a:xfrm>
          <a:prstGeom prst="rect">
            <a:avLst/>
          </a:prstGeom>
        </p:spPr>
      </p:pic>
      <p:cxnSp>
        <p:nvCxnSpPr>
          <p:cNvPr id="75" name="Curved Connector 74">
            <a:extLst>
              <a:ext uri="{FF2B5EF4-FFF2-40B4-BE49-F238E27FC236}">
                <a16:creationId xmlns:a16="http://schemas.microsoft.com/office/drawing/2014/main" id="{079373E7-9A9A-353E-35BD-30EC91B0EC34}"/>
              </a:ext>
            </a:extLst>
          </p:cNvPr>
          <p:cNvCxnSpPr>
            <a:cxnSpLocks/>
            <a:stCxn id="72" idx="3"/>
            <a:endCxn id="73" idx="1"/>
          </p:cNvCxnSpPr>
          <p:nvPr/>
        </p:nvCxnSpPr>
        <p:spPr>
          <a:xfrm flipH="1">
            <a:off x="2170830" y="1192837"/>
            <a:ext cx="1199337" cy="941750"/>
          </a:xfrm>
          <a:prstGeom prst="curvedConnector5">
            <a:avLst>
              <a:gd name="adj1" fmla="val -19061"/>
              <a:gd name="adj2" fmla="val 44815"/>
              <a:gd name="adj3" fmla="val 11906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6" name="Curved Connector 75">
            <a:extLst>
              <a:ext uri="{FF2B5EF4-FFF2-40B4-BE49-F238E27FC236}">
                <a16:creationId xmlns:a16="http://schemas.microsoft.com/office/drawing/2014/main" id="{E91401D6-F091-6D51-D331-9C4F37174B8B}"/>
              </a:ext>
            </a:extLst>
          </p:cNvPr>
          <p:cNvCxnSpPr>
            <a:stCxn id="73" idx="3"/>
            <a:endCxn id="74" idx="1"/>
          </p:cNvCxnSpPr>
          <p:nvPr/>
        </p:nvCxnSpPr>
        <p:spPr>
          <a:xfrm flipV="1">
            <a:off x="3574106" y="2004554"/>
            <a:ext cx="194615" cy="130033"/>
          </a:xfrm>
          <a:prstGeom prst="curved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sp>
        <p:nvSpPr>
          <p:cNvPr id="77" name="TextBox 76">
            <a:extLst>
              <a:ext uri="{FF2B5EF4-FFF2-40B4-BE49-F238E27FC236}">
                <a16:creationId xmlns:a16="http://schemas.microsoft.com/office/drawing/2014/main" id="{95977D41-0623-6D67-EC16-8047EDBCFF1B}"/>
              </a:ext>
            </a:extLst>
          </p:cNvPr>
          <p:cNvSpPr txBox="1"/>
          <p:nvPr/>
        </p:nvSpPr>
        <p:spPr>
          <a:xfrm>
            <a:off x="1376697" y="2514295"/>
            <a:ext cx="2708703" cy="261610"/>
          </a:xfrm>
          <a:prstGeom prst="rect">
            <a:avLst/>
          </a:prstGeom>
          <a:noFill/>
        </p:spPr>
        <p:txBody>
          <a:bodyPr wrap="square" rtlCol="0">
            <a:spAutoFit/>
          </a:bodyPr>
          <a:lstStyle/>
          <a:p>
            <a:r>
              <a:rPr lang="en-US" sz="1100" dirty="0" err="1">
                <a:solidFill>
                  <a:schemeClr val="bg2">
                    <a:lumMod val="25000"/>
                  </a:schemeClr>
                </a:solidFill>
                <a:latin typeface="Aptos" panose="020B0004020202020204" pitchFamily="34" charset="0"/>
              </a:rPr>
              <a:t>i</a:t>
            </a:r>
            <a:r>
              <a:rPr lang="en-US" sz="1100" dirty="0">
                <a:solidFill>
                  <a:schemeClr val="bg2">
                    <a:lumMod val="25000"/>
                  </a:schemeClr>
                </a:solidFill>
                <a:latin typeface="Aptos" panose="020B0004020202020204" pitchFamily="34" charset="0"/>
              </a:rPr>
              <a:t> = R * 256 * 256 + G * 256 + B + 1</a:t>
            </a:r>
          </a:p>
        </p:txBody>
      </p:sp>
      <p:sp>
        <p:nvSpPr>
          <p:cNvPr id="3" name="TextBox 2">
            <a:extLst>
              <a:ext uri="{FF2B5EF4-FFF2-40B4-BE49-F238E27FC236}">
                <a16:creationId xmlns:a16="http://schemas.microsoft.com/office/drawing/2014/main" id="{C7E9C893-625C-DDCB-D7EA-B74904B4E106}"/>
              </a:ext>
            </a:extLst>
          </p:cNvPr>
          <p:cNvSpPr txBox="1"/>
          <p:nvPr/>
        </p:nvSpPr>
        <p:spPr>
          <a:xfrm>
            <a:off x="8555064" y="4773478"/>
            <a:ext cx="235962" cy="215444"/>
          </a:xfrm>
          <a:prstGeom prst="rect">
            <a:avLst/>
          </a:prstGeom>
          <a:noFill/>
        </p:spPr>
        <p:txBody>
          <a:bodyPr wrap="none" rtlCol="0">
            <a:spAutoFit/>
          </a:bodyPr>
          <a:lstStyle/>
          <a:p>
            <a:r>
              <a:rPr lang="en-US" sz="800" dirty="0"/>
              <a:t>6</a:t>
            </a:r>
          </a:p>
        </p:txBody>
      </p:sp>
    </p:spTree>
    <p:extLst>
      <p:ext uri="{BB962C8B-B14F-4D97-AF65-F5344CB8AC3E}">
        <p14:creationId xmlns:p14="http://schemas.microsoft.com/office/powerpoint/2010/main" val="1588495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2">
            <a:extLst>
              <a:ext uri="{FF2B5EF4-FFF2-40B4-BE49-F238E27FC236}">
                <a16:creationId xmlns:a16="http://schemas.microsoft.com/office/drawing/2014/main" id="{9F8A8235-F166-2849-B2A1-FCDB4B652E2D}"/>
              </a:ext>
            </a:extLst>
          </p:cNvPr>
          <p:cNvSpPr>
            <a:spLocks noGrp="1"/>
          </p:cNvSpPr>
          <p:nvPr/>
        </p:nvSpPr>
        <p:spPr>
          <a:xfrm>
            <a:off x="292089" y="365676"/>
            <a:ext cx="5759795" cy="360099"/>
          </a:xfrm>
          <a:prstGeom prst="rect">
            <a:avLst/>
          </a:prstGeom>
          <a:blipFill>
            <a:blip r:embed="rId2">
              <a:extLst>
                <a:ext uri="{96DAC541-7B7A-43D3-8B79-37D633B846F1}">
                  <asvg:svgBlip xmlns:asvg="http://schemas.microsoft.com/office/drawing/2016/SVG/main" r:embed="rId3"/>
                </a:ext>
              </a:extLst>
            </a:blip>
            <a:stretch>
              <a:fillRect/>
            </a:stretch>
          </a:blipFill>
        </p:spPr>
        <p:txBody>
          <a:bodyPr vert="horz" wrap="none" lIns="108000" tIns="396000" rIns="68580" bIns="34290" rtlCol="0" anchor="b">
            <a:noAutofit/>
          </a:bodyPr>
          <a:lstStyle>
            <a:lvl1pPr algn="l" defTabSz="685800" rtl="0" eaLnBrk="1" latinLnBrk="0" hangingPunct="1">
              <a:lnSpc>
                <a:spcPct val="90000"/>
              </a:lnSpc>
              <a:spcBef>
                <a:spcPts val="750"/>
              </a:spcBef>
              <a:buNone/>
              <a:defRPr sz="2100" b="1" i="0" kern="1200" cap="all" baseline="0">
                <a:solidFill>
                  <a:srgbClr val="FFFFFF"/>
                </a:solidFill>
                <a:latin typeface="Saira SemiBold" pitchFamily="2" charset="77"/>
                <a:ea typeface="Verdana" panose="020B0604030504040204" pitchFamily="34" charset="0"/>
                <a:cs typeface="Verdana" panose="020B0604030504040204" pitchFamily="34" charset="0"/>
              </a:defRPr>
            </a:lvl1pPr>
          </a:lstStyle>
          <a:p>
            <a:r>
              <a:rPr lang="en-IN" sz="2000" dirty="0">
                <a:effectLst/>
                <a:latin typeface="Aptos" panose="020B0004020202020204" pitchFamily="34" charset="0"/>
              </a:rPr>
              <a:t>Image Classification with NAQSS and QNN</a:t>
            </a:r>
            <a:endParaRPr lang="de-DE" dirty="0"/>
          </a:p>
        </p:txBody>
      </p:sp>
      <p:grpSp>
        <p:nvGrpSpPr>
          <p:cNvPr id="3" name="Group 2">
            <a:extLst>
              <a:ext uri="{FF2B5EF4-FFF2-40B4-BE49-F238E27FC236}">
                <a16:creationId xmlns:a16="http://schemas.microsoft.com/office/drawing/2014/main" id="{22EBFDBC-FF15-2FB3-499C-5AC952DEA54F}"/>
              </a:ext>
            </a:extLst>
          </p:cNvPr>
          <p:cNvGrpSpPr/>
          <p:nvPr/>
        </p:nvGrpSpPr>
        <p:grpSpPr>
          <a:xfrm>
            <a:off x="4572000" y="1034716"/>
            <a:ext cx="3801979" cy="3412078"/>
            <a:chOff x="7317120" y="1512312"/>
            <a:chExt cx="3839845" cy="4113577"/>
          </a:xfrm>
        </p:grpSpPr>
        <p:grpSp>
          <p:nvGrpSpPr>
            <p:cNvPr id="4" name="Group 3">
              <a:extLst>
                <a:ext uri="{FF2B5EF4-FFF2-40B4-BE49-F238E27FC236}">
                  <a16:creationId xmlns:a16="http://schemas.microsoft.com/office/drawing/2014/main" id="{A4DD7C8E-8079-072B-94CA-7604C39770B8}"/>
                </a:ext>
              </a:extLst>
            </p:cNvPr>
            <p:cNvGrpSpPr/>
            <p:nvPr/>
          </p:nvGrpSpPr>
          <p:grpSpPr>
            <a:xfrm>
              <a:off x="7317120" y="1512312"/>
              <a:ext cx="3839845" cy="1916688"/>
              <a:chOff x="2833910" y="3507203"/>
              <a:chExt cx="5562113" cy="2899598"/>
            </a:xfrm>
          </p:grpSpPr>
          <p:cxnSp>
            <p:nvCxnSpPr>
              <p:cNvPr id="14" name="Straight Connector 13">
                <a:extLst>
                  <a:ext uri="{FF2B5EF4-FFF2-40B4-BE49-F238E27FC236}">
                    <a16:creationId xmlns:a16="http://schemas.microsoft.com/office/drawing/2014/main" id="{78FC337D-4D82-9299-5156-2D1A4B5A9C1A}"/>
                  </a:ext>
                </a:extLst>
              </p:cNvPr>
              <p:cNvCxnSpPr>
                <a:cxnSpLocks/>
              </p:cNvCxnSpPr>
              <p:nvPr/>
            </p:nvCxnSpPr>
            <p:spPr>
              <a:xfrm>
                <a:off x="3356023" y="3862137"/>
                <a:ext cx="504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D1E1959-97B7-7CAA-769A-568AE8169108}"/>
                  </a:ext>
                </a:extLst>
              </p:cNvPr>
              <p:cNvCxnSpPr>
                <a:cxnSpLocks/>
              </p:cNvCxnSpPr>
              <p:nvPr/>
            </p:nvCxnSpPr>
            <p:spPr>
              <a:xfrm>
                <a:off x="3356023" y="5963652"/>
                <a:ext cx="504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ACBA3E7-B676-AB42-B753-551902F5F0E7}"/>
                  </a:ext>
                </a:extLst>
              </p:cNvPr>
              <p:cNvCxnSpPr>
                <a:cxnSpLocks/>
              </p:cNvCxnSpPr>
              <p:nvPr/>
            </p:nvCxnSpPr>
            <p:spPr>
              <a:xfrm flipV="1">
                <a:off x="3356023" y="4262247"/>
                <a:ext cx="504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302B12E-F3AF-51CA-0332-1C17C02E4701}"/>
                  </a:ext>
                </a:extLst>
              </p:cNvPr>
              <p:cNvCxnSpPr>
                <a:cxnSpLocks/>
              </p:cNvCxnSpPr>
              <p:nvPr/>
            </p:nvCxnSpPr>
            <p:spPr>
              <a:xfrm>
                <a:off x="3356023" y="4668253"/>
                <a:ext cx="504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F33D2BC-F5E2-6852-C691-B60015EB76D8}"/>
                  </a:ext>
                </a:extLst>
              </p:cNvPr>
              <p:cNvCxnSpPr>
                <a:cxnSpLocks/>
              </p:cNvCxnSpPr>
              <p:nvPr/>
            </p:nvCxnSpPr>
            <p:spPr>
              <a:xfrm>
                <a:off x="3356023" y="5071311"/>
                <a:ext cx="504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DCED272D-1694-1821-735D-13619D8850F3}"/>
                  </a:ext>
                </a:extLst>
              </p:cNvPr>
              <p:cNvSpPr txBox="1"/>
              <p:nvPr/>
            </p:nvSpPr>
            <p:spPr>
              <a:xfrm>
                <a:off x="2833910" y="3677471"/>
                <a:ext cx="569352" cy="395768"/>
              </a:xfrm>
              <a:prstGeom prst="rect">
                <a:avLst/>
              </a:prstGeom>
              <a:noFill/>
            </p:spPr>
            <p:txBody>
              <a:bodyPr wrap="none" rtlCol="0">
                <a:spAutoFit/>
              </a:bodyPr>
              <a:lstStyle/>
              <a:p>
                <a:r>
                  <a:rPr lang="en-US" sz="1100" dirty="0"/>
                  <a:t>|0&gt;</a:t>
                </a:r>
                <a:endParaRPr lang="en-DE" sz="1100" dirty="0"/>
              </a:p>
            </p:txBody>
          </p:sp>
          <p:sp>
            <p:nvSpPr>
              <p:cNvPr id="20" name="TextBox 19">
                <a:extLst>
                  <a:ext uri="{FF2B5EF4-FFF2-40B4-BE49-F238E27FC236}">
                    <a16:creationId xmlns:a16="http://schemas.microsoft.com/office/drawing/2014/main" id="{95E0D126-066A-52A2-C9BF-6E182F9E71DD}"/>
                  </a:ext>
                </a:extLst>
              </p:cNvPr>
              <p:cNvSpPr txBox="1"/>
              <p:nvPr/>
            </p:nvSpPr>
            <p:spPr>
              <a:xfrm>
                <a:off x="2833910" y="4077580"/>
                <a:ext cx="569352" cy="395768"/>
              </a:xfrm>
              <a:prstGeom prst="rect">
                <a:avLst/>
              </a:prstGeom>
              <a:noFill/>
            </p:spPr>
            <p:txBody>
              <a:bodyPr wrap="none" rtlCol="0">
                <a:spAutoFit/>
              </a:bodyPr>
              <a:lstStyle/>
              <a:p>
                <a:r>
                  <a:rPr lang="en-US" sz="1100" dirty="0"/>
                  <a:t>|0&gt;</a:t>
                </a:r>
                <a:endParaRPr lang="en-DE" sz="1100" dirty="0"/>
              </a:p>
            </p:txBody>
          </p:sp>
          <p:sp>
            <p:nvSpPr>
              <p:cNvPr id="21" name="TextBox 20">
                <a:extLst>
                  <a:ext uri="{FF2B5EF4-FFF2-40B4-BE49-F238E27FC236}">
                    <a16:creationId xmlns:a16="http://schemas.microsoft.com/office/drawing/2014/main" id="{12B4D060-5F16-1D57-D81D-7FF6BEC6D1BF}"/>
                  </a:ext>
                </a:extLst>
              </p:cNvPr>
              <p:cNvSpPr txBox="1"/>
              <p:nvPr/>
            </p:nvSpPr>
            <p:spPr>
              <a:xfrm>
                <a:off x="2833910" y="4480639"/>
                <a:ext cx="569352" cy="395768"/>
              </a:xfrm>
              <a:prstGeom prst="rect">
                <a:avLst/>
              </a:prstGeom>
              <a:noFill/>
            </p:spPr>
            <p:txBody>
              <a:bodyPr wrap="none" rtlCol="0">
                <a:spAutoFit/>
              </a:bodyPr>
              <a:lstStyle/>
              <a:p>
                <a:r>
                  <a:rPr lang="en-US" sz="1100" dirty="0"/>
                  <a:t>|0&gt;</a:t>
                </a:r>
                <a:endParaRPr lang="en-DE" sz="1100" dirty="0"/>
              </a:p>
            </p:txBody>
          </p:sp>
          <p:sp>
            <p:nvSpPr>
              <p:cNvPr id="22" name="TextBox 21">
                <a:extLst>
                  <a:ext uri="{FF2B5EF4-FFF2-40B4-BE49-F238E27FC236}">
                    <a16:creationId xmlns:a16="http://schemas.microsoft.com/office/drawing/2014/main" id="{15546832-B303-2BD5-3D56-18EBA4B96DCE}"/>
                  </a:ext>
                </a:extLst>
              </p:cNvPr>
              <p:cNvSpPr txBox="1"/>
              <p:nvPr/>
            </p:nvSpPr>
            <p:spPr>
              <a:xfrm>
                <a:off x="2833910" y="4886841"/>
                <a:ext cx="569352" cy="395768"/>
              </a:xfrm>
              <a:prstGeom prst="rect">
                <a:avLst/>
              </a:prstGeom>
              <a:noFill/>
            </p:spPr>
            <p:txBody>
              <a:bodyPr wrap="none" rtlCol="0">
                <a:spAutoFit/>
              </a:bodyPr>
              <a:lstStyle/>
              <a:p>
                <a:r>
                  <a:rPr lang="en-US" sz="1100" dirty="0"/>
                  <a:t>|0&gt;</a:t>
                </a:r>
                <a:endParaRPr lang="en-DE" sz="1100" dirty="0"/>
              </a:p>
            </p:txBody>
          </p:sp>
          <p:sp>
            <p:nvSpPr>
              <p:cNvPr id="23" name="TextBox 22">
                <a:extLst>
                  <a:ext uri="{FF2B5EF4-FFF2-40B4-BE49-F238E27FC236}">
                    <a16:creationId xmlns:a16="http://schemas.microsoft.com/office/drawing/2014/main" id="{C921A2AF-88D4-03F2-040C-BDA57CE70EFB}"/>
                  </a:ext>
                </a:extLst>
              </p:cNvPr>
              <p:cNvSpPr txBox="1"/>
              <p:nvPr/>
            </p:nvSpPr>
            <p:spPr>
              <a:xfrm>
                <a:off x="2833910" y="5778987"/>
                <a:ext cx="569352" cy="395768"/>
              </a:xfrm>
              <a:prstGeom prst="rect">
                <a:avLst/>
              </a:prstGeom>
              <a:noFill/>
            </p:spPr>
            <p:txBody>
              <a:bodyPr wrap="none" rtlCol="0">
                <a:spAutoFit/>
              </a:bodyPr>
              <a:lstStyle/>
              <a:p>
                <a:r>
                  <a:rPr lang="en-US" sz="1100" dirty="0"/>
                  <a:t>|0&gt;</a:t>
                </a:r>
                <a:endParaRPr lang="en-DE" sz="1100" dirty="0"/>
              </a:p>
            </p:txBody>
          </p:sp>
          <p:sp>
            <p:nvSpPr>
              <p:cNvPr id="24" name="Rectangle: Rounded Corners 29">
                <a:extLst>
                  <a:ext uri="{FF2B5EF4-FFF2-40B4-BE49-F238E27FC236}">
                    <a16:creationId xmlns:a16="http://schemas.microsoft.com/office/drawing/2014/main" id="{9382ED60-C54F-F4E9-6C35-2FA9950A79A1}"/>
                  </a:ext>
                </a:extLst>
              </p:cNvPr>
              <p:cNvSpPr/>
              <p:nvPr/>
            </p:nvSpPr>
            <p:spPr>
              <a:xfrm>
                <a:off x="3696408" y="3507204"/>
                <a:ext cx="1344824" cy="2899597"/>
              </a:xfrm>
              <a:prstGeom prst="roundRect">
                <a:avLst/>
              </a:prstGeom>
              <a:solidFill>
                <a:schemeClr val="accent4"/>
              </a:solidFill>
              <a:ln cap="rnd">
                <a:solidFill>
                  <a:schemeClr val="accent4"/>
                </a:solidFill>
                <a:roun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NAQSS</a:t>
                </a:r>
                <a:endParaRPr lang="en-DE" sz="900" dirty="0">
                  <a:solidFill>
                    <a:schemeClr val="tx1"/>
                  </a:solidFill>
                </a:endParaRPr>
              </a:p>
            </p:txBody>
          </p:sp>
          <p:sp>
            <p:nvSpPr>
              <p:cNvPr id="25" name="Rectangle: Rounded Corners 30">
                <a:extLst>
                  <a:ext uri="{FF2B5EF4-FFF2-40B4-BE49-F238E27FC236}">
                    <a16:creationId xmlns:a16="http://schemas.microsoft.com/office/drawing/2014/main" id="{9D7096DD-5D9F-9D68-EFB0-7B04097CBDF1}"/>
                  </a:ext>
                </a:extLst>
              </p:cNvPr>
              <p:cNvSpPr/>
              <p:nvPr/>
            </p:nvSpPr>
            <p:spPr>
              <a:xfrm>
                <a:off x="5291150" y="3507203"/>
                <a:ext cx="1814351" cy="2899597"/>
              </a:xfrm>
              <a:prstGeom prst="round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VQC</a:t>
                </a:r>
                <a:endParaRPr lang="en-DE" sz="900" dirty="0">
                  <a:solidFill>
                    <a:schemeClr val="tx1"/>
                  </a:solidFill>
                </a:endParaRPr>
              </a:p>
            </p:txBody>
          </p:sp>
          <p:sp>
            <p:nvSpPr>
              <p:cNvPr id="60" name="Rectangle: Rounded Corners 31">
                <a:extLst>
                  <a:ext uri="{FF2B5EF4-FFF2-40B4-BE49-F238E27FC236}">
                    <a16:creationId xmlns:a16="http://schemas.microsoft.com/office/drawing/2014/main" id="{00E72450-F800-8FA4-E648-5D1EA9377161}"/>
                  </a:ext>
                </a:extLst>
              </p:cNvPr>
              <p:cNvSpPr/>
              <p:nvPr/>
            </p:nvSpPr>
            <p:spPr>
              <a:xfrm>
                <a:off x="7355419" y="3507203"/>
                <a:ext cx="937460" cy="2899597"/>
              </a:xfrm>
              <a:prstGeom prst="roundRect">
                <a:avLst/>
              </a:prstGeom>
              <a:solidFill>
                <a:schemeClr val="accent1">
                  <a:lumMod val="20000"/>
                  <a:lumOff val="80000"/>
                </a:schemeClr>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1"/>
                    </a:solidFill>
                  </a:rPr>
                  <a:t>Measure</a:t>
                </a:r>
                <a:endParaRPr lang="en-DE" sz="800" dirty="0">
                  <a:solidFill>
                    <a:schemeClr val="tx1"/>
                  </a:solidFill>
                </a:endParaRPr>
              </a:p>
            </p:txBody>
          </p:sp>
        </p:grpSp>
        <p:sp>
          <p:nvSpPr>
            <p:cNvPr id="5" name="Oval 4">
              <a:extLst>
                <a:ext uri="{FF2B5EF4-FFF2-40B4-BE49-F238E27FC236}">
                  <a16:creationId xmlns:a16="http://schemas.microsoft.com/office/drawing/2014/main" id="{9A5C9070-6360-414D-1FAE-9FE5FDA5B776}"/>
                </a:ext>
              </a:extLst>
            </p:cNvPr>
            <p:cNvSpPr/>
            <p:nvPr/>
          </p:nvSpPr>
          <p:spPr>
            <a:xfrm>
              <a:off x="8840961" y="4963931"/>
              <a:ext cx="1279038" cy="661958"/>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Hybrid Training</a:t>
              </a:r>
            </a:p>
          </p:txBody>
        </p:sp>
        <p:cxnSp>
          <p:nvCxnSpPr>
            <p:cNvPr id="10" name="Curved Connector 9">
              <a:extLst>
                <a:ext uri="{FF2B5EF4-FFF2-40B4-BE49-F238E27FC236}">
                  <a16:creationId xmlns:a16="http://schemas.microsoft.com/office/drawing/2014/main" id="{634048B7-2BA0-AB48-E4A9-336FC6CBA340}"/>
                </a:ext>
              </a:extLst>
            </p:cNvPr>
            <p:cNvCxnSpPr>
              <a:cxnSpLocks/>
              <a:stCxn id="60" idx="3"/>
              <a:endCxn id="5" idx="6"/>
            </p:cNvCxnSpPr>
            <p:nvPr/>
          </p:nvCxnSpPr>
          <p:spPr>
            <a:xfrm flipH="1">
              <a:off x="10119999" y="2470656"/>
              <a:ext cx="965759" cy="2824254"/>
            </a:xfrm>
            <a:prstGeom prst="curvedConnector3">
              <a:avLst>
                <a:gd name="adj1" fmla="val -2367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Curved Connector 10">
              <a:extLst>
                <a:ext uri="{FF2B5EF4-FFF2-40B4-BE49-F238E27FC236}">
                  <a16:creationId xmlns:a16="http://schemas.microsoft.com/office/drawing/2014/main" id="{0D181F63-05A4-B5CB-EC7D-4D033B9F545B}"/>
                </a:ext>
              </a:extLst>
            </p:cNvPr>
            <p:cNvCxnSpPr>
              <a:stCxn id="5" idx="2"/>
              <a:endCxn id="22" idx="1"/>
            </p:cNvCxnSpPr>
            <p:nvPr/>
          </p:nvCxnSpPr>
          <p:spPr>
            <a:xfrm rot="10800000">
              <a:off x="7317121" y="2555084"/>
              <a:ext cx="1523841" cy="2739827"/>
            </a:xfrm>
            <a:prstGeom prst="curvedConnector3">
              <a:avLst>
                <a:gd name="adj1" fmla="val 115002"/>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Oval 11">
              <a:extLst>
                <a:ext uri="{FF2B5EF4-FFF2-40B4-BE49-F238E27FC236}">
                  <a16:creationId xmlns:a16="http://schemas.microsoft.com/office/drawing/2014/main" id="{22B9D562-9168-9D65-D629-424F2CB86222}"/>
                </a:ext>
              </a:extLst>
            </p:cNvPr>
            <p:cNvSpPr/>
            <p:nvPr/>
          </p:nvSpPr>
          <p:spPr>
            <a:xfrm>
              <a:off x="8840961" y="3865102"/>
              <a:ext cx="1279038" cy="661958"/>
            </a:xfrm>
            <a:prstGeom prst="ellipse">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Dataset</a:t>
              </a:r>
            </a:p>
          </p:txBody>
        </p:sp>
        <p:cxnSp>
          <p:nvCxnSpPr>
            <p:cNvPr id="13" name="Straight Arrow Connector 12">
              <a:extLst>
                <a:ext uri="{FF2B5EF4-FFF2-40B4-BE49-F238E27FC236}">
                  <a16:creationId xmlns:a16="http://schemas.microsoft.com/office/drawing/2014/main" id="{53DCA388-B368-83B0-3010-29E2ED08C6A0}"/>
                </a:ext>
              </a:extLst>
            </p:cNvPr>
            <p:cNvCxnSpPr>
              <a:stCxn id="12" idx="4"/>
              <a:endCxn id="5" idx="0"/>
            </p:cNvCxnSpPr>
            <p:nvPr/>
          </p:nvCxnSpPr>
          <p:spPr>
            <a:xfrm>
              <a:off x="9480480" y="4527060"/>
              <a:ext cx="0" cy="43687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61" name="TextBox 60">
            <a:extLst>
              <a:ext uri="{FF2B5EF4-FFF2-40B4-BE49-F238E27FC236}">
                <a16:creationId xmlns:a16="http://schemas.microsoft.com/office/drawing/2014/main" id="{59212137-851A-0D36-2CD0-013F210A5D4A}"/>
              </a:ext>
            </a:extLst>
          </p:cNvPr>
          <p:cNvSpPr txBox="1"/>
          <p:nvPr/>
        </p:nvSpPr>
        <p:spPr>
          <a:xfrm>
            <a:off x="301420" y="977576"/>
            <a:ext cx="3903905" cy="3293209"/>
          </a:xfrm>
          <a:prstGeom prst="rect">
            <a:avLst/>
          </a:prstGeom>
          <a:noFill/>
        </p:spPr>
        <p:txBody>
          <a:bodyPr wrap="square">
            <a:spAutoFit/>
          </a:bodyPr>
          <a:lstStyle/>
          <a:p>
            <a:pPr marL="0" indent="0">
              <a:buNone/>
            </a:pPr>
            <a:r>
              <a:rPr lang="en-US" sz="1600" b="1" dirty="0">
                <a:latin typeface="Aptos" panose="020B0004020202020204" pitchFamily="34" charset="0"/>
              </a:rPr>
              <a:t>Algorithm</a:t>
            </a:r>
          </a:p>
          <a:p>
            <a:pPr marL="0" indent="0">
              <a:buNone/>
            </a:pPr>
            <a:endParaRPr lang="en-US" sz="1600" dirty="0">
              <a:latin typeface="Aptos" panose="020B0004020202020204" pitchFamily="34" charset="0"/>
            </a:endParaRPr>
          </a:p>
          <a:p>
            <a:pPr marL="342900" indent="-342900">
              <a:buAutoNum type="arabicPeriod"/>
            </a:pPr>
            <a:r>
              <a:rPr lang="en-US" sz="1600" dirty="0">
                <a:latin typeface="Aptos" panose="020B0004020202020204" pitchFamily="34" charset="0"/>
              </a:rPr>
              <a:t>Data Preprocessing and transformations on the Images.</a:t>
            </a:r>
          </a:p>
          <a:p>
            <a:pPr marL="342900" indent="-342900">
              <a:buAutoNum type="arabicPeriod"/>
            </a:pPr>
            <a:r>
              <a:rPr lang="en-US" sz="1600" dirty="0">
                <a:latin typeface="Aptos" panose="020B0004020202020204" pitchFamily="34" charset="0"/>
              </a:rPr>
              <a:t>Encode Image into Quantum Circuit using NAQSS implementation. </a:t>
            </a:r>
          </a:p>
          <a:p>
            <a:pPr marL="342900" indent="-342900">
              <a:buAutoNum type="arabicPeriod"/>
            </a:pPr>
            <a:r>
              <a:rPr lang="en-US" sz="1600" dirty="0">
                <a:latin typeface="Aptos" panose="020B0004020202020204" pitchFamily="34" charset="0"/>
              </a:rPr>
              <a:t>Pass the state to QNN </a:t>
            </a:r>
          </a:p>
          <a:p>
            <a:pPr marL="342900" indent="-342900">
              <a:buAutoNum type="arabicPeriod"/>
            </a:pPr>
            <a:r>
              <a:rPr lang="en-US" sz="1600" dirty="0">
                <a:latin typeface="Aptos" panose="020B0004020202020204" pitchFamily="34" charset="0"/>
              </a:rPr>
              <a:t>Measure the Qubits</a:t>
            </a:r>
          </a:p>
          <a:p>
            <a:pPr marL="342900" indent="-342900">
              <a:buAutoNum type="arabicPeriod"/>
            </a:pPr>
            <a:r>
              <a:rPr lang="en-US" sz="1600" dirty="0">
                <a:latin typeface="Aptos" panose="020B0004020202020204" pitchFamily="34" charset="0"/>
              </a:rPr>
              <a:t>Get Loss and Gradients with Parameter Shift Rule</a:t>
            </a:r>
          </a:p>
          <a:p>
            <a:pPr marL="342900" indent="-342900">
              <a:buAutoNum type="arabicPeriod"/>
            </a:pPr>
            <a:r>
              <a:rPr lang="en-US" sz="1600" dirty="0">
                <a:latin typeface="Aptos" panose="020B0004020202020204" pitchFamily="34" charset="0"/>
              </a:rPr>
              <a:t>Update the Parameters</a:t>
            </a:r>
          </a:p>
          <a:p>
            <a:pPr marL="342900" indent="-342900">
              <a:buAutoNum type="arabicPeriod"/>
            </a:pPr>
            <a:r>
              <a:rPr lang="en-US" sz="1600" dirty="0">
                <a:latin typeface="Aptos" panose="020B0004020202020204" pitchFamily="34" charset="0"/>
              </a:rPr>
              <a:t>Repeat step 2 – 6 for all the images in dataset.</a:t>
            </a:r>
          </a:p>
        </p:txBody>
      </p:sp>
      <p:sp>
        <p:nvSpPr>
          <p:cNvPr id="2" name="TextBox 1">
            <a:extLst>
              <a:ext uri="{FF2B5EF4-FFF2-40B4-BE49-F238E27FC236}">
                <a16:creationId xmlns:a16="http://schemas.microsoft.com/office/drawing/2014/main" id="{C926A37E-D29A-B4FC-24C3-D3836CBEE28D}"/>
              </a:ext>
            </a:extLst>
          </p:cNvPr>
          <p:cNvSpPr txBox="1"/>
          <p:nvPr/>
        </p:nvSpPr>
        <p:spPr>
          <a:xfrm>
            <a:off x="8555064" y="4773478"/>
            <a:ext cx="235962" cy="215444"/>
          </a:xfrm>
          <a:prstGeom prst="rect">
            <a:avLst/>
          </a:prstGeom>
          <a:noFill/>
        </p:spPr>
        <p:txBody>
          <a:bodyPr wrap="none" rtlCol="0">
            <a:spAutoFit/>
          </a:bodyPr>
          <a:lstStyle/>
          <a:p>
            <a:r>
              <a:rPr lang="en-US" sz="800" dirty="0"/>
              <a:t>7</a:t>
            </a:r>
          </a:p>
        </p:txBody>
      </p:sp>
    </p:spTree>
    <p:extLst>
      <p:ext uri="{BB962C8B-B14F-4D97-AF65-F5344CB8AC3E}">
        <p14:creationId xmlns:p14="http://schemas.microsoft.com/office/powerpoint/2010/main" val="234188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2">
            <a:extLst>
              <a:ext uri="{FF2B5EF4-FFF2-40B4-BE49-F238E27FC236}">
                <a16:creationId xmlns:a16="http://schemas.microsoft.com/office/drawing/2014/main" id="{9F8A8235-F166-2849-B2A1-FCDB4B652E2D}"/>
              </a:ext>
            </a:extLst>
          </p:cNvPr>
          <p:cNvSpPr>
            <a:spLocks noGrp="1"/>
          </p:cNvSpPr>
          <p:nvPr/>
        </p:nvSpPr>
        <p:spPr>
          <a:xfrm>
            <a:off x="292089" y="365676"/>
            <a:ext cx="5759795" cy="360099"/>
          </a:xfrm>
          <a:prstGeom prst="rect">
            <a:avLst/>
          </a:prstGeom>
          <a:blipFill>
            <a:blip r:embed="rId2">
              <a:extLst>
                <a:ext uri="{96DAC541-7B7A-43D3-8B79-37D633B846F1}">
                  <asvg:svgBlip xmlns:asvg="http://schemas.microsoft.com/office/drawing/2016/SVG/main" r:embed="rId3"/>
                </a:ext>
              </a:extLst>
            </a:blip>
            <a:stretch>
              <a:fillRect/>
            </a:stretch>
          </a:blipFill>
        </p:spPr>
        <p:txBody>
          <a:bodyPr vert="horz" wrap="none" lIns="108000" tIns="396000" rIns="68580" bIns="34290" rtlCol="0" anchor="b">
            <a:noAutofit/>
          </a:bodyPr>
          <a:lstStyle>
            <a:lvl1pPr algn="l" defTabSz="685800" rtl="0" eaLnBrk="1" latinLnBrk="0" hangingPunct="1">
              <a:lnSpc>
                <a:spcPct val="90000"/>
              </a:lnSpc>
              <a:spcBef>
                <a:spcPts val="750"/>
              </a:spcBef>
              <a:buNone/>
              <a:defRPr sz="2100" b="1" i="0" kern="1200" cap="all" baseline="0">
                <a:solidFill>
                  <a:srgbClr val="FFFFFF"/>
                </a:solidFill>
                <a:latin typeface="Saira SemiBold" pitchFamily="2" charset="77"/>
                <a:ea typeface="Verdana" panose="020B0604030504040204" pitchFamily="34" charset="0"/>
                <a:cs typeface="Verdana" panose="020B0604030504040204" pitchFamily="34" charset="0"/>
              </a:defRPr>
            </a:lvl1pPr>
          </a:lstStyle>
          <a:p>
            <a:r>
              <a:rPr lang="en-IN" sz="2000" dirty="0">
                <a:effectLst/>
                <a:latin typeface="Aptos" panose="020B0004020202020204" pitchFamily="34" charset="0"/>
              </a:rPr>
              <a:t>Intel Quantum SDK</a:t>
            </a:r>
            <a:endParaRPr lang="de-DE" dirty="0"/>
          </a:p>
        </p:txBody>
      </p:sp>
      <p:sp>
        <p:nvSpPr>
          <p:cNvPr id="6" name="TextBox 5">
            <a:extLst>
              <a:ext uri="{FF2B5EF4-FFF2-40B4-BE49-F238E27FC236}">
                <a16:creationId xmlns:a16="http://schemas.microsoft.com/office/drawing/2014/main" id="{F572D105-4131-AC03-42DA-1DCBACE47AC3}"/>
              </a:ext>
            </a:extLst>
          </p:cNvPr>
          <p:cNvSpPr txBox="1"/>
          <p:nvPr/>
        </p:nvSpPr>
        <p:spPr>
          <a:xfrm>
            <a:off x="292089" y="1045206"/>
            <a:ext cx="7696442" cy="307777"/>
          </a:xfrm>
          <a:prstGeom prst="rect">
            <a:avLst/>
          </a:prstGeom>
          <a:noFill/>
        </p:spPr>
        <p:txBody>
          <a:bodyPr wrap="square">
            <a:spAutoFit/>
          </a:bodyPr>
          <a:lstStyle/>
          <a:p>
            <a:pPr algn="l"/>
            <a:r>
              <a:rPr lang="en-IN" b="0" i="0" u="none" strike="noStrike" dirty="0">
                <a:solidFill>
                  <a:srgbClr val="262626"/>
                </a:solidFill>
                <a:effectLst/>
                <a:latin typeface="Aptos" panose="020B0004020202020204" pitchFamily="34" charset="0"/>
              </a:rPr>
              <a:t>The Intel® Quantum SDK is a complete quantum computing stack in simulation. It includes:</a:t>
            </a:r>
          </a:p>
        </p:txBody>
      </p:sp>
      <p:pic>
        <p:nvPicPr>
          <p:cNvPr id="7" name="Picture 6">
            <a:extLst>
              <a:ext uri="{FF2B5EF4-FFF2-40B4-BE49-F238E27FC236}">
                <a16:creationId xmlns:a16="http://schemas.microsoft.com/office/drawing/2014/main" id="{97914A98-0171-50E8-566C-92BEB0548A4C}"/>
              </a:ext>
            </a:extLst>
          </p:cNvPr>
          <p:cNvPicPr>
            <a:picLocks noChangeAspect="1"/>
          </p:cNvPicPr>
          <p:nvPr/>
        </p:nvPicPr>
        <p:blipFill>
          <a:blip r:embed="rId4"/>
          <a:stretch>
            <a:fillRect/>
          </a:stretch>
        </p:blipFill>
        <p:spPr>
          <a:xfrm>
            <a:off x="466656" y="2722635"/>
            <a:ext cx="3267722" cy="1815882"/>
          </a:xfrm>
          <a:prstGeom prst="rect">
            <a:avLst/>
          </a:prstGeom>
        </p:spPr>
      </p:pic>
      <p:pic>
        <p:nvPicPr>
          <p:cNvPr id="9" name="Picture 8">
            <a:extLst>
              <a:ext uri="{FF2B5EF4-FFF2-40B4-BE49-F238E27FC236}">
                <a16:creationId xmlns:a16="http://schemas.microsoft.com/office/drawing/2014/main" id="{E5463EE5-A42B-E822-1FD4-C34FA2F738DE}"/>
              </a:ext>
            </a:extLst>
          </p:cNvPr>
          <p:cNvPicPr>
            <a:picLocks noChangeAspect="1"/>
          </p:cNvPicPr>
          <p:nvPr/>
        </p:nvPicPr>
        <p:blipFill>
          <a:blip r:embed="rId5"/>
          <a:stretch>
            <a:fillRect/>
          </a:stretch>
        </p:blipFill>
        <p:spPr>
          <a:xfrm>
            <a:off x="4359055" y="1750297"/>
            <a:ext cx="4784945" cy="2788220"/>
          </a:xfrm>
          <a:prstGeom prst="rect">
            <a:avLst/>
          </a:prstGeom>
        </p:spPr>
      </p:pic>
      <p:sp>
        <p:nvSpPr>
          <p:cNvPr id="27" name="TextBox 26">
            <a:extLst>
              <a:ext uri="{FF2B5EF4-FFF2-40B4-BE49-F238E27FC236}">
                <a16:creationId xmlns:a16="http://schemas.microsoft.com/office/drawing/2014/main" id="{71E3EED6-C600-30C7-B14C-FE45905D91A5}"/>
              </a:ext>
            </a:extLst>
          </p:cNvPr>
          <p:cNvSpPr txBox="1"/>
          <p:nvPr/>
        </p:nvSpPr>
        <p:spPr>
          <a:xfrm>
            <a:off x="292089" y="1433660"/>
            <a:ext cx="4572000" cy="1169551"/>
          </a:xfrm>
          <a:prstGeom prst="rect">
            <a:avLst/>
          </a:prstGeom>
          <a:noFill/>
        </p:spPr>
        <p:txBody>
          <a:bodyPr wrap="square">
            <a:spAutoFit/>
          </a:bodyPr>
          <a:lstStyle/>
          <a:p>
            <a:pPr marL="285750" indent="-285750" algn="l">
              <a:buFont typeface="Courier New" panose="02070309020205020404" pitchFamily="49" charset="0"/>
              <a:buChar char="o"/>
            </a:pPr>
            <a:r>
              <a:rPr lang="en-IN" b="0" i="0" u="none" strike="noStrike" dirty="0">
                <a:solidFill>
                  <a:srgbClr val="262626"/>
                </a:solidFill>
                <a:effectLst/>
                <a:latin typeface="Aptos" panose="020B0004020202020204" pitchFamily="34" charset="0"/>
              </a:rPr>
              <a:t>An intuitive user interface</a:t>
            </a:r>
          </a:p>
          <a:p>
            <a:pPr marL="285750" indent="-285750" algn="l">
              <a:buFont typeface="Courier New" panose="02070309020205020404" pitchFamily="49" charset="0"/>
              <a:buChar char="o"/>
            </a:pPr>
            <a:r>
              <a:rPr lang="en-IN" b="0" i="0" u="none" strike="noStrike" dirty="0">
                <a:solidFill>
                  <a:srgbClr val="262626"/>
                </a:solidFill>
                <a:effectLst/>
                <a:latin typeface="Aptos" panose="020B0004020202020204" pitchFamily="34" charset="0"/>
              </a:rPr>
              <a:t>A compiler toolchain</a:t>
            </a:r>
          </a:p>
          <a:p>
            <a:pPr marL="285750" indent="-285750" algn="l">
              <a:buFont typeface="Courier New" panose="02070309020205020404" pitchFamily="49" charset="0"/>
              <a:buChar char="o"/>
            </a:pPr>
            <a:r>
              <a:rPr lang="en-IN" b="0" i="0" u="none" strike="noStrike" dirty="0">
                <a:solidFill>
                  <a:srgbClr val="262626"/>
                </a:solidFill>
                <a:effectLst/>
                <a:latin typeface="Aptos" panose="020B0004020202020204" pitchFamily="34" charset="0"/>
              </a:rPr>
              <a:t>A quantum runtime environment optimized for running hybrid quantum-classical algorithms</a:t>
            </a:r>
          </a:p>
          <a:p>
            <a:pPr marL="285750" indent="-285750" algn="l">
              <a:buFont typeface="Courier New" panose="02070309020205020404" pitchFamily="49" charset="0"/>
              <a:buChar char="o"/>
            </a:pPr>
            <a:r>
              <a:rPr lang="en-IN" b="0" i="0" u="none" strike="noStrike" dirty="0">
                <a:solidFill>
                  <a:srgbClr val="262626"/>
                </a:solidFill>
                <a:effectLst/>
                <a:latin typeface="Aptos" panose="020B0004020202020204" pitchFamily="34" charset="0"/>
              </a:rPr>
              <a:t>A choice of qubit simulation back ends</a:t>
            </a:r>
          </a:p>
        </p:txBody>
      </p:sp>
      <p:sp>
        <p:nvSpPr>
          <p:cNvPr id="2" name="TextBox 1">
            <a:extLst>
              <a:ext uri="{FF2B5EF4-FFF2-40B4-BE49-F238E27FC236}">
                <a16:creationId xmlns:a16="http://schemas.microsoft.com/office/drawing/2014/main" id="{019EBF68-DF7E-86B1-7975-42387E429AA7}"/>
              </a:ext>
            </a:extLst>
          </p:cNvPr>
          <p:cNvSpPr txBox="1"/>
          <p:nvPr/>
        </p:nvSpPr>
        <p:spPr>
          <a:xfrm>
            <a:off x="8555064" y="4773478"/>
            <a:ext cx="235962" cy="215444"/>
          </a:xfrm>
          <a:prstGeom prst="rect">
            <a:avLst/>
          </a:prstGeom>
          <a:noFill/>
        </p:spPr>
        <p:txBody>
          <a:bodyPr wrap="none" rtlCol="0">
            <a:spAutoFit/>
          </a:bodyPr>
          <a:lstStyle/>
          <a:p>
            <a:r>
              <a:rPr lang="en-US" sz="800" dirty="0"/>
              <a:t>8</a:t>
            </a:r>
          </a:p>
        </p:txBody>
      </p:sp>
    </p:spTree>
    <p:extLst>
      <p:ext uri="{BB962C8B-B14F-4D97-AF65-F5344CB8AC3E}">
        <p14:creationId xmlns:p14="http://schemas.microsoft.com/office/powerpoint/2010/main" val="1283161217"/>
      </p:ext>
    </p:extLst>
  </p:cSld>
  <p:clrMapOvr>
    <a:masterClrMapping/>
  </p:clrMapOvr>
</p:sld>
</file>

<file path=ppt/theme/theme1.xml><?xml version="1.0" encoding="utf-8"?>
<a:theme xmlns:a="http://schemas.openxmlformats.org/drawingml/2006/main" name="THD Design 2020 + Beispielbild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194273"/>
        </a:solidFill>
        <a:ln>
          <a:noFill/>
        </a:ln>
      </a:spPr>
      <a:bodyPr lIns="68580" tIns="34290" rIns="68580" bIns="34290"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D Design 202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194273"/>
        </a:solidFill>
        <a:ln>
          <a:noFill/>
        </a:ln>
      </a:spPr>
      <a:bodyPr lIns="68580" tIns="34290" rIns="68580" bIns="34290"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322</TotalTime>
  <Words>621</Words>
  <Application>Microsoft Macintosh PowerPoint</Application>
  <PresentationFormat>On-screen Show (16:9)</PresentationFormat>
  <Paragraphs>164</Paragraphs>
  <Slides>12</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12</vt:i4>
      </vt:variant>
    </vt:vector>
  </HeadingPairs>
  <TitlesOfParts>
    <vt:vector size="22" baseType="lpstr">
      <vt:lpstr>Helvetica Neue</vt:lpstr>
      <vt:lpstr>Cambria Math</vt:lpstr>
      <vt:lpstr>Calibri</vt:lpstr>
      <vt:lpstr>Courier New</vt:lpstr>
      <vt:lpstr>Saira</vt:lpstr>
      <vt:lpstr>Aptos</vt:lpstr>
      <vt:lpstr>Saira SemiBold</vt:lpstr>
      <vt:lpstr>Arial</vt:lpstr>
      <vt:lpstr>THD Design 2020 + Beispielbilder</vt:lpstr>
      <vt:lpstr>THD Design 2020</vt:lpstr>
      <vt:lpstr>Willkommen!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Vielen Dank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Sandra Maier</dc:creator>
  <cp:lastModifiedBy>Digvijaysinh Ajarekar</cp:lastModifiedBy>
  <cp:revision>267</cp:revision>
  <dcterms:created xsi:type="dcterms:W3CDTF">2019-09-09T12:43:43Z</dcterms:created>
  <dcterms:modified xsi:type="dcterms:W3CDTF">2024-03-11T19:32:01Z</dcterms:modified>
</cp:coreProperties>
</file>