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736" r:id="rId4"/>
  </p:sldMasterIdLst>
  <p:notesMasterIdLst>
    <p:notesMasterId r:id="rId10"/>
  </p:notesMasterIdLst>
  <p:handoutMasterIdLst>
    <p:handoutMasterId r:id="rId11"/>
  </p:handoutMasterIdLst>
  <p:sldIdLst>
    <p:sldId id="273" r:id="rId5"/>
    <p:sldId id="274" r:id="rId6"/>
    <p:sldId id="277" r:id="rId7"/>
    <p:sldId id="260" r:id="rId8"/>
    <p:sldId id="270" r:id="rId9"/>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4166CE-AAA5-747D-7F0F-EE21733A3E14}" name="Pablo Federico Lopez" initials="PFL" userId="S::pablo.lopez@cern.ch::a75b52cc-7d67-4f58-b2dc-17b949e4c18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4DA3"/>
    <a:srgbClr val="5775BD"/>
    <a:srgbClr val="0E75BD"/>
    <a:srgbClr val="F7941D"/>
    <a:srgbClr val="E6E6E6"/>
    <a:srgbClr val="F207CA"/>
    <a:srgbClr val="0FE6F8"/>
    <a:srgbClr val="253366"/>
    <a:srgbClr val="FEFCDE"/>
    <a:srgbClr val="FBEA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69" autoAdjust="0"/>
    <p:restoredTop sz="86442" autoAdjust="0"/>
  </p:normalViewPr>
  <p:slideViewPr>
    <p:cSldViewPr snapToObjects="1" showGuides="1">
      <p:cViewPr varScale="1">
        <p:scale>
          <a:sx n="112" d="100"/>
          <a:sy n="112" d="100"/>
        </p:scale>
        <p:origin x="288" y="108"/>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showGuides="1">
      <p:cViewPr varScale="1">
        <p:scale>
          <a:sx n="139" d="100"/>
          <a:sy n="139" d="100"/>
        </p:scale>
        <p:origin x="468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06/11/2023</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06/11/2023</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1">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F7941D">
                  <a:alpha val="75294"/>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0E75BD">
                  <a:alpha val="77647"/>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787900"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Image 12">
            <a:extLst>
              <a:ext uri="{FF2B5EF4-FFF2-40B4-BE49-F238E27FC236}">
                <a16:creationId xmlns:a16="http://schemas.microsoft.com/office/drawing/2014/main" id="{F9AE92C9-2541-124E-A2B7-5084F0F6B609}"/>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pic>
        <p:nvPicPr>
          <p:cNvPr id="16" name="Image 15">
            <a:extLst>
              <a:ext uri="{FF2B5EF4-FFF2-40B4-BE49-F238E27FC236}">
                <a16:creationId xmlns:a16="http://schemas.microsoft.com/office/drawing/2014/main" id="{29651E6E-B7B8-A346-8987-60FCF6A79431}"/>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14" name="Rectangle 13">
            <a:extLst>
              <a:ext uri="{FF2B5EF4-FFF2-40B4-BE49-F238E27FC236}">
                <a16:creationId xmlns:a16="http://schemas.microsoft.com/office/drawing/2014/main" id="{2A85E14A-90D4-8243-95E9-7270812D2B7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noProof="0" dirty="0">
                <a:solidFill>
                  <a:srgbClr val="034DA3"/>
                </a:solidFill>
                <a:effectLst/>
                <a:latin typeface="+mj-lt"/>
              </a:rPr>
              <a:t>HEARTS is a project funded by the European Union under</a:t>
            </a:r>
            <a:br>
              <a:rPr lang="en-GB" sz="1050" b="0" i="0" u="none" strike="noStrike" noProof="0" dirty="0">
                <a:solidFill>
                  <a:srgbClr val="034DA3"/>
                </a:solidFill>
                <a:effectLst/>
                <a:latin typeface="+mj-lt"/>
              </a:rPr>
            </a:br>
            <a:r>
              <a:rPr lang="en-GB" sz="1050" b="0" i="0" u="none" strike="noStrike" noProof="0" dirty="0">
                <a:solidFill>
                  <a:srgbClr val="034DA3"/>
                </a:solidFill>
                <a:effectLst/>
                <a:latin typeface="+mj-lt"/>
              </a:rPr>
              <a:t>GA No 101082402, through the Space Work Programme of the European Commission.</a:t>
            </a:r>
            <a:endParaRPr lang="en-GB" sz="1050" noProof="0" dirty="0">
              <a:solidFill>
                <a:srgbClr val="034DA3"/>
              </a:solidFill>
              <a:latin typeface="+mj-lt"/>
            </a:endParaRPr>
          </a:p>
        </p:txBody>
      </p:sp>
      <p:sp>
        <p:nvSpPr>
          <p:cNvPr id="18" name="Espace réservé du texte 19">
            <a:extLst>
              <a:ext uri="{FF2B5EF4-FFF2-40B4-BE49-F238E27FC236}">
                <a16:creationId xmlns:a16="http://schemas.microsoft.com/office/drawing/2014/main" id="{47E47CA7-7740-3045-BABA-ECC909E1E24B}"/>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spTree>
    <p:extLst>
      <p:ext uri="{BB962C8B-B14F-4D97-AF65-F5344CB8AC3E}">
        <p14:creationId xmlns:p14="http://schemas.microsoft.com/office/powerpoint/2010/main" val="1230266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du pied de page 2">
            <a:extLst>
              <a:ext uri="{FF2B5EF4-FFF2-40B4-BE49-F238E27FC236}">
                <a16:creationId xmlns:a16="http://schemas.microsoft.com/office/drawing/2014/main" id="{45C6A3C0-9FDE-7F46-B197-2043A4E22DD5}"/>
              </a:ext>
            </a:extLst>
          </p:cNvPr>
          <p:cNvSpPr>
            <a:spLocks noGrp="1"/>
          </p:cNvSpPr>
          <p:nvPr>
            <p:ph type="ftr" sz="quarter" idx="11"/>
          </p:nvPr>
        </p:nvSpPr>
        <p:spPr/>
        <p:txBody>
          <a:bodyPr/>
          <a:lstStyle/>
          <a:p>
            <a:r>
              <a:rPr lang="en-GB"/>
              <a:t>HEARTS WP Leaders Meeting #4 - 7 November 2023</a:t>
            </a:r>
          </a:p>
        </p:txBody>
      </p:sp>
      <p:sp>
        <p:nvSpPr>
          <p:cNvPr id="7" name="Titre 1">
            <a:extLst>
              <a:ext uri="{FF2B5EF4-FFF2-40B4-BE49-F238E27FC236}">
                <a16:creationId xmlns:a16="http://schemas.microsoft.com/office/drawing/2014/main" id="{15F531B7-9A62-404D-BF68-AE2546121D71}"/>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8" name="Espace réservé pour une image  2">
            <a:extLst>
              <a:ext uri="{FF2B5EF4-FFF2-40B4-BE49-F238E27FC236}">
                <a16:creationId xmlns:a16="http://schemas.microsoft.com/office/drawing/2014/main" id="{9DED5406-7EFF-9E4F-B57C-C964256AADF0}"/>
              </a:ext>
            </a:extLst>
          </p:cNvPr>
          <p:cNvSpPr>
            <a:spLocks noGrp="1"/>
          </p:cNvSpPr>
          <p:nvPr>
            <p:ph type="pic" idx="1" hasCustomPrompt="1"/>
          </p:nvPr>
        </p:nvSpPr>
        <p:spPr>
          <a:xfrm>
            <a:off x="1775520" y="1268760"/>
            <a:ext cx="9361040" cy="3912840"/>
          </a:xfrm>
        </p:spPr>
        <p:txBody>
          <a:bodyPr>
            <a:normAutofit/>
          </a:bodyPr>
          <a:lstStyle>
            <a:lvl1pPr marL="0" marR="0" indent="0" algn="l" defTabSz="914400" rtl="0" eaLnBrk="1" fontAlgn="auto" latinLnBrk="0" hangingPunct="1">
              <a:lnSpc>
                <a:spcPct val="90000"/>
              </a:lnSpc>
              <a:spcBef>
                <a:spcPts val="1000"/>
              </a:spcBef>
              <a:spcAft>
                <a:spcPts val="0"/>
              </a:spcAft>
              <a:buClr>
                <a:srgbClr val="F7941D"/>
              </a:buClr>
              <a:buSzTx/>
              <a:buFont typeface="Arial" panose="020B0604020202020204" pitchFamily="34" charset="0"/>
              <a:buNone/>
              <a:tabLst/>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9" name="Espace réservé du texte 3">
            <a:extLst>
              <a:ext uri="{FF2B5EF4-FFF2-40B4-BE49-F238E27FC236}">
                <a16:creationId xmlns:a16="http://schemas.microsoft.com/office/drawing/2014/main" id="{A05A3D14-3D64-8248-8DFD-7F7DD2806694}"/>
              </a:ext>
            </a:extLst>
          </p:cNvPr>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dirty="0"/>
              <a:t>Click to add caption</a:t>
            </a:r>
          </a:p>
        </p:txBody>
      </p:sp>
      <p:pic>
        <p:nvPicPr>
          <p:cNvPr id="20" name="Image 19">
            <a:extLst>
              <a:ext uri="{FF2B5EF4-FFF2-40B4-BE49-F238E27FC236}">
                <a16:creationId xmlns:a16="http://schemas.microsoft.com/office/drawing/2014/main" id="{9C4E9BE6-7F18-2F48-A9DC-043DAC528CB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1" name="Rectangle 20">
            <a:extLst>
              <a:ext uri="{FF2B5EF4-FFF2-40B4-BE49-F238E27FC236}">
                <a16:creationId xmlns:a16="http://schemas.microsoft.com/office/drawing/2014/main" id="{E06A69D0-6AC4-444A-8FE7-3E1B9CEDB234}"/>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Hexagone 21">
            <a:extLst>
              <a:ext uri="{FF2B5EF4-FFF2-40B4-BE49-F238E27FC236}">
                <a16:creationId xmlns:a16="http://schemas.microsoft.com/office/drawing/2014/main" id="{9986126B-B590-A143-A40E-7888F6703ED8}"/>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3" name="Rectangle 22">
            <a:extLst>
              <a:ext uri="{FF2B5EF4-FFF2-40B4-BE49-F238E27FC236}">
                <a16:creationId xmlns:a16="http://schemas.microsoft.com/office/drawing/2014/main" id="{00E0EF3A-2B50-DD40-B0E5-F554383407E1}"/>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space réservé du numéro de diapositive 5">
            <a:extLst>
              <a:ext uri="{FF2B5EF4-FFF2-40B4-BE49-F238E27FC236}">
                <a16:creationId xmlns:a16="http://schemas.microsoft.com/office/drawing/2014/main" id="{F3AB7B49-C22F-DB47-902F-401E6C8EE4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6083940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Picture">
    <p:spTree>
      <p:nvGrpSpPr>
        <p:cNvPr id="1" name=""/>
        <p:cNvGrpSpPr/>
        <p:nvPr/>
      </p:nvGrpSpPr>
      <p:grpSpPr>
        <a:xfrm>
          <a:off x="0" y="0"/>
          <a:ext cx="0" cy="0"/>
          <a:chOff x="0" y="0"/>
          <a:chExt cx="0" cy="0"/>
        </a:xfrm>
      </p:grpSpPr>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0"/>
            <a:ext cx="12192000" cy="6858000"/>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32000" y="6527964"/>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34000" y="6527964"/>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Tree>
    <p:extLst>
      <p:ext uri="{BB962C8B-B14F-4D97-AF65-F5344CB8AC3E}">
        <p14:creationId xmlns:p14="http://schemas.microsoft.com/office/powerpoint/2010/main" val="3299779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78DCD76-ECD2-7649-999D-BCA67F202881}"/>
              </a:ext>
            </a:extLst>
          </p:cNvPr>
          <p:cNvSpPr>
            <a:spLocks noGrp="1"/>
          </p:cNvSpPr>
          <p:nvPr>
            <p:ph type="title" hasCustomPrompt="1"/>
          </p:nvPr>
        </p:nvSpPr>
        <p:spPr>
          <a:xfrm>
            <a:off x="839788" y="457199"/>
            <a:ext cx="3932237" cy="1443705"/>
          </a:xfrm>
        </p:spPr>
        <p:txBody>
          <a:bodyPr anchor="b"/>
          <a:lstStyle>
            <a:lvl1pPr>
              <a:defRPr sz="3200"/>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17C4E474-BE43-5846-B89E-C1EEB6D8663D}"/>
              </a:ext>
            </a:extLst>
          </p:cNvPr>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GB" noProof="0" dirty="0"/>
              <a:t>Click to add text</a:t>
            </a:r>
          </a:p>
        </p:txBody>
      </p:sp>
      <p:sp>
        <p:nvSpPr>
          <p:cNvPr id="4" name="Espace réservé du texte 3">
            <a:extLst>
              <a:ext uri="{FF2B5EF4-FFF2-40B4-BE49-F238E27FC236}">
                <a16:creationId xmlns:a16="http://schemas.microsoft.com/office/drawing/2014/main" id="{DC2E8DF9-80F9-354E-B306-1DD355D670A4}"/>
              </a:ext>
            </a:extLst>
          </p:cNvPr>
          <p:cNvSpPr>
            <a:spLocks noGrp="1"/>
          </p:cNvSpPr>
          <p:nvPr>
            <p:ph type="body" sz="half" idx="2" hasCustomPrompt="1"/>
          </p:nvPr>
        </p:nvSpPr>
        <p:spPr>
          <a:xfrm>
            <a:off x="839788" y="2116908"/>
            <a:ext cx="3932237" cy="375207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9844808C-4158-D04F-A275-D35AE8A0ED71}"/>
              </a:ext>
            </a:extLst>
          </p:cNvPr>
          <p:cNvSpPr>
            <a:spLocks noGrp="1"/>
          </p:cNvSpPr>
          <p:nvPr>
            <p:ph type="ftr" sz="quarter" idx="11"/>
          </p:nvPr>
        </p:nvSpPr>
        <p:spPr/>
        <p:txBody>
          <a:bodyPr/>
          <a:lstStyle/>
          <a:p>
            <a:r>
              <a:rPr lang="en-GB"/>
              <a:t>HEARTS WP Leaders Meeting #4 - 7 November 2023</a:t>
            </a:r>
          </a:p>
        </p:txBody>
      </p:sp>
      <p:pic>
        <p:nvPicPr>
          <p:cNvPr id="16" name="Image 15">
            <a:extLst>
              <a:ext uri="{FF2B5EF4-FFF2-40B4-BE49-F238E27FC236}">
                <a16:creationId xmlns:a16="http://schemas.microsoft.com/office/drawing/2014/main" id="{21F69EB8-D830-BC4A-9974-386B4BB336A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7" name="Rectangle 16">
            <a:extLst>
              <a:ext uri="{FF2B5EF4-FFF2-40B4-BE49-F238E27FC236}">
                <a16:creationId xmlns:a16="http://schemas.microsoft.com/office/drawing/2014/main" id="{7DCBD0E1-285B-4C45-B136-F95C055A209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30484535-4AEC-1B4F-8F6E-A74ADA7342D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Rectangle 18">
            <a:extLst>
              <a:ext uri="{FF2B5EF4-FFF2-40B4-BE49-F238E27FC236}">
                <a16:creationId xmlns:a16="http://schemas.microsoft.com/office/drawing/2014/main" id="{59537CC9-E1B7-6648-B988-3253179DA607}"/>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E83561ED-DCB3-5249-8CA0-CF882D7E1D08}"/>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382DF250-7D9F-7F4D-9DA6-E2363BD9F2A5}"/>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5D07D275-17E5-C941-B133-C7511DDDC4F7}"/>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5420749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3B4A15-80B1-D140-935F-95703F1EA1B8}"/>
              </a:ext>
            </a:extLst>
          </p:cNvPr>
          <p:cNvSpPr>
            <a:spLocks noGrp="1"/>
          </p:cNvSpPr>
          <p:nvPr>
            <p:ph type="title" hasCustomPrompt="1"/>
          </p:nvPr>
        </p:nvSpPr>
        <p:spPr>
          <a:xfrm>
            <a:off x="839788" y="457200"/>
            <a:ext cx="3932237" cy="1443705"/>
          </a:xfrm>
        </p:spPr>
        <p:txBody>
          <a:bodyPr anchor="b"/>
          <a:lstStyle>
            <a:lvl1pPr>
              <a:defRPr sz="3200"/>
            </a:lvl1pPr>
          </a:lstStyle>
          <a:p>
            <a:r>
              <a:rPr lang="en-US" dirty="0"/>
              <a:t>Click to add title</a:t>
            </a:r>
            <a:endParaRPr lang="en-GB" dirty="0"/>
          </a:p>
        </p:txBody>
      </p:sp>
      <p:sp>
        <p:nvSpPr>
          <p:cNvPr id="3" name="Espace réservé pour une image  2">
            <a:extLst>
              <a:ext uri="{FF2B5EF4-FFF2-40B4-BE49-F238E27FC236}">
                <a16:creationId xmlns:a16="http://schemas.microsoft.com/office/drawing/2014/main" id="{E44B457D-10FE-124C-9E0C-72CE0B8F4C1A}"/>
              </a:ext>
            </a:extLst>
          </p:cNvPr>
          <p:cNvSpPr>
            <a:spLocks noGrp="1"/>
          </p:cNvSpPr>
          <p:nvPr>
            <p:ph type="pic" idx="1" hasCustomPrompt="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Click to add an image</a:t>
            </a:r>
          </a:p>
        </p:txBody>
      </p:sp>
      <p:sp>
        <p:nvSpPr>
          <p:cNvPr id="4" name="Espace réservé du texte 3">
            <a:extLst>
              <a:ext uri="{FF2B5EF4-FFF2-40B4-BE49-F238E27FC236}">
                <a16:creationId xmlns:a16="http://schemas.microsoft.com/office/drawing/2014/main" id="{061275B2-9C51-3049-80C9-CA62D4DF25DE}"/>
              </a:ext>
            </a:extLst>
          </p:cNvPr>
          <p:cNvSpPr>
            <a:spLocks noGrp="1"/>
          </p:cNvSpPr>
          <p:nvPr>
            <p:ph type="body" sz="half" idx="2" hasCustomPrompt="1"/>
          </p:nvPr>
        </p:nvSpPr>
        <p:spPr>
          <a:xfrm>
            <a:off x="839788" y="2116908"/>
            <a:ext cx="3932237" cy="375208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n-GB" noProof="0" dirty="0"/>
              <a:t>Click to add text</a:t>
            </a:r>
          </a:p>
        </p:txBody>
      </p:sp>
      <p:sp>
        <p:nvSpPr>
          <p:cNvPr id="6" name="Espace réservé du pied de page 5">
            <a:extLst>
              <a:ext uri="{FF2B5EF4-FFF2-40B4-BE49-F238E27FC236}">
                <a16:creationId xmlns:a16="http://schemas.microsoft.com/office/drawing/2014/main" id="{D5DB6A3E-BB0C-924E-B77E-DAE2703DA58A}"/>
              </a:ext>
            </a:extLst>
          </p:cNvPr>
          <p:cNvSpPr>
            <a:spLocks noGrp="1"/>
          </p:cNvSpPr>
          <p:nvPr>
            <p:ph type="ftr" sz="quarter" idx="11"/>
          </p:nvPr>
        </p:nvSpPr>
        <p:spPr/>
        <p:txBody>
          <a:bodyPr/>
          <a:lstStyle/>
          <a:p>
            <a:r>
              <a:rPr lang="en-GB"/>
              <a:t>HEARTS WP Leaders Meeting #4 - 7 November 2023</a:t>
            </a:r>
          </a:p>
        </p:txBody>
      </p:sp>
      <p:pic>
        <p:nvPicPr>
          <p:cNvPr id="14" name="Image 13">
            <a:extLst>
              <a:ext uri="{FF2B5EF4-FFF2-40B4-BE49-F238E27FC236}">
                <a16:creationId xmlns:a16="http://schemas.microsoft.com/office/drawing/2014/main" id="{22467C3A-7632-5447-B900-29660604A58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5" name="Rectangle 14">
            <a:extLst>
              <a:ext uri="{FF2B5EF4-FFF2-40B4-BE49-F238E27FC236}">
                <a16:creationId xmlns:a16="http://schemas.microsoft.com/office/drawing/2014/main" id="{B3E0F15E-D18B-9540-9628-9F8FE88F5A70}"/>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Hexagone 15">
            <a:extLst>
              <a:ext uri="{FF2B5EF4-FFF2-40B4-BE49-F238E27FC236}">
                <a16:creationId xmlns:a16="http://schemas.microsoft.com/office/drawing/2014/main" id="{35751A55-FE01-F74C-9112-614BB628AF7F}"/>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7" name="Rectangle 16">
            <a:extLst>
              <a:ext uri="{FF2B5EF4-FFF2-40B4-BE49-F238E27FC236}">
                <a16:creationId xmlns:a16="http://schemas.microsoft.com/office/drawing/2014/main" id="{914B863E-1A30-E049-8558-3F8A2E0AAFA4}"/>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2EC5258F-9F02-2F47-B61F-9883ED3A8957}"/>
              </a:ext>
            </a:extLst>
          </p:cNvPr>
          <p:cNvSpPr/>
          <p:nvPr userDrawn="1"/>
        </p:nvSpPr>
        <p:spPr>
          <a:xfrm flipV="1">
            <a:off x="-1" y="1916831"/>
            <a:ext cx="4772026"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lipse 20">
            <a:extLst>
              <a:ext uri="{FF2B5EF4-FFF2-40B4-BE49-F238E27FC236}">
                <a16:creationId xmlns:a16="http://schemas.microsoft.com/office/drawing/2014/main" id="{0A16C858-D0CB-A44B-9275-8ECDD346C06A}"/>
              </a:ext>
            </a:extLst>
          </p:cNvPr>
          <p:cNvSpPr/>
          <p:nvPr userDrawn="1"/>
        </p:nvSpPr>
        <p:spPr>
          <a:xfrm>
            <a:off x="4412025" y="1766612"/>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space réservé du numéro de diapositive 5">
            <a:extLst>
              <a:ext uri="{FF2B5EF4-FFF2-40B4-BE49-F238E27FC236}">
                <a16:creationId xmlns:a16="http://schemas.microsoft.com/office/drawing/2014/main" id="{9E33C6FE-DD6F-C048-9E72-A791F9CEB266}"/>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1576116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010328"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5"/>
            <a:ext cx="10515600" cy="1867207"/>
          </a:xfrm>
        </p:spPr>
        <p:txBody>
          <a:bodyPr/>
          <a:lstStyle>
            <a:lvl1pPr>
              <a:defRPr/>
            </a:lvl1pPr>
            <a:lvl2pPr>
              <a:defRPr/>
            </a:lvl2pPr>
            <a:lvl3pPr>
              <a:defRPr/>
            </a:lvl3pPr>
            <a:lvl4pPr>
              <a:defRPr/>
            </a:lvl4pPr>
            <a:lvl5pPr>
              <a:defRPr/>
            </a:lvl5pPr>
          </a:lstStyle>
          <a:p>
            <a:r>
              <a:rPr lang="en-GB" noProof="0" dirty="0"/>
              <a:t>Click to add text</a:t>
            </a:r>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941700" y="365125"/>
            <a:ext cx="824199" cy="824929"/>
          </a:xfrm>
          <a:prstGeom prst="rect">
            <a:avLst/>
          </a:prstGeom>
        </p:spPr>
      </p:pic>
      <p:sp>
        <p:nvSpPr>
          <p:cNvPr id="15" name="Rectangle 14">
            <a:extLst>
              <a:ext uri="{FF2B5EF4-FFF2-40B4-BE49-F238E27FC236}">
                <a16:creationId xmlns:a16="http://schemas.microsoft.com/office/drawing/2014/main" id="{8DB35A26-6347-E345-B5D5-F5B311EFEC4B}"/>
              </a:ext>
            </a:extLst>
          </p:cNvPr>
          <p:cNvSpPr/>
          <p:nvPr userDrawn="1"/>
        </p:nvSpPr>
        <p:spPr>
          <a:xfrm flipV="1">
            <a:off x="0" y="-6247"/>
            <a:ext cx="3960000" cy="360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lipse 15">
            <a:extLst>
              <a:ext uri="{FF2B5EF4-FFF2-40B4-BE49-F238E27FC236}">
                <a16:creationId xmlns:a16="http://schemas.microsoft.com/office/drawing/2014/main" id="{2E629BBC-322D-A848-8EA6-5E56748B2E74}"/>
              </a:ext>
            </a:extLst>
          </p:cNvPr>
          <p:cNvSpPr/>
          <p:nvPr userDrawn="1"/>
        </p:nvSpPr>
        <p:spPr>
          <a:xfrm>
            <a:off x="3780000" y="-6247"/>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0B7CA1D7-6BFD-A742-89A4-B3225093BE80}"/>
              </a:ext>
            </a:extLst>
          </p:cNvPr>
          <p:cNvSpPr/>
          <p:nvPr userDrawn="1"/>
        </p:nvSpPr>
        <p:spPr>
          <a:xfrm flipV="1">
            <a:off x="8256818" y="3692832"/>
            <a:ext cx="3960000" cy="36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Hexagone 17">
            <a:extLst>
              <a:ext uri="{FF2B5EF4-FFF2-40B4-BE49-F238E27FC236}">
                <a16:creationId xmlns:a16="http://schemas.microsoft.com/office/drawing/2014/main" id="{70F070DF-2BC5-2E45-A2A6-905FEC2A7983}"/>
              </a:ext>
            </a:extLst>
          </p:cNvPr>
          <p:cNvSpPr/>
          <p:nvPr userDrawn="1"/>
        </p:nvSpPr>
        <p:spPr>
          <a:xfrm>
            <a:off x="8058818" y="3692832"/>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9" name="Espace réservé pour une image  18">
            <a:extLst>
              <a:ext uri="{FF2B5EF4-FFF2-40B4-BE49-F238E27FC236}">
                <a16:creationId xmlns:a16="http://schemas.microsoft.com/office/drawing/2014/main" id="{4CB578DD-CAFB-B74A-BF3A-4CA04C798E27}"/>
              </a:ext>
            </a:extLst>
          </p:cNvPr>
          <p:cNvSpPr>
            <a:spLocks noGrp="1"/>
          </p:cNvSpPr>
          <p:nvPr>
            <p:ph type="pic" sz="quarter" idx="10" hasCustomPrompt="1"/>
          </p:nvPr>
        </p:nvSpPr>
        <p:spPr>
          <a:xfrm>
            <a:off x="0" y="4052832"/>
            <a:ext cx="12192000" cy="2805168"/>
          </a:xfrm>
          <a:custGeom>
            <a:avLst/>
            <a:gdLst>
              <a:gd name="connsiteX0" fmla="*/ 0 w 12192000"/>
              <a:gd name="connsiteY0" fmla="*/ 0 h 2805168"/>
              <a:gd name="connsiteX1" fmla="*/ 12192000 w 12192000"/>
              <a:gd name="connsiteY1" fmla="*/ 0 h 2805168"/>
              <a:gd name="connsiteX2" fmla="*/ 12192000 w 12192000"/>
              <a:gd name="connsiteY2" fmla="*/ 2805168 h 2805168"/>
              <a:gd name="connsiteX3" fmla="*/ 0 w 12192000"/>
              <a:gd name="connsiteY3" fmla="*/ 2805168 h 2805168"/>
            </a:gdLst>
            <a:ahLst/>
            <a:cxnLst>
              <a:cxn ang="0">
                <a:pos x="connsiteX0" y="connsiteY0"/>
              </a:cxn>
              <a:cxn ang="0">
                <a:pos x="connsiteX1" y="connsiteY1"/>
              </a:cxn>
              <a:cxn ang="0">
                <a:pos x="connsiteX2" y="connsiteY2"/>
              </a:cxn>
              <a:cxn ang="0">
                <a:pos x="connsiteX3" y="connsiteY3"/>
              </a:cxn>
            </a:cxnLst>
            <a:rect l="l" t="t" r="r" b="b"/>
            <a:pathLst>
              <a:path w="12192000" h="2805168">
                <a:moveTo>
                  <a:pt x="0" y="0"/>
                </a:moveTo>
                <a:lnTo>
                  <a:pt x="12192000" y="0"/>
                </a:lnTo>
                <a:lnTo>
                  <a:pt x="12192000" y="2805168"/>
                </a:lnTo>
                <a:lnTo>
                  <a:pt x="0" y="2805168"/>
                </a:lnTo>
                <a:close/>
              </a:path>
            </a:pathLst>
          </a:custGeom>
        </p:spPr>
        <p:txBody>
          <a:bodyPr wrap="square">
            <a:noAutofit/>
          </a:bodyPr>
          <a:lstStyle>
            <a:lvl1pPr marL="0" indent="0">
              <a:buNone/>
              <a:defRPr/>
            </a:lvl1pPr>
          </a:lstStyle>
          <a:p>
            <a:r>
              <a:rPr lang="en-GB" dirty="0"/>
              <a:t>Click to add an image</a:t>
            </a:r>
          </a:p>
        </p:txBody>
      </p:sp>
    </p:spTree>
    <p:extLst>
      <p:ext uri="{BB962C8B-B14F-4D97-AF65-F5344CB8AC3E}">
        <p14:creationId xmlns:p14="http://schemas.microsoft.com/office/powerpoint/2010/main" val="3103720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17" name="Forme libre 16">
            <a:extLst>
              <a:ext uri="{FF2B5EF4-FFF2-40B4-BE49-F238E27FC236}">
                <a16:creationId xmlns:a16="http://schemas.microsoft.com/office/drawing/2014/main" id="{01D007CE-2B22-A84F-9430-06A51C2B2531}"/>
              </a:ext>
            </a:extLst>
          </p:cNvPr>
          <p:cNvSpPr>
            <a:spLocks noChangeAspect="1"/>
          </p:cNvSpPr>
          <p:nvPr userDrawn="1"/>
        </p:nvSpPr>
        <p:spPr>
          <a:xfrm>
            <a:off x="7824192" y="3720679"/>
            <a:ext cx="4367808" cy="3137321"/>
          </a:xfrm>
          <a:custGeom>
            <a:avLst/>
            <a:gdLst>
              <a:gd name="connsiteX0" fmla="*/ 1063538 w 3863752"/>
              <a:gd name="connsiteY0" fmla="*/ 0 h 3137321"/>
              <a:gd name="connsiteX1" fmla="*/ 3820023 w 3863752"/>
              <a:gd name="connsiteY1" fmla="*/ 0 h 3137321"/>
              <a:gd name="connsiteX2" fmla="*/ 3863752 w 3863752"/>
              <a:gd name="connsiteY2" fmla="*/ 87458 h 3137321"/>
              <a:gd name="connsiteX3" fmla="*/ 3863752 w 3863752"/>
              <a:gd name="connsiteY3" fmla="*/ 3137321 h 3137321"/>
              <a:gd name="connsiteX4" fmla="*/ 505123 w 3863752"/>
              <a:gd name="connsiteY4" fmla="*/ 3137321 h 3137321"/>
              <a:gd name="connsiteX5" fmla="*/ 0 w 3863752"/>
              <a:gd name="connsiteY5" fmla="*/ 2127075 h 3137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63752" h="3137321">
                <a:moveTo>
                  <a:pt x="1063538" y="0"/>
                </a:moveTo>
                <a:lnTo>
                  <a:pt x="3820023" y="0"/>
                </a:lnTo>
                <a:lnTo>
                  <a:pt x="3863752" y="87458"/>
                </a:lnTo>
                <a:lnTo>
                  <a:pt x="3863752" y="3137321"/>
                </a:lnTo>
                <a:lnTo>
                  <a:pt x="505123" y="3137321"/>
                </a:lnTo>
                <a:lnTo>
                  <a:pt x="0" y="2127075"/>
                </a:lnTo>
                <a:close/>
              </a:path>
            </a:pathLst>
          </a:custGeom>
          <a:gradFill>
            <a:gsLst>
              <a:gs pos="0">
                <a:srgbClr val="0E75BD">
                  <a:alpha val="78000"/>
                </a:srgbClr>
              </a:gs>
              <a:gs pos="100000">
                <a:srgbClr val="0E75B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dirty="0"/>
          </a:p>
        </p:txBody>
      </p:sp>
      <p:sp>
        <p:nvSpPr>
          <p:cNvPr id="12" name="Forme libre 11">
            <a:extLst>
              <a:ext uri="{FF2B5EF4-FFF2-40B4-BE49-F238E27FC236}">
                <a16:creationId xmlns:a16="http://schemas.microsoft.com/office/drawing/2014/main" id="{492EB5F0-2B56-F54C-B5B5-C7062C4C0D84}"/>
              </a:ext>
            </a:extLst>
          </p:cNvPr>
          <p:cNvSpPr>
            <a:spLocks noChangeAspect="1"/>
          </p:cNvSpPr>
          <p:nvPr userDrawn="1"/>
        </p:nvSpPr>
        <p:spPr>
          <a:xfrm>
            <a:off x="0" y="0"/>
            <a:ext cx="6492044" cy="5847754"/>
          </a:xfrm>
          <a:custGeom>
            <a:avLst/>
            <a:gdLst>
              <a:gd name="connsiteX0" fmla="*/ 0 w 6492044"/>
              <a:gd name="connsiteY0" fmla="*/ 0 h 5847754"/>
              <a:gd name="connsiteX1" fmla="*/ 6109961 w 6492044"/>
              <a:gd name="connsiteY1" fmla="*/ 0 h 5847754"/>
              <a:gd name="connsiteX2" fmla="*/ 6168081 w 6492044"/>
              <a:gd name="connsiteY2" fmla="*/ 120649 h 5847754"/>
              <a:gd name="connsiteX3" fmla="*/ 6492044 w 6492044"/>
              <a:gd name="connsiteY3" fmla="*/ 1725296 h 5847754"/>
              <a:gd name="connsiteX4" fmla="*/ 2369586 w 6492044"/>
              <a:gd name="connsiteY4" fmla="*/ 5847754 h 5847754"/>
              <a:gd name="connsiteX5" fmla="*/ 64681 w 6492044"/>
              <a:gd name="connsiteY5" fmla="*/ 5143703 h 5847754"/>
              <a:gd name="connsiteX6" fmla="*/ 0 w 6492044"/>
              <a:gd name="connsiteY6" fmla="*/ 5097708 h 584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92044" h="5847754">
                <a:moveTo>
                  <a:pt x="0" y="0"/>
                </a:moveTo>
                <a:lnTo>
                  <a:pt x="6109961" y="0"/>
                </a:lnTo>
                <a:lnTo>
                  <a:pt x="6168081" y="120649"/>
                </a:lnTo>
                <a:cubicBezTo>
                  <a:pt x="6376689" y="613853"/>
                  <a:pt x="6492044" y="1156103"/>
                  <a:pt x="6492044" y="1725296"/>
                </a:cubicBezTo>
                <a:cubicBezTo>
                  <a:pt x="6492044" y="4002067"/>
                  <a:pt x="4646357" y="5847754"/>
                  <a:pt x="2369586" y="5847754"/>
                </a:cubicBezTo>
                <a:cubicBezTo>
                  <a:pt x="1515797" y="5847754"/>
                  <a:pt x="722629" y="5588205"/>
                  <a:pt x="64681" y="5143703"/>
                </a:cubicBezTo>
                <a:lnTo>
                  <a:pt x="0" y="5097708"/>
                </a:lnTo>
                <a:close/>
              </a:path>
            </a:pathLst>
          </a:custGeom>
          <a:gradFill>
            <a:gsLst>
              <a:gs pos="0">
                <a:srgbClr val="F7941D">
                  <a:alpha val="78000"/>
                </a:srgbClr>
              </a:gs>
              <a:gs pos="100000">
                <a:srgbClr val="F7941D"/>
              </a:gs>
            </a:gsLst>
            <a:lin ang="5400000" scaled="1"/>
          </a:gradFill>
          <a:ln w="2540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re 1">
            <a:extLst>
              <a:ext uri="{FF2B5EF4-FFF2-40B4-BE49-F238E27FC236}">
                <a16:creationId xmlns:a16="http://schemas.microsoft.com/office/drawing/2014/main" id="{1AB409FB-FE16-654F-A48C-AA8F0FA2EC7A}"/>
              </a:ext>
            </a:extLst>
          </p:cNvPr>
          <p:cNvSpPr>
            <a:spLocks noGrp="1"/>
          </p:cNvSpPr>
          <p:nvPr>
            <p:ph type="ctrTitle" hasCustomPrompt="1"/>
          </p:nvPr>
        </p:nvSpPr>
        <p:spPr>
          <a:xfrm>
            <a:off x="849711" y="980728"/>
            <a:ext cx="4788024" cy="2306637"/>
          </a:xfrm>
        </p:spPr>
        <p:txBody>
          <a:bodyPr anchor="b">
            <a:normAutofit/>
          </a:bodyPr>
          <a:lstStyle>
            <a:lvl1pPr algn="l">
              <a:defRPr sz="3600">
                <a:solidFill>
                  <a:schemeClr val="bg1"/>
                </a:solidFill>
              </a:defRPr>
            </a:lvl1pPr>
          </a:lstStyle>
          <a:p>
            <a:r>
              <a:rPr lang="en-US" dirty="0"/>
              <a:t>Click to add title</a:t>
            </a:r>
            <a:endParaRPr lang="en-GB" dirty="0"/>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9408368" y="478496"/>
            <a:ext cx="2539213" cy="2520280"/>
          </a:xfrm>
          <a:prstGeom prst="rect">
            <a:avLst/>
          </a:prstGeom>
        </p:spPr>
      </p:pic>
      <p:sp>
        <p:nvSpPr>
          <p:cNvPr id="20" name="Espace réservé du texte 19">
            <a:extLst>
              <a:ext uri="{FF2B5EF4-FFF2-40B4-BE49-F238E27FC236}">
                <a16:creationId xmlns:a16="http://schemas.microsoft.com/office/drawing/2014/main" id="{6B2711DB-729B-FB43-A929-343DC56F6A87}"/>
              </a:ext>
            </a:extLst>
          </p:cNvPr>
          <p:cNvSpPr>
            <a:spLocks noGrp="1"/>
          </p:cNvSpPr>
          <p:nvPr>
            <p:ph type="body" sz="quarter" idx="12" hasCustomPrompt="1"/>
          </p:nvPr>
        </p:nvSpPr>
        <p:spPr>
          <a:xfrm>
            <a:off x="8760296" y="4797152"/>
            <a:ext cx="3024435" cy="1296987"/>
          </a:xfrm>
        </p:spPr>
        <p:txBody>
          <a:bodyPr>
            <a:normAutofit/>
          </a:bodyPr>
          <a:lstStyle>
            <a:lvl1pPr marL="0" marR="0" indent="0" algn="l" defTabSz="457200" rtl="0" eaLnBrk="1" fontAlgn="auto" latinLnBrk="0" hangingPunct="1">
              <a:lnSpc>
                <a:spcPct val="100000"/>
              </a:lnSpc>
              <a:spcBef>
                <a:spcPts val="0"/>
              </a:spcBef>
              <a:spcAft>
                <a:spcPts val="0"/>
              </a:spcAft>
              <a:buClrTx/>
              <a:buSzTx/>
              <a:buFontTx/>
              <a:buNone/>
              <a:tabLst/>
              <a:defRPr sz="2000">
                <a:solidFill>
                  <a:schemeClr val="bg1"/>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Speaker / Project / Organisation</a:t>
            </a:r>
          </a:p>
        </p:txBody>
      </p:sp>
      <p:pic>
        <p:nvPicPr>
          <p:cNvPr id="10" name="Image 9">
            <a:extLst>
              <a:ext uri="{FF2B5EF4-FFF2-40B4-BE49-F238E27FC236}">
                <a16:creationId xmlns:a16="http://schemas.microsoft.com/office/drawing/2014/main" id="{1F1259DD-5387-514D-A9E9-7FC54BA740BB}"/>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55150" y="36537"/>
            <a:ext cx="1581114" cy="1304232"/>
          </a:xfrm>
          <a:prstGeom prst="rect">
            <a:avLst/>
          </a:prstGeom>
        </p:spPr>
      </p:pic>
      <p:sp>
        <p:nvSpPr>
          <p:cNvPr id="7" name="Espace réservé du texte 6">
            <a:extLst>
              <a:ext uri="{FF2B5EF4-FFF2-40B4-BE49-F238E27FC236}">
                <a16:creationId xmlns:a16="http://schemas.microsoft.com/office/drawing/2014/main" id="{A27DDABB-80D6-7A44-AF74-17ECBC3B4CE1}"/>
              </a:ext>
            </a:extLst>
          </p:cNvPr>
          <p:cNvSpPr>
            <a:spLocks noGrp="1"/>
          </p:cNvSpPr>
          <p:nvPr>
            <p:ph type="body" sz="quarter" idx="13" hasCustomPrompt="1"/>
          </p:nvPr>
        </p:nvSpPr>
        <p:spPr>
          <a:xfrm>
            <a:off x="849313" y="3692946"/>
            <a:ext cx="4787900" cy="943844"/>
          </a:xfrm>
        </p:spPr>
        <p:txBody>
          <a:bodyPr>
            <a:normAutofit/>
          </a:bodyPr>
          <a:lstStyle>
            <a:lvl1pPr marL="0" indent="0">
              <a:buNone/>
              <a:defRPr sz="2400">
                <a:solidFill>
                  <a:schemeClr val="bg1"/>
                </a:solidFill>
              </a:defRPr>
            </a:lvl1pPr>
          </a:lstStyle>
          <a:p>
            <a:r>
              <a:rPr lang="en-GB" dirty="0"/>
              <a:t>Venue / Date / Event / Subtitle</a:t>
            </a:r>
          </a:p>
        </p:txBody>
      </p:sp>
      <p:sp>
        <p:nvSpPr>
          <p:cNvPr id="15" name="Espace réservé du texte 6">
            <a:extLst>
              <a:ext uri="{FF2B5EF4-FFF2-40B4-BE49-F238E27FC236}">
                <a16:creationId xmlns:a16="http://schemas.microsoft.com/office/drawing/2014/main" id="{E619D990-229C-B64F-BD54-4DC1BFEACAA5}"/>
              </a:ext>
            </a:extLst>
          </p:cNvPr>
          <p:cNvSpPr>
            <a:spLocks noGrp="1"/>
          </p:cNvSpPr>
          <p:nvPr>
            <p:ph type="body" sz="quarter" idx="14" hasCustomPrompt="1"/>
          </p:nvPr>
        </p:nvSpPr>
        <p:spPr>
          <a:xfrm>
            <a:off x="849313" y="4636790"/>
            <a:ext cx="4310583" cy="943844"/>
          </a:xfrm>
        </p:spPr>
        <p:txBody>
          <a:bodyPr>
            <a:normAutofit/>
          </a:bodyPr>
          <a:lstStyle>
            <a:lvl1pPr marL="0" indent="0">
              <a:buNone/>
              <a:defRPr sz="1800">
                <a:solidFill>
                  <a:schemeClr val="bg1"/>
                </a:solidFill>
              </a:defRPr>
            </a:lvl1pPr>
          </a:lstStyle>
          <a:p>
            <a:r>
              <a:rPr lang="en-GB" dirty="0" err="1"/>
              <a:t>Indico</a:t>
            </a:r>
            <a:r>
              <a:rPr lang="en-GB" dirty="0"/>
              <a:t> link</a:t>
            </a:r>
          </a:p>
        </p:txBody>
      </p:sp>
      <p:cxnSp>
        <p:nvCxnSpPr>
          <p:cNvPr id="11" name="Connecteur droit 10">
            <a:extLst>
              <a:ext uri="{FF2B5EF4-FFF2-40B4-BE49-F238E27FC236}">
                <a16:creationId xmlns:a16="http://schemas.microsoft.com/office/drawing/2014/main" id="{58338CFE-476A-7D45-8A7D-5D43BD208691}"/>
              </a:ext>
            </a:extLst>
          </p:cNvPr>
          <p:cNvCxnSpPr>
            <a:cxnSpLocks/>
          </p:cNvCxnSpPr>
          <p:nvPr userDrawn="1"/>
        </p:nvCxnSpPr>
        <p:spPr>
          <a:xfrm>
            <a:off x="849313" y="3506553"/>
            <a:ext cx="239395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Image 17">
            <a:extLst>
              <a:ext uri="{FF2B5EF4-FFF2-40B4-BE49-F238E27FC236}">
                <a16:creationId xmlns:a16="http://schemas.microsoft.com/office/drawing/2014/main" id="{F130E4E1-05B6-7C43-9016-FE71D26854A3}"/>
              </a:ext>
            </a:extLst>
          </p:cNvPr>
          <p:cNvPicPr>
            <a:picLocks noChangeAspect="1"/>
          </p:cNvPicPr>
          <p:nvPr userDrawn="1"/>
        </p:nvPicPr>
        <p:blipFill>
          <a:blip r:embed="rId4"/>
          <a:stretch>
            <a:fillRect/>
          </a:stretch>
        </p:blipFill>
        <p:spPr>
          <a:xfrm>
            <a:off x="354100" y="5962696"/>
            <a:ext cx="3384376" cy="707431"/>
          </a:xfrm>
          <a:prstGeom prst="rect">
            <a:avLst/>
          </a:prstGeom>
        </p:spPr>
      </p:pic>
      <p:sp>
        <p:nvSpPr>
          <p:cNvPr id="3" name="Rectangle 2">
            <a:extLst>
              <a:ext uri="{FF2B5EF4-FFF2-40B4-BE49-F238E27FC236}">
                <a16:creationId xmlns:a16="http://schemas.microsoft.com/office/drawing/2014/main" id="{E4D51DE2-F2D5-664F-8E6E-066D88DE59CE}"/>
              </a:ext>
            </a:extLst>
          </p:cNvPr>
          <p:cNvSpPr/>
          <p:nvPr userDrawn="1"/>
        </p:nvSpPr>
        <p:spPr>
          <a:xfrm>
            <a:off x="3738477" y="6012876"/>
            <a:ext cx="4085716" cy="577081"/>
          </a:xfrm>
          <a:prstGeom prst="rect">
            <a:avLst/>
          </a:prstGeom>
        </p:spPr>
        <p:txBody>
          <a:bodyPr wrap="square">
            <a:spAutoFit/>
          </a:bodyPr>
          <a:lstStyle/>
          <a:p>
            <a:pPr algn="just"/>
            <a:r>
              <a:rPr lang="en-GB" sz="1050" b="0" i="0" u="none" strike="noStrike" kern="1200" noProof="0" dirty="0">
                <a:solidFill>
                  <a:srgbClr val="034DA3"/>
                </a:solidFill>
                <a:effectLst/>
                <a:latin typeface="+mn-lt"/>
                <a:ea typeface="+mn-ea"/>
                <a:cs typeface="+mn-cs"/>
              </a:rPr>
              <a:t>HEARTS is a project funded by the European Union under</a:t>
            </a:r>
            <a:br>
              <a:rPr lang="en-GB" sz="1050" b="0" i="0" u="none" strike="noStrike" kern="1200" noProof="0" dirty="0">
                <a:solidFill>
                  <a:srgbClr val="034DA3"/>
                </a:solidFill>
                <a:effectLst/>
                <a:latin typeface="+mn-lt"/>
                <a:ea typeface="+mn-ea"/>
                <a:cs typeface="+mn-cs"/>
              </a:rPr>
            </a:br>
            <a:r>
              <a:rPr lang="en-GB" sz="1050" b="0" i="0" u="none" strike="noStrike" kern="1200" noProof="0" dirty="0">
                <a:solidFill>
                  <a:srgbClr val="034DA3"/>
                </a:solidFill>
                <a:effectLst/>
                <a:latin typeface="+mn-lt"/>
                <a:ea typeface="+mn-ea"/>
                <a:cs typeface="+mn-cs"/>
              </a:rPr>
              <a:t>GA No 101082402, through the Space Work Programme of the European Commission.</a:t>
            </a:r>
            <a:endParaRPr lang="en-GB" sz="1050" kern="1200" noProof="0" dirty="0">
              <a:solidFill>
                <a:srgbClr val="034DA3"/>
              </a:solidFill>
              <a:latin typeface="+mn-lt"/>
              <a:ea typeface="+mn-ea"/>
              <a:cs typeface="+mn-cs"/>
            </a:endParaRPr>
          </a:p>
        </p:txBody>
      </p:sp>
    </p:spTree>
    <p:extLst>
      <p:ext uri="{BB962C8B-B14F-4D97-AF65-F5344CB8AC3E}">
        <p14:creationId xmlns:p14="http://schemas.microsoft.com/office/powerpoint/2010/main" val="1651451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d cover 1">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742813B-0633-0544-A04E-04F47F8BE67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375" y="0"/>
            <a:ext cx="12200375"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Image 7">
            <a:extLst>
              <a:ext uri="{FF2B5EF4-FFF2-40B4-BE49-F238E27FC236}">
                <a16:creationId xmlns:a16="http://schemas.microsoft.com/office/drawing/2014/main" id="{9E76CD0F-9E61-0D46-B43E-A3E4C3549FE7}"/>
              </a:ext>
            </a:extLst>
          </p:cNvPr>
          <p:cNvPicPr>
            <a:picLocks noChangeAspect="1"/>
          </p:cNvPicPr>
          <p:nvPr userDrawn="1"/>
        </p:nvPicPr>
        <p:blipFill rotWithShape="1">
          <a:blip r:embed="rId3"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pic>
        <p:nvPicPr>
          <p:cNvPr id="3" name="Image 2">
            <a:extLst>
              <a:ext uri="{FF2B5EF4-FFF2-40B4-BE49-F238E27FC236}">
                <a16:creationId xmlns:a16="http://schemas.microsoft.com/office/drawing/2014/main" id="{C0AB077F-05B7-2842-8A78-2A1043843925}"/>
              </a:ext>
            </a:extLst>
          </p:cNvPr>
          <p:cNvPicPr>
            <a:picLocks noChangeAspect="1"/>
          </p:cNvPicPr>
          <p:nvPr userDrawn="1"/>
        </p:nvPicPr>
        <p:blipFill>
          <a:blip r:embed="rId4"/>
          <a:stretch>
            <a:fillRect/>
          </a:stretch>
        </p:blipFill>
        <p:spPr>
          <a:xfrm>
            <a:off x="479376" y="5887073"/>
            <a:ext cx="3184385" cy="665627"/>
          </a:xfrm>
          <a:prstGeom prst="rect">
            <a:avLst/>
          </a:prstGeom>
        </p:spPr>
      </p:pic>
      <p:sp>
        <p:nvSpPr>
          <p:cNvPr id="10" name="Rectangle 9">
            <a:extLst>
              <a:ext uri="{FF2B5EF4-FFF2-40B4-BE49-F238E27FC236}">
                <a16:creationId xmlns:a16="http://schemas.microsoft.com/office/drawing/2014/main" id="{555FCB23-5E1E-3345-8477-F7B3D622EF28}"/>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11903992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d Cover 2">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48A0174-1F9B-874B-AF5C-27428B86563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76398" cy="6858000"/>
          </a:xfrm>
          <a:prstGeom prst="rect">
            <a:avLst/>
          </a:prstGeom>
        </p:spPr>
      </p:pic>
      <p:sp>
        <p:nvSpPr>
          <p:cNvPr id="9" name="Rectangle 8">
            <a:extLst>
              <a:ext uri="{FF2B5EF4-FFF2-40B4-BE49-F238E27FC236}">
                <a16:creationId xmlns:a16="http://schemas.microsoft.com/office/drawing/2014/main" id="{19519BC1-B890-F948-8745-624D9370C6C4}"/>
              </a:ext>
            </a:extLst>
          </p:cNvPr>
          <p:cNvSpPr/>
          <p:nvPr userDrawn="1"/>
        </p:nvSpPr>
        <p:spPr>
          <a:xfrm>
            <a:off x="-8375" y="0"/>
            <a:ext cx="12200375" cy="6858000"/>
          </a:xfrm>
          <a:prstGeom prst="rect">
            <a:avLst/>
          </a:prstGeom>
          <a:solidFill>
            <a:srgbClr val="5775B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Image 6">
            <a:extLst>
              <a:ext uri="{FF2B5EF4-FFF2-40B4-BE49-F238E27FC236}">
                <a16:creationId xmlns:a16="http://schemas.microsoft.com/office/drawing/2014/main" id="{EE108AC5-6EA4-DB4E-BE6A-BBD653021FF5}"/>
              </a:ext>
            </a:extLst>
          </p:cNvPr>
          <p:cNvPicPr>
            <a:picLocks noChangeAspect="1"/>
          </p:cNvPicPr>
          <p:nvPr userDrawn="1"/>
        </p:nvPicPr>
        <p:blipFill>
          <a:blip r:embed="rId3"/>
          <a:stretch>
            <a:fillRect/>
          </a:stretch>
        </p:blipFill>
        <p:spPr>
          <a:xfrm>
            <a:off x="479376" y="5887073"/>
            <a:ext cx="3184385" cy="665627"/>
          </a:xfrm>
          <a:prstGeom prst="rect">
            <a:avLst/>
          </a:prstGeom>
        </p:spPr>
      </p:pic>
      <p:pic>
        <p:nvPicPr>
          <p:cNvPr id="10" name="Image 9">
            <a:extLst>
              <a:ext uri="{FF2B5EF4-FFF2-40B4-BE49-F238E27FC236}">
                <a16:creationId xmlns:a16="http://schemas.microsoft.com/office/drawing/2014/main" id="{B89F6130-7268-3844-BCB4-7E12C1CADDC4}"/>
              </a:ext>
            </a:extLst>
          </p:cNvPr>
          <p:cNvPicPr>
            <a:picLocks noChangeAspect="1"/>
          </p:cNvPicPr>
          <p:nvPr userDrawn="1"/>
        </p:nvPicPr>
        <p:blipFill rotWithShape="1">
          <a:blip r:embed="rId4" cstate="screen">
            <a:biLevel thresh="25000"/>
            <a:extLst>
              <a:ext uri="{28A0092B-C50C-407E-A947-70E740481C1C}">
                <a14:useLocalDpi xmlns:a14="http://schemas.microsoft.com/office/drawing/2010/main"/>
              </a:ext>
            </a:extLst>
          </a:blip>
          <a:srcRect/>
          <a:stretch/>
        </p:blipFill>
        <p:spPr>
          <a:xfrm>
            <a:off x="9192343" y="3907355"/>
            <a:ext cx="2539213" cy="2520280"/>
          </a:xfrm>
          <a:prstGeom prst="rect">
            <a:avLst/>
          </a:prstGeom>
        </p:spPr>
      </p:pic>
      <p:sp>
        <p:nvSpPr>
          <p:cNvPr id="11" name="Rectangle 10">
            <a:extLst>
              <a:ext uri="{FF2B5EF4-FFF2-40B4-BE49-F238E27FC236}">
                <a16:creationId xmlns:a16="http://schemas.microsoft.com/office/drawing/2014/main" id="{0D83CE2A-3292-B945-8C28-FFBEAD482E3E}"/>
              </a:ext>
            </a:extLst>
          </p:cNvPr>
          <p:cNvSpPr/>
          <p:nvPr userDrawn="1"/>
        </p:nvSpPr>
        <p:spPr>
          <a:xfrm>
            <a:off x="3727752" y="6012137"/>
            <a:ext cx="5400600" cy="415498"/>
          </a:xfrm>
          <a:prstGeom prst="rect">
            <a:avLst/>
          </a:prstGeom>
        </p:spPr>
        <p:txBody>
          <a:bodyPr wrap="square">
            <a:spAutoFit/>
          </a:bodyPr>
          <a:lstStyle/>
          <a:p>
            <a:pPr algn="l"/>
            <a:r>
              <a:rPr lang="en-GB" sz="1050" b="0" i="0" u="none" strike="noStrike" kern="1200" noProof="0" dirty="0">
                <a:solidFill>
                  <a:schemeClr val="bg1"/>
                </a:solidFill>
                <a:effectLst/>
                <a:latin typeface="+mn-lt"/>
                <a:ea typeface="+mn-ea"/>
                <a:cs typeface="+mn-cs"/>
              </a:rPr>
              <a:t>HEARTS is a project funded by the European Union under GA No 101082402,</a:t>
            </a:r>
            <a:br>
              <a:rPr lang="en-GB" sz="1050" b="0" i="0" u="none" strike="noStrike" kern="1200" noProof="0" dirty="0">
                <a:solidFill>
                  <a:schemeClr val="bg1"/>
                </a:solidFill>
                <a:effectLst/>
                <a:latin typeface="+mn-lt"/>
                <a:ea typeface="+mn-ea"/>
                <a:cs typeface="+mn-cs"/>
              </a:rPr>
            </a:br>
            <a:r>
              <a:rPr lang="en-GB" sz="1050" b="0" i="0" u="none" strike="noStrike" kern="1200" noProof="0" dirty="0">
                <a:solidFill>
                  <a:schemeClr val="bg1"/>
                </a:solidFill>
                <a:effectLst/>
                <a:latin typeface="+mn-lt"/>
                <a:ea typeface="+mn-ea"/>
                <a:cs typeface="+mn-cs"/>
              </a:rPr>
              <a:t>through the Space Work Programme of the European Commission.</a:t>
            </a:r>
            <a:endParaRPr lang="en-GB" sz="1050" kern="1200" noProof="0" dirty="0">
              <a:solidFill>
                <a:schemeClr val="bg1"/>
              </a:solidFill>
              <a:latin typeface="+mn-lt"/>
              <a:ea typeface="+mn-ea"/>
              <a:cs typeface="+mn-cs"/>
            </a:endParaRPr>
          </a:p>
        </p:txBody>
      </p:sp>
    </p:spTree>
    <p:extLst>
      <p:ext uri="{BB962C8B-B14F-4D97-AF65-F5344CB8AC3E}">
        <p14:creationId xmlns:p14="http://schemas.microsoft.com/office/powerpoint/2010/main" val="194474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B062927-EBB8-9342-8ACD-DE1600924D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sp>
        <p:nvSpPr>
          <p:cNvPr id="3" name="Espace réservé du contenu 2">
            <a:extLst>
              <a:ext uri="{FF2B5EF4-FFF2-40B4-BE49-F238E27FC236}">
                <a16:creationId xmlns:a16="http://schemas.microsoft.com/office/drawing/2014/main" id="{44D06184-DC5C-2E4D-B51E-3ADE2DA33312}"/>
              </a:ext>
            </a:extLst>
          </p:cNvPr>
          <p:cNvSpPr>
            <a:spLocks noGrp="1"/>
          </p:cNvSpPr>
          <p:nvPr>
            <p:ph idx="1" hasCustomPrompt="1"/>
          </p:nvPr>
        </p:nvSpPr>
        <p:spPr>
          <a:xfrm>
            <a:off x="838200" y="1825624"/>
            <a:ext cx="10515600" cy="4136199"/>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pied de page 4">
            <a:extLst>
              <a:ext uri="{FF2B5EF4-FFF2-40B4-BE49-F238E27FC236}">
                <a16:creationId xmlns:a16="http://schemas.microsoft.com/office/drawing/2014/main" id="{07334F87-B54F-9941-ABCE-01521597E688}"/>
              </a:ext>
            </a:extLst>
          </p:cNvPr>
          <p:cNvSpPr>
            <a:spLocks noGrp="1"/>
          </p:cNvSpPr>
          <p:nvPr>
            <p:ph type="ftr" sz="quarter" idx="11"/>
          </p:nvPr>
        </p:nvSpPr>
        <p:spPr/>
        <p:txBody>
          <a:bodyPr/>
          <a:lstStyle/>
          <a:p>
            <a:r>
              <a:rPr lang="en-GB"/>
              <a:t>HEARTS WP Leaders Meeting #4 - 7 November 2023</a:t>
            </a:r>
            <a:endParaRPr lang="en-GB" dirty="0"/>
          </a:p>
        </p:txBody>
      </p:sp>
      <p:pic>
        <p:nvPicPr>
          <p:cNvPr id="7" name="Image 6">
            <a:extLst>
              <a:ext uri="{FF2B5EF4-FFF2-40B4-BE49-F238E27FC236}">
                <a16:creationId xmlns:a16="http://schemas.microsoft.com/office/drawing/2014/main" id="{4099A3F7-58CC-1E45-9A23-B321DDAD2B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3C90FB6C-95A5-3F42-AF86-E9F3125C606D}"/>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Hexagone 8">
            <a:extLst>
              <a:ext uri="{FF2B5EF4-FFF2-40B4-BE49-F238E27FC236}">
                <a16:creationId xmlns:a16="http://schemas.microsoft.com/office/drawing/2014/main" id="{BD9E78A3-E859-894C-8540-E261B4E15A6A}"/>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0" name="Rectangle 9">
            <a:extLst>
              <a:ext uri="{FF2B5EF4-FFF2-40B4-BE49-F238E27FC236}">
                <a16:creationId xmlns:a16="http://schemas.microsoft.com/office/drawing/2014/main" id="{778E0622-A5E2-4241-B797-4C833072911E}"/>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2C94C54-95CA-E244-BC0D-414AB94DC925}"/>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Ellipse 11">
            <a:extLst>
              <a:ext uri="{FF2B5EF4-FFF2-40B4-BE49-F238E27FC236}">
                <a16:creationId xmlns:a16="http://schemas.microsoft.com/office/drawing/2014/main" id="{6126AA9A-9AD8-D141-880E-5ECE587E574D}"/>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Espace réservé du numéro de diapositive 5">
            <a:extLst>
              <a:ext uri="{FF2B5EF4-FFF2-40B4-BE49-F238E27FC236}">
                <a16:creationId xmlns:a16="http://schemas.microsoft.com/office/drawing/2014/main" id="{DBBCBC9F-7624-5841-A50D-9CC311383F32}"/>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154127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222CB20-C598-CE45-9868-1A48793B4093}"/>
              </a:ext>
            </a:extLst>
          </p:cNvPr>
          <p:cNvSpPr>
            <a:spLocks noGrp="1"/>
          </p:cNvSpPr>
          <p:nvPr>
            <p:ph type="title" hasCustomPrompt="1"/>
          </p:nvPr>
        </p:nvSpPr>
        <p:spPr>
          <a:xfrm>
            <a:off x="831850" y="1709738"/>
            <a:ext cx="10515600" cy="2852737"/>
          </a:xfrm>
        </p:spPr>
        <p:txBody>
          <a:bodyPr anchor="b"/>
          <a:lstStyle>
            <a:lvl1pPr>
              <a:defRPr sz="6000"/>
            </a:lvl1pPr>
          </a:lstStyle>
          <a:p>
            <a:r>
              <a:rPr lang="en-GB" noProof="0" dirty="0"/>
              <a:t>Click to add title</a:t>
            </a:r>
          </a:p>
        </p:txBody>
      </p:sp>
      <p:sp>
        <p:nvSpPr>
          <p:cNvPr id="3" name="Espace réservé du texte 2">
            <a:extLst>
              <a:ext uri="{FF2B5EF4-FFF2-40B4-BE49-F238E27FC236}">
                <a16:creationId xmlns:a16="http://schemas.microsoft.com/office/drawing/2014/main" id="{69038E55-28F0-6548-A556-F01B49E54C48}"/>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noProof="0" dirty="0"/>
              <a:t>Click to add subtitle</a:t>
            </a:r>
          </a:p>
        </p:txBody>
      </p:sp>
      <p:sp>
        <p:nvSpPr>
          <p:cNvPr id="5" name="Espace réservé du pied de page 4">
            <a:extLst>
              <a:ext uri="{FF2B5EF4-FFF2-40B4-BE49-F238E27FC236}">
                <a16:creationId xmlns:a16="http://schemas.microsoft.com/office/drawing/2014/main" id="{A1F02B86-9AAF-7E42-9E19-06ECB9D3DC5C}"/>
              </a:ext>
            </a:extLst>
          </p:cNvPr>
          <p:cNvSpPr>
            <a:spLocks noGrp="1"/>
          </p:cNvSpPr>
          <p:nvPr>
            <p:ph type="ftr" sz="quarter" idx="11"/>
          </p:nvPr>
        </p:nvSpPr>
        <p:spPr/>
        <p:txBody>
          <a:bodyPr/>
          <a:lstStyle/>
          <a:p>
            <a:r>
              <a:rPr lang="en-GB" noProof="0"/>
              <a:t>HEARTS WP Leaders Meeting #4 - 7 November 2023</a:t>
            </a:r>
          </a:p>
        </p:txBody>
      </p:sp>
      <p:pic>
        <p:nvPicPr>
          <p:cNvPr id="7" name="Image 6">
            <a:extLst>
              <a:ext uri="{FF2B5EF4-FFF2-40B4-BE49-F238E27FC236}">
                <a16:creationId xmlns:a16="http://schemas.microsoft.com/office/drawing/2014/main" id="{429C5DE7-A457-3545-902D-203D927EBC4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8" name="Rectangle 7">
            <a:extLst>
              <a:ext uri="{FF2B5EF4-FFF2-40B4-BE49-F238E27FC236}">
                <a16:creationId xmlns:a16="http://schemas.microsoft.com/office/drawing/2014/main" id="{4FFA834D-2963-D249-8EA0-9B5CA30429EE}"/>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9" name="Hexagone 8">
            <a:extLst>
              <a:ext uri="{FF2B5EF4-FFF2-40B4-BE49-F238E27FC236}">
                <a16:creationId xmlns:a16="http://schemas.microsoft.com/office/drawing/2014/main" id="{E2A5B908-C5B4-C544-8936-2EF282A37435}"/>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noProof="0"/>
              <a:t>2</a:t>
            </a:r>
          </a:p>
        </p:txBody>
      </p:sp>
      <p:sp>
        <p:nvSpPr>
          <p:cNvPr id="10" name="Rectangle 9">
            <a:extLst>
              <a:ext uri="{FF2B5EF4-FFF2-40B4-BE49-F238E27FC236}">
                <a16:creationId xmlns:a16="http://schemas.microsoft.com/office/drawing/2014/main" id="{86B6FDA8-F2BF-4248-AD56-034AE313762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a:p>
        </p:txBody>
      </p:sp>
      <p:sp>
        <p:nvSpPr>
          <p:cNvPr id="11" name="Espace réservé du numéro de diapositive 5">
            <a:extLst>
              <a:ext uri="{FF2B5EF4-FFF2-40B4-BE49-F238E27FC236}">
                <a16:creationId xmlns:a16="http://schemas.microsoft.com/office/drawing/2014/main" id="{0D6B8024-142E-4E48-A869-BF9F96259EFD}"/>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noProof="0" smtClean="0"/>
              <a:pPr/>
              <a:t>‹#›</a:t>
            </a:fld>
            <a:endParaRPr lang="en-GB" noProof="0"/>
          </a:p>
        </p:txBody>
      </p:sp>
    </p:spTree>
    <p:extLst>
      <p:ext uri="{BB962C8B-B14F-4D97-AF65-F5344CB8AC3E}">
        <p14:creationId xmlns:p14="http://schemas.microsoft.com/office/powerpoint/2010/main" val="1005105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wo Box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602CCA9-1CF7-AB48-9817-3DADAA624B7D}"/>
              </a:ext>
            </a:extLst>
          </p:cNvPr>
          <p:cNvSpPr>
            <a:spLocks noGrp="1"/>
          </p:cNvSpPr>
          <p:nvPr>
            <p:ph sz="half" idx="1" hasCustomPrompt="1"/>
          </p:nvPr>
        </p:nvSpPr>
        <p:spPr>
          <a:xfrm>
            <a:off x="838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4" name="Espace réservé du contenu 3">
            <a:extLst>
              <a:ext uri="{FF2B5EF4-FFF2-40B4-BE49-F238E27FC236}">
                <a16:creationId xmlns:a16="http://schemas.microsoft.com/office/drawing/2014/main" id="{787969B7-BC84-8045-8459-C347B89A3E0F}"/>
              </a:ext>
            </a:extLst>
          </p:cNvPr>
          <p:cNvSpPr>
            <a:spLocks noGrp="1"/>
          </p:cNvSpPr>
          <p:nvPr>
            <p:ph sz="half" idx="2" hasCustomPrompt="1"/>
          </p:nvPr>
        </p:nvSpPr>
        <p:spPr>
          <a:xfrm>
            <a:off x="6172200" y="1825625"/>
            <a:ext cx="5181600" cy="4351338"/>
          </a:xfrm>
        </p:spPr>
        <p:txBody>
          <a:bodyPr/>
          <a:lstStyle>
            <a:lvl1pPr>
              <a:defRPr/>
            </a:lvl1pPr>
            <a:lvl2pPr>
              <a:defRPr/>
            </a:lvl2pPr>
            <a:lvl3pPr>
              <a:defRPr/>
            </a:lvl3pPr>
            <a:lvl4pPr>
              <a:defRPr/>
            </a:lvl4pPr>
            <a:lvl5pPr>
              <a:defRPr/>
            </a:lvl5pPr>
          </a:lstStyle>
          <a:p>
            <a:r>
              <a:rPr lang="en-GB" noProof="0" dirty="0"/>
              <a:t>Click to add text</a:t>
            </a:r>
          </a:p>
        </p:txBody>
      </p:sp>
      <p:sp>
        <p:nvSpPr>
          <p:cNvPr id="6" name="Espace réservé du pied de page 5">
            <a:extLst>
              <a:ext uri="{FF2B5EF4-FFF2-40B4-BE49-F238E27FC236}">
                <a16:creationId xmlns:a16="http://schemas.microsoft.com/office/drawing/2014/main" id="{E5236D0B-A282-C644-A8D5-B0A9165B0503}"/>
              </a:ext>
            </a:extLst>
          </p:cNvPr>
          <p:cNvSpPr>
            <a:spLocks noGrp="1"/>
          </p:cNvSpPr>
          <p:nvPr>
            <p:ph type="ftr" sz="quarter" idx="11"/>
          </p:nvPr>
        </p:nvSpPr>
        <p:spPr/>
        <p:txBody>
          <a:bodyPr/>
          <a:lstStyle/>
          <a:p>
            <a:r>
              <a:rPr lang="en-GB"/>
              <a:t>HEARTS WP Leaders Meeting #4 - 7 November 2023</a:t>
            </a:r>
          </a:p>
        </p:txBody>
      </p:sp>
      <p:sp>
        <p:nvSpPr>
          <p:cNvPr id="14" name="Titre 1">
            <a:extLst>
              <a:ext uri="{FF2B5EF4-FFF2-40B4-BE49-F238E27FC236}">
                <a16:creationId xmlns:a16="http://schemas.microsoft.com/office/drawing/2014/main" id="{66806317-4ED9-8A43-B176-5AE7DA804496}"/>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23" name="Image 22">
            <a:extLst>
              <a:ext uri="{FF2B5EF4-FFF2-40B4-BE49-F238E27FC236}">
                <a16:creationId xmlns:a16="http://schemas.microsoft.com/office/drawing/2014/main" id="{0B3DDF74-E696-A34B-A997-D2E5C5F932D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4" name="Rectangle 23">
            <a:extLst>
              <a:ext uri="{FF2B5EF4-FFF2-40B4-BE49-F238E27FC236}">
                <a16:creationId xmlns:a16="http://schemas.microsoft.com/office/drawing/2014/main" id="{94B03E02-F8D4-EB4E-A84D-8F5EB96E1E7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Hexagone 24">
            <a:extLst>
              <a:ext uri="{FF2B5EF4-FFF2-40B4-BE49-F238E27FC236}">
                <a16:creationId xmlns:a16="http://schemas.microsoft.com/office/drawing/2014/main" id="{D26AE7CD-8221-574F-ABA0-0ED028AF47AB}"/>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6" name="Rectangle 25">
            <a:extLst>
              <a:ext uri="{FF2B5EF4-FFF2-40B4-BE49-F238E27FC236}">
                <a16:creationId xmlns:a16="http://schemas.microsoft.com/office/drawing/2014/main" id="{06EA41DD-0246-6D47-B3BB-47E1F7727EA3}"/>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Rectangle 26">
            <a:extLst>
              <a:ext uri="{FF2B5EF4-FFF2-40B4-BE49-F238E27FC236}">
                <a16:creationId xmlns:a16="http://schemas.microsoft.com/office/drawing/2014/main" id="{386BA4C3-B863-5348-A59D-2DA66A1E4C9F}"/>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Ellipse 27">
            <a:extLst>
              <a:ext uri="{FF2B5EF4-FFF2-40B4-BE49-F238E27FC236}">
                <a16:creationId xmlns:a16="http://schemas.microsoft.com/office/drawing/2014/main" id="{41C4A8BB-6965-F74D-B4AA-216E766EDE6E}"/>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Espace réservé du numéro de diapositive 5">
            <a:extLst>
              <a:ext uri="{FF2B5EF4-FFF2-40B4-BE49-F238E27FC236}">
                <a16:creationId xmlns:a16="http://schemas.microsoft.com/office/drawing/2014/main" id="{9CC7ADD4-883C-7641-8FA9-08C61F7B9D9A}"/>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811518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942A49D7-1071-5E45-A272-DC6DD3C38292}"/>
              </a:ext>
            </a:extLst>
          </p:cNvPr>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Espace réservé du contenu 3">
            <a:extLst>
              <a:ext uri="{FF2B5EF4-FFF2-40B4-BE49-F238E27FC236}">
                <a16:creationId xmlns:a16="http://schemas.microsoft.com/office/drawing/2014/main" id="{EB46417C-2541-2247-9B91-F1135523AFA5}"/>
              </a:ext>
            </a:extLst>
          </p:cNvPr>
          <p:cNvSpPr>
            <a:spLocks noGrp="1"/>
          </p:cNvSpPr>
          <p:nvPr>
            <p:ph sz="half" idx="2" hasCustomPrompt="1"/>
          </p:nvPr>
        </p:nvSpPr>
        <p:spPr>
          <a:xfrm>
            <a:off x="839788" y="2505075"/>
            <a:ext cx="5157787"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5" name="Espace réservé du texte 4">
            <a:extLst>
              <a:ext uri="{FF2B5EF4-FFF2-40B4-BE49-F238E27FC236}">
                <a16:creationId xmlns:a16="http://schemas.microsoft.com/office/drawing/2014/main" id="{6CCB5482-E6DB-2648-B4AE-7B2FABD9B1DD}"/>
              </a:ext>
            </a:extLst>
          </p:cNvPr>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Espace réservé du contenu 5">
            <a:extLst>
              <a:ext uri="{FF2B5EF4-FFF2-40B4-BE49-F238E27FC236}">
                <a16:creationId xmlns:a16="http://schemas.microsoft.com/office/drawing/2014/main" id="{A2834F91-CCAA-9641-995F-381125BF7188}"/>
              </a:ext>
            </a:extLst>
          </p:cNvPr>
          <p:cNvSpPr>
            <a:spLocks noGrp="1"/>
          </p:cNvSpPr>
          <p:nvPr>
            <p:ph sz="quarter" idx="4" hasCustomPrompt="1"/>
          </p:nvPr>
        </p:nvSpPr>
        <p:spPr>
          <a:xfrm>
            <a:off x="6172200" y="2505075"/>
            <a:ext cx="5183188" cy="3684588"/>
          </a:xfrm>
        </p:spPr>
        <p:txBody>
          <a:bodyPr/>
          <a:lstStyle>
            <a:lvl1pPr>
              <a:defRPr/>
            </a:lvl1pPr>
            <a:lvl2pPr>
              <a:defRPr/>
            </a:lvl2pPr>
            <a:lvl3pPr>
              <a:defRPr/>
            </a:lvl3pPr>
            <a:lvl4pPr>
              <a:defRPr/>
            </a:lvl4pPr>
            <a:lvl5pPr>
              <a:defRPr/>
            </a:lvl5pPr>
          </a:lstStyle>
          <a:p>
            <a:r>
              <a:rPr lang="en-GB" noProof="0" dirty="0"/>
              <a:t>Click to add text</a:t>
            </a:r>
          </a:p>
        </p:txBody>
      </p:sp>
      <p:sp>
        <p:nvSpPr>
          <p:cNvPr id="8" name="Espace réservé du pied de page 7">
            <a:extLst>
              <a:ext uri="{FF2B5EF4-FFF2-40B4-BE49-F238E27FC236}">
                <a16:creationId xmlns:a16="http://schemas.microsoft.com/office/drawing/2014/main" id="{8AF8799E-820D-644B-9D98-2A6D4F125DC3}"/>
              </a:ext>
            </a:extLst>
          </p:cNvPr>
          <p:cNvSpPr>
            <a:spLocks noGrp="1"/>
          </p:cNvSpPr>
          <p:nvPr>
            <p:ph type="ftr" sz="quarter" idx="11"/>
          </p:nvPr>
        </p:nvSpPr>
        <p:spPr/>
        <p:txBody>
          <a:bodyPr/>
          <a:lstStyle/>
          <a:p>
            <a:r>
              <a:rPr lang="en-GB"/>
              <a:t>HEARTS WP Leaders Meeting #4 - 7 November 2023</a:t>
            </a:r>
          </a:p>
        </p:txBody>
      </p:sp>
      <p:sp>
        <p:nvSpPr>
          <p:cNvPr id="16" name="Titre 1">
            <a:extLst>
              <a:ext uri="{FF2B5EF4-FFF2-40B4-BE49-F238E27FC236}">
                <a16:creationId xmlns:a16="http://schemas.microsoft.com/office/drawing/2014/main" id="{173FEF29-A34E-A643-B016-C3E72D6411F2}"/>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9" name="Image 18">
            <a:extLst>
              <a:ext uri="{FF2B5EF4-FFF2-40B4-BE49-F238E27FC236}">
                <a16:creationId xmlns:a16="http://schemas.microsoft.com/office/drawing/2014/main" id="{BB3D50DF-8B2C-AF40-9184-C62CC4364F5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20" name="Rectangle 19">
            <a:extLst>
              <a:ext uri="{FF2B5EF4-FFF2-40B4-BE49-F238E27FC236}">
                <a16:creationId xmlns:a16="http://schemas.microsoft.com/office/drawing/2014/main" id="{C9CD9984-33C8-D540-B7E4-B6B4ABF11A45}"/>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Hexagone 20">
            <a:extLst>
              <a:ext uri="{FF2B5EF4-FFF2-40B4-BE49-F238E27FC236}">
                <a16:creationId xmlns:a16="http://schemas.microsoft.com/office/drawing/2014/main" id="{12396845-02AD-A74E-ACAE-694E52E75406}"/>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22" name="Rectangle 21">
            <a:extLst>
              <a:ext uri="{FF2B5EF4-FFF2-40B4-BE49-F238E27FC236}">
                <a16:creationId xmlns:a16="http://schemas.microsoft.com/office/drawing/2014/main" id="{F84B93F6-846E-3D4B-A2A7-E22AD7D915EF}"/>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CFB757D5-2CFE-9947-A337-94496B57AA44}"/>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llipse 23">
            <a:extLst>
              <a:ext uri="{FF2B5EF4-FFF2-40B4-BE49-F238E27FC236}">
                <a16:creationId xmlns:a16="http://schemas.microsoft.com/office/drawing/2014/main" id="{5C1064B1-A3FC-A247-AD34-E6AF30DA8F02}"/>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Espace réservé du numéro de diapositive 5">
            <a:extLst>
              <a:ext uri="{FF2B5EF4-FFF2-40B4-BE49-F238E27FC236}">
                <a16:creationId xmlns:a16="http://schemas.microsoft.com/office/drawing/2014/main" id="{589D2803-BBA8-5E40-AA13-1C3EBFFF592F}"/>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3078404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Espace réservé du pied de page 3">
            <a:extLst>
              <a:ext uri="{FF2B5EF4-FFF2-40B4-BE49-F238E27FC236}">
                <a16:creationId xmlns:a16="http://schemas.microsoft.com/office/drawing/2014/main" id="{F9C7E84B-26ED-494F-8F47-E5CA64938F16}"/>
              </a:ext>
            </a:extLst>
          </p:cNvPr>
          <p:cNvSpPr>
            <a:spLocks noGrp="1"/>
          </p:cNvSpPr>
          <p:nvPr>
            <p:ph type="ftr" sz="quarter" idx="11"/>
          </p:nvPr>
        </p:nvSpPr>
        <p:spPr/>
        <p:txBody>
          <a:bodyPr/>
          <a:lstStyle/>
          <a:p>
            <a:r>
              <a:rPr lang="en-GB"/>
              <a:t>HEARTS WP Leaders Meeting #4 - 7 November 2023</a:t>
            </a:r>
          </a:p>
        </p:txBody>
      </p:sp>
      <p:sp>
        <p:nvSpPr>
          <p:cNvPr id="12" name="Titre 1">
            <a:extLst>
              <a:ext uri="{FF2B5EF4-FFF2-40B4-BE49-F238E27FC236}">
                <a16:creationId xmlns:a16="http://schemas.microsoft.com/office/drawing/2014/main" id="{99E977A5-37DE-5C44-870C-795481A4485C}"/>
              </a:ext>
            </a:extLst>
          </p:cNvPr>
          <p:cNvSpPr>
            <a:spLocks noGrp="1"/>
          </p:cNvSpPr>
          <p:nvPr>
            <p:ph type="title" hasCustomPrompt="1"/>
          </p:nvPr>
        </p:nvSpPr>
        <p:spPr>
          <a:xfrm>
            <a:off x="838200" y="365125"/>
            <a:ext cx="10515600" cy="848413"/>
          </a:xfrm>
        </p:spPr>
        <p:txBody>
          <a:bodyPr>
            <a:normAutofit/>
          </a:bodyPr>
          <a:lstStyle>
            <a:lvl1pPr>
              <a:defRPr sz="3200" b="1"/>
            </a:lvl1pPr>
          </a:lstStyle>
          <a:p>
            <a:r>
              <a:rPr lang="en-US" dirty="0"/>
              <a:t>Click to add title</a:t>
            </a:r>
            <a:endParaRPr lang="en-GB" dirty="0"/>
          </a:p>
        </p:txBody>
      </p:sp>
      <p:pic>
        <p:nvPicPr>
          <p:cNvPr id="15" name="Image 14">
            <a:extLst>
              <a:ext uri="{FF2B5EF4-FFF2-40B4-BE49-F238E27FC236}">
                <a16:creationId xmlns:a16="http://schemas.microsoft.com/office/drawing/2014/main" id="{EE40901F-F564-0A4D-91DB-F9F7EBE0DA7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122" y="5848376"/>
            <a:ext cx="824199" cy="824929"/>
          </a:xfrm>
          <a:prstGeom prst="rect">
            <a:avLst/>
          </a:prstGeom>
        </p:spPr>
      </p:pic>
      <p:sp>
        <p:nvSpPr>
          <p:cNvPr id="16" name="Rectangle 15">
            <a:extLst>
              <a:ext uri="{FF2B5EF4-FFF2-40B4-BE49-F238E27FC236}">
                <a16:creationId xmlns:a16="http://schemas.microsoft.com/office/drawing/2014/main" id="{475D5CA1-F1A6-7C42-9217-11C9501FCA07}"/>
              </a:ext>
            </a:extLst>
          </p:cNvPr>
          <p:cNvSpPr/>
          <p:nvPr userDrawn="1"/>
        </p:nvSpPr>
        <p:spPr>
          <a:xfrm flipV="1">
            <a:off x="1538978" y="6224841"/>
            <a:ext cx="9810255" cy="72000"/>
          </a:xfrm>
          <a:prstGeom prst="rect">
            <a:avLst/>
          </a:prstGeom>
          <a:solidFill>
            <a:srgbClr val="F79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Hexagone 16">
            <a:extLst>
              <a:ext uri="{FF2B5EF4-FFF2-40B4-BE49-F238E27FC236}">
                <a16:creationId xmlns:a16="http://schemas.microsoft.com/office/drawing/2014/main" id="{0E7E9362-5099-EC4D-813B-3A5A0DDB09A4}"/>
              </a:ext>
            </a:extLst>
          </p:cNvPr>
          <p:cNvSpPr/>
          <p:nvPr userDrawn="1"/>
        </p:nvSpPr>
        <p:spPr>
          <a:xfrm>
            <a:off x="10953233" y="6080840"/>
            <a:ext cx="396000" cy="360000"/>
          </a:xfrm>
          <a:prstGeom prst="hexagon">
            <a:avLst/>
          </a:prstGeom>
          <a:solidFill>
            <a:schemeClr val="bg1"/>
          </a:solidFill>
          <a:ln w="381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2</a:t>
            </a:r>
          </a:p>
        </p:txBody>
      </p:sp>
      <p:sp>
        <p:nvSpPr>
          <p:cNvPr id="18" name="Rectangle 17">
            <a:extLst>
              <a:ext uri="{FF2B5EF4-FFF2-40B4-BE49-F238E27FC236}">
                <a16:creationId xmlns:a16="http://schemas.microsoft.com/office/drawing/2014/main" id="{99892A39-2302-CF41-8A46-E406B1C646BC}"/>
              </a:ext>
            </a:extLst>
          </p:cNvPr>
          <p:cNvSpPr/>
          <p:nvPr userDrawn="1"/>
        </p:nvSpPr>
        <p:spPr>
          <a:xfrm flipV="1">
            <a:off x="-1" y="6224841"/>
            <a:ext cx="602381"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BC98A7A1-7AB9-694A-8464-EAF3C3B87060}"/>
              </a:ext>
            </a:extLst>
          </p:cNvPr>
          <p:cNvSpPr/>
          <p:nvPr userDrawn="1"/>
        </p:nvSpPr>
        <p:spPr>
          <a:xfrm flipV="1">
            <a:off x="0" y="1213538"/>
            <a:ext cx="11349234" cy="72000"/>
          </a:xfrm>
          <a:prstGeom prst="rect">
            <a:avLst/>
          </a:prstGeom>
          <a:solidFill>
            <a:srgbClr val="0E75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Ellipse 19">
            <a:extLst>
              <a:ext uri="{FF2B5EF4-FFF2-40B4-BE49-F238E27FC236}">
                <a16:creationId xmlns:a16="http://schemas.microsoft.com/office/drawing/2014/main" id="{D1615434-2714-7348-9099-F024AABFB0D6}"/>
              </a:ext>
            </a:extLst>
          </p:cNvPr>
          <p:cNvSpPr/>
          <p:nvPr userDrawn="1"/>
        </p:nvSpPr>
        <p:spPr>
          <a:xfrm>
            <a:off x="10989233" y="1063293"/>
            <a:ext cx="360000" cy="360000"/>
          </a:xfrm>
          <a:prstGeom prst="ellipse">
            <a:avLst/>
          </a:prstGeom>
          <a:solidFill>
            <a:schemeClr val="bg1"/>
          </a:solidFill>
          <a:ln w="38100">
            <a:solidFill>
              <a:srgbClr val="0E75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space réservé du numéro de diapositive 5">
            <a:extLst>
              <a:ext uri="{FF2B5EF4-FFF2-40B4-BE49-F238E27FC236}">
                <a16:creationId xmlns:a16="http://schemas.microsoft.com/office/drawing/2014/main" id="{B7775E62-9EA3-844B-A78A-818B138A8CE3}"/>
              </a:ext>
            </a:extLst>
          </p:cNvPr>
          <p:cNvSpPr txBox="1">
            <a:spLocks/>
          </p:cNvSpPr>
          <p:nvPr userDrawn="1"/>
        </p:nvSpPr>
        <p:spPr>
          <a:xfrm>
            <a:off x="10488488" y="6093333"/>
            <a:ext cx="792088"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tx1">
                    <a:tint val="75000"/>
                  </a:schemeClr>
                </a:solidFill>
                <a:latin typeface="Helvetica"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DAAF07A-584E-194C-AE72-5F786909BC9D}" type="slidenum">
              <a:rPr lang="en-GB" smtClean="0"/>
              <a:pPr/>
              <a:t>‹#›</a:t>
            </a:fld>
            <a:endParaRPr lang="en-GB" dirty="0"/>
          </a:p>
        </p:txBody>
      </p:sp>
    </p:spTree>
    <p:extLst>
      <p:ext uri="{BB962C8B-B14F-4D97-AF65-F5344CB8AC3E}">
        <p14:creationId xmlns:p14="http://schemas.microsoft.com/office/powerpoint/2010/main" val="4028910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0B848ECD-30AF-5E4D-B2A6-7927360756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add title</a:t>
            </a:r>
            <a:endParaRPr lang="en-GB" dirty="0"/>
          </a:p>
        </p:txBody>
      </p:sp>
      <p:sp>
        <p:nvSpPr>
          <p:cNvPr id="3" name="Espace réservé du texte 2">
            <a:extLst>
              <a:ext uri="{FF2B5EF4-FFF2-40B4-BE49-F238E27FC236}">
                <a16:creationId xmlns:a16="http://schemas.microsoft.com/office/drawing/2014/main" id="{2657939D-5E4C-674E-9731-8AA6AFFE64A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fr-FR" dirty="0"/>
              <a:t>Edit Master </a:t>
            </a:r>
            <a:r>
              <a:rPr lang="fr-FR" dirty="0" err="1"/>
              <a:t>text</a:t>
            </a:r>
            <a:r>
              <a:rPr lang="fr-FR" dirty="0"/>
              <a:t> styles</a:t>
            </a:r>
          </a:p>
          <a:p>
            <a:pPr lvl="1"/>
            <a:r>
              <a:rPr lang="fr-FR" dirty="0"/>
              <a:t>Second </a:t>
            </a:r>
            <a:r>
              <a:rPr lang="fr-FR" dirty="0" err="1"/>
              <a:t>level</a:t>
            </a:r>
            <a:endParaRPr lang="fr-FR" dirty="0"/>
          </a:p>
          <a:p>
            <a:pPr lvl="2"/>
            <a:r>
              <a:rPr lang="fr-FR" dirty="0" err="1"/>
              <a:t>Third</a:t>
            </a:r>
            <a:r>
              <a:rPr lang="fr-FR" dirty="0"/>
              <a:t> </a:t>
            </a:r>
            <a:r>
              <a:rPr lang="fr-FR" dirty="0" err="1"/>
              <a:t>level</a:t>
            </a:r>
            <a:endParaRPr lang="fr-FR" dirty="0"/>
          </a:p>
          <a:p>
            <a:pPr lvl="3"/>
            <a:r>
              <a:rPr lang="fr-FR" dirty="0" err="1"/>
              <a:t>Fourth</a:t>
            </a:r>
            <a:r>
              <a:rPr lang="fr-FR" dirty="0"/>
              <a:t> </a:t>
            </a:r>
            <a:r>
              <a:rPr lang="fr-FR" dirty="0" err="1"/>
              <a:t>level</a:t>
            </a:r>
            <a:endParaRPr lang="fr-FR" dirty="0"/>
          </a:p>
          <a:p>
            <a:pPr lvl="4"/>
            <a:r>
              <a:rPr lang="fr-FR" dirty="0" err="1"/>
              <a:t>Fifth</a:t>
            </a:r>
            <a:r>
              <a:rPr lang="fr-FR" dirty="0"/>
              <a:t> </a:t>
            </a:r>
            <a:r>
              <a:rPr lang="fr-FR" dirty="0" err="1"/>
              <a:t>level</a:t>
            </a:r>
            <a:endParaRPr lang="fr-FR" dirty="0"/>
          </a:p>
        </p:txBody>
      </p:sp>
      <p:sp>
        <p:nvSpPr>
          <p:cNvPr id="4" name="Espace réservé de la date 3">
            <a:extLst>
              <a:ext uri="{FF2B5EF4-FFF2-40B4-BE49-F238E27FC236}">
                <a16:creationId xmlns:a16="http://schemas.microsoft.com/office/drawing/2014/main" id="{9C886410-B38B-7B47-8E0B-F1BF7FC381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endParaRPr lang="en-GB" dirty="0"/>
          </a:p>
        </p:txBody>
      </p:sp>
      <p:sp>
        <p:nvSpPr>
          <p:cNvPr id="5" name="Espace réservé du pied de page 4">
            <a:extLst>
              <a:ext uri="{FF2B5EF4-FFF2-40B4-BE49-F238E27FC236}">
                <a16:creationId xmlns:a16="http://schemas.microsoft.com/office/drawing/2014/main" id="{7863C9F3-FA10-CA41-9659-40615FE690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GB"/>
              <a:t>HEARTS WP Leaders Meeting #4 - 7 November 2023</a:t>
            </a:r>
            <a:endParaRPr lang="en-GB" dirty="0"/>
          </a:p>
        </p:txBody>
      </p:sp>
      <p:sp>
        <p:nvSpPr>
          <p:cNvPr id="6" name="Espace réservé du numéro de diapositive 5">
            <a:extLst>
              <a:ext uri="{FF2B5EF4-FFF2-40B4-BE49-F238E27FC236}">
                <a16:creationId xmlns:a16="http://schemas.microsoft.com/office/drawing/2014/main" id="{C3D008B9-13AB-0345-82A3-C902FB836D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EDAAF07A-584E-194C-AE72-5F786909BC9D}" type="slidenum">
              <a:rPr lang="en-GB" smtClean="0"/>
              <a:pPr/>
              <a:t>‹#›</a:t>
            </a:fld>
            <a:endParaRPr lang="en-GB"/>
          </a:p>
        </p:txBody>
      </p:sp>
    </p:spTree>
    <p:extLst>
      <p:ext uri="{BB962C8B-B14F-4D97-AF65-F5344CB8AC3E}">
        <p14:creationId xmlns:p14="http://schemas.microsoft.com/office/powerpoint/2010/main" val="382342007"/>
      </p:ext>
    </p:extLst>
  </p:cSld>
  <p:clrMap bg1="lt1" tx1="dk1" bg2="lt2" tx2="dk2" accent1="accent1" accent2="accent2" accent3="accent3" accent4="accent4" accent5="accent5" accent6="accent6" hlink="hlink" folHlink="folHlink"/>
  <p:sldLayoutIdLst>
    <p:sldLayoutId id="2147483737" r:id="rId1"/>
    <p:sldLayoutId id="2147483746" r:id="rId2"/>
    <p:sldLayoutId id="2147483747" r:id="rId3"/>
    <p:sldLayoutId id="2147483748" r:id="rId4"/>
    <p:sldLayoutId id="2147483738" r:id="rId5"/>
    <p:sldLayoutId id="2147483739" r:id="rId6"/>
    <p:sldLayoutId id="2147483740" r:id="rId7"/>
    <p:sldLayoutId id="2147483741" r:id="rId8"/>
    <p:sldLayoutId id="2147483742" r:id="rId9"/>
    <p:sldLayoutId id="2147483743" r:id="rId10"/>
    <p:sldLayoutId id="2147483749" r:id="rId11"/>
    <p:sldLayoutId id="2147483744" r:id="rId12"/>
    <p:sldLayoutId id="2147483745" r:id="rId13"/>
    <p:sldLayoutId id="2147483735" r:id="rId14"/>
  </p:sldLayoutIdLst>
  <p:hf sldNum="0" hdr="0" dt="0"/>
  <p:txStyles>
    <p:titleStyle>
      <a:lvl1pPr algn="l" defTabSz="914400" rtl="0" eaLnBrk="1" latinLnBrk="0" hangingPunct="1">
        <a:lnSpc>
          <a:spcPct val="90000"/>
        </a:lnSpc>
        <a:spcBef>
          <a:spcPct val="0"/>
        </a:spcBef>
        <a:buNone/>
        <a:defRPr sz="4400" b="1" kern="1200">
          <a:solidFill>
            <a:srgbClr val="0E75BD"/>
          </a:solidFill>
          <a:latin typeface="Arial" panose="020B0604020202020204" pitchFamily="34" charset="0"/>
          <a:ea typeface="+mj-ea"/>
          <a:cs typeface="Arial" panose="020B0604020202020204" pitchFamily="34" charset="0"/>
        </a:defRPr>
      </a:lvl1pPr>
    </p:titleStyle>
    <p:bodyStyle>
      <a:lvl1pPr marL="457200" indent="-457200" algn="l" defTabSz="914400" rtl="0" eaLnBrk="1" latinLnBrk="0" hangingPunct="1">
        <a:lnSpc>
          <a:spcPct val="90000"/>
        </a:lnSpc>
        <a:spcBef>
          <a:spcPts val="1000"/>
        </a:spcBef>
        <a:buClr>
          <a:srgbClr val="F7941D"/>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F7941D"/>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F7941D"/>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F7941D"/>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331441/"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1326703/" TargetMode="External"/><Relationship Id="rId2" Type="http://schemas.openxmlformats.org/officeDocument/2006/relationships/hyperlink" Target="https://edms.cern.ch/document/2926957/1" TargetMode="External"/><Relationship Id="rId1" Type="http://schemas.openxmlformats.org/officeDocument/2006/relationships/slideLayout" Target="../slideLayouts/slideLayout5.xml"/><Relationship Id="rId4" Type="http://schemas.openxmlformats.org/officeDocument/2006/relationships/hyperlink" Target="https://indico.cern.ch/event/1329210/"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6061A0DE-7047-A34E-9F5D-85C44A0B3C3E}"/>
              </a:ext>
            </a:extLst>
          </p:cNvPr>
          <p:cNvSpPr>
            <a:spLocks noGrp="1"/>
          </p:cNvSpPr>
          <p:nvPr>
            <p:ph type="ctrTitle"/>
          </p:nvPr>
        </p:nvSpPr>
        <p:spPr/>
        <p:txBody>
          <a:bodyPr/>
          <a:lstStyle/>
          <a:p>
            <a:r>
              <a:rPr lang="fr-CH" dirty="0"/>
              <a:t>HEARTS WP Leaders Meeting #4</a:t>
            </a:r>
            <a:endParaRPr lang="en-GB" dirty="0"/>
          </a:p>
        </p:txBody>
      </p:sp>
      <p:sp>
        <p:nvSpPr>
          <p:cNvPr id="6" name="Espace réservé du texte 5">
            <a:extLst>
              <a:ext uri="{FF2B5EF4-FFF2-40B4-BE49-F238E27FC236}">
                <a16:creationId xmlns:a16="http://schemas.microsoft.com/office/drawing/2014/main" id="{6FA1B841-0BAA-3E48-A791-2818A38A2311}"/>
              </a:ext>
            </a:extLst>
          </p:cNvPr>
          <p:cNvSpPr>
            <a:spLocks noGrp="1"/>
          </p:cNvSpPr>
          <p:nvPr>
            <p:ph type="body" sz="quarter" idx="13"/>
          </p:nvPr>
        </p:nvSpPr>
        <p:spPr/>
        <p:txBody>
          <a:bodyPr/>
          <a:lstStyle/>
          <a:p>
            <a:r>
              <a:rPr lang="fr-CH" dirty="0"/>
              <a:t>7 </a:t>
            </a:r>
            <a:r>
              <a:rPr lang="fr-CH" dirty="0" err="1"/>
              <a:t>November</a:t>
            </a:r>
            <a:r>
              <a:rPr lang="fr-CH" dirty="0"/>
              <a:t> 2023</a:t>
            </a:r>
            <a:endParaRPr lang="en-GB" dirty="0"/>
          </a:p>
        </p:txBody>
      </p:sp>
      <p:sp>
        <p:nvSpPr>
          <p:cNvPr id="7" name="Espace réservé du texte 6">
            <a:extLst>
              <a:ext uri="{FF2B5EF4-FFF2-40B4-BE49-F238E27FC236}">
                <a16:creationId xmlns:a16="http://schemas.microsoft.com/office/drawing/2014/main" id="{665CB3F5-A23C-BF41-B3A3-DD08492D5F5D}"/>
              </a:ext>
            </a:extLst>
          </p:cNvPr>
          <p:cNvSpPr>
            <a:spLocks noGrp="1"/>
          </p:cNvSpPr>
          <p:nvPr>
            <p:ph type="body" sz="quarter" idx="14"/>
          </p:nvPr>
        </p:nvSpPr>
        <p:spPr/>
        <p:txBody>
          <a:bodyPr/>
          <a:lstStyle/>
          <a:p>
            <a:r>
              <a:rPr lang="en-GB" dirty="0">
                <a:hlinkClick r:id="rId2"/>
              </a:rPr>
              <a:t>https://indico.cern.ch/event/1331441/</a:t>
            </a:r>
            <a:r>
              <a:rPr lang="en-GB" dirty="0"/>
              <a:t> </a:t>
            </a:r>
          </a:p>
        </p:txBody>
      </p:sp>
      <p:sp>
        <p:nvSpPr>
          <p:cNvPr id="5" name="Espace réservé du texte 4">
            <a:extLst>
              <a:ext uri="{FF2B5EF4-FFF2-40B4-BE49-F238E27FC236}">
                <a16:creationId xmlns:a16="http://schemas.microsoft.com/office/drawing/2014/main" id="{F76B7037-325E-C246-9099-B27B81C96EC5}"/>
              </a:ext>
            </a:extLst>
          </p:cNvPr>
          <p:cNvSpPr>
            <a:spLocks noGrp="1"/>
          </p:cNvSpPr>
          <p:nvPr>
            <p:ph type="body" sz="quarter" idx="12"/>
          </p:nvPr>
        </p:nvSpPr>
        <p:spPr/>
        <p:txBody>
          <a:bodyPr/>
          <a:lstStyle/>
          <a:p>
            <a:r>
              <a:rPr lang="fr-CH" dirty="0"/>
              <a:t>Pablo Lopez, WP1</a:t>
            </a:r>
          </a:p>
          <a:p>
            <a:r>
              <a:rPr lang="fr-CH" dirty="0"/>
              <a:t>CERN</a:t>
            </a:r>
            <a:endParaRPr lang="en-GB" dirty="0"/>
          </a:p>
        </p:txBody>
      </p:sp>
    </p:spTree>
    <p:extLst>
      <p:ext uri="{BB962C8B-B14F-4D97-AF65-F5344CB8AC3E}">
        <p14:creationId xmlns:p14="http://schemas.microsoft.com/office/powerpoint/2010/main" val="3092886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2D6D5-7C8A-C3DC-25E5-46E9CF7DD9E6}"/>
              </a:ext>
            </a:extLst>
          </p:cNvPr>
          <p:cNvSpPr>
            <a:spLocks noGrp="1"/>
          </p:cNvSpPr>
          <p:nvPr>
            <p:ph type="title"/>
          </p:nvPr>
        </p:nvSpPr>
        <p:spPr/>
        <p:txBody>
          <a:bodyPr/>
          <a:lstStyle/>
          <a:p>
            <a:r>
              <a:rPr lang="en-US" dirty="0"/>
              <a:t>WP1 Milestones and Deliverables </a:t>
            </a:r>
            <a:r>
              <a:rPr lang="fr-CH" dirty="0"/>
              <a:t>(1)</a:t>
            </a:r>
            <a:endParaRPr lang="en-GB" dirty="0"/>
          </a:p>
        </p:txBody>
      </p:sp>
      <p:sp>
        <p:nvSpPr>
          <p:cNvPr id="3" name="Content Placeholder 2">
            <a:extLst>
              <a:ext uri="{FF2B5EF4-FFF2-40B4-BE49-F238E27FC236}">
                <a16:creationId xmlns:a16="http://schemas.microsoft.com/office/drawing/2014/main" id="{9B942AB6-2747-5F00-B1B1-BC8A78891632}"/>
              </a:ext>
            </a:extLst>
          </p:cNvPr>
          <p:cNvSpPr>
            <a:spLocks noGrp="1"/>
          </p:cNvSpPr>
          <p:nvPr>
            <p:ph idx="1"/>
          </p:nvPr>
        </p:nvSpPr>
        <p:spPr/>
        <p:txBody>
          <a:bodyPr/>
          <a:lstStyle/>
          <a:p>
            <a:pPr marL="0" indent="0">
              <a:buNone/>
            </a:pPr>
            <a:r>
              <a:rPr lang="en-US" sz="2200" b="1" dirty="0"/>
              <a:t>Reached milestones since the last WP Leaders meeting:</a:t>
            </a:r>
          </a:p>
          <a:p>
            <a:pPr marL="0" indent="0">
              <a:buNone/>
            </a:pPr>
            <a:r>
              <a:rPr lang="en-US" sz="2200" dirty="0"/>
              <a:t>MS4: Appointment of the Advisory Panel (M6 = June 30)</a:t>
            </a:r>
          </a:p>
          <a:p>
            <a:pPr marL="0" indent="0">
              <a:buNone/>
            </a:pPr>
            <a:endParaRPr lang="en-US" dirty="0"/>
          </a:p>
          <a:p>
            <a:pPr marL="0" indent="0">
              <a:buNone/>
            </a:pPr>
            <a:r>
              <a:rPr lang="en-US" sz="2200" b="1" dirty="0"/>
              <a:t>Upcoming milestones in 2023:</a:t>
            </a:r>
          </a:p>
          <a:p>
            <a:pPr marL="0" indent="0">
              <a:buNone/>
            </a:pPr>
            <a:r>
              <a:rPr lang="en-US" sz="2200" dirty="0"/>
              <a:t>MS5: 1st HEARTS annual meeting and interim technical review (M12 or December 31st).</a:t>
            </a:r>
          </a:p>
          <a:p>
            <a:pPr marL="0" indent="0">
              <a:buNone/>
            </a:pPr>
            <a:r>
              <a:rPr lang="en-US" sz="2200" dirty="0"/>
              <a:t>Note: This is the theoretical date. In practice, this milestone will be reached in February 2024 (M14).</a:t>
            </a:r>
          </a:p>
        </p:txBody>
      </p:sp>
      <p:sp>
        <p:nvSpPr>
          <p:cNvPr id="4" name="Footer Placeholder 3">
            <a:extLst>
              <a:ext uri="{FF2B5EF4-FFF2-40B4-BE49-F238E27FC236}">
                <a16:creationId xmlns:a16="http://schemas.microsoft.com/office/drawing/2014/main" id="{1A34D3E1-5C9E-E326-AD64-95038EA7273F}"/>
              </a:ext>
            </a:extLst>
          </p:cNvPr>
          <p:cNvSpPr>
            <a:spLocks noGrp="1"/>
          </p:cNvSpPr>
          <p:nvPr>
            <p:ph type="ftr" sz="quarter" idx="11"/>
          </p:nvPr>
        </p:nvSpPr>
        <p:spPr/>
        <p:txBody>
          <a:bodyPr/>
          <a:lstStyle/>
          <a:p>
            <a:r>
              <a:rPr lang="en-GB"/>
              <a:t>HEARTS WP Leaders Meeting #4 - 7 November 2023</a:t>
            </a:r>
            <a:endParaRPr lang="en-GB" dirty="0"/>
          </a:p>
        </p:txBody>
      </p:sp>
    </p:spTree>
    <p:extLst>
      <p:ext uri="{BB962C8B-B14F-4D97-AF65-F5344CB8AC3E}">
        <p14:creationId xmlns:p14="http://schemas.microsoft.com/office/powerpoint/2010/main" val="1929636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2D6D5-7C8A-C3DC-25E5-46E9CF7DD9E6}"/>
              </a:ext>
            </a:extLst>
          </p:cNvPr>
          <p:cNvSpPr>
            <a:spLocks noGrp="1"/>
          </p:cNvSpPr>
          <p:nvPr>
            <p:ph type="title"/>
          </p:nvPr>
        </p:nvSpPr>
        <p:spPr/>
        <p:txBody>
          <a:bodyPr/>
          <a:lstStyle/>
          <a:p>
            <a:r>
              <a:rPr lang="en-US" dirty="0"/>
              <a:t>WP1 Milestones and Deliverables </a:t>
            </a:r>
            <a:r>
              <a:rPr lang="fr-CH" dirty="0"/>
              <a:t>(2)</a:t>
            </a:r>
            <a:endParaRPr lang="en-GB" dirty="0"/>
          </a:p>
        </p:txBody>
      </p:sp>
      <p:sp>
        <p:nvSpPr>
          <p:cNvPr id="3" name="Content Placeholder 2">
            <a:extLst>
              <a:ext uri="{FF2B5EF4-FFF2-40B4-BE49-F238E27FC236}">
                <a16:creationId xmlns:a16="http://schemas.microsoft.com/office/drawing/2014/main" id="{9B942AB6-2747-5F00-B1B1-BC8A78891632}"/>
              </a:ext>
            </a:extLst>
          </p:cNvPr>
          <p:cNvSpPr>
            <a:spLocks noGrp="1"/>
          </p:cNvSpPr>
          <p:nvPr>
            <p:ph idx="1"/>
          </p:nvPr>
        </p:nvSpPr>
        <p:spPr/>
        <p:txBody>
          <a:bodyPr/>
          <a:lstStyle/>
          <a:p>
            <a:pPr marL="0" indent="0">
              <a:buNone/>
            </a:pPr>
            <a:r>
              <a:rPr lang="en-GB" sz="2200" b="1" dirty="0"/>
              <a:t>Reached deliverables since the last WP Leaders meeting:</a:t>
            </a:r>
          </a:p>
          <a:p>
            <a:pPr marL="0" indent="0">
              <a:buNone/>
            </a:pPr>
            <a:r>
              <a:rPr lang="en-GB" sz="2200" dirty="0"/>
              <a:t>None.</a:t>
            </a:r>
          </a:p>
          <a:p>
            <a:pPr marL="0" indent="0">
              <a:buNone/>
            </a:pPr>
            <a:endParaRPr lang="en-GB" dirty="0"/>
          </a:p>
          <a:p>
            <a:pPr marL="0" indent="0">
              <a:buNone/>
            </a:pPr>
            <a:r>
              <a:rPr lang="en-GB" sz="2200" b="1" dirty="0"/>
              <a:t>Upcoming deliverables in 2023:</a:t>
            </a:r>
          </a:p>
          <a:p>
            <a:pPr marL="0" indent="0">
              <a:buNone/>
            </a:pPr>
            <a:r>
              <a:rPr lang="en-GB" sz="2200" dirty="0"/>
              <a:t>None. </a:t>
            </a:r>
          </a:p>
          <a:p>
            <a:pPr marL="0" indent="0">
              <a:buNone/>
            </a:pPr>
            <a:endParaRPr lang="en-GB" sz="2200" dirty="0"/>
          </a:p>
          <a:p>
            <a:pPr marL="0" indent="0">
              <a:buNone/>
            </a:pPr>
            <a:r>
              <a:rPr lang="en-GB" sz="2200" dirty="0"/>
              <a:t>The next WP1 deliverable is D1.1 (Assessment of high-energy heavy ion operation in CHARM during CERN proton physics periods) due in June 2024.</a:t>
            </a:r>
          </a:p>
        </p:txBody>
      </p:sp>
      <p:sp>
        <p:nvSpPr>
          <p:cNvPr id="4" name="Footer Placeholder 3">
            <a:extLst>
              <a:ext uri="{FF2B5EF4-FFF2-40B4-BE49-F238E27FC236}">
                <a16:creationId xmlns:a16="http://schemas.microsoft.com/office/drawing/2014/main" id="{33FC3AA6-50E2-34F6-9957-BCB44B958D78}"/>
              </a:ext>
            </a:extLst>
          </p:cNvPr>
          <p:cNvSpPr>
            <a:spLocks noGrp="1"/>
          </p:cNvSpPr>
          <p:nvPr>
            <p:ph type="ftr" sz="quarter" idx="11"/>
          </p:nvPr>
        </p:nvSpPr>
        <p:spPr/>
        <p:txBody>
          <a:bodyPr/>
          <a:lstStyle/>
          <a:p>
            <a:r>
              <a:rPr lang="en-GB"/>
              <a:t>HEARTS WP Leaders Meeting #4 - 7 November 2023</a:t>
            </a:r>
            <a:endParaRPr lang="en-GB" dirty="0"/>
          </a:p>
        </p:txBody>
      </p:sp>
    </p:spTree>
    <p:extLst>
      <p:ext uri="{BB962C8B-B14F-4D97-AF65-F5344CB8AC3E}">
        <p14:creationId xmlns:p14="http://schemas.microsoft.com/office/powerpoint/2010/main" val="2634246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11A8550-FD15-B24E-8C46-0CF38482986D}"/>
              </a:ext>
            </a:extLst>
          </p:cNvPr>
          <p:cNvSpPr>
            <a:spLocks noGrp="1"/>
          </p:cNvSpPr>
          <p:nvPr>
            <p:ph type="title"/>
          </p:nvPr>
        </p:nvSpPr>
        <p:spPr/>
        <p:txBody>
          <a:bodyPr/>
          <a:lstStyle/>
          <a:p>
            <a:r>
              <a:rPr lang="fr-CH" dirty="0"/>
              <a:t>WP1 Implementation Status and Plans</a:t>
            </a:r>
            <a:endParaRPr lang="en-GB" dirty="0"/>
          </a:p>
        </p:txBody>
      </p:sp>
      <p:sp>
        <p:nvSpPr>
          <p:cNvPr id="3" name="Espace réservé du contenu 2">
            <a:extLst>
              <a:ext uri="{FF2B5EF4-FFF2-40B4-BE49-F238E27FC236}">
                <a16:creationId xmlns:a16="http://schemas.microsoft.com/office/drawing/2014/main" id="{9AF55D88-451B-6A47-823B-8B3526008932}"/>
              </a:ext>
            </a:extLst>
          </p:cNvPr>
          <p:cNvSpPr>
            <a:spLocks noGrp="1"/>
          </p:cNvSpPr>
          <p:nvPr>
            <p:ph idx="1"/>
          </p:nvPr>
        </p:nvSpPr>
        <p:spPr/>
        <p:txBody>
          <a:bodyPr>
            <a:normAutofit fontScale="70000" lnSpcReduction="20000"/>
          </a:bodyPr>
          <a:lstStyle/>
          <a:p>
            <a:pPr marL="0" indent="0">
              <a:buNone/>
            </a:pPr>
            <a:r>
              <a:rPr lang="en-GB" sz="2200" b="1" dirty="0"/>
              <a:t>Recent achievements:</a:t>
            </a:r>
          </a:p>
          <a:p>
            <a:r>
              <a:rPr lang="en-GB" sz="2200" dirty="0">
                <a:hlinkClick r:id="rId2"/>
              </a:rPr>
              <a:t>Guidelines on the use of digital collaboration tools </a:t>
            </a:r>
            <a:r>
              <a:rPr lang="en-GB" sz="2200" dirty="0">
                <a:sym typeface="Wingdings" panose="05000000000000000000" pitchFamily="2" charset="2"/>
              </a:rPr>
              <a:t> Contact the Project Office, may you have questions.</a:t>
            </a:r>
            <a:endParaRPr lang="en-GB" sz="2200" dirty="0"/>
          </a:p>
          <a:p>
            <a:r>
              <a:rPr lang="en-GB" sz="2200" dirty="0"/>
              <a:t>Submission of the COSYLAB Proposal on 28 September. </a:t>
            </a:r>
            <a:r>
              <a:rPr lang="en-GB" sz="2200" dirty="0">
                <a:sym typeface="Wingdings" panose="05000000000000000000" pitchFamily="2" charset="2"/>
              </a:rPr>
              <a:t> If COSYLAB is selected for funding, the EU Office will open and submit an amendment to the HEARTS Grant Agreement. The results are expected in January 2024 (M13).</a:t>
            </a:r>
            <a:endParaRPr lang="en-GB" sz="2200" dirty="0"/>
          </a:p>
          <a:p>
            <a:r>
              <a:rPr lang="en-GB" sz="2200" dirty="0"/>
              <a:t>The </a:t>
            </a:r>
            <a:r>
              <a:rPr lang="en-GB" sz="2200" dirty="0">
                <a:hlinkClick r:id="rId3"/>
              </a:rPr>
              <a:t>Kick-off Meeting of the Advisory Panel </a:t>
            </a:r>
            <a:r>
              <a:rPr lang="en-GB" sz="2200" dirty="0"/>
              <a:t>was held on 9 October. The next AP meeting will be held during the 1</a:t>
            </a:r>
            <a:r>
              <a:rPr lang="en-GB" sz="2200" baseline="30000" dirty="0"/>
              <a:t>st</a:t>
            </a:r>
            <a:r>
              <a:rPr lang="en-GB" sz="2200" dirty="0"/>
              <a:t>  HEARTS Annual Meeting.</a:t>
            </a:r>
          </a:p>
          <a:p>
            <a:r>
              <a:rPr lang="en-GB" sz="2200" dirty="0"/>
              <a:t>The </a:t>
            </a:r>
            <a:r>
              <a:rPr lang="en-GB" sz="2200" dirty="0">
                <a:hlinkClick r:id="rId4"/>
              </a:rPr>
              <a:t>3</a:t>
            </a:r>
            <a:r>
              <a:rPr lang="en-GB" sz="2200" baseline="30000" dirty="0">
                <a:hlinkClick r:id="rId4"/>
              </a:rPr>
              <a:t>rd</a:t>
            </a:r>
            <a:r>
              <a:rPr lang="en-GB" sz="2200" dirty="0">
                <a:hlinkClick r:id="rId4"/>
              </a:rPr>
              <a:t> Project Office meeting</a:t>
            </a:r>
            <a:r>
              <a:rPr lang="en-GB" sz="2200" dirty="0"/>
              <a:t> was held on 12 October. </a:t>
            </a:r>
            <a:r>
              <a:rPr lang="en-GB" sz="2200" dirty="0">
                <a:sym typeface="Wingdings" panose="05000000000000000000" pitchFamily="2" charset="2"/>
              </a:rPr>
              <a:t> The minutes are available on Indico.</a:t>
            </a:r>
            <a:endParaRPr lang="en-GB" sz="2200" dirty="0"/>
          </a:p>
          <a:p>
            <a:endParaRPr lang="en-GB" sz="2200" dirty="0"/>
          </a:p>
          <a:p>
            <a:pPr marL="0" indent="0">
              <a:buNone/>
            </a:pPr>
            <a:r>
              <a:rPr lang="en-GB" sz="2200" b="1" dirty="0"/>
              <a:t>Short-term plans until the end of the year:</a:t>
            </a:r>
          </a:p>
          <a:p>
            <a:r>
              <a:rPr lang="en-GB" sz="2200" dirty="0"/>
              <a:t>Complete the Advisory Panel NDA signature process (5/6 are currently signed).</a:t>
            </a:r>
          </a:p>
          <a:p>
            <a:r>
              <a:rPr lang="en-GB" sz="2200" dirty="0"/>
              <a:t>Finalise the agenda definition of the 1</a:t>
            </a:r>
            <a:r>
              <a:rPr lang="en-GB" sz="2200" baseline="30000" dirty="0"/>
              <a:t>st</a:t>
            </a:r>
            <a:r>
              <a:rPr lang="en-GB" sz="2200" dirty="0"/>
              <a:t> Annual Meeting (February 6-7, 2024). The dates might slightly change and the event will likely be planned on a full day instead of two half days (waiting on the PO’s feedback). Nonetheless, the structure remains the same (WPs presentations and discussion on the first year’s achievements and prospects for the second year of the project). </a:t>
            </a:r>
          </a:p>
          <a:p>
            <a:r>
              <a:rPr lang="en-GB" sz="2200" dirty="0"/>
              <a:t>Complete the formalisation of University of Oldenburg’s involvement in the Consortium as Associate Partner.</a:t>
            </a:r>
          </a:p>
          <a:p>
            <a:endParaRPr lang="fr-CH" sz="2200" dirty="0"/>
          </a:p>
          <a:p>
            <a:pPr marL="0" indent="0">
              <a:buNone/>
            </a:pPr>
            <a:endParaRPr lang="fr-CH" dirty="0"/>
          </a:p>
          <a:p>
            <a:endParaRPr lang="en-GB" dirty="0"/>
          </a:p>
        </p:txBody>
      </p:sp>
      <p:sp>
        <p:nvSpPr>
          <p:cNvPr id="4" name="Footer Placeholder 3">
            <a:extLst>
              <a:ext uri="{FF2B5EF4-FFF2-40B4-BE49-F238E27FC236}">
                <a16:creationId xmlns:a16="http://schemas.microsoft.com/office/drawing/2014/main" id="{AF7E789D-B187-3498-A652-7BCBBF0720E1}"/>
              </a:ext>
            </a:extLst>
          </p:cNvPr>
          <p:cNvSpPr>
            <a:spLocks noGrp="1"/>
          </p:cNvSpPr>
          <p:nvPr>
            <p:ph type="ftr" sz="quarter" idx="11"/>
          </p:nvPr>
        </p:nvSpPr>
        <p:spPr/>
        <p:txBody>
          <a:bodyPr/>
          <a:lstStyle/>
          <a:p>
            <a:r>
              <a:rPr lang="en-GB"/>
              <a:t>HEARTS WP Leaders Meeting #4 - 7 November 2023</a:t>
            </a:r>
            <a:endParaRPr lang="en-GB" dirty="0"/>
          </a:p>
        </p:txBody>
      </p:sp>
    </p:spTree>
    <p:extLst>
      <p:ext uri="{BB962C8B-B14F-4D97-AF65-F5344CB8AC3E}">
        <p14:creationId xmlns:p14="http://schemas.microsoft.com/office/powerpoint/2010/main" val="2129159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0531665"/>
      </p:ext>
    </p:extLst>
  </p:cSld>
  <p:clrMapOvr>
    <a:masterClrMapping/>
  </p:clrMapOvr>
</p:sld>
</file>

<file path=ppt/theme/theme1.xml><?xml version="1.0" encoding="utf-8"?>
<a:theme xmlns:a="http://schemas.openxmlformats.org/drawingml/2006/main" name="HEARTS Custom Slides">
  <a:themeElements>
    <a:clrScheme name="HEARTS">
      <a:dk1>
        <a:srgbClr val="000000"/>
      </a:dk1>
      <a:lt1>
        <a:srgbClr val="FFFFFF"/>
      </a:lt1>
      <a:dk2>
        <a:srgbClr val="44546A"/>
      </a:dk2>
      <a:lt2>
        <a:srgbClr val="E7E6E6"/>
      </a:lt2>
      <a:accent1>
        <a:srgbClr val="0D75BD"/>
      </a:accent1>
      <a:accent2>
        <a:srgbClr val="4296CD"/>
      </a:accent2>
      <a:accent3>
        <a:srgbClr val="F7931E"/>
      </a:accent3>
      <a:accent4>
        <a:srgbClr val="F9AF59"/>
      </a:accent4>
      <a:accent5>
        <a:srgbClr val="61931E"/>
      </a:accent5>
      <a:accent6>
        <a:srgbClr val="61AF59"/>
      </a:accent6>
      <a:hlink>
        <a:srgbClr val="F7931C"/>
      </a:hlink>
      <a:folHlink>
        <a:srgbClr val="B36C1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625A8A6F1B7A04C83B6C332FAFEF4E6" ma:contentTypeVersion="0" ma:contentTypeDescription="Create a new document." ma:contentTypeScope="" ma:versionID="fb8b00b907be45f467c39999d89e4408">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B81A68-0725-445C-A121-1669D6BEC9DB}">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741CF59E-9F68-4C65-A97D-90C6714BA2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9CE991EF-3D82-46B1-B637-757D2AD10B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8918</TotalTime>
  <Words>401</Words>
  <Application>Microsoft Office PowerPoint</Application>
  <PresentationFormat>Widescreen</PresentationFormat>
  <Paragraphs>35</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Helvetica</vt:lpstr>
      <vt:lpstr>HEARTS Custom Slides</vt:lpstr>
      <vt:lpstr>HEARTS WP Leaders Meeting #4</vt:lpstr>
      <vt:lpstr>WP1 Milestones and Deliverables (1)</vt:lpstr>
      <vt:lpstr>WP1 Milestones and Deliverables (2)</vt:lpstr>
      <vt:lpstr>WP1 Implementation Status and Plans</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Pablo Federico Lopez</cp:lastModifiedBy>
  <cp:revision>448</cp:revision>
  <dcterms:created xsi:type="dcterms:W3CDTF">2017-04-26T09:15:49Z</dcterms:created>
  <dcterms:modified xsi:type="dcterms:W3CDTF">2023-11-06T08:09:53Z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0x0101008625A8A6F1B7A04C83B6C332FAFEF4E6</vt:lpwstr>
  </property>
</Properties>
</file>