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17"/>
  </p:notesMasterIdLst>
  <p:sldIdLst>
    <p:sldId id="325" r:id="rId3"/>
    <p:sldId id="612" r:id="rId4"/>
    <p:sldId id="512" r:id="rId5"/>
    <p:sldId id="616" r:id="rId6"/>
    <p:sldId id="402" r:id="rId7"/>
    <p:sldId id="614" r:id="rId8"/>
    <p:sldId id="615" r:id="rId9"/>
    <p:sldId id="618" r:id="rId10"/>
    <p:sldId id="515" r:id="rId11"/>
    <p:sldId id="372" r:id="rId12"/>
    <p:sldId id="594" r:id="rId13"/>
    <p:sldId id="400" r:id="rId14"/>
    <p:sldId id="590" r:id="rId15"/>
    <p:sldId id="60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6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pos="39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08" autoAdjust="0"/>
    <p:restoredTop sz="76446" autoAdjust="0"/>
  </p:normalViewPr>
  <p:slideViewPr>
    <p:cSldViewPr snapToGrid="0">
      <p:cViewPr varScale="1">
        <p:scale>
          <a:sx n="80" d="100"/>
          <a:sy n="80" d="100"/>
        </p:scale>
        <p:origin x="258" y="84"/>
      </p:cViewPr>
      <p:guideLst>
        <p:guide orient="horz" pos="4156"/>
        <p:guide pos="3840"/>
        <p:guide pos="39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49D389-377B-4D4E-8CDA-AAB3FB0665D4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506ADD6-B37B-4278-9EDC-4A10AD42FC50}">
      <dgm:prSet phldrT="[Text]"/>
      <dgm:spPr/>
      <dgm:t>
        <a:bodyPr/>
        <a:lstStyle/>
        <a:p>
          <a:r>
            <a:rPr lang="en-GB" dirty="0"/>
            <a:t>ESP WP2 HSE</a:t>
          </a:r>
        </a:p>
      </dgm:t>
    </dgm:pt>
    <dgm:pt modelId="{81C65299-A1B7-4B1F-B012-63319E3BFF7A}" type="parTrans" cxnId="{9A2CD546-D5FA-437A-9AC3-E944F89742D7}">
      <dgm:prSet/>
      <dgm:spPr/>
      <dgm:t>
        <a:bodyPr/>
        <a:lstStyle/>
        <a:p>
          <a:endParaRPr lang="en-GB"/>
        </a:p>
      </dgm:t>
    </dgm:pt>
    <dgm:pt modelId="{BA939380-24FD-4C62-9DA9-BA363587A12B}" type="sibTrans" cxnId="{9A2CD546-D5FA-437A-9AC3-E944F89742D7}">
      <dgm:prSet/>
      <dgm:spPr/>
      <dgm:t>
        <a:bodyPr/>
        <a:lstStyle/>
        <a:p>
          <a:r>
            <a:rPr lang="en-GB" dirty="0"/>
            <a:t>PL: Ch. Delamare</a:t>
          </a:r>
        </a:p>
      </dgm:t>
    </dgm:pt>
    <dgm:pt modelId="{930EFA70-CAD8-4A7C-94DB-6073A945F124}">
      <dgm:prSet phldrT="[Text]"/>
      <dgm:spPr/>
      <dgm:t>
        <a:bodyPr/>
        <a:lstStyle/>
        <a:p>
          <a:r>
            <a:rPr lang="en-GB" dirty="0"/>
            <a:t>WP2.1</a:t>
          </a:r>
        </a:p>
        <a:p>
          <a:r>
            <a:rPr lang="en-GB" dirty="0"/>
            <a:t>Rules</a:t>
          </a:r>
        </a:p>
      </dgm:t>
    </dgm:pt>
    <dgm:pt modelId="{17B2387B-FBAE-40CD-A6B8-77A15212272B}" type="parTrans" cxnId="{2EBBD0D2-D470-4DE6-9706-A7F98674B6E0}">
      <dgm:prSet/>
      <dgm:spPr/>
      <dgm:t>
        <a:bodyPr/>
        <a:lstStyle/>
        <a:p>
          <a:endParaRPr lang="en-GB"/>
        </a:p>
      </dgm:t>
    </dgm:pt>
    <dgm:pt modelId="{1C87C352-3728-47F6-A93D-D4A6C776F1C5}" type="sibTrans" cxnId="{2EBBD0D2-D470-4DE6-9706-A7F98674B6E0}">
      <dgm:prSet custT="1"/>
      <dgm:spPr/>
      <dgm:t>
        <a:bodyPr/>
        <a:lstStyle/>
        <a:p>
          <a:r>
            <a:rPr lang="en-GB" sz="1400" dirty="0"/>
            <a:t>WPL: A. Henriques</a:t>
          </a:r>
        </a:p>
      </dgm:t>
    </dgm:pt>
    <dgm:pt modelId="{62A1E66D-4466-44AF-ACCA-695060A3356C}">
      <dgm:prSet phldrT="[Text]"/>
      <dgm:spPr/>
      <dgm:t>
        <a:bodyPr/>
        <a:lstStyle/>
        <a:p>
          <a:r>
            <a:rPr lang="en-GB" dirty="0"/>
            <a:t>WP2.2</a:t>
          </a:r>
        </a:p>
        <a:p>
          <a:r>
            <a:rPr lang="en-GB" dirty="0"/>
            <a:t>Certification</a:t>
          </a:r>
        </a:p>
      </dgm:t>
    </dgm:pt>
    <dgm:pt modelId="{3E7F5527-8830-4A3E-AE0F-52CFCFC3D110}" type="parTrans" cxnId="{38F1167E-CFD2-40B1-ABDE-CE30EB6B276E}">
      <dgm:prSet/>
      <dgm:spPr/>
      <dgm:t>
        <a:bodyPr/>
        <a:lstStyle/>
        <a:p>
          <a:endParaRPr lang="en-GB"/>
        </a:p>
      </dgm:t>
    </dgm:pt>
    <dgm:pt modelId="{04B755C2-C4E4-4077-906B-F4AC256CF367}" type="sibTrans" cxnId="{38F1167E-CFD2-40B1-ABDE-CE30EB6B276E}">
      <dgm:prSet custT="1"/>
      <dgm:spPr/>
      <dgm:t>
        <a:bodyPr/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WPL: J. Gascon </a:t>
          </a:r>
        </a:p>
      </dgm:t>
    </dgm:pt>
    <dgm:pt modelId="{72A4F220-4749-4638-86C2-85A6EE89A94F}">
      <dgm:prSet phldrT="[Text]"/>
      <dgm:spPr/>
      <dgm:t>
        <a:bodyPr/>
        <a:lstStyle/>
        <a:p>
          <a:r>
            <a:rPr lang="en-GB" dirty="0"/>
            <a:t>WP2.3</a:t>
          </a:r>
        </a:p>
        <a:p>
          <a:r>
            <a:rPr lang="en-GB" dirty="0"/>
            <a:t>Qualification</a:t>
          </a:r>
        </a:p>
      </dgm:t>
    </dgm:pt>
    <dgm:pt modelId="{7F683B27-CB85-496C-8E65-9040072AA80A}" type="parTrans" cxnId="{B32240DB-C229-4F96-98E3-ECD10D4A2E75}">
      <dgm:prSet/>
      <dgm:spPr/>
      <dgm:t>
        <a:bodyPr/>
        <a:lstStyle/>
        <a:p>
          <a:endParaRPr lang="en-GB"/>
        </a:p>
      </dgm:t>
    </dgm:pt>
    <dgm:pt modelId="{40214CE0-5785-4BC6-952F-F4207478E6C0}" type="sibTrans" cxnId="{B32240DB-C229-4F96-98E3-ECD10D4A2E75}">
      <dgm:prSet custT="1"/>
      <dgm:spPr/>
      <dgm:t>
        <a:bodyPr/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WPL: I. Neuhold</a:t>
          </a:r>
        </a:p>
      </dgm:t>
    </dgm:pt>
    <dgm:pt modelId="{97E62459-77A8-409B-A05A-055E51B497B4}">
      <dgm:prSet phldrT="[Text]"/>
      <dgm:spPr/>
      <dgm:t>
        <a:bodyPr/>
        <a:lstStyle/>
        <a:p>
          <a:r>
            <a:rPr lang="en-GB" dirty="0"/>
            <a:t>WP2.4</a:t>
          </a:r>
        </a:p>
        <a:p>
          <a:r>
            <a:rPr lang="en-GB" dirty="0"/>
            <a:t>Inspections &amp; NCs</a:t>
          </a:r>
        </a:p>
      </dgm:t>
    </dgm:pt>
    <dgm:pt modelId="{CB316948-4174-4F65-BC1D-07F87ACFD39D}" type="parTrans" cxnId="{C10E5AD4-3D9E-4B7E-80B6-B94B52DFD333}">
      <dgm:prSet/>
      <dgm:spPr/>
      <dgm:t>
        <a:bodyPr/>
        <a:lstStyle/>
        <a:p>
          <a:endParaRPr lang="en-GB"/>
        </a:p>
      </dgm:t>
    </dgm:pt>
    <dgm:pt modelId="{5613C9EA-3048-4E94-9DDF-983315938EC5}" type="sibTrans" cxnId="{C10E5AD4-3D9E-4B7E-80B6-B94B52DFD333}">
      <dgm:prSet custT="1"/>
      <dgm:spPr/>
      <dgm:t>
        <a:bodyPr/>
        <a:lstStyle/>
        <a:p>
          <a:r>
            <a:rPr lang="en-GB" sz="1400" dirty="0"/>
            <a:t>WPL: Ch. Delamare</a:t>
          </a:r>
        </a:p>
      </dgm:t>
    </dgm:pt>
    <dgm:pt modelId="{374C9460-DEE2-4FB3-9D11-33C9BADD1063}" type="pres">
      <dgm:prSet presAssocID="{1B49D389-377B-4D4E-8CDA-AAB3FB0665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B61CD01-E78D-4DCD-AD47-5727F73DD9C8}" type="pres">
      <dgm:prSet presAssocID="{5506ADD6-B37B-4278-9EDC-4A10AD42FC50}" presName="hierRoot1" presStyleCnt="0">
        <dgm:presLayoutVars>
          <dgm:hierBranch val="init"/>
        </dgm:presLayoutVars>
      </dgm:prSet>
      <dgm:spPr/>
    </dgm:pt>
    <dgm:pt modelId="{61314339-D644-4415-AA47-2AB7D74FFC0E}" type="pres">
      <dgm:prSet presAssocID="{5506ADD6-B37B-4278-9EDC-4A10AD42FC50}" presName="rootComposite1" presStyleCnt="0"/>
      <dgm:spPr/>
    </dgm:pt>
    <dgm:pt modelId="{6E92F5A7-6EC6-4B0E-B1A1-8CAC0C811D6E}" type="pres">
      <dgm:prSet presAssocID="{5506ADD6-B37B-4278-9EDC-4A10AD42FC50}" presName="rootText1" presStyleLbl="node0" presStyleIdx="0" presStyleCnt="1">
        <dgm:presLayoutVars>
          <dgm:chMax/>
          <dgm:chPref val="3"/>
        </dgm:presLayoutVars>
      </dgm:prSet>
      <dgm:spPr/>
    </dgm:pt>
    <dgm:pt modelId="{20E4CFBB-61F7-4B5E-99B9-752998D56300}" type="pres">
      <dgm:prSet presAssocID="{5506ADD6-B37B-4278-9EDC-4A10AD42FC50}" presName="titleText1" presStyleLbl="fgAcc0" presStyleIdx="0" presStyleCnt="1">
        <dgm:presLayoutVars>
          <dgm:chMax val="0"/>
          <dgm:chPref val="0"/>
        </dgm:presLayoutVars>
      </dgm:prSet>
      <dgm:spPr/>
    </dgm:pt>
    <dgm:pt modelId="{14C4D5A7-6CF1-4095-9674-DFFEE799029B}" type="pres">
      <dgm:prSet presAssocID="{5506ADD6-B37B-4278-9EDC-4A10AD42FC50}" presName="rootConnector1" presStyleLbl="node1" presStyleIdx="0" presStyleCnt="4"/>
      <dgm:spPr/>
    </dgm:pt>
    <dgm:pt modelId="{DB57CE1C-9E64-4A99-BC4B-181874DD666F}" type="pres">
      <dgm:prSet presAssocID="{5506ADD6-B37B-4278-9EDC-4A10AD42FC50}" presName="hierChild2" presStyleCnt="0"/>
      <dgm:spPr/>
    </dgm:pt>
    <dgm:pt modelId="{0429ACF0-EC7F-4137-9035-230940702C36}" type="pres">
      <dgm:prSet presAssocID="{17B2387B-FBAE-40CD-A6B8-77A15212272B}" presName="Name37" presStyleLbl="parChTrans1D2" presStyleIdx="0" presStyleCnt="4"/>
      <dgm:spPr/>
    </dgm:pt>
    <dgm:pt modelId="{D8FAA265-39D7-412B-9DCB-96A822FCE4A2}" type="pres">
      <dgm:prSet presAssocID="{930EFA70-CAD8-4A7C-94DB-6073A945F124}" presName="hierRoot2" presStyleCnt="0">
        <dgm:presLayoutVars>
          <dgm:hierBranch val="init"/>
        </dgm:presLayoutVars>
      </dgm:prSet>
      <dgm:spPr/>
    </dgm:pt>
    <dgm:pt modelId="{32E6FB8C-40E9-4881-AAF0-14902B9EBA28}" type="pres">
      <dgm:prSet presAssocID="{930EFA70-CAD8-4A7C-94DB-6073A945F124}" presName="rootComposite" presStyleCnt="0"/>
      <dgm:spPr/>
    </dgm:pt>
    <dgm:pt modelId="{2DFFABA6-2A3E-4A7E-A8C8-6B8A35FA39C2}" type="pres">
      <dgm:prSet presAssocID="{930EFA70-CAD8-4A7C-94DB-6073A945F124}" presName="rootText" presStyleLbl="node1" presStyleIdx="0" presStyleCnt="4">
        <dgm:presLayoutVars>
          <dgm:chMax/>
          <dgm:chPref val="3"/>
        </dgm:presLayoutVars>
      </dgm:prSet>
      <dgm:spPr/>
    </dgm:pt>
    <dgm:pt modelId="{6C532EA2-4CA0-4B97-B622-9EF5CC0CD49E}" type="pres">
      <dgm:prSet presAssocID="{930EFA70-CAD8-4A7C-94DB-6073A945F124}" presName="titleText2" presStyleLbl="fgAcc1" presStyleIdx="0" presStyleCnt="4" custScaleX="115974">
        <dgm:presLayoutVars>
          <dgm:chMax val="0"/>
          <dgm:chPref val="0"/>
        </dgm:presLayoutVars>
      </dgm:prSet>
      <dgm:spPr/>
    </dgm:pt>
    <dgm:pt modelId="{8EC44B1F-0B0F-4DC0-B971-601059694236}" type="pres">
      <dgm:prSet presAssocID="{930EFA70-CAD8-4A7C-94DB-6073A945F124}" presName="rootConnector" presStyleLbl="node2" presStyleIdx="0" presStyleCnt="0"/>
      <dgm:spPr/>
    </dgm:pt>
    <dgm:pt modelId="{AFA56F77-8391-44B0-B00C-D19C183E5846}" type="pres">
      <dgm:prSet presAssocID="{930EFA70-CAD8-4A7C-94DB-6073A945F124}" presName="hierChild4" presStyleCnt="0"/>
      <dgm:spPr/>
    </dgm:pt>
    <dgm:pt modelId="{9725FD87-F4E1-445B-A9DC-6E6FFBD943F3}" type="pres">
      <dgm:prSet presAssocID="{930EFA70-CAD8-4A7C-94DB-6073A945F124}" presName="hierChild5" presStyleCnt="0"/>
      <dgm:spPr/>
    </dgm:pt>
    <dgm:pt modelId="{BD669AAD-33F8-498D-B0BB-696583728925}" type="pres">
      <dgm:prSet presAssocID="{3E7F5527-8830-4A3E-AE0F-52CFCFC3D110}" presName="Name37" presStyleLbl="parChTrans1D2" presStyleIdx="1" presStyleCnt="4"/>
      <dgm:spPr/>
    </dgm:pt>
    <dgm:pt modelId="{7513DF25-EF44-4FCD-9FA1-9C6BA5D8760C}" type="pres">
      <dgm:prSet presAssocID="{62A1E66D-4466-44AF-ACCA-695060A3356C}" presName="hierRoot2" presStyleCnt="0">
        <dgm:presLayoutVars>
          <dgm:hierBranch val="init"/>
        </dgm:presLayoutVars>
      </dgm:prSet>
      <dgm:spPr/>
    </dgm:pt>
    <dgm:pt modelId="{A5371481-E9F5-4AEE-A911-AF133F44D5BF}" type="pres">
      <dgm:prSet presAssocID="{62A1E66D-4466-44AF-ACCA-695060A3356C}" presName="rootComposite" presStyleCnt="0"/>
      <dgm:spPr/>
    </dgm:pt>
    <dgm:pt modelId="{D8111CC2-26E9-4312-BD2D-0021389E7D67}" type="pres">
      <dgm:prSet presAssocID="{62A1E66D-4466-44AF-ACCA-695060A3356C}" presName="rootText" presStyleLbl="node1" presStyleIdx="1" presStyleCnt="4">
        <dgm:presLayoutVars>
          <dgm:chMax/>
          <dgm:chPref val="3"/>
        </dgm:presLayoutVars>
      </dgm:prSet>
      <dgm:spPr/>
    </dgm:pt>
    <dgm:pt modelId="{CDF0B3E3-5358-4188-AA1E-950A232E017E}" type="pres">
      <dgm:prSet presAssocID="{62A1E66D-4466-44AF-ACCA-695060A3356C}" presName="titleText2" presStyleLbl="fgAcc1" presStyleIdx="1" presStyleCnt="4">
        <dgm:presLayoutVars>
          <dgm:chMax val="0"/>
          <dgm:chPref val="0"/>
        </dgm:presLayoutVars>
      </dgm:prSet>
      <dgm:spPr/>
    </dgm:pt>
    <dgm:pt modelId="{195ED5C6-6494-4C45-B01F-7F8B37B45D45}" type="pres">
      <dgm:prSet presAssocID="{62A1E66D-4466-44AF-ACCA-695060A3356C}" presName="rootConnector" presStyleLbl="node2" presStyleIdx="0" presStyleCnt="0"/>
      <dgm:spPr/>
    </dgm:pt>
    <dgm:pt modelId="{3BB12D86-B05B-40B8-A6A0-813D228E5AE8}" type="pres">
      <dgm:prSet presAssocID="{62A1E66D-4466-44AF-ACCA-695060A3356C}" presName="hierChild4" presStyleCnt="0"/>
      <dgm:spPr/>
    </dgm:pt>
    <dgm:pt modelId="{86337845-8B0F-44EF-9807-F2D82F2EBB8D}" type="pres">
      <dgm:prSet presAssocID="{62A1E66D-4466-44AF-ACCA-695060A3356C}" presName="hierChild5" presStyleCnt="0"/>
      <dgm:spPr/>
    </dgm:pt>
    <dgm:pt modelId="{DE2648F0-F0E5-45B5-8D9B-E90F491ED5C1}" type="pres">
      <dgm:prSet presAssocID="{7F683B27-CB85-496C-8E65-9040072AA80A}" presName="Name37" presStyleLbl="parChTrans1D2" presStyleIdx="2" presStyleCnt="4"/>
      <dgm:spPr/>
    </dgm:pt>
    <dgm:pt modelId="{9FFEF90E-7180-4FC5-A2CB-B00F3292B45D}" type="pres">
      <dgm:prSet presAssocID="{72A4F220-4749-4638-86C2-85A6EE89A94F}" presName="hierRoot2" presStyleCnt="0">
        <dgm:presLayoutVars>
          <dgm:hierBranch val="init"/>
        </dgm:presLayoutVars>
      </dgm:prSet>
      <dgm:spPr/>
    </dgm:pt>
    <dgm:pt modelId="{F1D08771-1F91-49A4-8EEF-66610C3984DF}" type="pres">
      <dgm:prSet presAssocID="{72A4F220-4749-4638-86C2-85A6EE89A94F}" presName="rootComposite" presStyleCnt="0"/>
      <dgm:spPr/>
    </dgm:pt>
    <dgm:pt modelId="{32C5A06E-555E-4744-AD78-A85983E93989}" type="pres">
      <dgm:prSet presAssocID="{72A4F220-4749-4638-86C2-85A6EE89A94F}" presName="rootText" presStyleLbl="node1" presStyleIdx="2" presStyleCnt="4">
        <dgm:presLayoutVars>
          <dgm:chMax/>
          <dgm:chPref val="3"/>
        </dgm:presLayoutVars>
      </dgm:prSet>
      <dgm:spPr/>
    </dgm:pt>
    <dgm:pt modelId="{A3EF1ED7-1F4A-4232-9627-819FDDBBD7E3}" type="pres">
      <dgm:prSet presAssocID="{72A4F220-4749-4638-86C2-85A6EE89A94F}" presName="titleText2" presStyleLbl="fgAcc1" presStyleIdx="2" presStyleCnt="4">
        <dgm:presLayoutVars>
          <dgm:chMax val="0"/>
          <dgm:chPref val="0"/>
        </dgm:presLayoutVars>
      </dgm:prSet>
      <dgm:spPr/>
    </dgm:pt>
    <dgm:pt modelId="{5F8E302E-6D27-4759-AF47-1AC3B8FDA7DD}" type="pres">
      <dgm:prSet presAssocID="{72A4F220-4749-4638-86C2-85A6EE89A94F}" presName="rootConnector" presStyleLbl="node2" presStyleIdx="0" presStyleCnt="0"/>
      <dgm:spPr/>
    </dgm:pt>
    <dgm:pt modelId="{F68E7386-89CB-4EFE-BD74-8AA5FB4A8694}" type="pres">
      <dgm:prSet presAssocID="{72A4F220-4749-4638-86C2-85A6EE89A94F}" presName="hierChild4" presStyleCnt="0"/>
      <dgm:spPr/>
    </dgm:pt>
    <dgm:pt modelId="{251B229C-6213-43F1-9E54-3CF2EADA1F4F}" type="pres">
      <dgm:prSet presAssocID="{72A4F220-4749-4638-86C2-85A6EE89A94F}" presName="hierChild5" presStyleCnt="0"/>
      <dgm:spPr/>
    </dgm:pt>
    <dgm:pt modelId="{32308B1F-A00A-45E7-A330-ADD5DE4F7AEB}" type="pres">
      <dgm:prSet presAssocID="{CB316948-4174-4F65-BC1D-07F87ACFD39D}" presName="Name37" presStyleLbl="parChTrans1D2" presStyleIdx="3" presStyleCnt="4"/>
      <dgm:spPr/>
    </dgm:pt>
    <dgm:pt modelId="{DD05F285-E46B-4FF9-91C8-E1FD43737005}" type="pres">
      <dgm:prSet presAssocID="{97E62459-77A8-409B-A05A-055E51B497B4}" presName="hierRoot2" presStyleCnt="0">
        <dgm:presLayoutVars>
          <dgm:hierBranch val="init"/>
        </dgm:presLayoutVars>
      </dgm:prSet>
      <dgm:spPr/>
    </dgm:pt>
    <dgm:pt modelId="{6A581C0D-07D4-400A-BB4E-74C70FC9EB91}" type="pres">
      <dgm:prSet presAssocID="{97E62459-77A8-409B-A05A-055E51B497B4}" presName="rootComposite" presStyleCnt="0"/>
      <dgm:spPr/>
    </dgm:pt>
    <dgm:pt modelId="{F93E56E4-B3B2-4A54-A38F-3F837E452C35}" type="pres">
      <dgm:prSet presAssocID="{97E62459-77A8-409B-A05A-055E51B497B4}" presName="rootText" presStyleLbl="node1" presStyleIdx="3" presStyleCnt="4">
        <dgm:presLayoutVars>
          <dgm:chMax/>
          <dgm:chPref val="3"/>
        </dgm:presLayoutVars>
      </dgm:prSet>
      <dgm:spPr/>
    </dgm:pt>
    <dgm:pt modelId="{48513600-654D-48C0-9BE3-446A3BD133F5}" type="pres">
      <dgm:prSet presAssocID="{97E62459-77A8-409B-A05A-055E51B497B4}" presName="titleText2" presStyleLbl="fgAcc1" presStyleIdx="3" presStyleCnt="4" custScaleX="132230">
        <dgm:presLayoutVars>
          <dgm:chMax val="0"/>
          <dgm:chPref val="0"/>
        </dgm:presLayoutVars>
      </dgm:prSet>
      <dgm:spPr/>
    </dgm:pt>
    <dgm:pt modelId="{2F98F563-E8D6-49E4-B2A0-D699BBA773DF}" type="pres">
      <dgm:prSet presAssocID="{97E62459-77A8-409B-A05A-055E51B497B4}" presName="rootConnector" presStyleLbl="node2" presStyleIdx="0" presStyleCnt="0"/>
      <dgm:spPr/>
    </dgm:pt>
    <dgm:pt modelId="{1603D305-86C1-429F-947A-43B586F96233}" type="pres">
      <dgm:prSet presAssocID="{97E62459-77A8-409B-A05A-055E51B497B4}" presName="hierChild4" presStyleCnt="0"/>
      <dgm:spPr/>
    </dgm:pt>
    <dgm:pt modelId="{15143CC7-9FC9-4D9B-A8D7-ABC7DCEA5517}" type="pres">
      <dgm:prSet presAssocID="{97E62459-77A8-409B-A05A-055E51B497B4}" presName="hierChild5" presStyleCnt="0"/>
      <dgm:spPr/>
    </dgm:pt>
    <dgm:pt modelId="{B6FB50AD-997E-4BAA-AF5F-9E89E78FF40F}" type="pres">
      <dgm:prSet presAssocID="{5506ADD6-B37B-4278-9EDC-4A10AD42FC50}" presName="hierChild3" presStyleCnt="0"/>
      <dgm:spPr/>
    </dgm:pt>
  </dgm:ptLst>
  <dgm:cxnLst>
    <dgm:cxn modelId="{98DACC0C-DB2B-47A9-BE55-F338ADE00031}" type="presOf" srcId="{72A4F220-4749-4638-86C2-85A6EE89A94F}" destId="{5F8E302E-6D27-4759-AF47-1AC3B8FDA7DD}" srcOrd="1" destOrd="0" presId="urn:microsoft.com/office/officeart/2008/layout/NameandTitleOrganizationalChart"/>
    <dgm:cxn modelId="{E7FB1210-4029-441C-A0BE-68F81DEA1519}" type="presOf" srcId="{17B2387B-FBAE-40CD-A6B8-77A15212272B}" destId="{0429ACF0-EC7F-4137-9035-230940702C36}" srcOrd="0" destOrd="0" presId="urn:microsoft.com/office/officeart/2008/layout/NameandTitleOrganizationalChart"/>
    <dgm:cxn modelId="{BFD19717-A5E3-4B99-A789-D5306A9747F6}" type="presOf" srcId="{1C87C352-3728-47F6-A93D-D4A6C776F1C5}" destId="{6C532EA2-4CA0-4B97-B622-9EF5CC0CD49E}" srcOrd="0" destOrd="0" presId="urn:microsoft.com/office/officeart/2008/layout/NameandTitleOrganizationalChart"/>
    <dgm:cxn modelId="{EDD94562-6A14-4EC8-8F34-AD2F5BD830A5}" type="presOf" srcId="{62A1E66D-4466-44AF-ACCA-695060A3356C}" destId="{195ED5C6-6494-4C45-B01F-7F8B37B45D45}" srcOrd="1" destOrd="0" presId="urn:microsoft.com/office/officeart/2008/layout/NameandTitleOrganizationalChart"/>
    <dgm:cxn modelId="{9A2CD546-D5FA-437A-9AC3-E944F89742D7}" srcId="{1B49D389-377B-4D4E-8CDA-AAB3FB0665D4}" destId="{5506ADD6-B37B-4278-9EDC-4A10AD42FC50}" srcOrd="0" destOrd="0" parTransId="{81C65299-A1B7-4B1F-B012-63319E3BFF7A}" sibTransId="{BA939380-24FD-4C62-9DA9-BA363587A12B}"/>
    <dgm:cxn modelId="{A03E6B6A-F0B0-4162-BA68-BABF8F542BE5}" type="presOf" srcId="{5506ADD6-B37B-4278-9EDC-4A10AD42FC50}" destId="{14C4D5A7-6CF1-4095-9674-DFFEE799029B}" srcOrd="1" destOrd="0" presId="urn:microsoft.com/office/officeart/2008/layout/NameandTitleOrganizationalChart"/>
    <dgm:cxn modelId="{40778A6A-013D-4F3E-B717-0B3E36B89D50}" type="presOf" srcId="{62A1E66D-4466-44AF-ACCA-695060A3356C}" destId="{D8111CC2-26E9-4312-BD2D-0021389E7D67}" srcOrd="0" destOrd="0" presId="urn:microsoft.com/office/officeart/2008/layout/NameandTitleOrganizationalChart"/>
    <dgm:cxn modelId="{E9EE1754-E7EE-4656-8AB2-A97C9EE67563}" type="presOf" srcId="{97E62459-77A8-409B-A05A-055E51B497B4}" destId="{F93E56E4-B3B2-4A54-A38F-3F837E452C35}" srcOrd="0" destOrd="0" presId="urn:microsoft.com/office/officeart/2008/layout/NameandTitleOrganizationalChart"/>
    <dgm:cxn modelId="{82976377-9A3A-46AF-ADAB-B55F5E1B4461}" type="presOf" srcId="{40214CE0-5785-4BC6-952F-F4207478E6C0}" destId="{A3EF1ED7-1F4A-4232-9627-819FDDBBD7E3}" srcOrd="0" destOrd="0" presId="urn:microsoft.com/office/officeart/2008/layout/NameandTitleOrganizationalChart"/>
    <dgm:cxn modelId="{D597465A-F450-4451-A782-824637AB0467}" type="presOf" srcId="{930EFA70-CAD8-4A7C-94DB-6073A945F124}" destId="{2DFFABA6-2A3E-4A7E-A8C8-6B8A35FA39C2}" srcOrd="0" destOrd="0" presId="urn:microsoft.com/office/officeart/2008/layout/NameandTitleOrganizationalChart"/>
    <dgm:cxn modelId="{38F1167E-CFD2-40B1-ABDE-CE30EB6B276E}" srcId="{5506ADD6-B37B-4278-9EDC-4A10AD42FC50}" destId="{62A1E66D-4466-44AF-ACCA-695060A3356C}" srcOrd="1" destOrd="0" parTransId="{3E7F5527-8830-4A3E-AE0F-52CFCFC3D110}" sibTransId="{04B755C2-C4E4-4077-906B-F4AC256CF367}"/>
    <dgm:cxn modelId="{BB5E527F-6D0F-4708-A761-07C42FA9183B}" type="presOf" srcId="{04B755C2-C4E4-4077-906B-F4AC256CF367}" destId="{CDF0B3E3-5358-4188-AA1E-950A232E017E}" srcOrd="0" destOrd="0" presId="urn:microsoft.com/office/officeart/2008/layout/NameandTitleOrganizationalChart"/>
    <dgm:cxn modelId="{A4D8FA7F-6F00-4371-82C6-CB306E60AB8F}" type="presOf" srcId="{930EFA70-CAD8-4A7C-94DB-6073A945F124}" destId="{8EC44B1F-0B0F-4DC0-B971-601059694236}" srcOrd="1" destOrd="0" presId="urn:microsoft.com/office/officeart/2008/layout/NameandTitleOrganizationalChart"/>
    <dgm:cxn modelId="{A95FD587-E255-44EA-B661-E8D3FDCACF4F}" type="presOf" srcId="{1B49D389-377B-4D4E-8CDA-AAB3FB0665D4}" destId="{374C9460-DEE2-4FB3-9D11-33C9BADD1063}" srcOrd="0" destOrd="0" presId="urn:microsoft.com/office/officeart/2008/layout/NameandTitleOrganizationalChart"/>
    <dgm:cxn modelId="{9523328D-C1F8-4FF0-87B2-F02CA12B2ED3}" type="presOf" srcId="{72A4F220-4749-4638-86C2-85A6EE89A94F}" destId="{32C5A06E-555E-4744-AD78-A85983E93989}" srcOrd="0" destOrd="0" presId="urn:microsoft.com/office/officeart/2008/layout/NameandTitleOrganizationalChart"/>
    <dgm:cxn modelId="{A6E6C896-98EF-4559-B32F-76BA16C3078F}" type="presOf" srcId="{BA939380-24FD-4C62-9DA9-BA363587A12B}" destId="{20E4CFBB-61F7-4B5E-99B9-752998D56300}" srcOrd="0" destOrd="0" presId="urn:microsoft.com/office/officeart/2008/layout/NameandTitleOrganizationalChart"/>
    <dgm:cxn modelId="{263BCDAC-7223-4D79-93F4-8A1F258D7051}" type="presOf" srcId="{97E62459-77A8-409B-A05A-055E51B497B4}" destId="{2F98F563-E8D6-49E4-B2A0-D699BBA773DF}" srcOrd="1" destOrd="0" presId="urn:microsoft.com/office/officeart/2008/layout/NameandTitleOrganizationalChart"/>
    <dgm:cxn modelId="{94BCACBB-C97D-4278-8844-F0161F102BAF}" type="presOf" srcId="{CB316948-4174-4F65-BC1D-07F87ACFD39D}" destId="{32308B1F-A00A-45E7-A330-ADD5DE4F7AEB}" srcOrd="0" destOrd="0" presId="urn:microsoft.com/office/officeart/2008/layout/NameandTitleOrganizationalChart"/>
    <dgm:cxn modelId="{3F6110C9-D355-454B-86D0-D498EFBF6429}" type="presOf" srcId="{5613C9EA-3048-4E94-9DDF-983315938EC5}" destId="{48513600-654D-48C0-9BE3-446A3BD133F5}" srcOrd="0" destOrd="0" presId="urn:microsoft.com/office/officeart/2008/layout/NameandTitleOrganizationalChart"/>
    <dgm:cxn modelId="{2EBBD0D2-D470-4DE6-9706-A7F98674B6E0}" srcId="{5506ADD6-B37B-4278-9EDC-4A10AD42FC50}" destId="{930EFA70-CAD8-4A7C-94DB-6073A945F124}" srcOrd="0" destOrd="0" parTransId="{17B2387B-FBAE-40CD-A6B8-77A15212272B}" sibTransId="{1C87C352-3728-47F6-A93D-D4A6C776F1C5}"/>
    <dgm:cxn modelId="{C10E5AD4-3D9E-4B7E-80B6-B94B52DFD333}" srcId="{5506ADD6-B37B-4278-9EDC-4A10AD42FC50}" destId="{97E62459-77A8-409B-A05A-055E51B497B4}" srcOrd="3" destOrd="0" parTransId="{CB316948-4174-4F65-BC1D-07F87ACFD39D}" sibTransId="{5613C9EA-3048-4E94-9DDF-983315938EC5}"/>
    <dgm:cxn modelId="{B32240DB-C229-4F96-98E3-ECD10D4A2E75}" srcId="{5506ADD6-B37B-4278-9EDC-4A10AD42FC50}" destId="{72A4F220-4749-4638-86C2-85A6EE89A94F}" srcOrd="2" destOrd="0" parTransId="{7F683B27-CB85-496C-8E65-9040072AA80A}" sibTransId="{40214CE0-5785-4BC6-952F-F4207478E6C0}"/>
    <dgm:cxn modelId="{7D2FD1DE-1318-4A9C-8EBE-A7481BEF557F}" type="presOf" srcId="{7F683B27-CB85-496C-8E65-9040072AA80A}" destId="{DE2648F0-F0E5-45B5-8D9B-E90F491ED5C1}" srcOrd="0" destOrd="0" presId="urn:microsoft.com/office/officeart/2008/layout/NameandTitleOrganizationalChart"/>
    <dgm:cxn modelId="{ADDBB0E3-9506-44FF-8B4A-D80AF9A4AB84}" type="presOf" srcId="{5506ADD6-B37B-4278-9EDC-4A10AD42FC50}" destId="{6E92F5A7-6EC6-4B0E-B1A1-8CAC0C811D6E}" srcOrd="0" destOrd="0" presId="urn:microsoft.com/office/officeart/2008/layout/NameandTitleOrganizationalChart"/>
    <dgm:cxn modelId="{9BE228E4-0202-4E02-AA73-7BF136E83886}" type="presOf" srcId="{3E7F5527-8830-4A3E-AE0F-52CFCFC3D110}" destId="{BD669AAD-33F8-498D-B0BB-696583728925}" srcOrd="0" destOrd="0" presId="urn:microsoft.com/office/officeart/2008/layout/NameandTitleOrganizationalChart"/>
    <dgm:cxn modelId="{E75255DD-5C82-42EC-A30E-6E675B3B0AD1}" type="presParOf" srcId="{374C9460-DEE2-4FB3-9D11-33C9BADD1063}" destId="{9B61CD01-E78D-4DCD-AD47-5727F73DD9C8}" srcOrd="0" destOrd="0" presId="urn:microsoft.com/office/officeart/2008/layout/NameandTitleOrganizationalChart"/>
    <dgm:cxn modelId="{DB42C25A-86C8-44C2-A1F9-28F4FDC67277}" type="presParOf" srcId="{9B61CD01-E78D-4DCD-AD47-5727F73DD9C8}" destId="{61314339-D644-4415-AA47-2AB7D74FFC0E}" srcOrd="0" destOrd="0" presId="urn:microsoft.com/office/officeart/2008/layout/NameandTitleOrganizationalChart"/>
    <dgm:cxn modelId="{5B1E5E47-A2D4-4CE7-82F0-69C8F4E12B6C}" type="presParOf" srcId="{61314339-D644-4415-AA47-2AB7D74FFC0E}" destId="{6E92F5A7-6EC6-4B0E-B1A1-8CAC0C811D6E}" srcOrd="0" destOrd="0" presId="urn:microsoft.com/office/officeart/2008/layout/NameandTitleOrganizationalChart"/>
    <dgm:cxn modelId="{6B3A09E3-752C-4044-B0B1-412739106FA1}" type="presParOf" srcId="{61314339-D644-4415-AA47-2AB7D74FFC0E}" destId="{20E4CFBB-61F7-4B5E-99B9-752998D56300}" srcOrd="1" destOrd="0" presId="urn:microsoft.com/office/officeart/2008/layout/NameandTitleOrganizationalChart"/>
    <dgm:cxn modelId="{70422620-D927-4EBE-B15E-B2286EBDD331}" type="presParOf" srcId="{61314339-D644-4415-AA47-2AB7D74FFC0E}" destId="{14C4D5A7-6CF1-4095-9674-DFFEE799029B}" srcOrd="2" destOrd="0" presId="urn:microsoft.com/office/officeart/2008/layout/NameandTitleOrganizationalChart"/>
    <dgm:cxn modelId="{28FA0F61-27EC-411B-A297-06714605D6A7}" type="presParOf" srcId="{9B61CD01-E78D-4DCD-AD47-5727F73DD9C8}" destId="{DB57CE1C-9E64-4A99-BC4B-181874DD666F}" srcOrd="1" destOrd="0" presId="urn:microsoft.com/office/officeart/2008/layout/NameandTitleOrganizationalChart"/>
    <dgm:cxn modelId="{21BF0E02-884F-4C6D-A472-21BAF367DD1C}" type="presParOf" srcId="{DB57CE1C-9E64-4A99-BC4B-181874DD666F}" destId="{0429ACF0-EC7F-4137-9035-230940702C36}" srcOrd="0" destOrd="0" presId="urn:microsoft.com/office/officeart/2008/layout/NameandTitleOrganizationalChart"/>
    <dgm:cxn modelId="{B366D509-D96A-403D-A66C-123B591CDAE4}" type="presParOf" srcId="{DB57CE1C-9E64-4A99-BC4B-181874DD666F}" destId="{D8FAA265-39D7-412B-9DCB-96A822FCE4A2}" srcOrd="1" destOrd="0" presId="urn:microsoft.com/office/officeart/2008/layout/NameandTitleOrganizationalChart"/>
    <dgm:cxn modelId="{2BD7FF45-028B-48DC-AF63-50A01168053C}" type="presParOf" srcId="{D8FAA265-39D7-412B-9DCB-96A822FCE4A2}" destId="{32E6FB8C-40E9-4881-AAF0-14902B9EBA28}" srcOrd="0" destOrd="0" presId="urn:microsoft.com/office/officeart/2008/layout/NameandTitleOrganizationalChart"/>
    <dgm:cxn modelId="{ED58C1F2-259C-4232-BBB9-AF00159FAB78}" type="presParOf" srcId="{32E6FB8C-40E9-4881-AAF0-14902B9EBA28}" destId="{2DFFABA6-2A3E-4A7E-A8C8-6B8A35FA39C2}" srcOrd="0" destOrd="0" presId="urn:microsoft.com/office/officeart/2008/layout/NameandTitleOrganizationalChart"/>
    <dgm:cxn modelId="{0D7899BC-EC88-4941-8F04-4E9E65268343}" type="presParOf" srcId="{32E6FB8C-40E9-4881-AAF0-14902B9EBA28}" destId="{6C532EA2-4CA0-4B97-B622-9EF5CC0CD49E}" srcOrd="1" destOrd="0" presId="urn:microsoft.com/office/officeart/2008/layout/NameandTitleOrganizationalChart"/>
    <dgm:cxn modelId="{FA94B295-04D1-45A3-BD28-5990195F93FC}" type="presParOf" srcId="{32E6FB8C-40E9-4881-AAF0-14902B9EBA28}" destId="{8EC44B1F-0B0F-4DC0-B971-601059694236}" srcOrd="2" destOrd="0" presId="urn:microsoft.com/office/officeart/2008/layout/NameandTitleOrganizationalChart"/>
    <dgm:cxn modelId="{1BC0F68E-323B-49FD-B922-24A6064ED519}" type="presParOf" srcId="{D8FAA265-39D7-412B-9DCB-96A822FCE4A2}" destId="{AFA56F77-8391-44B0-B00C-D19C183E5846}" srcOrd="1" destOrd="0" presId="urn:microsoft.com/office/officeart/2008/layout/NameandTitleOrganizationalChart"/>
    <dgm:cxn modelId="{7D96F023-629E-454C-ADA1-2D659E2A12E7}" type="presParOf" srcId="{D8FAA265-39D7-412B-9DCB-96A822FCE4A2}" destId="{9725FD87-F4E1-445B-A9DC-6E6FFBD943F3}" srcOrd="2" destOrd="0" presId="urn:microsoft.com/office/officeart/2008/layout/NameandTitleOrganizationalChart"/>
    <dgm:cxn modelId="{08121E49-03F8-46CA-845C-994DE2C44DF8}" type="presParOf" srcId="{DB57CE1C-9E64-4A99-BC4B-181874DD666F}" destId="{BD669AAD-33F8-498D-B0BB-696583728925}" srcOrd="2" destOrd="0" presId="urn:microsoft.com/office/officeart/2008/layout/NameandTitleOrganizationalChart"/>
    <dgm:cxn modelId="{55B89638-6462-4594-A8C9-79BE4CF5A6B8}" type="presParOf" srcId="{DB57CE1C-9E64-4A99-BC4B-181874DD666F}" destId="{7513DF25-EF44-4FCD-9FA1-9C6BA5D8760C}" srcOrd="3" destOrd="0" presId="urn:microsoft.com/office/officeart/2008/layout/NameandTitleOrganizationalChart"/>
    <dgm:cxn modelId="{009E368D-EBAF-4F6E-860F-2B190BFD31E7}" type="presParOf" srcId="{7513DF25-EF44-4FCD-9FA1-9C6BA5D8760C}" destId="{A5371481-E9F5-4AEE-A911-AF133F44D5BF}" srcOrd="0" destOrd="0" presId="urn:microsoft.com/office/officeart/2008/layout/NameandTitleOrganizationalChart"/>
    <dgm:cxn modelId="{D6C1F126-9C4B-427F-8B82-29232D802950}" type="presParOf" srcId="{A5371481-E9F5-4AEE-A911-AF133F44D5BF}" destId="{D8111CC2-26E9-4312-BD2D-0021389E7D67}" srcOrd="0" destOrd="0" presId="urn:microsoft.com/office/officeart/2008/layout/NameandTitleOrganizationalChart"/>
    <dgm:cxn modelId="{8159E661-5CE4-4880-A635-4215924F9867}" type="presParOf" srcId="{A5371481-E9F5-4AEE-A911-AF133F44D5BF}" destId="{CDF0B3E3-5358-4188-AA1E-950A232E017E}" srcOrd="1" destOrd="0" presId="urn:microsoft.com/office/officeart/2008/layout/NameandTitleOrganizationalChart"/>
    <dgm:cxn modelId="{1C0DEF04-F56E-43D7-9B61-A1859D55F9D6}" type="presParOf" srcId="{A5371481-E9F5-4AEE-A911-AF133F44D5BF}" destId="{195ED5C6-6494-4C45-B01F-7F8B37B45D45}" srcOrd="2" destOrd="0" presId="urn:microsoft.com/office/officeart/2008/layout/NameandTitleOrganizationalChart"/>
    <dgm:cxn modelId="{458D920F-C2CB-4AEB-9292-28AEB300F3AB}" type="presParOf" srcId="{7513DF25-EF44-4FCD-9FA1-9C6BA5D8760C}" destId="{3BB12D86-B05B-40B8-A6A0-813D228E5AE8}" srcOrd="1" destOrd="0" presId="urn:microsoft.com/office/officeart/2008/layout/NameandTitleOrganizationalChart"/>
    <dgm:cxn modelId="{DDAEF214-C6D4-4810-B8ED-7F0E13E79F46}" type="presParOf" srcId="{7513DF25-EF44-4FCD-9FA1-9C6BA5D8760C}" destId="{86337845-8B0F-44EF-9807-F2D82F2EBB8D}" srcOrd="2" destOrd="0" presId="urn:microsoft.com/office/officeart/2008/layout/NameandTitleOrganizationalChart"/>
    <dgm:cxn modelId="{62B2E2B0-ED15-43F3-9C10-155CD2EC43EF}" type="presParOf" srcId="{DB57CE1C-9E64-4A99-BC4B-181874DD666F}" destId="{DE2648F0-F0E5-45B5-8D9B-E90F491ED5C1}" srcOrd="4" destOrd="0" presId="urn:microsoft.com/office/officeart/2008/layout/NameandTitleOrganizationalChart"/>
    <dgm:cxn modelId="{ED71C785-B623-490C-8E37-CA9634BF60D9}" type="presParOf" srcId="{DB57CE1C-9E64-4A99-BC4B-181874DD666F}" destId="{9FFEF90E-7180-4FC5-A2CB-B00F3292B45D}" srcOrd="5" destOrd="0" presId="urn:microsoft.com/office/officeart/2008/layout/NameandTitleOrganizationalChart"/>
    <dgm:cxn modelId="{EE0C10C7-BB97-4F50-BC6F-5A578DAB1207}" type="presParOf" srcId="{9FFEF90E-7180-4FC5-A2CB-B00F3292B45D}" destId="{F1D08771-1F91-49A4-8EEF-66610C3984DF}" srcOrd="0" destOrd="0" presId="urn:microsoft.com/office/officeart/2008/layout/NameandTitleOrganizationalChart"/>
    <dgm:cxn modelId="{60721915-71C2-4A5F-988C-3D94772C5CD0}" type="presParOf" srcId="{F1D08771-1F91-49A4-8EEF-66610C3984DF}" destId="{32C5A06E-555E-4744-AD78-A85983E93989}" srcOrd="0" destOrd="0" presId="urn:microsoft.com/office/officeart/2008/layout/NameandTitleOrganizationalChart"/>
    <dgm:cxn modelId="{4D592704-01A7-4A9C-AFBA-B53E613C1E96}" type="presParOf" srcId="{F1D08771-1F91-49A4-8EEF-66610C3984DF}" destId="{A3EF1ED7-1F4A-4232-9627-819FDDBBD7E3}" srcOrd="1" destOrd="0" presId="urn:microsoft.com/office/officeart/2008/layout/NameandTitleOrganizationalChart"/>
    <dgm:cxn modelId="{728C3369-7F92-48DF-9949-BC79BFA71466}" type="presParOf" srcId="{F1D08771-1F91-49A4-8EEF-66610C3984DF}" destId="{5F8E302E-6D27-4759-AF47-1AC3B8FDA7DD}" srcOrd="2" destOrd="0" presId="urn:microsoft.com/office/officeart/2008/layout/NameandTitleOrganizationalChart"/>
    <dgm:cxn modelId="{E3624F54-0309-4DA8-9AD8-9C92BB7C575C}" type="presParOf" srcId="{9FFEF90E-7180-4FC5-A2CB-B00F3292B45D}" destId="{F68E7386-89CB-4EFE-BD74-8AA5FB4A8694}" srcOrd="1" destOrd="0" presId="urn:microsoft.com/office/officeart/2008/layout/NameandTitleOrganizationalChart"/>
    <dgm:cxn modelId="{2B01FAF8-888F-44A8-B783-AB22C302CB67}" type="presParOf" srcId="{9FFEF90E-7180-4FC5-A2CB-B00F3292B45D}" destId="{251B229C-6213-43F1-9E54-3CF2EADA1F4F}" srcOrd="2" destOrd="0" presId="urn:microsoft.com/office/officeart/2008/layout/NameandTitleOrganizationalChart"/>
    <dgm:cxn modelId="{1147215F-01EB-426D-B43A-3A8E7592EF0B}" type="presParOf" srcId="{DB57CE1C-9E64-4A99-BC4B-181874DD666F}" destId="{32308B1F-A00A-45E7-A330-ADD5DE4F7AEB}" srcOrd="6" destOrd="0" presId="urn:microsoft.com/office/officeart/2008/layout/NameandTitleOrganizationalChart"/>
    <dgm:cxn modelId="{36CC9EA3-BDCE-454F-BF7A-17AB50A7EDA4}" type="presParOf" srcId="{DB57CE1C-9E64-4A99-BC4B-181874DD666F}" destId="{DD05F285-E46B-4FF9-91C8-E1FD43737005}" srcOrd="7" destOrd="0" presId="urn:microsoft.com/office/officeart/2008/layout/NameandTitleOrganizationalChart"/>
    <dgm:cxn modelId="{46E7C8FA-5190-4099-9E60-B0D88AA7A509}" type="presParOf" srcId="{DD05F285-E46B-4FF9-91C8-E1FD43737005}" destId="{6A581C0D-07D4-400A-BB4E-74C70FC9EB91}" srcOrd="0" destOrd="0" presId="urn:microsoft.com/office/officeart/2008/layout/NameandTitleOrganizationalChart"/>
    <dgm:cxn modelId="{B85EF0DA-4824-4FCD-9368-50E09DB9B7A2}" type="presParOf" srcId="{6A581C0D-07D4-400A-BB4E-74C70FC9EB91}" destId="{F93E56E4-B3B2-4A54-A38F-3F837E452C35}" srcOrd="0" destOrd="0" presId="urn:microsoft.com/office/officeart/2008/layout/NameandTitleOrganizationalChart"/>
    <dgm:cxn modelId="{C4620EB2-CAF4-4B68-AE14-074D733E968B}" type="presParOf" srcId="{6A581C0D-07D4-400A-BB4E-74C70FC9EB91}" destId="{48513600-654D-48C0-9BE3-446A3BD133F5}" srcOrd="1" destOrd="0" presId="urn:microsoft.com/office/officeart/2008/layout/NameandTitleOrganizationalChart"/>
    <dgm:cxn modelId="{EEE374B8-1C32-497D-B89E-1A2D3E73C670}" type="presParOf" srcId="{6A581C0D-07D4-400A-BB4E-74C70FC9EB91}" destId="{2F98F563-E8D6-49E4-B2A0-D699BBA773DF}" srcOrd="2" destOrd="0" presId="urn:microsoft.com/office/officeart/2008/layout/NameandTitleOrganizationalChart"/>
    <dgm:cxn modelId="{74767F4C-D607-465F-9CB9-4228F1788317}" type="presParOf" srcId="{DD05F285-E46B-4FF9-91C8-E1FD43737005}" destId="{1603D305-86C1-429F-947A-43B586F96233}" srcOrd="1" destOrd="0" presId="urn:microsoft.com/office/officeart/2008/layout/NameandTitleOrganizationalChart"/>
    <dgm:cxn modelId="{A6F4DD86-503E-489E-850D-E8B2D89E600B}" type="presParOf" srcId="{DD05F285-E46B-4FF9-91C8-E1FD43737005}" destId="{15143CC7-9FC9-4D9B-A8D7-ABC7DCEA5517}" srcOrd="2" destOrd="0" presId="urn:microsoft.com/office/officeart/2008/layout/NameandTitleOrganizationalChart"/>
    <dgm:cxn modelId="{5B2E0542-0478-4D6D-9646-B71B49EACFA6}" type="presParOf" srcId="{9B61CD01-E78D-4DCD-AD47-5727F73DD9C8}" destId="{B6FB50AD-997E-4BAA-AF5F-9E89E78FF40F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C543B9-D290-4475-AEE5-D65A90C35A1D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F08B05E1-440E-44B4-A670-47DB674CD2C3}">
      <dgm:prSet phldrT="[Text]" custT="1"/>
      <dgm:spPr/>
      <dgm:t>
        <a:bodyPr/>
        <a:lstStyle/>
        <a:p>
          <a:r>
            <a:rPr lang="en-GB" sz="1200" dirty="0"/>
            <a:t>Planning tool</a:t>
          </a:r>
        </a:p>
      </dgm:t>
    </dgm:pt>
    <dgm:pt modelId="{7D37196A-8180-481C-A588-854E6D79D9F0}" type="parTrans" cxnId="{50E32061-5B8B-4453-9E9D-444BC17C71CF}">
      <dgm:prSet/>
      <dgm:spPr/>
      <dgm:t>
        <a:bodyPr/>
        <a:lstStyle/>
        <a:p>
          <a:endParaRPr lang="en-GB" sz="1600"/>
        </a:p>
      </dgm:t>
    </dgm:pt>
    <dgm:pt modelId="{E07DF2D9-F010-4329-9971-9BA1F2104114}" type="sibTrans" cxnId="{50E32061-5B8B-4453-9E9D-444BC17C71CF}">
      <dgm:prSet custT="1"/>
      <dgm:spPr/>
      <dgm:t>
        <a:bodyPr/>
        <a:lstStyle/>
        <a:p>
          <a:endParaRPr lang="en-GB" sz="1050"/>
        </a:p>
      </dgm:t>
    </dgm:pt>
    <dgm:pt modelId="{E138F02D-4969-4146-90A2-D21B9BCF2A2E}">
      <dgm:prSet phldrT="[Text]" custT="1"/>
      <dgm:spPr/>
      <dgm:t>
        <a:bodyPr/>
        <a:lstStyle/>
        <a:p>
          <a:r>
            <a:rPr lang="en-GB" sz="1200" dirty="0"/>
            <a:t>Importing tool</a:t>
          </a:r>
        </a:p>
        <a:p>
          <a:r>
            <a:rPr lang="en-GB" sz="800" dirty="0"/>
            <a:t>(for contractors)</a:t>
          </a:r>
        </a:p>
      </dgm:t>
    </dgm:pt>
    <dgm:pt modelId="{9E5F7383-DC13-474B-B9AD-5379F42475DE}" type="parTrans" cxnId="{0AD66C4D-E985-4E24-9CD2-AE917EE118A7}">
      <dgm:prSet/>
      <dgm:spPr/>
      <dgm:t>
        <a:bodyPr/>
        <a:lstStyle/>
        <a:p>
          <a:endParaRPr lang="en-GB" sz="1600"/>
        </a:p>
      </dgm:t>
    </dgm:pt>
    <dgm:pt modelId="{9A8B4347-4BF2-4704-BD1B-D166C553E2CF}" type="sibTrans" cxnId="{0AD66C4D-E985-4E24-9CD2-AE917EE118A7}">
      <dgm:prSet custT="1"/>
      <dgm:spPr/>
      <dgm:t>
        <a:bodyPr/>
        <a:lstStyle/>
        <a:p>
          <a:endParaRPr lang="en-GB" sz="1050"/>
        </a:p>
      </dgm:t>
    </dgm:pt>
    <dgm:pt modelId="{58C35166-D78D-4997-9DB1-8F1B1D89C3DB}">
      <dgm:prSet phldrT="[Text]" custT="1"/>
      <dgm:spPr/>
      <dgm:t>
        <a:bodyPr/>
        <a:lstStyle/>
        <a:p>
          <a:r>
            <a:rPr lang="en-GB" sz="1100" dirty="0"/>
            <a:t>Inspector tool</a:t>
          </a:r>
        </a:p>
        <a:p>
          <a:r>
            <a:rPr lang="en-GB" sz="800" dirty="0"/>
            <a:t>(CERN inspectors)</a:t>
          </a:r>
        </a:p>
      </dgm:t>
    </dgm:pt>
    <dgm:pt modelId="{7D05B409-7D5F-4910-8438-74FB19417766}" type="parTrans" cxnId="{2D7A9BE9-575C-41DE-9B5C-4DD62A66298D}">
      <dgm:prSet/>
      <dgm:spPr/>
      <dgm:t>
        <a:bodyPr/>
        <a:lstStyle/>
        <a:p>
          <a:endParaRPr lang="en-GB" sz="1600"/>
        </a:p>
      </dgm:t>
    </dgm:pt>
    <dgm:pt modelId="{A503AF04-E7DD-4B81-B026-36591AFFA242}" type="sibTrans" cxnId="{2D7A9BE9-575C-41DE-9B5C-4DD62A66298D}">
      <dgm:prSet custT="1"/>
      <dgm:spPr/>
      <dgm:t>
        <a:bodyPr/>
        <a:lstStyle/>
        <a:p>
          <a:endParaRPr lang="en-GB" sz="1050"/>
        </a:p>
      </dgm:t>
    </dgm:pt>
    <dgm:pt modelId="{07ED1AD7-0A29-4FED-86CE-BB5FDAFAA7E2}">
      <dgm:prSet phldrT="[Text]" custT="1"/>
      <dgm:spPr/>
      <dgm:t>
        <a:bodyPr/>
        <a:lstStyle/>
        <a:p>
          <a:r>
            <a:rPr lang="en-GB" sz="1200" dirty="0"/>
            <a:t>Resolver tool</a:t>
          </a:r>
        </a:p>
      </dgm:t>
    </dgm:pt>
    <dgm:pt modelId="{8D523DC6-AEA2-4FEE-AC5D-EA4EB80E933B}" type="parTrans" cxnId="{ABE11270-56CB-4145-8AF6-C07E6628374A}">
      <dgm:prSet/>
      <dgm:spPr/>
      <dgm:t>
        <a:bodyPr/>
        <a:lstStyle/>
        <a:p>
          <a:endParaRPr lang="en-GB" sz="1600"/>
        </a:p>
      </dgm:t>
    </dgm:pt>
    <dgm:pt modelId="{6C3C6097-F41E-43A3-82BE-AA93B356A5C2}" type="sibTrans" cxnId="{ABE11270-56CB-4145-8AF6-C07E6628374A}">
      <dgm:prSet custT="1"/>
      <dgm:spPr/>
      <dgm:t>
        <a:bodyPr/>
        <a:lstStyle/>
        <a:p>
          <a:endParaRPr lang="en-GB" sz="1050"/>
        </a:p>
      </dgm:t>
    </dgm:pt>
    <dgm:pt modelId="{42828F64-1DAD-459A-8B8D-20297AEA95B4}">
      <dgm:prSet phldrT="[Text]" custT="1"/>
      <dgm:spPr/>
      <dgm:t>
        <a:bodyPr/>
        <a:lstStyle/>
        <a:p>
          <a:r>
            <a:rPr lang="en-US" sz="1200" dirty="0"/>
            <a:t>Review, statistics &amp; reporting tool</a:t>
          </a:r>
          <a:endParaRPr lang="en-GB" sz="1200" dirty="0"/>
        </a:p>
      </dgm:t>
    </dgm:pt>
    <dgm:pt modelId="{CEB83ECE-7BA0-42C1-86A6-3C84022A74D3}" type="parTrans" cxnId="{0D4478DE-1EC0-4DC6-97C3-01271762CF25}">
      <dgm:prSet/>
      <dgm:spPr/>
      <dgm:t>
        <a:bodyPr/>
        <a:lstStyle/>
        <a:p>
          <a:endParaRPr lang="en-GB" sz="1600"/>
        </a:p>
      </dgm:t>
    </dgm:pt>
    <dgm:pt modelId="{72821C2E-BC28-49A5-82C1-4E43B79EB04D}" type="sibTrans" cxnId="{0D4478DE-1EC0-4DC6-97C3-01271762CF25}">
      <dgm:prSet/>
      <dgm:spPr/>
      <dgm:t>
        <a:bodyPr/>
        <a:lstStyle/>
        <a:p>
          <a:endParaRPr lang="en-GB" sz="1600"/>
        </a:p>
      </dgm:t>
    </dgm:pt>
    <dgm:pt modelId="{791D3BAC-0E95-49E8-9943-A2EE60AE91C9}" type="pres">
      <dgm:prSet presAssocID="{04C543B9-D290-4475-AEE5-D65A90C35A1D}" presName="linearFlow" presStyleCnt="0">
        <dgm:presLayoutVars>
          <dgm:resizeHandles val="exact"/>
        </dgm:presLayoutVars>
      </dgm:prSet>
      <dgm:spPr/>
    </dgm:pt>
    <dgm:pt modelId="{00638CDF-6841-49E8-8B71-AF5EE42A0CFF}" type="pres">
      <dgm:prSet presAssocID="{F08B05E1-440E-44B4-A670-47DB674CD2C3}" presName="node" presStyleLbl="node1" presStyleIdx="0" presStyleCnt="5" custLinFactNeighborX="1157" custLinFactNeighborY="-45698">
        <dgm:presLayoutVars>
          <dgm:bulletEnabled val="1"/>
        </dgm:presLayoutVars>
      </dgm:prSet>
      <dgm:spPr/>
    </dgm:pt>
    <dgm:pt modelId="{82EAD6FB-1093-482A-BBA0-C6961007C5CF}" type="pres">
      <dgm:prSet presAssocID="{E07DF2D9-F010-4329-9971-9BA1F2104114}" presName="sibTrans" presStyleLbl="sibTrans2D1" presStyleIdx="0" presStyleCnt="4"/>
      <dgm:spPr/>
    </dgm:pt>
    <dgm:pt modelId="{FC779EEB-9BF6-4D44-8F9D-3E9BF7318FDC}" type="pres">
      <dgm:prSet presAssocID="{E07DF2D9-F010-4329-9971-9BA1F2104114}" presName="connectorText" presStyleLbl="sibTrans2D1" presStyleIdx="0" presStyleCnt="4"/>
      <dgm:spPr/>
    </dgm:pt>
    <dgm:pt modelId="{C21B01DF-FA0C-4742-93C7-B5B25797F709}" type="pres">
      <dgm:prSet presAssocID="{E138F02D-4969-4146-90A2-D21B9BCF2A2E}" presName="node" presStyleLbl="node1" presStyleIdx="1" presStyleCnt="5">
        <dgm:presLayoutVars>
          <dgm:bulletEnabled val="1"/>
        </dgm:presLayoutVars>
      </dgm:prSet>
      <dgm:spPr/>
    </dgm:pt>
    <dgm:pt modelId="{7619AB54-4DAD-4110-A726-89D37D785C08}" type="pres">
      <dgm:prSet presAssocID="{9A8B4347-4BF2-4704-BD1B-D166C553E2CF}" presName="sibTrans" presStyleLbl="sibTrans2D1" presStyleIdx="1" presStyleCnt="4"/>
      <dgm:spPr/>
    </dgm:pt>
    <dgm:pt modelId="{C2671C13-DEC8-465B-843B-76EC6E3BA832}" type="pres">
      <dgm:prSet presAssocID="{9A8B4347-4BF2-4704-BD1B-D166C553E2CF}" presName="connectorText" presStyleLbl="sibTrans2D1" presStyleIdx="1" presStyleCnt="4"/>
      <dgm:spPr/>
    </dgm:pt>
    <dgm:pt modelId="{F5E4B103-E8C7-4772-A008-1A7DE511D097}" type="pres">
      <dgm:prSet presAssocID="{58C35166-D78D-4997-9DB1-8F1B1D89C3DB}" presName="node" presStyleLbl="node1" presStyleIdx="2" presStyleCnt="5" custLinFactNeighborX="-1206">
        <dgm:presLayoutVars>
          <dgm:bulletEnabled val="1"/>
        </dgm:presLayoutVars>
      </dgm:prSet>
      <dgm:spPr/>
    </dgm:pt>
    <dgm:pt modelId="{1A5CC415-9CA5-4651-8334-3B8F750DA1EB}" type="pres">
      <dgm:prSet presAssocID="{A503AF04-E7DD-4B81-B026-36591AFFA242}" presName="sibTrans" presStyleLbl="sibTrans2D1" presStyleIdx="2" presStyleCnt="4"/>
      <dgm:spPr/>
    </dgm:pt>
    <dgm:pt modelId="{1F3D8D71-6D5D-4AFA-A9A2-CE5DAF0AA1B6}" type="pres">
      <dgm:prSet presAssocID="{A503AF04-E7DD-4B81-B026-36591AFFA242}" presName="connectorText" presStyleLbl="sibTrans2D1" presStyleIdx="2" presStyleCnt="4"/>
      <dgm:spPr/>
    </dgm:pt>
    <dgm:pt modelId="{84C40ABD-9B48-4F41-88AA-19C4C9C908A8}" type="pres">
      <dgm:prSet presAssocID="{07ED1AD7-0A29-4FED-86CE-BB5FDAFAA7E2}" presName="node" presStyleLbl="node1" presStyleIdx="3" presStyleCnt="5">
        <dgm:presLayoutVars>
          <dgm:bulletEnabled val="1"/>
        </dgm:presLayoutVars>
      </dgm:prSet>
      <dgm:spPr/>
    </dgm:pt>
    <dgm:pt modelId="{169679E9-6E34-4617-A615-69A8A68B2BDB}" type="pres">
      <dgm:prSet presAssocID="{6C3C6097-F41E-43A3-82BE-AA93B356A5C2}" presName="sibTrans" presStyleLbl="sibTrans2D1" presStyleIdx="3" presStyleCnt="4"/>
      <dgm:spPr/>
    </dgm:pt>
    <dgm:pt modelId="{732FF50A-7A10-4C04-8DCA-DE2C56C4CCCC}" type="pres">
      <dgm:prSet presAssocID="{6C3C6097-F41E-43A3-82BE-AA93B356A5C2}" presName="connectorText" presStyleLbl="sibTrans2D1" presStyleIdx="3" presStyleCnt="4"/>
      <dgm:spPr/>
    </dgm:pt>
    <dgm:pt modelId="{E56BAE71-C5D1-4B1A-902D-1A1E612B2190}" type="pres">
      <dgm:prSet presAssocID="{42828F64-1DAD-459A-8B8D-20297AEA95B4}" presName="node" presStyleLbl="node1" presStyleIdx="4" presStyleCnt="5">
        <dgm:presLayoutVars>
          <dgm:bulletEnabled val="1"/>
        </dgm:presLayoutVars>
      </dgm:prSet>
      <dgm:spPr/>
    </dgm:pt>
  </dgm:ptLst>
  <dgm:cxnLst>
    <dgm:cxn modelId="{E84D790A-3EC6-4D76-9644-3EEE6C668123}" type="presOf" srcId="{58C35166-D78D-4997-9DB1-8F1B1D89C3DB}" destId="{F5E4B103-E8C7-4772-A008-1A7DE511D097}" srcOrd="0" destOrd="0" presId="urn:microsoft.com/office/officeart/2005/8/layout/process2"/>
    <dgm:cxn modelId="{A425DA0A-1921-4B01-A491-92025E7BDC53}" type="presOf" srcId="{6C3C6097-F41E-43A3-82BE-AA93B356A5C2}" destId="{732FF50A-7A10-4C04-8DCA-DE2C56C4CCCC}" srcOrd="1" destOrd="0" presId="urn:microsoft.com/office/officeart/2005/8/layout/process2"/>
    <dgm:cxn modelId="{E1764313-8369-42E9-9B83-15AF66D1F443}" type="presOf" srcId="{9A8B4347-4BF2-4704-BD1B-D166C553E2CF}" destId="{C2671C13-DEC8-465B-843B-76EC6E3BA832}" srcOrd="1" destOrd="0" presId="urn:microsoft.com/office/officeart/2005/8/layout/process2"/>
    <dgm:cxn modelId="{23E01324-4064-476D-A50E-CF24ADCC415D}" type="presOf" srcId="{E138F02D-4969-4146-90A2-D21B9BCF2A2E}" destId="{C21B01DF-FA0C-4742-93C7-B5B25797F709}" srcOrd="0" destOrd="0" presId="urn:microsoft.com/office/officeart/2005/8/layout/process2"/>
    <dgm:cxn modelId="{93E76424-1973-4753-9DB7-5ACF07B6328F}" type="presOf" srcId="{A503AF04-E7DD-4B81-B026-36591AFFA242}" destId="{1F3D8D71-6D5D-4AFA-A9A2-CE5DAF0AA1B6}" srcOrd="1" destOrd="0" presId="urn:microsoft.com/office/officeart/2005/8/layout/process2"/>
    <dgm:cxn modelId="{519A2E29-DA36-4E8F-9D3A-3368205548C0}" type="presOf" srcId="{A503AF04-E7DD-4B81-B026-36591AFFA242}" destId="{1A5CC415-9CA5-4651-8334-3B8F750DA1EB}" srcOrd="0" destOrd="0" presId="urn:microsoft.com/office/officeart/2005/8/layout/process2"/>
    <dgm:cxn modelId="{631D262D-F22D-4AB8-8ED8-1B58F1E18A2B}" type="presOf" srcId="{6C3C6097-F41E-43A3-82BE-AA93B356A5C2}" destId="{169679E9-6E34-4617-A615-69A8A68B2BDB}" srcOrd="0" destOrd="0" presId="urn:microsoft.com/office/officeart/2005/8/layout/process2"/>
    <dgm:cxn modelId="{4B87E53B-3496-4B8A-8CFC-B3A6E4DB147A}" type="presOf" srcId="{E07DF2D9-F010-4329-9971-9BA1F2104114}" destId="{FC779EEB-9BF6-4D44-8F9D-3E9BF7318FDC}" srcOrd="1" destOrd="0" presId="urn:microsoft.com/office/officeart/2005/8/layout/process2"/>
    <dgm:cxn modelId="{50E32061-5B8B-4453-9E9D-444BC17C71CF}" srcId="{04C543B9-D290-4475-AEE5-D65A90C35A1D}" destId="{F08B05E1-440E-44B4-A670-47DB674CD2C3}" srcOrd="0" destOrd="0" parTransId="{7D37196A-8180-481C-A588-854E6D79D9F0}" sibTransId="{E07DF2D9-F010-4329-9971-9BA1F2104114}"/>
    <dgm:cxn modelId="{0AD66C4D-E985-4E24-9CD2-AE917EE118A7}" srcId="{04C543B9-D290-4475-AEE5-D65A90C35A1D}" destId="{E138F02D-4969-4146-90A2-D21B9BCF2A2E}" srcOrd="1" destOrd="0" parTransId="{9E5F7383-DC13-474B-B9AD-5379F42475DE}" sibTransId="{9A8B4347-4BF2-4704-BD1B-D166C553E2CF}"/>
    <dgm:cxn modelId="{ABE11270-56CB-4145-8AF6-C07E6628374A}" srcId="{04C543B9-D290-4475-AEE5-D65A90C35A1D}" destId="{07ED1AD7-0A29-4FED-86CE-BB5FDAFAA7E2}" srcOrd="3" destOrd="0" parTransId="{8D523DC6-AEA2-4FEE-AC5D-EA4EB80E933B}" sibTransId="{6C3C6097-F41E-43A3-82BE-AA93B356A5C2}"/>
    <dgm:cxn modelId="{AE38F079-D571-45D6-84C8-86600AF64745}" type="presOf" srcId="{E07DF2D9-F010-4329-9971-9BA1F2104114}" destId="{82EAD6FB-1093-482A-BBA0-C6961007C5CF}" srcOrd="0" destOrd="0" presId="urn:microsoft.com/office/officeart/2005/8/layout/process2"/>
    <dgm:cxn modelId="{FF3E9090-BB8E-4AA4-81AB-3DA2FECB14B3}" type="presOf" srcId="{04C543B9-D290-4475-AEE5-D65A90C35A1D}" destId="{791D3BAC-0E95-49E8-9943-A2EE60AE91C9}" srcOrd="0" destOrd="0" presId="urn:microsoft.com/office/officeart/2005/8/layout/process2"/>
    <dgm:cxn modelId="{F0C9EC9C-C14F-414E-B50D-2D1DB3B8763E}" type="presOf" srcId="{07ED1AD7-0A29-4FED-86CE-BB5FDAFAA7E2}" destId="{84C40ABD-9B48-4F41-88AA-19C4C9C908A8}" srcOrd="0" destOrd="0" presId="urn:microsoft.com/office/officeart/2005/8/layout/process2"/>
    <dgm:cxn modelId="{CD5723B5-8065-4E11-89A4-27FED5B2FE93}" type="presOf" srcId="{42828F64-1DAD-459A-8B8D-20297AEA95B4}" destId="{E56BAE71-C5D1-4B1A-902D-1A1E612B2190}" srcOrd="0" destOrd="0" presId="urn:microsoft.com/office/officeart/2005/8/layout/process2"/>
    <dgm:cxn modelId="{7D935DC9-CC10-413B-809A-E650291CDAC5}" type="presOf" srcId="{F08B05E1-440E-44B4-A670-47DB674CD2C3}" destId="{00638CDF-6841-49E8-8B71-AF5EE42A0CFF}" srcOrd="0" destOrd="0" presId="urn:microsoft.com/office/officeart/2005/8/layout/process2"/>
    <dgm:cxn modelId="{69D453CD-479A-41D9-A114-B4D4A60CEBB5}" type="presOf" srcId="{9A8B4347-4BF2-4704-BD1B-D166C553E2CF}" destId="{7619AB54-4DAD-4110-A726-89D37D785C08}" srcOrd="0" destOrd="0" presId="urn:microsoft.com/office/officeart/2005/8/layout/process2"/>
    <dgm:cxn modelId="{0D4478DE-1EC0-4DC6-97C3-01271762CF25}" srcId="{04C543B9-D290-4475-AEE5-D65A90C35A1D}" destId="{42828F64-1DAD-459A-8B8D-20297AEA95B4}" srcOrd="4" destOrd="0" parTransId="{CEB83ECE-7BA0-42C1-86A6-3C84022A74D3}" sibTransId="{72821C2E-BC28-49A5-82C1-4E43B79EB04D}"/>
    <dgm:cxn modelId="{2D7A9BE9-575C-41DE-9B5C-4DD62A66298D}" srcId="{04C543B9-D290-4475-AEE5-D65A90C35A1D}" destId="{58C35166-D78D-4997-9DB1-8F1B1D89C3DB}" srcOrd="2" destOrd="0" parTransId="{7D05B409-7D5F-4910-8438-74FB19417766}" sibTransId="{A503AF04-E7DD-4B81-B026-36591AFFA242}"/>
    <dgm:cxn modelId="{1964AAC1-87D3-40D7-B179-CC1AEEC055B6}" type="presParOf" srcId="{791D3BAC-0E95-49E8-9943-A2EE60AE91C9}" destId="{00638CDF-6841-49E8-8B71-AF5EE42A0CFF}" srcOrd="0" destOrd="0" presId="urn:microsoft.com/office/officeart/2005/8/layout/process2"/>
    <dgm:cxn modelId="{F642669E-756F-4E5A-AA82-A083F2B98EA0}" type="presParOf" srcId="{791D3BAC-0E95-49E8-9943-A2EE60AE91C9}" destId="{82EAD6FB-1093-482A-BBA0-C6961007C5CF}" srcOrd="1" destOrd="0" presId="urn:microsoft.com/office/officeart/2005/8/layout/process2"/>
    <dgm:cxn modelId="{3F11168B-DEB5-49C7-8F2B-F9AEA746C45E}" type="presParOf" srcId="{82EAD6FB-1093-482A-BBA0-C6961007C5CF}" destId="{FC779EEB-9BF6-4D44-8F9D-3E9BF7318FDC}" srcOrd="0" destOrd="0" presId="urn:microsoft.com/office/officeart/2005/8/layout/process2"/>
    <dgm:cxn modelId="{D885BF2E-23D2-4533-8E15-EA4CEF43C6E9}" type="presParOf" srcId="{791D3BAC-0E95-49E8-9943-A2EE60AE91C9}" destId="{C21B01DF-FA0C-4742-93C7-B5B25797F709}" srcOrd="2" destOrd="0" presId="urn:microsoft.com/office/officeart/2005/8/layout/process2"/>
    <dgm:cxn modelId="{B42B774E-83A2-4356-9435-D8FA3EDC163C}" type="presParOf" srcId="{791D3BAC-0E95-49E8-9943-A2EE60AE91C9}" destId="{7619AB54-4DAD-4110-A726-89D37D785C08}" srcOrd="3" destOrd="0" presId="urn:microsoft.com/office/officeart/2005/8/layout/process2"/>
    <dgm:cxn modelId="{16C81CBC-F25F-4C03-9052-CC3E4E70F9C6}" type="presParOf" srcId="{7619AB54-4DAD-4110-A726-89D37D785C08}" destId="{C2671C13-DEC8-465B-843B-76EC6E3BA832}" srcOrd="0" destOrd="0" presId="urn:microsoft.com/office/officeart/2005/8/layout/process2"/>
    <dgm:cxn modelId="{5787F34D-DADA-4551-B709-5EE09B73C62B}" type="presParOf" srcId="{791D3BAC-0E95-49E8-9943-A2EE60AE91C9}" destId="{F5E4B103-E8C7-4772-A008-1A7DE511D097}" srcOrd="4" destOrd="0" presId="urn:microsoft.com/office/officeart/2005/8/layout/process2"/>
    <dgm:cxn modelId="{5B8D60E1-305C-4FAA-A0EF-E7DB17A72856}" type="presParOf" srcId="{791D3BAC-0E95-49E8-9943-A2EE60AE91C9}" destId="{1A5CC415-9CA5-4651-8334-3B8F750DA1EB}" srcOrd="5" destOrd="0" presId="urn:microsoft.com/office/officeart/2005/8/layout/process2"/>
    <dgm:cxn modelId="{645D968F-8B17-4C5C-9E30-21B7A8CAFF76}" type="presParOf" srcId="{1A5CC415-9CA5-4651-8334-3B8F750DA1EB}" destId="{1F3D8D71-6D5D-4AFA-A9A2-CE5DAF0AA1B6}" srcOrd="0" destOrd="0" presId="urn:microsoft.com/office/officeart/2005/8/layout/process2"/>
    <dgm:cxn modelId="{1B4577DD-A3EF-4C63-8258-48B96BDDA4B2}" type="presParOf" srcId="{791D3BAC-0E95-49E8-9943-A2EE60AE91C9}" destId="{84C40ABD-9B48-4F41-88AA-19C4C9C908A8}" srcOrd="6" destOrd="0" presId="urn:microsoft.com/office/officeart/2005/8/layout/process2"/>
    <dgm:cxn modelId="{26574CA1-70AF-46D8-A9E2-48F5E82C4663}" type="presParOf" srcId="{791D3BAC-0E95-49E8-9943-A2EE60AE91C9}" destId="{169679E9-6E34-4617-A615-69A8A68B2BDB}" srcOrd="7" destOrd="0" presId="urn:microsoft.com/office/officeart/2005/8/layout/process2"/>
    <dgm:cxn modelId="{2251F76C-2AF8-4D31-8DDB-371637511E55}" type="presParOf" srcId="{169679E9-6E34-4617-A615-69A8A68B2BDB}" destId="{732FF50A-7A10-4C04-8DCA-DE2C56C4CCCC}" srcOrd="0" destOrd="0" presId="urn:microsoft.com/office/officeart/2005/8/layout/process2"/>
    <dgm:cxn modelId="{1605D8AE-49A4-4F0E-99E7-08EF38FDC5B3}" type="presParOf" srcId="{791D3BAC-0E95-49E8-9943-A2EE60AE91C9}" destId="{E56BAE71-C5D1-4B1A-902D-1A1E612B2190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308B1F-A00A-45E7-A330-ADD5DE4F7AEB}">
      <dsp:nvSpPr>
        <dsp:cNvPr id="0" name=""/>
        <dsp:cNvSpPr/>
      </dsp:nvSpPr>
      <dsp:spPr>
        <a:xfrm>
          <a:off x="5172730" y="881507"/>
          <a:ext cx="3361678" cy="508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421"/>
              </a:lnTo>
              <a:lnTo>
                <a:pt x="3361678" y="303421"/>
              </a:lnTo>
              <a:lnTo>
                <a:pt x="3361678" y="508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648F0-F0E5-45B5-8D9B-E90F491ED5C1}">
      <dsp:nvSpPr>
        <dsp:cNvPr id="0" name=""/>
        <dsp:cNvSpPr/>
      </dsp:nvSpPr>
      <dsp:spPr>
        <a:xfrm>
          <a:off x="5172730" y="881507"/>
          <a:ext cx="1079073" cy="508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421"/>
              </a:lnTo>
              <a:lnTo>
                <a:pt x="1079073" y="303421"/>
              </a:lnTo>
              <a:lnTo>
                <a:pt x="1079073" y="508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669AAD-33F8-498D-B0BB-696583728925}">
      <dsp:nvSpPr>
        <dsp:cNvPr id="0" name=""/>
        <dsp:cNvSpPr/>
      </dsp:nvSpPr>
      <dsp:spPr>
        <a:xfrm>
          <a:off x="3969198" y="881507"/>
          <a:ext cx="1203532" cy="508964"/>
        </a:xfrm>
        <a:custGeom>
          <a:avLst/>
          <a:gdLst/>
          <a:ahLst/>
          <a:cxnLst/>
          <a:rect l="0" t="0" r="0" b="0"/>
          <a:pathLst>
            <a:path>
              <a:moveTo>
                <a:pt x="1203532" y="0"/>
              </a:moveTo>
              <a:lnTo>
                <a:pt x="1203532" y="303421"/>
              </a:lnTo>
              <a:lnTo>
                <a:pt x="0" y="303421"/>
              </a:lnTo>
              <a:lnTo>
                <a:pt x="0" y="508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29ACF0-EC7F-4137-9035-230940702C36}">
      <dsp:nvSpPr>
        <dsp:cNvPr id="0" name=""/>
        <dsp:cNvSpPr/>
      </dsp:nvSpPr>
      <dsp:spPr>
        <a:xfrm>
          <a:off x="1564292" y="881507"/>
          <a:ext cx="3608438" cy="508964"/>
        </a:xfrm>
        <a:custGeom>
          <a:avLst/>
          <a:gdLst/>
          <a:ahLst/>
          <a:cxnLst/>
          <a:rect l="0" t="0" r="0" b="0"/>
          <a:pathLst>
            <a:path>
              <a:moveTo>
                <a:pt x="3608438" y="0"/>
              </a:moveTo>
              <a:lnTo>
                <a:pt x="3608438" y="303421"/>
              </a:lnTo>
              <a:lnTo>
                <a:pt x="0" y="303421"/>
              </a:lnTo>
              <a:lnTo>
                <a:pt x="0" y="5089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2F5A7-6EC6-4B0E-B1A1-8CAC0C811D6E}">
      <dsp:nvSpPr>
        <dsp:cNvPr id="0" name=""/>
        <dsp:cNvSpPr/>
      </dsp:nvSpPr>
      <dsp:spPr>
        <a:xfrm>
          <a:off x="4322040" y="607"/>
          <a:ext cx="1701381" cy="880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430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ESP WP2 HSE</a:t>
          </a:r>
        </a:p>
      </dsp:txBody>
      <dsp:txXfrm>
        <a:off x="4322040" y="607"/>
        <a:ext cx="1701381" cy="880899"/>
      </dsp:txXfrm>
    </dsp:sp>
    <dsp:sp modelId="{20E4CFBB-61F7-4B5E-99B9-752998D56300}">
      <dsp:nvSpPr>
        <dsp:cNvPr id="0" name=""/>
        <dsp:cNvSpPr/>
      </dsp:nvSpPr>
      <dsp:spPr>
        <a:xfrm>
          <a:off x="4662316" y="685751"/>
          <a:ext cx="1531242" cy="2936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PL: Ch. Delamare</a:t>
          </a:r>
        </a:p>
      </dsp:txBody>
      <dsp:txXfrm>
        <a:off x="4662316" y="685751"/>
        <a:ext cx="1531242" cy="293633"/>
      </dsp:txXfrm>
    </dsp:sp>
    <dsp:sp modelId="{2DFFABA6-2A3E-4A7E-A8C8-6B8A35FA39C2}">
      <dsp:nvSpPr>
        <dsp:cNvPr id="0" name=""/>
        <dsp:cNvSpPr/>
      </dsp:nvSpPr>
      <dsp:spPr>
        <a:xfrm>
          <a:off x="713601" y="1390471"/>
          <a:ext cx="1701381" cy="880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430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WP2.1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Rules</a:t>
          </a:r>
        </a:p>
      </dsp:txBody>
      <dsp:txXfrm>
        <a:off x="713601" y="1390471"/>
        <a:ext cx="1701381" cy="880899"/>
      </dsp:txXfrm>
    </dsp:sp>
    <dsp:sp modelId="{6C532EA2-4CA0-4B97-B622-9EF5CC0CD49E}">
      <dsp:nvSpPr>
        <dsp:cNvPr id="0" name=""/>
        <dsp:cNvSpPr/>
      </dsp:nvSpPr>
      <dsp:spPr>
        <a:xfrm>
          <a:off x="931577" y="2075615"/>
          <a:ext cx="1775843" cy="2936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WPL: A. Henriques</a:t>
          </a:r>
        </a:p>
      </dsp:txBody>
      <dsp:txXfrm>
        <a:off x="931577" y="2075615"/>
        <a:ext cx="1775843" cy="293633"/>
      </dsp:txXfrm>
    </dsp:sp>
    <dsp:sp modelId="{D8111CC2-26E9-4312-BD2D-0021389E7D67}">
      <dsp:nvSpPr>
        <dsp:cNvPr id="0" name=""/>
        <dsp:cNvSpPr/>
      </dsp:nvSpPr>
      <dsp:spPr>
        <a:xfrm>
          <a:off x="3118507" y="1390471"/>
          <a:ext cx="1701381" cy="880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430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WP2.2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Certification</a:t>
          </a:r>
        </a:p>
      </dsp:txBody>
      <dsp:txXfrm>
        <a:off x="3118507" y="1390471"/>
        <a:ext cx="1701381" cy="880899"/>
      </dsp:txXfrm>
    </dsp:sp>
    <dsp:sp modelId="{CDF0B3E3-5358-4188-AA1E-950A232E017E}">
      <dsp:nvSpPr>
        <dsp:cNvPr id="0" name=""/>
        <dsp:cNvSpPr/>
      </dsp:nvSpPr>
      <dsp:spPr>
        <a:xfrm>
          <a:off x="3458784" y="2075615"/>
          <a:ext cx="1531242" cy="2936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WPL: J. Gascon </a:t>
          </a:r>
        </a:p>
      </dsp:txBody>
      <dsp:txXfrm>
        <a:off x="3458784" y="2075615"/>
        <a:ext cx="1531242" cy="293633"/>
      </dsp:txXfrm>
    </dsp:sp>
    <dsp:sp modelId="{32C5A06E-555E-4744-AD78-A85983E93989}">
      <dsp:nvSpPr>
        <dsp:cNvPr id="0" name=""/>
        <dsp:cNvSpPr/>
      </dsp:nvSpPr>
      <dsp:spPr>
        <a:xfrm>
          <a:off x="5401113" y="1390471"/>
          <a:ext cx="1701381" cy="880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430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WP2.3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Qualification</a:t>
          </a:r>
        </a:p>
      </dsp:txBody>
      <dsp:txXfrm>
        <a:off x="5401113" y="1390471"/>
        <a:ext cx="1701381" cy="880899"/>
      </dsp:txXfrm>
    </dsp:sp>
    <dsp:sp modelId="{A3EF1ED7-1F4A-4232-9627-819FDDBBD7E3}">
      <dsp:nvSpPr>
        <dsp:cNvPr id="0" name=""/>
        <dsp:cNvSpPr/>
      </dsp:nvSpPr>
      <dsp:spPr>
        <a:xfrm>
          <a:off x="5741389" y="2075615"/>
          <a:ext cx="1531242" cy="2936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WPL: I. Neuhold</a:t>
          </a:r>
        </a:p>
      </dsp:txBody>
      <dsp:txXfrm>
        <a:off x="5741389" y="2075615"/>
        <a:ext cx="1531242" cy="293633"/>
      </dsp:txXfrm>
    </dsp:sp>
    <dsp:sp modelId="{F93E56E4-B3B2-4A54-A38F-3F837E452C35}">
      <dsp:nvSpPr>
        <dsp:cNvPr id="0" name=""/>
        <dsp:cNvSpPr/>
      </dsp:nvSpPr>
      <dsp:spPr>
        <a:xfrm>
          <a:off x="7683719" y="1390471"/>
          <a:ext cx="1701381" cy="8808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24305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WP2.4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Inspections &amp; NCs</a:t>
          </a:r>
        </a:p>
      </dsp:txBody>
      <dsp:txXfrm>
        <a:off x="7683719" y="1390471"/>
        <a:ext cx="1701381" cy="880899"/>
      </dsp:txXfrm>
    </dsp:sp>
    <dsp:sp modelId="{48513600-654D-48C0-9BE3-446A3BD133F5}">
      <dsp:nvSpPr>
        <dsp:cNvPr id="0" name=""/>
        <dsp:cNvSpPr/>
      </dsp:nvSpPr>
      <dsp:spPr>
        <a:xfrm>
          <a:off x="7777235" y="2075615"/>
          <a:ext cx="2024762" cy="2936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WPL: Ch. Delamare</a:t>
          </a:r>
        </a:p>
      </dsp:txBody>
      <dsp:txXfrm>
        <a:off x="7777235" y="2075615"/>
        <a:ext cx="2024762" cy="293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638CDF-6841-49E8-8B71-AF5EE42A0CFF}">
      <dsp:nvSpPr>
        <dsp:cNvPr id="0" name=""/>
        <dsp:cNvSpPr/>
      </dsp:nvSpPr>
      <dsp:spPr>
        <a:xfrm>
          <a:off x="40337" y="0"/>
          <a:ext cx="1138835" cy="63268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Planning tool</a:t>
          </a:r>
        </a:p>
      </dsp:txBody>
      <dsp:txXfrm>
        <a:off x="58868" y="18531"/>
        <a:ext cx="1101773" cy="595624"/>
      </dsp:txXfrm>
    </dsp:sp>
    <dsp:sp modelId="{82EAD6FB-1093-482A-BBA0-C6961007C5CF}">
      <dsp:nvSpPr>
        <dsp:cNvPr id="0" name=""/>
        <dsp:cNvSpPr/>
      </dsp:nvSpPr>
      <dsp:spPr>
        <a:xfrm rot="5447699">
          <a:off x="484324" y="648773"/>
          <a:ext cx="237685" cy="2847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/>
        </a:p>
      </dsp:txBody>
      <dsp:txXfrm rot="-5400000">
        <a:off x="518249" y="672288"/>
        <a:ext cx="170824" cy="166380"/>
      </dsp:txXfrm>
    </dsp:sp>
    <dsp:sp modelId="{C21B01DF-FA0C-4742-93C7-B5B25797F709}">
      <dsp:nvSpPr>
        <dsp:cNvPr id="0" name=""/>
        <dsp:cNvSpPr/>
      </dsp:nvSpPr>
      <dsp:spPr>
        <a:xfrm>
          <a:off x="27161" y="949570"/>
          <a:ext cx="1138835" cy="63268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Importing tool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(for contractors)</a:t>
          </a:r>
        </a:p>
      </dsp:txBody>
      <dsp:txXfrm>
        <a:off x="45692" y="968101"/>
        <a:ext cx="1101773" cy="595624"/>
      </dsp:txXfrm>
    </dsp:sp>
    <dsp:sp modelId="{7619AB54-4DAD-4110-A726-89D37D785C08}">
      <dsp:nvSpPr>
        <dsp:cNvPr id="0" name=""/>
        <dsp:cNvSpPr/>
      </dsp:nvSpPr>
      <dsp:spPr>
        <a:xfrm rot="5449748">
          <a:off x="471070" y="1598073"/>
          <a:ext cx="237282" cy="2847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/>
        </a:p>
      </dsp:txBody>
      <dsp:txXfrm rot="-5400000">
        <a:off x="504815" y="1621789"/>
        <a:ext cx="170824" cy="166097"/>
      </dsp:txXfrm>
    </dsp:sp>
    <dsp:sp modelId="{F5E4B103-E8C7-4772-A008-1A7DE511D097}">
      <dsp:nvSpPr>
        <dsp:cNvPr id="0" name=""/>
        <dsp:cNvSpPr/>
      </dsp:nvSpPr>
      <dsp:spPr>
        <a:xfrm>
          <a:off x="13427" y="1898599"/>
          <a:ext cx="1138835" cy="63268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Inspector tool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(CERN inspectors)</a:t>
          </a:r>
        </a:p>
      </dsp:txBody>
      <dsp:txXfrm>
        <a:off x="31958" y="1917130"/>
        <a:ext cx="1101773" cy="595624"/>
      </dsp:txXfrm>
    </dsp:sp>
    <dsp:sp modelId="{1A5CC415-9CA5-4651-8334-3B8F750DA1EB}">
      <dsp:nvSpPr>
        <dsp:cNvPr id="0" name=""/>
        <dsp:cNvSpPr/>
      </dsp:nvSpPr>
      <dsp:spPr>
        <a:xfrm rot="5350252">
          <a:off x="471070" y="2547102"/>
          <a:ext cx="237282" cy="2847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/>
        </a:p>
      </dsp:txBody>
      <dsp:txXfrm rot="-5400000">
        <a:off x="503784" y="2570818"/>
        <a:ext cx="170824" cy="166097"/>
      </dsp:txXfrm>
    </dsp:sp>
    <dsp:sp modelId="{84C40ABD-9B48-4F41-88AA-19C4C9C908A8}">
      <dsp:nvSpPr>
        <dsp:cNvPr id="0" name=""/>
        <dsp:cNvSpPr/>
      </dsp:nvSpPr>
      <dsp:spPr>
        <a:xfrm>
          <a:off x="27161" y="2847628"/>
          <a:ext cx="1138835" cy="63268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Resolver tool</a:t>
          </a:r>
        </a:p>
      </dsp:txBody>
      <dsp:txXfrm>
        <a:off x="45692" y="2866159"/>
        <a:ext cx="1101773" cy="595624"/>
      </dsp:txXfrm>
    </dsp:sp>
    <dsp:sp modelId="{169679E9-6E34-4617-A615-69A8A68B2BDB}">
      <dsp:nvSpPr>
        <dsp:cNvPr id="0" name=""/>
        <dsp:cNvSpPr/>
      </dsp:nvSpPr>
      <dsp:spPr>
        <a:xfrm rot="5400000">
          <a:off x="477950" y="3496132"/>
          <a:ext cx="237257" cy="28470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50" kern="1200"/>
        </a:p>
      </dsp:txBody>
      <dsp:txXfrm rot="-5400000">
        <a:off x="511167" y="3519858"/>
        <a:ext cx="170824" cy="166080"/>
      </dsp:txXfrm>
    </dsp:sp>
    <dsp:sp modelId="{E56BAE71-C5D1-4B1A-902D-1A1E612B2190}">
      <dsp:nvSpPr>
        <dsp:cNvPr id="0" name=""/>
        <dsp:cNvSpPr/>
      </dsp:nvSpPr>
      <dsp:spPr>
        <a:xfrm>
          <a:off x="27161" y="3796658"/>
          <a:ext cx="1138835" cy="63268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Review, statistics &amp; reporting tool</a:t>
          </a:r>
          <a:endParaRPr lang="en-GB" sz="1200" kern="1200" dirty="0"/>
        </a:p>
      </dsp:txBody>
      <dsp:txXfrm>
        <a:off x="45692" y="3815189"/>
        <a:ext cx="1101773" cy="5956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6963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1653474" cy="365125"/>
          </a:xfrm>
        </p:spPr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4768" y="6262302"/>
            <a:ext cx="4572000" cy="365125"/>
          </a:xfrm>
        </p:spPr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1253424" cy="365125"/>
          </a:xfrm>
        </p:spPr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48618" y="6262302"/>
            <a:ext cx="4572000" cy="365125"/>
          </a:xfrm>
        </p:spPr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1596324" cy="365125"/>
          </a:xfrm>
        </p:spPr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758143" y="6262302"/>
            <a:ext cx="4572000" cy="365125"/>
          </a:xfrm>
        </p:spPr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1386774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ESP Review 2023-12-15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9141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WP2 «HSE Branch»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E2A1308-0B49-4E84-835E-50204314D1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Safety</a:t>
            </a:r>
            <a:r>
              <a:rPr lang="fr-CH" dirty="0"/>
              <a:t> Project </a:t>
            </a:r>
            <a:r>
              <a:rPr lang="fr-CH" dirty="0" err="1"/>
              <a:t>Review</a:t>
            </a:r>
            <a:br>
              <a:rPr lang="fr-CH" dirty="0"/>
            </a:br>
            <a:r>
              <a:rPr lang="fr-CH" dirty="0"/>
              <a:t>WP2 «HSE Branch» Report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ABC798E-2958-4621-B274-63DE213A7E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58BCE76-4DC6-4BAA-BF5E-334353543A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45518" y="5967167"/>
            <a:ext cx="4734247" cy="890833"/>
          </a:xfrm>
        </p:spPr>
        <p:txBody>
          <a:bodyPr/>
          <a:lstStyle/>
          <a:p>
            <a:r>
              <a:rPr lang="fr-CH" dirty="0"/>
              <a:t>ESP </a:t>
            </a:r>
            <a:r>
              <a:rPr lang="fr-CH" dirty="0" err="1"/>
              <a:t>Review</a:t>
            </a:r>
            <a:endParaRPr lang="fr-CH" dirty="0"/>
          </a:p>
          <a:p>
            <a:r>
              <a:rPr lang="fr-CH" dirty="0"/>
              <a:t>15</a:t>
            </a:r>
            <a:r>
              <a:rPr lang="fr-CH" baseline="30000" dirty="0"/>
              <a:t>th</a:t>
            </a:r>
            <a:r>
              <a:rPr lang="fr-CH" dirty="0"/>
              <a:t> </a:t>
            </a:r>
            <a:r>
              <a:rPr lang="fr-CH" dirty="0" err="1"/>
              <a:t>December</a:t>
            </a:r>
            <a:r>
              <a:rPr lang="fr-CH" dirty="0"/>
              <a:t>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703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A23BF-AA21-7C2D-B19B-FBE1F9C35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Electrical Safety Inspections &amp; NCs</a:t>
            </a:r>
            <a:br>
              <a:rPr lang="fr-CH" dirty="0"/>
            </a:br>
            <a:r>
              <a:rPr lang="fr-CH" dirty="0"/>
              <a:t>Key </a:t>
            </a:r>
            <a:r>
              <a:rPr lang="fr-CH" dirty="0" err="1"/>
              <a:t>Takeaways</a:t>
            </a:r>
            <a:r>
              <a:rPr lang="fr-CH" dirty="0"/>
              <a:t> – HSETMB 5</a:t>
            </a:r>
            <a:r>
              <a:rPr lang="fr-CH" baseline="30000" dirty="0"/>
              <a:t>th</a:t>
            </a:r>
            <a:r>
              <a:rPr lang="fr-CH" dirty="0"/>
              <a:t> Oct. 2023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CB368-C5E1-383C-6116-756E8E065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/>
              <a:t>Accompanied Inspections are necessary</a:t>
            </a:r>
          </a:p>
          <a:p>
            <a:pPr lvl="1"/>
            <a:r>
              <a:rPr lang="en-GB" dirty="0"/>
              <a:t>Requires joint planning from the beginning</a:t>
            </a:r>
          </a:p>
          <a:p>
            <a:r>
              <a:rPr lang="en-GB" dirty="0"/>
              <a:t>Significant increase of NCs (compared to non acc. Inspections)</a:t>
            </a:r>
          </a:p>
          <a:p>
            <a:r>
              <a:rPr lang="en-GB" dirty="0"/>
              <a:t>Programmes of Work of the stakeholders must be adapted to the reality of the field</a:t>
            </a:r>
          </a:p>
          <a:p>
            <a:pPr lvl="1"/>
            <a:r>
              <a:rPr lang="en-GB" dirty="0"/>
              <a:t>Access refused, power cuts, manpower, analysis of the current needs, supervision</a:t>
            </a:r>
          </a:p>
          <a:p>
            <a:pPr lvl="1"/>
            <a:r>
              <a:rPr lang="en-GB" dirty="0"/>
              <a:t>Good example: on-going inspections of EN-EL </a:t>
            </a:r>
            <a:r>
              <a:rPr lang="en-GB"/>
              <a:t>electrical cabinets</a:t>
            </a:r>
            <a:endParaRPr lang="en-GB" dirty="0"/>
          </a:p>
          <a:p>
            <a:r>
              <a:rPr lang="en-GB" dirty="0"/>
              <a:t>Technical supervision on the field is critical</a:t>
            </a:r>
          </a:p>
          <a:p>
            <a:pPr lvl="1"/>
            <a:r>
              <a:rPr lang="en-GB" dirty="0"/>
              <a:t>At least as important as the material budget</a:t>
            </a:r>
          </a:p>
          <a:p>
            <a:r>
              <a:rPr lang="en-GB" dirty="0"/>
              <a:t>It takes time to fix NCs (and to get confirmation)</a:t>
            </a:r>
          </a:p>
          <a:p>
            <a:r>
              <a:rPr lang="en-GB" dirty="0"/>
              <a:t>Many challenges ahead</a:t>
            </a:r>
          </a:p>
          <a:p>
            <a:pPr lvl="1"/>
            <a:r>
              <a:rPr lang="en-GB" dirty="0"/>
              <a:t>Put </a:t>
            </a:r>
            <a:r>
              <a:rPr lang="en-GB" b="1" dirty="0"/>
              <a:t>SAILOR-ELEC</a:t>
            </a:r>
            <a:r>
              <a:rPr lang="en-GB" dirty="0"/>
              <a:t> into production (esp. «Resolver»)</a:t>
            </a:r>
          </a:p>
          <a:p>
            <a:pPr lvl="1"/>
            <a:r>
              <a:rPr lang="en-GB" dirty="0"/>
              <a:t>Prepare future </a:t>
            </a:r>
            <a:r>
              <a:rPr lang="en-GB" b="1" dirty="0"/>
              <a:t>programmes of work </a:t>
            </a:r>
            <a:r>
              <a:rPr lang="en-GB" dirty="0"/>
              <a:t>(esp. during LS3)</a:t>
            </a:r>
          </a:p>
          <a:p>
            <a:pPr lvl="1"/>
            <a:r>
              <a:rPr lang="en-GB" dirty="0"/>
              <a:t>Involve </a:t>
            </a:r>
            <a:r>
              <a:rPr lang="en-GB" b="1" dirty="0"/>
              <a:t>stakeholders other than SCE &amp; EN-EL</a:t>
            </a:r>
          </a:p>
          <a:p>
            <a:pPr lvl="1"/>
            <a:r>
              <a:rPr lang="en-GB" dirty="0"/>
              <a:t>Develop links with </a:t>
            </a:r>
            <a:r>
              <a:rPr lang="en-GB" b="1" dirty="0"/>
              <a:t>Consolidation programmes</a:t>
            </a:r>
          </a:p>
          <a:p>
            <a:pPr lvl="1"/>
            <a:r>
              <a:rPr lang="en-GB" dirty="0"/>
              <a:t>Adapt </a:t>
            </a:r>
            <a:r>
              <a:rPr lang="en-GB" b="1" dirty="0"/>
              <a:t>periodicity</a:t>
            </a:r>
            <a:r>
              <a:rPr lang="en-GB" dirty="0"/>
              <a:t> of inspections to the lifecycle/reality of the Accelerators and Experiments (=&gt; WP2.1 Rule)</a:t>
            </a:r>
          </a:p>
          <a:p>
            <a:pPr lvl="1"/>
            <a:r>
              <a:rPr lang="en-GB" dirty="0"/>
              <a:t>Establish sustainable, recurrent and funded </a:t>
            </a:r>
            <a:r>
              <a:rPr lang="en-GB" b="1" dirty="0"/>
              <a:t>plans from 2029 </a:t>
            </a:r>
            <a:r>
              <a:rPr lang="en-GB" dirty="0"/>
              <a:t>onwards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37233-2F2F-AB44-85BD-FCE8C3B96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24970-6618-815F-1BD8-1C57272EA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511DD7-6302-2855-ECDB-30A2EA69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</a:p>
        </p:txBody>
      </p:sp>
    </p:spTree>
    <p:extLst>
      <p:ext uri="{BB962C8B-B14F-4D97-AF65-F5344CB8AC3E}">
        <p14:creationId xmlns:p14="http://schemas.microsoft.com/office/powerpoint/2010/main" val="3922282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E14A2FBA-1B34-1BDE-03B4-073457F57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4768" y="6262302"/>
            <a:ext cx="4572000" cy="365125"/>
          </a:xfrm>
        </p:spPr>
        <p:txBody>
          <a:bodyPr/>
          <a:lstStyle/>
          <a:p>
            <a:r>
              <a:rPr lang="en-GB"/>
              <a:t>WP2 «HSE Branch»</a:t>
            </a:r>
            <a:endParaRPr lang="en-GB" dirty="0"/>
          </a:p>
        </p:txBody>
      </p:sp>
      <p:sp>
        <p:nvSpPr>
          <p:cNvPr id="17409" name="Title 1">
            <a:extLst>
              <a:ext uri="{FF2B5EF4-FFF2-40B4-BE49-F238E27FC236}">
                <a16:creationId xmlns:a16="http://schemas.microsoft.com/office/drawing/2014/main" id="{71CF996D-8264-DA40-80B1-706611EBB7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877981"/>
          </a:xfrm>
        </p:spPr>
        <p:txBody>
          <a:bodyPr>
            <a:normAutofit/>
          </a:bodyPr>
          <a:lstStyle/>
          <a:p>
            <a:r>
              <a:rPr lang="en-GB" sz="3200" dirty="0"/>
              <a:t>Electrical Safety Inspections - </a:t>
            </a:r>
            <a:r>
              <a:rPr lang="en-US" sz="3200" dirty="0"/>
              <a:t>SAILOR-ELEC - Status</a:t>
            </a:r>
            <a:endParaRPr lang="en-GB" altLang="en-US" sz="3200" dirty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9268E044-604F-B048-B5E9-0690D22D69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800">
                <a:solidFill>
                  <a:schemeClr val="bg1"/>
                </a:solidFill>
              </a:rPr>
              <a:t>ESP Review 2023-12-15</a:t>
            </a:r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AFE0062D-8D59-5A2D-9BC4-6E928827F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361" y="6278898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EE8F7597-5C90-7D6F-0488-71AACA4776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650801"/>
              </p:ext>
            </p:extLst>
          </p:nvPr>
        </p:nvGraphicFramePr>
        <p:xfrm>
          <a:off x="499993" y="1103584"/>
          <a:ext cx="11261084" cy="49042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6088">
                  <a:extLst>
                    <a:ext uri="{9D8B030D-6E8A-4147-A177-3AD203B41FA5}">
                      <a16:colId xmlns:a16="http://schemas.microsoft.com/office/drawing/2014/main" val="2148412569"/>
                    </a:ext>
                  </a:extLst>
                </a:gridCol>
                <a:gridCol w="2112380">
                  <a:extLst>
                    <a:ext uri="{9D8B030D-6E8A-4147-A177-3AD203B41FA5}">
                      <a16:colId xmlns:a16="http://schemas.microsoft.com/office/drawing/2014/main" val="992832484"/>
                    </a:ext>
                  </a:extLst>
                </a:gridCol>
                <a:gridCol w="5712106">
                  <a:extLst>
                    <a:ext uri="{9D8B030D-6E8A-4147-A177-3AD203B41FA5}">
                      <a16:colId xmlns:a16="http://schemas.microsoft.com/office/drawing/2014/main" val="2565182661"/>
                    </a:ext>
                  </a:extLst>
                </a:gridCol>
                <a:gridCol w="1870510">
                  <a:extLst>
                    <a:ext uri="{9D8B030D-6E8A-4147-A177-3AD203B41FA5}">
                      <a16:colId xmlns:a16="http://schemas.microsoft.com/office/drawing/2014/main" val="3807718270"/>
                    </a:ext>
                  </a:extLst>
                </a:gridCol>
              </a:tblGrid>
              <a:tr h="4367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SAILOR Tool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Users by role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Core functionality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State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269597"/>
                  </a:ext>
                </a:extLst>
              </a:tr>
              <a:tr h="812310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CERN Inspector manager, Project managers PM, Electrical installation owners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Contractors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Planning of inspections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Agenda</a:t>
                      </a:r>
                      <a:r>
                        <a:rPr lang="en-GB" sz="1100" dirty="0"/>
                        <a:t> of inspections.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Sending the invitations to participants.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Technical specification completed.</a:t>
                      </a:r>
                    </a:p>
                    <a:p>
                      <a:r>
                        <a:rPr lang="en-US" sz="900" dirty="0"/>
                        <a:t>To be developed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168270"/>
                  </a:ext>
                </a:extLst>
              </a:tr>
              <a:tr h="89794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Contractors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CERN inspectors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Uploading inspection reports and non-conformities by contractors.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Automatic verification of coherence (ex. buildings, installations, etc.)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Review and validation of inspection reports by CERN inspectors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B050"/>
                          </a:solidFill>
                        </a:rPr>
                        <a:t>In production since</a:t>
                      </a:r>
                    </a:p>
                    <a:p>
                      <a:r>
                        <a:rPr lang="en-US" sz="900" dirty="0">
                          <a:solidFill>
                            <a:srgbClr val="00B050"/>
                          </a:solidFill>
                        </a:rPr>
                        <a:t>7</a:t>
                      </a:r>
                      <a:r>
                        <a:rPr lang="en-US" sz="900" baseline="30000" dirty="0">
                          <a:solidFill>
                            <a:srgbClr val="00B050"/>
                          </a:solidFill>
                        </a:rPr>
                        <a:t>th</a:t>
                      </a:r>
                      <a:r>
                        <a:rPr lang="en-US" sz="900" dirty="0">
                          <a:solidFill>
                            <a:srgbClr val="00B050"/>
                          </a:solidFill>
                        </a:rPr>
                        <a:t> Dec. 2023</a:t>
                      </a:r>
                      <a:endParaRPr lang="en-GB" sz="900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345710"/>
                  </a:ext>
                </a:extLst>
              </a:tr>
              <a:tr h="897945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CERN inspectors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Writing of inspection reports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dirty="0"/>
                        <a:t>Inspections and Non-conformities database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Automatic upload of inspection reports to EDMS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Notification to installation owners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/>
                        <a:t>Launches non-conformities resolutions: SAILOR-Resolver, </a:t>
                      </a:r>
                      <a:r>
                        <a:rPr lang="en-US" sz="1100" dirty="0" err="1"/>
                        <a:t>InforEAM</a:t>
                      </a:r>
                      <a:r>
                        <a:rPr lang="en-US" sz="1100" dirty="0"/>
                        <a:t> or ServiceNow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B050"/>
                          </a:solidFill>
                        </a:rPr>
                        <a:t>Development completed. </a:t>
                      </a:r>
                    </a:p>
                    <a:p>
                      <a:r>
                        <a:rPr lang="en-US" sz="900" u="sng" dirty="0">
                          <a:solidFill>
                            <a:srgbClr val="00B050"/>
                          </a:solidFill>
                        </a:rPr>
                        <a:t>Goes to  production this week</a:t>
                      </a:r>
                      <a:endParaRPr lang="en-GB" sz="900" u="sng" dirty="0">
                        <a:solidFill>
                          <a:srgbClr val="00B050"/>
                        </a:solidFill>
                      </a:endParaRPr>
                    </a:p>
                    <a:p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091032"/>
                  </a:ext>
                </a:extLst>
              </a:tr>
              <a:tr h="897945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Electrical installation owners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Safety officers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Follow-up and traceability of non-conformities resolution: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SAILOR-Resolver: traceability of actions to remove the non-conformities.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Monitoring the advancement of work-orders/non-conformities in </a:t>
                      </a:r>
                      <a:r>
                        <a:rPr lang="en-US" sz="1100" dirty="0" err="1"/>
                        <a:t>InforEAM</a:t>
                      </a:r>
                      <a:endParaRPr lang="en-US" sz="1100" dirty="0"/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Monitoring the advancement of tickets/non-conformities in ServiceNow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Alternative tool or complement to </a:t>
                      </a:r>
                      <a:r>
                        <a:rPr lang="en-GB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InforEAM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9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Development completed.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Preparing pilot test with EN-EL.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Discussions with SCE and SY.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SY might also use the inspector tool for </a:t>
                      </a:r>
                      <a:r>
                        <a:rPr lang="en-GB" sz="9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the follow-up of their own inspections (of their equipment)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011643"/>
                  </a:ext>
                </a:extLst>
              </a:tr>
              <a:tr h="89794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HSE (involved personnel)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Safety Officers (concerned)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Installation owners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Visualizes all electrical inspections and non-conformities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/>
                        <a:t>Search and statistics by several criteria</a:t>
                      </a:r>
                    </a:p>
                    <a:p>
                      <a:pPr marL="0" indent="0" algn="r">
                        <a:buFont typeface="Arial" panose="020B0604020202020204" pitchFamily="34" charset="0"/>
                        <a:buNone/>
                      </a:pPr>
                      <a:r>
                        <a:rPr lang="en-US" sz="1100" i="1" dirty="0"/>
                        <a:t>Criteria ex.: time period, status, location, department, type NC, severity, etc.</a:t>
                      </a:r>
                      <a:endParaRPr lang="en-GB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u="none" dirty="0">
                          <a:solidFill>
                            <a:srgbClr val="00B050"/>
                          </a:solidFill>
                        </a:rPr>
                        <a:t>In test phase.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335413"/>
                  </a:ext>
                </a:extLst>
              </a:tr>
            </a:tbl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3003B81-2E50-DBB1-4340-C7661784C5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0856400"/>
              </p:ext>
            </p:extLst>
          </p:nvPr>
        </p:nvGraphicFramePr>
        <p:xfrm>
          <a:off x="716665" y="1588702"/>
          <a:ext cx="1193158" cy="4429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3309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BA054-9FBA-96A1-150E-DBC3A1953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A0E09-EA2A-CFE2-B688-2AA7112DF5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WP2.1 Rules</a:t>
            </a:r>
          </a:p>
          <a:p>
            <a:pPr lvl="1"/>
            <a:r>
              <a:rPr lang="en-US" dirty="0"/>
              <a:t>Electrical Safety Rules Concept covers the main strategic points and general principles of the future SR-EL cluster</a:t>
            </a:r>
          </a:p>
          <a:p>
            <a:pPr lvl="1"/>
            <a:r>
              <a:rPr lang="en-GB" dirty="0"/>
              <a:t>Choices considered possible implementation challenges, lessons learnt and input from previous WGs</a:t>
            </a:r>
          </a:p>
          <a:p>
            <a:pPr lvl="1"/>
            <a:r>
              <a:rPr lang="en-GB" dirty="0"/>
              <a:t>Time for detailed exchanges with stakeholders!</a:t>
            </a:r>
          </a:p>
          <a:p>
            <a:pPr lvl="2"/>
            <a:r>
              <a:rPr lang="en-GB" dirty="0"/>
              <a:t>ESP contributors (esp. WP3 &amp; WP4) will be instrumental</a:t>
            </a:r>
          </a:p>
          <a:p>
            <a:pPr lvl="2"/>
            <a:r>
              <a:rPr lang="en-GB" dirty="0"/>
              <a:t>RCS already involved and this will continue</a:t>
            </a:r>
          </a:p>
          <a:p>
            <a:pPr lvl="2"/>
            <a:r>
              <a:rPr lang="en-GB" dirty="0"/>
              <a:t>SCE will be informed (contribution welcome)</a:t>
            </a:r>
          </a:p>
          <a:p>
            <a:r>
              <a:rPr lang="en-GB" dirty="0"/>
              <a:t>WP 2.2 Certification &amp; WP 2.3 Qualification </a:t>
            </a:r>
          </a:p>
          <a:p>
            <a:pPr lvl="1"/>
            <a:r>
              <a:rPr lang="en-GB" dirty="0"/>
              <a:t>General principles proposed in the Concept above</a:t>
            </a:r>
          </a:p>
          <a:p>
            <a:pPr lvl="1"/>
            <a:r>
              <a:rPr lang="en-GB" dirty="0"/>
              <a:t>Detailed input to be collected in the coming months</a:t>
            </a:r>
          </a:p>
          <a:p>
            <a:r>
              <a:rPr lang="en-GB" dirty="0"/>
              <a:t>WP 2.4 Electrical inspections and non-conformities</a:t>
            </a:r>
          </a:p>
          <a:p>
            <a:pPr lvl="1"/>
            <a:r>
              <a:rPr lang="en-GB" dirty="0"/>
              <a:t>Good progress (ELECNCSOL project)</a:t>
            </a:r>
          </a:p>
          <a:p>
            <a:pPr lvl="1"/>
            <a:r>
              <a:rPr lang="en-GB" dirty="0"/>
              <a:t>Long-term effort with identified challenges ahead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BB4E9-D8C3-7764-ADB2-565223AA7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E4AA5-15A6-B086-8805-D2FC553C9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82274-24B4-A5D8-47C9-A9F6CC772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050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950AA4C-35E3-E35B-AEF2-9F90DE33E2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Questions?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1C22480F-E590-82BE-E89C-039F59C9EE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619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014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D228ED3-6D0B-DD2F-45C7-60D17CBF8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r-CH" dirty="0"/>
              <a:t>ESP – WP2 «HSE Branch» structure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A2480E-F14B-C139-C1C3-5702B50642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1653474" cy="365125"/>
          </a:xfrm>
        </p:spPr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AA64AD-D1B7-7655-6E65-1DA618133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4768" y="6262302"/>
            <a:ext cx="4572000" cy="365125"/>
          </a:xfrm>
        </p:spPr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7F9FE8-4E61-B6E0-0FCA-B084CB80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361" y="6278898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2</a:t>
            </a:fld>
            <a:endParaRPr lang="en-GB"/>
          </a:p>
        </p:txBody>
      </p:sp>
      <p:graphicFrame>
        <p:nvGraphicFramePr>
          <p:cNvPr id="14" name="Content Placeholder 6">
            <a:extLst>
              <a:ext uri="{FF2B5EF4-FFF2-40B4-BE49-F238E27FC236}">
                <a16:creationId xmlns:a16="http://schemas.microsoft.com/office/drawing/2014/main" id="{69A1677A-7365-E8BA-6D49-71F2700DF0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4135379"/>
              </p:ext>
            </p:extLst>
          </p:nvPr>
        </p:nvGraphicFramePr>
        <p:xfrm>
          <a:off x="838200" y="1359460"/>
          <a:ext cx="10515600" cy="2369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335EBFAC-9B03-3ACC-3C34-BCA03738E726}"/>
              </a:ext>
            </a:extLst>
          </p:cNvPr>
          <p:cNvSpPr txBox="1"/>
          <p:nvPr/>
        </p:nvSpPr>
        <p:spPr>
          <a:xfrm>
            <a:off x="1264022" y="3832787"/>
            <a:ext cx="24103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Concept (referential, cluster outline, principles)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Definition of electrical safety roles in the CERN context, incl. interfaces with existing roles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Rules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Templates/check-lists (e.g. intervention procedures)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642359-B234-676C-DC7B-28DD3A839040}"/>
              </a:ext>
            </a:extLst>
          </p:cNvPr>
          <p:cNvSpPr txBox="1"/>
          <p:nvPr/>
        </p:nvSpPr>
        <p:spPr>
          <a:xfrm>
            <a:off x="8471647" y="3832787"/>
            <a:ext cx="26894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ELECNCSOL up to 2029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SAILOR-ELEC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Dept Coordinators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Dept Programs of Work (incl. 100% of new installations inspected)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Frequency and “protocol” to be adapted to the lifecycle of the installations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FBF8EA-8545-5E80-20DE-D470058554DA}"/>
              </a:ext>
            </a:extLst>
          </p:cNvPr>
          <p:cNvSpPr txBox="1"/>
          <p:nvPr/>
        </p:nvSpPr>
        <p:spPr>
          <a:xfrm>
            <a:off x="6189556" y="3832787"/>
            <a:ext cx="20938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Classification of machines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Identification of CERN specific needs (</a:t>
            </a:r>
            <a:r>
              <a:rPr lang="en-GB" sz="1400" dirty="0" err="1"/>
              <a:t>w.r.t</a:t>
            </a:r>
            <a:r>
              <a:rPr lang="en-GB" sz="1400" dirty="0"/>
              <a:t> facilities/ personnel status)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Specification of trainings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Development of trainings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906A09-70B3-5B24-01F1-2207B4895A68}"/>
              </a:ext>
            </a:extLst>
          </p:cNvPr>
          <p:cNvSpPr txBox="1"/>
          <p:nvPr/>
        </p:nvSpPr>
        <p:spPr>
          <a:xfrm>
            <a:off x="3862642" y="3832787"/>
            <a:ext cx="23269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Framework for consultancy to support CE certification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Approval Process to justify non-CE certifiable installations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Technical guidelines (minimum requirements) for non-CE certifiable installations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58FEDD-895D-D16C-6B6F-77E75C17155E}"/>
              </a:ext>
            </a:extLst>
          </p:cNvPr>
          <p:cNvSpPr txBox="1"/>
          <p:nvPr/>
        </p:nvSpPr>
        <p:spPr>
          <a:xfrm>
            <a:off x="7119605" y="1495299"/>
            <a:ext cx="123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~2-3 FTE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831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1C7A3-F3CB-6EC3-31EC-15BA6DB25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Workshop on electrical safety rules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7EF5011-41B5-0764-9493-550FF1AC53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442" y="1825625"/>
            <a:ext cx="4832872" cy="4196234"/>
          </a:xfrm>
        </p:spPr>
        <p:txBody>
          <a:bodyPr>
            <a:normAutofit fontScale="92500" lnSpcReduction="10000"/>
          </a:bodyPr>
          <a:lstStyle/>
          <a:p>
            <a:r>
              <a:rPr lang="en-GB"/>
              <a:t>14</a:t>
            </a:r>
            <a:r>
              <a:rPr lang="en-GB" baseline="30000"/>
              <a:t>th</a:t>
            </a:r>
            <a:r>
              <a:rPr lang="en-GB"/>
              <a:t> June</a:t>
            </a:r>
          </a:p>
          <a:p>
            <a:r>
              <a:rPr lang="en-GB"/>
              <a:t>HSE, ATS and RCS participants</a:t>
            </a:r>
          </a:p>
          <a:p>
            <a:r>
              <a:rPr lang="en-GB"/>
              <a:t>Very intense and fruitful exchanges</a:t>
            </a:r>
          </a:p>
          <a:p>
            <a:r>
              <a:rPr lang="en-GB"/>
              <a:t>Valuable “material” to start drafting the concept of SR-EL cluster</a:t>
            </a:r>
          </a:p>
          <a:p>
            <a:r>
              <a:rPr lang="en-GB"/>
              <a:t>Objective: concept ready for approval end-2023</a:t>
            </a:r>
            <a:endParaRPr lang="en-GB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BF6287F-B47A-1AD3-CD15-EA9D2EFDF96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057" y="1561387"/>
            <a:ext cx="6654990" cy="432778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CD0D6-A971-2D93-DDE7-2389690593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7350" y="6262302"/>
            <a:ext cx="1698213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ESP Review 2023-12-15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435AF4-3947-60DF-CF71-41FE55689C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353799" y="6262302"/>
            <a:ext cx="500593" cy="365125"/>
          </a:xfrm>
        </p:spPr>
        <p:txBody>
          <a:bodyPr/>
          <a:lstStyle/>
          <a:p>
            <a:pPr>
              <a:defRPr/>
            </a:pPr>
            <a:fld id="{A8B3BC24-7753-8F49-A3E2-8DB3A0054508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2F40B5-A1C4-10B8-AA7F-52C89A07B8E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076700" y="6278898"/>
            <a:ext cx="3744036" cy="331932"/>
          </a:xfrm>
        </p:spPr>
        <p:txBody>
          <a:bodyPr/>
          <a:lstStyle/>
          <a:p>
            <a:pPr algn="ctr">
              <a:defRPr/>
            </a:pPr>
            <a:r>
              <a:rPr lang="en-GB"/>
              <a:t>WP2 «HSE Branch»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3974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D228ED3-6D0B-DD2F-45C7-60D17CBF8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Safety</a:t>
            </a:r>
            <a:r>
              <a:rPr lang="fr-CH" dirty="0"/>
              <a:t> Rules Concept </a:t>
            </a:r>
            <a:r>
              <a:rPr lang="fr-CH" dirty="0" err="1"/>
              <a:t>Proposal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7F1E093-397B-E494-CE86-91BFB6767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26745" cy="418529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Presented to the HSE Technical Management Board Thursday 7th Dec.</a:t>
            </a:r>
          </a:p>
          <a:p>
            <a:r>
              <a:rPr lang="en-GB" dirty="0"/>
              <a:t>Key Points</a:t>
            </a:r>
          </a:p>
          <a:p>
            <a:pPr lvl="1"/>
            <a:r>
              <a:rPr lang="en-GB" dirty="0"/>
              <a:t>Objective of the ‘Concept’</a:t>
            </a:r>
          </a:p>
          <a:p>
            <a:pPr lvl="1"/>
            <a:r>
              <a:rPr lang="en-GB" dirty="0"/>
              <a:t>Cluster</a:t>
            </a:r>
          </a:p>
          <a:p>
            <a:pPr lvl="1"/>
            <a:r>
              <a:rPr lang="en-GB" dirty="0"/>
              <a:t>Key definitions (e.g. equipment, network)</a:t>
            </a:r>
          </a:p>
          <a:p>
            <a:pPr lvl="1"/>
            <a:r>
              <a:rPr lang="en-GB" dirty="0"/>
              <a:t>Electrical Safety objectives</a:t>
            </a:r>
          </a:p>
          <a:p>
            <a:pPr lvl="1"/>
            <a:r>
              <a:rPr lang="en-GB" dirty="0"/>
              <a:t>Roles &amp; Responsibilities </a:t>
            </a:r>
            <a:r>
              <a:rPr lang="en-GB" u="sng" dirty="0"/>
              <a:t>@CERN</a:t>
            </a:r>
          </a:p>
          <a:p>
            <a:pPr lvl="1"/>
            <a:r>
              <a:rPr lang="en-GB" dirty="0"/>
              <a:t>Personnel Accreditation / Certification (“</a:t>
            </a:r>
            <a:r>
              <a:rPr lang="en-GB" dirty="0" err="1"/>
              <a:t>Habilitation</a:t>
            </a:r>
            <a:r>
              <a:rPr lang="en-GB" dirty="0"/>
              <a:t>”) </a:t>
            </a:r>
            <a:r>
              <a:rPr lang="en-GB" u="sng" dirty="0"/>
              <a:t>@CERN</a:t>
            </a:r>
          </a:p>
          <a:p>
            <a:pPr lvl="1"/>
            <a:r>
              <a:rPr lang="en-GB" dirty="0"/>
              <a:t>Design/manufacture of equipment/network </a:t>
            </a:r>
            <a:r>
              <a:rPr lang="en-GB" u="sng" dirty="0"/>
              <a:t>@CERN</a:t>
            </a:r>
          </a:p>
          <a:p>
            <a:pPr lvl="1"/>
            <a:r>
              <a:rPr lang="en-GB" dirty="0"/>
              <a:t>Electrical &amp; Non-Electrical works (in the vicinity of elec. installations) </a:t>
            </a:r>
            <a:r>
              <a:rPr lang="en-GB" u="sng" dirty="0"/>
              <a:t>@CERN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A2480E-F14B-C139-C1C3-5702B50642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1653474" cy="365125"/>
          </a:xfrm>
        </p:spPr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AA64AD-D1B7-7655-6E65-1DA618133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4768" y="6262302"/>
            <a:ext cx="4572000" cy="365125"/>
          </a:xfrm>
        </p:spPr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7F9FE8-4E61-B6E0-0FCA-B084CB80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361" y="6278898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EB67FF-6B27-DF27-8AB2-6EF120476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6151" y="2207491"/>
            <a:ext cx="4588141" cy="258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8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B8797-381D-C95D-6454-7295A2FFF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 of the ‘Concept’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6A092-070C-F32E-5EBF-DE8F0820F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240949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Define the ‘General principles’ of the rule’s cluster</a:t>
            </a:r>
          </a:p>
          <a:p>
            <a:r>
              <a:rPr lang="en-US" dirty="0"/>
              <a:t>Cover the strategic points and </a:t>
            </a:r>
            <a:r>
              <a:rPr lang="en-US" u="sng" dirty="0"/>
              <a:t>main</a:t>
            </a:r>
            <a:r>
              <a:rPr lang="en-US" dirty="0"/>
              <a:t> technical considerations</a:t>
            </a:r>
          </a:p>
          <a:p>
            <a:r>
              <a:rPr lang="en-US" dirty="0"/>
              <a:t>Shall cover the needs of all CERN sectors / Departments </a:t>
            </a:r>
          </a:p>
          <a:p>
            <a:r>
              <a:rPr lang="en-US" dirty="0"/>
              <a:t>Foresee implementation challenges</a:t>
            </a:r>
          </a:p>
          <a:p>
            <a:r>
              <a:rPr lang="en-US" dirty="0"/>
              <a:t>Basis for the writing of the rules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32B9F-FFD3-B9EC-AEE5-D15A635C7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F4BB71-D3AF-0DEA-88AC-97188E64B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EE1F0-B51B-448C-24FC-E355BCC74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 dirty="0"/>
          </a:p>
        </p:txBody>
      </p:sp>
      <p:pic>
        <p:nvPicPr>
          <p:cNvPr id="1026" name="Picture 2" descr="Electrical Hazard Safety Signs - from Key Signs UK">
            <a:extLst>
              <a:ext uri="{FF2B5EF4-FFF2-40B4-BE49-F238E27FC236}">
                <a16:creationId xmlns:a16="http://schemas.microsoft.com/office/drawing/2014/main" id="{CCC7D926-649B-C49A-E285-363C5A3876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6" t="8553" r="5464" b="7598"/>
          <a:stretch/>
        </p:blipFill>
        <p:spPr bwMode="auto">
          <a:xfrm>
            <a:off x="10413332" y="230187"/>
            <a:ext cx="1221205" cy="114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D7FB0E-4E34-32A1-1D6D-B3C49E511BE8}"/>
              </a:ext>
            </a:extLst>
          </p:cNvPr>
          <p:cNvSpPr txBox="1"/>
          <p:nvPr/>
        </p:nvSpPr>
        <p:spPr>
          <a:xfrm>
            <a:off x="8325852" y="4594843"/>
            <a:ext cx="359935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Revision of Electrical Safety Rules.</a:t>
            </a:r>
          </a:p>
          <a:p>
            <a:r>
              <a:rPr lang="en-US" sz="2400" dirty="0"/>
              <a:t>Replaced by a ‘cluster’</a:t>
            </a:r>
            <a:endParaRPr lang="en-GB" sz="2400" dirty="0"/>
          </a:p>
        </p:txBody>
      </p:sp>
      <p:pic>
        <p:nvPicPr>
          <p:cNvPr id="9" name="Picture 2" descr="Image result for today icon">
            <a:extLst>
              <a:ext uri="{FF2B5EF4-FFF2-40B4-BE49-F238E27FC236}">
                <a16:creationId xmlns:a16="http://schemas.microsoft.com/office/drawing/2014/main" id="{001A7A85-50FE-3CDF-7FA4-1C85207B1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97" y="4904740"/>
            <a:ext cx="532214" cy="57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78513C1-A12E-EF76-7B77-65DD280EBC08}"/>
              </a:ext>
            </a:extLst>
          </p:cNvPr>
          <p:cNvSpPr/>
          <p:nvPr/>
        </p:nvSpPr>
        <p:spPr>
          <a:xfrm>
            <a:off x="987987" y="4983155"/>
            <a:ext cx="4916731" cy="885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0055A0"/>
                </a:solidFill>
              </a:rPr>
              <a:t>Safety Code C1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rgbClr val="0055A0"/>
                </a:solidFill>
              </a:rPr>
              <a:t>IS 24, IS 5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C373FB-408E-448B-8116-CB2078A40039}"/>
              </a:ext>
            </a:extLst>
          </p:cNvPr>
          <p:cNvSpPr/>
          <p:nvPr/>
        </p:nvSpPr>
        <p:spPr>
          <a:xfrm>
            <a:off x="2671383" y="5483987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x-none" dirty="0"/>
              <a:t>Issued in </a:t>
            </a:r>
            <a:r>
              <a:rPr lang="en-GB" altLang="x-none" b="1" dirty="0"/>
              <a:t>1990</a:t>
            </a:r>
            <a:r>
              <a:rPr lang="en-GB" altLang="x-none" dirty="0"/>
              <a:t> </a:t>
            </a:r>
            <a:endParaRPr lang="en-GB" dirty="0"/>
          </a:p>
        </p:txBody>
      </p:sp>
      <p:sp>
        <p:nvSpPr>
          <p:cNvPr id="12" name="Notched Right Arrow 10">
            <a:extLst>
              <a:ext uri="{FF2B5EF4-FFF2-40B4-BE49-F238E27FC236}">
                <a16:creationId xmlns:a16="http://schemas.microsoft.com/office/drawing/2014/main" id="{B9004EC6-E6A3-7251-88AC-7CA30C708096}"/>
              </a:ext>
            </a:extLst>
          </p:cNvPr>
          <p:cNvSpPr/>
          <p:nvPr/>
        </p:nvSpPr>
        <p:spPr>
          <a:xfrm>
            <a:off x="4853788" y="4871839"/>
            <a:ext cx="2579746" cy="55400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8" descr="Image result for improvement icon">
            <a:extLst>
              <a:ext uri="{FF2B5EF4-FFF2-40B4-BE49-F238E27FC236}">
                <a16:creationId xmlns:a16="http://schemas.microsoft.com/office/drawing/2014/main" id="{DF99259A-FF41-ACE3-DB37-D3F6F417C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063" y="4329901"/>
            <a:ext cx="624954" cy="624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8A652D-FD80-E503-5561-229524EDD056}"/>
              </a:ext>
            </a:extLst>
          </p:cNvPr>
          <p:cNvSpPr txBox="1"/>
          <p:nvPr/>
        </p:nvSpPr>
        <p:spPr>
          <a:xfrm>
            <a:off x="4609556" y="5425840"/>
            <a:ext cx="3162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x-none" i="1" dirty="0">
                <a:solidFill>
                  <a:schemeClr val="accent1"/>
                </a:solidFill>
              </a:rPr>
              <a:t>+30 years of lessons learnt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C0A825-4A43-99F2-8588-8F32EE9B854B}"/>
              </a:ext>
            </a:extLst>
          </p:cNvPr>
          <p:cNvSpPr txBox="1"/>
          <p:nvPr/>
        </p:nvSpPr>
        <p:spPr>
          <a:xfrm>
            <a:off x="9910585" y="15985"/>
            <a:ext cx="22352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Courtesy A. Henriques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68951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ACA74-5B4B-D842-F049-FB0756113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Safety</a:t>
            </a:r>
            <a:r>
              <a:rPr lang="fr-CH" dirty="0"/>
              <a:t> Rules Concept </a:t>
            </a:r>
            <a:r>
              <a:rPr lang="fr-CH" dirty="0" err="1"/>
              <a:t>Proposal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B7898-01B2-69F9-8B92-E5442668A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3A0F5-9987-3A2A-F721-6C4512ADE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FD3B8-DF62-C8EE-E347-A775FA4B3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D5B62F-FA2C-576A-0B16-A0B435FD21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1967" y="1366403"/>
            <a:ext cx="6096528" cy="3429297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959147-2F02-F56D-C8DC-E62E5F7E1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099" y="1875402"/>
            <a:ext cx="6096528" cy="3429297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C086AB-B76A-BAE5-1F64-7623D1D474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892" y="2411372"/>
            <a:ext cx="6096528" cy="3429297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F06F1D-309B-F142-33A5-DC9A990017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0121" y="1345079"/>
            <a:ext cx="6096528" cy="3429297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88FFA0-6593-877D-00C4-5C170703E8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2198" y="1817968"/>
            <a:ext cx="6096528" cy="3429297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92A5D43-6C0D-2804-BE1F-86C0DBDEAF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7515" y="2308632"/>
            <a:ext cx="6096528" cy="3429297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093FA8-A218-F566-31F4-9F51E47A1A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2548" y="2802152"/>
            <a:ext cx="6096528" cy="3429297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06307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D228ED3-6D0B-DD2F-45C7-60D17CBF8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Safety</a:t>
            </a:r>
            <a:r>
              <a:rPr lang="fr-CH" dirty="0"/>
              <a:t> Rules Concept - Schedule</a:t>
            </a:r>
            <a:endParaRPr lang="en-GB" dirty="0"/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7BD22184-C73D-5684-CAAE-F46C666AE3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1974047"/>
              </p:ext>
            </p:extLst>
          </p:nvPr>
        </p:nvGraphicFramePr>
        <p:xfrm>
          <a:off x="200968" y="1446963"/>
          <a:ext cx="11857054" cy="4432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914">
                  <a:extLst>
                    <a:ext uri="{9D8B030D-6E8A-4147-A177-3AD203B41FA5}">
                      <a16:colId xmlns:a16="http://schemas.microsoft.com/office/drawing/2014/main" val="4136393045"/>
                    </a:ext>
                  </a:extLst>
                </a:gridCol>
                <a:gridCol w="1077914">
                  <a:extLst>
                    <a:ext uri="{9D8B030D-6E8A-4147-A177-3AD203B41FA5}">
                      <a16:colId xmlns:a16="http://schemas.microsoft.com/office/drawing/2014/main" val="3573278348"/>
                    </a:ext>
                  </a:extLst>
                </a:gridCol>
                <a:gridCol w="1077914">
                  <a:extLst>
                    <a:ext uri="{9D8B030D-6E8A-4147-A177-3AD203B41FA5}">
                      <a16:colId xmlns:a16="http://schemas.microsoft.com/office/drawing/2014/main" val="4227218052"/>
                    </a:ext>
                  </a:extLst>
                </a:gridCol>
                <a:gridCol w="1077914">
                  <a:extLst>
                    <a:ext uri="{9D8B030D-6E8A-4147-A177-3AD203B41FA5}">
                      <a16:colId xmlns:a16="http://schemas.microsoft.com/office/drawing/2014/main" val="663240671"/>
                    </a:ext>
                  </a:extLst>
                </a:gridCol>
                <a:gridCol w="1077914">
                  <a:extLst>
                    <a:ext uri="{9D8B030D-6E8A-4147-A177-3AD203B41FA5}">
                      <a16:colId xmlns:a16="http://schemas.microsoft.com/office/drawing/2014/main" val="4175074161"/>
                    </a:ext>
                  </a:extLst>
                </a:gridCol>
                <a:gridCol w="1077914">
                  <a:extLst>
                    <a:ext uri="{9D8B030D-6E8A-4147-A177-3AD203B41FA5}">
                      <a16:colId xmlns:a16="http://schemas.microsoft.com/office/drawing/2014/main" val="1778885731"/>
                    </a:ext>
                  </a:extLst>
                </a:gridCol>
                <a:gridCol w="1077914">
                  <a:extLst>
                    <a:ext uri="{9D8B030D-6E8A-4147-A177-3AD203B41FA5}">
                      <a16:colId xmlns:a16="http://schemas.microsoft.com/office/drawing/2014/main" val="4173568788"/>
                    </a:ext>
                  </a:extLst>
                </a:gridCol>
                <a:gridCol w="1077914">
                  <a:extLst>
                    <a:ext uri="{9D8B030D-6E8A-4147-A177-3AD203B41FA5}">
                      <a16:colId xmlns:a16="http://schemas.microsoft.com/office/drawing/2014/main" val="1829831446"/>
                    </a:ext>
                  </a:extLst>
                </a:gridCol>
                <a:gridCol w="1077914">
                  <a:extLst>
                    <a:ext uri="{9D8B030D-6E8A-4147-A177-3AD203B41FA5}">
                      <a16:colId xmlns:a16="http://schemas.microsoft.com/office/drawing/2014/main" val="2414299534"/>
                    </a:ext>
                  </a:extLst>
                </a:gridCol>
                <a:gridCol w="1077914">
                  <a:extLst>
                    <a:ext uri="{9D8B030D-6E8A-4147-A177-3AD203B41FA5}">
                      <a16:colId xmlns:a16="http://schemas.microsoft.com/office/drawing/2014/main" val="2236039035"/>
                    </a:ext>
                  </a:extLst>
                </a:gridCol>
                <a:gridCol w="1077914">
                  <a:extLst>
                    <a:ext uri="{9D8B030D-6E8A-4147-A177-3AD203B41FA5}">
                      <a16:colId xmlns:a16="http://schemas.microsoft.com/office/drawing/2014/main" val="655924873"/>
                    </a:ext>
                  </a:extLst>
                </a:gridCol>
              </a:tblGrid>
              <a:tr h="405481">
                <a:tc gridSpan="3">
                  <a:txBody>
                    <a:bodyPr/>
                    <a:lstStyle/>
                    <a:p>
                      <a:pPr algn="ctr"/>
                      <a:r>
                        <a:rPr lang="fr-CH" dirty="0"/>
                        <a:t>2023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CH" dirty="0"/>
                        <a:t>2024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CH" dirty="0"/>
                        <a:t>2025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946248"/>
                  </a:ext>
                </a:extLst>
              </a:tr>
              <a:tr h="405481"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Q2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Q2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Q2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Q4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9555139"/>
                  </a:ext>
                </a:extLst>
              </a:tr>
              <a:tr h="36213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199868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A2480E-F14B-C139-C1C3-5702B5064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AA64AD-D1B7-7655-6E65-1DA618133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7F9FE8-4E61-B6E0-0FCA-B084CB80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11534D-0926-71D8-99EB-A31ACCC5C775}"/>
              </a:ext>
            </a:extLst>
          </p:cNvPr>
          <p:cNvSpPr/>
          <p:nvPr/>
        </p:nvSpPr>
        <p:spPr>
          <a:xfrm>
            <a:off x="3463609" y="3536051"/>
            <a:ext cx="2088000" cy="60171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100" b="1" dirty="0"/>
              <a:t>Concept </a:t>
            </a:r>
            <a:r>
              <a:rPr lang="fr-CH" sz="1100" b="1" dirty="0" err="1"/>
              <a:t>Approval</a:t>
            </a:r>
            <a:endParaRPr lang="fr-CH" sz="1100" b="1" dirty="0"/>
          </a:p>
          <a:p>
            <a:r>
              <a:rPr lang="fr-CH" sz="1100" b="1" dirty="0"/>
              <a:t>Convergence </a:t>
            </a:r>
            <a:r>
              <a:rPr lang="fr-CH" sz="1100" b="1" dirty="0" err="1"/>
              <a:t>with</a:t>
            </a:r>
            <a:r>
              <a:rPr lang="fr-CH" sz="1100" b="1" dirty="0"/>
              <a:t> stakeholders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833A76-60FB-5629-453B-4431FB83617F}"/>
              </a:ext>
            </a:extLst>
          </p:cNvPr>
          <p:cNvSpPr/>
          <p:nvPr/>
        </p:nvSpPr>
        <p:spPr>
          <a:xfrm>
            <a:off x="5625132" y="4300376"/>
            <a:ext cx="2088000" cy="382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100" b="1" dirty="0"/>
              <a:t>Concept</a:t>
            </a:r>
          </a:p>
          <a:p>
            <a:r>
              <a:rPr lang="fr-CH" sz="1100" b="1" dirty="0" err="1"/>
              <a:t>Formal</a:t>
            </a:r>
            <a:r>
              <a:rPr lang="fr-CH" sz="1100" b="1" dirty="0"/>
              <a:t> </a:t>
            </a:r>
            <a:r>
              <a:rPr lang="fr-CH" sz="1100" b="1" dirty="0" err="1"/>
              <a:t>Approval</a:t>
            </a:r>
            <a:endParaRPr lang="en-CH" sz="11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295606-BFD0-9E31-8079-FD46207C6DEA}"/>
              </a:ext>
            </a:extLst>
          </p:cNvPr>
          <p:cNvSpPr/>
          <p:nvPr/>
        </p:nvSpPr>
        <p:spPr>
          <a:xfrm>
            <a:off x="7807298" y="4835577"/>
            <a:ext cx="4183734" cy="39552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100" b="1" dirty="0"/>
              <a:t>Rules, Guidelines, </a:t>
            </a:r>
            <a:r>
              <a:rPr lang="fr-CH" sz="1100" b="1" dirty="0" err="1"/>
              <a:t>Templates</a:t>
            </a:r>
            <a:r>
              <a:rPr lang="fr-CH" sz="1100" b="1" dirty="0"/>
              <a:t>, Check-lists</a:t>
            </a:r>
          </a:p>
          <a:p>
            <a:r>
              <a:rPr lang="fr-CH" sz="1100" b="1" dirty="0" err="1"/>
              <a:t>Writing</a:t>
            </a:r>
            <a:endParaRPr lang="en-CH" sz="1100" b="1" dirty="0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CA496497-84ED-476F-20E1-A2EF4B35BF2B}"/>
              </a:ext>
            </a:extLst>
          </p:cNvPr>
          <p:cNvSpPr/>
          <p:nvPr/>
        </p:nvSpPr>
        <p:spPr>
          <a:xfrm>
            <a:off x="1001641" y="2425809"/>
            <a:ext cx="125413" cy="181136"/>
          </a:xfrm>
          <a:prstGeom prst="diamond">
            <a:avLst/>
          </a:prstGeom>
          <a:solidFill>
            <a:srgbClr val="FFFF00"/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72A2DEFC-D97B-7CE2-2367-997196555918}"/>
              </a:ext>
            </a:extLst>
          </p:cNvPr>
          <p:cNvSpPr/>
          <p:nvPr/>
        </p:nvSpPr>
        <p:spPr>
          <a:xfrm>
            <a:off x="3162644" y="3056365"/>
            <a:ext cx="125413" cy="181136"/>
          </a:xfrm>
          <a:prstGeom prst="diamond">
            <a:avLst/>
          </a:prstGeom>
          <a:solidFill>
            <a:srgbClr val="FFFF00"/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A0E335-0612-3A84-F920-2E7FB626767F}"/>
              </a:ext>
            </a:extLst>
          </p:cNvPr>
          <p:cNvSpPr/>
          <p:nvPr/>
        </p:nvSpPr>
        <p:spPr>
          <a:xfrm>
            <a:off x="1137351" y="2692342"/>
            <a:ext cx="2088000" cy="263093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100" b="1" dirty="0"/>
              <a:t>Concept drafting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254EA9-C811-F616-AB42-3E529B98EF15}"/>
              </a:ext>
            </a:extLst>
          </p:cNvPr>
          <p:cNvSpPr/>
          <p:nvPr/>
        </p:nvSpPr>
        <p:spPr>
          <a:xfrm>
            <a:off x="1137351" y="2370355"/>
            <a:ext cx="1030117" cy="2630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100" b="1" dirty="0">
                <a:solidFill>
                  <a:schemeClr val="tx1"/>
                </a:solidFill>
              </a:rPr>
              <a:t>Workshop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E183BA6-5DC9-FF41-F0BA-271FC477C887}"/>
              </a:ext>
            </a:extLst>
          </p:cNvPr>
          <p:cNvSpPr/>
          <p:nvPr/>
        </p:nvSpPr>
        <p:spPr>
          <a:xfrm>
            <a:off x="3288057" y="3015386"/>
            <a:ext cx="2337075" cy="2630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100" b="1" dirty="0" err="1">
                <a:solidFill>
                  <a:schemeClr val="tx1"/>
                </a:solidFill>
              </a:rPr>
              <a:t>Presentation</a:t>
            </a:r>
            <a:r>
              <a:rPr lang="fr-CH" sz="1100" b="1" dirty="0">
                <a:solidFill>
                  <a:schemeClr val="tx1"/>
                </a:solidFill>
              </a:rPr>
              <a:t> to the HSETMB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E0E355-0CC6-45B5-218C-B21FD50E707A}"/>
              </a:ext>
            </a:extLst>
          </p:cNvPr>
          <p:cNvSpPr/>
          <p:nvPr/>
        </p:nvSpPr>
        <p:spPr>
          <a:xfrm>
            <a:off x="3533776" y="4184251"/>
            <a:ext cx="2202006" cy="10468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b="1" dirty="0">
                <a:solidFill>
                  <a:schemeClr val="tx1"/>
                </a:solidFill>
              </a:rPr>
              <a:t>Workshops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b="1" dirty="0">
                <a:solidFill>
                  <a:schemeClr val="tx1"/>
                </a:solidFill>
              </a:rPr>
              <a:t>Pilots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b="1" dirty="0">
                <a:solidFill>
                  <a:schemeClr val="tx1"/>
                </a:solidFill>
              </a:rPr>
              <a:t>«Replays»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b="1" dirty="0">
                <a:solidFill>
                  <a:schemeClr val="tx1"/>
                </a:solidFill>
              </a:rPr>
              <a:t>Exchanges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b="1" dirty="0" err="1">
                <a:solidFill>
                  <a:schemeClr val="tx1"/>
                </a:solidFill>
              </a:rPr>
              <a:t>Responses</a:t>
            </a:r>
            <a:r>
              <a:rPr lang="fr-CH" sz="1100" b="1" dirty="0">
                <a:solidFill>
                  <a:schemeClr val="tx1"/>
                </a:solidFill>
              </a:rPr>
              <a:t> to </a:t>
            </a:r>
            <a:r>
              <a:rPr lang="fr-CH" sz="1100" b="1" dirty="0" err="1">
                <a:solidFill>
                  <a:schemeClr val="tx1"/>
                </a:solidFill>
              </a:rPr>
              <a:t>implementation</a:t>
            </a:r>
            <a:r>
              <a:rPr lang="fr-CH" sz="1100" b="1" dirty="0">
                <a:solidFill>
                  <a:schemeClr val="tx1"/>
                </a:solidFill>
              </a:rPr>
              <a:t> challenges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4D2BE11-1412-6054-4624-9E0E27994B19}"/>
              </a:ext>
            </a:extLst>
          </p:cNvPr>
          <p:cNvSpPr/>
          <p:nvPr/>
        </p:nvSpPr>
        <p:spPr>
          <a:xfrm>
            <a:off x="3225350" y="2692342"/>
            <a:ext cx="238259" cy="262800"/>
          </a:xfrm>
          <a:prstGeom prst="rect">
            <a:avLst/>
          </a:prstGeom>
          <a:pattFill prst="wdUpDiag">
            <a:fgClr>
              <a:schemeClr val="tx1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CH" sz="1100" b="1" dirty="0"/>
          </a:p>
        </p:txBody>
      </p:sp>
    </p:spTree>
    <p:extLst>
      <p:ext uri="{BB962C8B-B14F-4D97-AF65-F5344CB8AC3E}">
        <p14:creationId xmlns:p14="http://schemas.microsoft.com/office/powerpoint/2010/main" val="2480594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F5070-D666-673D-62A6-DA9B8942E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09" y="365125"/>
            <a:ext cx="11777652" cy="1325563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Safety</a:t>
            </a:r>
            <a:r>
              <a:rPr lang="fr-CH" dirty="0"/>
              <a:t> Rules Concept – </a:t>
            </a:r>
            <a:r>
              <a:rPr lang="fr-CH" dirty="0" err="1"/>
              <a:t>Coming</a:t>
            </a:r>
            <a:r>
              <a:rPr lang="fr-CH" dirty="0"/>
              <a:t> </a:t>
            </a:r>
            <a:r>
              <a:rPr lang="fr-CH" dirty="0" err="1"/>
              <a:t>months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98003-F1F4-211D-868A-1A99A8C25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/>
              <a:t>The </a:t>
            </a:r>
            <a:r>
              <a:rPr lang="fr-CH" dirty="0" err="1"/>
              <a:t>next</a:t>
            </a:r>
            <a:r>
              <a:rPr lang="fr-CH" dirty="0"/>
              <a:t> phase </a:t>
            </a:r>
            <a:r>
              <a:rPr lang="en-GB" i="1" dirty="0"/>
              <a:t>Convergence with stakeholders</a:t>
            </a:r>
            <a:r>
              <a:rPr lang="en-GB" dirty="0"/>
              <a:t> is key</a:t>
            </a:r>
          </a:p>
          <a:p>
            <a:r>
              <a:rPr lang="en-GB" dirty="0"/>
              <a:t>Some foreseen “events”</a:t>
            </a:r>
          </a:p>
          <a:p>
            <a:pPr lvl="1"/>
            <a:r>
              <a:rPr lang="en-GB" dirty="0"/>
              <a:t>With WP3</a:t>
            </a:r>
          </a:p>
          <a:p>
            <a:pPr lvl="2"/>
            <a:r>
              <a:rPr lang="en-GB" dirty="0"/>
              <a:t>Workshop REX CE Certification @CERN</a:t>
            </a:r>
          </a:p>
          <a:p>
            <a:pPr lvl="2"/>
            <a:r>
              <a:rPr lang="en-GB" dirty="0"/>
              <a:t>Workshop Elec. Inspections &amp; Compliance</a:t>
            </a:r>
          </a:p>
          <a:p>
            <a:pPr lvl="2"/>
            <a:r>
              <a:rPr lang="en-GB" dirty="0"/>
              <a:t>Exchanges about Concept </a:t>
            </a:r>
            <a:r>
              <a:rPr lang="en-GB" dirty="0" err="1"/>
              <a:t>w.r.t.</a:t>
            </a:r>
            <a:r>
              <a:rPr lang="en-GB" dirty="0"/>
              <a:t> Certification/Compliance</a:t>
            </a:r>
          </a:p>
          <a:p>
            <a:pPr lvl="2"/>
            <a:r>
              <a:rPr lang="en-GB" dirty="0"/>
              <a:t>Implementation challenges and solutions</a:t>
            </a:r>
          </a:p>
          <a:p>
            <a:pPr lvl="1"/>
            <a:r>
              <a:rPr lang="en-GB" dirty="0"/>
              <a:t>With WP4</a:t>
            </a:r>
          </a:p>
          <a:p>
            <a:pPr lvl="2"/>
            <a:r>
              <a:rPr lang="en-GB" dirty="0"/>
              <a:t>Exchanges about Concept </a:t>
            </a:r>
            <a:r>
              <a:rPr lang="en-GB" dirty="0" err="1"/>
              <a:t>w.r.t.</a:t>
            </a:r>
            <a:r>
              <a:rPr lang="en-GB" dirty="0"/>
              <a:t> Roles, Works, etc.</a:t>
            </a:r>
          </a:p>
          <a:p>
            <a:pPr lvl="2"/>
            <a:r>
              <a:rPr lang="en-GB" dirty="0"/>
              <a:t>«Replays» of interventions</a:t>
            </a:r>
          </a:p>
          <a:p>
            <a:pPr lvl="2"/>
            <a:r>
              <a:rPr lang="en-GB" dirty="0"/>
              <a:t>Implementation challenges and solutions</a:t>
            </a:r>
          </a:p>
          <a:p>
            <a:pPr lvl="1"/>
            <a:r>
              <a:rPr lang="en-GB" dirty="0"/>
              <a:t>…</a:t>
            </a:r>
          </a:p>
          <a:p>
            <a:r>
              <a:rPr lang="fr-CH" dirty="0"/>
              <a:t> This phase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give</a:t>
            </a:r>
            <a:r>
              <a:rPr lang="fr-CH" dirty="0"/>
              <a:t> </a:t>
            </a:r>
            <a:r>
              <a:rPr lang="fr-CH" dirty="0" err="1"/>
              <a:t>detailed</a:t>
            </a:r>
            <a:r>
              <a:rPr lang="fr-CH" dirty="0"/>
              <a:t> input for WP2.2 Certification and WP2.3 Qualification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24C55-F4FD-CE38-1265-23F897426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ESP Review 2023-12-15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C6102-6BFE-496C-BF02-EC9AF9A66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«HSE Branch»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7FEC-8262-EC66-3FDF-F1EF0E58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738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F22789C-164D-43A2-07CF-56DCCEEA8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Electrical Safety Inspections &amp; Non-Conformities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4B2FFEE-9098-06D2-665A-D52F20E50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ELECNCSOL project since 2018-2019</a:t>
            </a:r>
          </a:p>
          <a:p>
            <a:r>
              <a:rPr lang="en-GB" dirty="0"/>
              <a:t>Key stakeholders so far: SCE &amp; EN-EL</a:t>
            </a:r>
          </a:p>
          <a:p>
            <a:r>
              <a:rPr lang="en-GB" dirty="0"/>
              <a:t>Satisfactory results so far</a:t>
            </a:r>
          </a:p>
          <a:p>
            <a:r>
              <a:rPr lang="en-GB" dirty="0"/>
              <a:t>MTP 2023 request made by HSE to pursue the project ELECNCSOL from 2025 to 2029: </a:t>
            </a:r>
            <a:r>
              <a:rPr lang="en-GB" b="1" dirty="0"/>
              <a:t>allocated</a:t>
            </a:r>
          </a:p>
          <a:p>
            <a:pPr lvl="1"/>
            <a:r>
              <a:rPr lang="en-GB" dirty="0"/>
              <a:t>One of the key points: EN-EL works during LS3 </a:t>
            </a:r>
          </a:p>
          <a:p>
            <a:pPr lvl="2"/>
            <a:r>
              <a:rPr lang="en-GB" dirty="0"/>
              <a:t>On-going discussion. </a:t>
            </a:r>
            <a:r>
              <a:rPr lang="en-GB" dirty="0">
                <a:solidFill>
                  <a:srgbClr val="FF0000"/>
                </a:solidFill>
              </a:rPr>
              <a:t>~1 FTE needed (EN-EL? ESP?) </a:t>
            </a:r>
            <a:r>
              <a:rPr lang="en-GB" dirty="0"/>
              <a:t>in addition to the current manpower (profile: technical supervisor)</a:t>
            </a:r>
          </a:p>
          <a:p>
            <a:r>
              <a:rPr lang="en-GB" dirty="0"/>
              <a:t>“Backlog” of NCs should decrease dramatically by 2029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D47B6C-D454-18F1-D844-A3251E92F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ESP Review 2023-12-15</a:t>
            </a:r>
            <a:endParaRPr lang="en-GB"/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BF8423F5-3B29-2017-32D3-4DBBD127A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4768" y="6262302"/>
            <a:ext cx="4572000" cy="365125"/>
          </a:xfrm>
        </p:spPr>
        <p:txBody>
          <a:bodyPr/>
          <a:lstStyle/>
          <a:p>
            <a:r>
              <a:rPr lang="en-GB"/>
              <a:t>WP2 «HSE Branch»</a:t>
            </a:r>
            <a:endParaRPr lang="en-GB" dirty="0"/>
          </a:p>
        </p:txBody>
      </p:sp>
      <p:sp>
        <p:nvSpPr>
          <p:cNvPr id="3" name="Slide Number Placeholder 6">
            <a:extLst>
              <a:ext uri="{FF2B5EF4-FFF2-40B4-BE49-F238E27FC236}">
                <a16:creationId xmlns:a16="http://schemas.microsoft.com/office/drawing/2014/main" id="{F7958B80-2E9E-E60C-ADD6-AE8CE16C1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361" y="6278898"/>
            <a:ext cx="482600" cy="331932"/>
          </a:xfrm>
        </p:spPr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04585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29F80B2-EF9F-4058-B1E8-DF63F4D44325}" vid="{E500FAA9-6B9B-46FD-AD43-AE4EE795EB0E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29F80B2-EF9F-4058-B1E8-DF63F4D44325}" vid="{458D1DA2-9565-410D-A40A-7997B763955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PRESENTATION_template</Template>
  <TotalTime>40501</TotalTime>
  <Words>1257</Words>
  <Application>Microsoft Office PowerPoint</Application>
  <PresentationFormat>Widescreen</PresentationFormat>
  <Paragraphs>238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CERNCorporate16-9</vt:lpstr>
      <vt:lpstr>End Slides</vt:lpstr>
      <vt:lpstr>Electrical Safety Project Review WP2 «HSE Branch» Report</vt:lpstr>
      <vt:lpstr>ESP – WP2 «HSE Branch» structure</vt:lpstr>
      <vt:lpstr>Workshop on electrical safety rules</vt:lpstr>
      <vt:lpstr>Electrical Safety Rules Concept Proposal</vt:lpstr>
      <vt:lpstr>Objective of the ‘Concept’</vt:lpstr>
      <vt:lpstr>Electrical Safety Rules Concept Proposal</vt:lpstr>
      <vt:lpstr>Electrical Safety Rules Concept - Schedule</vt:lpstr>
      <vt:lpstr>Electrical Safety Rules Concept – Coming months</vt:lpstr>
      <vt:lpstr>Electrical Safety Inspections &amp; Non-Conformities</vt:lpstr>
      <vt:lpstr>Electrical Safety Inspections &amp; NCs Key Takeaways – HSETMB 5th Oct. 2023</vt:lpstr>
      <vt:lpstr>Electrical Safety Inspections - SAILOR-ELEC - Status</vt:lpstr>
      <vt:lpstr>Conclusion </vt:lpstr>
      <vt:lpstr>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 Delamare</dc:creator>
  <cp:lastModifiedBy>Christophe Delamare</cp:lastModifiedBy>
  <cp:revision>2460</cp:revision>
  <dcterms:created xsi:type="dcterms:W3CDTF">2020-10-02T09:45:47Z</dcterms:created>
  <dcterms:modified xsi:type="dcterms:W3CDTF">2023-12-15T05:14:26Z</dcterms:modified>
</cp:coreProperties>
</file>