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395" r:id="rId3"/>
    <p:sldId id="400" r:id="rId4"/>
    <p:sldId id="421" r:id="rId5"/>
    <p:sldId id="422" r:id="rId6"/>
    <p:sldId id="447" r:id="rId7"/>
    <p:sldId id="440" r:id="rId8"/>
    <p:sldId id="441" r:id="rId9"/>
    <p:sldId id="449" r:id="rId10"/>
    <p:sldId id="442" r:id="rId11"/>
    <p:sldId id="450" r:id="rId12"/>
    <p:sldId id="454" r:id="rId13"/>
    <p:sldId id="451" r:id="rId14"/>
    <p:sldId id="459" r:id="rId15"/>
    <p:sldId id="452" r:id="rId16"/>
    <p:sldId id="458" r:id="rId17"/>
    <p:sldId id="455" r:id="rId18"/>
    <p:sldId id="456" r:id="rId19"/>
    <p:sldId id="457" r:id="rId20"/>
    <p:sldId id="453" r:id="rId2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33CC"/>
    <a:srgbClr val="0055AD"/>
    <a:srgbClr val="008080"/>
    <a:srgbClr val="0066FF"/>
    <a:srgbClr val="990033"/>
    <a:srgbClr val="00A1D0"/>
    <a:srgbClr val="663300"/>
    <a:srgbClr val="006699"/>
    <a:srgbClr val="0892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2553" autoAdjust="0"/>
    <p:restoredTop sz="94686"/>
  </p:normalViewPr>
  <p:slideViewPr>
    <p:cSldViewPr snapToObjects="1">
      <p:cViewPr varScale="1">
        <p:scale>
          <a:sx n="98" d="100"/>
          <a:sy n="98" d="100"/>
        </p:scale>
        <p:origin x="208" y="8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EC026A-1644-4CEE-97CF-BD13E6B90A82}" type="doc">
      <dgm:prSet loTypeId="urn:microsoft.com/office/officeart/2017/3/layout/DropPinTimeline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EDBAC0C-4D02-428D-A3DB-BE3F800281BA}">
      <dgm:prSet/>
      <dgm:spPr/>
      <dgm:t>
        <a:bodyPr/>
        <a:lstStyle/>
        <a:p>
          <a:pPr>
            <a:defRPr b="1"/>
          </a:pPr>
          <a:r>
            <a:rPr lang="en-US" dirty="0"/>
            <a:t>26 Sep. 23</a:t>
          </a:r>
        </a:p>
      </dgm:t>
    </dgm:pt>
    <dgm:pt modelId="{22A9C3D9-AE78-4899-A814-100D14C1DE7A}" type="parTrans" cxnId="{A7E4FDDD-9CA0-42CD-9FA7-78ADAC1E0FF2}">
      <dgm:prSet/>
      <dgm:spPr/>
      <dgm:t>
        <a:bodyPr/>
        <a:lstStyle/>
        <a:p>
          <a:endParaRPr lang="en-US"/>
        </a:p>
      </dgm:t>
    </dgm:pt>
    <dgm:pt modelId="{40E11590-C8A2-48E2-BD81-8848E67834E4}" type="sibTrans" cxnId="{A7E4FDDD-9CA0-42CD-9FA7-78ADAC1E0FF2}">
      <dgm:prSet/>
      <dgm:spPr/>
      <dgm:t>
        <a:bodyPr/>
        <a:lstStyle/>
        <a:p>
          <a:endParaRPr lang="en-US"/>
        </a:p>
      </dgm:t>
    </dgm:pt>
    <dgm:pt modelId="{A4A9C097-9410-4D1B-A863-BC3B33B9F450}">
      <dgm:prSet/>
      <dgm:spPr/>
      <dgm:t>
        <a:bodyPr/>
        <a:lstStyle/>
        <a:p>
          <a:r>
            <a:rPr lang="en-US"/>
            <a:t>ESP Project Kick-off</a:t>
          </a:r>
        </a:p>
      </dgm:t>
    </dgm:pt>
    <dgm:pt modelId="{14AE3079-E223-4A08-A18E-721CD0AA0AD8}" type="parTrans" cxnId="{036FF89A-EB9E-4818-B95B-98ECF34E4DA8}">
      <dgm:prSet/>
      <dgm:spPr/>
      <dgm:t>
        <a:bodyPr/>
        <a:lstStyle/>
        <a:p>
          <a:endParaRPr lang="en-US"/>
        </a:p>
      </dgm:t>
    </dgm:pt>
    <dgm:pt modelId="{1DAE6484-BB7A-4C38-96FF-EA5815085408}" type="sibTrans" cxnId="{036FF89A-EB9E-4818-B95B-98ECF34E4DA8}">
      <dgm:prSet/>
      <dgm:spPr/>
      <dgm:t>
        <a:bodyPr/>
        <a:lstStyle/>
        <a:p>
          <a:endParaRPr lang="en-US"/>
        </a:p>
      </dgm:t>
    </dgm:pt>
    <dgm:pt modelId="{FB9F3B16-EFCA-4C27-92C6-7B3FE35DAA8A}">
      <dgm:prSet/>
      <dgm:spPr/>
      <dgm:t>
        <a:bodyPr/>
        <a:lstStyle/>
        <a:p>
          <a:pPr>
            <a:defRPr b="1"/>
          </a:pPr>
          <a:r>
            <a:rPr lang="en-US" dirty="0"/>
            <a:t>6 Oct. 23</a:t>
          </a:r>
        </a:p>
      </dgm:t>
    </dgm:pt>
    <dgm:pt modelId="{70B6FBF4-A2C9-47A9-A494-8EDE081B7C17}" type="parTrans" cxnId="{2E33FBCB-1A88-4F01-A7EC-EC3F1CD706C3}">
      <dgm:prSet/>
      <dgm:spPr/>
      <dgm:t>
        <a:bodyPr/>
        <a:lstStyle/>
        <a:p>
          <a:endParaRPr lang="en-US"/>
        </a:p>
      </dgm:t>
    </dgm:pt>
    <dgm:pt modelId="{8E79A807-9B35-4060-BA9E-A53BB1E465ED}" type="sibTrans" cxnId="{2E33FBCB-1A88-4F01-A7EC-EC3F1CD706C3}">
      <dgm:prSet/>
      <dgm:spPr/>
      <dgm:t>
        <a:bodyPr/>
        <a:lstStyle/>
        <a:p>
          <a:endParaRPr lang="en-US"/>
        </a:p>
      </dgm:t>
    </dgm:pt>
    <dgm:pt modelId="{CE7E5887-98C5-424B-9C6C-010C3AFFC61F}">
      <dgm:prSet/>
      <dgm:spPr/>
      <dgm:t>
        <a:bodyPr/>
        <a:lstStyle/>
        <a:p>
          <a:r>
            <a:rPr lang="en-US"/>
            <a:t>First WP4 Meeting (presentation of the WP)</a:t>
          </a:r>
        </a:p>
      </dgm:t>
    </dgm:pt>
    <dgm:pt modelId="{40C9687C-3842-4D51-8CF5-5E6E7E6E8116}" type="parTrans" cxnId="{AFB962A4-3E89-457B-B0CE-B6E5A0BADFE5}">
      <dgm:prSet/>
      <dgm:spPr/>
      <dgm:t>
        <a:bodyPr/>
        <a:lstStyle/>
        <a:p>
          <a:endParaRPr lang="en-US"/>
        </a:p>
      </dgm:t>
    </dgm:pt>
    <dgm:pt modelId="{75F2871D-7908-4035-8827-322197BC2AC0}" type="sibTrans" cxnId="{AFB962A4-3E89-457B-B0CE-B6E5A0BADFE5}">
      <dgm:prSet/>
      <dgm:spPr/>
      <dgm:t>
        <a:bodyPr/>
        <a:lstStyle/>
        <a:p>
          <a:endParaRPr lang="en-US"/>
        </a:p>
      </dgm:t>
    </dgm:pt>
    <dgm:pt modelId="{8886ED38-C010-4AD1-ABC6-7E731E8654DA}">
      <dgm:prSet/>
      <dgm:spPr/>
      <dgm:t>
        <a:bodyPr/>
        <a:lstStyle/>
        <a:p>
          <a:pPr>
            <a:defRPr b="1"/>
          </a:pPr>
          <a:r>
            <a:rPr lang="en-US" dirty="0"/>
            <a:t>19 Oct. 23</a:t>
          </a:r>
        </a:p>
      </dgm:t>
    </dgm:pt>
    <dgm:pt modelId="{0C8481EA-96E8-4C41-B5CF-634B91E3033B}" type="parTrans" cxnId="{69793FDB-BF1F-455F-86DC-0CEBF75F8C3C}">
      <dgm:prSet/>
      <dgm:spPr/>
      <dgm:t>
        <a:bodyPr/>
        <a:lstStyle/>
        <a:p>
          <a:endParaRPr lang="en-US"/>
        </a:p>
      </dgm:t>
    </dgm:pt>
    <dgm:pt modelId="{2FDBD573-4895-4683-B3B0-1E03536C9AFD}" type="sibTrans" cxnId="{69793FDB-BF1F-455F-86DC-0CEBF75F8C3C}">
      <dgm:prSet/>
      <dgm:spPr/>
      <dgm:t>
        <a:bodyPr/>
        <a:lstStyle/>
        <a:p>
          <a:endParaRPr lang="en-US"/>
        </a:p>
      </dgm:t>
    </dgm:pt>
    <dgm:pt modelId="{83D4FFE6-D24A-4F53-BFCE-806D20B5B157}">
      <dgm:prSet/>
      <dgm:spPr/>
      <dgm:t>
        <a:bodyPr/>
        <a:lstStyle/>
        <a:p>
          <a:r>
            <a:rPr lang="en-US" dirty="0"/>
            <a:t>Meeting with all WP Leaders</a:t>
          </a:r>
        </a:p>
      </dgm:t>
    </dgm:pt>
    <dgm:pt modelId="{29FDD3EB-5F0F-4112-BD49-20BE41125165}" type="parTrans" cxnId="{84CC42C1-47D6-48D9-9D47-6FDD5E3E9404}">
      <dgm:prSet/>
      <dgm:spPr/>
      <dgm:t>
        <a:bodyPr/>
        <a:lstStyle/>
        <a:p>
          <a:endParaRPr lang="en-US"/>
        </a:p>
      </dgm:t>
    </dgm:pt>
    <dgm:pt modelId="{3DEC426C-53A1-4D51-8AE7-FFCA7D5D2DC1}" type="sibTrans" cxnId="{84CC42C1-47D6-48D9-9D47-6FDD5E3E9404}">
      <dgm:prSet/>
      <dgm:spPr/>
      <dgm:t>
        <a:bodyPr/>
        <a:lstStyle/>
        <a:p>
          <a:endParaRPr lang="en-US"/>
        </a:p>
      </dgm:t>
    </dgm:pt>
    <dgm:pt modelId="{7BD8D525-5D70-46AE-BDBF-4033C4FE9D34}">
      <dgm:prSet/>
      <dgm:spPr/>
      <dgm:t>
        <a:bodyPr/>
        <a:lstStyle/>
        <a:p>
          <a:pPr>
            <a:defRPr b="1"/>
          </a:pPr>
          <a:r>
            <a:rPr lang="en-US" dirty="0"/>
            <a:t>29 Oct. 23</a:t>
          </a:r>
        </a:p>
      </dgm:t>
    </dgm:pt>
    <dgm:pt modelId="{264B4F11-3765-486C-B0DD-E50DCAFC7C40}" type="parTrans" cxnId="{0886305E-2F3C-4B5E-B5E8-6A7EF1DF10D7}">
      <dgm:prSet/>
      <dgm:spPr/>
      <dgm:t>
        <a:bodyPr/>
        <a:lstStyle/>
        <a:p>
          <a:endParaRPr lang="en-US"/>
        </a:p>
      </dgm:t>
    </dgm:pt>
    <dgm:pt modelId="{B1E8F6AF-EF45-4C96-A170-D2465C1A08CB}" type="sibTrans" cxnId="{0886305E-2F3C-4B5E-B5E8-6A7EF1DF10D7}">
      <dgm:prSet/>
      <dgm:spPr/>
      <dgm:t>
        <a:bodyPr/>
        <a:lstStyle/>
        <a:p>
          <a:endParaRPr lang="en-US"/>
        </a:p>
      </dgm:t>
    </dgm:pt>
    <dgm:pt modelId="{0598A7D6-62A9-48B0-ABF7-C46F427018E7}">
      <dgm:prSet/>
      <dgm:spPr/>
      <dgm:t>
        <a:bodyPr/>
        <a:lstStyle/>
        <a:p>
          <a:r>
            <a:rPr lang="en-US"/>
            <a:t>Meeting with all WP4 contributors</a:t>
          </a:r>
        </a:p>
      </dgm:t>
    </dgm:pt>
    <dgm:pt modelId="{744A3EA6-CEC4-4C79-8DC7-0CB137A17132}" type="parTrans" cxnId="{9AF0697D-B211-46BD-A772-97C3FA814925}">
      <dgm:prSet/>
      <dgm:spPr/>
      <dgm:t>
        <a:bodyPr/>
        <a:lstStyle/>
        <a:p>
          <a:endParaRPr lang="en-US"/>
        </a:p>
      </dgm:t>
    </dgm:pt>
    <dgm:pt modelId="{F6F9B817-7BD4-4435-B3DD-E137F45669AF}" type="sibTrans" cxnId="{9AF0697D-B211-46BD-A772-97C3FA814925}">
      <dgm:prSet/>
      <dgm:spPr/>
      <dgm:t>
        <a:bodyPr/>
        <a:lstStyle/>
        <a:p>
          <a:endParaRPr lang="en-US"/>
        </a:p>
      </dgm:t>
    </dgm:pt>
    <dgm:pt modelId="{8A1CC61C-6BA2-4CA5-9F84-8B62044C1D52}">
      <dgm:prSet/>
      <dgm:spPr/>
      <dgm:t>
        <a:bodyPr/>
        <a:lstStyle/>
        <a:p>
          <a:pPr>
            <a:defRPr b="1"/>
          </a:pPr>
          <a:r>
            <a:rPr lang="en-US" dirty="0"/>
            <a:t>15 Dec. 23</a:t>
          </a:r>
        </a:p>
      </dgm:t>
    </dgm:pt>
    <dgm:pt modelId="{0B7E7B68-5CE0-47E2-A7DB-E58D9FCAB4A5}" type="parTrans" cxnId="{E0D31A83-3396-471E-8F76-899A7D1A3BF4}">
      <dgm:prSet/>
      <dgm:spPr/>
      <dgm:t>
        <a:bodyPr/>
        <a:lstStyle/>
        <a:p>
          <a:endParaRPr lang="en-US"/>
        </a:p>
      </dgm:t>
    </dgm:pt>
    <dgm:pt modelId="{13AA6C1E-F00D-4546-B03C-2EAE4D394276}" type="sibTrans" cxnId="{E0D31A83-3396-471E-8F76-899A7D1A3BF4}">
      <dgm:prSet/>
      <dgm:spPr/>
      <dgm:t>
        <a:bodyPr/>
        <a:lstStyle/>
        <a:p>
          <a:endParaRPr lang="en-US"/>
        </a:p>
      </dgm:t>
    </dgm:pt>
    <dgm:pt modelId="{EA8A3903-85AD-4D1E-B2C1-64F61449C954}">
      <dgm:prSet/>
      <dgm:spPr/>
      <dgm:t>
        <a:bodyPr/>
        <a:lstStyle/>
        <a:p>
          <a:r>
            <a:rPr lang="en-US"/>
            <a:t>First Review</a:t>
          </a:r>
        </a:p>
      </dgm:t>
    </dgm:pt>
    <dgm:pt modelId="{EF1D876D-566C-42C8-A75B-0E4773F534E7}" type="parTrans" cxnId="{86E61152-B21E-4B57-99BD-C6B4935B5BD2}">
      <dgm:prSet/>
      <dgm:spPr/>
      <dgm:t>
        <a:bodyPr/>
        <a:lstStyle/>
        <a:p>
          <a:endParaRPr lang="en-US"/>
        </a:p>
      </dgm:t>
    </dgm:pt>
    <dgm:pt modelId="{B71065C9-0B95-40B5-BE67-BFDF3D30BD96}" type="sibTrans" cxnId="{86E61152-B21E-4B57-99BD-C6B4935B5BD2}">
      <dgm:prSet/>
      <dgm:spPr/>
      <dgm:t>
        <a:bodyPr/>
        <a:lstStyle/>
        <a:p>
          <a:endParaRPr lang="en-US"/>
        </a:p>
      </dgm:t>
    </dgm:pt>
    <dgm:pt modelId="{99AA92D5-DF3E-204C-9A5A-7B16A86DAC24}" type="pres">
      <dgm:prSet presAssocID="{3DEC026A-1644-4CEE-97CF-BD13E6B90A82}" presName="root" presStyleCnt="0">
        <dgm:presLayoutVars>
          <dgm:chMax/>
          <dgm:chPref/>
          <dgm:animLvl val="lvl"/>
        </dgm:presLayoutVars>
      </dgm:prSet>
      <dgm:spPr/>
    </dgm:pt>
    <dgm:pt modelId="{858B867A-9EBA-E149-8C58-AB2884E34086}" type="pres">
      <dgm:prSet presAssocID="{3DEC026A-1644-4CEE-97CF-BD13E6B90A82}" presName="divider" presStyleLbl="fgAcc1" presStyleIdx="0" presStyleCnt="6" custLinFactNeighborX="1208" custLinFactNeighborY="3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gm:spPr>
    </dgm:pt>
    <dgm:pt modelId="{A71ABA3D-9894-EF42-96B2-68505704E21D}" type="pres">
      <dgm:prSet presAssocID="{3DEC026A-1644-4CEE-97CF-BD13E6B90A82}" presName="nodes" presStyleCnt="0">
        <dgm:presLayoutVars>
          <dgm:chMax/>
          <dgm:chPref/>
          <dgm:animLvl val="lvl"/>
        </dgm:presLayoutVars>
      </dgm:prSet>
      <dgm:spPr/>
    </dgm:pt>
    <dgm:pt modelId="{15B076DD-1B55-A34F-B2A2-61A88FABBEA0}" type="pres">
      <dgm:prSet presAssocID="{DEDBAC0C-4D02-428D-A3DB-BE3F800281BA}" presName="composite" presStyleCnt="0"/>
      <dgm:spPr/>
    </dgm:pt>
    <dgm:pt modelId="{4CC9D3B0-4F5E-7749-B887-7565ACD10E17}" type="pres">
      <dgm:prSet presAssocID="{DEDBAC0C-4D02-428D-A3DB-BE3F800281BA}" presName="ConnectorPoint" presStyleLbl="lnNode1" presStyleIdx="0" presStyleCnt="5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3A49AA24-A685-3045-B672-768E4F4EFD92}" type="pres">
      <dgm:prSet presAssocID="{DEDBAC0C-4D02-428D-A3DB-BE3F800281BA}" presName="DropPinPlaceHolder" presStyleCnt="0"/>
      <dgm:spPr/>
    </dgm:pt>
    <dgm:pt modelId="{D4B48F58-2610-0249-A30D-6F057CC5AE42}" type="pres">
      <dgm:prSet presAssocID="{DEDBAC0C-4D02-428D-A3DB-BE3F800281BA}" presName="DropPin" presStyleLbl="alignNode1" presStyleIdx="0" presStyleCnt="5"/>
      <dgm:spPr/>
    </dgm:pt>
    <dgm:pt modelId="{8BF144E6-D316-7A4C-836B-556A4A2F7075}" type="pres">
      <dgm:prSet presAssocID="{DEDBAC0C-4D02-428D-A3DB-BE3F800281BA}" presName="Ellipse" presStyleLbl="fgAcc1" presStyleIdx="1" presStyleCnt="6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31C217BC-2457-F449-BE6B-47A9B0224938}" type="pres">
      <dgm:prSet presAssocID="{DEDBAC0C-4D02-428D-A3DB-BE3F800281BA}" presName="L2TextContainer" presStyleLbl="revTx" presStyleIdx="0" presStyleCnt="10">
        <dgm:presLayoutVars>
          <dgm:bulletEnabled val="1"/>
        </dgm:presLayoutVars>
      </dgm:prSet>
      <dgm:spPr/>
    </dgm:pt>
    <dgm:pt modelId="{B3E4D27B-46A4-9E46-8F38-3B6DCFA126ED}" type="pres">
      <dgm:prSet presAssocID="{DEDBAC0C-4D02-428D-A3DB-BE3F800281BA}" presName="L1TextContainer" presStyleLbl="revTx" presStyleIdx="1" presStyleCnt="10">
        <dgm:presLayoutVars>
          <dgm:chMax val="1"/>
          <dgm:chPref val="1"/>
          <dgm:bulletEnabled val="1"/>
        </dgm:presLayoutVars>
      </dgm:prSet>
      <dgm:spPr/>
    </dgm:pt>
    <dgm:pt modelId="{0AE6B9BA-B39E-124A-9E19-040DCE36449C}" type="pres">
      <dgm:prSet presAssocID="{DEDBAC0C-4D02-428D-A3DB-BE3F800281BA}" presName="ConnectLine" presStyleLbl="sibTrans1D1" presStyleIdx="0" presStyleCnt="5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841F9A8F-0B97-964C-A921-6216B65D2B64}" type="pres">
      <dgm:prSet presAssocID="{DEDBAC0C-4D02-428D-A3DB-BE3F800281BA}" presName="EmptyPlaceHolder" presStyleCnt="0"/>
      <dgm:spPr/>
    </dgm:pt>
    <dgm:pt modelId="{D29F226C-4130-5041-8C15-6F4FA4A448E6}" type="pres">
      <dgm:prSet presAssocID="{40E11590-C8A2-48E2-BD81-8848E67834E4}" presName="spaceBetweenRectangles" presStyleCnt="0"/>
      <dgm:spPr/>
    </dgm:pt>
    <dgm:pt modelId="{2F0325BF-A885-DA48-A3A1-467B010C49CC}" type="pres">
      <dgm:prSet presAssocID="{FB9F3B16-EFCA-4C27-92C6-7B3FE35DAA8A}" presName="composite" presStyleCnt="0"/>
      <dgm:spPr/>
    </dgm:pt>
    <dgm:pt modelId="{40F7A03A-87D3-B843-81B3-525427DB8E17}" type="pres">
      <dgm:prSet presAssocID="{FB9F3B16-EFCA-4C27-92C6-7B3FE35DAA8A}" presName="ConnectorPoint" presStyleLbl="lnNode1" presStyleIdx="1" presStyleCnt="5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23A2BD3E-D305-1B44-83C4-68E1027639BA}" type="pres">
      <dgm:prSet presAssocID="{FB9F3B16-EFCA-4C27-92C6-7B3FE35DAA8A}" presName="DropPinPlaceHolder" presStyleCnt="0"/>
      <dgm:spPr/>
    </dgm:pt>
    <dgm:pt modelId="{EBDB2BEF-5DF3-6C45-8CBE-1EDEA4F74D80}" type="pres">
      <dgm:prSet presAssocID="{FB9F3B16-EFCA-4C27-92C6-7B3FE35DAA8A}" presName="DropPin" presStyleLbl="alignNode1" presStyleIdx="1" presStyleCnt="5"/>
      <dgm:spPr/>
    </dgm:pt>
    <dgm:pt modelId="{F8F8574C-C3A6-AA4D-B8A7-9EC10F77249A}" type="pres">
      <dgm:prSet presAssocID="{FB9F3B16-EFCA-4C27-92C6-7B3FE35DAA8A}" presName="Ellipse" presStyleLbl="fgAcc1" presStyleIdx="2" presStyleCnt="6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5BC7AE11-B20F-CE42-9F11-65C191B14258}" type="pres">
      <dgm:prSet presAssocID="{FB9F3B16-EFCA-4C27-92C6-7B3FE35DAA8A}" presName="L2TextContainer" presStyleLbl="revTx" presStyleIdx="2" presStyleCnt="10">
        <dgm:presLayoutVars>
          <dgm:bulletEnabled val="1"/>
        </dgm:presLayoutVars>
      </dgm:prSet>
      <dgm:spPr/>
    </dgm:pt>
    <dgm:pt modelId="{9FA1B1A8-4651-DF47-BC1E-115264E56BA6}" type="pres">
      <dgm:prSet presAssocID="{FB9F3B16-EFCA-4C27-92C6-7B3FE35DAA8A}" presName="L1TextContainer" presStyleLbl="revTx" presStyleIdx="3" presStyleCnt="10">
        <dgm:presLayoutVars>
          <dgm:chMax val="1"/>
          <dgm:chPref val="1"/>
          <dgm:bulletEnabled val="1"/>
        </dgm:presLayoutVars>
      </dgm:prSet>
      <dgm:spPr/>
    </dgm:pt>
    <dgm:pt modelId="{9FCEED5D-98DB-5944-8301-EE98DFB703D2}" type="pres">
      <dgm:prSet presAssocID="{FB9F3B16-EFCA-4C27-92C6-7B3FE35DAA8A}" presName="ConnectLine" presStyleLbl="sibTrans1D1" presStyleIdx="1" presStyleCnt="5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5EB0D7AD-1334-6644-B69A-0C16465AD9EA}" type="pres">
      <dgm:prSet presAssocID="{FB9F3B16-EFCA-4C27-92C6-7B3FE35DAA8A}" presName="EmptyPlaceHolder" presStyleCnt="0"/>
      <dgm:spPr/>
    </dgm:pt>
    <dgm:pt modelId="{9CE75326-7865-544D-ADD7-F7F20E25E2E9}" type="pres">
      <dgm:prSet presAssocID="{8E79A807-9B35-4060-BA9E-A53BB1E465ED}" presName="spaceBetweenRectangles" presStyleCnt="0"/>
      <dgm:spPr/>
    </dgm:pt>
    <dgm:pt modelId="{45564421-9255-9B4B-9820-FE4CE4AF4C37}" type="pres">
      <dgm:prSet presAssocID="{8886ED38-C010-4AD1-ABC6-7E731E8654DA}" presName="composite" presStyleCnt="0"/>
      <dgm:spPr/>
    </dgm:pt>
    <dgm:pt modelId="{35CB8A87-B877-3142-906C-72CE0F3FCCEC}" type="pres">
      <dgm:prSet presAssocID="{8886ED38-C010-4AD1-ABC6-7E731E8654DA}" presName="ConnectorPoint" presStyleLbl="lnNode1" presStyleIdx="2" presStyleCnt="5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B97C0D49-C691-AD40-92D5-91BD9875203F}" type="pres">
      <dgm:prSet presAssocID="{8886ED38-C010-4AD1-ABC6-7E731E8654DA}" presName="DropPinPlaceHolder" presStyleCnt="0"/>
      <dgm:spPr/>
    </dgm:pt>
    <dgm:pt modelId="{B9C592C4-E586-3248-9A3E-79B2D828C38C}" type="pres">
      <dgm:prSet presAssocID="{8886ED38-C010-4AD1-ABC6-7E731E8654DA}" presName="DropPin" presStyleLbl="alignNode1" presStyleIdx="2" presStyleCnt="5"/>
      <dgm:spPr/>
    </dgm:pt>
    <dgm:pt modelId="{D6CFC7B7-E563-1047-A09A-B4978028E520}" type="pres">
      <dgm:prSet presAssocID="{8886ED38-C010-4AD1-ABC6-7E731E8654DA}" presName="Ellipse" presStyleLbl="fgAcc1" presStyleIdx="3" presStyleCnt="6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1B128BF8-F6E5-4B43-8799-4FC729B78851}" type="pres">
      <dgm:prSet presAssocID="{8886ED38-C010-4AD1-ABC6-7E731E8654DA}" presName="L2TextContainer" presStyleLbl="revTx" presStyleIdx="4" presStyleCnt="10">
        <dgm:presLayoutVars>
          <dgm:bulletEnabled val="1"/>
        </dgm:presLayoutVars>
      </dgm:prSet>
      <dgm:spPr/>
    </dgm:pt>
    <dgm:pt modelId="{56C6009E-BA1A-EE4F-870B-57112FA15D30}" type="pres">
      <dgm:prSet presAssocID="{8886ED38-C010-4AD1-ABC6-7E731E8654DA}" presName="L1TextContainer" presStyleLbl="revTx" presStyleIdx="5" presStyleCnt="10">
        <dgm:presLayoutVars>
          <dgm:chMax val="1"/>
          <dgm:chPref val="1"/>
          <dgm:bulletEnabled val="1"/>
        </dgm:presLayoutVars>
      </dgm:prSet>
      <dgm:spPr/>
    </dgm:pt>
    <dgm:pt modelId="{1D2F3CBA-98E2-084F-996B-A922E2FE3295}" type="pres">
      <dgm:prSet presAssocID="{8886ED38-C010-4AD1-ABC6-7E731E8654DA}" presName="ConnectLine" presStyleLbl="sibTrans1D1" presStyleIdx="2" presStyleCnt="5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F85B5444-484D-D042-ADD5-D52286FB282F}" type="pres">
      <dgm:prSet presAssocID="{8886ED38-C010-4AD1-ABC6-7E731E8654DA}" presName="EmptyPlaceHolder" presStyleCnt="0"/>
      <dgm:spPr/>
    </dgm:pt>
    <dgm:pt modelId="{4C433E9A-9739-A544-BBFA-255F0EE9BE18}" type="pres">
      <dgm:prSet presAssocID="{2FDBD573-4895-4683-B3B0-1E03536C9AFD}" presName="spaceBetweenRectangles" presStyleCnt="0"/>
      <dgm:spPr/>
    </dgm:pt>
    <dgm:pt modelId="{1DD114E5-DA15-EB42-904F-EBB1A10440B6}" type="pres">
      <dgm:prSet presAssocID="{7BD8D525-5D70-46AE-BDBF-4033C4FE9D34}" presName="composite" presStyleCnt="0"/>
      <dgm:spPr/>
    </dgm:pt>
    <dgm:pt modelId="{C88C2C34-6812-CE46-89C6-75AE9507787C}" type="pres">
      <dgm:prSet presAssocID="{7BD8D525-5D70-46AE-BDBF-4033C4FE9D34}" presName="ConnectorPoint" presStyleLbl="lnNode1" presStyleIdx="3" presStyleCnt="5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A614C0F3-8452-F54F-9F70-6F74B8E19AE4}" type="pres">
      <dgm:prSet presAssocID="{7BD8D525-5D70-46AE-BDBF-4033C4FE9D34}" presName="DropPinPlaceHolder" presStyleCnt="0"/>
      <dgm:spPr/>
    </dgm:pt>
    <dgm:pt modelId="{DF1A87AB-4B9C-5342-8072-EAAD6A22C171}" type="pres">
      <dgm:prSet presAssocID="{7BD8D525-5D70-46AE-BDBF-4033C4FE9D34}" presName="DropPin" presStyleLbl="alignNode1" presStyleIdx="3" presStyleCnt="5"/>
      <dgm:spPr/>
    </dgm:pt>
    <dgm:pt modelId="{C849D91D-2EC1-C143-8435-BB71B75D2304}" type="pres">
      <dgm:prSet presAssocID="{7BD8D525-5D70-46AE-BDBF-4033C4FE9D34}" presName="Ellipse" presStyleLbl="fgAcc1" presStyleIdx="4" presStyleCnt="6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D81DA70A-6914-C947-8701-05A2A690B14B}" type="pres">
      <dgm:prSet presAssocID="{7BD8D525-5D70-46AE-BDBF-4033C4FE9D34}" presName="L2TextContainer" presStyleLbl="revTx" presStyleIdx="6" presStyleCnt="10">
        <dgm:presLayoutVars>
          <dgm:bulletEnabled val="1"/>
        </dgm:presLayoutVars>
      </dgm:prSet>
      <dgm:spPr/>
    </dgm:pt>
    <dgm:pt modelId="{13260EAD-5BE3-634A-8729-FB52440A7A66}" type="pres">
      <dgm:prSet presAssocID="{7BD8D525-5D70-46AE-BDBF-4033C4FE9D34}" presName="L1TextContainer" presStyleLbl="revTx" presStyleIdx="7" presStyleCnt="10">
        <dgm:presLayoutVars>
          <dgm:chMax val="1"/>
          <dgm:chPref val="1"/>
          <dgm:bulletEnabled val="1"/>
        </dgm:presLayoutVars>
      </dgm:prSet>
      <dgm:spPr/>
    </dgm:pt>
    <dgm:pt modelId="{27339A95-E0F2-C649-BF11-6EBF5A61B6D4}" type="pres">
      <dgm:prSet presAssocID="{7BD8D525-5D70-46AE-BDBF-4033C4FE9D34}" presName="ConnectLine" presStyleLbl="sibTrans1D1" presStyleIdx="3" presStyleCnt="5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C9F98B30-DAA0-BB4F-9BDB-8AF8D01D614D}" type="pres">
      <dgm:prSet presAssocID="{7BD8D525-5D70-46AE-BDBF-4033C4FE9D34}" presName="EmptyPlaceHolder" presStyleCnt="0"/>
      <dgm:spPr/>
    </dgm:pt>
    <dgm:pt modelId="{C4B9E4BB-A5F1-8345-8D2C-8570CCCE1603}" type="pres">
      <dgm:prSet presAssocID="{B1E8F6AF-EF45-4C96-A170-D2465C1A08CB}" presName="spaceBetweenRectangles" presStyleCnt="0"/>
      <dgm:spPr/>
    </dgm:pt>
    <dgm:pt modelId="{6DC82B8A-EEE9-B940-BE09-5497A61D2B85}" type="pres">
      <dgm:prSet presAssocID="{8A1CC61C-6BA2-4CA5-9F84-8B62044C1D52}" presName="composite" presStyleCnt="0"/>
      <dgm:spPr/>
    </dgm:pt>
    <dgm:pt modelId="{6902BB7E-49F2-A144-8620-052E2ED2D99E}" type="pres">
      <dgm:prSet presAssocID="{8A1CC61C-6BA2-4CA5-9F84-8B62044C1D52}" presName="ConnectorPoint" presStyleLbl="lnNode1" presStyleIdx="4" presStyleCnt="5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36702EAA-71F0-DA41-AF6A-9135DEA60FCD}" type="pres">
      <dgm:prSet presAssocID="{8A1CC61C-6BA2-4CA5-9F84-8B62044C1D52}" presName="DropPinPlaceHolder" presStyleCnt="0"/>
      <dgm:spPr/>
    </dgm:pt>
    <dgm:pt modelId="{775C5C0A-8E7F-004E-85E8-72A980A186A0}" type="pres">
      <dgm:prSet presAssocID="{8A1CC61C-6BA2-4CA5-9F84-8B62044C1D52}" presName="DropPin" presStyleLbl="alignNode1" presStyleIdx="4" presStyleCnt="5"/>
      <dgm:spPr/>
    </dgm:pt>
    <dgm:pt modelId="{EDF8F6D0-7331-3C41-B62E-5F7236E5181E}" type="pres">
      <dgm:prSet presAssocID="{8A1CC61C-6BA2-4CA5-9F84-8B62044C1D52}" presName="Ellipse" presStyleLbl="fgAcc1" presStyleIdx="5" presStyleCnt="6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09D51F92-A938-5849-9C4B-7F51E3C0F4AD}" type="pres">
      <dgm:prSet presAssocID="{8A1CC61C-6BA2-4CA5-9F84-8B62044C1D52}" presName="L2TextContainer" presStyleLbl="revTx" presStyleIdx="8" presStyleCnt="10">
        <dgm:presLayoutVars>
          <dgm:bulletEnabled val="1"/>
        </dgm:presLayoutVars>
      </dgm:prSet>
      <dgm:spPr/>
    </dgm:pt>
    <dgm:pt modelId="{E5E69BCC-BAAF-5944-B331-E6896F0B4A12}" type="pres">
      <dgm:prSet presAssocID="{8A1CC61C-6BA2-4CA5-9F84-8B62044C1D52}" presName="L1TextContainer" presStyleLbl="revTx" presStyleIdx="9" presStyleCnt="10">
        <dgm:presLayoutVars>
          <dgm:chMax val="1"/>
          <dgm:chPref val="1"/>
          <dgm:bulletEnabled val="1"/>
        </dgm:presLayoutVars>
      </dgm:prSet>
      <dgm:spPr/>
    </dgm:pt>
    <dgm:pt modelId="{0AC93EBB-7ACA-AD45-990C-F6FB9773544D}" type="pres">
      <dgm:prSet presAssocID="{8A1CC61C-6BA2-4CA5-9F84-8B62044C1D52}" presName="ConnectLine" presStyleLbl="sibTrans1D1" presStyleIdx="4" presStyleCnt="5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34549060-AD8F-764A-9CE7-1FD23F7AC854}" type="pres">
      <dgm:prSet presAssocID="{8A1CC61C-6BA2-4CA5-9F84-8B62044C1D52}" presName="EmptyPlaceHolder" presStyleCnt="0"/>
      <dgm:spPr/>
    </dgm:pt>
  </dgm:ptLst>
  <dgm:cxnLst>
    <dgm:cxn modelId="{8BD3FC05-762F-184D-89F1-FC491F641298}" type="presOf" srcId="{83D4FFE6-D24A-4F53-BFCE-806D20B5B157}" destId="{1B128BF8-F6E5-4B43-8799-4FC729B78851}" srcOrd="0" destOrd="0" presId="urn:microsoft.com/office/officeart/2017/3/layout/DropPinTimeline"/>
    <dgm:cxn modelId="{A3B6DA43-670B-CD4D-A147-024AF1D4EE32}" type="presOf" srcId="{EA8A3903-85AD-4D1E-B2C1-64F61449C954}" destId="{09D51F92-A938-5849-9C4B-7F51E3C0F4AD}" srcOrd="0" destOrd="0" presId="urn:microsoft.com/office/officeart/2017/3/layout/DropPinTimeline"/>
    <dgm:cxn modelId="{86E61152-B21E-4B57-99BD-C6B4935B5BD2}" srcId="{8A1CC61C-6BA2-4CA5-9F84-8B62044C1D52}" destId="{EA8A3903-85AD-4D1E-B2C1-64F61449C954}" srcOrd="0" destOrd="0" parTransId="{EF1D876D-566C-42C8-A75B-0E4773F534E7}" sibTransId="{B71065C9-0B95-40B5-BE67-BFDF3D30BD96}"/>
    <dgm:cxn modelId="{0886305E-2F3C-4B5E-B5E8-6A7EF1DF10D7}" srcId="{3DEC026A-1644-4CEE-97CF-BD13E6B90A82}" destId="{7BD8D525-5D70-46AE-BDBF-4033C4FE9D34}" srcOrd="3" destOrd="0" parTransId="{264B4F11-3765-486C-B0DD-E50DCAFC7C40}" sibTransId="{B1E8F6AF-EF45-4C96-A170-D2465C1A08CB}"/>
    <dgm:cxn modelId="{B5F23564-92AA-AA4F-A01D-86738B1340E4}" type="presOf" srcId="{CE7E5887-98C5-424B-9C6C-010C3AFFC61F}" destId="{5BC7AE11-B20F-CE42-9F11-65C191B14258}" srcOrd="0" destOrd="0" presId="urn:microsoft.com/office/officeart/2017/3/layout/DropPinTimeline"/>
    <dgm:cxn modelId="{50D8DC66-A100-284B-BF64-5659A376FBAC}" type="presOf" srcId="{8886ED38-C010-4AD1-ABC6-7E731E8654DA}" destId="{56C6009E-BA1A-EE4F-870B-57112FA15D30}" srcOrd="0" destOrd="0" presId="urn:microsoft.com/office/officeart/2017/3/layout/DropPinTimeline"/>
    <dgm:cxn modelId="{EE6F1875-A556-D54C-AC15-C82BD801E352}" type="presOf" srcId="{7BD8D525-5D70-46AE-BDBF-4033C4FE9D34}" destId="{13260EAD-5BE3-634A-8729-FB52440A7A66}" srcOrd="0" destOrd="0" presId="urn:microsoft.com/office/officeart/2017/3/layout/DropPinTimeline"/>
    <dgm:cxn modelId="{9AF0697D-B211-46BD-A772-97C3FA814925}" srcId="{7BD8D525-5D70-46AE-BDBF-4033C4FE9D34}" destId="{0598A7D6-62A9-48B0-ABF7-C46F427018E7}" srcOrd="0" destOrd="0" parTransId="{744A3EA6-CEC4-4C79-8DC7-0CB137A17132}" sibTransId="{F6F9B817-7BD4-4435-B3DD-E137F45669AF}"/>
    <dgm:cxn modelId="{11497C7D-0467-B84D-BFC6-79195CF97AAF}" type="presOf" srcId="{8A1CC61C-6BA2-4CA5-9F84-8B62044C1D52}" destId="{E5E69BCC-BAAF-5944-B331-E6896F0B4A12}" srcOrd="0" destOrd="0" presId="urn:microsoft.com/office/officeart/2017/3/layout/DropPinTimeline"/>
    <dgm:cxn modelId="{E0D31A83-3396-471E-8F76-899A7D1A3BF4}" srcId="{3DEC026A-1644-4CEE-97CF-BD13E6B90A82}" destId="{8A1CC61C-6BA2-4CA5-9F84-8B62044C1D52}" srcOrd="4" destOrd="0" parTransId="{0B7E7B68-5CE0-47E2-A7DB-E58D9FCAB4A5}" sibTransId="{13AA6C1E-F00D-4546-B03C-2EAE4D394276}"/>
    <dgm:cxn modelId="{67413D95-ACDB-1C4C-815F-FAE22EF20EB1}" type="presOf" srcId="{DEDBAC0C-4D02-428D-A3DB-BE3F800281BA}" destId="{B3E4D27B-46A4-9E46-8F38-3B6DCFA126ED}" srcOrd="0" destOrd="0" presId="urn:microsoft.com/office/officeart/2017/3/layout/DropPinTimeline"/>
    <dgm:cxn modelId="{036FF89A-EB9E-4818-B95B-98ECF34E4DA8}" srcId="{DEDBAC0C-4D02-428D-A3DB-BE3F800281BA}" destId="{A4A9C097-9410-4D1B-A863-BC3B33B9F450}" srcOrd="0" destOrd="0" parTransId="{14AE3079-E223-4A08-A18E-721CD0AA0AD8}" sibTransId="{1DAE6484-BB7A-4C38-96FF-EA5815085408}"/>
    <dgm:cxn modelId="{FBA37FA0-5DF4-D640-AC4A-DEA33B14C8F2}" type="presOf" srcId="{3DEC026A-1644-4CEE-97CF-BD13E6B90A82}" destId="{99AA92D5-DF3E-204C-9A5A-7B16A86DAC24}" srcOrd="0" destOrd="0" presId="urn:microsoft.com/office/officeart/2017/3/layout/DropPinTimeline"/>
    <dgm:cxn modelId="{AFB962A4-3E89-457B-B0CE-B6E5A0BADFE5}" srcId="{FB9F3B16-EFCA-4C27-92C6-7B3FE35DAA8A}" destId="{CE7E5887-98C5-424B-9C6C-010C3AFFC61F}" srcOrd="0" destOrd="0" parTransId="{40C9687C-3842-4D51-8CF5-5E6E7E6E8116}" sibTransId="{75F2871D-7908-4035-8827-322197BC2AC0}"/>
    <dgm:cxn modelId="{84CC42C1-47D6-48D9-9D47-6FDD5E3E9404}" srcId="{8886ED38-C010-4AD1-ABC6-7E731E8654DA}" destId="{83D4FFE6-D24A-4F53-BFCE-806D20B5B157}" srcOrd="0" destOrd="0" parTransId="{29FDD3EB-5F0F-4112-BD49-20BE41125165}" sibTransId="{3DEC426C-53A1-4D51-8AE7-FFCA7D5D2DC1}"/>
    <dgm:cxn modelId="{2E33FBCB-1A88-4F01-A7EC-EC3F1CD706C3}" srcId="{3DEC026A-1644-4CEE-97CF-BD13E6B90A82}" destId="{FB9F3B16-EFCA-4C27-92C6-7B3FE35DAA8A}" srcOrd="1" destOrd="0" parTransId="{70B6FBF4-A2C9-47A9-A494-8EDE081B7C17}" sibTransId="{8E79A807-9B35-4060-BA9E-A53BB1E465ED}"/>
    <dgm:cxn modelId="{199A53D6-AA62-A043-A099-91A847B29CBF}" type="presOf" srcId="{A4A9C097-9410-4D1B-A863-BC3B33B9F450}" destId="{31C217BC-2457-F449-BE6B-47A9B0224938}" srcOrd="0" destOrd="0" presId="urn:microsoft.com/office/officeart/2017/3/layout/DropPinTimeline"/>
    <dgm:cxn modelId="{69793FDB-BF1F-455F-86DC-0CEBF75F8C3C}" srcId="{3DEC026A-1644-4CEE-97CF-BD13E6B90A82}" destId="{8886ED38-C010-4AD1-ABC6-7E731E8654DA}" srcOrd="2" destOrd="0" parTransId="{0C8481EA-96E8-4C41-B5CF-634B91E3033B}" sibTransId="{2FDBD573-4895-4683-B3B0-1E03536C9AFD}"/>
    <dgm:cxn modelId="{A7E4FDDD-9CA0-42CD-9FA7-78ADAC1E0FF2}" srcId="{3DEC026A-1644-4CEE-97CF-BD13E6B90A82}" destId="{DEDBAC0C-4D02-428D-A3DB-BE3F800281BA}" srcOrd="0" destOrd="0" parTransId="{22A9C3D9-AE78-4899-A814-100D14C1DE7A}" sibTransId="{40E11590-C8A2-48E2-BD81-8848E67834E4}"/>
    <dgm:cxn modelId="{4B8A9BE8-0D6F-804C-8E81-9FA37FF2AF02}" type="presOf" srcId="{FB9F3B16-EFCA-4C27-92C6-7B3FE35DAA8A}" destId="{9FA1B1A8-4651-DF47-BC1E-115264E56BA6}" srcOrd="0" destOrd="0" presId="urn:microsoft.com/office/officeart/2017/3/layout/DropPinTimeline"/>
    <dgm:cxn modelId="{852F7FF8-17BE-6D42-8BA0-937E09297320}" type="presOf" srcId="{0598A7D6-62A9-48B0-ABF7-C46F427018E7}" destId="{D81DA70A-6914-C947-8701-05A2A690B14B}" srcOrd="0" destOrd="0" presId="urn:microsoft.com/office/officeart/2017/3/layout/DropPinTimeline"/>
    <dgm:cxn modelId="{F6C05844-A434-294E-9334-854FE45F1793}" type="presParOf" srcId="{99AA92D5-DF3E-204C-9A5A-7B16A86DAC24}" destId="{858B867A-9EBA-E149-8C58-AB2884E34086}" srcOrd="0" destOrd="0" presId="urn:microsoft.com/office/officeart/2017/3/layout/DropPinTimeline"/>
    <dgm:cxn modelId="{1A43DC46-4940-4B49-99CF-A3091CDB45EC}" type="presParOf" srcId="{99AA92D5-DF3E-204C-9A5A-7B16A86DAC24}" destId="{A71ABA3D-9894-EF42-96B2-68505704E21D}" srcOrd="1" destOrd="0" presId="urn:microsoft.com/office/officeart/2017/3/layout/DropPinTimeline"/>
    <dgm:cxn modelId="{BE0ECA9E-E3C2-584F-AAC5-62B84762C184}" type="presParOf" srcId="{A71ABA3D-9894-EF42-96B2-68505704E21D}" destId="{15B076DD-1B55-A34F-B2A2-61A88FABBEA0}" srcOrd="0" destOrd="0" presId="urn:microsoft.com/office/officeart/2017/3/layout/DropPinTimeline"/>
    <dgm:cxn modelId="{E3D9006D-7196-534A-9E25-A96B5FA0EE1D}" type="presParOf" srcId="{15B076DD-1B55-A34F-B2A2-61A88FABBEA0}" destId="{4CC9D3B0-4F5E-7749-B887-7565ACD10E17}" srcOrd="0" destOrd="0" presId="urn:microsoft.com/office/officeart/2017/3/layout/DropPinTimeline"/>
    <dgm:cxn modelId="{4F9651EE-E38A-0040-AB34-AEDD59FC9E72}" type="presParOf" srcId="{15B076DD-1B55-A34F-B2A2-61A88FABBEA0}" destId="{3A49AA24-A685-3045-B672-768E4F4EFD92}" srcOrd="1" destOrd="0" presId="urn:microsoft.com/office/officeart/2017/3/layout/DropPinTimeline"/>
    <dgm:cxn modelId="{9F12EA4A-F91E-4749-8235-09944C715E76}" type="presParOf" srcId="{3A49AA24-A685-3045-B672-768E4F4EFD92}" destId="{D4B48F58-2610-0249-A30D-6F057CC5AE42}" srcOrd="0" destOrd="0" presId="urn:microsoft.com/office/officeart/2017/3/layout/DropPinTimeline"/>
    <dgm:cxn modelId="{B0C8E378-8E29-8B4C-A2B3-D43CAFDB587D}" type="presParOf" srcId="{3A49AA24-A685-3045-B672-768E4F4EFD92}" destId="{8BF144E6-D316-7A4C-836B-556A4A2F7075}" srcOrd="1" destOrd="0" presId="urn:microsoft.com/office/officeart/2017/3/layout/DropPinTimeline"/>
    <dgm:cxn modelId="{DDCEAAB3-66A0-2147-AE06-6EBCDF8C9316}" type="presParOf" srcId="{15B076DD-1B55-A34F-B2A2-61A88FABBEA0}" destId="{31C217BC-2457-F449-BE6B-47A9B0224938}" srcOrd="2" destOrd="0" presId="urn:microsoft.com/office/officeart/2017/3/layout/DropPinTimeline"/>
    <dgm:cxn modelId="{60F733C6-70AD-EE4D-97C3-79EF00EC1515}" type="presParOf" srcId="{15B076DD-1B55-A34F-B2A2-61A88FABBEA0}" destId="{B3E4D27B-46A4-9E46-8F38-3B6DCFA126ED}" srcOrd="3" destOrd="0" presId="urn:microsoft.com/office/officeart/2017/3/layout/DropPinTimeline"/>
    <dgm:cxn modelId="{6778B47F-B63F-2C4F-87F4-DDE1385D47DC}" type="presParOf" srcId="{15B076DD-1B55-A34F-B2A2-61A88FABBEA0}" destId="{0AE6B9BA-B39E-124A-9E19-040DCE36449C}" srcOrd="4" destOrd="0" presId="urn:microsoft.com/office/officeart/2017/3/layout/DropPinTimeline"/>
    <dgm:cxn modelId="{7F605A2F-272F-7C43-B4D0-765EA219F358}" type="presParOf" srcId="{15B076DD-1B55-A34F-B2A2-61A88FABBEA0}" destId="{841F9A8F-0B97-964C-A921-6216B65D2B64}" srcOrd="5" destOrd="0" presId="urn:microsoft.com/office/officeart/2017/3/layout/DropPinTimeline"/>
    <dgm:cxn modelId="{AE75557B-4984-C947-96CF-61706F2C95AF}" type="presParOf" srcId="{A71ABA3D-9894-EF42-96B2-68505704E21D}" destId="{D29F226C-4130-5041-8C15-6F4FA4A448E6}" srcOrd="1" destOrd="0" presId="urn:microsoft.com/office/officeart/2017/3/layout/DropPinTimeline"/>
    <dgm:cxn modelId="{D29AEAB2-7A0B-5F4D-8916-8022384A6A7A}" type="presParOf" srcId="{A71ABA3D-9894-EF42-96B2-68505704E21D}" destId="{2F0325BF-A885-DA48-A3A1-467B010C49CC}" srcOrd="2" destOrd="0" presId="urn:microsoft.com/office/officeart/2017/3/layout/DropPinTimeline"/>
    <dgm:cxn modelId="{D8D8C656-0664-564B-8F3A-1D1F898F6F14}" type="presParOf" srcId="{2F0325BF-A885-DA48-A3A1-467B010C49CC}" destId="{40F7A03A-87D3-B843-81B3-525427DB8E17}" srcOrd="0" destOrd="0" presId="urn:microsoft.com/office/officeart/2017/3/layout/DropPinTimeline"/>
    <dgm:cxn modelId="{BDD87613-6A8A-C640-B945-E5A6DA733B6F}" type="presParOf" srcId="{2F0325BF-A885-DA48-A3A1-467B010C49CC}" destId="{23A2BD3E-D305-1B44-83C4-68E1027639BA}" srcOrd="1" destOrd="0" presId="urn:microsoft.com/office/officeart/2017/3/layout/DropPinTimeline"/>
    <dgm:cxn modelId="{8DE5E249-FD25-EA46-AD51-B4525A5A7369}" type="presParOf" srcId="{23A2BD3E-D305-1B44-83C4-68E1027639BA}" destId="{EBDB2BEF-5DF3-6C45-8CBE-1EDEA4F74D80}" srcOrd="0" destOrd="0" presId="urn:microsoft.com/office/officeart/2017/3/layout/DropPinTimeline"/>
    <dgm:cxn modelId="{510611C3-A2D7-9B43-8706-AE52749E9E89}" type="presParOf" srcId="{23A2BD3E-D305-1B44-83C4-68E1027639BA}" destId="{F8F8574C-C3A6-AA4D-B8A7-9EC10F77249A}" srcOrd="1" destOrd="0" presId="urn:microsoft.com/office/officeart/2017/3/layout/DropPinTimeline"/>
    <dgm:cxn modelId="{1B4DF685-050E-A848-B1BF-E22D0EBF33DD}" type="presParOf" srcId="{2F0325BF-A885-DA48-A3A1-467B010C49CC}" destId="{5BC7AE11-B20F-CE42-9F11-65C191B14258}" srcOrd="2" destOrd="0" presId="urn:microsoft.com/office/officeart/2017/3/layout/DropPinTimeline"/>
    <dgm:cxn modelId="{18695FCE-2462-1D45-BD3A-21328C78FEF5}" type="presParOf" srcId="{2F0325BF-A885-DA48-A3A1-467B010C49CC}" destId="{9FA1B1A8-4651-DF47-BC1E-115264E56BA6}" srcOrd="3" destOrd="0" presId="urn:microsoft.com/office/officeart/2017/3/layout/DropPinTimeline"/>
    <dgm:cxn modelId="{08B029EC-1782-4945-A806-542536F1A5DB}" type="presParOf" srcId="{2F0325BF-A885-DA48-A3A1-467B010C49CC}" destId="{9FCEED5D-98DB-5944-8301-EE98DFB703D2}" srcOrd="4" destOrd="0" presId="urn:microsoft.com/office/officeart/2017/3/layout/DropPinTimeline"/>
    <dgm:cxn modelId="{B0CBCDDD-5020-114E-8CB2-0847772D5519}" type="presParOf" srcId="{2F0325BF-A885-DA48-A3A1-467B010C49CC}" destId="{5EB0D7AD-1334-6644-B69A-0C16465AD9EA}" srcOrd="5" destOrd="0" presId="urn:microsoft.com/office/officeart/2017/3/layout/DropPinTimeline"/>
    <dgm:cxn modelId="{746499A4-B9BB-BF46-ABCA-9666E915317F}" type="presParOf" srcId="{A71ABA3D-9894-EF42-96B2-68505704E21D}" destId="{9CE75326-7865-544D-ADD7-F7F20E25E2E9}" srcOrd="3" destOrd="0" presId="urn:microsoft.com/office/officeart/2017/3/layout/DropPinTimeline"/>
    <dgm:cxn modelId="{BAECE7C0-CBDB-E94B-9BAA-34B406A8D290}" type="presParOf" srcId="{A71ABA3D-9894-EF42-96B2-68505704E21D}" destId="{45564421-9255-9B4B-9820-FE4CE4AF4C37}" srcOrd="4" destOrd="0" presId="urn:microsoft.com/office/officeart/2017/3/layout/DropPinTimeline"/>
    <dgm:cxn modelId="{99D61EA6-AC9F-7E4E-808E-1D991043B75A}" type="presParOf" srcId="{45564421-9255-9B4B-9820-FE4CE4AF4C37}" destId="{35CB8A87-B877-3142-906C-72CE0F3FCCEC}" srcOrd="0" destOrd="0" presId="urn:microsoft.com/office/officeart/2017/3/layout/DropPinTimeline"/>
    <dgm:cxn modelId="{DE01142F-B4E6-E849-8DE4-DC6859CA3364}" type="presParOf" srcId="{45564421-9255-9B4B-9820-FE4CE4AF4C37}" destId="{B97C0D49-C691-AD40-92D5-91BD9875203F}" srcOrd="1" destOrd="0" presId="urn:microsoft.com/office/officeart/2017/3/layout/DropPinTimeline"/>
    <dgm:cxn modelId="{8379A235-08D5-AF48-9DA4-6115BCBE66B2}" type="presParOf" srcId="{B97C0D49-C691-AD40-92D5-91BD9875203F}" destId="{B9C592C4-E586-3248-9A3E-79B2D828C38C}" srcOrd="0" destOrd="0" presId="urn:microsoft.com/office/officeart/2017/3/layout/DropPinTimeline"/>
    <dgm:cxn modelId="{BE204E71-71FE-3940-AB28-A59E08173D69}" type="presParOf" srcId="{B97C0D49-C691-AD40-92D5-91BD9875203F}" destId="{D6CFC7B7-E563-1047-A09A-B4978028E520}" srcOrd="1" destOrd="0" presId="urn:microsoft.com/office/officeart/2017/3/layout/DropPinTimeline"/>
    <dgm:cxn modelId="{3B5EA515-F542-DE4D-B7DB-08EA01E2D3DF}" type="presParOf" srcId="{45564421-9255-9B4B-9820-FE4CE4AF4C37}" destId="{1B128BF8-F6E5-4B43-8799-4FC729B78851}" srcOrd="2" destOrd="0" presId="urn:microsoft.com/office/officeart/2017/3/layout/DropPinTimeline"/>
    <dgm:cxn modelId="{6483367F-8C09-8640-BABA-FC2120C9C6E7}" type="presParOf" srcId="{45564421-9255-9B4B-9820-FE4CE4AF4C37}" destId="{56C6009E-BA1A-EE4F-870B-57112FA15D30}" srcOrd="3" destOrd="0" presId="urn:microsoft.com/office/officeart/2017/3/layout/DropPinTimeline"/>
    <dgm:cxn modelId="{714950FD-F00B-0E46-8F6D-89D002FAB327}" type="presParOf" srcId="{45564421-9255-9B4B-9820-FE4CE4AF4C37}" destId="{1D2F3CBA-98E2-084F-996B-A922E2FE3295}" srcOrd="4" destOrd="0" presId="urn:microsoft.com/office/officeart/2017/3/layout/DropPinTimeline"/>
    <dgm:cxn modelId="{6A3BE79B-F0BF-D543-834B-60D6D00EAC77}" type="presParOf" srcId="{45564421-9255-9B4B-9820-FE4CE4AF4C37}" destId="{F85B5444-484D-D042-ADD5-D52286FB282F}" srcOrd="5" destOrd="0" presId="urn:microsoft.com/office/officeart/2017/3/layout/DropPinTimeline"/>
    <dgm:cxn modelId="{D5EF6CAD-A648-EE40-9E56-A521CE51C552}" type="presParOf" srcId="{A71ABA3D-9894-EF42-96B2-68505704E21D}" destId="{4C433E9A-9739-A544-BBFA-255F0EE9BE18}" srcOrd="5" destOrd="0" presId="urn:microsoft.com/office/officeart/2017/3/layout/DropPinTimeline"/>
    <dgm:cxn modelId="{188A705C-CF65-FB4C-A025-C0E025ECC31B}" type="presParOf" srcId="{A71ABA3D-9894-EF42-96B2-68505704E21D}" destId="{1DD114E5-DA15-EB42-904F-EBB1A10440B6}" srcOrd="6" destOrd="0" presId="urn:microsoft.com/office/officeart/2017/3/layout/DropPinTimeline"/>
    <dgm:cxn modelId="{21F6F66E-7585-AF48-BEDF-F762EA80E9D7}" type="presParOf" srcId="{1DD114E5-DA15-EB42-904F-EBB1A10440B6}" destId="{C88C2C34-6812-CE46-89C6-75AE9507787C}" srcOrd="0" destOrd="0" presId="urn:microsoft.com/office/officeart/2017/3/layout/DropPinTimeline"/>
    <dgm:cxn modelId="{DBA5FC46-D5AC-7C4C-8EC1-32CD49AEFAC3}" type="presParOf" srcId="{1DD114E5-DA15-EB42-904F-EBB1A10440B6}" destId="{A614C0F3-8452-F54F-9F70-6F74B8E19AE4}" srcOrd="1" destOrd="0" presId="urn:microsoft.com/office/officeart/2017/3/layout/DropPinTimeline"/>
    <dgm:cxn modelId="{4100AFAD-E348-5042-82B8-385B83083CF1}" type="presParOf" srcId="{A614C0F3-8452-F54F-9F70-6F74B8E19AE4}" destId="{DF1A87AB-4B9C-5342-8072-EAAD6A22C171}" srcOrd="0" destOrd="0" presId="urn:microsoft.com/office/officeart/2017/3/layout/DropPinTimeline"/>
    <dgm:cxn modelId="{A875091F-1C83-DF44-9FB7-24E858B8AB70}" type="presParOf" srcId="{A614C0F3-8452-F54F-9F70-6F74B8E19AE4}" destId="{C849D91D-2EC1-C143-8435-BB71B75D2304}" srcOrd="1" destOrd="0" presId="urn:microsoft.com/office/officeart/2017/3/layout/DropPinTimeline"/>
    <dgm:cxn modelId="{28449AAA-8E71-814D-8ADB-9492A494B8CD}" type="presParOf" srcId="{1DD114E5-DA15-EB42-904F-EBB1A10440B6}" destId="{D81DA70A-6914-C947-8701-05A2A690B14B}" srcOrd="2" destOrd="0" presId="urn:microsoft.com/office/officeart/2017/3/layout/DropPinTimeline"/>
    <dgm:cxn modelId="{76E35926-3FBD-7E4D-899E-3D7621C38578}" type="presParOf" srcId="{1DD114E5-DA15-EB42-904F-EBB1A10440B6}" destId="{13260EAD-5BE3-634A-8729-FB52440A7A66}" srcOrd="3" destOrd="0" presId="urn:microsoft.com/office/officeart/2017/3/layout/DropPinTimeline"/>
    <dgm:cxn modelId="{EE5EB144-FB7A-A949-A80A-1A0DE59AEC69}" type="presParOf" srcId="{1DD114E5-DA15-EB42-904F-EBB1A10440B6}" destId="{27339A95-E0F2-C649-BF11-6EBF5A61B6D4}" srcOrd="4" destOrd="0" presId="urn:microsoft.com/office/officeart/2017/3/layout/DropPinTimeline"/>
    <dgm:cxn modelId="{7605861F-7487-D74A-9BC9-FD0F3829C41A}" type="presParOf" srcId="{1DD114E5-DA15-EB42-904F-EBB1A10440B6}" destId="{C9F98B30-DAA0-BB4F-9BDB-8AF8D01D614D}" srcOrd="5" destOrd="0" presId="urn:microsoft.com/office/officeart/2017/3/layout/DropPinTimeline"/>
    <dgm:cxn modelId="{CEB48184-3A7C-AE40-A594-678F721588BF}" type="presParOf" srcId="{A71ABA3D-9894-EF42-96B2-68505704E21D}" destId="{C4B9E4BB-A5F1-8345-8D2C-8570CCCE1603}" srcOrd="7" destOrd="0" presId="urn:microsoft.com/office/officeart/2017/3/layout/DropPinTimeline"/>
    <dgm:cxn modelId="{0952F0DB-0C28-E641-A3D6-9A2D18335806}" type="presParOf" srcId="{A71ABA3D-9894-EF42-96B2-68505704E21D}" destId="{6DC82B8A-EEE9-B940-BE09-5497A61D2B85}" srcOrd="8" destOrd="0" presId="urn:microsoft.com/office/officeart/2017/3/layout/DropPinTimeline"/>
    <dgm:cxn modelId="{5D29E7CD-65F7-6E49-8DDA-C5A6F37B3C2F}" type="presParOf" srcId="{6DC82B8A-EEE9-B940-BE09-5497A61D2B85}" destId="{6902BB7E-49F2-A144-8620-052E2ED2D99E}" srcOrd="0" destOrd="0" presId="urn:microsoft.com/office/officeart/2017/3/layout/DropPinTimeline"/>
    <dgm:cxn modelId="{83E5EE7D-DF57-E84D-BE0D-8D85CD5E69EA}" type="presParOf" srcId="{6DC82B8A-EEE9-B940-BE09-5497A61D2B85}" destId="{36702EAA-71F0-DA41-AF6A-9135DEA60FCD}" srcOrd="1" destOrd="0" presId="urn:microsoft.com/office/officeart/2017/3/layout/DropPinTimeline"/>
    <dgm:cxn modelId="{3614A8C6-3040-AF4B-B236-B67B303A1411}" type="presParOf" srcId="{36702EAA-71F0-DA41-AF6A-9135DEA60FCD}" destId="{775C5C0A-8E7F-004E-85E8-72A980A186A0}" srcOrd="0" destOrd="0" presId="urn:microsoft.com/office/officeart/2017/3/layout/DropPinTimeline"/>
    <dgm:cxn modelId="{B905069A-9B9B-BD49-AFF8-561BF908B548}" type="presParOf" srcId="{36702EAA-71F0-DA41-AF6A-9135DEA60FCD}" destId="{EDF8F6D0-7331-3C41-B62E-5F7236E5181E}" srcOrd="1" destOrd="0" presId="urn:microsoft.com/office/officeart/2017/3/layout/DropPinTimeline"/>
    <dgm:cxn modelId="{9602A935-4193-374B-81B8-DA1BF29E7E25}" type="presParOf" srcId="{6DC82B8A-EEE9-B940-BE09-5497A61D2B85}" destId="{09D51F92-A938-5849-9C4B-7F51E3C0F4AD}" srcOrd="2" destOrd="0" presId="urn:microsoft.com/office/officeart/2017/3/layout/DropPinTimeline"/>
    <dgm:cxn modelId="{5BAD658A-2E80-F044-91E6-12F99729DAD4}" type="presParOf" srcId="{6DC82B8A-EEE9-B940-BE09-5497A61D2B85}" destId="{E5E69BCC-BAAF-5944-B331-E6896F0B4A12}" srcOrd="3" destOrd="0" presId="urn:microsoft.com/office/officeart/2017/3/layout/DropPinTimeline"/>
    <dgm:cxn modelId="{B7E2B3CC-D667-DA46-8DC9-D120CE1ED414}" type="presParOf" srcId="{6DC82B8A-EEE9-B940-BE09-5497A61D2B85}" destId="{0AC93EBB-7ACA-AD45-990C-F6FB9773544D}" srcOrd="4" destOrd="0" presId="urn:microsoft.com/office/officeart/2017/3/layout/DropPinTimeline"/>
    <dgm:cxn modelId="{4BA74E0E-2DD4-3B42-8121-5139FB13545F}" type="presParOf" srcId="{6DC82B8A-EEE9-B940-BE09-5497A61D2B85}" destId="{34549060-AD8F-764A-9CE7-1FD23F7AC854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56D2A8-79E6-4339-9290-6DBB2822136A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D7EE28D-D816-48D6-AA53-B81977F22CC7}">
      <dgm:prSet/>
      <dgm:spPr/>
      <dgm:t>
        <a:bodyPr/>
        <a:lstStyle/>
        <a:p>
          <a:r>
            <a:rPr lang="en-GB" dirty="0"/>
            <a:t>Dependencies (other WP)</a:t>
          </a:r>
          <a:endParaRPr lang="en-US" dirty="0"/>
        </a:p>
      </dgm:t>
    </dgm:pt>
    <dgm:pt modelId="{4A50A259-436C-40BD-A3F6-5D27AA6C4BE1}" type="parTrans" cxnId="{84A00D39-B758-4A96-B7A1-DBA3715B955F}">
      <dgm:prSet/>
      <dgm:spPr/>
      <dgm:t>
        <a:bodyPr/>
        <a:lstStyle/>
        <a:p>
          <a:endParaRPr lang="en-US"/>
        </a:p>
      </dgm:t>
    </dgm:pt>
    <dgm:pt modelId="{528E3FB8-2005-481F-85D3-38966F9BFE37}" type="sibTrans" cxnId="{84A00D39-B758-4A96-B7A1-DBA3715B955F}">
      <dgm:prSet/>
      <dgm:spPr/>
      <dgm:t>
        <a:bodyPr/>
        <a:lstStyle/>
        <a:p>
          <a:endParaRPr lang="en-US"/>
        </a:p>
      </dgm:t>
    </dgm:pt>
    <dgm:pt modelId="{79E2AD8D-DE46-45E9-9BB2-208C2BF10674}">
      <dgm:prSet/>
      <dgm:spPr/>
      <dgm:t>
        <a:bodyPr/>
        <a:lstStyle/>
        <a:p>
          <a:r>
            <a:rPr lang="en-GB" dirty="0"/>
            <a:t>Electrical Safety Roles</a:t>
          </a:r>
          <a:endParaRPr lang="en-US" dirty="0"/>
        </a:p>
      </dgm:t>
    </dgm:pt>
    <dgm:pt modelId="{0D70FB30-8B26-46FB-97BD-E3E32A293108}" type="parTrans" cxnId="{305B0168-9289-4277-B35D-72481BC57C63}">
      <dgm:prSet/>
      <dgm:spPr/>
      <dgm:t>
        <a:bodyPr/>
        <a:lstStyle/>
        <a:p>
          <a:endParaRPr lang="en-US"/>
        </a:p>
      </dgm:t>
    </dgm:pt>
    <dgm:pt modelId="{A89F71BD-6A44-4388-977F-2D3F6736E591}" type="sibTrans" cxnId="{305B0168-9289-4277-B35D-72481BC57C63}">
      <dgm:prSet/>
      <dgm:spPr/>
      <dgm:t>
        <a:bodyPr/>
        <a:lstStyle/>
        <a:p>
          <a:endParaRPr lang="en-US"/>
        </a:p>
      </dgm:t>
    </dgm:pt>
    <dgm:pt modelId="{ECE1ABCD-295F-411B-9B67-FAFCFE538698}">
      <dgm:prSet/>
      <dgm:spPr/>
      <dgm:t>
        <a:bodyPr/>
        <a:lstStyle/>
        <a:p>
          <a:r>
            <a:rPr lang="en-GB" dirty="0"/>
            <a:t>Risk Classification</a:t>
          </a:r>
          <a:endParaRPr lang="en-US" dirty="0"/>
        </a:p>
      </dgm:t>
    </dgm:pt>
    <dgm:pt modelId="{7ECF9103-4059-4BA1-B42E-F4EC37F2EB98}" type="parTrans" cxnId="{8FF2AD9D-D0C9-4B35-A0D7-044F1E65D90E}">
      <dgm:prSet/>
      <dgm:spPr/>
      <dgm:t>
        <a:bodyPr/>
        <a:lstStyle/>
        <a:p>
          <a:endParaRPr lang="en-US"/>
        </a:p>
      </dgm:t>
    </dgm:pt>
    <dgm:pt modelId="{C0CE98CD-B75B-406E-8889-2FEA124DCEB9}" type="sibTrans" cxnId="{8FF2AD9D-D0C9-4B35-A0D7-044F1E65D90E}">
      <dgm:prSet/>
      <dgm:spPr/>
      <dgm:t>
        <a:bodyPr/>
        <a:lstStyle/>
        <a:p>
          <a:endParaRPr lang="en-US"/>
        </a:p>
      </dgm:t>
    </dgm:pt>
    <dgm:pt modelId="{16201AB0-FD3C-4011-8EA4-24D79ACFA285}">
      <dgm:prSet/>
      <dgm:spPr/>
      <dgm:t>
        <a:bodyPr/>
        <a:lstStyle/>
        <a:p>
          <a:r>
            <a:rPr lang="en-GB" dirty="0"/>
            <a:t>Training needs</a:t>
          </a:r>
          <a:endParaRPr lang="en-US" dirty="0"/>
        </a:p>
      </dgm:t>
    </dgm:pt>
    <dgm:pt modelId="{711582F8-BAA8-481E-9EC2-4DFBB54EFDD6}" type="parTrans" cxnId="{E1135F2E-AC0B-4CC9-8365-D629860E1519}">
      <dgm:prSet/>
      <dgm:spPr/>
      <dgm:t>
        <a:bodyPr/>
        <a:lstStyle/>
        <a:p>
          <a:endParaRPr lang="en-US"/>
        </a:p>
      </dgm:t>
    </dgm:pt>
    <dgm:pt modelId="{95BC5268-1743-44EB-9738-B14CE407BDCD}" type="sibTrans" cxnId="{E1135F2E-AC0B-4CC9-8365-D629860E1519}">
      <dgm:prSet/>
      <dgm:spPr/>
      <dgm:t>
        <a:bodyPr/>
        <a:lstStyle/>
        <a:p>
          <a:endParaRPr lang="en-US"/>
        </a:p>
      </dgm:t>
    </dgm:pt>
    <dgm:pt modelId="{76AB5F8E-FD97-4550-826E-17A860FB3AAF}">
      <dgm:prSet/>
      <dgm:spPr/>
      <dgm:t>
        <a:bodyPr/>
        <a:lstStyle/>
        <a:p>
          <a:r>
            <a:rPr lang="en-GB" dirty="0"/>
            <a:t>Functional needs</a:t>
          </a:r>
          <a:endParaRPr lang="en-US" dirty="0"/>
        </a:p>
      </dgm:t>
    </dgm:pt>
    <dgm:pt modelId="{6FD67E59-7C07-4998-B7F1-4E1F360799A4}" type="parTrans" cxnId="{D1F6B708-2402-4AC3-81CA-8DA4794F7FEC}">
      <dgm:prSet/>
      <dgm:spPr/>
      <dgm:t>
        <a:bodyPr/>
        <a:lstStyle/>
        <a:p>
          <a:endParaRPr lang="en-US"/>
        </a:p>
      </dgm:t>
    </dgm:pt>
    <dgm:pt modelId="{DE57B2E4-57F5-4EC5-A1A2-322D1CD18C49}" type="sibTrans" cxnId="{D1F6B708-2402-4AC3-81CA-8DA4794F7FEC}">
      <dgm:prSet/>
      <dgm:spPr/>
      <dgm:t>
        <a:bodyPr/>
        <a:lstStyle/>
        <a:p>
          <a:endParaRPr lang="en-US"/>
        </a:p>
      </dgm:t>
    </dgm:pt>
    <dgm:pt modelId="{7DE76004-BCD3-4BFD-B1A5-6C7917A261CB}">
      <dgm:prSet/>
      <dgm:spPr/>
      <dgm:t>
        <a:bodyPr/>
        <a:lstStyle/>
        <a:p>
          <a:r>
            <a:rPr lang="en-GB" dirty="0"/>
            <a:t>Reactive System</a:t>
          </a:r>
          <a:endParaRPr lang="en-US" dirty="0"/>
        </a:p>
      </dgm:t>
    </dgm:pt>
    <dgm:pt modelId="{DCAF563B-507E-4E3A-BBE4-CDA8F9463D0E}" type="parTrans" cxnId="{A90110EC-E143-44BA-A058-3588DD4D7266}">
      <dgm:prSet/>
      <dgm:spPr/>
      <dgm:t>
        <a:bodyPr/>
        <a:lstStyle/>
        <a:p>
          <a:endParaRPr lang="en-US"/>
        </a:p>
      </dgm:t>
    </dgm:pt>
    <dgm:pt modelId="{FB5A1FBF-AD70-41BC-87DF-B9D3BAF3D8CE}" type="sibTrans" cxnId="{A90110EC-E143-44BA-A058-3588DD4D7266}">
      <dgm:prSet/>
      <dgm:spPr/>
      <dgm:t>
        <a:bodyPr/>
        <a:lstStyle/>
        <a:p>
          <a:endParaRPr lang="en-US"/>
        </a:p>
      </dgm:t>
    </dgm:pt>
    <dgm:pt modelId="{FCEDF531-1B34-4A48-8962-95F7D97771BC}">
      <dgm:prSet/>
      <dgm:spPr/>
      <dgm:t>
        <a:bodyPr/>
        <a:lstStyle/>
        <a:p>
          <a:r>
            <a:rPr lang="en-GB" dirty="0"/>
            <a:t>Dynamic </a:t>
          </a:r>
          <a:r>
            <a:rPr lang="en-GB" i="1" dirty="0" err="1"/>
            <a:t>Habilitation</a:t>
          </a:r>
          <a:r>
            <a:rPr lang="en-GB" i="1" dirty="0"/>
            <a:t>*</a:t>
          </a:r>
          <a:r>
            <a:rPr lang="en-GB" dirty="0"/>
            <a:t> process</a:t>
          </a:r>
          <a:endParaRPr lang="en-US" dirty="0"/>
        </a:p>
      </dgm:t>
    </dgm:pt>
    <dgm:pt modelId="{6D62C85E-5D9C-4C9A-8AE7-B626BAB14367}" type="parTrans" cxnId="{F97CA91B-6FC0-4F7D-A9B6-F3D072E8DA6C}">
      <dgm:prSet/>
      <dgm:spPr/>
      <dgm:t>
        <a:bodyPr/>
        <a:lstStyle/>
        <a:p>
          <a:endParaRPr lang="en-US"/>
        </a:p>
      </dgm:t>
    </dgm:pt>
    <dgm:pt modelId="{8015E7F0-42D2-4532-A4FF-1157B8B9A9E3}" type="sibTrans" cxnId="{F97CA91B-6FC0-4F7D-A9B6-F3D072E8DA6C}">
      <dgm:prSet/>
      <dgm:spPr/>
      <dgm:t>
        <a:bodyPr/>
        <a:lstStyle/>
        <a:p>
          <a:endParaRPr lang="en-US"/>
        </a:p>
      </dgm:t>
    </dgm:pt>
    <dgm:pt modelId="{8A57CEC6-E3C2-4C49-9562-8D965BC8789E}">
      <dgm:prSet/>
      <dgm:spPr/>
      <dgm:t>
        <a:bodyPr/>
        <a:lstStyle/>
        <a:p>
          <a:r>
            <a:rPr lang="en-GB" dirty="0"/>
            <a:t>Dynamic Equipment Status </a:t>
          </a:r>
          <a:endParaRPr lang="en-US" dirty="0"/>
        </a:p>
      </dgm:t>
    </dgm:pt>
    <dgm:pt modelId="{98F0F7E0-87A3-4786-81EA-1CB62EAAF632}" type="parTrans" cxnId="{A62DBACA-E5F8-4470-A4CE-7C6252172317}">
      <dgm:prSet/>
      <dgm:spPr/>
      <dgm:t>
        <a:bodyPr/>
        <a:lstStyle/>
        <a:p>
          <a:endParaRPr lang="en-US"/>
        </a:p>
      </dgm:t>
    </dgm:pt>
    <dgm:pt modelId="{449AAD33-AC8A-45EF-92C2-B844734B87E5}" type="sibTrans" cxnId="{A62DBACA-E5F8-4470-A4CE-7C6252172317}">
      <dgm:prSet/>
      <dgm:spPr/>
      <dgm:t>
        <a:bodyPr/>
        <a:lstStyle/>
        <a:p>
          <a:endParaRPr lang="en-US"/>
        </a:p>
      </dgm:t>
    </dgm:pt>
    <dgm:pt modelId="{D6688675-13C4-4651-AFC7-87F8125A1C62}">
      <dgm:prSet/>
      <dgm:spPr/>
      <dgm:t>
        <a:bodyPr/>
        <a:lstStyle/>
        <a:p>
          <a:r>
            <a:rPr lang="en-US" dirty="0"/>
            <a:t>Dynamic work permit delivery</a:t>
          </a:r>
        </a:p>
      </dgm:t>
    </dgm:pt>
    <dgm:pt modelId="{AD1906C5-AE96-4DD9-92E2-183D79BCEFDF}" type="parTrans" cxnId="{8A669411-8F7B-4181-BD4D-35BEAE53780B}">
      <dgm:prSet/>
      <dgm:spPr/>
      <dgm:t>
        <a:bodyPr/>
        <a:lstStyle/>
        <a:p>
          <a:endParaRPr lang="en-US"/>
        </a:p>
      </dgm:t>
    </dgm:pt>
    <dgm:pt modelId="{D20D3E3E-907B-449B-9096-4F13DBA1E989}" type="sibTrans" cxnId="{8A669411-8F7B-4181-BD4D-35BEAE53780B}">
      <dgm:prSet/>
      <dgm:spPr/>
      <dgm:t>
        <a:bodyPr/>
        <a:lstStyle/>
        <a:p>
          <a:endParaRPr lang="en-US"/>
        </a:p>
      </dgm:t>
    </dgm:pt>
    <dgm:pt modelId="{A9055530-C04D-454E-9C68-72C1205ACA6F}">
      <dgm:prSet/>
      <dgm:spPr/>
      <dgm:t>
        <a:bodyPr/>
        <a:lstStyle/>
        <a:p>
          <a:r>
            <a:rPr lang="en-GB"/>
            <a:t>Data requirements</a:t>
          </a:r>
          <a:endParaRPr lang="en-US"/>
        </a:p>
      </dgm:t>
    </dgm:pt>
    <dgm:pt modelId="{871E7272-7BC9-4005-B173-009315B105D9}" type="parTrans" cxnId="{72778B2D-90E8-497C-8CE4-E69ECE5A7F86}">
      <dgm:prSet/>
      <dgm:spPr/>
      <dgm:t>
        <a:bodyPr/>
        <a:lstStyle/>
        <a:p>
          <a:endParaRPr lang="en-US"/>
        </a:p>
      </dgm:t>
    </dgm:pt>
    <dgm:pt modelId="{E1A948F1-8ACF-4019-B331-6B58047BCA68}" type="sibTrans" cxnId="{72778B2D-90E8-497C-8CE4-E69ECE5A7F86}">
      <dgm:prSet/>
      <dgm:spPr/>
      <dgm:t>
        <a:bodyPr/>
        <a:lstStyle/>
        <a:p>
          <a:endParaRPr lang="en-US"/>
        </a:p>
      </dgm:t>
    </dgm:pt>
    <dgm:pt modelId="{3ED84A0C-EC03-49F3-960D-23EF24B37DB1}">
      <dgm:prSet/>
      <dgm:spPr/>
      <dgm:t>
        <a:bodyPr/>
        <a:lstStyle/>
        <a:p>
          <a:r>
            <a:rPr lang="en-GB" dirty="0"/>
            <a:t>Equipment</a:t>
          </a:r>
          <a:endParaRPr lang="en-US" dirty="0"/>
        </a:p>
      </dgm:t>
    </dgm:pt>
    <dgm:pt modelId="{0BE6FFE4-70BF-4073-BFE0-01B0097F3618}" type="parTrans" cxnId="{00D355F5-AB94-4C0D-B23C-A36776DF03BB}">
      <dgm:prSet/>
      <dgm:spPr/>
      <dgm:t>
        <a:bodyPr/>
        <a:lstStyle/>
        <a:p>
          <a:endParaRPr lang="en-US"/>
        </a:p>
      </dgm:t>
    </dgm:pt>
    <dgm:pt modelId="{155F1442-3179-4D92-9D4D-FCE8F76DDB33}" type="sibTrans" cxnId="{00D355F5-AB94-4C0D-B23C-A36776DF03BB}">
      <dgm:prSet/>
      <dgm:spPr/>
      <dgm:t>
        <a:bodyPr/>
        <a:lstStyle/>
        <a:p>
          <a:endParaRPr lang="en-US"/>
        </a:p>
      </dgm:t>
    </dgm:pt>
    <dgm:pt modelId="{9A9C3F71-367D-4D96-A167-35ECF292A384}">
      <dgm:prSet/>
      <dgm:spPr/>
      <dgm:t>
        <a:bodyPr/>
        <a:lstStyle/>
        <a:p>
          <a:r>
            <a:rPr lang="en-GB" dirty="0"/>
            <a:t>Location</a:t>
          </a:r>
          <a:endParaRPr lang="en-US" dirty="0"/>
        </a:p>
      </dgm:t>
    </dgm:pt>
    <dgm:pt modelId="{3FD7B4C5-4960-4671-9309-CD262E4CEF1B}" type="parTrans" cxnId="{DFEC52BB-51AF-4656-9553-957398A1228F}">
      <dgm:prSet/>
      <dgm:spPr/>
      <dgm:t>
        <a:bodyPr/>
        <a:lstStyle/>
        <a:p>
          <a:endParaRPr lang="en-US"/>
        </a:p>
      </dgm:t>
    </dgm:pt>
    <dgm:pt modelId="{1610C208-26B6-4E95-9A85-F7F63F32D2AC}" type="sibTrans" cxnId="{DFEC52BB-51AF-4656-9553-957398A1228F}">
      <dgm:prSet/>
      <dgm:spPr/>
      <dgm:t>
        <a:bodyPr/>
        <a:lstStyle/>
        <a:p>
          <a:endParaRPr lang="en-US"/>
        </a:p>
      </dgm:t>
    </dgm:pt>
    <dgm:pt modelId="{D13DB07C-E0DB-452E-9EA6-BEB3E06579AF}">
      <dgm:prSet/>
      <dgm:spPr/>
      <dgm:t>
        <a:bodyPr/>
        <a:lstStyle/>
        <a:p>
          <a:r>
            <a:rPr lang="en-GB" dirty="0"/>
            <a:t>Training</a:t>
          </a:r>
          <a:endParaRPr lang="en-US" dirty="0"/>
        </a:p>
      </dgm:t>
    </dgm:pt>
    <dgm:pt modelId="{49BB83A7-F1EE-4F4F-BA45-ADA4108B411E}" type="parTrans" cxnId="{BAF1817D-00DE-474A-BE20-33E72A1F0D8D}">
      <dgm:prSet/>
      <dgm:spPr/>
      <dgm:t>
        <a:bodyPr/>
        <a:lstStyle/>
        <a:p>
          <a:endParaRPr lang="en-US"/>
        </a:p>
      </dgm:t>
    </dgm:pt>
    <dgm:pt modelId="{FCAF09BA-F586-48AE-B3AD-AF85FF4D0FD4}" type="sibTrans" cxnId="{BAF1817D-00DE-474A-BE20-33E72A1F0D8D}">
      <dgm:prSet/>
      <dgm:spPr/>
      <dgm:t>
        <a:bodyPr/>
        <a:lstStyle/>
        <a:p>
          <a:endParaRPr lang="en-US"/>
        </a:p>
      </dgm:t>
    </dgm:pt>
    <dgm:pt modelId="{98D909F7-C404-488E-B8CE-75A5C2F64CA9}">
      <dgm:prSet/>
      <dgm:spPr/>
      <dgm:t>
        <a:bodyPr/>
        <a:lstStyle/>
        <a:p>
          <a:r>
            <a:rPr lang="en-GB" dirty="0"/>
            <a:t>… </a:t>
          </a:r>
          <a:endParaRPr lang="en-US" dirty="0"/>
        </a:p>
      </dgm:t>
    </dgm:pt>
    <dgm:pt modelId="{31970E0A-D47A-4AB2-B85E-0C1BA9B4BE27}" type="parTrans" cxnId="{0C585A13-7D07-4F1D-8C74-8E11C8D8479A}">
      <dgm:prSet/>
      <dgm:spPr/>
      <dgm:t>
        <a:bodyPr/>
        <a:lstStyle/>
        <a:p>
          <a:endParaRPr lang="en-US"/>
        </a:p>
      </dgm:t>
    </dgm:pt>
    <dgm:pt modelId="{D531C36A-9970-41F2-B95C-A39554BC3C29}" type="sibTrans" cxnId="{0C585A13-7D07-4F1D-8C74-8E11C8D8479A}">
      <dgm:prSet/>
      <dgm:spPr/>
      <dgm:t>
        <a:bodyPr/>
        <a:lstStyle/>
        <a:p>
          <a:endParaRPr lang="en-US"/>
        </a:p>
      </dgm:t>
    </dgm:pt>
    <dgm:pt modelId="{736DCC0D-4F08-0C4A-A4E8-3DFA0274FCF3}">
      <dgm:prSet/>
      <dgm:spPr/>
      <dgm:t>
        <a:bodyPr/>
        <a:lstStyle/>
        <a:p>
          <a:r>
            <a:rPr lang="en-US" dirty="0"/>
            <a:t>Equipment and Location Safety Form</a:t>
          </a:r>
        </a:p>
      </dgm:t>
    </dgm:pt>
    <dgm:pt modelId="{B2484BD3-49EC-7C45-86E9-50574E63B700}" type="parTrans" cxnId="{C558C0E4-A3D7-5D4E-9B4F-43954988BB0E}">
      <dgm:prSet/>
      <dgm:spPr/>
      <dgm:t>
        <a:bodyPr/>
        <a:lstStyle/>
        <a:p>
          <a:endParaRPr lang="en-GB"/>
        </a:p>
      </dgm:t>
    </dgm:pt>
    <dgm:pt modelId="{9DE29348-C611-A742-AAE1-619F6E2BADD4}" type="sibTrans" cxnId="{C558C0E4-A3D7-5D4E-9B4F-43954988BB0E}">
      <dgm:prSet/>
      <dgm:spPr/>
      <dgm:t>
        <a:bodyPr/>
        <a:lstStyle/>
        <a:p>
          <a:endParaRPr lang="en-GB"/>
        </a:p>
      </dgm:t>
    </dgm:pt>
    <dgm:pt modelId="{26C99CB3-1DBF-EE43-A161-F812B5778196}">
      <dgm:prSet/>
      <dgm:spPr/>
      <dgm:t>
        <a:bodyPr/>
        <a:lstStyle/>
        <a:p>
          <a:r>
            <a:rPr lang="en-US" dirty="0"/>
            <a:t>Lockout</a:t>
          </a:r>
        </a:p>
      </dgm:t>
    </dgm:pt>
    <dgm:pt modelId="{089971D6-CE9B-FC4B-A677-D10D3755730E}" type="parTrans" cxnId="{1975F6E9-9CBA-4440-98E3-FDE404C41A89}">
      <dgm:prSet/>
      <dgm:spPr/>
      <dgm:t>
        <a:bodyPr/>
        <a:lstStyle/>
        <a:p>
          <a:endParaRPr lang="en-GB"/>
        </a:p>
      </dgm:t>
    </dgm:pt>
    <dgm:pt modelId="{40C836D1-7238-224B-BEEF-33FB72252236}" type="sibTrans" cxnId="{1975F6E9-9CBA-4440-98E3-FDE404C41A89}">
      <dgm:prSet/>
      <dgm:spPr/>
      <dgm:t>
        <a:bodyPr/>
        <a:lstStyle/>
        <a:p>
          <a:endParaRPr lang="en-GB"/>
        </a:p>
      </dgm:t>
    </dgm:pt>
    <dgm:pt modelId="{7750AF8E-67C0-E14B-AFD9-EE71EAAF5823}" type="pres">
      <dgm:prSet presAssocID="{2456D2A8-79E6-4339-9290-6DBB2822136A}" presName="Name0" presStyleCnt="0">
        <dgm:presLayoutVars>
          <dgm:dir/>
          <dgm:animLvl val="lvl"/>
          <dgm:resizeHandles val="exact"/>
        </dgm:presLayoutVars>
      </dgm:prSet>
      <dgm:spPr/>
    </dgm:pt>
    <dgm:pt modelId="{A661403A-2BBB-1242-A81F-651B239658B7}" type="pres">
      <dgm:prSet presAssocID="{7D7EE28D-D816-48D6-AA53-B81977F22CC7}" presName="composite" presStyleCnt="0"/>
      <dgm:spPr/>
    </dgm:pt>
    <dgm:pt modelId="{C05AE082-F7EC-B74E-99B2-EDD69C0D2667}" type="pres">
      <dgm:prSet presAssocID="{7D7EE28D-D816-48D6-AA53-B81977F22CC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BE9118D2-8D08-DD45-BF0C-F78CAFC4527D}" type="pres">
      <dgm:prSet presAssocID="{7D7EE28D-D816-48D6-AA53-B81977F22CC7}" presName="desTx" presStyleLbl="alignAccFollowNode1" presStyleIdx="0" presStyleCnt="3">
        <dgm:presLayoutVars>
          <dgm:bulletEnabled val="1"/>
        </dgm:presLayoutVars>
      </dgm:prSet>
      <dgm:spPr/>
    </dgm:pt>
    <dgm:pt modelId="{81C0D699-8824-1C4F-ABAB-7F44200D16E2}" type="pres">
      <dgm:prSet presAssocID="{528E3FB8-2005-481F-85D3-38966F9BFE37}" presName="space" presStyleCnt="0"/>
      <dgm:spPr/>
    </dgm:pt>
    <dgm:pt modelId="{02EC6EB7-8558-4A47-B79A-36F6E1ED69DD}" type="pres">
      <dgm:prSet presAssocID="{76AB5F8E-FD97-4550-826E-17A860FB3AAF}" presName="composite" presStyleCnt="0"/>
      <dgm:spPr/>
    </dgm:pt>
    <dgm:pt modelId="{A2140233-B249-BB44-AF77-251B023F8FA4}" type="pres">
      <dgm:prSet presAssocID="{76AB5F8E-FD97-4550-826E-17A860FB3AA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0918EBF9-E60B-F745-BCD9-D5E6B8BC6C72}" type="pres">
      <dgm:prSet presAssocID="{76AB5F8E-FD97-4550-826E-17A860FB3AAF}" presName="desTx" presStyleLbl="alignAccFollowNode1" presStyleIdx="1" presStyleCnt="3">
        <dgm:presLayoutVars>
          <dgm:bulletEnabled val="1"/>
        </dgm:presLayoutVars>
      </dgm:prSet>
      <dgm:spPr/>
    </dgm:pt>
    <dgm:pt modelId="{DA5C2E93-AAE0-0640-B5AE-C031E49ED5D0}" type="pres">
      <dgm:prSet presAssocID="{DE57B2E4-57F5-4EC5-A1A2-322D1CD18C49}" presName="space" presStyleCnt="0"/>
      <dgm:spPr/>
    </dgm:pt>
    <dgm:pt modelId="{81D5F387-C8BB-DE4F-AF0E-9B403637C457}" type="pres">
      <dgm:prSet presAssocID="{A9055530-C04D-454E-9C68-72C1205ACA6F}" presName="composite" presStyleCnt="0"/>
      <dgm:spPr/>
    </dgm:pt>
    <dgm:pt modelId="{6359CB9D-8D6C-AD47-9D2F-A680CF858773}" type="pres">
      <dgm:prSet presAssocID="{A9055530-C04D-454E-9C68-72C1205ACA6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9DC2D43B-3E32-6C49-B377-3B7B29352089}" type="pres">
      <dgm:prSet presAssocID="{A9055530-C04D-454E-9C68-72C1205ACA6F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D1F6B708-2402-4AC3-81CA-8DA4794F7FEC}" srcId="{2456D2A8-79E6-4339-9290-6DBB2822136A}" destId="{76AB5F8E-FD97-4550-826E-17A860FB3AAF}" srcOrd="1" destOrd="0" parTransId="{6FD67E59-7C07-4998-B7F1-4E1F360799A4}" sibTransId="{DE57B2E4-57F5-4EC5-A1A2-322D1CD18C49}"/>
    <dgm:cxn modelId="{8B76DA10-8484-304C-A5E0-F883F7661F33}" type="presOf" srcId="{ECE1ABCD-295F-411B-9B67-FAFCFE538698}" destId="{BE9118D2-8D08-DD45-BF0C-F78CAFC4527D}" srcOrd="0" destOrd="1" presId="urn:microsoft.com/office/officeart/2005/8/layout/hList1"/>
    <dgm:cxn modelId="{8A669411-8F7B-4181-BD4D-35BEAE53780B}" srcId="{76AB5F8E-FD97-4550-826E-17A860FB3AAF}" destId="{D6688675-13C4-4651-AFC7-87F8125A1C62}" srcOrd="3" destOrd="0" parTransId="{AD1906C5-AE96-4DD9-92E2-183D79BCEFDF}" sibTransId="{D20D3E3E-907B-449B-9096-4F13DBA1E989}"/>
    <dgm:cxn modelId="{0C585A13-7D07-4F1D-8C74-8E11C8D8479A}" srcId="{A9055530-C04D-454E-9C68-72C1205ACA6F}" destId="{98D909F7-C404-488E-B8CE-75A5C2F64CA9}" srcOrd="4" destOrd="0" parTransId="{31970E0A-D47A-4AB2-B85E-0C1BA9B4BE27}" sibTransId="{D531C36A-9970-41F2-B95C-A39554BC3C29}"/>
    <dgm:cxn modelId="{29D7FB1A-2720-BB47-B409-EC8FAD18071C}" type="presOf" srcId="{736DCC0D-4F08-0C4A-A4E8-3DFA0274FCF3}" destId="{BE9118D2-8D08-DD45-BF0C-F78CAFC4527D}" srcOrd="0" destOrd="3" presId="urn:microsoft.com/office/officeart/2005/8/layout/hList1"/>
    <dgm:cxn modelId="{F97CA91B-6FC0-4F7D-A9B6-F3D072E8DA6C}" srcId="{76AB5F8E-FD97-4550-826E-17A860FB3AAF}" destId="{FCEDF531-1B34-4A48-8962-95F7D97771BC}" srcOrd="1" destOrd="0" parTransId="{6D62C85E-5D9C-4C9A-8AE7-B626BAB14367}" sibTransId="{8015E7F0-42D2-4532-A4FF-1157B8B9A9E3}"/>
    <dgm:cxn modelId="{72778B2D-90E8-497C-8CE4-E69ECE5A7F86}" srcId="{2456D2A8-79E6-4339-9290-6DBB2822136A}" destId="{A9055530-C04D-454E-9C68-72C1205ACA6F}" srcOrd="2" destOrd="0" parTransId="{871E7272-7BC9-4005-B173-009315B105D9}" sibTransId="{E1A948F1-8ACF-4019-B331-6B58047BCA68}"/>
    <dgm:cxn modelId="{E1135F2E-AC0B-4CC9-8365-D629860E1519}" srcId="{7D7EE28D-D816-48D6-AA53-B81977F22CC7}" destId="{16201AB0-FD3C-4011-8EA4-24D79ACFA285}" srcOrd="2" destOrd="0" parTransId="{711582F8-BAA8-481E-9EC2-4DFBB54EFDD6}" sibTransId="{95BC5268-1743-44EB-9738-B14CE407BDCD}"/>
    <dgm:cxn modelId="{84A00D39-B758-4A96-B7A1-DBA3715B955F}" srcId="{2456D2A8-79E6-4339-9290-6DBB2822136A}" destId="{7D7EE28D-D816-48D6-AA53-B81977F22CC7}" srcOrd="0" destOrd="0" parTransId="{4A50A259-436C-40BD-A3F6-5D27AA6C4BE1}" sibTransId="{528E3FB8-2005-481F-85D3-38966F9BFE37}"/>
    <dgm:cxn modelId="{256DE13F-274E-E144-AAA4-7D1C30D0912F}" type="presOf" srcId="{2456D2A8-79E6-4339-9290-6DBB2822136A}" destId="{7750AF8E-67C0-E14B-AFD9-EE71EAAF5823}" srcOrd="0" destOrd="0" presId="urn:microsoft.com/office/officeart/2005/8/layout/hList1"/>
    <dgm:cxn modelId="{C35BB44B-2012-D743-B788-E888331AEFA2}" type="presOf" srcId="{16201AB0-FD3C-4011-8EA4-24D79ACFA285}" destId="{BE9118D2-8D08-DD45-BF0C-F78CAFC4527D}" srcOrd="0" destOrd="2" presId="urn:microsoft.com/office/officeart/2005/8/layout/hList1"/>
    <dgm:cxn modelId="{305B0168-9289-4277-B35D-72481BC57C63}" srcId="{7D7EE28D-D816-48D6-AA53-B81977F22CC7}" destId="{79E2AD8D-DE46-45E9-9BB2-208C2BF10674}" srcOrd="0" destOrd="0" parTransId="{0D70FB30-8B26-46FB-97BD-E3E32A293108}" sibTransId="{A89F71BD-6A44-4388-977F-2D3F6736E591}"/>
    <dgm:cxn modelId="{3C3FC86B-F04B-2D44-844B-ADE9264CE047}" type="presOf" srcId="{FCEDF531-1B34-4A48-8962-95F7D97771BC}" destId="{0918EBF9-E60B-F745-BCD9-D5E6B8BC6C72}" srcOrd="0" destOrd="1" presId="urn:microsoft.com/office/officeart/2005/8/layout/hList1"/>
    <dgm:cxn modelId="{BAF1817D-00DE-474A-BE20-33E72A1F0D8D}" srcId="{A9055530-C04D-454E-9C68-72C1205ACA6F}" destId="{D13DB07C-E0DB-452E-9EA6-BEB3E06579AF}" srcOrd="2" destOrd="0" parTransId="{49BB83A7-F1EE-4F4F-BA45-ADA4108B411E}" sibTransId="{FCAF09BA-F586-48AE-B3AD-AF85FF4D0FD4}"/>
    <dgm:cxn modelId="{8559C87E-4B05-6D48-B32E-9582BF7C12D6}" type="presOf" srcId="{79E2AD8D-DE46-45E9-9BB2-208C2BF10674}" destId="{BE9118D2-8D08-DD45-BF0C-F78CAFC4527D}" srcOrd="0" destOrd="0" presId="urn:microsoft.com/office/officeart/2005/8/layout/hList1"/>
    <dgm:cxn modelId="{DE730485-EF47-794B-93AC-13367CE34A0E}" type="presOf" srcId="{76AB5F8E-FD97-4550-826E-17A860FB3AAF}" destId="{A2140233-B249-BB44-AF77-251B023F8FA4}" srcOrd="0" destOrd="0" presId="urn:microsoft.com/office/officeart/2005/8/layout/hList1"/>
    <dgm:cxn modelId="{8FF2AD9D-D0C9-4B35-A0D7-044F1E65D90E}" srcId="{7D7EE28D-D816-48D6-AA53-B81977F22CC7}" destId="{ECE1ABCD-295F-411B-9B67-FAFCFE538698}" srcOrd="1" destOrd="0" parTransId="{7ECF9103-4059-4BA1-B42E-F4EC37F2EB98}" sibTransId="{C0CE98CD-B75B-406E-8889-2FEA124DCEB9}"/>
    <dgm:cxn modelId="{6EC561AB-4040-2048-8754-5E994E884832}" type="presOf" srcId="{D13DB07C-E0DB-452E-9EA6-BEB3E06579AF}" destId="{9DC2D43B-3E32-6C49-B377-3B7B29352089}" srcOrd="0" destOrd="2" presId="urn:microsoft.com/office/officeart/2005/8/layout/hList1"/>
    <dgm:cxn modelId="{BF7394B1-C2C7-D34B-AC7B-F48AFA68F40F}" type="presOf" srcId="{7D7EE28D-D816-48D6-AA53-B81977F22CC7}" destId="{C05AE082-F7EC-B74E-99B2-EDD69C0D2667}" srcOrd="0" destOrd="0" presId="urn:microsoft.com/office/officeart/2005/8/layout/hList1"/>
    <dgm:cxn modelId="{0B9801B4-71F0-6442-9A85-5006B4FFE119}" type="presOf" srcId="{98D909F7-C404-488E-B8CE-75A5C2F64CA9}" destId="{9DC2D43B-3E32-6C49-B377-3B7B29352089}" srcOrd="0" destOrd="4" presId="urn:microsoft.com/office/officeart/2005/8/layout/hList1"/>
    <dgm:cxn modelId="{99515EB9-E23B-4045-8BF6-A548DEC496B5}" type="presOf" srcId="{A9055530-C04D-454E-9C68-72C1205ACA6F}" destId="{6359CB9D-8D6C-AD47-9D2F-A680CF858773}" srcOrd="0" destOrd="0" presId="urn:microsoft.com/office/officeart/2005/8/layout/hList1"/>
    <dgm:cxn modelId="{DFEC52BB-51AF-4656-9553-957398A1228F}" srcId="{A9055530-C04D-454E-9C68-72C1205ACA6F}" destId="{9A9C3F71-367D-4D96-A167-35ECF292A384}" srcOrd="1" destOrd="0" parTransId="{3FD7B4C5-4960-4671-9309-CD262E4CEF1B}" sibTransId="{1610C208-26B6-4E95-9A85-F7F63F32D2AC}"/>
    <dgm:cxn modelId="{A62DBACA-E5F8-4470-A4CE-7C6252172317}" srcId="{76AB5F8E-FD97-4550-826E-17A860FB3AAF}" destId="{8A57CEC6-E3C2-4C49-9562-8D965BC8789E}" srcOrd="2" destOrd="0" parTransId="{98F0F7E0-87A3-4786-81EA-1CB62EAAF632}" sibTransId="{449AAD33-AC8A-45EF-92C2-B844734B87E5}"/>
    <dgm:cxn modelId="{1FF26DCC-6DC6-9A48-BC26-8D7890FA6C8B}" type="presOf" srcId="{8A57CEC6-E3C2-4C49-9562-8D965BC8789E}" destId="{0918EBF9-E60B-F745-BCD9-D5E6B8BC6C72}" srcOrd="0" destOrd="2" presId="urn:microsoft.com/office/officeart/2005/8/layout/hList1"/>
    <dgm:cxn modelId="{A73071DC-6C81-204E-9D7E-04FBBA180FCE}" type="presOf" srcId="{3ED84A0C-EC03-49F3-960D-23EF24B37DB1}" destId="{9DC2D43B-3E32-6C49-B377-3B7B29352089}" srcOrd="0" destOrd="0" presId="urn:microsoft.com/office/officeart/2005/8/layout/hList1"/>
    <dgm:cxn modelId="{C558C0E4-A3D7-5D4E-9B4F-43954988BB0E}" srcId="{7D7EE28D-D816-48D6-AA53-B81977F22CC7}" destId="{736DCC0D-4F08-0C4A-A4E8-3DFA0274FCF3}" srcOrd="3" destOrd="0" parTransId="{B2484BD3-49EC-7C45-86E9-50574E63B700}" sibTransId="{9DE29348-C611-A742-AAE1-619F6E2BADD4}"/>
    <dgm:cxn modelId="{E17E0CE6-DBA4-C943-9A17-9C3DAEE9B23B}" type="presOf" srcId="{26C99CB3-1DBF-EE43-A161-F812B5778196}" destId="{9DC2D43B-3E32-6C49-B377-3B7B29352089}" srcOrd="0" destOrd="3" presId="urn:microsoft.com/office/officeart/2005/8/layout/hList1"/>
    <dgm:cxn modelId="{1975F6E9-9CBA-4440-98E3-FDE404C41A89}" srcId="{A9055530-C04D-454E-9C68-72C1205ACA6F}" destId="{26C99CB3-1DBF-EE43-A161-F812B5778196}" srcOrd="3" destOrd="0" parTransId="{089971D6-CE9B-FC4B-A677-D10D3755730E}" sibTransId="{40C836D1-7238-224B-BEEF-33FB72252236}"/>
    <dgm:cxn modelId="{A90110EC-E143-44BA-A058-3588DD4D7266}" srcId="{76AB5F8E-FD97-4550-826E-17A860FB3AAF}" destId="{7DE76004-BCD3-4BFD-B1A5-6C7917A261CB}" srcOrd="0" destOrd="0" parTransId="{DCAF563B-507E-4E3A-BBE4-CDA8F9463D0E}" sibTransId="{FB5A1FBF-AD70-41BC-87DF-B9D3BAF3D8CE}"/>
    <dgm:cxn modelId="{D40DACF4-DBFB-4C4E-9B89-20B7F59BA513}" type="presOf" srcId="{7DE76004-BCD3-4BFD-B1A5-6C7917A261CB}" destId="{0918EBF9-E60B-F745-BCD9-D5E6B8BC6C72}" srcOrd="0" destOrd="0" presId="urn:microsoft.com/office/officeart/2005/8/layout/hList1"/>
    <dgm:cxn modelId="{00D355F5-AB94-4C0D-B23C-A36776DF03BB}" srcId="{A9055530-C04D-454E-9C68-72C1205ACA6F}" destId="{3ED84A0C-EC03-49F3-960D-23EF24B37DB1}" srcOrd="0" destOrd="0" parTransId="{0BE6FFE4-70BF-4073-BFE0-01B0097F3618}" sibTransId="{155F1442-3179-4D92-9D4D-FCE8F76DDB33}"/>
    <dgm:cxn modelId="{B18589F9-5ADC-F14D-B0B7-495FFF449A20}" type="presOf" srcId="{D6688675-13C4-4651-AFC7-87F8125A1C62}" destId="{0918EBF9-E60B-F745-BCD9-D5E6B8BC6C72}" srcOrd="0" destOrd="3" presId="urn:microsoft.com/office/officeart/2005/8/layout/hList1"/>
    <dgm:cxn modelId="{5B2A9DFB-39B5-C14E-A296-4BE9A20608CB}" type="presOf" srcId="{9A9C3F71-367D-4D96-A167-35ECF292A384}" destId="{9DC2D43B-3E32-6C49-B377-3B7B29352089}" srcOrd="0" destOrd="1" presId="urn:microsoft.com/office/officeart/2005/8/layout/hList1"/>
    <dgm:cxn modelId="{8D1C0203-935D-3F45-ADA9-2049577DF945}" type="presParOf" srcId="{7750AF8E-67C0-E14B-AFD9-EE71EAAF5823}" destId="{A661403A-2BBB-1242-A81F-651B239658B7}" srcOrd="0" destOrd="0" presId="urn:microsoft.com/office/officeart/2005/8/layout/hList1"/>
    <dgm:cxn modelId="{ADBAD57B-09ED-D844-91FD-53A717EFB1FC}" type="presParOf" srcId="{A661403A-2BBB-1242-A81F-651B239658B7}" destId="{C05AE082-F7EC-B74E-99B2-EDD69C0D2667}" srcOrd="0" destOrd="0" presId="urn:microsoft.com/office/officeart/2005/8/layout/hList1"/>
    <dgm:cxn modelId="{7CB9B77D-3EBC-4B4C-B35A-02F704B2FADF}" type="presParOf" srcId="{A661403A-2BBB-1242-A81F-651B239658B7}" destId="{BE9118D2-8D08-DD45-BF0C-F78CAFC4527D}" srcOrd="1" destOrd="0" presId="urn:microsoft.com/office/officeart/2005/8/layout/hList1"/>
    <dgm:cxn modelId="{EDBFA23A-7769-3B42-A967-B741C554E286}" type="presParOf" srcId="{7750AF8E-67C0-E14B-AFD9-EE71EAAF5823}" destId="{81C0D699-8824-1C4F-ABAB-7F44200D16E2}" srcOrd="1" destOrd="0" presId="urn:microsoft.com/office/officeart/2005/8/layout/hList1"/>
    <dgm:cxn modelId="{06BA3550-8FA4-9B4C-8CF8-829CB71BFA9B}" type="presParOf" srcId="{7750AF8E-67C0-E14B-AFD9-EE71EAAF5823}" destId="{02EC6EB7-8558-4A47-B79A-36F6E1ED69DD}" srcOrd="2" destOrd="0" presId="urn:microsoft.com/office/officeart/2005/8/layout/hList1"/>
    <dgm:cxn modelId="{EC4E0C40-A83D-8A48-A36E-71B35037F516}" type="presParOf" srcId="{02EC6EB7-8558-4A47-B79A-36F6E1ED69DD}" destId="{A2140233-B249-BB44-AF77-251B023F8FA4}" srcOrd="0" destOrd="0" presId="urn:microsoft.com/office/officeart/2005/8/layout/hList1"/>
    <dgm:cxn modelId="{23A6617E-28BD-8642-A4D3-E101AAE42747}" type="presParOf" srcId="{02EC6EB7-8558-4A47-B79A-36F6E1ED69DD}" destId="{0918EBF9-E60B-F745-BCD9-D5E6B8BC6C72}" srcOrd="1" destOrd="0" presId="urn:microsoft.com/office/officeart/2005/8/layout/hList1"/>
    <dgm:cxn modelId="{378562CC-D3F5-2D46-A7A2-7CE64D7D7F3E}" type="presParOf" srcId="{7750AF8E-67C0-E14B-AFD9-EE71EAAF5823}" destId="{DA5C2E93-AAE0-0640-B5AE-C031E49ED5D0}" srcOrd="3" destOrd="0" presId="urn:microsoft.com/office/officeart/2005/8/layout/hList1"/>
    <dgm:cxn modelId="{BEFD9FA7-2937-0B4E-90E4-3701EAADBFD6}" type="presParOf" srcId="{7750AF8E-67C0-E14B-AFD9-EE71EAAF5823}" destId="{81D5F387-C8BB-DE4F-AF0E-9B403637C457}" srcOrd="4" destOrd="0" presId="urn:microsoft.com/office/officeart/2005/8/layout/hList1"/>
    <dgm:cxn modelId="{4235A051-F581-C644-90C4-6C60333429CD}" type="presParOf" srcId="{81D5F387-C8BB-DE4F-AF0E-9B403637C457}" destId="{6359CB9D-8D6C-AD47-9D2F-A680CF858773}" srcOrd="0" destOrd="0" presId="urn:microsoft.com/office/officeart/2005/8/layout/hList1"/>
    <dgm:cxn modelId="{C4CD634A-4672-D247-BD9B-54EB2C5E3619}" type="presParOf" srcId="{81D5F387-C8BB-DE4F-AF0E-9B403637C457}" destId="{9DC2D43B-3E32-6C49-B377-3B7B2935208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3E892B-08CB-4CD2-BA45-FB1BA281408D}" type="doc">
      <dgm:prSet loTypeId="urn:microsoft.com/office/officeart/2017/3/layout/DropPinTimeline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10BA8C-13BB-4830-811B-3BB1BA03B676}">
      <dgm:prSet/>
      <dgm:spPr/>
      <dgm:t>
        <a:bodyPr/>
        <a:lstStyle/>
        <a:p>
          <a:pPr>
            <a:defRPr b="1"/>
          </a:pPr>
          <a:r>
            <a:rPr lang="en-US" dirty="0"/>
            <a:t>Jan. 2024</a:t>
          </a:r>
        </a:p>
      </dgm:t>
    </dgm:pt>
    <dgm:pt modelId="{D998FC87-FD07-46E0-90E7-ECAD2CA97F66}" type="parTrans" cxnId="{2838B214-0AF2-4CBA-AD1D-FA7014F6B4BB}">
      <dgm:prSet/>
      <dgm:spPr/>
      <dgm:t>
        <a:bodyPr/>
        <a:lstStyle/>
        <a:p>
          <a:endParaRPr lang="en-US"/>
        </a:p>
      </dgm:t>
    </dgm:pt>
    <dgm:pt modelId="{2D3BE3E7-4A4F-45C9-B384-F18FFBDB03E3}" type="sibTrans" cxnId="{2838B214-0AF2-4CBA-AD1D-FA7014F6B4BB}">
      <dgm:prSet/>
      <dgm:spPr/>
      <dgm:t>
        <a:bodyPr/>
        <a:lstStyle/>
        <a:p>
          <a:endParaRPr lang="en-US"/>
        </a:p>
      </dgm:t>
    </dgm:pt>
    <dgm:pt modelId="{221AF317-E3A1-46AD-9334-BA61435A1EB6}">
      <dgm:prSet/>
      <dgm:spPr/>
      <dgm:t>
        <a:bodyPr/>
        <a:lstStyle/>
        <a:p>
          <a:r>
            <a:rPr lang="en-US" dirty="0"/>
            <a:t>Groups Survey (risks, use-cases, procedures…)</a:t>
          </a:r>
        </a:p>
        <a:p>
          <a:r>
            <a:rPr lang="en-US" dirty="0"/>
            <a:t>(GROUPS </a:t>
          </a:r>
          <a:r>
            <a:rPr lang="en-US" dirty="0">
              <a:sym typeface="Wingdings" pitchFamily="2" charset="2"/>
            </a:rPr>
            <a:t> WP4.1)</a:t>
          </a:r>
          <a:endParaRPr lang="en-US" dirty="0"/>
        </a:p>
      </dgm:t>
    </dgm:pt>
    <dgm:pt modelId="{CA7F699E-24EE-4E22-958A-83FF902714D7}" type="parTrans" cxnId="{483B2732-3FEE-4C4E-BE44-E1F9B9FCE644}">
      <dgm:prSet/>
      <dgm:spPr/>
      <dgm:t>
        <a:bodyPr/>
        <a:lstStyle/>
        <a:p>
          <a:endParaRPr lang="en-US"/>
        </a:p>
      </dgm:t>
    </dgm:pt>
    <dgm:pt modelId="{8E85A51A-F423-4D8F-B69B-F916A78B39CA}" type="sibTrans" cxnId="{483B2732-3FEE-4C4E-BE44-E1F9B9FCE644}">
      <dgm:prSet/>
      <dgm:spPr/>
      <dgm:t>
        <a:bodyPr/>
        <a:lstStyle/>
        <a:p>
          <a:endParaRPr lang="en-US"/>
        </a:p>
      </dgm:t>
    </dgm:pt>
    <dgm:pt modelId="{CFEEE984-943D-4EC1-94AC-6054852B621F}">
      <dgm:prSet/>
      <dgm:spPr/>
      <dgm:t>
        <a:bodyPr/>
        <a:lstStyle/>
        <a:p>
          <a:pPr>
            <a:defRPr b="1"/>
          </a:pPr>
          <a:r>
            <a:rPr lang="en-US" dirty="0"/>
            <a:t>Mar. 2024</a:t>
          </a:r>
        </a:p>
      </dgm:t>
    </dgm:pt>
    <dgm:pt modelId="{429227F0-570B-4388-A5F6-E51B7CA8F8DF}" type="parTrans" cxnId="{03A13DFF-D4D9-41FC-8BB6-6CEDB752B643}">
      <dgm:prSet/>
      <dgm:spPr/>
      <dgm:t>
        <a:bodyPr/>
        <a:lstStyle/>
        <a:p>
          <a:endParaRPr lang="en-US"/>
        </a:p>
      </dgm:t>
    </dgm:pt>
    <dgm:pt modelId="{7869144C-B467-43FB-949A-BD722923484D}" type="sibTrans" cxnId="{03A13DFF-D4D9-41FC-8BB6-6CEDB752B643}">
      <dgm:prSet/>
      <dgm:spPr/>
      <dgm:t>
        <a:bodyPr/>
        <a:lstStyle/>
        <a:p>
          <a:endParaRPr lang="en-US"/>
        </a:p>
      </dgm:t>
    </dgm:pt>
    <dgm:pt modelId="{B30BC38B-D5CA-4E9E-943D-2E40FB96A9B3}">
      <dgm:prSet/>
      <dgm:spPr/>
      <dgm:t>
        <a:bodyPr/>
        <a:lstStyle/>
        <a:p>
          <a:r>
            <a:rPr lang="en-US" dirty="0"/>
            <a:t>Risk Classification</a:t>
          </a:r>
        </a:p>
        <a:p>
          <a:r>
            <a:rPr lang="en-US" dirty="0"/>
            <a:t>(WP2 </a:t>
          </a:r>
          <a:r>
            <a:rPr lang="en-US" dirty="0">
              <a:sym typeface="Wingdings" pitchFamily="2" charset="2"/>
            </a:rPr>
            <a:t> WP4)</a:t>
          </a:r>
          <a:endParaRPr lang="en-US" dirty="0"/>
        </a:p>
      </dgm:t>
    </dgm:pt>
    <dgm:pt modelId="{1F8E59CE-B803-4259-9D8F-C951F5321574}" type="parTrans" cxnId="{900D6118-952F-40AC-A3F9-BD1986D52A85}">
      <dgm:prSet/>
      <dgm:spPr/>
      <dgm:t>
        <a:bodyPr/>
        <a:lstStyle/>
        <a:p>
          <a:endParaRPr lang="en-US"/>
        </a:p>
      </dgm:t>
    </dgm:pt>
    <dgm:pt modelId="{6CA90BF9-1B0E-44CB-8EFD-7D9398C55BA4}" type="sibTrans" cxnId="{900D6118-952F-40AC-A3F9-BD1986D52A85}">
      <dgm:prSet/>
      <dgm:spPr/>
      <dgm:t>
        <a:bodyPr/>
        <a:lstStyle/>
        <a:p>
          <a:endParaRPr lang="en-US"/>
        </a:p>
      </dgm:t>
    </dgm:pt>
    <dgm:pt modelId="{A8128DC3-70D5-4763-B308-4D8FA70088B4}">
      <dgm:prSet/>
      <dgm:spPr/>
      <dgm:t>
        <a:bodyPr/>
        <a:lstStyle/>
        <a:p>
          <a:pPr>
            <a:defRPr b="1"/>
          </a:pPr>
          <a:r>
            <a:rPr lang="en-US" dirty="0"/>
            <a:t>Apr. 2024</a:t>
          </a:r>
        </a:p>
      </dgm:t>
    </dgm:pt>
    <dgm:pt modelId="{929F7715-E7A1-4BBD-846E-E5E08CE51FF0}" type="parTrans" cxnId="{7FC04411-E09E-4949-B3A8-E03EBC68895E}">
      <dgm:prSet/>
      <dgm:spPr/>
      <dgm:t>
        <a:bodyPr/>
        <a:lstStyle/>
        <a:p>
          <a:endParaRPr lang="en-US"/>
        </a:p>
      </dgm:t>
    </dgm:pt>
    <dgm:pt modelId="{1C498E28-510B-4583-9E4C-CEBF3AE3831A}" type="sibTrans" cxnId="{7FC04411-E09E-4949-B3A8-E03EBC68895E}">
      <dgm:prSet/>
      <dgm:spPr/>
      <dgm:t>
        <a:bodyPr/>
        <a:lstStyle/>
        <a:p>
          <a:endParaRPr lang="en-US"/>
        </a:p>
      </dgm:t>
    </dgm:pt>
    <dgm:pt modelId="{EE306DEA-EC7D-4B64-891B-623FD922A367}">
      <dgm:prSet/>
      <dgm:spPr/>
      <dgm:t>
        <a:bodyPr/>
        <a:lstStyle/>
        <a:p>
          <a:r>
            <a:rPr lang="en-US" dirty="0"/>
            <a:t>Testing classification on real equipment / data</a:t>
          </a:r>
        </a:p>
      </dgm:t>
    </dgm:pt>
    <dgm:pt modelId="{4428EB4E-B963-452D-A9E8-F1A0D0F0500C}" type="parTrans" cxnId="{97DF3D42-4BBA-4755-A1A1-3FC27CBE7A51}">
      <dgm:prSet/>
      <dgm:spPr/>
      <dgm:t>
        <a:bodyPr/>
        <a:lstStyle/>
        <a:p>
          <a:endParaRPr lang="en-US"/>
        </a:p>
      </dgm:t>
    </dgm:pt>
    <dgm:pt modelId="{8E53CA5F-BA51-4D6D-A1A5-5B2A7845B4C1}" type="sibTrans" cxnId="{97DF3D42-4BBA-4755-A1A1-3FC27CBE7A51}">
      <dgm:prSet/>
      <dgm:spPr/>
      <dgm:t>
        <a:bodyPr/>
        <a:lstStyle/>
        <a:p>
          <a:endParaRPr lang="en-US"/>
        </a:p>
      </dgm:t>
    </dgm:pt>
    <dgm:pt modelId="{DEFFEDD9-0A55-4DE3-B549-B3865E133243}">
      <dgm:prSet/>
      <dgm:spPr/>
      <dgm:t>
        <a:bodyPr/>
        <a:lstStyle/>
        <a:p>
          <a:pPr>
            <a:defRPr b="1"/>
          </a:pPr>
          <a:r>
            <a:rPr lang="en-US" dirty="0"/>
            <a:t>Mid Apr. 2024</a:t>
          </a:r>
        </a:p>
      </dgm:t>
    </dgm:pt>
    <dgm:pt modelId="{4E2F8DB4-9C8B-40C4-B0A4-52EF70CDAF28}" type="parTrans" cxnId="{5817D977-91D5-43CE-8660-573379619F0A}">
      <dgm:prSet/>
      <dgm:spPr/>
      <dgm:t>
        <a:bodyPr/>
        <a:lstStyle/>
        <a:p>
          <a:endParaRPr lang="en-US"/>
        </a:p>
      </dgm:t>
    </dgm:pt>
    <dgm:pt modelId="{B5DC2795-7BDD-4CFA-A05F-A0EAC9B4C7F4}" type="sibTrans" cxnId="{5817D977-91D5-43CE-8660-573379619F0A}">
      <dgm:prSet/>
      <dgm:spPr/>
      <dgm:t>
        <a:bodyPr/>
        <a:lstStyle/>
        <a:p>
          <a:endParaRPr lang="en-US"/>
        </a:p>
      </dgm:t>
    </dgm:pt>
    <dgm:pt modelId="{E87BCFDF-996E-4C10-BFD4-4A9326699682}">
      <dgm:prSet/>
      <dgm:spPr/>
      <dgm:t>
        <a:bodyPr/>
        <a:lstStyle/>
        <a:p>
          <a:r>
            <a:rPr lang="en-US" dirty="0"/>
            <a:t>HSE Validation</a:t>
          </a:r>
        </a:p>
      </dgm:t>
    </dgm:pt>
    <dgm:pt modelId="{54A6ED31-4E0A-4647-B667-1F6D2ECE1301}" type="parTrans" cxnId="{0BD981E9-31B2-44F5-8E25-017E6F2635CB}">
      <dgm:prSet/>
      <dgm:spPr/>
      <dgm:t>
        <a:bodyPr/>
        <a:lstStyle/>
        <a:p>
          <a:endParaRPr lang="en-US"/>
        </a:p>
      </dgm:t>
    </dgm:pt>
    <dgm:pt modelId="{F9CDA852-5539-46A6-A1E8-894004BB06D8}" type="sibTrans" cxnId="{0BD981E9-31B2-44F5-8E25-017E6F2635CB}">
      <dgm:prSet/>
      <dgm:spPr/>
      <dgm:t>
        <a:bodyPr/>
        <a:lstStyle/>
        <a:p>
          <a:endParaRPr lang="en-US"/>
        </a:p>
      </dgm:t>
    </dgm:pt>
    <dgm:pt modelId="{1E41B303-D595-47A6-81E2-31DE9CF20AAA}">
      <dgm:prSet/>
      <dgm:spPr/>
      <dgm:t>
        <a:bodyPr/>
        <a:lstStyle/>
        <a:p>
          <a:pPr>
            <a:defRPr b="1"/>
          </a:pPr>
          <a:r>
            <a:rPr lang="en-US" dirty="0"/>
            <a:t>Sep. 2024</a:t>
          </a:r>
        </a:p>
      </dgm:t>
    </dgm:pt>
    <dgm:pt modelId="{1AB3E85C-93CA-407D-B314-99CB98721E1B}" type="parTrans" cxnId="{541A4302-186B-4CD0-804B-BA2EB0048A71}">
      <dgm:prSet/>
      <dgm:spPr/>
      <dgm:t>
        <a:bodyPr/>
        <a:lstStyle/>
        <a:p>
          <a:endParaRPr lang="en-US"/>
        </a:p>
      </dgm:t>
    </dgm:pt>
    <dgm:pt modelId="{342DE0EC-5C3D-4163-9D60-A5DBA9676EE4}" type="sibTrans" cxnId="{541A4302-186B-4CD0-804B-BA2EB0048A71}">
      <dgm:prSet/>
      <dgm:spPr/>
      <dgm:t>
        <a:bodyPr/>
        <a:lstStyle/>
        <a:p>
          <a:endParaRPr lang="en-US"/>
        </a:p>
      </dgm:t>
    </dgm:pt>
    <dgm:pt modelId="{E861373F-EC3D-674E-BB62-67CAC48E8486}">
      <dgm:prSet/>
      <dgm:spPr/>
      <dgm:t>
        <a:bodyPr/>
        <a:lstStyle/>
        <a:p>
          <a:pPr>
            <a:defRPr b="1"/>
          </a:pPr>
          <a:r>
            <a:rPr lang="en-GB" dirty="0"/>
            <a:t>End of 2024</a:t>
          </a:r>
        </a:p>
      </dgm:t>
    </dgm:pt>
    <dgm:pt modelId="{E8148B11-AA9E-D44E-9CAD-0775040381D6}" type="parTrans" cxnId="{A8E0C093-12F5-1645-9570-9F293F5B3043}">
      <dgm:prSet/>
      <dgm:spPr/>
      <dgm:t>
        <a:bodyPr/>
        <a:lstStyle/>
        <a:p>
          <a:endParaRPr lang="en-GB"/>
        </a:p>
      </dgm:t>
    </dgm:pt>
    <dgm:pt modelId="{A6CC1519-FA37-C94F-8A94-F83154026274}" type="sibTrans" cxnId="{A8E0C093-12F5-1645-9570-9F293F5B3043}">
      <dgm:prSet/>
      <dgm:spPr/>
      <dgm:t>
        <a:bodyPr/>
        <a:lstStyle/>
        <a:p>
          <a:endParaRPr lang="en-GB"/>
        </a:p>
      </dgm:t>
    </dgm:pt>
    <dgm:pt modelId="{C94CDB97-937A-7645-9901-FADDB0BBA8EC}">
      <dgm:prSet/>
      <dgm:spPr/>
      <dgm:t>
        <a:bodyPr/>
        <a:lstStyle/>
        <a:p>
          <a:r>
            <a:rPr lang="en-US" dirty="0"/>
            <a:t>Manpower </a:t>
          </a:r>
          <a:r>
            <a:rPr lang="en-US" dirty="0" err="1"/>
            <a:t>transfered</a:t>
          </a:r>
          <a:r>
            <a:rPr lang="en-US" dirty="0"/>
            <a:t> </a:t>
          </a:r>
        </a:p>
        <a:p>
          <a:r>
            <a:rPr lang="en-US" dirty="0"/>
            <a:t>4.1 </a:t>
          </a:r>
          <a:r>
            <a:rPr lang="en-US" dirty="0">
              <a:sym typeface="Wingdings" pitchFamily="2" charset="2"/>
            </a:rPr>
            <a:t></a:t>
          </a:r>
          <a:r>
            <a:rPr lang="en-US" dirty="0"/>
            <a:t> 4.2 for process definition (TBC)</a:t>
          </a:r>
          <a:endParaRPr lang="en-GB" dirty="0"/>
        </a:p>
      </dgm:t>
    </dgm:pt>
    <dgm:pt modelId="{BCB31147-40CA-9F4E-88D7-4737AB6395C4}" type="parTrans" cxnId="{B251444B-6293-4444-9805-DC973132C306}">
      <dgm:prSet/>
      <dgm:spPr/>
      <dgm:t>
        <a:bodyPr/>
        <a:lstStyle/>
        <a:p>
          <a:endParaRPr lang="en-GB"/>
        </a:p>
      </dgm:t>
    </dgm:pt>
    <dgm:pt modelId="{598434A1-322C-5E4D-956E-1A7DADFE5B54}" type="sibTrans" cxnId="{B251444B-6293-4444-9805-DC973132C306}">
      <dgm:prSet/>
      <dgm:spPr/>
      <dgm:t>
        <a:bodyPr/>
        <a:lstStyle/>
        <a:p>
          <a:endParaRPr lang="en-GB"/>
        </a:p>
      </dgm:t>
    </dgm:pt>
    <dgm:pt modelId="{8DE11C45-0B46-1743-BFDB-203B4DDAB717}">
      <dgm:prSet/>
      <dgm:spPr/>
      <dgm:t>
        <a:bodyPr/>
        <a:lstStyle/>
        <a:p>
          <a:r>
            <a:rPr lang="en-GB" dirty="0"/>
            <a:t>Electrical Safety Form Requirements (for both equipment and location).</a:t>
          </a:r>
        </a:p>
        <a:p>
          <a:r>
            <a:rPr lang="en-GB" dirty="0"/>
            <a:t>(WP4 </a:t>
          </a:r>
          <a:r>
            <a:rPr lang="en-GB" dirty="0">
              <a:sym typeface="Wingdings" pitchFamily="2" charset="2"/>
            </a:rPr>
            <a:t> WP6)</a:t>
          </a:r>
          <a:endParaRPr lang="en-GB" dirty="0"/>
        </a:p>
      </dgm:t>
    </dgm:pt>
    <dgm:pt modelId="{30013AB7-2BE4-C946-B55F-24EFFF37C274}" type="parTrans" cxnId="{48A61EB6-72CE-E64E-9752-EF1B8D3AB2E0}">
      <dgm:prSet/>
      <dgm:spPr/>
      <dgm:t>
        <a:bodyPr/>
        <a:lstStyle/>
        <a:p>
          <a:endParaRPr lang="en-GB"/>
        </a:p>
      </dgm:t>
    </dgm:pt>
    <dgm:pt modelId="{6C7B0F13-D38C-E446-BDAA-8E0452E1C701}" type="sibTrans" cxnId="{48A61EB6-72CE-E64E-9752-EF1B8D3AB2E0}">
      <dgm:prSet/>
      <dgm:spPr/>
      <dgm:t>
        <a:bodyPr/>
        <a:lstStyle/>
        <a:p>
          <a:endParaRPr lang="en-GB"/>
        </a:p>
      </dgm:t>
    </dgm:pt>
    <dgm:pt modelId="{9DCA3DC4-F407-AE46-832C-C0A0C09F5599}">
      <dgm:prSet/>
      <dgm:spPr/>
      <dgm:t>
        <a:bodyPr/>
        <a:lstStyle/>
        <a:p>
          <a:r>
            <a:rPr lang="en-US" dirty="0"/>
            <a:t>(WP2 </a:t>
          </a:r>
          <a:r>
            <a:rPr lang="en-US" dirty="0">
              <a:sym typeface="Wingdings" pitchFamily="2" charset="2"/>
            </a:rPr>
            <a:t> WP4)</a:t>
          </a:r>
          <a:endParaRPr lang="en-US" dirty="0"/>
        </a:p>
      </dgm:t>
    </dgm:pt>
    <dgm:pt modelId="{BC67EE39-D3FD-D444-99CD-0036A397B2D2}" type="parTrans" cxnId="{4471BF99-6EE4-2F41-B7A9-08A61FDAC8ED}">
      <dgm:prSet/>
      <dgm:spPr/>
      <dgm:t>
        <a:bodyPr/>
        <a:lstStyle/>
        <a:p>
          <a:endParaRPr lang="en-GB"/>
        </a:p>
      </dgm:t>
    </dgm:pt>
    <dgm:pt modelId="{BD3A8AC4-A7AD-7A43-9710-4CC385864468}" type="sibTrans" cxnId="{4471BF99-6EE4-2F41-B7A9-08A61FDAC8ED}">
      <dgm:prSet/>
      <dgm:spPr/>
      <dgm:t>
        <a:bodyPr/>
        <a:lstStyle/>
        <a:p>
          <a:endParaRPr lang="en-GB"/>
        </a:p>
      </dgm:t>
    </dgm:pt>
    <dgm:pt modelId="{E6E16AFD-3C79-C84D-AB3D-BCEA1DC74157}" type="pres">
      <dgm:prSet presAssocID="{A63E892B-08CB-4CD2-BA45-FB1BA281408D}" presName="root" presStyleCnt="0">
        <dgm:presLayoutVars>
          <dgm:chMax/>
          <dgm:chPref/>
          <dgm:animLvl val="lvl"/>
        </dgm:presLayoutVars>
      </dgm:prSet>
      <dgm:spPr/>
    </dgm:pt>
    <dgm:pt modelId="{B0FCBDFE-BE4D-6040-9283-927039E2AE78}" type="pres">
      <dgm:prSet presAssocID="{A63E892B-08CB-4CD2-BA45-FB1BA281408D}" presName="divider" presStyleLbl="fgAcc1" presStyleIdx="0" presStyleCnt="7" custLinFactNeighborX="-21888" custLinFactNeighborY="-98531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oval" w="lg" len="lg"/>
        </a:ln>
        <a:effectLst/>
      </dgm:spPr>
    </dgm:pt>
    <dgm:pt modelId="{42C18EBB-F64E-5D4C-B0D4-417337974187}" type="pres">
      <dgm:prSet presAssocID="{A63E892B-08CB-4CD2-BA45-FB1BA281408D}" presName="nodes" presStyleCnt="0">
        <dgm:presLayoutVars>
          <dgm:chMax/>
          <dgm:chPref/>
          <dgm:animLvl val="lvl"/>
        </dgm:presLayoutVars>
      </dgm:prSet>
      <dgm:spPr/>
    </dgm:pt>
    <dgm:pt modelId="{50327CC4-8A58-7F47-A2EC-9AF641924E94}" type="pres">
      <dgm:prSet presAssocID="{2B10BA8C-13BB-4830-811B-3BB1BA03B676}" presName="composite" presStyleCnt="0"/>
      <dgm:spPr/>
    </dgm:pt>
    <dgm:pt modelId="{D928DC0A-83F9-0341-9389-42E83CA3325C}" type="pres">
      <dgm:prSet presAssocID="{2B10BA8C-13BB-4830-811B-3BB1BA03B676}" presName="ConnectorPoint" presStyleLbl="lnNode1" presStyleIdx="0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78B9484A-430A-A74A-8A19-89FF82B97B96}" type="pres">
      <dgm:prSet presAssocID="{2B10BA8C-13BB-4830-811B-3BB1BA03B676}" presName="DropPinPlaceHolder" presStyleCnt="0"/>
      <dgm:spPr/>
    </dgm:pt>
    <dgm:pt modelId="{A9B69B5D-17FC-BA41-9085-1BAE9F46F66F}" type="pres">
      <dgm:prSet presAssocID="{2B10BA8C-13BB-4830-811B-3BB1BA03B676}" presName="DropPin" presStyleLbl="alignNode1" presStyleIdx="0" presStyleCnt="6"/>
      <dgm:spPr/>
    </dgm:pt>
    <dgm:pt modelId="{80D5C5A6-2F92-F141-A972-DE47E5468916}" type="pres">
      <dgm:prSet presAssocID="{2B10BA8C-13BB-4830-811B-3BB1BA03B676}" presName="Ellipse" presStyleLbl="fgAcc1" presStyleIdx="1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B2818EBF-F50E-8046-9F4F-2F8F514B34DC}" type="pres">
      <dgm:prSet presAssocID="{2B10BA8C-13BB-4830-811B-3BB1BA03B676}" presName="L2TextContainer" presStyleLbl="revTx" presStyleIdx="0" presStyleCnt="12">
        <dgm:presLayoutVars>
          <dgm:bulletEnabled val="1"/>
        </dgm:presLayoutVars>
      </dgm:prSet>
      <dgm:spPr/>
    </dgm:pt>
    <dgm:pt modelId="{143F3094-C91C-7C47-B54E-F36C5EEF40DB}" type="pres">
      <dgm:prSet presAssocID="{2B10BA8C-13BB-4830-811B-3BB1BA03B676}" presName="L1TextContainer" presStyleLbl="revTx" presStyleIdx="1" presStyleCnt="12">
        <dgm:presLayoutVars>
          <dgm:chMax val="1"/>
          <dgm:chPref val="1"/>
          <dgm:bulletEnabled val="1"/>
        </dgm:presLayoutVars>
      </dgm:prSet>
      <dgm:spPr/>
    </dgm:pt>
    <dgm:pt modelId="{F2DDD6EB-C380-C24C-88C6-98A3DA707DC4}" type="pres">
      <dgm:prSet presAssocID="{2B10BA8C-13BB-4830-811B-3BB1BA03B676}" presName="ConnectLine" presStyleLbl="sibTrans1D1" presStyleIdx="0" presStyleCnt="6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C4C3C4CA-C3E1-234A-962B-DD5386A4670A}" type="pres">
      <dgm:prSet presAssocID="{2B10BA8C-13BB-4830-811B-3BB1BA03B676}" presName="EmptyPlaceHolder" presStyleCnt="0"/>
      <dgm:spPr/>
    </dgm:pt>
    <dgm:pt modelId="{3ED911E3-719B-7642-8C30-83B0197C84C6}" type="pres">
      <dgm:prSet presAssocID="{2D3BE3E7-4A4F-45C9-B384-F18FFBDB03E3}" presName="spaceBetweenRectangles" presStyleCnt="0"/>
      <dgm:spPr/>
    </dgm:pt>
    <dgm:pt modelId="{90456C8E-6132-FC49-9F0E-9662ACA53C85}" type="pres">
      <dgm:prSet presAssocID="{CFEEE984-943D-4EC1-94AC-6054852B621F}" presName="composite" presStyleCnt="0"/>
      <dgm:spPr/>
    </dgm:pt>
    <dgm:pt modelId="{FEBF09AF-219F-6B46-98EC-176B04A66392}" type="pres">
      <dgm:prSet presAssocID="{CFEEE984-943D-4EC1-94AC-6054852B621F}" presName="ConnectorPoint" presStyleLbl="lnNode1" presStyleIdx="1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5FB6D236-77D0-544F-B26B-18A1CB55DBEB}" type="pres">
      <dgm:prSet presAssocID="{CFEEE984-943D-4EC1-94AC-6054852B621F}" presName="DropPinPlaceHolder" presStyleCnt="0"/>
      <dgm:spPr/>
    </dgm:pt>
    <dgm:pt modelId="{3F3696DD-FC96-9E47-9850-6561218E73BB}" type="pres">
      <dgm:prSet presAssocID="{CFEEE984-943D-4EC1-94AC-6054852B621F}" presName="DropPin" presStyleLbl="alignNode1" presStyleIdx="1" presStyleCnt="6"/>
      <dgm:spPr/>
    </dgm:pt>
    <dgm:pt modelId="{ACFC2DB1-4364-8447-AD33-28D1364F1110}" type="pres">
      <dgm:prSet presAssocID="{CFEEE984-943D-4EC1-94AC-6054852B621F}" presName="Ellipse" presStyleLbl="fgAcc1" presStyleIdx="2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C592D655-C649-5A47-B2DC-E8BFDF0D1B12}" type="pres">
      <dgm:prSet presAssocID="{CFEEE984-943D-4EC1-94AC-6054852B621F}" presName="L2TextContainer" presStyleLbl="revTx" presStyleIdx="2" presStyleCnt="12">
        <dgm:presLayoutVars>
          <dgm:bulletEnabled val="1"/>
        </dgm:presLayoutVars>
      </dgm:prSet>
      <dgm:spPr/>
    </dgm:pt>
    <dgm:pt modelId="{22AEDC8B-018A-F146-B7DA-9B33368D64F5}" type="pres">
      <dgm:prSet presAssocID="{CFEEE984-943D-4EC1-94AC-6054852B621F}" presName="L1TextContainer" presStyleLbl="revTx" presStyleIdx="3" presStyleCnt="12">
        <dgm:presLayoutVars>
          <dgm:chMax val="1"/>
          <dgm:chPref val="1"/>
          <dgm:bulletEnabled val="1"/>
        </dgm:presLayoutVars>
      </dgm:prSet>
      <dgm:spPr/>
    </dgm:pt>
    <dgm:pt modelId="{BB0DB16E-3942-4849-A045-9D9A23DE8613}" type="pres">
      <dgm:prSet presAssocID="{CFEEE984-943D-4EC1-94AC-6054852B621F}" presName="ConnectLine" presStyleLbl="sibTrans1D1" presStyleIdx="1" presStyleCnt="6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9B66459A-BB60-324A-86A9-82B034511C65}" type="pres">
      <dgm:prSet presAssocID="{CFEEE984-943D-4EC1-94AC-6054852B621F}" presName="EmptyPlaceHolder" presStyleCnt="0"/>
      <dgm:spPr/>
    </dgm:pt>
    <dgm:pt modelId="{8C29E7C8-1AAD-2349-A168-2B621A6A705A}" type="pres">
      <dgm:prSet presAssocID="{7869144C-B467-43FB-949A-BD722923484D}" presName="spaceBetweenRectangles" presStyleCnt="0"/>
      <dgm:spPr/>
    </dgm:pt>
    <dgm:pt modelId="{FA631820-F41F-DC4E-9A85-40F9C80329C9}" type="pres">
      <dgm:prSet presAssocID="{A8128DC3-70D5-4763-B308-4D8FA70088B4}" presName="composite" presStyleCnt="0"/>
      <dgm:spPr/>
    </dgm:pt>
    <dgm:pt modelId="{919E04CE-B41D-F745-9DCE-C8D7A1366923}" type="pres">
      <dgm:prSet presAssocID="{A8128DC3-70D5-4763-B308-4D8FA70088B4}" presName="ConnectorPoint" presStyleLbl="lnNode1" presStyleIdx="2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42E67DB6-9917-C643-9EA4-CEB2446B6899}" type="pres">
      <dgm:prSet presAssocID="{A8128DC3-70D5-4763-B308-4D8FA70088B4}" presName="DropPinPlaceHolder" presStyleCnt="0"/>
      <dgm:spPr/>
    </dgm:pt>
    <dgm:pt modelId="{1AD96D42-BD14-D440-9B9D-5A709199D26B}" type="pres">
      <dgm:prSet presAssocID="{A8128DC3-70D5-4763-B308-4D8FA70088B4}" presName="DropPin" presStyleLbl="alignNode1" presStyleIdx="2" presStyleCnt="6"/>
      <dgm:spPr/>
    </dgm:pt>
    <dgm:pt modelId="{04150AD8-0208-D94E-99E2-968C71791E63}" type="pres">
      <dgm:prSet presAssocID="{A8128DC3-70D5-4763-B308-4D8FA70088B4}" presName="Ellipse" presStyleLbl="fgAcc1" presStyleIdx="3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CDCABB08-DC11-7F4B-B8FA-862DA57F7381}" type="pres">
      <dgm:prSet presAssocID="{A8128DC3-70D5-4763-B308-4D8FA70088B4}" presName="L2TextContainer" presStyleLbl="revTx" presStyleIdx="4" presStyleCnt="12">
        <dgm:presLayoutVars>
          <dgm:bulletEnabled val="1"/>
        </dgm:presLayoutVars>
      </dgm:prSet>
      <dgm:spPr/>
    </dgm:pt>
    <dgm:pt modelId="{BF75A0AF-2980-9D44-AA43-45C105666B75}" type="pres">
      <dgm:prSet presAssocID="{A8128DC3-70D5-4763-B308-4D8FA70088B4}" presName="L1TextContainer" presStyleLbl="revTx" presStyleIdx="5" presStyleCnt="12">
        <dgm:presLayoutVars>
          <dgm:chMax val="1"/>
          <dgm:chPref val="1"/>
          <dgm:bulletEnabled val="1"/>
        </dgm:presLayoutVars>
      </dgm:prSet>
      <dgm:spPr/>
    </dgm:pt>
    <dgm:pt modelId="{FDDD60D1-4D0B-EC4F-AD20-99F54F0FB664}" type="pres">
      <dgm:prSet presAssocID="{A8128DC3-70D5-4763-B308-4D8FA70088B4}" presName="ConnectLine" presStyleLbl="sibTrans1D1" presStyleIdx="2" presStyleCnt="6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08A3F9D3-64E5-9440-8982-8425E171A5F4}" type="pres">
      <dgm:prSet presAssocID="{A8128DC3-70D5-4763-B308-4D8FA70088B4}" presName="EmptyPlaceHolder" presStyleCnt="0"/>
      <dgm:spPr/>
    </dgm:pt>
    <dgm:pt modelId="{556C5BF8-DF29-DF4D-9089-12FAC80459B3}" type="pres">
      <dgm:prSet presAssocID="{1C498E28-510B-4583-9E4C-CEBF3AE3831A}" presName="spaceBetweenRectangles" presStyleCnt="0"/>
      <dgm:spPr/>
    </dgm:pt>
    <dgm:pt modelId="{72FC4649-AAE4-3145-9807-475776E4C3B9}" type="pres">
      <dgm:prSet presAssocID="{DEFFEDD9-0A55-4DE3-B549-B3865E133243}" presName="composite" presStyleCnt="0"/>
      <dgm:spPr/>
    </dgm:pt>
    <dgm:pt modelId="{A79A0FE2-F0E9-0948-8997-7BED863378BB}" type="pres">
      <dgm:prSet presAssocID="{DEFFEDD9-0A55-4DE3-B549-B3865E133243}" presName="ConnectorPoint" presStyleLbl="lnNode1" presStyleIdx="3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ABCA71A1-E209-3040-AC80-C0AC7F7B87AA}" type="pres">
      <dgm:prSet presAssocID="{DEFFEDD9-0A55-4DE3-B549-B3865E133243}" presName="DropPinPlaceHolder" presStyleCnt="0"/>
      <dgm:spPr/>
    </dgm:pt>
    <dgm:pt modelId="{A4DD97C6-C9AC-4044-A78D-AB761B89174E}" type="pres">
      <dgm:prSet presAssocID="{DEFFEDD9-0A55-4DE3-B549-B3865E133243}" presName="DropPin" presStyleLbl="alignNode1" presStyleIdx="3" presStyleCnt="6"/>
      <dgm:spPr/>
    </dgm:pt>
    <dgm:pt modelId="{8B991E27-0A86-234B-9A7D-4B0F7856BBDE}" type="pres">
      <dgm:prSet presAssocID="{DEFFEDD9-0A55-4DE3-B549-B3865E133243}" presName="Ellipse" presStyleLbl="fgAcc1" presStyleIdx="4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79CF3713-BFCA-5340-B2C6-28E54DB31F86}" type="pres">
      <dgm:prSet presAssocID="{DEFFEDD9-0A55-4DE3-B549-B3865E133243}" presName="L2TextContainer" presStyleLbl="revTx" presStyleIdx="6" presStyleCnt="12">
        <dgm:presLayoutVars>
          <dgm:bulletEnabled val="1"/>
        </dgm:presLayoutVars>
      </dgm:prSet>
      <dgm:spPr/>
    </dgm:pt>
    <dgm:pt modelId="{703C3031-604C-AB48-892B-A5EC4EAFF019}" type="pres">
      <dgm:prSet presAssocID="{DEFFEDD9-0A55-4DE3-B549-B3865E133243}" presName="L1TextContainer" presStyleLbl="revTx" presStyleIdx="7" presStyleCnt="12">
        <dgm:presLayoutVars>
          <dgm:chMax val="1"/>
          <dgm:chPref val="1"/>
          <dgm:bulletEnabled val="1"/>
        </dgm:presLayoutVars>
      </dgm:prSet>
      <dgm:spPr/>
    </dgm:pt>
    <dgm:pt modelId="{6EB41824-4814-4B4D-8B50-C2D159EC5F4C}" type="pres">
      <dgm:prSet presAssocID="{DEFFEDD9-0A55-4DE3-B549-B3865E133243}" presName="ConnectLine" presStyleLbl="sibTrans1D1" presStyleIdx="3" presStyleCnt="6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25273D30-983B-364E-95D3-BD0A1FAC68A2}" type="pres">
      <dgm:prSet presAssocID="{DEFFEDD9-0A55-4DE3-B549-B3865E133243}" presName="EmptyPlaceHolder" presStyleCnt="0"/>
      <dgm:spPr/>
    </dgm:pt>
    <dgm:pt modelId="{516B70FE-5A4C-474D-B6E5-A3F1A43DA832}" type="pres">
      <dgm:prSet presAssocID="{B5DC2795-7BDD-4CFA-A05F-A0EAC9B4C7F4}" presName="spaceBetweenRectangles" presStyleCnt="0"/>
      <dgm:spPr/>
    </dgm:pt>
    <dgm:pt modelId="{DC8F5840-D7D0-0541-AF1B-6AC7C09384D7}" type="pres">
      <dgm:prSet presAssocID="{1E41B303-D595-47A6-81E2-31DE9CF20AAA}" presName="composite" presStyleCnt="0"/>
      <dgm:spPr/>
    </dgm:pt>
    <dgm:pt modelId="{E03A65EF-2E54-194E-A176-58171EFB7E79}" type="pres">
      <dgm:prSet presAssocID="{1E41B303-D595-47A6-81E2-31DE9CF20AAA}" presName="ConnectorPoint" presStyleLbl="lnNode1" presStyleIdx="4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DAA55405-83DD-9646-AF03-E13AC20F9670}" type="pres">
      <dgm:prSet presAssocID="{1E41B303-D595-47A6-81E2-31DE9CF20AAA}" presName="DropPinPlaceHolder" presStyleCnt="0"/>
      <dgm:spPr/>
    </dgm:pt>
    <dgm:pt modelId="{A033BC07-C5CB-B14D-80B9-B6A59AFAFC9E}" type="pres">
      <dgm:prSet presAssocID="{1E41B303-D595-47A6-81E2-31DE9CF20AAA}" presName="DropPin" presStyleLbl="alignNode1" presStyleIdx="4" presStyleCnt="6"/>
      <dgm:spPr/>
    </dgm:pt>
    <dgm:pt modelId="{5C2FC513-65F5-DC43-9278-4EEB91BE3BBC}" type="pres">
      <dgm:prSet presAssocID="{1E41B303-D595-47A6-81E2-31DE9CF20AAA}" presName="Ellipse" presStyleLbl="fgAcc1" presStyleIdx="5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E8EB6F0D-3D2E-2546-B2E2-8F3F923C475A}" type="pres">
      <dgm:prSet presAssocID="{1E41B303-D595-47A6-81E2-31DE9CF20AAA}" presName="L2TextContainer" presStyleLbl="revTx" presStyleIdx="8" presStyleCnt="12">
        <dgm:presLayoutVars>
          <dgm:bulletEnabled val="1"/>
        </dgm:presLayoutVars>
      </dgm:prSet>
      <dgm:spPr/>
    </dgm:pt>
    <dgm:pt modelId="{81DA852C-84DF-8849-B589-5D096025937F}" type="pres">
      <dgm:prSet presAssocID="{1E41B303-D595-47A6-81E2-31DE9CF20AAA}" presName="L1TextContainer" presStyleLbl="revTx" presStyleIdx="9" presStyleCnt="12">
        <dgm:presLayoutVars>
          <dgm:chMax val="1"/>
          <dgm:chPref val="1"/>
          <dgm:bulletEnabled val="1"/>
        </dgm:presLayoutVars>
      </dgm:prSet>
      <dgm:spPr/>
    </dgm:pt>
    <dgm:pt modelId="{C6545A36-C176-3043-A40B-68897EFBD775}" type="pres">
      <dgm:prSet presAssocID="{1E41B303-D595-47A6-81E2-31DE9CF20AAA}" presName="ConnectLine" presStyleLbl="sibTrans1D1" presStyleIdx="4" presStyleCnt="6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00FFBF7D-7B5A-B047-BE1D-DA7C5E778E81}" type="pres">
      <dgm:prSet presAssocID="{1E41B303-D595-47A6-81E2-31DE9CF20AAA}" presName="EmptyPlaceHolder" presStyleCnt="0"/>
      <dgm:spPr/>
    </dgm:pt>
    <dgm:pt modelId="{555EF2E0-8F91-2449-89FE-74587A1A4830}" type="pres">
      <dgm:prSet presAssocID="{342DE0EC-5C3D-4163-9D60-A5DBA9676EE4}" presName="spaceBetweenRectangles" presStyleCnt="0"/>
      <dgm:spPr/>
    </dgm:pt>
    <dgm:pt modelId="{CA219512-7D75-F140-8594-2C298069B424}" type="pres">
      <dgm:prSet presAssocID="{E861373F-EC3D-674E-BB62-67CAC48E8486}" presName="composite" presStyleCnt="0"/>
      <dgm:spPr/>
    </dgm:pt>
    <dgm:pt modelId="{8729276F-63A4-CF4B-865E-24D16C9DD7D3}" type="pres">
      <dgm:prSet presAssocID="{E861373F-EC3D-674E-BB62-67CAC48E8486}" presName="ConnectorPoint" presStyleLbl="lnNode1" presStyleIdx="5" presStyleCnt="6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99252D22-D1C7-EE48-8FAF-16AB7D23349F}" type="pres">
      <dgm:prSet presAssocID="{E861373F-EC3D-674E-BB62-67CAC48E8486}" presName="DropPinPlaceHolder" presStyleCnt="0"/>
      <dgm:spPr/>
    </dgm:pt>
    <dgm:pt modelId="{E1F87B30-9E01-FA41-A140-B676172C1A04}" type="pres">
      <dgm:prSet presAssocID="{E861373F-EC3D-674E-BB62-67CAC48E8486}" presName="DropPin" presStyleLbl="alignNode1" presStyleIdx="5" presStyleCnt="6"/>
      <dgm:spPr/>
    </dgm:pt>
    <dgm:pt modelId="{D4546808-8902-9F42-A10A-012D0E8265C1}" type="pres">
      <dgm:prSet presAssocID="{E861373F-EC3D-674E-BB62-67CAC48E8486}" presName="Ellipse" presStyleLbl="fgAcc1" presStyleIdx="6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A507B4DB-AF81-344B-99E0-773F26EB16AB}" type="pres">
      <dgm:prSet presAssocID="{E861373F-EC3D-674E-BB62-67CAC48E8486}" presName="L2TextContainer" presStyleLbl="revTx" presStyleIdx="10" presStyleCnt="12">
        <dgm:presLayoutVars>
          <dgm:bulletEnabled val="1"/>
        </dgm:presLayoutVars>
      </dgm:prSet>
      <dgm:spPr/>
    </dgm:pt>
    <dgm:pt modelId="{8EA5D3AD-B0D4-9A4F-8483-D1DC086975D0}" type="pres">
      <dgm:prSet presAssocID="{E861373F-EC3D-674E-BB62-67CAC48E8486}" presName="L1TextContainer" presStyleLbl="revTx" presStyleIdx="11" presStyleCnt="12">
        <dgm:presLayoutVars>
          <dgm:chMax val="1"/>
          <dgm:chPref val="1"/>
          <dgm:bulletEnabled val="1"/>
        </dgm:presLayoutVars>
      </dgm:prSet>
      <dgm:spPr/>
    </dgm:pt>
    <dgm:pt modelId="{10F8BC4A-5840-C34C-95B9-F72973F69A73}" type="pres">
      <dgm:prSet presAssocID="{E861373F-EC3D-674E-BB62-67CAC48E8486}" presName="ConnectLine" presStyleLbl="sibTrans1D1" presStyleIdx="5" presStyleCnt="6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EEB056DD-8A8B-6440-8613-47E35488C5CD}" type="pres">
      <dgm:prSet presAssocID="{E861373F-EC3D-674E-BB62-67CAC48E8486}" presName="EmptyPlaceHolder" presStyleCnt="0"/>
      <dgm:spPr/>
    </dgm:pt>
  </dgm:ptLst>
  <dgm:cxnLst>
    <dgm:cxn modelId="{357E1C00-24E1-7D4F-A84A-8CB5540D59F4}" type="presOf" srcId="{221AF317-E3A1-46AD-9334-BA61435A1EB6}" destId="{B2818EBF-F50E-8046-9F4F-2F8F514B34DC}" srcOrd="0" destOrd="0" presId="urn:microsoft.com/office/officeart/2017/3/layout/DropPinTimeline"/>
    <dgm:cxn modelId="{541A4302-186B-4CD0-804B-BA2EB0048A71}" srcId="{A63E892B-08CB-4CD2-BA45-FB1BA281408D}" destId="{1E41B303-D595-47A6-81E2-31DE9CF20AAA}" srcOrd="4" destOrd="0" parTransId="{1AB3E85C-93CA-407D-B314-99CB98721E1B}" sibTransId="{342DE0EC-5C3D-4163-9D60-A5DBA9676EE4}"/>
    <dgm:cxn modelId="{7FC04411-E09E-4949-B3A8-E03EBC68895E}" srcId="{A63E892B-08CB-4CD2-BA45-FB1BA281408D}" destId="{A8128DC3-70D5-4763-B308-4D8FA70088B4}" srcOrd="2" destOrd="0" parTransId="{929F7715-E7A1-4BBD-846E-E5E08CE51FF0}" sibTransId="{1C498E28-510B-4583-9E4C-CEBF3AE3831A}"/>
    <dgm:cxn modelId="{2838B214-0AF2-4CBA-AD1D-FA7014F6B4BB}" srcId="{A63E892B-08CB-4CD2-BA45-FB1BA281408D}" destId="{2B10BA8C-13BB-4830-811B-3BB1BA03B676}" srcOrd="0" destOrd="0" parTransId="{D998FC87-FD07-46E0-90E7-ECAD2CA97F66}" sibTransId="{2D3BE3E7-4A4F-45C9-B384-F18FFBDB03E3}"/>
    <dgm:cxn modelId="{900D6118-952F-40AC-A3F9-BD1986D52A85}" srcId="{CFEEE984-943D-4EC1-94AC-6054852B621F}" destId="{B30BC38B-D5CA-4E9E-943D-2E40FB96A9B3}" srcOrd="0" destOrd="0" parTransId="{1F8E59CE-B803-4259-9D8F-C951F5321574}" sibTransId="{6CA90BF9-1B0E-44CB-8EFD-7D9398C55BA4}"/>
    <dgm:cxn modelId="{1862A91D-93DB-084B-97D4-A354C90187DD}" type="presOf" srcId="{1E41B303-D595-47A6-81E2-31DE9CF20AAA}" destId="{81DA852C-84DF-8849-B589-5D096025937F}" srcOrd="0" destOrd="0" presId="urn:microsoft.com/office/officeart/2017/3/layout/DropPinTimeline"/>
    <dgm:cxn modelId="{94DE8522-6A61-9144-B2F5-63E3EDC14986}" type="presOf" srcId="{A63E892B-08CB-4CD2-BA45-FB1BA281408D}" destId="{E6E16AFD-3C79-C84D-AB3D-BCEA1DC74157}" srcOrd="0" destOrd="0" presId="urn:microsoft.com/office/officeart/2017/3/layout/DropPinTimeline"/>
    <dgm:cxn modelId="{509FCB28-42E6-1B4D-9D9B-93D6714B40F3}" type="presOf" srcId="{9DCA3DC4-F407-AE46-832C-C0A0C09F5599}" destId="{79CF3713-BFCA-5340-B2C6-28E54DB31F86}" srcOrd="0" destOrd="1" presId="urn:microsoft.com/office/officeart/2017/3/layout/DropPinTimeline"/>
    <dgm:cxn modelId="{38480630-A62A-5040-AB6D-B3561659F9BB}" type="presOf" srcId="{CFEEE984-943D-4EC1-94AC-6054852B621F}" destId="{22AEDC8B-018A-F146-B7DA-9B33368D64F5}" srcOrd="0" destOrd="0" presId="urn:microsoft.com/office/officeart/2017/3/layout/DropPinTimeline"/>
    <dgm:cxn modelId="{483B2732-3FEE-4C4E-BE44-E1F9B9FCE644}" srcId="{2B10BA8C-13BB-4830-811B-3BB1BA03B676}" destId="{221AF317-E3A1-46AD-9334-BA61435A1EB6}" srcOrd="0" destOrd="0" parTransId="{CA7F699E-24EE-4E22-958A-83FF902714D7}" sibTransId="{8E85A51A-F423-4D8F-B69B-F916A78B39CA}"/>
    <dgm:cxn modelId="{97DF3D42-4BBA-4755-A1A1-3FC27CBE7A51}" srcId="{A8128DC3-70D5-4763-B308-4D8FA70088B4}" destId="{EE306DEA-EC7D-4B64-891B-623FD922A367}" srcOrd="0" destOrd="0" parTransId="{4428EB4E-B963-452D-A9E8-F1A0D0F0500C}" sibTransId="{8E53CA5F-BA51-4D6D-A1A5-5B2A7845B4C1}"/>
    <dgm:cxn modelId="{B251444B-6293-4444-9805-DC973132C306}" srcId="{E861373F-EC3D-674E-BB62-67CAC48E8486}" destId="{C94CDB97-937A-7645-9901-FADDB0BBA8EC}" srcOrd="0" destOrd="0" parTransId="{BCB31147-40CA-9F4E-88D7-4737AB6395C4}" sibTransId="{598434A1-322C-5E4D-956E-1A7DADFE5B54}"/>
    <dgm:cxn modelId="{59FECF75-5A9C-0F41-AC55-AC90058A459D}" type="presOf" srcId="{E861373F-EC3D-674E-BB62-67CAC48E8486}" destId="{8EA5D3AD-B0D4-9A4F-8483-D1DC086975D0}" srcOrd="0" destOrd="0" presId="urn:microsoft.com/office/officeart/2017/3/layout/DropPinTimeline"/>
    <dgm:cxn modelId="{30242276-A1F5-8D48-B3CD-07826E0BDD6F}" type="presOf" srcId="{C94CDB97-937A-7645-9901-FADDB0BBA8EC}" destId="{A507B4DB-AF81-344B-99E0-773F26EB16AB}" srcOrd="0" destOrd="0" presId="urn:microsoft.com/office/officeart/2017/3/layout/DropPinTimeline"/>
    <dgm:cxn modelId="{5817D977-91D5-43CE-8660-573379619F0A}" srcId="{A63E892B-08CB-4CD2-BA45-FB1BA281408D}" destId="{DEFFEDD9-0A55-4DE3-B549-B3865E133243}" srcOrd="3" destOrd="0" parTransId="{4E2F8DB4-9C8B-40C4-B0A4-52EF70CDAF28}" sibTransId="{B5DC2795-7BDD-4CFA-A05F-A0EAC9B4C7F4}"/>
    <dgm:cxn modelId="{6CC5BD90-A235-6F47-B72E-8AD99ADF0653}" type="presOf" srcId="{DEFFEDD9-0A55-4DE3-B549-B3865E133243}" destId="{703C3031-604C-AB48-892B-A5EC4EAFF019}" srcOrd="0" destOrd="0" presId="urn:microsoft.com/office/officeart/2017/3/layout/DropPinTimeline"/>
    <dgm:cxn modelId="{A8E0C093-12F5-1645-9570-9F293F5B3043}" srcId="{A63E892B-08CB-4CD2-BA45-FB1BA281408D}" destId="{E861373F-EC3D-674E-BB62-67CAC48E8486}" srcOrd="5" destOrd="0" parTransId="{E8148B11-AA9E-D44E-9CAD-0775040381D6}" sibTransId="{A6CC1519-FA37-C94F-8A94-F83154026274}"/>
    <dgm:cxn modelId="{4471BF99-6EE4-2F41-B7A9-08A61FDAC8ED}" srcId="{DEFFEDD9-0A55-4DE3-B549-B3865E133243}" destId="{9DCA3DC4-F407-AE46-832C-C0A0C09F5599}" srcOrd="1" destOrd="0" parTransId="{BC67EE39-D3FD-D444-99CD-0036A397B2D2}" sibTransId="{BD3A8AC4-A7AD-7A43-9710-4CC385864468}"/>
    <dgm:cxn modelId="{2A287BAA-D3D3-E44D-B4B9-E374AA9E579D}" type="presOf" srcId="{E87BCFDF-996E-4C10-BFD4-4A9326699682}" destId="{79CF3713-BFCA-5340-B2C6-28E54DB31F86}" srcOrd="0" destOrd="0" presId="urn:microsoft.com/office/officeart/2017/3/layout/DropPinTimeline"/>
    <dgm:cxn modelId="{6D9C18AB-954A-F64E-9362-E05EBE6F6F7B}" type="presOf" srcId="{A8128DC3-70D5-4763-B308-4D8FA70088B4}" destId="{BF75A0AF-2980-9D44-AA43-45C105666B75}" srcOrd="0" destOrd="0" presId="urn:microsoft.com/office/officeart/2017/3/layout/DropPinTimeline"/>
    <dgm:cxn modelId="{48A61EB6-72CE-E64E-9752-EF1B8D3AB2E0}" srcId="{1E41B303-D595-47A6-81E2-31DE9CF20AAA}" destId="{8DE11C45-0B46-1743-BFDB-203B4DDAB717}" srcOrd="0" destOrd="0" parTransId="{30013AB7-2BE4-C946-B55F-24EFFF37C274}" sibTransId="{6C7B0F13-D38C-E446-BDAA-8E0452E1C701}"/>
    <dgm:cxn modelId="{A42442B7-908D-4845-BDB4-5E4EB5748897}" type="presOf" srcId="{B30BC38B-D5CA-4E9E-943D-2E40FB96A9B3}" destId="{C592D655-C649-5A47-B2DC-E8BFDF0D1B12}" srcOrd="0" destOrd="0" presId="urn:microsoft.com/office/officeart/2017/3/layout/DropPinTimeline"/>
    <dgm:cxn modelId="{67880ABB-BFA5-5248-84EE-A8B81BCDE2E4}" type="presOf" srcId="{EE306DEA-EC7D-4B64-891B-623FD922A367}" destId="{CDCABB08-DC11-7F4B-B8FA-862DA57F7381}" srcOrd="0" destOrd="0" presId="urn:microsoft.com/office/officeart/2017/3/layout/DropPinTimeline"/>
    <dgm:cxn modelId="{857868BC-C55E-8042-905C-2F4CD18B38E2}" type="presOf" srcId="{8DE11C45-0B46-1743-BFDB-203B4DDAB717}" destId="{E8EB6F0D-3D2E-2546-B2E2-8F3F923C475A}" srcOrd="0" destOrd="0" presId="urn:microsoft.com/office/officeart/2017/3/layout/DropPinTimeline"/>
    <dgm:cxn modelId="{0BD981E9-31B2-44F5-8E25-017E6F2635CB}" srcId="{DEFFEDD9-0A55-4DE3-B549-B3865E133243}" destId="{E87BCFDF-996E-4C10-BFD4-4A9326699682}" srcOrd="0" destOrd="0" parTransId="{54A6ED31-4E0A-4647-B667-1F6D2ECE1301}" sibTransId="{F9CDA852-5539-46A6-A1E8-894004BB06D8}"/>
    <dgm:cxn modelId="{930CE1EB-80A1-4945-9EA7-FA19D4BC3D1C}" type="presOf" srcId="{2B10BA8C-13BB-4830-811B-3BB1BA03B676}" destId="{143F3094-C91C-7C47-B54E-F36C5EEF40DB}" srcOrd="0" destOrd="0" presId="urn:microsoft.com/office/officeart/2017/3/layout/DropPinTimeline"/>
    <dgm:cxn modelId="{03A13DFF-D4D9-41FC-8BB6-6CEDB752B643}" srcId="{A63E892B-08CB-4CD2-BA45-FB1BA281408D}" destId="{CFEEE984-943D-4EC1-94AC-6054852B621F}" srcOrd="1" destOrd="0" parTransId="{429227F0-570B-4388-A5F6-E51B7CA8F8DF}" sibTransId="{7869144C-B467-43FB-949A-BD722923484D}"/>
    <dgm:cxn modelId="{0DF9EE2B-1F68-1842-A722-0D4F403ABFCF}" type="presParOf" srcId="{E6E16AFD-3C79-C84D-AB3D-BCEA1DC74157}" destId="{B0FCBDFE-BE4D-6040-9283-927039E2AE78}" srcOrd="0" destOrd="0" presId="urn:microsoft.com/office/officeart/2017/3/layout/DropPinTimeline"/>
    <dgm:cxn modelId="{260555C4-2119-C24D-8523-0CB6AF5378E4}" type="presParOf" srcId="{E6E16AFD-3C79-C84D-AB3D-BCEA1DC74157}" destId="{42C18EBB-F64E-5D4C-B0D4-417337974187}" srcOrd="1" destOrd="0" presId="urn:microsoft.com/office/officeart/2017/3/layout/DropPinTimeline"/>
    <dgm:cxn modelId="{1D08F60C-FD89-4447-8DE4-42411EE30F75}" type="presParOf" srcId="{42C18EBB-F64E-5D4C-B0D4-417337974187}" destId="{50327CC4-8A58-7F47-A2EC-9AF641924E94}" srcOrd="0" destOrd="0" presId="urn:microsoft.com/office/officeart/2017/3/layout/DropPinTimeline"/>
    <dgm:cxn modelId="{47C5AE15-F3D1-0E45-AE15-7A42C74A93F5}" type="presParOf" srcId="{50327CC4-8A58-7F47-A2EC-9AF641924E94}" destId="{D928DC0A-83F9-0341-9389-42E83CA3325C}" srcOrd="0" destOrd="0" presId="urn:microsoft.com/office/officeart/2017/3/layout/DropPinTimeline"/>
    <dgm:cxn modelId="{7D2331BB-36DD-984D-8A97-8927E924C4EB}" type="presParOf" srcId="{50327CC4-8A58-7F47-A2EC-9AF641924E94}" destId="{78B9484A-430A-A74A-8A19-89FF82B97B96}" srcOrd="1" destOrd="0" presId="urn:microsoft.com/office/officeart/2017/3/layout/DropPinTimeline"/>
    <dgm:cxn modelId="{EEE4ACD8-D990-D342-8DA5-99FC14E00CD4}" type="presParOf" srcId="{78B9484A-430A-A74A-8A19-89FF82B97B96}" destId="{A9B69B5D-17FC-BA41-9085-1BAE9F46F66F}" srcOrd="0" destOrd="0" presId="urn:microsoft.com/office/officeart/2017/3/layout/DropPinTimeline"/>
    <dgm:cxn modelId="{474B514B-AC67-2142-B1DD-C3A32E324DB6}" type="presParOf" srcId="{78B9484A-430A-A74A-8A19-89FF82B97B96}" destId="{80D5C5A6-2F92-F141-A972-DE47E5468916}" srcOrd="1" destOrd="0" presId="urn:microsoft.com/office/officeart/2017/3/layout/DropPinTimeline"/>
    <dgm:cxn modelId="{2E088B26-7323-3541-A5A4-61BF975EC987}" type="presParOf" srcId="{50327CC4-8A58-7F47-A2EC-9AF641924E94}" destId="{B2818EBF-F50E-8046-9F4F-2F8F514B34DC}" srcOrd="2" destOrd="0" presId="urn:microsoft.com/office/officeart/2017/3/layout/DropPinTimeline"/>
    <dgm:cxn modelId="{1D33E5D0-1FA8-BE44-8CC0-532E94CA574D}" type="presParOf" srcId="{50327CC4-8A58-7F47-A2EC-9AF641924E94}" destId="{143F3094-C91C-7C47-B54E-F36C5EEF40DB}" srcOrd="3" destOrd="0" presId="urn:microsoft.com/office/officeart/2017/3/layout/DropPinTimeline"/>
    <dgm:cxn modelId="{EDECAFB3-1AEF-E341-8CAB-E46A33A936B0}" type="presParOf" srcId="{50327CC4-8A58-7F47-A2EC-9AF641924E94}" destId="{F2DDD6EB-C380-C24C-88C6-98A3DA707DC4}" srcOrd="4" destOrd="0" presId="urn:microsoft.com/office/officeart/2017/3/layout/DropPinTimeline"/>
    <dgm:cxn modelId="{327337E9-403B-8848-A651-C68E5C53FEA4}" type="presParOf" srcId="{50327CC4-8A58-7F47-A2EC-9AF641924E94}" destId="{C4C3C4CA-C3E1-234A-962B-DD5386A4670A}" srcOrd="5" destOrd="0" presId="urn:microsoft.com/office/officeart/2017/3/layout/DropPinTimeline"/>
    <dgm:cxn modelId="{847175C7-11A9-1643-A0A8-F82BB6A84FFD}" type="presParOf" srcId="{42C18EBB-F64E-5D4C-B0D4-417337974187}" destId="{3ED911E3-719B-7642-8C30-83B0197C84C6}" srcOrd="1" destOrd="0" presId="urn:microsoft.com/office/officeart/2017/3/layout/DropPinTimeline"/>
    <dgm:cxn modelId="{1FD02C6D-8BB0-DA4B-8422-018026DB8111}" type="presParOf" srcId="{42C18EBB-F64E-5D4C-B0D4-417337974187}" destId="{90456C8E-6132-FC49-9F0E-9662ACA53C85}" srcOrd="2" destOrd="0" presId="urn:microsoft.com/office/officeart/2017/3/layout/DropPinTimeline"/>
    <dgm:cxn modelId="{EB6AE6D5-AE84-2E49-A429-CD87E94AA5C9}" type="presParOf" srcId="{90456C8E-6132-FC49-9F0E-9662ACA53C85}" destId="{FEBF09AF-219F-6B46-98EC-176B04A66392}" srcOrd="0" destOrd="0" presId="urn:microsoft.com/office/officeart/2017/3/layout/DropPinTimeline"/>
    <dgm:cxn modelId="{75927764-31EA-F640-ACFC-304C177FA15D}" type="presParOf" srcId="{90456C8E-6132-FC49-9F0E-9662ACA53C85}" destId="{5FB6D236-77D0-544F-B26B-18A1CB55DBEB}" srcOrd="1" destOrd="0" presId="urn:microsoft.com/office/officeart/2017/3/layout/DropPinTimeline"/>
    <dgm:cxn modelId="{8ECD840D-A017-DE41-A07B-E5A636729EA5}" type="presParOf" srcId="{5FB6D236-77D0-544F-B26B-18A1CB55DBEB}" destId="{3F3696DD-FC96-9E47-9850-6561218E73BB}" srcOrd="0" destOrd="0" presId="urn:microsoft.com/office/officeart/2017/3/layout/DropPinTimeline"/>
    <dgm:cxn modelId="{35DB217B-61E4-5B4E-B11A-8A5F8553A8E5}" type="presParOf" srcId="{5FB6D236-77D0-544F-B26B-18A1CB55DBEB}" destId="{ACFC2DB1-4364-8447-AD33-28D1364F1110}" srcOrd="1" destOrd="0" presId="urn:microsoft.com/office/officeart/2017/3/layout/DropPinTimeline"/>
    <dgm:cxn modelId="{B260678F-CDF8-984B-A5E2-A6BEE4EB9488}" type="presParOf" srcId="{90456C8E-6132-FC49-9F0E-9662ACA53C85}" destId="{C592D655-C649-5A47-B2DC-E8BFDF0D1B12}" srcOrd="2" destOrd="0" presId="urn:microsoft.com/office/officeart/2017/3/layout/DropPinTimeline"/>
    <dgm:cxn modelId="{642D6587-9DDE-1D4C-8B10-9EC236A7D2DA}" type="presParOf" srcId="{90456C8E-6132-FC49-9F0E-9662ACA53C85}" destId="{22AEDC8B-018A-F146-B7DA-9B33368D64F5}" srcOrd="3" destOrd="0" presId="urn:microsoft.com/office/officeart/2017/3/layout/DropPinTimeline"/>
    <dgm:cxn modelId="{6E326F95-C44F-1F4F-AE13-02E36472259B}" type="presParOf" srcId="{90456C8E-6132-FC49-9F0E-9662ACA53C85}" destId="{BB0DB16E-3942-4849-A045-9D9A23DE8613}" srcOrd="4" destOrd="0" presId="urn:microsoft.com/office/officeart/2017/3/layout/DropPinTimeline"/>
    <dgm:cxn modelId="{94032D6C-6FA5-2043-AF7E-D69F14AC7554}" type="presParOf" srcId="{90456C8E-6132-FC49-9F0E-9662ACA53C85}" destId="{9B66459A-BB60-324A-86A9-82B034511C65}" srcOrd="5" destOrd="0" presId="urn:microsoft.com/office/officeart/2017/3/layout/DropPinTimeline"/>
    <dgm:cxn modelId="{3C21164B-C98C-2C44-83FE-363201CDAFBD}" type="presParOf" srcId="{42C18EBB-F64E-5D4C-B0D4-417337974187}" destId="{8C29E7C8-1AAD-2349-A168-2B621A6A705A}" srcOrd="3" destOrd="0" presId="urn:microsoft.com/office/officeart/2017/3/layout/DropPinTimeline"/>
    <dgm:cxn modelId="{78CEC24E-CCFF-F342-B539-CBB1FE542985}" type="presParOf" srcId="{42C18EBB-F64E-5D4C-B0D4-417337974187}" destId="{FA631820-F41F-DC4E-9A85-40F9C80329C9}" srcOrd="4" destOrd="0" presId="urn:microsoft.com/office/officeart/2017/3/layout/DropPinTimeline"/>
    <dgm:cxn modelId="{B8B27346-FFFF-6342-B4DC-41C07477E92C}" type="presParOf" srcId="{FA631820-F41F-DC4E-9A85-40F9C80329C9}" destId="{919E04CE-B41D-F745-9DCE-C8D7A1366923}" srcOrd="0" destOrd="0" presId="urn:microsoft.com/office/officeart/2017/3/layout/DropPinTimeline"/>
    <dgm:cxn modelId="{2C8CA4D1-D733-0A49-B523-C679D8DC7DF5}" type="presParOf" srcId="{FA631820-F41F-DC4E-9A85-40F9C80329C9}" destId="{42E67DB6-9917-C643-9EA4-CEB2446B6899}" srcOrd="1" destOrd="0" presId="urn:microsoft.com/office/officeart/2017/3/layout/DropPinTimeline"/>
    <dgm:cxn modelId="{2E812C95-926F-B448-A23F-556CBF357C6F}" type="presParOf" srcId="{42E67DB6-9917-C643-9EA4-CEB2446B6899}" destId="{1AD96D42-BD14-D440-9B9D-5A709199D26B}" srcOrd="0" destOrd="0" presId="urn:microsoft.com/office/officeart/2017/3/layout/DropPinTimeline"/>
    <dgm:cxn modelId="{226FC33E-309D-EF4B-B627-5B3F9BDD0D2E}" type="presParOf" srcId="{42E67DB6-9917-C643-9EA4-CEB2446B6899}" destId="{04150AD8-0208-D94E-99E2-968C71791E63}" srcOrd="1" destOrd="0" presId="urn:microsoft.com/office/officeart/2017/3/layout/DropPinTimeline"/>
    <dgm:cxn modelId="{6A02C794-F8FC-1F41-B8C8-98AB41197976}" type="presParOf" srcId="{FA631820-F41F-DC4E-9A85-40F9C80329C9}" destId="{CDCABB08-DC11-7F4B-B8FA-862DA57F7381}" srcOrd="2" destOrd="0" presId="urn:microsoft.com/office/officeart/2017/3/layout/DropPinTimeline"/>
    <dgm:cxn modelId="{E3ED91E4-6160-1D47-9BEB-427BB6D2388E}" type="presParOf" srcId="{FA631820-F41F-DC4E-9A85-40F9C80329C9}" destId="{BF75A0AF-2980-9D44-AA43-45C105666B75}" srcOrd="3" destOrd="0" presId="urn:microsoft.com/office/officeart/2017/3/layout/DropPinTimeline"/>
    <dgm:cxn modelId="{01F13922-8B9E-7B4E-9961-466E7A9DB9FC}" type="presParOf" srcId="{FA631820-F41F-DC4E-9A85-40F9C80329C9}" destId="{FDDD60D1-4D0B-EC4F-AD20-99F54F0FB664}" srcOrd="4" destOrd="0" presId="urn:microsoft.com/office/officeart/2017/3/layout/DropPinTimeline"/>
    <dgm:cxn modelId="{8265ABB0-4AEC-F945-910D-E787F7FBCA12}" type="presParOf" srcId="{FA631820-F41F-DC4E-9A85-40F9C80329C9}" destId="{08A3F9D3-64E5-9440-8982-8425E171A5F4}" srcOrd="5" destOrd="0" presId="urn:microsoft.com/office/officeart/2017/3/layout/DropPinTimeline"/>
    <dgm:cxn modelId="{2B223EF6-B541-674A-BDC2-BF86B5BEFB8C}" type="presParOf" srcId="{42C18EBB-F64E-5D4C-B0D4-417337974187}" destId="{556C5BF8-DF29-DF4D-9089-12FAC80459B3}" srcOrd="5" destOrd="0" presId="urn:microsoft.com/office/officeart/2017/3/layout/DropPinTimeline"/>
    <dgm:cxn modelId="{19A36902-8554-BF46-AF2A-E8F6DFBE2BF2}" type="presParOf" srcId="{42C18EBB-F64E-5D4C-B0D4-417337974187}" destId="{72FC4649-AAE4-3145-9807-475776E4C3B9}" srcOrd="6" destOrd="0" presId="urn:microsoft.com/office/officeart/2017/3/layout/DropPinTimeline"/>
    <dgm:cxn modelId="{59AED3A3-6A9A-BC4F-9888-AA7313107B34}" type="presParOf" srcId="{72FC4649-AAE4-3145-9807-475776E4C3B9}" destId="{A79A0FE2-F0E9-0948-8997-7BED863378BB}" srcOrd="0" destOrd="0" presId="urn:microsoft.com/office/officeart/2017/3/layout/DropPinTimeline"/>
    <dgm:cxn modelId="{9A7BD304-C6D7-CE43-98E9-53C3C4DFD0CE}" type="presParOf" srcId="{72FC4649-AAE4-3145-9807-475776E4C3B9}" destId="{ABCA71A1-E209-3040-AC80-C0AC7F7B87AA}" srcOrd="1" destOrd="0" presId="urn:microsoft.com/office/officeart/2017/3/layout/DropPinTimeline"/>
    <dgm:cxn modelId="{7253DDBB-DF70-F84C-8B68-54EB10C6B462}" type="presParOf" srcId="{ABCA71A1-E209-3040-AC80-C0AC7F7B87AA}" destId="{A4DD97C6-C9AC-4044-A78D-AB761B89174E}" srcOrd="0" destOrd="0" presId="urn:microsoft.com/office/officeart/2017/3/layout/DropPinTimeline"/>
    <dgm:cxn modelId="{6D73A7D6-E275-1846-AD5E-D331B3CACF57}" type="presParOf" srcId="{ABCA71A1-E209-3040-AC80-C0AC7F7B87AA}" destId="{8B991E27-0A86-234B-9A7D-4B0F7856BBDE}" srcOrd="1" destOrd="0" presId="urn:microsoft.com/office/officeart/2017/3/layout/DropPinTimeline"/>
    <dgm:cxn modelId="{3AEE145E-1D82-B04D-9E41-AE11B2014A11}" type="presParOf" srcId="{72FC4649-AAE4-3145-9807-475776E4C3B9}" destId="{79CF3713-BFCA-5340-B2C6-28E54DB31F86}" srcOrd="2" destOrd="0" presId="urn:microsoft.com/office/officeart/2017/3/layout/DropPinTimeline"/>
    <dgm:cxn modelId="{B33757F8-FCFF-5D4B-8BBE-C1243E1BDD44}" type="presParOf" srcId="{72FC4649-AAE4-3145-9807-475776E4C3B9}" destId="{703C3031-604C-AB48-892B-A5EC4EAFF019}" srcOrd="3" destOrd="0" presId="urn:microsoft.com/office/officeart/2017/3/layout/DropPinTimeline"/>
    <dgm:cxn modelId="{11250115-63EC-BE44-903A-81E30B6C0F0B}" type="presParOf" srcId="{72FC4649-AAE4-3145-9807-475776E4C3B9}" destId="{6EB41824-4814-4B4D-8B50-C2D159EC5F4C}" srcOrd="4" destOrd="0" presId="urn:microsoft.com/office/officeart/2017/3/layout/DropPinTimeline"/>
    <dgm:cxn modelId="{A8EE4055-E357-ED4A-9D76-475355F1DC09}" type="presParOf" srcId="{72FC4649-AAE4-3145-9807-475776E4C3B9}" destId="{25273D30-983B-364E-95D3-BD0A1FAC68A2}" srcOrd="5" destOrd="0" presId="urn:microsoft.com/office/officeart/2017/3/layout/DropPinTimeline"/>
    <dgm:cxn modelId="{4EFABC38-F6CF-D841-950D-F3D677D6DD07}" type="presParOf" srcId="{42C18EBB-F64E-5D4C-B0D4-417337974187}" destId="{516B70FE-5A4C-474D-B6E5-A3F1A43DA832}" srcOrd="7" destOrd="0" presId="urn:microsoft.com/office/officeart/2017/3/layout/DropPinTimeline"/>
    <dgm:cxn modelId="{17050D0E-33D7-6343-86E6-AA38C4CF364A}" type="presParOf" srcId="{42C18EBB-F64E-5D4C-B0D4-417337974187}" destId="{DC8F5840-D7D0-0541-AF1B-6AC7C09384D7}" srcOrd="8" destOrd="0" presId="urn:microsoft.com/office/officeart/2017/3/layout/DropPinTimeline"/>
    <dgm:cxn modelId="{D3536D03-1609-6B43-A085-DCC521F325FE}" type="presParOf" srcId="{DC8F5840-D7D0-0541-AF1B-6AC7C09384D7}" destId="{E03A65EF-2E54-194E-A176-58171EFB7E79}" srcOrd="0" destOrd="0" presId="urn:microsoft.com/office/officeart/2017/3/layout/DropPinTimeline"/>
    <dgm:cxn modelId="{DE92E0CC-623E-9D4E-BAED-8462DE6901F2}" type="presParOf" srcId="{DC8F5840-D7D0-0541-AF1B-6AC7C09384D7}" destId="{DAA55405-83DD-9646-AF03-E13AC20F9670}" srcOrd="1" destOrd="0" presId="urn:microsoft.com/office/officeart/2017/3/layout/DropPinTimeline"/>
    <dgm:cxn modelId="{511D6C16-567E-F742-898A-1AEA6C6BEEE6}" type="presParOf" srcId="{DAA55405-83DD-9646-AF03-E13AC20F9670}" destId="{A033BC07-C5CB-B14D-80B9-B6A59AFAFC9E}" srcOrd="0" destOrd="0" presId="urn:microsoft.com/office/officeart/2017/3/layout/DropPinTimeline"/>
    <dgm:cxn modelId="{1C55E7AD-F66B-4F43-A384-CE96A4500A5D}" type="presParOf" srcId="{DAA55405-83DD-9646-AF03-E13AC20F9670}" destId="{5C2FC513-65F5-DC43-9278-4EEB91BE3BBC}" srcOrd="1" destOrd="0" presId="urn:microsoft.com/office/officeart/2017/3/layout/DropPinTimeline"/>
    <dgm:cxn modelId="{7BF14DDF-CA63-A642-A82D-8C44CEF5A5AE}" type="presParOf" srcId="{DC8F5840-D7D0-0541-AF1B-6AC7C09384D7}" destId="{E8EB6F0D-3D2E-2546-B2E2-8F3F923C475A}" srcOrd="2" destOrd="0" presId="urn:microsoft.com/office/officeart/2017/3/layout/DropPinTimeline"/>
    <dgm:cxn modelId="{D6C9E0D1-784E-C84B-82E9-DFA1936062C9}" type="presParOf" srcId="{DC8F5840-D7D0-0541-AF1B-6AC7C09384D7}" destId="{81DA852C-84DF-8849-B589-5D096025937F}" srcOrd="3" destOrd="0" presId="urn:microsoft.com/office/officeart/2017/3/layout/DropPinTimeline"/>
    <dgm:cxn modelId="{0AE98448-83A3-2447-A672-F15CA4010184}" type="presParOf" srcId="{DC8F5840-D7D0-0541-AF1B-6AC7C09384D7}" destId="{C6545A36-C176-3043-A40B-68897EFBD775}" srcOrd="4" destOrd="0" presId="urn:microsoft.com/office/officeart/2017/3/layout/DropPinTimeline"/>
    <dgm:cxn modelId="{86D713D3-E857-8949-ACAA-EE2F2BC96AC0}" type="presParOf" srcId="{DC8F5840-D7D0-0541-AF1B-6AC7C09384D7}" destId="{00FFBF7D-7B5A-B047-BE1D-DA7C5E778E81}" srcOrd="5" destOrd="0" presId="urn:microsoft.com/office/officeart/2017/3/layout/DropPinTimeline"/>
    <dgm:cxn modelId="{5E112E44-745D-2E48-9745-33D3450FB400}" type="presParOf" srcId="{42C18EBB-F64E-5D4C-B0D4-417337974187}" destId="{555EF2E0-8F91-2449-89FE-74587A1A4830}" srcOrd="9" destOrd="0" presId="urn:microsoft.com/office/officeart/2017/3/layout/DropPinTimeline"/>
    <dgm:cxn modelId="{522ABFEC-4F0C-5C47-ABD0-B44AA449B735}" type="presParOf" srcId="{42C18EBB-F64E-5D4C-B0D4-417337974187}" destId="{CA219512-7D75-F140-8594-2C298069B424}" srcOrd="10" destOrd="0" presId="urn:microsoft.com/office/officeart/2017/3/layout/DropPinTimeline"/>
    <dgm:cxn modelId="{AFACD997-D0E7-5D4E-BBC4-E0A6DB401C06}" type="presParOf" srcId="{CA219512-7D75-F140-8594-2C298069B424}" destId="{8729276F-63A4-CF4B-865E-24D16C9DD7D3}" srcOrd="0" destOrd="0" presId="urn:microsoft.com/office/officeart/2017/3/layout/DropPinTimeline"/>
    <dgm:cxn modelId="{768505F7-A46E-1B48-AF31-23D2F97924EB}" type="presParOf" srcId="{CA219512-7D75-F140-8594-2C298069B424}" destId="{99252D22-D1C7-EE48-8FAF-16AB7D23349F}" srcOrd="1" destOrd="0" presId="urn:microsoft.com/office/officeart/2017/3/layout/DropPinTimeline"/>
    <dgm:cxn modelId="{FFE0E5B9-8008-354D-8F32-2D0A39A65D20}" type="presParOf" srcId="{99252D22-D1C7-EE48-8FAF-16AB7D23349F}" destId="{E1F87B30-9E01-FA41-A140-B676172C1A04}" srcOrd="0" destOrd="0" presId="urn:microsoft.com/office/officeart/2017/3/layout/DropPinTimeline"/>
    <dgm:cxn modelId="{0DE35274-D0E7-AC4D-9FFF-4485988AA02D}" type="presParOf" srcId="{99252D22-D1C7-EE48-8FAF-16AB7D23349F}" destId="{D4546808-8902-9F42-A10A-012D0E8265C1}" srcOrd="1" destOrd="0" presId="urn:microsoft.com/office/officeart/2017/3/layout/DropPinTimeline"/>
    <dgm:cxn modelId="{5C27E6A7-26C3-DA4F-A901-1E043D828D5F}" type="presParOf" srcId="{CA219512-7D75-F140-8594-2C298069B424}" destId="{A507B4DB-AF81-344B-99E0-773F26EB16AB}" srcOrd="2" destOrd="0" presId="urn:microsoft.com/office/officeart/2017/3/layout/DropPinTimeline"/>
    <dgm:cxn modelId="{64A68531-1469-5F49-B461-9136C026702B}" type="presParOf" srcId="{CA219512-7D75-F140-8594-2C298069B424}" destId="{8EA5D3AD-B0D4-9A4F-8483-D1DC086975D0}" srcOrd="3" destOrd="0" presId="urn:microsoft.com/office/officeart/2017/3/layout/DropPinTimeline"/>
    <dgm:cxn modelId="{A012D0BF-6E76-AA45-9427-93099CC8B83D}" type="presParOf" srcId="{CA219512-7D75-F140-8594-2C298069B424}" destId="{10F8BC4A-5840-C34C-95B9-F72973F69A73}" srcOrd="4" destOrd="0" presId="urn:microsoft.com/office/officeart/2017/3/layout/DropPinTimeline"/>
    <dgm:cxn modelId="{083A03E1-BB29-4041-B51C-5953409A491A}" type="presParOf" srcId="{CA219512-7D75-F140-8594-2C298069B424}" destId="{EEB056DD-8A8B-6440-8613-47E35488C5CD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63E892B-08CB-4CD2-BA45-FB1BA281408D}" type="doc">
      <dgm:prSet loTypeId="urn:microsoft.com/office/officeart/2017/3/layout/DropPinTimeline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10BA8C-13BB-4830-811B-3BB1BA03B676}">
      <dgm:prSet/>
      <dgm:spPr/>
      <dgm:t>
        <a:bodyPr/>
        <a:lstStyle/>
        <a:p>
          <a:pPr>
            <a:defRPr b="1"/>
          </a:pPr>
          <a:r>
            <a:rPr lang="en-US" dirty="0"/>
            <a:t>Jan. 2024</a:t>
          </a:r>
        </a:p>
      </dgm:t>
    </dgm:pt>
    <dgm:pt modelId="{D998FC87-FD07-46E0-90E7-ECAD2CA97F66}" type="parTrans" cxnId="{2838B214-0AF2-4CBA-AD1D-FA7014F6B4BB}">
      <dgm:prSet/>
      <dgm:spPr/>
      <dgm:t>
        <a:bodyPr/>
        <a:lstStyle/>
        <a:p>
          <a:endParaRPr lang="en-US"/>
        </a:p>
      </dgm:t>
    </dgm:pt>
    <dgm:pt modelId="{2D3BE3E7-4A4F-45C9-B384-F18FFBDB03E3}" type="sibTrans" cxnId="{2838B214-0AF2-4CBA-AD1D-FA7014F6B4BB}">
      <dgm:prSet/>
      <dgm:spPr/>
      <dgm:t>
        <a:bodyPr/>
        <a:lstStyle/>
        <a:p>
          <a:endParaRPr lang="en-US"/>
        </a:p>
      </dgm:t>
    </dgm:pt>
    <dgm:pt modelId="{221AF317-E3A1-46AD-9334-BA61435A1EB6}">
      <dgm:prSet/>
      <dgm:spPr/>
      <dgm:t>
        <a:bodyPr/>
        <a:lstStyle/>
        <a:p>
          <a:r>
            <a:rPr lang="en-GB" dirty="0"/>
            <a:t>Converge on Roles &amp; Responsibilities (WP2</a:t>
          </a:r>
          <a:r>
            <a:rPr lang="en-GB" dirty="0">
              <a:sym typeface="Wingdings" pitchFamily="2" charset="2"/>
            </a:rPr>
            <a:t>WP4</a:t>
          </a:r>
          <a:r>
            <a:rPr lang="en-GB" dirty="0"/>
            <a:t>)</a:t>
          </a:r>
          <a:endParaRPr lang="en-US" dirty="0"/>
        </a:p>
      </dgm:t>
    </dgm:pt>
    <dgm:pt modelId="{8E85A51A-F423-4D8F-B69B-F916A78B39CA}" type="sibTrans" cxnId="{483B2732-3FEE-4C4E-BE44-E1F9B9FCE644}">
      <dgm:prSet/>
      <dgm:spPr/>
      <dgm:t>
        <a:bodyPr/>
        <a:lstStyle/>
        <a:p>
          <a:endParaRPr lang="en-US"/>
        </a:p>
      </dgm:t>
    </dgm:pt>
    <dgm:pt modelId="{CA7F699E-24EE-4E22-958A-83FF902714D7}" type="parTrans" cxnId="{483B2732-3FEE-4C4E-BE44-E1F9B9FCE644}">
      <dgm:prSet/>
      <dgm:spPr/>
      <dgm:t>
        <a:bodyPr/>
        <a:lstStyle/>
        <a:p>
          <a:endParaRPr lang="en-US"/>
        </a:p>
      </dgm:t>
    </dgm:pt>
    <dgm:pt modelId="{CFEEE984-943D-4EC1-94AC-6054852B621F}">
      <dgm:prSet/>
      <dgm:spPr/>
      <dgm:t>
        <a:bodyPr/>
        <a:lstStyle/>
        <a:p>
          <a:pPr>
            <a:defRPr b="1"/>
          </a:pPr>
          <a:r>
            <a:rPr lang="en-US" dirty="0"/>
            <a:t>Mar. 2024</a:t>
          </a:r>
        </a:p>
      </dgm:t>
    </dgm:pt>
    <dgm:pt modelId="{7869144C-B467-43FB-949A-BD722923484D}" type="sibTrans" cxnId="{03A13DFF-D4D9-41FC-8BB6-6CEDB752B643}">
      <dgm:prSet/>
      <dgm:spPr/>
      <dgm:t>
        <a:bodyPr/>
        <a:lstStyle/>
        <a:p>
          <a:endParaRPr lang="en-US"/>
        </a:p>
      </dgm:t>
    </dgm:pt>
    <dgm:pt modelId="{429227F0-570B-4388-A5F6-E51B7CA8F8DF}" type="parTrans" cxnId="{03A13DFF-D4D9-41FC-8BB6-6CEDB752B643}">
      <dgm:prSet/>
      <dgm:spPr/>
      <dgm:t>
        <a:bodyPr/>
        <a:lstStyle/>
        <a:p>
          <a:endParaRPr lang="en-US"/>
        </a:p>
      </dgm:t>
    </dgm:pt>
    <dgm:pt modelId="{B30BC38B-D5CA-4E9E-943D-2E40FB96A9B3}">
      <dgm:prSet/>
      <dgm:spPr/>
      <dgm:t>
        <a:bodyPr/>
        <a:lstStyle/>
        <a:p>
          <a:r>
            <a:rPr lang="en-GB" dirty="0"/>
            <a:t>Understand lockout modus-operandi (based on WP4.3 and with WP2 agreement)</a:t>
          </a:r>
          <a:endParaRPr lang="en-US" dirty="0"/>
        </a:p>
      </dgm:t>
    </dgm:pt>
    <dgm:pt modelId="{6CA90BF9-1B0E-44CB-8EFD-7D9398C55BA4}" type="sibTrans" cxnId="{900D6118-952F-40AC-A3F9-BD1986D52A85}">
      <dgm:prSet/>
      <dgm:spPr/>
      <dgm:t>
        <a:bodyPr/>
        <a:lstStyle/>
        <a:p>
          <a:endParaRPr lang="en-US"/>
        </a:p>
      </dgm:t>
    </dgm:pt>
    <dgm:pt modelId="{1F8E59CE-B803-4259-9D8F-C951F5321574}" type="parTrans" cxnId="{900D6118-952F-40AC-A3F9-BD1986D52A85}">
      <dgm:prSet/>
      <dgm:spPr/>
      <dgm:t>
        <a:bodyPr/>
        <a:lstStyle/>
        <a:p>
          <a:endParaRPr lang="en-US"/>
        </a:p>
      </dgm:t>
    </dgm:pt>
    <dgm:pt modelId="{A8128DC3-70D5-4763-B308-4D8FA70088B4}">
      <dgm:prSet/>
      <dgm:spPr/>
      <dgm:t>
        <a:bodyPr/>
        <a:lstStyle/>
        <a:p>
          <a:pPr>
            <a:defRPr b="1"/>
          </a:pPr>
          <a:r>
            <a:rPr lang="en-US" dirty="0"/>
            <a:t>Apr. 2024</a:t>
          </a:r>
        </a:p>
      </dgm:t>
    </dgm:pt>
    <dgm:pt modelId="{1C498E28-510B-4583-9E4C-CEBF3AE3831A}" type="sibTrans" cxnId="{7FC04411-E09E-4949-B3A8-E03EBC68895E}">
      <dgm:prSet/>
      <dgm:spPr/>
      <dgm:t>
        <a:bodyPr/>
        <a:lstStyle/>
        <a:p>
          <a:endParaRPr lang="en-US"/>
        </a:p>
      </dgm:t>
    </dgm:pt>
    <dgm:pt modelId="{929F7715-E7A1-4BBD-846E-E5E08CE51FF0}" type="parTrans" cxnId="{7FC04411-E09E-4949-B3A8-E03EBC68895E}">
      <dgm:prSet/>
      <dgm:spPr/>
      <dgm:t>
        <a:bodyPr/>
        <a:lstStyle/>
        <a:p>
          <a:endParaRPr lang="en-US"/>
        </a:p>
      </dgm:t>
    </dgm:pt>
    <dgm:pt modelId="{EE306DEA-EC7D-4B64-891B-623FD922A367}">
      <dgm:prSet/>
      <dgm:spPr/>
      <dgm:t>
        <a:bodyPr/>
        <a:lstStyle/>
        <a:p>
          <a:r>
            <a:rPr lang="en-GB" b="0" i="0" u="none" dirty="0"/>
            <a:t>Define / Understand training requirement vs risk (as defined by WP4.1)</a:t>
          </a:r>
          <a:endParaRPr lang="en-US" dirty="0"/>
        </a:p>
      </dgm:t>
    </dgm:pt>
    <dgm:pt modelId="{8E53CA5F-BA51-4D6D-A1A5-5B2A7845B4C1}" type="sibTrans" cxnId="{97DF3D42-4BBA-4755-A1A1-3FC27CBE7A51}">
      <dgm:prSet/>
      <dgm:spPr/>
      <dgm:t>
        <a:bodyPr/>
        <a:lstStyle/>
        <a:p>
          <a:endParaRPr lang="en-US"/>
        </a:p>
      </dgm:t>
    </dgm:pt>
    <dgm:pt modelId="{4428EB4E-B963-452D-A9E8-F1A0D0F0500C}" type="parTrans" cxnId="{97DF3D42-4BBA-4755-A1A1-3FC27CBE7A51}">
      <dgm:prSet/>
      <dgm:spPr/>
      <dgm:t>
        <a:bodyPr/>
        <a:lstStyle/>
        <a:p>
          <a:endParaRPr lang="en-US"/>
        </a:p>
      </dgm:t>
    </dgm:pt>
    <dgm:pt modelId="{A55C5D20-E232-F045-BDE6-0E66A68C1B35}">
      <dgm:prSet/>
      <dgm:spPr/>
      <dgm:t>
        <a:bodyPr/>
        <a:lstStyle/>
        <a:p>
          <a:pPr>
            <a:defRPr b="1"/>
          </a:pPr>
          <a:r>
            <a:rPr lang="en-GB" dirty="0"/>
            <a:t>May 2024</a:t>
          </a:r>
        </a:p>
      </dgm:t>
    </dgm:pt>
    <dgm:pt modelId="{B79F801F-CCDF-0441-B3B3-2BC8F5BDF0E2}" type="sibTrans" cxnId="{ADAE6836-B176-0047-B486-203E61134D32}">
      <dgm:prSet/>
      <dgm:spPr/>
      <dgm:t>
        <a:bodyPr/>
        <a:lstStyle/>
        <a:p>
          <a:endParaRPr lang="en-GB"/>
        </a:p>
      </dgm:t>
    </dgm:pt>
    <dgm:pt modelId="{C7C87407-F7CC-A146-BC06-A618DB49EE61}" type="parTrans" cxnId="{ADAE6836-B176-0047-B486-203E61134D32}">
      <dgm:prSet/>
      <dgm:spPr/>
      <dgm:t>
        <a:bodyPr/>
        <a:lstStyle/>
        <a:p>
          <a:endParaRPr lang="en-GB"/>
        </a:p>
      </dgm:t>
    </dgm:pt>
    <dgm:pt modelId="{B5F8081D-6669-C34A-A5BF-59CA6D5AE917}">
      <dgm:prSet/>
      <dgm:spPr/>
      <dgm:t>
        <a:bodyPr/>
        <a:lstStyle/>
        <a:p>
          <a:r>
            <a:rPr lang="en-GB" dirty="0"/>
            <a:t>Define an intervention Logic</a:t>
          </a:r>
        </a:p>
      </dgm:t>
    </dgm:pt>
    <dgm:pt modelId="{B66811A6-9F95-BB44-90E3-D051B0317D50}" type="sibTrans" cxnId="{09548FEC-91AD-124E-B510-0130D123298C}">
      <dgm:prSet/>
      <dgm:spPr/>
      <dgm:t>
        <a:bodyPr/>
        <a:lstStyle/>
        <a:p>
          <a:endParaRPr lang="en-GB"/>
        </a:p>
      </dgm:t>
    </dgm:pt>
    <dgm:pt modelId="{2C2D52A7-9E19-994A-98C6-7A2B386F7131}" type="parTrans" cxnId="{09548FEC-91AD-124E-B510-0130D123298C}">
      <dgm:prSet/>
      <dgm:spPr/>
      <dgm:t>
        <a:bodyPr/>
        <a:lstStyle/>
        <a:p>
          <a:endParaRPr lang="en-GB"/>
        </a:p>
      </dgm:t>
    </dgm:pt>
    <dgm:pt modelId="{DEFFEDD9-0A55-4DE3-B549-B3865E133243}">
      <dgm:prSet/>
      <dgm:spPr/>
      <dgm:t>
        <a:bodyPr/>
        <a:lstStyle/>
        <a:p>
          <a:pPr>
            <a:defRPr b="1"/>
          </a:pPr>
          <a:r>
            <a:rPr lang="en-US" dirty="0"/>
            <a:t>June 2024</a:t>
          </a:r>
        </a:p>
      </dgm:t>
    </dgm:pt>
    <dgm:pt modelId="{B5DC2795-7BDD-4CFA-A05F-A0EAC9B4C7F4}" type="sibTrans" cxnId="{5817D977-91D5-43CE-8660-573379619F0A}">
      <dgm:prSet/>
      <dgm:spPr/>
      <dgm:t>
        <a:bodyPr/>
        <a:lstStyle/>
        <a:p>
          <a:endParaRPr lang="en-US"/>
        </a:p>
      </dgm:t>
    </dgm:pt>
    <dgm:pt modelId="{4E2F8DB4-9C8B-40C4-B0A4-52EF70CDAF28}" type="parTrans" cxnId="{5817D977-91D5-43CE-8660-573379619F0A}">
      <dgm:prSet/>
      <dgm:spPr/>
      <dgm:t>
        <a:bodyPr/>
        <a:lstStyle/>
        <a:p>
          <a:endParaRPr lang="en-US"/>
        </a:p>
      </dgm:t>
    </dgm:pt>
    <dgm:pt modelId="{E87BCFDF-996E-4C10-BFD4-4A9326699682}">
      <dgm:prSet/>
      <dgm:spPr/>
      <dgm:t>
        <a:bodyPr/>
        <a:lstStyle/>
        <a:p>
          <a:r>
            <a:rPr lang="en-GB" b="0" i="0" u="none" dirty="0"/>
            <a:t>Confirm data requirement feasibility (WP6 </a:t>
          </a:r>
          <a:r>
            <a:rPr lang="en-GB" b="0" i="0" u="none" dirty="0">
              <a:sym typeface="Wingdings" pitchFamily="2" charset="2"/>
            </a:rPr>
            <a:t> WP4</a:t>
          </a:r>
          <a:r>
            <a:rPr lang="en-GB" b="0" i="0" u="none" dirty="0"/>
            <a:t>)</a:t>
          </a:r>
          <a:endParaRPr lang="en-US" dirty="0"/>
        </a:p>
      </dgm:t>
    </dgm:pt>
    <dgm:pt modelId="{F9CDA852-5539-46A6-A1E8-894004BB06D8}" type="sibTrans" cxnId="{0BD981E9-31B2-44F5-8E25-017E6F2635CB}">
      <dgm:prSet/>
      <dgm:spPr/>
      <dgm:t>
        <a:bodyPr/>
        <a:lstStyle/>
        <a:p>
          <a:endParaRPr lang="en-US"/>
        </a:p>
      </dgm:t>
    </dgm:pt>
    <dgm:pt modelId="{54A6ED31-4E0A-4647-B667-1F6D2ECE1301}" type="parTrans" cxnId="{0BD981E9-31B2-44F5-8E25-017E6F2635CB}">
      <dgm:prSet/>
      <dgm:spPr/>
      <dgm:t>
        <a:bodyPr/>
        <a:lstStyle/>
        <a:p>
          <a:endParaRPr lang="en-US"/>
        </a:p>
      </dgm:t>
    </dgm:pt>
    <dgm:pt modelId="{1E41B303-D595-47A6-81E2-31DE9CF20AAA}">
      <dgm:prSet/>
      <dgm:spPr/>
      <dgm:t>
        <a:bodyPr/>
        <a:lstStyle/>
        <a:p>
          <a:pPr>
            <a:defRPr b="1"/>
          </a:pPr>
          <a:r>
            <a:rPr lang="en-US" dirty="0"/>
            <a:t>Oct. 2024</a:t>
          </a:r>
        </a:p>
      </dgm:t>
    </dgm:pt>
    <dgm:pt modelId="{342DE0EC-5C3D-4163-9D60-A5DBA9676EE4}" type="sibTrans" cxnId="{541A4302-186B-4CD0-804B-BA2EB0048A71}">
      <dgm:prSet/>
      <dgm:spPr/>
      <dgm:t>
        <a:bodyPr/>
        <a:lstStyle/>
        <a:p>
          <a:endParaRPr lang="en-US"/>
        </a:p>
      </dgm:t>
    </dgm:pt>
    <dgm:pt modelId="{1AB3E85C-93CA-407D-B314-99CB98721E1B}" type="parTrans" cxnId="{541A4302-186B-4CD0-804B-BA2EB0048A71}">
      <dgm:prSet/>
      <dgm:spPr/>
      <dgm:t>
        <a:bodyPr/>
        <a:lstStyle/>
        <a:p>
          <a:endParaRPr lang="en-US"/>
        </a:p>
      </dgm:t>
    </dgm:pt>
    <dgm:pt modelId="{8DE11C45-0B46-1743-BFDB-203B4DDAB717}">
      <dgm:prSet/>
      <dgm:spPr/>
      <dgm:t>
        <a:bodyPr/>
        <a:lstStyle/>
        <a:p>
          <a:r>
            <a:rPr lang="en-GB" b="0" i="0" u="none" dirty="0"/>
            <a:t>Define intervention </a:t>
          </a:r>
        </a:p>
        <a:p>
          <a:r>
            <a:rPr lang="en-GB" b="0" i="0" u="none" dirty="0"/>
            <a:t>workflow / process</a:t>
          </a:r>
          <a:endParaRPr lang="en-GB" dirty="0"/>
        </a:p>
      </dgm:t>
    </dgm:pt>
    <dgm:pt modelId="{6C7B0F13-D38C-E446-BDAA-8E0452E1C701}" type="sibTrans" cxnId="{48A61EB6-72CE-E64E-9752-EF1B8D3AB2E0}">
      <dgm:prSet/>
      <dgm:spPr/>
      <dgm:t>
        <a:bodyPr/>
        <a:lstStyle/>
        <a:p>
          <a:endParaRPr lang="en-GB"/>
        </a:p>
      </dgm:t>
    </dgm:pt>
    <dgm:pt modelId="{30013AB7-2BE4-C946-B55F-24EFFF37C274}" type="parTrans" cxnId="{48A61EB6-72CE-E64E-9752-EF1B8D3AB2E0}">
      <dgm:prSet/>
      <dgm:spPr/>
      <dgm:t>
        <a:bodyPr/>
        <a:lstStyle/>
        <a:p>
          <a:endParaRPr lang="en-GB"/>
        </a:p>
      </dgm:t>
    </dgm:pt>
    <dgm:pt modelId="{E861373F-EC3D-674E-BB62-67CAC48E8486}">
      <dgm:prSet/>
      <dgm:spPr/>
      <dgm:t>
        <a:bodyPr/>
        <a:lstStyle/>
        <a:p>
          <a:pPr>
            <a:defRPr b="1"/>
          </a:pPr>
          <a:r>
            <a:rPr lang="en-GB" dirty="0"/>
            <a:t>End of 2024</a:t>
          </a:r>
        </a:p>
      </dgm:t>
    </dgm:pt>
    <dgm:pt modelId="{A6CC1519-FA37-C94F-8A94-F83154026274}" type="sibTrans" cxnId="{A8E0C093-12F5-1645-9570-9F293F5B3043}">
      <dgm:prSet/>
      <dgm:spPr/>
      <dgm:t>
        <a:bodyPr/>
        <a:lstStyle/>
        <a:p>
          <a:endParaRPr lang="en-GB"/>
        </a:p>
      </dgm:t>
    </dgm:pt>
    <dgm:pt modelId="{E8148B11-AA9E-D44E-9CAD-0775040381D6}" type="parTrans" cxnId="{A8E0C093-12F5-1645-9570-9F293F5B3043}">
      <dgm:prSet/>
      <dgm:spPr/>
      <dgm:t>
        <a:bodyPr/>
        <a:lstStyle/>
        <a:p>
          <a:endParaRPr lang="en-GB"/>
        </a:p>
      </dgm:t>
    </dgm:pt>
    <dgm:pt modelId="{C94CDB97-937A-7645-9901-FADDB0BBA8EC}">
      <dgm:prSet/>
      <dgm:spPr/>
      <dgm:t>
        <a:bodyPr/>
        <a:lstStyle/>
        <a:p>
          <a:r>
            <a:rPr lang="en-GB" b="0" i="0" u="none" dirty="0"/>
            <a:t>Draft of the Functional requirements</a:t>
          </a:r>
        </a:p>
        <a:p>
          <a:r>
            <a:rPr lang="en-GB" b="0" i="0" u="none" dirty="0"/>
            <a:t>(WP4 </a:t>
          </a:r>
          <a:r>
            <a:rPr lang="en-GB" b="0" i="0" u="none" dirty="0">
              <a:sym typeface="Wingdings" pitchFamily="2" charset="2"/>
            </a:rPr>
            <a:t> WP6)</a:t>
          </a:r>
          <a:endParaRPr lang="en-GB" dirty="0"/>
        </a:p>
      </dgm:t>
    </dgm:pt>
    <dgm:pt modelId="{598434A1-322C-5E4D-956E-1A7DADFE5B54}" type="sibTrans" cxnId="{B251444B-6293-4444-9805-DC973132C306}">
      <dgm:prSet/>
      <dgm:spPr/>
      <dgm:t>
        <a:bodyPr/>
        <a:lstStyle/>
        <a:p>
          <a:endParaRPr lang="en-GB"/>
        </a:p>
      </dgm:t>
    </dgm:pt>
    <dgm:pt modelId="{BCB31147-40CA-9F4E-88D7-4737AB6395C4}" type="parTrans" cxnId="{B251444B-6293-4444-9805-DC973132C306}">
      <dgm:prSet/>
      <dgm:spPr/>
      <dgm:t>
        <a:bodyPr/>
        <a:lstStyle/>
        <a:p>
          <a:endParaRPr lang="en-GB"/>
        </a:p>
      </dgm:t>
    </dgm:pt>
    <dgm:pt modelId="{E6E16AFD-3C79-C84D-AB3D-BCEA1DC74157}" type="pres">
      <dgm:prSet presAssocID="{A63E892B-08CB-4CD2-BA45-FB1BA281408D}" presName="root" presStyleCnt="0">
        <dgm:presLayoutVars>
          <dgm:chMax/>
          <dgm:chPref/>
          <dgm:animLvl val="lvl"/>
        </dgm:presLayoutVars>
      </dgm:prSet>
      <dgm:spPr/>
    </dgm:pt>
    <dgm:pt modelId="{B0FCBDFE-BE4D-6040-9283-927039E2AE78}" type="pres">
      <dgm:prSet presAssocID="{A63E892B-08CB-4CD2-BA45-FB1BA281408D}" presName="divider" presStyleLbl="fgAcc1" presStyleIdx="0" presStyleCnt="8" custLinFactNeighborX="-21888" custLinFactNeighborY="-98531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oval" w="lg" len="lg"/>
        </a:ln>
        <a:effectLst/>
      </dgm:spPr>
    </dgm:pt>
    <dgm:pt modelId="{42C18EBB-F64E-5D4C-B0D4-417337974187}" type="pres">
      <dgm:prSet presAssocID="{A63E892B-08CB-4CD2-BA45-FB1BA281408D}" presName="nodes" presStyleCnt="0">
        <dgm:presLayoutVars>
          <dgm:chMax/>
          <dgm:chPref/>
          <dgm:animLvl val="lvl"/>
        </dgm:presLayoutVars>
      </dgm:prSet>
      <dgm:spPr/>
    </dgm:pt>
    <dgm:pt modelId="{50327CC4-8A58-7F47-A2EC-9AF641924E94}" type="pres">
      <dgm:prSet presAssocID="{2B10BA8C-13BB-4830-811B-3BB1BA03B676}" presName="composite" presStyleCnt="0"/>
      <dgm:spPr/>
    </dgm:pt>
    <dgm:pt modelId="{D928DC0A-83F9-0341-9389-42E83CA3325C}" type="pres">
      <dgm:prSet presAssocID="{2B10BA8C-13BB-4830-811B-3BB1BA03B676}" presName="ConnectorPoint" presStyleLbl="lnNode1" presStyleIdx="0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78B9484A-430A-A74A-8A19-89FF82B97B96}" type="pres">
      <dgm:prSet presAssocID="{2B10BA8C-13BB-4830-811B-3BB1BA03B676}" presName="DropPinPlaceHolder" presStyleCnt="0"/>
      <dgm:spPr/>
    </dgm:pt>
    <dgm:pt modelId="{A9B69B5D-17FC-BA41-9085-1BAE9F46F66F}" type="pres">
      <dgm:prSet presAssocID="{2B10BA8C-13BB-4830-811B-3BB1BA03B676}" presName="DropPin" presStyleLbl="alignNode1" presStyleIdx="0" presStyleCnt="7"/>
      <dgm:spPr/>
    </dgm:pt>
    <dgm:pt modelId="{80D5C5A6-2F92-F141-A972-DE47E5468916}" type="pres">
      <dgm:prSet presAssocID="{2B10BA8C-13BB-4830-811B-3BB1BA03B676}" presName="Ellipse" presStyleLbl="fgAcc1" presStyleIdx="1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B2818EBF-F50E-8046-9F4F-2F8F514B34DC}" type="pres">
      <dgm:prSet presAssocID="{2B10BA8C-13BB-4830-811B-3BB1BA03B676}" presName="L2TextContainer" presStyleLbl="revTx" presStyleIdx="0" presStyleCnt="14">
        <dgm:presLayoutVars>
          <dgm:bulletEnabled val="1"/>
        </dgm:presLayoutVars>
      </dgm:prSet>
      <dgm:spPr/>
    </dgm:pt>
    <dgm:pt modelId="{143F3094-C91C-7C47-B54E-F36C5EEF40DB}" type="pres">
      <dgm:prSet presAssocID="{2B10BA8C-13BB-4830-811B-3BB1BA03B676}" presName="L1TextContainer" presStyleLbl="revTx" presStyleIdx="1" presStyleCnt="14">
        <dgm:presLayoutVars>
          <dgm:chMax val="1"/>
          <dgm:chPref val="1"/>
          <dgm:bulletEnabled val="1"/>
        </dgm:presLayoutVars>
      </dgm:prSet>
      <dgm:spPr/>
    </dgm:pt>
    <dgm:pt modelId="{F2DDD6EB-C380-C24C-88C6-98A3DA707DC4}" type="pres">
      <dgm:prSet presAssocID="{2B10BA8C-13BB-4830-811B-3BB1BA03B676}" presName="ConnectLine" presStyleLbl="sibTrans1D1" presStyleIdx="0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C4C3C4CA-C3E1-234A-962B-DD5386A4670A}" type="pres">
      <dgm:prSet presAssocID="{2B10BA8C-13BB-4830-811B-3BB1BA03B676}" presName="EmptyPlaceHolder" presStyleCnt="0"/>
      <dgm:spPr/>
    </dgm:pt>
    <dgm:pt modelId="{3ED911E3-719B-7642-8C30-83B0197C84C6}" type="pres">
      <dgm:prSet presAssocID="{2D3BE3E7-4A4F-45C9-B384-F18FFBDB03E3}" presName="spaceBetweenRectangles" presStyleCnt="0"/>
      <dgm:spPr/>
    </dgm:pt>
    <dgm:pt modelId="{90456C8E-6132-FC49-9F0E-9662ACA53C85}" type="pres">
      <dgm:prSet presAssocID="{CFEEE984-943D-4EC1-94AC-6054852B621F}" presName="composite" presStyleCnt="0"/>
      <dgm:spPr/>
    </dgm:pt>
    <dgm:pt modelId="{FEBF09AF-219F-6B46-98EC-176B04A66392}" type="pres">
      <dgm:prSet presAssocID="{CFEEE984-943D-4EC1-94AC-6054852B621F}" presName="ConnectorPoint" presStyleLbl="lnNode1" presStyleIdx="1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5FB6D236-77D0-544F-B26B-18A1CB55DBEB}" type="pres">
      <dgm:prSet presAssocID="{CFEEE984-943D-4EC1-94AC-6054852B621F}" presName="DropPinPlaceHolder" presStyleCnt="0"/>
      <dgm:spPr/>
    </dgm:pt>
    <dgm:pt modelId="{3F3696DD-FC96-9E47-9850-6561218E73BB}" type="pres">
      <dgm:prSet presAssocID="{CFEEE984-943D-4EC1-94AC-6054852B621F}" presName="DropPin" presStyleLbl="alignNode1" presStyleIdx="1" presStyleCnt="7"/>
      <dgm:spPr/>
    </dgm:pt>
    <dgm:pt modelId="{ACFC2DB1-4364-8447-AD33-28D1364F1110}" type="pres">
      <dgm:prSet presAssocID="{CFEEE984-943D-4EC1-94AC-6054852B621F}" presName="Ellipse" presStyleLbl="fgAcc1" presStyleIdx="2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C592D655-C649-5A47-B2DC-E8BFDF0D1B12}" type="pres">
      <dgm:prSet presAssocID="{CFEEE984-943D-4EC1-94AC-6054852B621F}" presName="L2TextContainer" presStyleLbl="revTx" presStyleIdx="2" presStyleCnt="14">
        <dgm:presLayoutVars>
          <dgm:bulletEnabled val="1"/>
        </dgm:presLayoutVars>
      </dgm:prSet>
      <dgm:spPr/>
    </dgm:pt>
    <dgm:pt modelId="{22AEDC8B-018A-F146-B7DA-9B33368D64F5}" type="pres">
      <dgm:prSet presAssocID="{CFEEE984-943D-4EC1-94AC-6054852B621F}" presName="L1TextContainer" presStyleLbl="revTx" presStyleIdx="3" presStyleCnt="14">
        <dgm:presLayoutVars>
          <dgm:chMax val="1"/>
          <dgm:chPref val="1"/>
          <dgm:bulletEnabled val="1"/>
        </dgm:presLayoutVars>
      </dgm:prSet>
      <dgm:spPr/>
    </dgm:pt>
    <dgm:pt modelId="{BB0DB16E-3942-4849-A045-9D9A23DE8613}" type="pres">
      <dgm:prSet presAssocID="{CFEEE984-943D-4EC1-94AC-6054852B621F}" presName="ConnectLine" presStyleLbl="sibTrans1D1" presStyleIdx="1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9B66459A-BB60-324A-86A9-82B034511C65}" type="pres">
      <dgm:prSet presAssocID="{CFEEE984-943D-4EC1-94AC-6054852B621F}" presName="EmptyPlaceHolder" presStyleCnt="0"/>
      <dgm:spPr/>
    </dgm:pt>
    <dgm:pt modelId="{8C29E7C8-1AAD-2349-A168-2B621A6A705A}" type="pres">
      <dgm:prSet presAssocID="{7869144C-B467-43FB-949A-BD722923484D}" presName="spaceBetweenRectangles" presStyleCnt="0"/>
      <dgm:spPr/>
    </dgm:pt>
    <dgm:pt modelId="{FA631820-F41F-DC4E-9A85-40F9C80329C9}" type="pres">
      <dgm:prSet presAssocID="{A8128DC3-70D5-4763-B308-4D8FA70088B4}" presName="composite" presStyleCnt="0"/>
      <dgm:spPr/>
    </dgm:pt>
    <dgm:pt modelId="{919E04CE-B41D-F745-9DCE-C8D7A1366923}" type="pres">
      <dgm:prSet presAssocID="{A8128DC3-70D5-4763-B308-4D8FA70088B4}" presName="ConnectorPoint" presStyleLbl="lnNode1" presStyleIdx="2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42E67DB6-9917-C643-9EA4-CEB2446B6899}" type="pres">
      <dgm:prSet presAssocID="{A8128DC3-70D5-4763-B308-4D8FA70088B4}" presName="DropPinPlaceHolder" presStyleCnt="0"/>
      <dgm:spPr/>
    </dgm:pt>
    <dgm:pt modelId="{1AD96D42-BD14-D440-9B9D-5A709199D26B}" type="pres">
      <dgm:prSet presAssocID="{A8128DC3-70D5-4763-B308-4D8FA70088B4}" presName="DropPin" presStyleLbl="alignNode1" presStyleIdx="2" presStyleCnt="7"/>
      <dgm:spPr/>
    </dgm:pt>
    <dgm:pt modelId="{04150AD8-0208-D94E-99E2-968C71791E63}" type="pres">
      <dgm:prSet presAssocID="{A8128DC3-70D5-4763-B308-4D8FA70088B4}" presName="Ellipse" presStyleLbl="fgAcc1" presStyleIdx="3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CDCABB08-DC11-7F4B-B8FA-862DA57F7381}" type="pres">
      <dgm:prSet presAssocID="{A8128DC3-70D5-4763-B308-4D8FA70088B4}" presName="L2TextContainer" presStyleLbl="revTx" presStyleIdx="4" presStyleCnt="14">
        <dgm:presLayoutVars>
          <dgm:bulletEnabled val="1"/>
        </dgm:presLayoutVars>
      </dgm:prSet>
      <dgm:spPr/>
    </dgm:pt>
    <dgm:pt modelId="{BF75A0AF-2980-9D44-AA43-45C105666B75}" type="pres">
      <dgm:prSet presAssocID="{A8128DC3-70D5-4763-B308-4D8FA70088B4}" presName="L1TextContainer" presStyleLbl="revTx" presStyleIdx="5" presStyleCnt="14">
        <dgm:presLayoutVars>
          <dgm:chMax val="1"/>
          <dgm:chPref val="1"/>
          <dgm:bulletEnabled val="1"/>
        </dgm:presLayoutVars>
      </dgm:prSet>
      <dgm:spPr/>
    </dgm:pt>
    <dgm:pt modelId="{FDDD60D1-4D0B-EC4F-AD20-99F54F0FB664}" type="pres">
      <dgm:prSet presAssocID="{A8128DC3-70D5-4763-B308-4D8FA70088B4}" presName="ConnectLine" presStyleLbl="sibTrans1D1" presStyleIdx="2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08A3F9D3-64E5-9440-8982-8425E171A5F4}" type="pres">
      <dgm:prSet presAssocID="{A8128DC3-70D5-4763-B308-4D8FA70088B4}" presName="EmptyPlaceHolder" presStyleCnt="0"/>
      <dgm:spPr/>
    </dgm:pt>
    <dgm:pt modelId="{556C5BF8-DF29-DF4D-9089-12FAC80459B3}" type="pres">
      <dgm:prSet presAssocID="{1C498E28-510B-4583-9E4C-CEBF3AE3831A}" presName="spaceBetweenRectangles" presStyleCnt="0"/>
      <dgm:spPr/>
    </dgm:pt>
    <dgm:pt modelId="{B30BF3FA-8EDC-BB4A-BFAE-6853EC15A961}" type="pres">
      <dgm:prSet presAssocID="{A55C5D20-E232-F045-BDE6-0E66A68C1B35}" presName="composite" presStyleCnt="0"/>
      <dgm:spPr/>
    </dgm:pt>
    <dgm:pt modelId="{C94B07EF-E045-7148-9A0B-1496FF4EAFA4}" type="pres">
      <dgm:prSet presAssocID="{A55C5D20-E232-F045-BDE6-0E66A68C1B35}" presName="ConnectorPoint" presStyleLbl="lnNode1" presStyleIdx="3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7EEA24C0-3E90-8D4A-9D0B-AE57EF5F2EA6}" type="pres">
      <dgm:prSet presAssocID="{A55C5D20-E232-F045-BDE6-0E66A68C1B35}" presName="DropPinPlaceHolder" presStyleCnt="0"/>
      <dgm:spPr/>
    </dgm:pt>
    <dgm:pt modelId="{073EF8AE-6A53-3748-8876-5BC3CB68FB40}" type="pres">
      <dgm:prSet presAssocID="{A55C5D20-E232-F045-BDE6-0E66A68C1B35}" presName="DropPin" presStyleLbl="alignNode1" presStyleIdx="3" presStyleCnt="7"/>
      <dgm:spPr/>
    </dgm:pt>
    <dgm:pt modelId="{9D91513A-8142-C24E-B398-08146B10A0BA}" type="pres">
      <dgm:prSet presAssocID="{A55C5D20-E232-F045-BDE6-0E66A68C1B35}" presName="Ellipse" presStyleLbl="fgAcc1" presStyleIdx="4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F01820C5-18C3-1A4B-8713-F185B456EE6D}" type="pres">
      <dgm:prSet presAssocID="{A55C5D20-E232-F045-BDE6-0E66A68C1B35}" presName="L2TextContainer" presStyleLbl="revTx" presStyleIdx="6" presStyleCnt="14">
        <dgm:presLayoutVars>
          <dgm:bulletEnabled val="1"/>
        </dgm:presLayoutVars>
      </dgm:prSet>
      <dgm:spPr/>
    </dgm:pt>
    <dgm:pt modelId="{26ADE0A6-147C-8644-AB21-51449BC0788F}" type="pres">
      <dgm:prSet presAssocID="{A55C5D20-E232-F045-BDE6-0E66A68C1B35}" presName="L1TextContainer" presStyleLbl="revTx" presStyleIdx="7" presStyleCnt="14">
        <dgm:presLayoutVars>
          <dgm:chMax val="1"/>
          <dgm:chPref val="1"/>
          <dgm:bulletEnabled val="1"/>
        </dgm:presLayoutVars>
      </dgm:prSet>
      <dgm:spPr/>
    </dgm:pt>
    <dgm:pt modelId="{DEFC4BC3-1B7D-6641-8674-4C15C0A60981}" type="pres">
      <dgm:prSet presAssocID="{A55C5D20-E232-F045-BDE6-0E66A68C1B35}" presName="ConnectLine" presStyleLbl="sibTrans1D1" presStyleIdx="3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264A86B8-127C-5240-BB85-9DFA43113A99}" type="pres">
      <dgm:prSet presAssocID="{A55C5D20-E232-F045-BDE6-0E66A68C1B35}" presName="EmptyPlaceHolder" presStyleCnt="0"/>
      <dgm:spPr/>
    </dgm:pt>
    <dgm:pt modelId="{2CC96FC5-EEC1-E340-B938-85CAB4A54E5C}" type="pres">
      <dgm:prSet presAssocID="{B79F801F-CCDF-0441-B3B3-2BC8F5BDF0E2}" presName="spaceBetweenRectangles" presStyleCnt="0"/>
      <dgm:spPr/>
    </dgm:pt>
    <dgm:pt modelId="{72FC4649-AAE4-3145-9807-475776E4C3B9}" type="pres">
      <dgm:prSet presAssocID="{DEFFEDD9-0A55-4DE3-B549-B3865E133243}" presName="composite" presStyleCnt="0"/>
      <dgm:spPr/>
    </dgm:pt>
    <dgm:pt modelId="{A79A0FE2-F0E9-0948-8997-7BED863378BB}" type="pres">
      <dgm:prSet presAssocID="{DEFFEDD9-0A55-4DE3-B549-B3865E133243}" presName="ConnectorPoint" presStyleLbl="lnNode1" presStyleIdx="4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ABCA71A1-E209-3040-AC80-C0AC7F7B87AA}" type="pres">
      <dgm:prSet presAssocID="{DEFFEDD9-0A55-4DE3-B549-B3865E133243}" presName="DropPinPlaceHolder" presStyleCnt="0"/>
      <dgm:spPr/>
    </dgm:pt>
    <dgm:pt modelId="{A4DD97C6-C9AC-4044-A78D-AB761B89174E}" type="pres">
      <dgm:prSet presAssocID="{DEFFEDD9-0A55-4DE3-B549-B3865E133243}" presName="DropPin" presStyleLbl="alignNode1" presStyleIdx="4" presStyleCnt="7"/>
      <dgm:spPr/>
    </dgm:pt>
    <dgm:pt modelId="{8B991E27-0A86-234B-9A7D-4B0F7856BBDE}" type="pres">
      <dgm:prSet presAssocID="{DEFFEDD9-0A55-4DE3-B549-B3865E133243}" presName="Ellipse" presStyleLbl="fgAcc1" presStyleIdx="5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79CF3713-BFCA-5340-B2C6-28E54DB31F86}" type="pres">
      <dgm:prSet presAssocID="{DEFFEDD9-0A55-4DE3-B549-B3865E133243}" presName="L2TextContainer" presStyleLbl="revTx" presStyleIdx="8" presStyleCnt="14">
        <dgm:presLayoutVars>
          <dgm:bulletEnabled val="1"/>
        </dgm:presLayoutVars>
      </dgm:prSet>
      <dgm:spPr/>
    </dgm:pt>
    <dgm:pt modelId="{703C3031-604C-AB48-892B-A5EC4EAFF019}" type="pres">
      <dgm:prSet presAssocID="{DEFFEDD9-0A55-4DE3-B549-B3865E133243}" presName="L1TextContainer" presStyleLbl="revTx" presStyleIdx="9" presStyleCnt="14">
        <dgm:presLayoutVars>
          <dgm:chMax val="1"/>
          <dgm:chPref val="1"/>
          <dgm:bulletEnabled val="1"/>
        </dgm:presLayoutVars>
      </dgm:prSet>
      <dgm:spPr/>
    </dgm:pt>
    <dgm:pt modelId="{6EB41824-4814-4B4D-8B50-C2D159EC5F4C}" type="pres">
      <dgm:prSet presAssocID="{DEFFEDD9-0A55-4DE3-B549-B3865E133243}" presName="ConnectLine" presStyleLbl="sibTrans1D1" presStyleIdx="4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25273D30-983B-364E-95D3-BD0A1FAC68A2}" type="pres">
      <dgm:prSet presAssocID="{DEFFEDD9-0A55-4DE3-B549-B3865E133243}" presName="EmptyPlaceHolder" presStyleCnt="0"/>
      <dgm:spPr/>
    </dgm:pt>
    <dgm:pt modelId="{516B70FE-5A4C-474D-B6E5-A3F1A43DA832}" type="pres">
      <dgm:prSet presAssocID="{B5DC2795-7BDD-4CFA-A05F-A0EAC9B4C7F4}" presName="spaceBetweenRectangles" presStyleCnt="0"/>
      <dgm:spPr/>
    </dgm:pt>
    <dgm:pt modelId="{DC8F5840-D7D0-0541-AF1B-6AC7C09384D7}" type="pres">
      <dgm:prSet presAssocID="{1E41B303-D595-47A6-81E2-31DE9CF20AAA}" presName="composite" presStyleCnt="0"/>
      <dgm:spPr/>
    </dgm:pt>
    <dgm:pt modelId="{E03A65EF-2E54-194E-A176-58171EFB7E79}" type="pres">
      <dgm:prSet presAssocID="{1E41B303-D595-47A6-81E2-31DE9CF20AAA}" presName="ConnectorPoint" presStyleLbl="lnNode1" presStyleIdx="5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DAA55405-83DD-9646-AF03-E13AC20F9670}" type="pres">
      <dgm:prSet presAssocID="{1E41B303-D595-47A6-81E2-31DE9CF20AAA}" presName="DropPinPlaceHolder" presStyleCnt="0"/>
      <dgm:spPr/>
    </dgm:pt>
    <dgm:pt modelId="{A033BC07-C5CB-B14D-80B9-B6A59AFAFC9E}" type="pres">
      <dgm:prSet presAssocID="{1E41B303-D595-47A6-81E2-31DE9CF20AAA}" presName="DropPin" presStyleLbl="alignNode1" presStyleIdx="5" presStyleCnt="7"/>
      <dgm:spPr/>
    </dgm:pt>
    <dgm:pt modelId="{5C2FC513-65F5-DC43-9278-4EEB91BE3BBC}" type="pres">
      <dgm:prSet presAssocID="{1E41B303-D595-47A6-81E2-31DE9CF20AAA}" presName="Ellipse" presStyleLbl="fgAcc1" presStyleIdx="6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E8EB6F0D-3D2E-2546-B2E2-8F3F923C475A}" type="pres">
      <dgm:prSet presAssocID="{1E41B303-D595-47A6-81E2-31DE9CF20AAA}" presName="L2TextContainer" presStyleLbl="revTx" presStyleIdx="10" presStyleCnt="14">
        <dgm:presLayoutVars>
          <dgm:bulletEnabled val="1"/>
        </dgm:presLayoutVars>
      </dgm:prSet>
      <dgm:spPr/>
    </dgm:pt>
    <dgm:pt modelId="{81DA852C-84DF-8849-B589-5D096025937F}" type="pres">
      <dgm:prSet presAssocID="{1E41B303-D595-47A6-81E2-31DE9CF20AAA}" presName="L1TextContainer" presStyleLbl="revTx" presStyleIdx="11" presStyleCnt="14">
        <dgm:presLayoutVars>
          <dgm:chMax val="1"/>
          <dgm:chPref val="1"/>
          <dgm:bulletEnabled val="1"/>
        </dgm:presLayoutVars>
      </dgm:prSet>
      <dgm:spPr/>
    </dgm:pt>
    <dgm:pt modelId="{C6545A36-C176-3043-A40B-68897EFBD775}" type="pres">
      <dgm:prSet presAssocID="{1E41B303-D595-47A6-81E2-31DE9CF20AAA}" presName="ConnectLine" presStyleLbl="sibTrans1D1" presStyleIdx="5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00FFBF7D-7B5A-B047-BE1D-DA7C5E778E81}" type="pres">
      <dgm:prSet presAssocID="{1E41B303-D595-47A6-81E2-31DE9CF20AAA}" presName="EmptyPlaceHolder" presStyleCnt="0"/>
      <dgm:spPr/>
    </dgm:pt>
    <dgm:pt modelId="{555EF2E0-8F91-2449-89FE-74587A1A4830}" type="pres">
      <dgm:prSet presAssocID="{342DE0EC-5C3D-4163-9D60-A5DBA9676EE4}" presName="spaceBetweenRectangles" presStyleCnt="0"/>
      <dgm:spPr/>
    </dgm:pt>
    <dgm:pt modelId="{CA219512-7D75-F140-8594-2C298069B424}" type="pres">
      <dgm:prSet presAssocID="{E861373F-EC3D-674E-BB62-67CAC48E8486}" presName="composite" presStyleCnt="0"/>
      <dgm:spPr/>
    </dgm:pt>
    <dgm:pt modelId="{8729276F-63A4-CF4B-865E-24D16C9DD7D3}" type="pres">
      <dgm:prSet presAssocID="{E861373F-EC3D-674E-BB62-67CAC48E8486}" presName="ConnectorPoint" presStyleLbl="lnNode1" presStyleIdx="6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99252D22-D1C7-EE48-8FAF-16AB7D23349F}" type="pres">
      <dgm:prSet presAssocID="{E861373F-EC3D-674E-BB62-67CAC48E8486}" presName="DropPinPlaceHolder" presStyleCnt="0"/>
      <dgm:spPr/>
    </dgm:pt>
    <dgm:pt modelId="{E1F87B30-9E01-FA41-A140-B676172C1A04}" type="pres">
      <dgm:prSet presAssocID="{E861373F-EC3D-674E-BB62-67CAC48E8486}" presName="DropPin" presStyleLbl="alignNode1" presStyleIdx="6" presStyleCnt="7"/>
      <dgm:spPr/>
    </dgm:pt>
    <dgm:pt modelId="{D4546808-8902-9F42-A10A-012D0E8265C1}" type="pres">
      <dgm:prSet presAssocID="{E861373F-EC3D-674E-BB62-67CAC48E8486}" presName="Ellipse" presStyleLbl="fgAcc1" presStyleIdx="7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A507B4DB-AF81-344B-99E0-773F26EB16AB}" type="pres">
      <dgm:prSet presAssocID="{E861373F-EC3D-674E-BB62-67CAC48E8486}" presName="L2TextContainer" presStyleLbl="revTx" presStyleIdx="12" presStyleCnt="14">
        <dgm:presLayoutVars>
          <dgm:bulletEnabled val="1"/>
        </dgm:presLayoutVars>
      </dgm:prSet>
      <dgm:spPr/>
    </dgm:pt>
    <dgm:pt modelId="{8EA5D3AD-B0D4-9A4F-8483-D1DC086975D0}" type="pres">
      <dgm:prSet presAssocID="{E861373F-EC3D-674E-BB62-67CAC48E8486}" presName="L1TextContainer" presStyleLbl="revTx" presStyleIdx="13" presStyleCnt="14">
        <dgm:presLayoutVars>
          <dgm:chMax val="1"/>
          <dgm:chPref val="1"/>
          <dgm:bulletEnabled val="1"/>
        </dgm:presLayoutVars>
      </dgm:prSet>
      <dgm:spPr/>
    </dgm:pt>
    <dgm:pt modelId="{10F8BC4A-5840-C34C-95B9-F72973F69A73}" type="pres">
      <dgm:prSet presAssocID="{E861373F-EC3D-674E-BB62-67CAC48E8486}" presName="ConnectLine" presStyleLbl="sibTrans1D1" presStyleIdx="6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EEB056DD-8A8B-6440-8613-47E35488C5CD}" type="pres">
      <dgm:prSet presAssocID="{E861373F-EC3D-674E-BB62-67CAC48E8486}" presName="EmptyPlaceHolder" presStyleCnt="0"/>
      <dgm:spPr/>
    </dgm:pt>
  </dgm:ptLst>
  <dgm:cxnLst>
    <dgm:cxn modelId="{357E1C00-24E1-7D4F-A84A-8CB5540D59F4}" type="presOf" srcId="{221AF317-E3A1-46AD-9334-BA61435A1EB6}" destId="{B2818EBF-F50E-8046-9F4F-2F8F514B34DC}" srcOrd="0" destOrd="0" presId="urn:microsoft.com/office/officeart/2017/3/layout/DropPinTimeline"/>
    <dgm:cxn modelId="{541A4302-186B-4CD0-804B-BA2EB0048A71}" srcId="{A63E892B-08CB-4CD2-BA45-FB1BA281408D}" destId="{1E41B303-D595-47A6-81E2-31DE9CF20AAA}" srcOrd="5" destOrd="0" parTransId="{1AB3E85C-93CA-407D-B314-99CB98721E1B}" sibTransId="{342DE0EC-5C3D-4163-9D60-A5DBA9676EE4}"/>
    <dgm:cxn modelId="{0F66D60A-4B92-1B41-BF73-89F2D41E52EE}" type="presOf" srcId="{B5F8081D-6669-C34A-A5BF-59CA6D5AE917}" destId="{F01820C5-18C3-1A4B-8713-F185B456EE6D}" srcOrd="0" destOrd="0" presId="urn:microsoft.com/office/officeart/2017/3/layout/DropPinTimeline"/>
    <dgm:cxn modelId="{7FC04411-E09E-4949-B3A8-E03EBC68895E}" srcId="{A63E892B-08CB-4CD2-BA45-FB1BA281408D}" destId="{A8128DC3-70D5-4763-B308-4D8FA70088B4}" srcOrd="2" destOrd="0" parTransId="{929F7715-E7A1-4BBD-846E-E5E08CE51FF0}" sibTransId="{1C498E28-510B-4583-9E4C-CEBF3AE3831A}"/>
    <dgm:cxn modelId="{2838B214-0AF2-4CBA-AD1D-FA7014F6B4BB}" srcId="{A63E892B-08CB-4CD2-BA45-FB1BA281408D}" destId="{2B10BA8C-13BB-4830-811B-3BB1BA03B676}" srcOrd="0" destOrd="0" parTransId="{D998FC87-FD07-46E0-90E7-ECAD2CA97F66}" sibTransId="{2D3BE3E7-4A4F-45C9-B384-F18FFBDB03E3}"/>
    <dgm:cxn modelId="{900D6118-952F-40AC-A3F9-BD1986D52A85}" srcId="{CFEEE984-943D-4EC1-94AC-6054852B621F}" destId="{B30BC38B-D5CA-4E9E-943D-2E40FB96A9B3}" srcOrd="0" destOrd="0" parTransId="{1F8E59CE-B803-4259-9D8F-C951F5321574}" sibTransId="{6CA90BF9-1B0E-44CB-8EFD-7D9398C55BA4}"/>
    <dgm:cxn modelId="{1862A91D-93DB-084B-97D4-A354C90187DD}" type="presOf" srcId="{1E41B303-D595-47A6-81E2-31DE9CF20AAA}" destId="{81DA852C-84DF-8849-B589-5D096025937F}" srcOrd="0" destOrd="0" presId="urn:microsoft.com/office/officeart/2017/3/layout/DropPinTimeline"/>
    <dgm:cxn modelId="{94DE8522-6A61-9144-B2F5-63E3EDC14986}" type="presOf" srcId="{A63E892B-08CB-4CD2-BA45-FB1BA281408D}" destId="{E6E16AFD-3C79-C84D-AB3D-BCEA1DC74157}" srcOrd="0" destOrd="0" presId="urn:microsoft.com/office/officeart/2017/3/layout/DropPinTimeline"/>
    <dgm:cxn modelId="{38480630-A62A-5040-AB6D-B3561659F9BB}" type="presOf" srcId="{CFEEE984-943D-4EC1-94AC-6054852B621F}" destId="{22AEDC8B-018A-F146-B7DA-9B33368D64F5}" srcOrd="0" destOrd="0" presId="urn:microsoft.com/office/officeart/2017/3/layout/DropPinTimeline"/>
    <dgm:cxn modelId="{483B2732-3FEE-4C4E-BE44-E1F9B9FCE644}" srcId="{2B10BA8C-13BB-4830-811B-3BB1BA03B676}" destId="{221AF317-E3A1-46AD-9334-BA61435A1EB6}" srcOrd="0" destOrd="0" parTransId="{CA7F699E-24EE-4E22-958A-83FF902714D7}" sibTransId="{8E85A51A-F423-4D8F-B69B-F916A78B39CA}"/>
    <dgm:cxn modelId="{0A3B4F32-2909-9A47-8F47-5C09C9E814B2}" type="presOf" srcId="{A55C5D20-E232-F045-BDE6-0E66A68C1B35}" destId="{26ADE0A6-147C-8644-AB21-51449BC0788F}" srcOrd="0" destOrd="0" presId="urn:microsoft.com/office/officeart/2017/3/layout/DropPinTimeline"/>
    <dgm:cxn modelId="{ADAE6836-B176-0047-B486-203E61134D32}" srcId="{A63E892B-08CB-4CD2-BA45-FB1BA281408D}" destId="{A55C5D20-E232-F045-BDE6-0E66A68C1B35}" srcOrd="3" destOrd="0" parTransId="{C7C87407-F7CC-A146-BC06-A618DB49EE61}" sibTransId="{B79F801F-CCDF-0441-B3B3-2BC8F5BDF0E2}"/>
    <dgm:cxn modelId="{97DF3D42-4BBA-4755-A1A1-3FC27CBE7A51}" srcId="{A8128DC3-70D5-4763-B308-4D8FA70088B4}" destId="{EE306DEA-EC7D-4B64-891B-623FD922A367}" srcOrd="0" destOrd="0" parTransId="{4428EB4E-B963-452D-A9E8-F1A0D0F0500C}" sibTransId="{8E53CA5F-BA51-4D6D-A1A5-5B2A7845B4C1}"/>
    <dgm:cxn modelId="{B251444B-6293-4444-9805-DC973132C306}" srcId="{E861373F-EC3D-674E-BB62-67CAC48E8486}" destId="{C94CDB97-937A-7645-9901-FADDB0BBA8EC}" srcOrd="0" destOrd="0" parTransId="{BCB31147-40CA-9F4E-88D7-4737AB6395C4}" sibTransId="{598434A1-322C-5E4D-956E-1A7DADFE5B54}"/>
    <dgm:cxn modelId="{59FECF75-5A9C-0F41-AC55-AC90058A459D}" type="presOf" srcId="{E861373F-EC3D-674E-BB62-67CAC48E8486}" destId="{8EA5D3AD-B0D4-9A4F-8483-D1DC086975D0}" srcOrd="0" destOrd="0" presId="urn:microsoft.com/office/officeart/2017/3/layout/DropPinTimeline"/>
    <dgm:cxn modelId="{30242276-A1F5-8D48-B3CD-07826E0BDD6F}" type="presOf" srcId="{C94CDB97-937A-7645-9901-FADDB0BBA8EC}" destId="{A507B4DB-AF81-344B-99E0-773F26EB16AB}" srcOrd="0" destOrd="0" presId="urn:microsoft.com/office/officeart/2017/3/layout/DropPinTimeline"/>
    <dgm:cxn modelId="{5817D977-91D5-43CE-8660-573379619F0A}" srcId="{A63E892B-08CB-4CD2-BA45-FB1BA281408D}" destId="{DEFFEDD9-0A55-4DE3-B549-B3865E133243}" srcOrd="4" destOrd="0" parTransId="{4E2F8DB4-9C8B-40C4-B0A4-52EF70CDAF28}" sibTransId="{B5DC2795-7BDD-4CFA-A05F-A0EAC9B4C7F4}"/>
    <dgm:cxn modelId="{6CC5BD90-A235-6F47-B72E-8AD99ADF0653}" type="presOf" srcId="{DEFFEDD9-0A55-4DE3-B549-B3865E133243}" destId="{703C3031-604C-AB48-892B-A5EC4EAFF019}" srcOrd="0" destOrd="0" presId="urn:microsoft.com/office/officeart/2017/3/layout/DropPinTimeline"/>
    <dgm:cxn modelId="{A8E0C093-12F5-1645-9570-9F293F5B3043}" srcId="{A63E892B-08CB-4CD2-BA45-FB1BA281408D}" destId="{E861373F-EC3D-674E-BB62-67CAC48E8486}" srcOrd="6" destOrd="0" parTransId="{E8148B11-AA9E-D44E-9CAD-0775040381D6}" sibTransId="{A6CC1519-FA37-C94F-8A94-F83154026274}"/>
    <dgm:cxn modelId="{2A287BAA-D3D3-E44D-B4B9-E374AA9E579D}" type="presOf" srcId="{E87BCFDF-996E-4C10-BFD4-4A9326699682}" destId="{79CF3713-BFCA-5340-B2C6-28E54DB31F86}" srcOrd="0" destOrd="0" presId="urn:microsoft.com/office/officeart/2017/3/layout/DropPinTimeline"/>
    <dgm:cxn modelId="{6D9C18AB-954A-F64E-9362-E05EBE6F6F7B}" type="presOf" srcId="{A8128DC3-70D5-4763-B308-4D8FA70088B4}" destId="{BF75A0AF-2980-9D44-AA43-45C105666B75}" srcOrd="0" destOrd="0" presId="urn:microsoft.com/office/officeart/2017/3/layout/DropPinTimeline"/>
    <dgm:cxn modelId="{48A61EB6-72CE-E64E-9752-EF1B8D3AB2E0}" srcId="{1E41B303-D595-47A6-81E2-31DE9CF20AAA}" destId="{8DE11C45-0B46-1743-BFDB-203B4DDAB717}" srcOrd="0" destOrd="0" parTransId="{30013AB7-2BE4-C946-B55F-24EFFF37C274}" sibTransId="{6C7B0F13-D38C-E446-BDAA-8E0452E1C701}"/>
    <dgm:cxn modelId="{A42442B7-908D-4845-BDB4-5E4EB5748897}" type="presOf" srcId="{B30BC38B-D5CA-4E9E-943D-2E40FB96A9B3}" destId="{C592D655-C649-5A47-B2DC-E8BFDF0D1B12}" srcOrd="0" destOrd="0" presId="urn:microsoft.com/office/officeart/2017/3/layout/DropPinTimeline"/>
    <dgm:cxn modelId="{67880ABB-BFA5-5248-84EE-A8B81BCDE2E4}" type="presOf" srcId="{EE306DEA-EC7D-4B64-891B-623FD922A367}" destId="{CDCABB08-DC11-7F4B-B8FA-862DA57F7381}" srcOrd="0" destOrd="0" presId="urn:microsoft.com/office/officeart/2017/3/layout/DropPinTimeline"/>
    <dgm:cxn modelId="{857868BC-C55E-8042-905C-2F4CD18B38E2}" type="presOf" srcId="{8DE11C45-0B46-1743-BFDB-203B4DDAB717}" destId="{E8EB6F0D-3D2E-2546-B2E2-8F3F923C475A}" srcOrd="0" destOrd="0" presId="urn:microsoft.com/office/officeart/2017/3/layout/DropPinTimeline"/>
    <dgm:cxn modelId="{0BD981E9-31B2-44F5-8E25-017E6F2635CB}" srcId="{DEFFEDD9-0A55-4DE3-B549-B3865E133243}" destId="{E87BCFDF-996E-4C10-BFD4-4A9326699682}" srcOrd="0" destOrd="0" parTransId="{54A6ED31-4E0A-4647-B667-1F6D2ECE1301}" sibTransId="{F9CDA852-5539-46A6-A1E8-894004BB06D8}"/>
    <dgm:cxn modelId="{930CE1EB-80A1-4945-9EA7-FA19D4BC3D1C}" type="presOf" srcId="{2B10BA8C-13BB-4830-811B-3BB1BA03B676}" destId="{143F3094-C91C-7C47-B54E-F36C5EEF40DB}" srcOrd="0" destOrd="0" presId="urn:microsoft.com/office/officeart/2017/3/layout/DropPinTimeline"/>
    <dgm:cxn modelId="{09548FEC-91AD-124E-B510-0130D123298C}" srcId="{A55C5D20-E232-F045-BDE6-0E66A68C1B35}" destId="{B5F8081D-6669-C34A-A5BF-59CA6D5AE917}" srcOrd="0" destOrd="0" parTransId="{2C2D52A7-9E19-994A-98C6-7A2B386F7131}" sibTransId="{B66811A6-9F95-BB44-90E3-D051B0317D50}"/>
    <dgm:cxn modelId="{03A13DFF-D4D9-41FC-8BB6-6CEDB752B643}" srcId="{A63E892B-08CB-4CD2-BA45-FB1BA281408D}" destId="{CFEEE984-943D-4EC1-94AC-6054852B621F}" srcOrd="1" destOrd="0" parTransId="{429227F0-570B-4388-A5F6-E51B7CA8F8DF}" sibTransId="{7869144C-B467-43FB-949A-BD722923484D}"/>
    <dgm:cxn modelId="{0DF9EE2B-1F68-1842-A722-0D4F403ABFCF}" type="presParOf" srcId="{E6E16AFD-3C79-C84D-AB3D-BCEA1DC74157}" destId="{B0FCBDFE-BE4D-6040-9283-927039E2AE78}" srcOrd="0" destOrd="0" presId="urn:microsoft.com/office/officeart/2017/3/layout/DropPinTimeline"/>
    <dgm:cxn modelId="{260555C4-2119-C24D-8523-0CB6AF5378E4}" type="presParOf" srcId="{E6E16AFD-3C79-C84D-AB3D-BCEA1DC74157}" destId="{42C18EBB-F64E-5D4C-B0D4-417337974187}" srcOrd="1" destOrd="0" presId="urn:microsoft.com/office/officeart/2017/3/layout/DropPinTimeline"/>
    <dgm:cxn modelId="{1D08F60C-FD89-4447-8DE4-42411EE30F75}" type="presParOf" srcId="{42C18EBB-F64E-5D4C-B0D4-417337974187}" destId="{50327CC4-8A58-7F47-A2EC-9AF641924E94}" srcOrd="0" destOrd="0" presId="urn:microsoft.com/office/officeart/2017/3/layout/DropPinTimeline"/>
    <dgm:cxn modelId="{47C5AE15-F3D1-0E45-AE15-7A42C74A93F5}" type="presParOf" srcId="{50327CC4-8A58-7F47-A2EC-9AF641924E94}" destId="{D928DC0A-83F9-0341-9389-42E83CA3325C}" srcOrd="0" destOrd="0" presId="urn:microsoft.com/office/officeart/2017/3/layout/DropPinTimeline"/>
    <dgm:cxn modelId="{7D2331BB-36DD-984D-8A97-8927E924C4EB}" type="presParOf" srcId="{50327CC4-8A58-7F47-A2EC-9AF641924E94}" destId="{78B9484A-430A-A74A-8A19-89FF82B97B96}" srcOrd="1" destOrd="0" presId="urn:microsoft.com/office/officeart/2017/3/layout/DropPinTimeline"/>
    <dgm:cxn modelId="{EEE4ACD8-D990-D342-8DA5-99FC14E00CD4}" type="presParOf" srcId="{78B9484A-430A-A74A-8A19-89FF82B97B96}" destId="{A9B69B5D-17FC-BA41-9085-1BAE9F46F66F}" srcOrd="0" destOrd="0" presId="urn:microsoft.com/office/officeart/2017/3/layout/DropPinTimeline"/>
    <dgm:cxn modelId="{474B514B-AC67-2142-B1DD-C3A32E324DB6}" type="presParOf" srcId="{78B9484A-430A-A74A-8A19-89FF82B97B96}" destId="{80D5C5A6-2F92-F141-A972-DE47E5468916}" srcOrd="1" destOrd="0" presId="urn:microsoft.com/office/officeart/2017/3/layout/DropPinTimeline"/>
    <dgm:cxn modelId="{2E088B26-7323-3541-A5A4-61BF975EC987}" type="presParOf" srcId="{50327CC4-8A58-7F47-A2EC-9AF641924E94}" destId="{B2818EBF-F50E-8046-9F4F-2F8F514B34DC}" srcOrd="2" destOrd="0" presId="urn:microsoft.com/office/officeart/2017/3/layout/DropPinTimeline"/>
    <dgm:cxn modelId="{1D33E5D0-1FA8-BE44-8CC0-532E94CA574D}" type="presParOf" srcId="{50327CC4-8A58-7F47-A2EC-9AF641924E94}" destId="{143F3094-C91C-7C47-B54E-F36C5EEF40DB}" srcOrd="3" destOrd="0" presId="urn:microsoft.com/office/officeart/2017/3/layout/DropPinTimeline"/>
    <dgm:cxn modelId="{EDECAFB3-1AEF-E341-8CAB-E46A33A936B0}" type="presParOf" srcId="{50327CC4-8A58-7F47-A2EC-9AF641924E94}" destId="{F2DDD6EB-C380-C24C-88C6-98A3DA707DC4}" srcOrd="4" destOrd="0" presId="urn:microsoft.com/office/officeart/2017/3/layout/DropPinTimeline"/>
    <dgm:cxn modelId="{327337E9-403B-8848-A651-C68E5C53FEA4}" type="presParOf" srcId="{50327CC4-8A58-7F47-A2EC-9AF641924E94}" destId="{C4C3C4CA-C3E1-234A-962B-DD5386A4670A}" srcOrd="5" destOrd="0" presId="urn:microsoft.com/office/officeart/2017/3/layout/DropPinTimeline"/>
    <dgm:cxn modelId="{847175C7-11A9-1643-A0A8-F82BB6A84FFD}" type="presParOf" srcId="{42C18EBB-F64E-5D4C-B0D4-417337974187}" destId="{3ED911E3-719B-7642-8C30-83B0197C84C6}" srcOrd="1" destOrd="0" presId="urn:microsoft.com/office/officeart/2017/3/layout/DropPinTimeline"/>
    <dgm:cxn modelId="{1FD02C6D-8BB0-DA4B-8422-018026DB8111}" type="presParOf" srcId="{42C18EBB-F64E-5D4C-B0D4-417337974187}" destId="{90456C8E-6132-FC49-9F0E-9662ACA53C85}" srcOrd="2" destOrd="0" presId="urn:microsoft.com/office/officeart/2017/3/layout/DropPinTimeline"/>
    <dgm:cxn modelId="{EB6AE6D5-AE84-2E49-A429-CD87E94AA5C9}" type="presParOf" srcId="{90456C8E-6132-FC49-9F0E-9662ACA53C85}" destId="{FEBF09AF-219F-6B46-98EC-176B04A66392}" srcOrd="0" destOrd="0" presId="urn:microsoft.com/office/officeart/2017/3/layout/DropPinTimeline"/>
    <dgm:cxn modelId="{75927764-31EA-F640-ACFC-304C177FA15D}" type="presParOf" srcId="{90456C8E-6132-FC49-9F0E-9662ACA53C85}" destId="{5FB6D236-77D0-544F-B26B-18A1CB55DBEB}" srcOrd="1" destOrd="0" presId="urn:microsoft.com/office/officeart/2017/3/layout/DropPinTimeline"/>
    <dgm:cxn modelId="{8ECD840D-A017-DE41-A07B-E5A636729EA5}" type="presParOf" srcId="{5FB6D236-77D0-544F-B26B-18A1CB55DBEB}" destId="{3F3696DD-FC96-9E47-9850-6561218E73BB}" srcOrd="0" destOrd="0" presId="urn:microsoft.com/office/officeart/2017/3/layout/DropPinTimeline"/>
    <dgm:cxn modelId="{35DB217B-61E4-5B4E-B11A-8A5F8553A8E5}" type="presParOf" srcId="{5FB6D236-77D0-544F-B26B-18A1CB55DBEB}" destId="{ACFC2DB1-4364-8447-AD33-28D1364F1110}" srcOrd="1" destOrd="0" presId="urn:microsoft.com/office/officeart/2017/3/layout/DropPinTimeline"/>
    <dgm:cxn modelId="{B260678F-CDF8-984B-A5E2-A6BEE4EB9488}" type="presParOf" srcId="{90456C8E-6132-FC49-9F0E-9662ACA53C85}" destId="{C592D655-C649-5A47-B2DC-E8BFDF0D1B12}" srcOrd="2" destOrd="0" presId="urn:microsoft.com/office/officeart/2017/3/layout/DropPinTimeline"/>
    <dgm:cxn modelId="{642D6587-9DDE-1D4C-8B10-9EC236A7D2DA}" type="presParOf" srcId="{90456C8E-6132-FC49-9F0E-9662ACA53C85}" destId="{22AEDC8B-018A-F146-B7DA-9B33368D64F5}" srcOrd="3" destOrd="0" presId="urn:microsoft.com/office/officeart/2017/3/layout/DropPinTimeline"/>
    <dgm:cxn modelId="{6E326F95-C44F-1F4F-AE13-02E36472259B}" type="presParOf" srcId="{90456C8E-6132-FC49-9F0E-9662ACA53C85}" destId="{BB0DB16E-3942-4849-A045-9D9A23DE8613}" srcOrd="4" destOrd="0" presId="urn:microsoft.com/office/officeart/2017/3/layout/DropPinTimeline"/>
    <dgm:cxn modelId="{94032D6C-6FA5-2043-AF7E-D69F14AC7554}" type="presParOf" srcId="{90456C8E-6132-FC49-9F0E-9662ACA53C85}" destId="{9B66459A-BB60-324A-86A9-82B034511C65}" srcOrd="5" destOrd="0" presId="urn:microsoft.com/office/officeart/2017/3/layout/DropPinTimeline"/>
    <dgm:cxn modelId="{3C21164B-C98C-2C44-83FE-363201CDAFBD}" type="presParOf" srcId="{42C18EBB-F64E-5D4C-B0D4-417337974187}" destId="{8C29E7C8-1AAD-2349-A168-2B621A6A705A}" srcOrd="3" destOrd="0" presId="urn:microsoft.com/office/officeart/2017/3/layout/DropPinTimeline"/>
    <dgm:cxn modelId="{78CEC24E-CCFF-F342-B539-CBB1FE542985}" type="presParOf" srcId="{42C18EBB-F64E-5D4C-B0D4-417337974187}" destId="{FA631820-F41F-DC4E-9A85-40F9C80329C9}" srcOrd="4" destOrd="0" presId="urn:microsoft.com/office/officeart/2017/3/layout/DropPinTimeline"/>
    <dgm:cxn modelId="{B8B27346-FFFF-6342-B4DC-41C07477E92C}" type="presParOf" srcId="{FA631820-F41F-DC4E-9A85-40F9C80329C9}" destId="{919E04CE-B41D-F745-9DCE-C8D7A1366923}" srcOrd="0" destOrd="0" presId="urn:microsoft.com/office/officeart/2017/3/layout/DropPinTimeline"/>
    <dgm:cxn modelId="{2C8CA4D1-D733-0A49-B523-C679D8DC7DF5}" type="presParOf" srcId="{FA631820-F41F-DC4E-9A85-40F9C80329C9}" destId="{42E67DB6-9917-C643-9EA4-CEB2446B6899}" srcOrd="1" destOrd="0" presId="urn:microsoft.com/office/officeart/2017/3/layout/DropPinTimeline"/>
    <dgm:cxn modelId="{2E812C95-926F-B448-A23F-556CBF357C6F}" type="presParOf" srcId="{42E67DB6-9917-C643-9EA4-CEB2446B6899}" destId="{1AD96D42-BD14-D440-9B9D-5A709199D26B}" srcOrd="0" destOrd="0" presId="urn:microsoft.com/office/officeart/2017/3/layout/DropPinTimeline"/>
    <dgm:cxn modelId="{226FC33E-309D-EF4B-B627-5B3F9BDD0D2E}" type="presParOf" srcId="{42E67DB6-9917-C643-9EA4-CEB2446B6899}" destId="{04150AD8-0208-D94E-99E2-968C71791E63}" srcOrd="1" destOrd="0" presId="urn:microsoft.com/office/officeart/2017/3/layout/DropPinTimeline"/>
    <dgm:cxn modelId="{6A02C794-F8FC-1F41-B8C8-98AB41197976}" type="presParOf" srcId="{FA631820-F41F-DC4E-9A85-40F9C80329C9}" destId="{CDCABB08-DC11-7F4B-B8FA-862DA57F7381}" srcOrd="2" destOrd="0" presId="urn:microsoft.com/office/officeart/2017/3/layout/DropPinTimeline"/>
    <dgm:cxn modelId="{E3ED91E4-6160-1D47-9BEB-427BB6D2388E}" type="presParOf" srcId="{FA631820-F41F-DC4E-9A85-40F9C80329C9}" destId="{BF75A0AF-2980-9D44-AA43-45C105666B75}" srcOrd="3" destOrd="0" presId="urn:microsoft.com/office/officeart/2017/3/layout/DropPinTimeline"/>
    <dgm:cxn modelId="{01F13922-8B9E-7B4E-9961-466E7A9DB9FC}" type="presParOf" srcId="{FA631820-F41F-DC4E-9A85-40F9C80329C9}" destId="{FDDD60D1-4D0B-EC4F-AD20-99F54F0FB664}" srcOrd="4" destOrd="0" presId="urn:microsoft.com/office/officeart/2017/3/layout/DropPinTimeline"/>
    <dgm:cxn modelId="{8265ABB0-4AEC-F945-910D-E787F7FBCA12}" type="presParOf" srcId="{FA631820-F41F-DC4E-9A85-40F9C80329C9}" destId="{08A3F9D3-64E5-9440-8982-8425E171A5F4}" srcOrd="5" destOrd="0" presId="urn:microsoft.com/office/officeart/2017/3/layout/DropPinTimeline"/>
    <dgm:cxn modelId="{2B223EF6-B541-674A-BDC2-BF86B5BEFB8C}" type="presParOf" srcId="{42C18EBB-F64E-5D4C-B0D4-417337974187}" destId="{556C5BF8-DF29-DF4D-9089-12FAC80459B3}" srcOrd="5" destOrd="0" presId="urn:microsoft.com/office/officeart/2017/3/layout/DropPinTimeline"/>
    <dgm:cxn modelId="{DA437402-3D89-2744-8D83-0C96F909DC42}" type="presParOf" srcId="{42C18EBB-F64E-5D4C-B0D4-417337974187}" destId="{B30BF3FA-8EDC-BB4A-BFAE-6853EC15A961}" srcOrd="6" destOrd="0" presId="urn:microsoft.com/office/officeart/2017/3/layout/DropPinTimeline"/>
    <dgm:cxn modelId="{A47DB578-9896-C949-A963-7BA6A0CBC7BD}" type="presParOf" srcId="{B30BF3FA-8EDC-BB4A-BFAE-6853EC15A961}" destId="{C94B07EF-E045-7148-9A0B-1496FF4EAFA4}" srcOrd="0" destOrd="0" presId="urn:microsoft.com/office/officeart/2017/3/layout/DropPinTimeline"/>
    <dgm:cxn modelId="{4883734A-925C-2E49-B667-27E245EF401F}" type="presParOf" srcId="{B30BF3FA-8EDC-BB4A-BFAE-6853EC15A961}" destId="{7EEA24C0-3E90-8D4A-9D0B-AE57EF5F2EA6}" srcOrd="1" destOrd="0" presId="urn:microsoft.com/office/officeart/2017/3/layout/DropPinTimeline"/>
    <dgm:cxn modelId="{DF97E954-076A-9048-9760-7A3FDFB35595}" type="presParOf" srcId="{7EEA24C0-3E90-8D4A-9D0B-AE57EF5F2EA6}" destId="{073EF8AE-6A53-3748-8876-5BC3CB68FB40}" srcOrd="0" destOrd="0" presId="urn:microsoft.com/office/officeart/2017/3/layout/DropPinTimeline"/>
    <dgm:cxn modelId="{8AD38A0A-150C-2749-AABE-A35606E6C52C}" type="presParOf" srcId="{7EEA24C0-3E90-8D4A-9D0B-AE57EF5F2EA6}" destId="{9D91513A-8142-C24E-B398-08146B10A0BA}" srcOrd="1" destOrd="0" presId="urn:microsoft.com/office/officeart/2017/3/layout/DropPinTimeline"/>
    <dgm:cxn modelId="{302EA8EC-667F-EF4C-BFF5-FF253C3D4348}" type="presParOf" srcId="{B30BF3FA-8EDC-BB4A-BFAE-6853EC15A961}" destId="{F01820C5-18C3-1A4B-8713-F185B456EE6D}" srcOrd="2" destOrd="0" presId="urn:microsoft.com/office/officeart/2017/3/layout/DropPinTimeline"/>
    <dgm:cxn modelId="{C0515B96-FC4D-E84E-BB51-ABD4E9934CAD}" type="presParOf" srcId="{B30BF3FA-8EDC-BB4A-BFAE-6853EC15A961}" destId="{26ADE0A6-147C-8644-AB21-51449BC0788F}" srcOrd="3" destOrd="0" presId="urn:microsoft.com/office/officeart/2017/3/layout/DropPinTimeline"/>
    <dgm:cxn modelId="{36FD051B-8F62-6840-9BF6-5C1A92A0076B}" type="presParOf" srcId="{B30BF3FA-8EDC-BB4A-BFAE-6853EC15A961}" destId="{DEFC4BC3-1B7D-6641-8674-4C15C0A60981}" srcOrd="4" destOrd="0" presId="urn:microsoft.com/office/officeart/2017/3/layout/DropPinTimeline"/>
    <dgm:cxn modelId="{3E0B96F9-ADB7-2341-B29D-83F5CF96D8A5}" type="presParOf" srcId="{B30BF3FA-8EDC-BB4A-BFAE-6853EC15A961}" destId="{264A86B8-127C-5240-BB85-9DFA43113A99}" srcOrd="5" destOrd="0" presId="urn:microsoft.com/office/officeart/2017/3/layout/DropPinTimeline"/>
    <dgm:cxn modelId="{1D703CE6-AC1D-A646-90A3-02ABA4AFF4AF}" type="presParOf" srcId="{42C18EBB-F64E-5D4C-B0D4-417337974187}" destId="{2CC96FC5-EEC1-E340-B938-85CAB4A54E5C}" srcOrd="7" destOrd="0" presId="urn:microsoft.com/office/officeart/2017/3/layout/DropPinTimeline"/>
    <dgm:cxn modelId="{19A36902-8554-BF46-AF2A-E8F6DFBE2BF2}" type="presParOf" srcId="{42C18EBB-F64E-5D4C-B0D4-417337974187}" destId="{72FC4649-AAE4-3145-9807-475776E4C3B9}" srcOrd="8" destOrd="0" presId="urn:microsoft.com/office/officeart/2017/3/layout/DropPinTimeline"/>
    <dgm:cxn modelId="{59AED3A3-6A9A-BC4F-9888-AA7313107B34}" type="presParOf" srcId="{72FC4649-AAE4-3145-9807-475776E4C3B9}" destId="{A79A0FE2-F0E9-0948-8997-7BED863378BB}" srcOrd="0" destOrd="0" presId="urn:microsoft.com/office/officeart/2017/3/layout/DropPinTimeline"/>
    <dgm:cxn modelId="{9A7BD304-C6D7-CE43-98E9-53C3C4DFD0CE}" type="presParOf" srcId="{72FC4649-AAE4-3145-9807-475776E4C3B9}" destId="{ABCA71A1-E209-3040-AC80-C0AC7F7B87AA}" srcOrd="1" destOrd="0" presId="urn:microsoft.com/office/officeart/2017/3/layout/DropPinTimeline"/>
    <dgm:cxn modelId="{7253DDBB-DF70-F84C-8B68-54EB10C6B462}" type="presParOf" srcId="{ABCA71A1-E209-3040-AC80-C0AC7F7B87AA}" destId="{A4DD97C6-C9AC-4044-A78D-AB761B89174E}" srcOrd="0" destOrd="0" presId="urn:microsoft.com/office/officeart/2017/3/layout/DropPinTimeline"/>
    <dgm:cxn modelId="{6D73A7D6-E275-1846-AD5E-D331B3CACF57}" type="presParOf" srcId="{ABCA71A1-E209-3040-AC80-C0AC7F7B87AA}" destId="{8B991E27-0A86-234B-9A7D-4B0F7856BBDE}" srcOrd="1" destOrd="0" presId="urn:microsoft.com/office/officeart/2017/3/layout/DropPinTimeline"/>
    <dgm:cxn modelId="{3AEE145E-1D82-B04D-9E41-AE11B2014A11}" type="presParOf" srcId="{72FC4649-AAE4-3145-9807-475776E4C3B9}" destId="{79CF3713-BFCA-5340-B2C6-28E54DB31F86}" srcOrd="2" destOrd="0" presId="urn:microsoft.com/office/officeart/2017/3/layout/DropPinTimeline"/>
    <dgm:cxn modelId="{B33757F8-FCFF-5D4B-8BBE-C1243E1BDD44}" type="presParOf" srcId="{72FC4649-AAE4-3145-9807-475776E4C3B9}" destId="{703C3031-604C-AB48-892B-A5EC4EAFF019}" srcOrd="3" destOrd="0" presId="urn:microsoft.com/office/officeart/2017/3/layout/DropPinTimeline"/>
    <dgm:cxn modelId="{11250115-63EC-BE44-903A-81E30B6C0F0B}" type="presParOf" srcId="{72FC4649-AAE4-3145-9807-475776E4C3B9}" destId="{6EB41824-4814-4B4D-8B50-C2D159EC5F4C}" srcOrd="4" destOrd="0" presId="urn:microsoft.com/office/officeart/2017/3/layout/DropPinTimeline"/>
    <dgm:cxn modelId="{A8EE4055-E357-ED4A-9D76-475355F1DC09}" type="presParOf" srcId="{72FC4649-AAE4-3145-9807-475776E4C3B9}" destId="{25273D30-983B-364E-95D3-BD0A1FAC68A2}" srcOrd="5" destOrd="0" presId="urn:microsoft.com/office/officeart/2017/3/layout/DropPinTimeline"/>
    <dgm:cxn modelId="{4EFABC38-F6CF-D841-950D-F3D677D6DD07}" type="presParOf" srcId="{42C18EBB-F64E-5D4C-B0D4-417337974187}" destId="{516B70FE-5A4C-474D-B6E5-A3F1A43DA832}" srcOrd="9" destOrd="0" presId="urn:microsoft.com/office/officeart/2017/3/layout/DropPinTimeline"/>
    <dgm:cxn modelId="{17050D0E-33D7-6343-86E6-AA38C4CF364A}" type="presParOf" srcId="{42C18EBB-F64E-5D4C-B0D4-417337974187}" destId="{DC8F5840-D7D0-0541-AF1B-6AC7C09384D7}" srcOrd="10" destOrd="0" presId="urn:microsoft.com/office/officeart/2017/3/layout/DropPinTimeline"/>
    <dgm:cxn modelId="{D3536D03-1609-6B43-A085-DCC521F325FE}" type="presParOf" srcId="{DC8F5840-D7D0-0541-AF1B-6AC7C09384D7}" destId="{E03A65EF-2E54-194E-A176-58171EFB7E79}" srcOrd="0" destOrd="0" presId="urn:microsoft.com/office/officeart/2017/3/layout/DropPinTimeline"/>
    <dgm:cxn modelId="{DE92E0CC-623E-9D4E-BAED-8462DE6901F2}" type="presParOf" srcId="{DC8F5840-D7D0-0541-AF1B-6AC7C09384D7}" destId="{DAA55405-83DD-9646-AF03-E13AC20F9670}" srcOrd="1" destOrd="0" presId="urn:microsoft.com/office/officeart/2017/3/layout/DropPinTimeline"/>
    <dgm:cxn modelId="{511D6C16-567E-F742-898A-1AEA6C6BEEE6}" type="presParOf" srcId="{DAA55405-83DD-9646-AF03-E13AC20F9670}" destId="{A033BC07-C5CB-B14D-80B9-B6A59AFAFC9E}" srcOrd="0" destOrd="0" presId="urn:microsoft.com/office/officeart/2017/3/layout/DropPinTimeline"/>
    <dgm:cxn modelId="{1C55E7AD-F66B-4F43-A384-CE96A4500A5D}" type="presParOf" srcId="{DAA55405-83DD-9646-AF03-E13AC20F9670}" destId="{5C2FC513-65F5-DC43-9278-4EEB91BE3BBC}" srcOrd="1" destOrd="0" presId="urn:microsoft.com/office/officeart/2017/3/layout/DropPinTimeline"/>
    <dgm:cxn modelId="{7BF14DDF-CA63-A642-A82D-8C44CEF5A5AE}" type="presParOf" srcId="{DC8F5840-D7D0-0541-AF1B-6AC7C09384D7}" destId="{E8EB6F0D-3D2E-2546-B2E2-8F3F923C475A}" srcOrd="2" destOrd="0" presId="urn:microsoft.com/office/officeart/2017/3/layout/DropPinTimeline"/>
    <dgm:cxn modelId="{D6C9E0D1-784E-C84B-82E9-DFA1936062C9}" type="presParOf" srcId="{DC8F5840-D7D0-0541-AF1B-6AC7C09384D7}" destId="{81DA852C-84DF-8849-B589-5D096025937F}" srcOrd="3" destOrd="0" presId="urn:microsoft.com/office/officeart/2017/3/layout/DropPinTimeline"/>
    <dgm:cxn modelId="{0AE98448-83A3-2447-A672-F15CA4010184}" type="presParOf" srcId="{DC8F5840-D7D0-0541-AF1B-6AC7C09384D7}" destId="{C6545A36-C176-3043-A40B-68897EFBD775}" srcOrd="4" destOrd="0" presId="urn:microsoft.com/office/officeart/2017/3/layout/DropPinTimeline"/>
    <dgm:cxn modelId="{86D713D3-E857-8949-ACAA-EE2F2BC96AC0}" type="presParOf" srcId="{DC8F5840-D7D0-0541-AF1B-6AC7C09384D7}" destId="{00FFBF7D-7B5A-B047-BE1D-DA7C5E778E81}" srcOrd="5" destOrd="0" presId="urn:microsoft.com/office/officeart/2017/3/layout/DropPinTimeline"/>
    <dgm:cxn modelId="{5E112E44-745D-2E48-9745-33D3450FB400}" type="presParOf" srcId="{42C18EBB-F64E-5D4C-B0D4-417337974187}" destId="{555EF2E0-8F91-2449-89FE-74587A1A4830}" srcOrd="11" destOrd="0" presId="urn:microsoft.com/office/officeart/2017/3/layout/DropPinTimeline"/>
    <dgm:cxn modelId="{522ABFEC-4F0C-5C47-ABD0-B44AA449B735}" type="presParOf" srcId="{42C18EBB-F64E-5D4C-B0D4-417337974187}" destId="{CA219512-7D75-F140-8594-2C298069B424}" srcOrd="12" destOrd="0" presId="urn:microsoft.com/office/officeart/2017/3/layout/DropPinTimeline"/>
    <dgm:cxn modelId="{AFACD997-D0E7-5D4E-BBC4-E0A6DB401C06}" type="presParOf" srcId="{CA219512-7D75-F140-8594-2C298069B424}" destId="{8729276F-63A4-CF4B-865E-24D16C9DD7D3}" srcOrd="0" destOrd="0" presId="urn:microsoft.com/office/officeart/2017/3/layout/DropPinTimeline"/>
    <dgm:cxn modelId="{768505F7-A46E-1B48-AF31-23D2F97924EB}" type="presParOf" srcId="{CA219512-7D75-F140-8594-2C298069B424}" destId="{99252D22-D1C7-EE48-8FAF-16AB7D23349F}" srcOrd="1" destOrd="0" presId="urn:microsoft.com/office/officeart/2017/3/layout/DropPinTimeline"/>
    <dgm:cxn modelId="{FFE0E5B9-8008-354D-8F32-2D0A39A65D20}" type="presParOf" srcId="{99252D22-D1C7-EE48-8FAF-16AB7D23349F}" destId="{E1F87B30-9E01-FA41-A140-B676172C1A04}" srcOrd="0" destOrd="0" presId="urn:microsoft.com/office/officeart/2017/3/layout/DropPinTimeline"/>
    <dgm:cxn modelId="{0DE35274-D0E7-AC4D-9FFF-4485988AA02D}" type="presParOf" srcId="{99252D22-D1C7-EE48-8FAF-16AB7D23349F}" destId="{D4546808-8902-9F42-A10A-012D0E8265C1}" srcOrd="1" destOrd="0" presId="urn:microsoft.com/office/officeart/2017/3/layout/DropPinTimeline"/>
    <dgm:cxn modelId="{5C27E6A7-26C3-DA4F-A901-1E043D828D5F}" type="presParOf" srcId="{CA219512-7D75-F140-8594-2C298069B424}" destId="{A507B4DB-AF81-344B-99E0-773F26EB16AB}" srcOrd="2" destOrd="0" presId="urn:microsoft.com/office/officeart/2017/3/layout/DropPinTimeline"/>
    <dgm:cxn modelId="{64A68531-1469-5F49-B461-9136C026702B}" type="presParOf" srcId="{CA219512-7D75-F140-8594-2C298069B424}" destId="{8EA5D3AD-B0D4-9A4F-8483-D1DC086975D0}" srcOrd="3" destOrd="0" presId="urn:microsoft.com/office/officeart/2017/3/layout/DropPinTimeline"/>
    <dgm:cxn modelId="{A012D0BF-6E76-AA45-9427-93099CC8B83D}" type="presParOf" srcId="{CA219512-7D75-F140-8594-2C298069B424}" destId="{10F8BC4A-5840-C34C-95B9-F72973F69A73}" srcOrd="4" destOrd="0" presId="urn:microsoft.com/office/officeart/2017/3/layout/DropPinTimeline"/>
    <dgm:cxn modelId="{083A03E1-BB29-4041-B51C-5953409A491A}" type="presParOf" srcId="{CA219512-7D75-F140-8594-2C298069B424}" destId="{EEB056DD-8A8B-6440-8613-47E35488C5CD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63E892B-08CB-4CD2-BA45-FB1BA281408D}" type="doc">
      <dgm:prSet loTypeId="urn:microsoft.com/office/officeart/2017/3/layout/DropPinTimeline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10BA8C-13BB-4830-811B-3BB1BA03B676}">
      <dgm:prSet/>
      <dgm:spPr/>
      <dgm:t>
        <a:bodyPr/>
        <a:lstStyle/>
        <a:p>
          <a:pPr>
            <a:defRPr b="1"/>
          </a:pPr>
          <a:r>
            <a:rPr lang="en-US" dirty="0"/>
            <a:t>Jan. 2024</a:t>
          </a:r>
        </a:p>
      </dgm:t>
    </dgm:pt>
    <dgm:pt modelId="{D998FC87-FD07-46E0-90E7-ECAD2CA97F66}" type="parTrans" cxnId="{2838B214-0AF2-4CBA-AD1D-FA7014F6B4BB}">
      <dgm:prSet/>
      <dgm:spPr/>
      <dgm:t>
        <a:bodyPr/>
        <a:lstStyle/>
        <a:p>
          <a:endParaRPr lang="en-US"/>
        </a:p>
      </dgm:t>
    </dgm:pt>
    <dgm:pt modelId="{2D3BE3E7-4A4F-45C9-B384-F18FFBDB03E3}" type="sibTrans" cxnId="{2838B214-0AF2-4CBA-AD1D-FA7014F6B4BB}">
      <dgm:prSet/>
      <dgm:spPr/>
      <dgm:t>
        <a:bodyPr/>
        <a:lstStyle/>
        <a:p>
          <a:endParaRPr lang="en-US"/>
        </a:p>
      </dgm:t>
    </dgm:pt>
    <dgm:pt modelId="{221AF317-E3A1-46AD-9334-BA61435A1EB6}">
      <dgm:prSet/>
      <dgm:spPr/>
      <dgm:t>
        <a:bodyPr/>
        <a:lstStyle/>
        <a:p>
          <a:r>
            <a:rPr lang="en-GB" dirty="0"/>
            <a:t>Define roles, scope of responsibilities.</a:t>
          </a:r>
        </a:p>
        <a:p>
          <a:r>
            <a:rPr lang="en-GB" b="0" dirty="0"/>
            <a:t>Collect lockout procedures.</a:t>
          </a:r>
          <a:r>
            <a:rPr lang="en-GB" dirty="0"/>
            <a:t> </a:t>
          </a:r>
        </a:p>
        <a:p>
          <a:r>
            <a:rPr lang="en-GB" b="1" dirty="0"/>
            <a:t>Draft of the Lockout data requirement.</a:t>
          </a:r>
          <a:endParaRPr lang="en-US" b="1" dirty="0"/>
        </a:p>
      </dgm:t>
    </dgm:pt>
    <dgm:pt modelId="{8E85A51A-F423-4D8F-B69B-F916A78B39CA}" type="sibTrans" cxnId="{483B2732-3FEE-4C4E-BE44-E1F9B9FCE644}">
      <dgm:prSet/>
      <dgm:spPr/>
      <dgm:t>
        <a:bodyPr/>
        <a:lstStyle/>
        <a:p>
          <a:endParaRPr lang="en-US"/>
        </a:p>
      </dgm:t>
    </dgm:pt>
    <dgm:pt modelId="{CA7F699E-24EE-4E22-958A-83FF902714D7}" type="parTrans" cxnId="{483B2732-3FEE-4C4E-BE44-E1F9B9FCE644}">
      <dgm:prSet/>
      <dgm:spPr/>
      <dgm:t>
        <a:bodyPr/>
        <a:lstStyle/>
        <a:p>
          <a:endParaRPr lang="en-US"/>
        </a:p>
      </dgm:t>
    </dgm:pt>
    <dgm:pt modelId="{CFEEE984-943D-4EC1-94AC-6054852B621F}">
      <dgm:prSet/>
      <dgm:spPr/>
      <dgm:t>
        <a:bodyPr/>
        <a:lstStyle/>
        <a:p>
          <a:pPr>
            <a:defRPr b="1"/>
          </a:pPr>
          <a:r>
            <a:rPr lang="en-US" dirty="0"/>
            <a:t>Mar. 2024</a:t>
          </a:r>
        </a:p>
      </dgm:t>
    </dgm:pt>
    <dgm:pt modelId="{7869144C-B467-43FB-949A-BD722923484D}" type="sibTrans" cxnId="{03A13DFF-D4D9-41FC-8BB6-6CEDB752B643}">
      <dgm:prSet/>
      <dgm:spPr/>
      <dgm:t>
        <a:bodyPr/>
        <a:lstStyle/>
        <a:p>
          <a:endParaRPr lang="en-US"/>
        </a:p>
      </dgm:t>
    </dgm:pt>
    <dgm:pt modelId="{429227F0-570B-4388-A5F6-E51B7CA8F8DF}" type="parTrans" cxnId="{03A13DFF-D4D9-41FC-8BB6-6CEDB752B643}">
      <dgm:prSet/>
      <dgm:spPr/>
      <dgm:t>
        <a:bodyPr/>
        <a:lstStyle/>
        <a:p>
          <a:endParaRPr lang="en-US"/>
        </a:p>
      </dgm:t>
    </dgm:pt>
    <dgm:pt modelId="{B30BC38B-D5CA-4E9E-943D-2E40FB96A9B3}">
      <dgm:prSet/>
      <dgm:spPr/>
      <dgm:t>
        <a:bodyPr/>
        <a:lstStyle/>
        <a:p>
          <a:r>
            <a:rPr lang="en-GB" dirty="0"/>
            <a:t>Decide on a homogeneous Lockout approach</a:t>
          </a:r>
          <a:endParaRPr lang="en-US" dirty="0"/>
        </a:p>
      </dgm:t>
    </dgm:pt>
    <dgm:pt modelId="{6CA90BF9-1B0E-44CB-8EFD-7D9398C55BA4}" type="sibTrans" cxnId="{900D6118-952F-40AC-A3F9-BD1986D52A85}">
      <dgm:prSet/>
      <dgm:spPr/>
      <dgm:t>
        <a:bodyPr/>
        <a:lstStyle/>
        <a:p>
          <a:endParaRPr lang="en-US"/>
        </a:p>
      </dgm:t>
    </dgm:pt>
    <dgm:pt modelId="{1F8E59CE-B803-4259-9D8F-C951F5321574}" type="parTrans" cxnId="{900D6118-952F-40AC-A3F9-BD1986D52A85}">
      <dgm:prSet/>
      <dgm:spPr/>
      <dgm:t>
        <a:bodyPr/>
        <a:lstStyle/>
        <a:p>
          <a:endParaRPr lang="en-US"/>
        </a:p>
      </dgm:t>
    </dgm:pt>
    <dgm:pt modelId="{A8128DC3-70D5-4763-B308-4D8FA70088B4}">
      <dgm:prSet/>
      <dgm:spPr/>
      <dgm:t>
        <a:bodyPr/>
        <a:lstStyle/>
        <a:p>
          <a:pPr>
            <a:defRPr b="1"/>
          </a:pPr>
          <a:r>
            <a:rPr lang="en-US" dirty="0"/>
            <a:t>Apr. 2024</a:t>
          </a:r>
        </a:p>
      </dgm:t>
    </dgm:pt>
    <dgm:pt modelId="{1C498E28-510B-4583-9E4C-CEBF3AE3831A}" type="sibTrans" cxnId="{7FC04411-E09E-4949-B3A8-E03EBC68895E}">
      <dgm:prSet/>
      <dgm:spPr/>
      <dgm:t>
        <a:bodyPr/>
        <a:lstStyle/>
        <a:p>
          <a:endParaRPr lang="en-US"/>
        </a:p>
      </dgm:t>
    </dgm:pt>
    <dgm:pt modelId="{929F7715-E7A1-4BBD-846E-E5E08CE51FF0}" type="parTrans" cxnId="{7FC04411-E09E-4949-B3A8-E03EBC68895E}">
      <dgm:prSet/>
      <dgm:spPr/>
      <dgm:t>
        <a:bodyPr/>
        <a:lstStyle/>
        <a:p>
          <a:endParaRPr lang="en-US"/>
        </a:p>
      </dgm:t>
    </dgm:pt>
    <dgm:pt modelId="{EE306DEA-EC7D-4B64-891B-623FD922A367}">
      <dgm:prSet/>
      <dgm:spPr/>
      <dgm:t>
        <a:bodyPr/>
        <a:lstStyle/>
        <a:p>
          <a:r>
            <a:rPr lang="en-US" dirty="0"/>
            <a:t>Gather Lockout Data</a:t>
          </a:r>
        </a:p>
        <a:p>
          <a:r>
            <a:rPr lang="en-US" dirty="0"/>
            <a:t>&amp; Equipment tree data</a:t>
          </a:r>
        </a:p>
        <a:p>
          <a:r>
            <a:rPr lang="en-US" dirty="0"/>
            <a:t>(GROUP</a:t>
          </a:r>
          <a:r>
            <a:rPr lang="en-US" dirty="0">
              <a:sym typeface="Wingdings" pitchFamily="2" charset="2"/>
            </a:rPr>
            <a:t>WP4</a:t>
          </a:r>
          <a:r>
            <a:rPr lang="en-US" dirty="0"/>
            <a:t>)</a:t>
          </a:r>
        </a:p>
      </dgm:t>
    </dgm:pt>
    <dgm:pt modelId="{8E53CA5F-BA51-4D6D-A1A5-5B2A7845B4C1}" type="sibTrans" cxnId="{97DF3D42-4BBA-4755-A1A1-3FC27CBE7A51}">
      <dgm:prSet/>
      <dgm:spPr/>
      <dgm:t>
        <a:bodyPr/>
        <a:lstStyle/>
        <a:p>
          <a:endParaRPr lang="en-US"/>
        </a:p>
      </dgm:t>
    </dgm:pt>
    <dgm:pt modelId="{4428EB4E-B963-452D-A9E8-F1A0D0F0500C}" type="parTrans" cxnId="{97DF3D42-4BBA-4755-A1A1-3FC27CBE7A51}">
      <dgm:prSet/>
      <dgm:spPr/>
      <dgm:t>
        <a:bodyPr/>
        <a:lstStyle/>
        <a:p>
          <a:endParaRPr lang="en-US"/>
        </a:p>
      </dgm:t>
    </dgm:pt>
    <dgm:pt modelId="{A55C5D20-E232-F045-BDE6-0E66A68C1B35}">
      <dgm:prSet/>
      <dgm:spPr/>
      <dgm:t>
        <a:bodyPr/>
        <a:lstStyle/>
        <a:p>
          <a:pPr>
            <a:defRPr b="1"/>
          </a:pPr>
          <a:r>
            <a:rPr lang="en-GB" dirty="0"/>
            <a:t>May 2024</a:t>
          </a:r>
        </a:p>
      </dgm:t>
    </dgm:pt>
    <dgm:pt modelId="{B79F801F-CCDF-0441-B3B3-2BC8F5BDF0E2}" type="sibTrans" cxnId="{ADAE6836-B176-0047-B486-203E61134D32}">
      <dgm:prSet/>
      <dgm:spPr/>
      <dgm:t>
        <a:bodyPr/>
        <a:lstStyle/>
        <a:p>
          <a:endParaRPr lang="en-GB"/>
        </a:p>
      </dgm:t>
    </dgm:pt>
    <dgm:pt modelId="{C7C87407-F7CC-A146-BC06-A618DB49EE61}" type="parTrans" cxnId="{ADAE6836-B176-0047-B486-203E61134D32}">
      <dgm:prSet/>
      <dgm:spPr/>
      <dgm:t>
        <a:bodyPr/>
        <a:lstStyle/>
        <a:p>
          <a:endParaRPr lang="en-GB"/>
        </a:p>
      </dgm:t>
    </dgm:pt>
    <dgm:pt modelId="{B5F8081D-6669-C34A-A5BF-59CA6D5AE917}">
      <dgm:prSet/>
      <dgm:spPr/>
      <dgm:t>
        <a:bodyPr/>
        <a:lstStyle/>
        <a:p>
          <a:r>
            <a:rPr lang="en-GB" dirty="0"/>
            <a:t>Define centrally manage site's lock-out logic.</a:t>
          </a:r>
        </a:p>
        <a:p>
          <a:endParaRPr lang="en-GB" dirty="0"/>
        </a:p>
      </dgm:t>
    </dgm:pt>
    <dgm:pt modelId="{B66811A6-9F95-BB44-90E3-D051B0317D50}" type="sibTrans" cxnId="{09548FEC-91AD-124E-B510-0130D123298C}">
      <dgm:prSet/>
      <dgm:spPr/>
      <dgm:t>
        <a:bodyPr/>
        <a:lstStyle/>
        <a:p>
          <a:endParaRPr lang="en-GB"/>
        </a:p>
      </dgm:t>
    </dgm:pt>
    <dgm:pt modelId="{2C2D52A7-9E19-994A-98C6-7A2B386F7131}" type="parTrans" cxnId="{09548FEC-91AD-124E-B510-0130D123298C}">
      <dgm:prSet/>
      <dgm:spPr/>
      <dgm:t>
        <a:bodyPr/>
        <a:lstStyle/>
        <a:p>
          <a:endParaRPr lang="en-GB"/>
        </a:p>
      </dgm:t>
    </dgm:pt>
    <dgm:pt modelId="{DEFFEDD9-0A55-4DE3-B549-B3865E133243}">
      <dgm:prSet/>
      <dgm:spPr/>
      <dgm:t>
        <a:bodyPr/>
        <a:lstStyle/>
        <a:p>
          <a:pPr>
            <a:defRPr b="1"/>
          </a:pPr>
          <a:r>
            <a:rPr lang="en-US" dirty="0"/>
            <a:t>June 2024</a:t>
          </a:r>
        </a:p>
      </dgm:t>
    </dgm:pt>
    <dgm:pt modelId="{B5DC2795-7BDD-4CFA-A05F-A0EAC9B4C7F4}" type="sibTrans" cxnId="{5817D977-91D5-43CE-8660-573379619F0A}">
      <dgm:prSet/>
      <dgm:spPr/>
      <dgm:t>
        <a:bodyPr/>
        <a:lstStyle/>
        <a:p>
          <a:endParaRPr lang="en-US"/>
        </a:p>
      </dgm:t>
    </dgm:pt>
    <dgm:pt modelId="{4E2F8DB4-9C8B-40C4-B0A4-52EF70CDAF28}" type="parTrans" cxnId="{5817D977-91D5-43CE-8660-573379619F0A}">
      <dgm:prSet/>
      <dgm:spPr/>
      <dgm:t>
        <a:bodyPr/>
        <a:lstStyle/>
        <a:p>
          <a:endParaRPr lang="en-US"/>
        </a:p>
      </dgm:t>
    </dgm:pt>
    <dgm:pt modelId="{E87BCFDF-996E-4C10-BFD4-4A9326699682}">
      <dgm:prSet/>
      <dgm:spPr/>
      <dgm:t>
        <a:bodyPr/>
        <a:lstStyle/>
        <a:p>
          <a:r>
            <a:rPr lang="en-GB" b="0" i="0" u="none" dirty="0"/>
            <a:t>Confirm data requirement feasibility (WP6 </a:t>
          </a:r>
          <a:r>
            <a:rPr lang="en-GB" b="0" i="0" u="none" dirty="0">
              <a:sym typeface="Wingdings" pitchFamily="2" charset="2"/>
            </a:rPr>
            <a:t> WP4</a:t>
          </a:r>
          <a:r>
            <a:rPr lang="en-GB" b="0" i="0" u="none" dirty="0"/>
            <a:t>)</a:t>
          </a:r>
          <a:endParaRPr lang="en-US" dirty="0"/>
        </a:p>
      </dgm:t>
    </dgm:pt>
    <dgm:pt modelId="{F9CDA852-5539-46A6-A1E8-894004BB06D8}" type="sibTrans" cxnId="{0BD981E9-31B2-44F5-8E25-017E6F2635CB}">
      <dgm:prSet/>
      <dgm:spPr/>
      <dgm:t>
        <a:bodyPr/>
        <a:lstStyle/>
        <a:p>
          <a:endParaRPr lang="en-US"/>
        </a:p>
      </dgm:t>
    </dgm:pt>
    <dgm:pt modelId="{54A6ED31-4E0A-4647-B667-1F6D2ECE1301}" type="parTrans" cxnId="{0BD981E9-31B2-44F5-8E25-017E6F2635CB}">
      <dgm:prSet/>
      <dgm:spPr/>
      <dgm:t>
        <a:bodyPr/>
        <a:lstStyle/>
        <a:p>
          <a:endParaRPr lang="en-US"/>
        </a:p>
      </dgm:t>
    </dgm:pt>
    <dgm:pt modelId="{1E41B303-D595-47A6-81E2-31DE9CF20AAA}">
      <dgm:prSet/>
      <dgm:spPr/>
      <dgm:t>
        <a:bodyPr/>
        <a:lstStyle/>
        <a:p>
          <a:pPr>
            <a:defRPr b="1"/>
          </a:pPr>
          <a:r>
            <a:rPr lang="en-US" dirty="0"/>
            <a:t>Oct. 2024</a:t>
          </a:r>
        </a:p>
      </dgm:t>
    </dgm:pt>
    <dgm:pt modelId="{342DE0EC-5C3D-4163-9D60-A5DBA9676EE4}" type="sibTrans" cxnId="{541A4302-186B-4CD0-804B-BA2EB0048A71}">
      <dgm:prSet/>
      <dgm:spPr/>
      <dgm:t>
        <a:bodyPr/>
        <a:lstStyle/>
        <a:p>
          <a:endParaRPr lang="en-US"/>
        </a:p>
      </dgm:t>
    </dgm:pt>
    <dgm:pt modelId="{1AB3E85C-93CA-407D-B314-99CB98721E1B}" type="parTrans" cxnId="{541A4302-186B-4CD0-804B-BA2EB0048A71}">
      <dgm:prSet/>
      <dgm:spPr/>
      <dgm:t>
        <a:bodyPr/>
        <a:lstStyle/>
        <a:p>
          <a:endParaRPr lang="en-US"/>
        </a:p>
      </dgm:t>
    </dgm:pt>
    <dgm:pt modelId="{8DE11C45-0B46-1743-BFDB-203B4DDAB717}">
      <dgm:prSet/>
      <dgm:spPr/>
      <dgm:t>
        <a:bodyPr/>
        <a:lstStyle/>
        <a:p>
          <a:r>
            <a:rPr lang="en-GB" b="0" i="0" u="none" dirty="0"/>
            <a:t>Lockout Procedure DB mock-up ready</a:t>
          </a:r>
          <a:endParaRPr lang="en-GB" dirty="0"/>
        </a:p>
      </dgm:t>
    </dgm:pt>
    <dgm:pt modelId="{6C7B0F13-D38C-E446-BDAA-8E0452E1C701}" type="sibTrans" cxnId="{48A61EB6-72CE-E64E-9752-EF1B8D3AB2E0}">
      <dgm:prSet/>
      <dgm:spPr/>
      <dgm:t>
        <a:bodyPr/>
        <a:lstStyle/>
        <a:p>
          <a:endParaRPr lang="en-GB"/>
        </a:p>
      </dgm:t>
    </dgm:pt>
    <dgm:pt modelId="{30013AB7-2BE4-C946-B55F-24EFFF37C274}" type="parTrans" cxnId="{48A61EB6-72CE-E64E-9752-EF1B8D3AB2E0}">
      <dgm:prSet/>
      <dgm:spPr/>
      <dgm:t>
        <a:bodyPr/>
        <a:lstStyle/>
        <a:p>
          <a:endParaRPr lang="en-GB"/>
        </a:p>
      </dgm:t>
    </dgm:pt>
    <dgm:pt modelId="{08B240B9-FF9F-F44F-941F-6531EA1057A4}">
      <dgm:prSet/>
      <dgm:spPr/>
      <dgm:t>
        <a:bodyPr/>
        <a:lstStyle/>
        <a:p>
          <a:r>
            <a:rPr lang="en-US" dirty="0"/>
            <a:t>Definition of an Equipment tree</a:t>
          </a:r>
        </a:p>
        <a:p>
          <a:r>
            <a:rPr lang="en-US" dirty="0"/>
            <a:t>(WP4 </a:t>
          </a:r>
          <a:r>
            <a:rPr lang="en-US" dirty="0">
              <a:sym typeface="Wingdings" pitchFamily="2" charset="2"/>
            </a:rPr>
            <a:t> WP6)</a:t>
          </a:r>
          <a:endParaRPr lang="en-US" dirty="0"/>
        </a:p>
      </dgm:t>
    </dgm:pt>
    <dgm:pt modelId="{99C39983-87E5-D44D-A509-300783B2DFB8}" type="parTrans" cxnId="{D8103244-857F-BD4F-8ACD-48D7A06883AA}">
      <dgm:prSet/>
      <dgm:spPr/>
      <dgm:t>
        <a:bodyPr/>
        <a:lstStyle/>
        <a:p>
          <a:endParaRPr lang="en-GB"/>
        </a:p>
      </dgm:t>
    </dgm:pt>
    <dgm:pt modelId="{49C1B7E2-3D55-9944-8B1A-6D33CBF5E049}" type="sibTrans" cxnId="{D8103244-857F-BD4F-8ACD-48D7A06883AA}">
      <dgm:prSet/>
      <dgm:spPr/>
      <dgm:t>
        <a:bodyPr/>
        <a:lstStyle/>
        <a:p>
          <a:endParaRPr lang="en-GB"/>
        </a:p>
      </dgm:t>
    </dgm:pt>
    <dgm:pt modelId="{EC1ED671-5543-5D47-A685-6C28114AAC56}">
      <dgm:prSet/>
      <dgm:spPr/>
      <dgm:t>
        <a:bodyPr/>
        <a:lstStyle/>
        <a:p>
          <a:pPr>
            <a:defRPr b="1"/>
          </a:pPr>
          <a:r>
            <a:rPr lang="en-GB"/>
            <a:t>End of 2024</a:t>
          </a:r>
          <a:endParaRPr lang="en-GB" dirty="0"/>
        </a:p>
      </dgm:t>
    </dgm:pt>
    <dgm:pt modelId="{04D082DD-D167-B543-9244-739CF4BE51BF}" type="parTrans" cxnId="{00E0AEB8-CC0A-8049-8680-B677F5E7DE9E}">
      <dgm:prSet/>
      <dgm:spPr/>
      <dgm:t>
        <a:bodyPr/>
        <a:lstStyle/>
        <a:p>
          <a:endParaRPr lang="en-GB"/>
        </a:p>
      </dgm:t>
    </dgm:pt>
    <dgm:pt modelId="{71896467-CDAB-2F40-BCE9-F2C86C20028F}" type="sibTrans" cxnId="{00E0AEB8-CC0A-8049-8680-B677F5E7DE9E}">
      <dgm:prSet/>
      <dgm:spPr/>
      <dgm:t>
        <a:bodyPr/>
        <a:lstStyle/>
        <a:p>
          <a:endParaRPr lang="en-GB"/>
        </a:p>
      </dgm:t>
    </dgm:pt>
    <dgm:pt modelId="{33E8D2A8-F502-6042-BF01-0DEFEF77E22A}">
      <dgm:prSet/>
      <dgm:spPr/>
      <dgm:t>
        <a:bodyPr/>
        <a:lstStyle/>
        <a:p>
          <a:r>
            <a:rPr lang="en-GB" dirty="0"/>
            <a:t>Write functional specifications to be able to centrally manage site's lock-out</a:t>
          </a:r>
        </a:p>
      </dgm:t>
    </dgm:pt>
    <dgm:pt modelId="{AD3BFEA7-9217-804B-9A00-4A6550599B10}" type="parTrans" cxnId="{ADD1885A-BBF7-0944-8027-8628D6A5AB1B}">
      <dgm:prSet/>
      <dgm:spPr/>
      <dgm:t>
        <a:bodyPr/>
        <a:lstStyle/>
        <a:p>
          <a:endParaRPr lang="en-GB"/>
        </a:p>
      </dgm:t>
    </dgm:pt>
    <dgm:pt modelId="{9C250CF4-866D-0C41-A7BB-5A99A7D33481}" type="sibTrans" cxnId="{ADD1885A-BBF7-0944-8027-8628D6A5AB1B}">
      <dgm:prSet/>
      <dgm:spPr/>
      <dgm:t>
        <a:bodyPr/>
        <a:lstStyle/>
        <a:p>
          <a:endParaRPr lang="en-GB"/>
        </a:p>
      </dgm:t>
    </dgm:pt>
    <dgm:pt modelId="{DA9E83D2-F3AA-944A-97E0-45791B8024DD}">
      <dgm:prSet/>
      <dgm:spPr/>
      <dgm:t>
        <a:bodyPr/>
        <a:lstStyle/>
        <a:p>
          <a:r>
            <a:rPr lang="en-GB"/>
            <a:t>Contribute </a:t>
          </a:r>
          <a:r>
            <a:rPr lang="en-GB" dirty="0"/>
            <a:t>with W4.2 to define an intervention Logic</a:t>
          </a:r>
        </a:p>
      </dgm:t>
    </dgm:pt>
    <dgm:pt modelId="{1FB564FE-9FC7-484A-B094-FC3E52A1D782}" type="parTrans" cxnId="{08617038-6CF2-2341-B3D9-B1655B77BB9C}">
      <dgm:prSet/>
      <dgm:spPr/>
      <dgm:t>
        <a:bodyPr/>
        <a:lstStyle/>
        <a:p>
          <a:endParaRPr lang="en-GB"/>
        </a:p>
      </dgm:t>
    </dgm:pt>
    <dgm:pt modelId="{DEBD91DF-8D4A-AF4A-978C-E525950353A5}" type="sibTrans" cxnId="{08617038-6CF2-2341-B3D9-B1655B77BB9C}">
      <dgm:prSet/>
      <dgm:spPr/>
      <dgm:t>
        <a:bodyPr/>
        <a:lstStyle/>
        <a:p>
          <a:endParaRPr lang="en-GB"/>
        </a:p>
      </dgm:t>
    </dgm:pt>
    <dgm:pt modelId="{E6E16AFD-3C79-C84D-AB3D-BCEA1DC74157}" type="pres">
      <dgm:prSet presAssocID="{A63E892B-08CB-4CD2-BA45-FB1BA281408D}" presName="root" presStyleCnt="0">
        <dgm:presLayoutVars>
          <dgm:chMax/>
          <dgm:chPref/>
          <dgm:animLvl val="lvl"/>
        </dgm:presLayoutVars>
      </dgm:prSet>
      <dgm:spPr/>
    </dgm:pt>
    <dgm:pt modelId="{B0FCBDFE-BE4D-6040-9283-927039E2AE78}" type="pres">
      <dgm:prSet presAssocID="{A63E892B-08CB-4CD2-BA45-FB1BA281408D}" presName="divider" presStyleLbl="fgAcc1" presStyleIdx="0" presStyleCnt="8" custLinFactNeighborX="-21888" custLinFactNeighborY="-98531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oval" w="lg" len="lg"/>
        </a:ln>
        <a:effectLst/>
      </dgm:spPr>
    </dgm:pt>
    <dgm:pt modelId="{42C18EBB-F64E-5D4C-B0D4-417337974187}" type="pres">
      <dgm:prSet presAssocID="{A63E892B-08CB-4CD2-BA45-FB1BA281408D}" presName="nodes" presStyleCnt="0">
        <dgm:presLayoutVars>
          <dgm:chMax/>
          <dgm:chPref/>
          <dgm:animLvl val="lvl"/>
        </dgm:presLayoutVars>
      </dgm:prSet>
      <dgm:spPr/>
    </dgm:pt>
    <dgm:pt modelId="{50327CC4-8A58-7F47-A2EC-9AF641924E94}" type="pres">
      <dgm:prSet presAssocID="{2B10BA8C-13BB-4830-811B-3BB1BA03B676}" presName="composite" presStyleCnt="0"/>
      <dgm:spPr/>
    </dgm:pt>
    <dgm:pt modelId="{D928DC0A-83F9-0341-9389-42E83CA3325C}" type="pres">
      <dgm:prSet presAssocID="{2B10BA8C-13BB-4830-811B-3BB1BA03B676}" presName="ConnectorPoint" presStyleLbl="lnNode1" presStyleIdx="0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78B9484A-430A-A74A-8A19-89FF82B97B96}" type="pres">
      <dgm:prSet presAssocID="{2B10BA8C-13BB-4830-811B-3BB1BA03B676}" presName="DropPinPlaceHolder" presStyleCnt="0"/>
      <dgm:spPr/>
    </dgm:pt>
    <dgm:pt modelId="{A9B69B5D-17FC-BA41-9085-1BAE9F46F66F}" type="pres">
      <dgm:prSet presAssocID="{2B10BA8C-13BB-4830-811B-3BB1BA03B676}" presName="DropPin" presStyleLbl="alignNode1" presStyleIdx="0" presStyleCnt="7"/>
      <dgm:spPr/>
    </dgm:pt>
    <dgm:pt modelId="{80D5C5A6-2F92-F141-A972-DE47E5468916}" type="pres">
      <dgm:prSet presAssocID="{2B10BA8C-13BB-4830-811B-3BB1BA03B676}" presName="Ellipse" presStyleLbl="fgAcc1" presStyleIdx="1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B2818EBF-F50E-8046-9F4F-2F8F514B34DC}" type="pres">
      <dgm:prSet presAssocID="{2B10BA8C-13BB-4830-811B-3BB1BA03B676}" presName="L2TextContainer" presStyleLbl="revTx" presStyleIdx="0" presStyleCnt="14">
        <dgm:presLayoutVars>
          <dgm:bulletEnabled val="1"/>
        </dgm:presLayoutVars>
      </dgm:prSet>
      <dgm:spPr/>
    </dgm:pt>
    <dgm:pt modelId="{143F3094-C91C-7C47-B54E-F36C5EEF40DB}" type="pres">
      <dgm:prSet presAssocID="{2B10BA8C-13BB-4830-811B-3BB1BA03B676}" presName="L1TextContainer" presStyleLbl="revTx" presStyleIdx="1" presStyleCnt="14">
        <dgm:presLayoutVars>
          <dgm:chMax val="1"/>
          <dgm:chPref val="1"/>
          <dgm:bulletEnabled val="1"/>
        </dgm:presLayoutVars>
      </dgm:prSet>
      <dgm:spPr/>
    </dgm:pt>
    <dgm:pt modelId="{F2DDD6EB-C380-C24C-88C6-98A3DA707DC4}" type="pres">
      <dgm:prSet presAssocID="{2B10BA8C-13BB-4830-811B-3BB1BA03B676}" presName="ConnectLine" presStyleLbl="sibTrans1D1" presStyleIdx="0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C4C3C4CA-C3E1-234A-962B-DD5386A4670A}" type="pres">
      <dgm:prSet presAssocID="{2B10BA8C-13BB-4830-811B-3BB1BA03B676}" presName="EmptyPlaceHolder" presStyleCnt="0"/>
      <dgm:spPr/>
    </dgm:pt>
    <dgm:pt modelId="{3ED911E3-719B-7642-8C30-83B0197C84C6}" type="pres">
      <dgm:prSet presAssocID="{2D3BE3E7-4A4F-45C9-B384-F18FFBDB03E3}" presName="spaceBetweenRectangles" presStyleCnt="0"/>
      <dgm:spPr/>
    </dgm:pt>
    <dgm:pt modelId="{90456C8E-6132-FC49-9F0E-9662ACA53C85}" type="pres">
      <dgm:prSet presAssocID="{CFEEE984-943D-4EC1-94AC-6054852B621F}" presName="composite" presStyleCnt="0"/>
      <dgm:spPr/>
    </dgm:pt>
    <dgm:pt modelId="{FEBF09AF-219F-6B46-98EC-176B04A66392}" type="pres">
      <dgm:prSet presAssocID="{CFEEE984-943D-4EC1-94AC-6054852B621F}" presName="ConnectorPoint" presStyleLbl="lnNode1" presStyleIdx="1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5FB6D236-77D0-544F-B26B-18A1CB55DBEB}" type="pres">
      <dgm:prSet presAssocID="{CFEEE984-943D-4EC1-94AC-6054852B621F}" presName="DropPinPlaceHolder" presStyleCnt="0"/>
      <dgm:spPr/>
    </dgm:pt>
    <dgm:pt modelId="{3F3696DD-FC96-9E47-9850-6561218E73BB}" type="pres">
      <dgm:prSet presAssocID="{CFEEE984-943D-4EC1-94AC-6054852B621F}" presName="DropPin" presStyleLbl="alignNode1" presStyleIdx="1" presStyleCnt="7"/>
      <dgm:spPr/>
    </dgm:pt>
    <dgm:pt modelId="{ACFC2DB1-4364-8447-AD33-28D1364F1110}" type="pres">
      <dgm:prSet presAssocID="{CFEEE984-943D-4EC1-94AC-6054852B621F}" presName="Ellipse" presStyleLbl="fgAcc1" presStyleIdx="2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C592D655-C649-5A47-B2DC-E8BFDF0D1B12}" type="pres">
      <dgm:prSet presAssocID="{CFEEE984-943D-4EC1-94AC-6054852B621F}" presName="L2TextContainer" presStyleLbl="revTx" presStyleIdx="2" presStyleCnt="14">
        <dgm:presLayoutVars>
          <dgm:bulletEnabled val="1"/>
        </dgm:presLayoutVars>
      </dgm:prSet>
      <dgm:spPr/>
    </dgm:pt>
    <dgm:pt modelId="{22AEDC8B-018A-F146-B7DA-9B33368D64F5}" type="pres">
      <dgm:prSet presAssocID="{CFEEE984-943D-4EC1-94AC-6054852B621F}" presName="L1TextContainer" presStyleLbl="revTx" presStyleIdx="3" presStyleCnt="14">
        <dgm:presLayoutVars>
          <dgm:chMax val="1"/>
          <dgm:chPref val="1"/>
          <dgm:bulletEnabled val="1"/>
        </dgm:presLayoutVars>
      </dgm:prSet>
      <dgm:spPr/>
    </dgm:pt>
    <dgm:pt modelId="{BB0DB16E-3942-4849-A045-9D9A23DE8613}" type="pres">
      <dgm:prSet presAssocID="{CFEEE984-943D-4EC1-94AC-6054852B621F}" presName="ConnectLine" presStyleLbl="sibTrans1D1" presStyleIdx="1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9B66459A-BB60-324A-86A9-82B034511C65}" type="pres">
      <dgm:prSet presAssocID="{CFEEE984-943D-4EC1-94AC-6054852B621F}" presName="EmptyPlaceHolder" presStyleCnt="0"/>
      <dgm:spPr/>
    </dgm:pt>
    <dgm:pt modelId="{8C29E7C8-1AAD-2349-A168-2B621A6A705A}" type="pres">
      <dgm:prSet presAssocID="{7869144C-B467-43FB-949A-BD722923484D}" presName="spaceBetweenRectangles" presStyleCnt="0"/>
      <dgm:spPr/>
    </dgm:pt>
    <dgm:pt modelId="{FA631820-F41F-DC4E-9A85-40F9C80329C9}" type="pres">
      <dgm:prSet presAssocID="{A8128DC3-70D5-4763-B308-4D8FA70088B4}" presName="composite" presStyleCnt="0"/>
      <dgm:spPr/>
    </dgm:pt>
    <dgm:pt modelId="{919E04CE-B41D-F745-9DCE-C8D7A1366923}" type="pres">
      <dgm:prSet presAssocID="{A8128DC3-70D5-4763-B308-4D8FA70088B4}" presName="ConnectorPoint" presStyleLbl="lnNode1" presStyleIdx="2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42E67DB6-9917-C643-9EA4-CEB2446B6899}" type="pres">
      <dgm:prSet presAssocID="{A8128DC3-70D5-4763-B308-4D8FA70088B4}" presName="DropPinPlaceHolder" presStyleCnt="0"/>
      <dgm:spPr/>
    </dgm:pt>
    <dgm:pt modelId="{1AD96D42-BD14-D440-9B9D-5A709199D26B}" type="pres">
      <dgm:prSet presAssocID="{A8128DC3-70D5-4763-B308-4D8FA70088B4}" presName="DropPin" presStyleLbl="alignNode1" presStyleIdx="2" presStyleCnt="7"/>
      <dgm:spPr/>
    </dgm:pt>
    <dgm:pt modelId="{04150AD8-0208-D94E-99E2-968C71791E63}" type="pres">
      <dgm:prSet presAssocID="{A8128DC3-70D5-4763-B308-4D8FA70088B4}" presName="Ellipse" presStyleLbl="fgAcc1" presStyleIdx="3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CDCABB08-DC11-7F4B-B8FA-862DA57F7381}" type="pres">
      <dgm:prSet presAssocID="{A8128DC3-70D5-4763-B308-4D8FA70088B4}" presName="L2TextContainer" presStyleLbl="revTx" presStyleIdx="4" presStyleCnt="14">
        <dgm:presLayoutVars>
          <dgm:bulletEnabled val="1"/>
        </dgm:presLayoutVars>
      </dgm:prSet>
      <dgm:spPr/>
    </dgm:pt>
    <dgm:pt modelId="{BF75A0AF-2980-9D44-AA43-45C105666B75}" type="pres">
      <dgm:prSet presAssocID="{A8128DC3-70D5-4763-B308-4D8FA70088B4}" presName="L1TextContainer" presStyleLbl="revTx" presStyleIdx="5" presStyleCnt="14">
        <dgm:presLayoutVars>
          <dgm:chMax val="1"/>
          <dgm:chPref val="1"/>
          <dgm:bulletEnabled val="1"/>
        </dgm:presLayoutVars>
      </dgm:prSet>
      <dgm:spPr/>
    </dgm:pt>
    <dgm:pt modelId="{FDDD60D1-4D0B-EC4F-AD20-99F54F0FB664}" type="pres">
      <dgm:prSet presAssocID="{A8128DC3-70D5-4763-B308-4D8FA70088B4}" presName="ConnectLine" presStyleLbl="sibTrans1D1" presStyleIdx="2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08A3F9D3-64E5-9440-8982-8425E171A5F4}" type="pres">
      <dgm:prSet presAssocID="{A8128DC3-70D5-4763-B308-4D8FA70088B4}" presName="EmptyPlaceHolder" presStyleCnt="0"/>
      <dgm:spPr/>
    </dgm:pt>
    <dgm:pt modelId="{556C5BF8-DF29-DF4D-9089-12FAC80459B3}" type="pres">
      <dgm:prSet presAssocID="{1C498E28-510B-4583-9E4C-CEBF3AE3831A}" presName="spaceBetweenRectangles" presStyleCnt="0"/>
      <dgm:spPr/>
    </dgm:pt>
    <dgm:pt modelId="{B30BF3FA-8EDC-BB4A-BFAE-6853EC15A961}" type="pres">
      <dgm:prSet presAssocID="{A55C5D20-E232-F045-BDE6-0E66A68C1B35}" presName="composite" presStyleCnt="0"/>
      <dgm:spPr/>
    </dgm:pt>
    <dgm:pt modelId="{C94B07EF-E045-7148-9A0B-1496FF4EAFA4}" type="pres">
      <dgm:prSet presAssocID="{A55C5D20-E232-F045-BDE6-0E66A68C1B35}" presName="ConnectorPoint" presStyleLbl="lnNode1" presStyleIdx="3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7EEA24C0-3E90-8D4A-9D0B-AE57EF5F2EA6}" type="pres">
      <dgm:prSet presAssocID="{A55C5D20-E232-F045-BDE6-0E66A68C1B35}" presName="DropPinPlaceHolder" presStyleCnt="0"/>
      <dgm:spPr/>
    </dgm:pt>
    <dgm:pt modelId="{073EF8AE-6A53-3748-8876-5BC3CB68FB40}" type="pres">
      <dgm:prSet presAssocID="{A55C5D20-E232-F045-BDE6-0E66A68C1B35}" presName="DropPin" presStyleLbl="alignNode1" presStyleIdx="3" presStyleCnt="7"/>
      <dgm:spPr/>
    </dgm:pt>
    <dgm:pt modelId="{9D91513A-8142-C24E-B398-08146B10A0BA}" type="pres">
      <dgm:prSet presAssocID="{A55C5D20-E232-F045-BDE6-0E66A68C1B35}" presName="Ellipse" presStyleLbl="fgAcc1" presStyleIdx="4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F01820C5-18C3-1A4B-8713-F185B456EE6D}" type="pres">
      <dgm:prSet presAssocID="{A55C5D20-E232-F045-BDE6-0E66A68C1B35}" presName="L2TextContainer" presStyleLbl="revTx" presStyleIdx="6" presStyleCnt="14">
        <dgm:presLayoutVars>
          <dgm:bulletEnabled val="1"/>
        </dgm:presLayoutVars>
      </dgm:prSet>
      <dgm:spPr/>
    </dgm:pt>
    <dgm:pt modelId="{26ADE0A6-147C-8644-AB21-51449BC0788F}" type="pres">
      <dgm:prSet presAssocID="{A55C5D20-E232-F045-BDE6-0E66A68C1B35}" presName="L1TextContainer" presStyleLbl="revTx" presStyleIdx="7" presStyleCnt="14">
        <dgm:presLayoutVars>
          <dgm:chMax val="1"/>
          <dgm:chPref val="1"/>
          <dgm:bulletEnabled val="1"/>
        </dgm:presLayoutVars>
      </dgm:prSet>
      <dgm:spPr/>
    </dgm:pt>
    <dgm:pt modelId="{DEFC4BC3-1B7D-6641-8674-4C15C0A60981}" type="pres">
      <dgm:prSet presAssocID="{A55C5D20-E232-F045-BDE6-0E66A68C1B35}" presName="ConnectLine" presStyleLbl="sibTrans1D1" presStyleIdx="3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264A86B8-127C-5240-BB85-9DFA43113A99}" type="pres">
      <dgm:prSet presAssocID="{A55C5D20-E232-F045-BDE6-0E66A68C1B35}" presName="EmptyPlaceHolder" presStyleCnt="0"/>
      <dgm:spPr/>
    </dgm:pt>
    <dgm:pt modelId="{2CC96FC5-EEC1-E340-B938-85CAB4A54E5C}" type="pres">
      <dgm:prSet presAssocID="{B79F801F-CCDF-0441-B3B3-2BC8F5BDF0E2}" presName="spaceBetweenRectangles" presStyleCnt="0"/>
      <dgm:spPr/>
    </dgm:pt>
    <dgm:pt modelId="{72FC4649-AAE4-3145-9807-475776E4C3B9}" type="pres">
      <dgm:prSet presAssocID="{DEFFEDD9-0A55-4DE3-B549-B3865E133243}" presName="composite" presStyleCnt="0"/>
      <dgm:spPr/>
    </dgm:pt>
    <dgm:pt modelId="{A79A0FE2-F0E9-0948-8997-7BED863378BB}" type="pres">
      <dgm:prSet presAssocID="{DEFFEDD9-0A55-4DE3-B549-B3865E133243}" presName="ConnectorPoint" presStyleLbl="lnNode1" presStyleIdx="4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ABCA71A1-E209-3040-AC80-C0AC7F7B87AA}" type="pres">
      <dgm:prSet presAssocID="{DEFFEDD9-0A55-4DE3-B549-B3865E133243}" presName="DropPinPlaceHolder" presStyleCnt="0"/>
      <dgm:spPr/>
    </dgm:pt>
    <dgm:pt modelId="{A4DD97C6-C9AC-4044-A78D-AB761B89174E}" type="pres">
      <dgm:prSet presAssocID="{DEFFEDD9-0A55-4DE3-B549-B3865E133243}" presName="DropPin" presStyleLbl="alignNode1" presStyleIdx="4" presStyleCnt="7"/>
      <dgm:spPr/>
    </dgm:pt>
    <dgm:pt modelId="{8B991E27-0A86-234B-9A7D-4B0F7856BBDE}" type="pres">
      <dgm:prSet presAssocID="{DEFFEDD9-0A55-4DE3-B549-B3865E133243}" presName="Ellipse" presStyleLbl="fgAcc1" presStyleIdx="5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79CF3713-BFCA-5340-B2C6-28E54DB31F86}" type="pres">
      <dgm:prSet presAssocID="{DEFFEDD9-0A55-4DE3-B549-B3865E133243}" presName="L2TextContainer" presStyleLbl="revTx" presStyleIdx="8" presStyleCnt="14">
        <dgm:presLayoutVars>
          <dgm:bulletEnabled val="1"/>
        </dgm:presLayoutVars>
      </dgm:prSet>
      <dgm:spPr/>
    </dgm:pt>
    <dgm:pt modelId="{703C3031-604C-AB48-892B-A5EC4EAFF019}" type="pres">
      <dgm:prSet presAssocID="{DEFFEDD9-0A55-4DE3-B549-B3865E133243}" presName="L1TextContainer" presStyleLbl="revTx" presStyleIdx="9" presStyleCnt="14">
        <dgm:presLayoutVars>
          <dgm:chMax val="1"/>
          <dgm:chPref val="1"/>
          <dgm:bulletEnabled val="1"/>
        </dgm:presLayoutVars>
      </dgm:prSet>
      <dgm:spPr/>
    </dgm:pt>
    <dgm:pt modelId="{6EB41824-4814-4B4D-8B50-C2D159EC5F4C}" type="pres">
      <dgm:prSet presAssocID="{DEFFEDD9-0A55-4DE3-B549-B3865E133243}" presName="ConnectLine" presStyleLbl="sibTrans1D1" presStyleIdx="4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25273D30-983B-364E-95D3-BD0A1FAC68A2}" type="pres">
      <dgm:prSet presAssocID="{DEFFEDD9-0A55-4DE3-B549-B3865E133243}" presName="EmptyPlaceHolder" presStyleCnt="0"/>
      <dgm:spPr/>
    </dgm:pt>
    <dgm:pt modelId="{516B70FE-5A4C-474D-B6E5-A3F1A43DA832}" type="pres">
      <dgm:prSet presAssocID="{B5DC2795-7BDD-4CFA-A05F-A0EAC9B4C7F4}" presName="spaceBetweenRectangles" presStyleCnt="0"/>
      <dgm:spPr/>
    </dgm:pt>
    <dgm:pt modelId="{DC8F5840-D7D0-0541-AF1B-6AC7C09384D7}" type="pres">
      <dgm:prSet presAssocID="{1E41B303-D595-47A6-81E2-31DE9CF20AAA}" presName="composite" presStyleCnt="0"/>
      <dgm:spPr/>
    </dgm:pt>
    <dgm:pt modelId="{E03A65EF-2E54-194E-A176-58171EFB7E79}" type="pres">
      <dgm:prSet presAssocID="{1E41B303-D595-47A6-81E2-31DE9CF20AAA}" presName="ConnectorPoint" presStyleLbl="lnNode1" presStyleIdx="5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DAA55405-83DD-9646-AF03-E13AC20F9670}" type="pres">
      <dgm:prSet presAssocID="{1E41B303-D595-47A6-81E2-31DE9CF20AAA}" presName="DropPinPlaceHolder" presStyleCnt="0"/>
      <dgm:spPr/>
    </dgm:pt>
    <dgm:pt modelId="{A033BC07-C5CB-B14D-80B9-B6A59AFAFC9E}" type="pres">
      <dgm:prSet presAssocID="{1E41B303-D595-47A6-81E2-31DE9CF20AAA}" presName="DropPin" presStyleLbl="alignNode1" presStyleIdx="5" presStyleCnt="7"/>
      <dgm:spPr/>
    </dgm:pt>
    <dgm:pt modelId="{5C2FC513-65F5-DC43-9278-4EEB91BE3BBC}" type="pres">
      <dgm:prSet presAssocID="{1E41B303-D595-47A6-81E2-31DE9CF20AAA}" presName="Ellipse" presStyleLbl="fgAcc1" presStyleIdx="6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E8EB6F0D-3D2E-2546-B2E2-8F3F923C475A}" type="pres">
      <dgm:prSet presAssocID="{1E41B303-D595-47A6-81E2-31DE9CF20AAA}" presName="L2TextContainer" presStyleLbl="revTx" presStyleIdx="10" presStyleCnt="14">
        <dgm:presLayoutVars>
          <dgm:bulletEnabled val="1"/>
        </dgm:presLayoutVars>
      </dgm:prSet>
      <dgm:spPr/>
    </dgm:pt>
    <dgm:pt modelId="{81DA852C-84DF-8849-B589-5D096025937F}" type="pres">
      <dgm:prSet presAssocID="{1E41B303-D595-47A6-81E2-31DE9CF20AAA}" presName="L1TextContainer" presStyleLbl="revTx" presStyleIdx="11" presStyleCnt="14">
        <dgm:presLayoutVars>
          <dgm:chMax val="1"/>
          <dgm:chPref val="1"/>
          <dgm:bulletEnabled val="1"/>
        </dgm:presLayoutVars>
      </dgm:prSet>
      <dgm:spPr/>
    </dgm:pt>
    <dgm:pt modelId="{C6545A36-C176-3043-A40B-68897EFBD775}" type="pres">
      <dgm:prSet presAssocID="{1E41B303-D595-47A6-81E2-31DE9CF20AAA}" presName="ConnectLine" presStyleLbl="sibTrans1D1" presStyleIdx="5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00FFBF7D-7B5A-B047-BE1D-DA7C5E778E81}" type="pres">
      <dgm:prSet presAssocID="{1E41B303-D595-47A6-81E2-31DE9CF20AAA}" presName="EmptyPlaceHolder" presStyleCnt="0"/>
      <dgm:spPr/>
    </dgm:pt>
    <dgm:pt modelId="{7AD13235-BCC4-D643-A02F-41B7756FF681}" type="pres">
      <dgm:prSet presAssocID="{342DE0EC-5C3D-4163-9D60-A5DBA9676EE4}" presName="spaceBetweenRectangles" presStyleCnt="0"/>
      <dgm:spPr/>
    </dgm:pt>
    <dgm:pt modelId="{EB2021A5-E3CE-C249-A4C3-E3A266DA78A1}" type="pres">
      <dgm:prSet presAssocID="{EC1ED671-5543-5D47-A685-6C28114AAC56}" presName="composite" presStyleCnt="0"/>
      <dgm:spPr/>
    </dgm:pt>
    <dgm:pt modelId="{5AD3D676-1270-4747-985D-66CC2DFCB247}" type="pres">
      <dgm:prSet presAssocID="{EC1ED671-5543-5D47-A685-6C28114AAC56}" presName="ConnectorPoint" presStyleLbl="lnNode1" presStyleIdx="6" presStyleCnt="7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78B6A559-E650-2045-A079-7282901F0870}" type="pres">
      <dgm:prSet presAssocID="{EC1ED671-5543-5D47-A685-6C28114AAC56}" presName="DropPinPlaceHolder" presStyleCnt="0"/>
      <dgm:spPr/>
    </dgm:pt>
    <dgm:pt modelId="{ED117472-8FF4-CF4B-BE92-C11A6A982C54}" type="pres">
      <dgm:prSet presAssocID="{EC1ED671-5543-5D47-A685-6C28114AAC56}" presName="DropPin" presStyleLbl="alignNode1" presStyleIdx="6" presStyleCnt="7"/>
      <dgm:spPr/>
    </dgm:pt>
    <dgm:pt modelId="{91311650-507E-D045-9EC7-03DB31FD87C6}" type="pres">
      <dgm:prSet presAssocID="{EC1ED671-5543-5D47-A685-6C28114AAC56}" presName="Ellipse" presStyleLbl="fgAcc1" presStyleIdx="7" presStyleCnt="8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7A13EEDA-FE16-1B4E-A1CA-DA82810A2E80}" type="pres">
      <dgm:prSet presAssocID="{EC1ED671-5543-5D47-A685-6C28114AAC56}" presName="L2TextContainer" presStyleLbl="revTx" presStyleIdx="12" presStyleCnt="14">
        <dgm:presLayoutVars>
          <dgm:bulletEnabled val="1"/>
        </dgm:presLayoutVars>
      </dgm:prSet>
      <dgm:spPr/>
    </dgm:pt>
    <dgm:pt modelId="{D16B0CF0-B88D-A148-98EB-43DFA44D424E}" type="pres">
      <dgm:prSet presAssocID="{EC1ED671-5543-5D47-A685-6C28114AAC56}" presName="L1TextContainer" presStyleLbl="revTx" presStyleIdx="13" presStyleCnt="14">
        <dgm:presLayoutVars>
          <dgm:chMax val="1"/>
          <dgm:chPref val="1"/>
          <dgm:bulletEnabled val="1"/>
        </dgm:presLayoutVars>
      </dgm:prSet>
      <dgm:spPr/>
    </dgm:pt>
    <dgm:pt modelId="{2E84B081-70E6-DD4E-B192-258267E08E68}" type="pres">
      <dgm:prSet presAssocID="{EC1ED671-5543-5D47-A685-6C28114AAC56}" presName="ConnectLine" presStyleLbl="sibTrans1D1" presStyleIdx="6" presStyleCnt="7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17927294-E894-714A-8095-2CEA5341CF7A}" type="pres">
      <dgm:prSet presAssocID="{EC1ED671-5543-5D47-A685-6C28114AAC56}" presName="EmptyPlaceHolder" presStyleCnt="0"/>
      <dgm:spPr/>
    </dgm:pt>
  </dgm:ptLst>
  <dgm:cxnLst>
    <dgm:cxn modelId="{357E1C00-24E1-7D4F-A84A-8CB5540D59F4}" type="presOf" srcId="{221AF317-E3A1-46AD-9334-BA61435A1EB6}" destId="{B2818EBF-F50E-8046-9F4F-2F8F514B34DC}" srcOrd="0" destOrd="0" presId="urn:microsoft.com/office/officeart/2017/3/layout/DropPinTimeline"/>
    <dgm:cxn modelId="{541A4302-186B-4CD0-804B-BA2EB0048A71}" srcId="{A63E892B-08CB-4CD2-BA45-FB1BA281408D}" destId="{1E41B303-D595-47A6-81E2-31DE9CF20AAA}" srcOrd="5" destOrd="0" parTransId="{1AB3E85C-93CA-407D-B314-99CB98721E1B}" sibTransId="{342DE0EC-5C3D-4163-9D60-A5DBA9676EE4}"/>
    <dgm:cxn modelId="{0F66D60A-4B92-1B41-BF73-89F2D41E52EE}" type="presOf" srcId="{B5F8081D-6669-C34A-A5BF-59CA6D5AE917}" destId="{F01820C5-18C3-1A4B-8713-F185B456EE6D}" srcOrd="0" destOrd="0" presId="urn:microsoft.com/office/officeart/2017/3/layout/DropPinTimeline"/>
    <dgm:cxn modelId="{7FC04411-E09E-4949-B3A8-E03EBC68895E}" srcId="{A63E892B-08CB-4CD2-BA45-FB1BA281408D}" destId="{A8128DC3-70D5-4763-B308-4D8FA70088B4}" srcOrd="2" destOrd="0" parTransId="{929F7715-E7A1-4BBD-846E-E5E08CE51FF0}" sibTransId="{1C498E28-510B-4583-9E4C-CEBF3AE3831A}"/>
    <dgm:cxn modelId="{2838B214-0AF2-4CBA-AD1D-FA7014F6B4BB}" srcId="{A63E892B-08CB-4CD2-BA45-FB1BA281408D}" destId="{2B10BA8C-13BB-4830-811B-3BB1BA03B676}" srcOrd="0" destOrd="0" parTransId="{D998FC87-FD07-46E0-90E7-ECAD2CA97F66}" sibTransId="{2D3BE3E7-4A4F-45C9-B384-F18FFBDB03E3}"/>
    <dgm:cxn modelId="{900D6118-952F-40AC-A3F9-BD1986D52A85}" srcId="{CFEEE984-943D-4EC1-94AC-6054852B621F}" destId="{B30BC38B-D5CA-4E9E-943D-2E40FB96A9B3}" srcOrd="0" destOrd="0" parTransId="{1F8E59CE-B803-4259-9D8F-C951F5321574}" sibTransId="{6CA90BF9-1B0E-44CB-8EFD-7D9398C55BA4}"/>
    <dgm:cxn modelId="{1862A91D-93DB-084B-97D4-A354C90187DD}" type="presOf" srcId="{1E41B303-D595-47A6-81E2-31DE9CF20AAA}" destId="{81DA852C-84DF-8849-B589-5D096025937F}" srcOrd="0" destOrd="0" presId="urn:microsoft.com/office/officeart/2017/3/layout/DropPinTimeline"/>
    <dgm:cxn modelId="{94DE8522-6A61-9144-B2F5-63E3EDC14986}" type="presOf" srcId="{A63E892B-08CB-4CD2-BA45-FB1BA281408D}" destId="{E6E16AFD-3C79-C84D-AB3D-BCEA1DC74157}" srcOrd="0" destOrd="0" presId="urn:microsoft.com/office/officeart/2017/3/layout/DropPinTimeline"/>
    <dgm:cxn modelId="{E98D6F24-3EEF-134C-97E7-41BEC6BCD09F}" type="presOf" srcId="{EC1ED671-5543-5D47-A685-6C28114AAC56}" destId="{D16B0CF0-B88D-A148-98EB-43DFA44D424E}" srcOrd="0" destOrd="0" presId="urn:microsoft.com/office/officeart/2017/3/layout/DropPinTimeline"/>
    <dgm:cxn modelId="{38480630-A62A-5040-AB6D-B3561659F9BB}" type="presOf" srcId="{CFEEE984-943D-4EC1-94AC-6054852B621F}" destId="{22AEDC8B-018A-F146-B7DA-9B33368D64F5}" srcOrd="0" destOrd="0" presId="urn:microsoft.com/office/officeart/2017/3/layout/DropPinTimeline"/>
    <dgm:cxn modelId="{483B2732-3FEE-4C4E-BE44-E1F9B9FCE644}" srcId="{2B10BA8C-13BB-4830-811B-3BB1BA03B676}" destId="{221AF317-E3A1-46AD-9334-BA61435A1EB6}" srcOrd="0" destOrd="0" parTransId="{CA7F699E-24EE-4E22-958A-83FF902714D7}" sibTransId="{8E85A51A-F423-4D8F-B69B-F916A78B39CA}"/>
    <dgm:cxn modelId="{0A3B4F32-2909-9A47-8F47-5C09C9E814B2}" type="presOf" srcId="{A55C5D20-E232-F045-BDE6-0E66A68C1B35}" destId="{26ADE0A6-147C-8644-AB21-51449BC0788F}" srcOrd="0" destOrd="0" presId="urn:microsoft.com/office/officeart/2017/3/layout/DropPinTimeline"/>
    <dgm:cxn modelId="{ADAE6836-B176-0047-B486-203E61134D32}" srcId="{A63E892B-08CB-4CD2-BA45-FB1BA281408D}" destId="{A55C5D20-E232-F045-BDE6-0E66A68C1B35}" srcOrd="3" destOrd="0" parTransId="{C7C87407-F7CC-A146-BC06-A618DB49EE61}" sibTransId="{B79F801F-CCDF-0441-B3B3-2BC8F5BDF0E2}"/>
    <dgm:cxn modelId="{08617038-6CF2-2341-B3D9-B1655B77BB9C}" srcId="{A55C5D20-E232-F045-BDE6-0E66A68C1B35}" destId="{DA9E83D2-F3AA-944A-97E0-45791B8024DD}" srcOrd="1" destOrd="0" parTransId="{1FB564FE-9FC7-484A-B094-FC3E52A1D782}" sibTransId="{DEBD91DF-8D4A-AF4A-978C-E525950353A5}"/>
    <dgm:cxn modelId="{97DF3D42-4BBA-4755-A1A1-3FC27CBE7A51}" srcId="{A8128DC3-70D5-4763-B308-4D8FA70088B4}" destId="{EE306DEA-EC7D-4B64-891B-623FD922A367}" srcOrd="0" destOrd="0" parTransId="{4428EB4E-B963-452D-A9E8-F1A0D0F0500C}" sibTransId="{8E53CA5F-BA51-4D6D-A1A5-5B2A7845B4C1}"/>
    <dgm:cxn modelId="{D8103244-857F-BD4F-8ACD-48D7A06883AA}" srcId="{CFEEE984-943D-4EC1-94AC-6054852B621F}" destId="{08B240B9-FF9F-F44F-941F-6531EA1057A4}" srcOrd="1" destOrd="0" parTransId="{99C39983-87E5-D44D-A509-300783B2DFB8}" sibTransId="{49C1B7E2-3D55-9944-8B1A-6D33CBF5E049}"/>
    <dgm:cxn modelId="{0AA9224D-77F2-844F-A049-35415CFF6442}" type="presOf" srcId="{33E8D2A8-F502-6042-BF01-0DEFEF77E22A}" destId="{7A13EEDA-FE16-1B4E-A1CA-DA82810A2E80}" srcOrd="0" destOrd="0" presId="urn:microsoft.com/office/officeart/2017/3/layout/DropPinTimeline"/>
    <dgm:cxn modelId="{ADD1885A-BBF7-0944-8027-8628D6A5AB1B}" srcId="{EC1ED671-5543-5D47-A685-6C28114AAC56}" destId="{33E8D2A8-F502-6042-BF01-0DEFEF77E22A}" srcOrd="0" destOrd="0" parTransId="{AD3BFEA7-9217-804B-9A00-4A6550599B10}" sibTransId="{9C250CF4-866D-0C41-A7BB-5A99A7D33481}"/>
    <dgm:cxn modelId="{5817D977-91D5-43CE-8660-573379619F0A}" srcId="{A63E892B-08CB-4CD2-BA45-FB1BA281408D}" destId="{DEFFEDD9-0A55-4DE3-B549-B3865E133243}" srcOrd="4" destOrd="0" parTransId="{4E2F8DB4-9C8B-40C4-B0A4-52EF70CDAF28}" sibTransId="{B5DC2795-7BDD-4CFA-A05F-A0EAC9B4C7F4}"/>
    <dgm:cxn modelId="{5078667A-767F-444E-AA5A-50855B51095E}" type="presOf" srcId="{08B240B9-FF9F-F44F-941F-6531EA1057A4}" destId="{C592D655-C649-5A47-B2DC-E8BFDF0D1B12}" srcOrd="0" destOrd="1" presId="urn:microsoft.com/office/officeart/2017/3/layout/DropPinTimeline"/>
    <dgm:cxn modelId="{6CC5BD90-A235-6F47-B72E-8AD99ADF0653}" type="presOf" srcId="{DEFFEDD9-0A55-4DE3-B549-B3865E133243}" destId="{703C3031-604C-AB48-892B-A5EC4EAFF019}" srcOrd="0" destOrd="0" presId="urn:microsoft.com/office/officeart/2017/3/layout/DropPinTimeline"/>
    <dgm:cxn modelId="{5ED16892-841D-DE4A-9221-114766E48F5E}" type="presOf" srcId="{DA9E83D2-F3AA-944A-97E0-45791B8024DD}" destId="{F01820C5-18C3-1A4B-8713-F185B456EE6D}" srcOrd="0" destOrd="1" presId="urn:microsoft.com/office/officeart/2017/3/layout/DropPinTimeline"/>
    <dgm:cxn modelId="{2A287BAA-D3D3-E44D-B4B9-E374AA9E579D}" type="presOf" srcId="{E87BCFDF-996E-4C10-BFD4-4A9326699682}" destId="{79CF3713-BFCA-5340-B2C6-28E54DB31F86}" srcOrd="0" destOrd="0" presId="urn:microsoft.com/office/officeart/2017/3/layout/DropPinTimeline"/>
    <dgm:cxn modelId="{6D9C18AB-954A-F64E-9362-E05EBE6F6F7B}" type="presOf" srcId="{A8128DC3-70D5-4763-B308-4D8FA70088B4}" destId="{BF75A0AF-2980-9D44-AA43-45C105666B75}" srcOrd="0" destOrd="0" presId="urn:microsoft.com/office/officeart/2017/3/layout/DropPinTimeline"/>
    <dgm:cxn modelId="{48A61EB6-72CE-E64E-9752-EF1B8D3AB2E0}" srcId="{1E41B303-D595-47A6-81E2-31DE9CF20AAA}" destId="{8DE11C45-0B46-1743-BFDB-203B4DDAB717}" srcOrd="0" destOrd="0" parTransId="{30013AB7-2BE4-C946-B55F-24EFFF37C274}" sibTransId="{6C7B0F13-D38C-E446-BDAA-8E0452E1C701}"/>
    <dgm:cxn modelId="{A42442B7-908D-4845-BDB4-5E4EB5748897}" type="presOf" srcId="{B30BC38B-D5CA-4E9E-943D-2E40FB96A9B3}" destId="{C592D655-C649-5A47-B2DC-E8BFDF0D1B12}" srcOrd="0" destOrd="0" presId="urn:microsoft.com/office/officeart/2017/3/layout/DropPinTimeline"/>
    <dgm:cxn modelId="{00E0AEB8-CC0A-8049-8680-B677F5E7DE9E}" srcId="{A63E892B-08CB-4CD2-BA45-FB1BA281408D}" destId="{EC1ED671-5543-5D47-A685-6C28114AAC56}" srcOrd="6" destOrd="0" parTransId="{04D082DD-D167-B543-9244-739CF4BE51BF}" sibTransId="{71896467-CDAB-2F40-BCE9-F2C86C20028F}"/>
    <dgm:cxn modelId="{67880ABB-BFA5-5248-84EE-A8B81BCDE2E4}" type="presOf" srcId="{EE306DEA-EC7D-4B64-891B-623FD922A367}" destId="{CDCABB08-DC11-7F4B-B8FA-862DA57F7381}" srcOrd="0" destOrd="0" presId="urn:microsoft.com/office/officeart/2017/3/layout/DropPinTimeline"/>
    <dgm:cxn modelId="{857868BC-C55E-8042-905C-2F4CD18B38E2}" type="presOf" srcId="{8DE11C45-0B46-1743-BFDB-203B4DDAB717}" destId="{E8EB6F0D-3D2E-2546-B2E2-8F3F923C475A}" srcOrd="0" destOrd="0" presId="urn:microsoft.com/office/officeart/2017/3/layout/DropPinTimeline"/>
    <dgm:cxn modelId="{0BD981E9-31B2-44F5-8E25-017E6F2635CB}" srcId="{DEFFEDD9-0A55-4DE3-B549-B3865E133243}" destId="{E87BCFDF-996E-4C10-BFD4-4A9326699682}" srcOrd="0" destOrd="0" parTransId="{54A6ED31-4E0A-4647-B667-1F6D2ECE1301}" sibTransId="{F9CDA852-5539-46A6-A1E8-894004BB06D8}"/>
    <dgm:cxn modelId="{930CE1EB-80A1-4945-9EA7-FA19D4BC3D1C}" type="presOf" srcId="{2B10BA8C-13BB-4830-811B-3BB1BA03B676}" destId="{143F3094-C91C-7C47-B54E-F36C5EEF40DB}" srcOrd="0" destOrd="0" presId="urn:microsoft.com/office/officeart/2017/3/layout/DropPinTimeline"/>
    <dgm:cxn modelId="{09548FEC-91AD-124E-B510-0130D123298C}" srcId="{A55C5D20-E232-F045-BDE6-0E66A68C1B35}" destId="{B5F8081D-6669-C34A-A5BF-59CA6D5AE917}" srcOrd="0" destOrd="0" parTransId="{2C2D52A7-9E19-994A-98C6-7A2B386F7131}" sibTransId="{B66811A6-9F95-BB44-90E3-D051B0317D50}"/>
    <dgm:cxn modelId="{03A13DFF-D4D9-41FC-8BB6-6CEDB752B643}" srcId="{A63E892B-08CB-4CD2-BA45-FB1BA281408D}" destId="{CFEEE984-943D-4EC1-94AC-6054852B621F}" srcOrd="1" destOrd="0" parTransId="{429227F0-570B-4388-A5F6-E51B7CA8F8DF}" sibTransId="{7869144C-B467-43FB-949A-BD722923484D}"/>
    <dgm:cxn modelId="{0DF9EE2B-1F68-1842-A722-0D4F403ABFCF}" type="presParOf" srcId="{E6E16AFD-3C79-C84D-AB3D-BCEA1DC74157}" destId="{B0FCBDFE-BE4D-6040-9283-927039E2AE78}" srcOrd="0" destOrd="0" presId="urn:microsoft.com/office/officeart/2017/3/layout/DropPinTimeline"/>
    <dgm:cxn modelId="{260555C4-2119-C24D-8523-0CB6AF5378E4}" type="presParOf" srcId="{E6E16AFD-3C79-C84D-AB3D-BCEA1DC74157}" destId="{42C18EBB-F64E-5D4C-B0D4-417337974187}" srcOrd="1" destOrd="0" presId="urn:microsoft.com/office/officeart/2017/3/layout/DropPinTimeline"/>
    <dgm:cxn modelId="{1D08F60C-FD89-4447-8DE4-42411EE30F75}" type="presParOf" srcId="{42C18EBB-F64E-5D4C-B0D4-417337974187}" destId="{50327CC4-8A58-7F47-A2EC-9AF641924E94}" srcOrd="0" destOrd="0" presId="urn:microsoft.com/office/officeart/2017/3/layout/DropPinTimeline"/>
    <dgm:cxn modelId="{47C5AE15-F3D1-0E45-AE15-7A42C74A93F5}" type="presParOf" srcId="{50327CC4-8A58-7F47-A2EC-9AF641924E94}" destId="{D928DC0A-83F9-0341-9389-42E83CA3325C}" srcOrd="0" destOrd="0" presId="urn:microsoft.com/office/officeart/2017/3/layout/DropPinTimeline"/>
    <dgm:cxn modelId="{7D2331BB-36DD-984D-8A97-8927E924C4EB}" type="presParOf" srcId="{50327CC4-8A58-7F47-A2EC-9AF641924E94}" destId="{78B9484A-430A-A74A-8A19-89FF82B97B96}" srcOrd="1" destOrd="0" presId="urn:microsoft.com/office/officeart/2017/3/layout/DropPinTimeline"/>
    <dgm:cxn modelId="{EEE4ACD8-D990-D342-8DA5-99FC14E00CD4}" type="presParOf" srcId="{78B9484A-430A-A74A-8A19-89FF82B97B96}" destId="{A9B69B5D-17FC-BA41-9085-1BAE9F46F66F}" srcOrd="0" destOrd="0" presId="urn:microsoft.com/office/officeart/2017/3/layout/DropPinTimeline"/>
    <dgm:cxn modelId="{474B514B-AC67-2142-B1DD-C3A32E324DB6}" type="presParOf" srcId="{78B9484A-430A-A74A-8A19-89FF82B97B96}" destId="{80D5C5A6-2F92-F141-A972-DE47E5468916}" srcOrd="1" destOrd="0" presId="urn:microsoft.com/office/officeart/2017/3/layout/DropPinTimeline"/>
    <dgm:cxn modelId="{2E088B26-7323-3541-A5A4-61BF975EC987}" type="presParOf" srcId="{50327CC4-8A58-7F47-A2EC-9AF641924E94}" destId="{B2818EBF-F50E-8046-9F4F-2F8F514B34DC}" srcOrd="2" destOrd="0" presId="urn:microsoft.com/office/officeart/2017/3/layout/DropPinTimeline"/>
    <dgm:cxn modelId="{1D33E5D0-1FA8-BE44-8CC0-532E94CA574D}" type="presParOf" srcId="{50327CC4-8A58-7F47-A2EC-9AF641924E94}" destId="{143F3094-C91C-7C47-B54E-F36C5EEF40DB}" srcOrd="3" destOrd="0" presId="urn:microsoft.com/office/officeart/2017/3/layout/DropPinTimeline"/>
    <dgm:cxn modelId="{EDECAFB3-1AEF-E341-8CAB-E46A33A936B0}" type="presParOf" srcId="{50327CC4-8A58-7F47-A2EC-9AF641924E94}" destId="{F2DDD6EB-C380-C24C-88C6-98A3DA707DC4}" srcOrd="4" destOrd="0" presId="urn:microsoft.com/office/officeart/2017/3/layout/DropPinTimeline"/>
    <dgm:cxn modelId="{327337E9-403B-8848-A651-C68E5C53FEA4}" type="presParOf" srcId="{50327CC4-8A58-7F47-A2EC-9AF641924E94}" destId="{C4C3C4CA-C3E1-234A-962B-DD5386A4670A}" srcOrd="5" destOrd="0" presId="urn:microsoft.com/office/officeart/2017/3/layout/DropPinTimeline"/>
    <dgm:cxn modelId="{847175C7-11A9-1643-A0A8-F82BB6A84FFD}" type="presParOf" srcId="{42C18EBB-F64E-5D4C-B0D4-417337974187}" destId="{3ED911E3-719B-7642-8C30-83B0197C84C6}" srcOrd="1" destOrd="0" presId="urn:microsoft.com/office/officeart/2017/3/layout/DropPinTimeline"/>
    <dgm:cxn modelId="{1FD02C6D-8BB0-DA4B-8422-018026DB8111}" type="presParOf" srcId="{42C18EBB-F64E-5D4C-B0D4-417337974187}" destId="{90456C8E-6132-FC49-9F0E-9662ACA53C85}" srcOrd="2" destOrd="0" presId="urn:microsoft.com/office/officeart/2017/3/layout/DropPinTimeline"/>
    <dgm:cxn modelId="{EB6AE6D5-AE84-2E49-A429-CD87E94AA5C9}" type="presParOf" srcId="{90456C8E-6132-FC49-9F0E-9662ACA53C85}" destId="{FEBF09AF-219F-6B46-98EC-176B04A66392}" srcOrd="0" destOrd="0" presId="urn:microsoft.com/office/officeart/2017/3/layout/DropPinTimeline"/>
    <dgm:cxn modelId="{75927764-31EA-F640-ACFC-304C177FA15D}" type="presParOf" srcId="{90456C8E-6132-FC49-9F0E-9662ACA53C85}" destId="{5FB6D236-77D0-544F-B26B-18A1CB55DBEB}" srcOrd="1" destOrd="0" presId="urn:microsoft.com/office/officeart/2017/3/layout/DropPinTimeline"/>
    <dgm:cxn modelId="{8ECD840D-A017-DE41-A07B-E5A636729EA5}" type="presParOf" srcId="{5FB6D236-77D0-544F-B26B-18A1CB55DBEB}" destId="{3F3696DD-FC96-9E47-9850-6561218E73BB}" srcOrd="0" destOrd="0" presId="urn:microsoft.com/office/officeart/2017/3/layout/DropPinTimeline"/>
    <dgm:cxn modelId="{35DB217B-61E4-5B4E-B11A-8A5F8553A8E5}" type="presParOf" srcId="{5FB6D236-77D0-544F-B26B-18A1CB55DBEB}" destId="{ACFC2DB1-4364-8447-AD33-28D1364F1110}" srcOrd="1" destOrd="0" presId="urn:microsoft.com/office/officeart/2017/3/layout/DropPinTimeline"/>
    <dgm:cxn modelId="{B260678F-CDF8-984B-A5E2-A6BEE4EB9488}" type="presParOf" srcId="{90456C8E-6132-FC49-9F0E-9662ACA53C85}" destId="{C592D655-C649-5A47-B2DC-E8BFDF0D1B12}" srcOrd="2" destOrd="0" presId="urn:microsoft.com/office/officeart/2017/3/layout/DropPinTimeline"/>
    <dgm:cxn modelId="{642D6587-9DDE-1D4C-8B10-9EC236A7D2DA}" type="presParOf" srcId="{90456C8E-6132-FC49-9F0E-9662ACA53C85}" destId="{22AEDC8B-018A-F146-B7DA-9B33368D64F5}" srcOrd="3" destOrd="0" presId="urn:microsoft.com/office/officeart/2017/3/layout/DropPinTimeline"/>
    <dgm:cxn modelId="{6E326F95-C44F-1F4F-AE13-02E36472259B}" type="presParOf" srcId="{90456C8E-6132-FC49-9F0E-9662ACA53C85}" destId="{BB0DB16E-3942-4849-A045-9D9A23DE8613}" srcOrd="4" destOrd="0" presId="urn:microsoft.com/office/officeart/2017/3/layout/DropPinTimeline"/>
    <dgm:cxn modelId="{94032D6C-6FA5-2043-AF7E-D69F14AC7554}" type="presParOf" srcId="{90456C8E-6132-FC49-9F0E-9662ACA53C85}" destId="{9B66459A-BB60-324A-86A9-82B034511C65}" srcOrd="5" destOrd="0" presId="urn:microsoft.com/office/officeart/2017/3/layout/DropPinTimeline"/>
    <dgm:cxn modelId="{3C21164B-C98C-2C44-83FE-363201CDAFBD}" type="presParOf" srcId="{42C18EBB-F64E-5D4C-B0D4-417337974187}" destId="{8C29E7C8-1AAD-2349-A168-2B621A6A705A}" srcOrd="3" destOrd="0" presId="urn:microsoft.com/office/officeart/2017/3/layout/DropPinTimeline"/>
    <dgm:cxn modelId="{78CEC24E-CCFF-F342-B539-CBB1FE542985}" type="presParOf" srcId="{42C18EBB-F64E-5D4C-B0D4-417337974187}" destId="{FA631820-F41F-DC4E-9A85-40F9C80329C9}" srcOrd="4" destOrd="0" presId="urn:microsoft.com/office/officeart/2017/3/layout/DropPinTimeline"/>
    <dgm:cxn modelId="{B8B27346-FFFF-6342-B4DC-41C07477E92C}" type="presParOf" srcId="{FA631820-F41F-DC4E-9A85-40F9C80329C9}" destId="{919E04CE-B41D-F745-9DCE-C8D7A1366923}" srcOrd="0" destOrd="0" presId="urn:microsoft.com/office/officeart/2017/3/layout/DropPinTimeline"/>
    <dgm:cxn modelId="{2C8CA4D1-D733-0A49-B523-C679D8DC7DF5}" type="presParOf" srcId="{FA631820-F41F-DC4E-9A85-40F9C80329C9}" destId="{42E67DB6-9917-C643-9EA4-CEB2446B6899}" srcOrd="1" destOrd="0" presId="urn:microsoft.com/office/officeart/2017/3/layout/DropPinTimeline"/>
    <dgm:cxn modelId="{2E812C95-926F-B448-A23F-556CBF357C6F}" type="presParOf" srcId="{42E67DB6-9917-C643-9EA4-CEB2446B6899}" destId="{1AD96D42-BD14-D440-9B9D-5A709199D26B}" srcOrd="0" destOrd="0" presId="urn:microsoft.com/office/officeart/2017/3/layout/DropPinTimeline"/>
    <dgm:cxn modelId="{226FC33E-309D-EF4B-B627-5B3F9BDD0D2E}" type="presParOf" srcId="{42E67DB6-9917-C643-9EA4-CEB2446B6899}" destId="{04150AD8-0208-D94E-99E2-968C71791E63}" srcOrd="1" destOrd="0" presId="urn:microsoft.com/office/officeart/2017/3/layout/DropPinTimeline"/>
    <dgm:cxn modelId="{6A02C794-F8FC-1F41-B8C8-98AB41197976}" type="presParOf" srcId="{FA631820-F41F-DC4E-9A85-40F9C80329C9}" destId="{CDCABB08-DC11-7F4B-B8FA-862DA57F7381}" srcOrd="2" destOrd="0" presId="urn:microsoft.com/office/officeart/2017/3/layout/DropPinTimeline"/>
    <dgm:cxn modelId="{E3ED91E4-6160-1D47-9BEB-427BB6D2388E}" type="presParOf" srcId="{FA631820-F41F-DC4E-9A85-40F9C80329C9}" destId="{BF75A0AF-2980-9D44-AA43-45C105666B75}" srcOrd="3" destOrd="0" presId="urn:microsoft.com/office/officeart/2017/3/layout/DropPinTimeline"/>
    <dgm:cxn modelId="{01F13922-8B9E-7B4E-9961-466E7A9DB9FC}" type="presParOf" srcId="{FA631820-F41F-DC4E-9A85-40F9C80329C9}" destId="{FDDD60D1-4D0B-EC4F-AD20-99F54F0FB664}" srcOrd="4" destOrd="0" presId="urn:microsoft.com/office/officeart/2017/3/layout/DropPinTimeline"/>
    <dgm:cxn modelId="{8265ABB0-4AEC-F945-910D-E787F7FBCA12}" type="presParOf" srcId="{FA631820-F41F-DC4E-9A85-40F9C80329C9}" destId="{08A3F9D3-64E5-9440-8982-8425E171A5F4}" srcOrd="5" destOrd="0" presId="urn:microsoft.com/office/officeart/2017/3/layout/DropPinTimeline"/>
    <dgm:cxn modelId="{2B223EF6-B541-674A-BDC2-BF86B5BEFB8C}" type="presParOf" srcId="{42C18EBB-F64E-5D4C-B0D4-417337974187}" destId="{556C5BF8-DF29-DF4D-9089-12FAC80459B3}" srcOrd="5" destOrd="0" presId="urn:microsoft.com/office/officeart/2017/3/layout/DropPinTimeline"/>
    <dgm:cxn modelId="{DA437402-3D89-2744-8D83-0C96F909DC42}" type="presParOf" srcId="{42C18EBB-F64E-5D4C-B0D4-417337974187}" destId="{B30BF3FA-8EDC-BB4A-BFAE-6853EC15A961}" srcOrd="6" destOrd="0" presId="urn:microsoft.com/office/officeart/2017/3/layout/DropPinTimeline"/>
    <dgm:cxn modelId="{A47DB578-9896-C949-A963-7BA6A0CBC7BD}" type="presParOf" srcId="{B30BF3FA-8EDC-BB4A-BFAE-6853EC15A961}" destId="{C94B07EF-E045-7148-9A0B-1496FF4EAFA4}" srcOrd="0" destOrd="0" presId="urn:microsoft.com/office/officeart/2017/3/layout/DropPinTimeline"/>
    <dgm:cxn modelId="{4883734A-925C-2E49-B667-27E245EF401F}" type="presParOf" srcId="{B30BF3FA-8EDC-BB4A-BFAE-6853EC15A961}" destId="{7EEA24C0-3E90-8D4A-9D0B-AE57EF5F2EA6}" srcOrd="1" destOrd="0" presId="urn:microsoft.com/office/officeart/2017/3/layout/DropPinTimeline"/>
    <dgm:cxn modelId="{DF97E954-076A-9048-9760-7A3FDFB35595}" type="presParOf" srcId="{7EEA24C0-3E90-8D4A-9D0B-AE57EF5F2EA6}" destId="{073EF8AE-6A53-3748-8876-5BC3CB68FB40}" srcOrd="0" destOrd="0" presId="urn:microsoft.com/office/officeart/2017/3/layout/DropPinTimeline"/>
    <dgm:cxn modelId="{8AD38A0A-150C-2749-AABE-A35606E6C52C}" type="presParOf" srcId="{7EEA24C0-3E90-8D4A-9D0B-AE57EF5F2EA6}" destId="{9D91513A-8142-C24E-B398-08146B10A0BA}" srcOrd="1" destOrd="0" presId="urn:microsoft.com/office/officeart/2017/3/layout/DropPinTimeline"/>
    <dgm:cxn modelId="{302EA8EC-667F-EF4C-BFF5-FF253C3D4348}" type="presParOf" srcId="{B30BF3FA-8EDC-BB4A-BFAE-6853EC15A961}" destId="{F01820C5-18C3-1A4B-8713-F185B456EE6D}" srcOrd="2" destOrd="0" presId="urn:microsoft.com/office/officeart/2017/3/layout/DropPinTimeline"/>
    <dgm:cxn modelId="{C0515B96-FC4D-E84E-BB51-ABD4E9934CAD}" type="presParOf" srcId="{B30BF3FA-8EDC-BB4A-BFAE-6853EC15A961}" destId="{26ADE0A6-147C-8644-AB21-51449BC0788F}" srcOrd="3" destOrd="0" presId="urn:microsoft.com/office/officeart/2017/3/layout/DropPinTimeline"/>
    <dgm:cxn modelId="{36FD051B-8F62-6840-9BF6-5C1A92A0076B}" type="presParOf" srcId="{B30BF3FA-8EDC-BB4A-BFAE-6853EC15A961}" destId="{DEFC4BC3-1B7D-6641-8674-4C15C0A60981}" srcOrd="4" destOrd="0" presId="urn:microsoft.com/office/officeart/2017/3/layout/DropPinTimeline"/>
    <dgm:cxn modelId="{3E0B96F9-ADB7-2341-B29D-83F5CF96D8A5}" type="presParOf" srcId="{B30BF3FA-8EDC-BB4A-BFAE-6853EC15A961}" destId="{264A86B8-127C-5240-BB85-9DFA43113A99}" srcOrd="5" destOrd="0" presId="urn:microsoft.com/office/officeart/2017/3/layout/DropPinTimeline"/>
    <dgm:cxn modelId="{1D703CE6-AC1D-A646-90A3-02ABA4AFF4AF}" type="presParOf" srcId="{42C18EBB-F64E-5D4C-B0D4-417337974187}" destId="{2CC96FC5-EEC1-E340-B938-85CAB4A54E5C}" srcOrd="7" destOrd="0" presId="urn:microsoft.com/office/officeart/2017/3/layout/DropPinTimeline"/>
    <dgm:cxn modelId="{19A36902-8554-BF46-AF2A-E8F6DFBE2BF2}" type="presParOf" srcId="{42C18EBB-F64E-5D4C-B0D4-417337974187}" destId="{72FC4649-AAE4-3145-9807-475776E4C3B9}" srcOrd="8" destOrd="0" presId="urn:microsoft.com/office/officeart/2017/3/layout/DropPinTimeline"/>
    <dgm:cxn modelId="{59AED3A3-6A9A-BC4F-9888-AA7313107B34}" type="presParOf" srcId="{72FC4649-AAE4-3145-9807-475776E4C3B9}" destId="{A79A0FE2-F0E9-0948-8997-7BED863378BB}" srcOrd="0" destOrd="0" presId="urn:microsoft.com/office/officeart/2017/3/layout/DropPinTimeline"/>
    <dgm:cxn modelId="{9A7BD304-C6D7-CE43-98E9-53C3C4DFD0CE}" type="presParOf" srcId="{72FC4649-AAE4-3145-9807-475776E4C3B9}" destId="{ABCA71A1-E209-3040-AC80-C0AC7F7B87AA}" srcOrd="1" destOrd="0" presId="urn:microsoft.com/office/officeart/2017/3/layout/DropPinTimeline"/>
    <dgm:cxn modelId="{7253DDBB-DF70-F84C-8B68-54EB10C6B462}" type="presParOf" srcId="{ABCA71A1-E209-3040-AC80-C0AC7F7B87AA}" destId="{A4DD97C6-C9AC-4044-A78D-AB761B89174E}" srcOrd="0" destOrd="0" presId="urn:microsoft.com/office/officeart/2017/3/layout/DropPinTimeline"/>
    <dgm:cxn modelId="{6D73A7D6-E275-1846-AD5E-D331B3CACF57}" type="presParOf" srcId="{ABCA71A1-E209-3040-AC80-C0AC7F7B87AA}" destId="{8B991E27-0A86-234B-9A7D-4B0F7856BBDE}" srcOrd="1" destOrd="0" presId="urn:microsoft.com/office/officeart/2017/3/layout/DropPinTimeline"/>
    <dgm:cxn modelId="{3AEE145E-1D82-B04D-9E41-AE11B2014A11}" type="presParOf" srcId="{72FC4649-AAE4-3145-9807-475776E4C3B9}" destId="{79CF3713-BFCA-5340-B2C6-28E54DB31F86}" srcOrd="2" destOrd="0" presId="urn:microsoft.com/office/officeart/2017/3/layout/DropPinTimeline"/>
    <dgm:cxn modelId="{B33757F8-FCFF-5D4B-8BBE-C1243E1BDD44}" type="presParOf" srcId="{72FC4649-AAE4-3145-9807-475776E4C3B9}" destId="{703C3031-604C-AB48-892B-A5EC4EAFF019}" srcOrd="3" destOrd="0" presId="urn:microsoft.com/office/officeart/2017/3/layout/DropPinTimeline"/>
    <dgm:cxn modelId="{11250115-63EC-BE44-903A-81E30B6C0F0B}" type="presParOf" srcId="{72FC4649-AAE4-3145-9807-475776E4C3B9}" destId="{6EB41824-4814-4B4D-8B50-C2D159EC5F4C}" srcOrd="4" destOrd="0" presId="urn:microsoft.com/office/officeart/2017/3/layout/DropPinTimeline"/>
    <dgm:cxn modelId="{A8EE4055-E357-ED4A-9D76-475355F1DC09}" type="presParOf" srcId="{72FC4649-AAE4-3145-9807-475776E4C3B9}" destId="{25273D30-983B-364E-95D3-BD0A1FAC68A2}" srcOrd="5" destOrd="0" presId="urn:microsoft.com/office/officeart/2017/3/layout/DropPinTimeline"/>
    <dgm:cxn modelId="{4EFABC38-F6CF-D841-950D-F3D677D6DD07}" type="presParOf" srcId="{42C18EBB-F64E-5D4C-B0D4-417337974187}" destId="{516B70FE-5A4C-474D-B6E5-A3F1A43DA832}" srcOrd="9" destOrd="0" presId="urn:microsoft.com/office/officeart/2017/3/layout/DropPinTimeline"/>
    <dgm:cxn modelId="{17050D0E-33D7-6343-86E6-AA38C4CF364A}" type="presParOf" srcId="{42C18EBB-F64E-5D4C-B0D4-417337974187}" destId="{DC8F5840-D7D0-0541-AF1B-6AC7C09384D7}" srcOrd="10" destOrd="0" presId="urn:microsoft.com/office/officeart/2017/3/layout/DropPinTimeline"/>
    <dgm:cxn modelId="{D3536D03-1609-6B43-A085-DCC521F325FE}" type="presParOf" srcId="{DC8F5840-D7D0-0541-AF1B-6AC7C09384D7}" destId="{E03A65EF-2E54-194E-A176-58171EFB7E79}" srcOrd="0" destOrd="0" presId="urn:microsoft.com/office/officeart/2017/3/layout/DropPinTimeline"/>
    <dgm:cxn modelId="{DE92E0CC-623E-9D4E-BAED-8462DE6901F2}" type="presParOf" srcId="{DC8F5840-D7D0-0541-AF1B-6AC7C09384D7}" destId="{DAA55405-83DD-9646-AF03-E13AC20F9670}" srcOrd="1" destOrd="0" presId="urn:microsoft.com/office/officeart/2017/3/layout/DropPinTimeline"/>
    <dgm:cxn modelId="{511D6C16-567E-F742-898A-1AEA6C6BEEE6}" type="presParOf" srcId="{DAA55405-83DD-9646-AF03-E13AC20F9670}" destId="{A033BC07-C5CB-B14D-80B9-B6A59AFAFC9E}" srcOrd="0" destOrd="0" presId="urn:microsoft.com/office/officeart/2017/3/layout/DropPinTimeline"/>
    <dgm:cxn modelId="{1C55E7AD-F66B-4F43-A384-CE96A4500A5D}" type="presParOf" srcId="{DAA55405-83DD-9646-AF03-E13AC20F9670}" destId="{5C2FC513-65F5-DC43-9278-4EEB91BE3BBC}" srcOrd="1" destOrd="0" presId="urn:microsoft.com/office/officeart/2017/3/layout/DropPinTimeline"/>
    <dgm:cxn modelId="{7BF14DDF-CA63-A642-A82D-8C44CEF5A5AE}" type="presParOf" srcId="{DC8F5840-D7D0-0541-AF1B-6AC7C09384D7}" destId="{E8EB6F0D-3D2E-2546-B2E2-8F3F923C475A}" srcOrd="2" destOrd="0" presId="urn:microsoft.com/office/officeart/2017/3/layout/DropPinTimeline"/>
    <dgm:cxn modelId="{D6C9E0D1-784E-C84B-82E9-DFA1936062C9}" type="presParOf" srcId="{DC8F5840-D7D0-0541-AF1B-6AC7C09384D7}" destId="{81DA852C-84DF-8849-B589-5D096025937F}" srcOrd="3" destOrd="0" presId="urn:microsoft.com/office/officeart/2017/3/layout/DropPinTimeline"/>
    <dgm:cxn modelId="{0AE98448-83A3-2447-A672-F15CA4010184}" type="presParOf" srcId="{DC8F5840-D7D0-0541-AF1B-6AC7C09384D7}" destId="{C6545A36-C176-3043-A40B-68897EFBD775}" srcOrd="4" destOrd="0" presId="urn:microsoft.com/office/officeart/2017/3/layout/DropPinTimeline"/>
    <dgm:cxn modelId="{86D713D3-E857-8949-ACAA-EE2F2BC96AC0}" type="presParOf" srcId="{DC8F5840-D7D0-0541-AF1B-6AC7C09384D7}" destId="{00FFBF7D-7B5A-B047-BE1D-DA7C5E778E81}" srcOrd="5" destOrd="0" presId="urn:microsoft.com/office/officeart/2017/3/layout/DropPinTimeline"/>
    <dgm:cxn modelId="{7DCEC716-F18E-E341-8814-17183BEFCDC4}" type="presParOf" srcId="{42C18EBB-F64E-5D4C-B0D4-417337974187}" destId="{7AD13235-BCC4-D643-A02F-41B7756FF681}" srcOrd="11" destOrd="0" presId="urn:microsoft.com/office/officeart/2017/3/layout/DropPinTimeline"/>
    <dgm:cxn modelId="{46B318E7-FE4A-934C-A002-17AF11AB5ABA}" type="presParOf" srcId="{42C18EBB-F64E-5D4C-B0D4-417337974187}" destId="{EB2021A5-E3CE-C249-A4C3-E3A266DA78A1}" srcOrd="12" destOrd="0" presId="urn:microsoft.com/office/officeart/2017/3/layout/DropPinTimeline"/>
    <dgm:cxn modelId="{1DB0477D-4B06-B245-9DBE-6C9506F7D1E8}" type="presParOf" srcId="{EB2021A5-E3CE-C249-A4C3-E3A266DA78A1}" destId="{5AD3D676-1270-4747-985D-66CC2DFCB247}" srcOrd="0" destOrd="0" presId="urn:microsoft.com/office/officeart/2017/3/layout/DropPinTimeline"/>
    <dgm:cxn modelId="{953ECB9B-77CC-6343-AF48-011D438FE3E6}" type="presParOf" srcId="{EB2021A5-E3CE-C249-A4C3-E3A266DA78A1}" destId="{78B6A559-E650-2045-A079-7282901F0870}" srcOrd="1" destOrd="0" presId="urn:microsoft.com/office/officeart/2017/3/layout/DropPinTimeline"/>
    <dgm:cxn modelId="{1ADA0993-52FB-DB4C-9918-0A85A77C8201}" type="presParOf" srcId="{78B6A559-E650-2045-A079-7282901F0870}" destId="{ED117472-8FF4-CF4B-BE92-C11A6A982C54}" srcOrd="0" destOrd="0" presId="urn:microsoft.com/office/officeart/2017/3/layout/DropPinTimeline"/>
    <dgm:cxn modelId="{5D84BE04-8A2B-9549-B616-4AAC5D9B7CEC}" type="presParOf" srcId="{78B6A559-E650-2045-A079-7282901F0870}" destId="{91311650-507E-D045-9EC7-03DB31FD87C6}" srcOrd="1" destOrd="0" presId="urn:microsoft.com/office/officeart/2017/3/layout/DropPinTimeline"/>
    <dgm:cxn modelId="{8F3817C3-EE3B-9745-948F-13A631D0408D}" type="presParOf" srcId="{EB2021A5-E3CE-C249-A4C3-E3A266DA78A1}" destId="{7A13EEDA-FE16-1B4E-A1CA-DA82810A2E80}" srcOrd="2" destOrd="0" presId="urn:microsoft.com/office/officeart/2017/3/layout/DropPinTimeline"/>
    <dgm:cxn modelId="{C6866586-7358-9149-8222-7719FED9BF1E}" type="presParOf" srcId="{EB2021A5-E3CE-C249-A4C3-E3A266DA78A1}" destId="{D16B0CF0-B88D-A148-98EB-43DFA44D424E}" srcOrd="3" destOrd="0" presId="urn:microsoft.com/office/officeart/2017/3/layout/DropPinTimeline"/>
    <dgm:cxn modelId="{B4EA83F6-7464-794D-8076-619D2795AF4F}" type="presParOf" srcId="{EB2021A5-E3CE-C249-A4C3-E3A266DA78A1}" destId="{2E84B081-70E6-DD4E-B192-258267E08E68}" srcOrd="4" destOrd="0" presId="urn:microsoft.com/office/officeart/2017/3/layout/DropPinTimeline"/>
    <dgm:cxn modelId="{D6651511-70EE-8A41-A23D-08C8DE4725EF}" type="presParOf" srcId="{EB2021A5-E3CE-C249-A4C3-E3A266DA78A1}" destId="{17927294-E894-714A-8095-2CEA5341CF7A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8B867A-9EBA-E149-8C58-AB2884E34086}">
      <dsp:nvSpPr>
        <dsp:cNvPr id="0" name=""/>
        <dsp:cNvSpPr/>
      </dsp:nvSpPr>
      <dsp:spPr>
        <a:xfrm>
          <a:off x="0" y="2867252"/>
          <a:ext cx="6982939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B48F58-2610-0249-A30D-6F057CC5AE42}">
      <dsp:nvSpPr>
        <dsp:cNvPr id="0" name=""/>
        <dsp:cNvSpPr/>
      </dsp:nvSpPr>
      <dsp:spPr>
        <a:xfrm rot="8100000">
          <a:off x="82800" y="677321"/>
          <a:ext cx="388646" cy="388646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BF144E6-D316-7A4C-836B-556A4A2F7075}">
      <dsp:nvSpPr>
        <dsp:cNvPr id="0" name=""/>
        <dsp:cNvSpPr/>
      </dsp:nvSpPr>
      <dsp:spPr>
        <a:xfrm>
          <a:off x="125975" y="720496"/>
          <a:ext cx="302295" cy="3022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C217BC-2457-F449-BE6B-47A9B0224938}">
      <dsp:nvSpPr>
        <dsp:cNvPr id="0" name=""/>
        <dsp:cNvSpPr/>
      </dsp:nvSpPr>
      <dsp:spPr>
        <a:xfrm>
          <a:off x="551937" y="1169838"/>
          <a:ext cx="1788459" cy="1697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95250" bIns="142875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ESP Project Kick-off</a:t>
          </a:r>
        </a:p>
      </dsp:txBody>
      <dsp:txXfrm>
        <a:off x="551937" y="1169838"/>
        <a:ext cx="1788459" cy="1697412"/>
      </dsp:txXfrm>
    </dsp:sp>
    <dsp:sp modelId="{B3E4D27B-46A4-9E46-8F38-3B6DCFA126ED}">
      <dsp:nvSpPr>
        <dsp:cNvPr id="0" name=""/>
        <dsp:cNvSpPr/>
      </dsp:nvSpPr>
      <dsp:spPr>
        <a:xfrm>
          <a:off x="551937" y="573450"/>
          <a:ext cx="1788459" cy="596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26 Sep. 23</a:t>
          </a:r>
        </a:p>
      </dsp:txBody>
      <dsp:txXfrm>
        <a:off x="551937" y="573450"/>
        <a:ext cx="1788459" cy="596388"/>
      </dsp:txXfrm>
    </dsp:sp>
    <dsp:sp modelId="{0AE6B9BA-B39E-124A-9E19-040DCE36449C}">
      <dsp:nvSpPr>
        <dsp:cNvPr id="0" name=""/>
        <dsp:cNvSpPr/>
      </dsp:nvSpPr>
      <dsp:spPr>
        <a:xfrm>
          <a:off x="277123" y="1169838"/>
          <a:ext cx="0" cy="1697412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C9D3B0-4F5E-7749-B887-7565ACD10E17}">
      <dsp:nvSpPr>
        <dsp:cNvPr id="0" name=""/>
        <dsp:cNvSpPr/>
      </dsp:nvSpPr>
      <dsp:spPr>
        <a:xfrm>
          <a:off x="251036" y="2813576"/>
          <a:ext cx="98933" cy="1073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BDB2BEF-5DF3-6C45-8CBE-1EDEA4F74D80}">
      <dsp:nvSpPr>
        <dsp:cNvPr id="0" name=""/>
        <dsp:cNvSpPr/>
      </dsp:nvSpPr>
      <dsp:spPr>
        <a:xfrm rot="18900000">
          <a:off x="1242858" y="4668534"/>
          <a:ext cx="388646" cy="388646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8F8574C-C3A6-AA4D-B8A7-9EC10F77249A}">
      <dsp:nvSpPr>
        <dsp:cNvPr id="0" name=""/>
        <dsp:cNvSpPr/>
      </dsp:nvSpPr>
      <dsp:spPr>
        <a:xfrm>
          <a:off x="1286033" y="4711709"/>
          <a:ext cx="302295" cy="3022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C7AE11-B20F-CE42-9F11-65C191B14258}">
      <dsp:nvSpPr>
        <dsp:cNvPr id="0" name=""/>
        <dsp:cNvSpPr/>
      </dsp:nvSpPr>
      <dsp:spPr>
        <a:xfrm>
          <a:off x="1711995" y="2867251"/>
          <a:ext cx="1788459" cy="1697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875" rIns="0" bIns="95250" numCol="1" spcCol="1270" anchor="b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First WP4 Meeting (presentation of the WP)</a:t>
          </a:r>
        </a:p>
      </dsp:txBody>
      <dsp:txXfrm>
        <a:off x="1711995" y="2867251"/>
        <a:ext cx="1788459" cy="1697412"/>
      </dsp:txXfrm>
    </dsp:sp>
    <dsp:sp modelId="{9FA1B1A8-4651-DF47-BC1E-115264E56BA6}">
      <dsp:nvSpPr>
        <dsp:cNvPr id="0" name=""/>
        <dsp:cNvSpPr/>
      </dsp:nvSpPr>
      <dsp:spPr>
        <a:xfrm>
          <a:off x="1711995" y="4564663"/>
          <a:ext cx="1788459" cy="596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6 Oct. 23</a:t>
          </a:r>
        </a:p>
      </dsp:txBody>
      <dsp:txXfrm>
        <a:off x="1711995" y="4564663"/>
        <a:ext cx="1788459" cy="596388"/>
      </dsp:txXfrm>
    </dsp:sp>
    <dsp:sp modelId="{9FCEED5D-98DB-5944-8301-EE98DFB703D2}">
      <dsp:nvSpPr>
        <dsp:cNvPr id="0" name=""/>
        <dsp:cNvSpPr/>
      </dsp:nvSpPr>
      <dsp:spPr>
        <a:xfrm>
          <a:off x="1437181" y="2867251"/>
          <a:ext cx="0" cy="1697412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F7A03A-87D3-B843-81B3-525427DB8E17}">
      <dsp:nvSpPr>
        <dsp:cNvPr id="0" name=""/>
        <dsp:cNvSpPr/>
      </dsp:nvSpPr>
      <dsp:spPr>
        <a:xfrm>
          <a:off x="1411094" y="2813576"/>
          <a:ext cx="98933" cy="1073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9C592C4-E586-3248-9A3E-79B2D828C38C}">
      <dsp:nvSpPr>
        <dsp:cNvPr id="0" name=""/>
        <dsp:cNvSpPr/>
      </dsp:nvSpPr>
      <dsp:spPr>
        <a:xfrm rot="8100000">
          <a:off x="2402916" y="677321"/>
          <a:ext cx="388646" cy="388646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6CFC7B7-E563-1047-A09A-B4978028E520}">
      <dsp:nvSpPr>
        <dsp:cNvPr id="0" name=""/>
        <dsp:cNvSpPr/>
      </dsp:nvSpPr>
      <dsp:spPr>
        <a:xfrm>
          <a:off x="2446091" y="720496"/>
          <a:ext cx="302295" cy="3022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128BF8-F6E5-4B43-8799-4FC729B78851}">
      <dsp:nvSpPr>
        <dsp:cNvPr id="0" name=""/>
        <dsp:cNvSpPr/>
      </dsp:nvSpPr>
      <dsp:spPr>
        <a:xfrm>
          <a:off x="2872053" y="1169838"/>
          <a:ext cx="1788459" cy="1697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95250" bIns="142875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Meeting with all WP Leaders</a:t>
          </a:r>
        </a:p>
      </dsp:txBody>
      <dsp:txXfrm>
        <a:off x="2872053" y="1169838"/>
        <a:ext cx="1788459" cy="1697412"/>
      </dsp:txXfrm>
    </dsp:sp>
    <dsp:sp modelId="{56C6009E-BA1A-EE4F-870B-57112FA15D30}">
      <dsp:nvSpPr>
        <dsp:cNvPr id="0" name=""/>
        <dsp:cNvSpPr/>
      </dsp:nvSpPr>
      <dsp:spPr>
        <a:xfrm>
          <a:off x="2872053" y="573450"/>
          <a:ext cx="1788459" cy="596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19 Oct. 23</a:t>
          </a:r>
        </a:p>
      </dsp:txBody>
      <dsp:txXfrm>
        <a:off x="2872053" y="573450"/>
        <a:ext cx="1788459" cy="596388"/>
      </dsp:txXfrm>
    </dsp:sp>
    <dsp:sp modelId="{1D2F3CBA-98E2-084F-996B-A922E2FE3295}">
      <dsp:nvSpPr>
        <dsp:cNvPr id="0" name=""/>
        <dsp:cNvSpPr/>
      </dsp:nvSpPr>
      <dsp:spPr>
        <a:xfrm>
          <a:off x="2597239" y="1169838"/>
          <a:ext cx="0" cy="1697412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CB8A87-B877-3142-906C-72CE0F3FCCEC}">
      <dsp:nvSpPr>
        <dsp:cNvPr id="0" name=""/>
        <dsp:cNvSpPr/>
      </dsp:nvSpPr>
      <dsp:spPr>
        <a:xfrm>
          <a:off x="2571153" y="2813576"/>
          <a:ext cx="98933" cy="1073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F1A87AB-4B9C-5342-8072-EAAD6A22C171}">
      <dsp:nvSpPr>
        <dsp:cNvPr id="0" name=""/>
        <dsp:cNvSpPr/>
      </dsp:nvSpPr>
      <dsp:spPr>
        <a:xfrm rot="18900000">
          <a:off x="3562974" y="4668534"/>
          <a:ext cx="388646" cy="388646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849D91D-2EC1-C143-8435-BB71B75D2304}">
      <dsp:nvSpPr>
        <dsp:cNvPr id="0" name=""/>
        <dsp:cNvSpPr/>
      </dsp:nvSpPr>
      <dsp:spPr>
        <a:xfrm>
          <a:off x="3606149" y="4711709"/>
          <a:ext cx="302295" cy="3022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1DA70A-6914-C947-8701-05A2A690B14B}">
      <dsp:nvSpPr>
        <dsp:cNvPr id="0" name=""/>
        <dsp:cNvSpPr/>
      </dsp:nvSpPr>
      <dsp:spPr>
        <a:xfrm>
          <a:off x="4032112" y="2867251"/>
          <a:ext cx="1788459" cy="1697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875" rIns="0" bIns="95250" numCol="1" spcCol="1270" anchor="b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Meeting with all WP4 contributors</a:t>
          </a:r>
        </a:p>
      </dsp:txBody>
      <dsp:txXfrm>
        <a:off x="4032112" y="2867251"/>
        <a:ext cx="1788459" cy="1697412"/>
      </dsp:txXfrm>
    </dsp:sp>
    <dsp:sp modelId="{13260EAD-5BE3-634A-8729-FB52440A7A66}">
      <dsp:nvSpPr>
        <dsp:cNvPr id="0" name=""/>
        <dsp:cNvSpPr/>
      </dsp:nvSpPr>
      <dsp:spPr>
        <a:xfrm>
          <a:off x="4032112" y="4564663"/>
          <a:ext cx="1788459" cy="596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29 Oct. 23</a:t>
          </a:r>
        </a:p>
      </dsp:txBody>
      <dsp:txXfrm>
        <a:off x="4032112" y="4564663"/>
        <a:ext cx="1788459" cy="596388"/>
      </dsp:txXfrm>
    </dsp:sp>
    <dsp:sp modelId="{27339A95-E0F2-C649-BF11-6EBF5A61B6D4}">
      <dsp:nvSpPr>
        <dsp:cNvPr id="0" name=""/>
        <dsp:cNvSpPr/>
      </dsp:nvSpPr>
      <dsp:spPr>
        <a:xfrm>
          <a:off x="3757297" y="2867251"/>
          <a:ext cx="0" cy="1697412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8C2C34-6812-CE46-89C6-75AE9507787C}">
      <dsp:nvSpPr>
        <dsp:cNvPr id="0" name=""/>
        <dsp:cNvSpPr/>
      </dsp:nvSpPr>
      <dsp:spPr>
        <a:xfrm>
          <a:off x="3731211" y="2813576"/>
          <a:ext cx="98933" cy="1073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75C5C0A-8E7F-004E-85E8-72A980A186A0}">
      <dsp:nvSpPr>
        <dsp:cNvPr id="0" name=""/>
        <dsp:cNvSpPr/>
      </dsp:nvSpPr>
      <dsp:spPr>
        <a:xfrm rot="8100000">
          <a:off x="4723032" y="677321"/>
          <a:ext cx="388646" cy="388646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DF8F6D0-7331-3C41-B62E-5F7236E5181E}">
      <dsp:nvSpPr>
        <dsp:cNvPr id="0" name=""/>
        <dsp:cNvSpPr/>
      </dsp:nvSpPr>
      <dsp:spPr>
        <a:xfrm>
          <a:off x="4766208" y="720496"/>
          <a:ext cx="302295" cy="3022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D51F92-A938-5849-9C4B-7F51E3C0F4AD}">
      <dsp:nvSpPr>
        <dsp:cNvPr id="0" name=""/>
        <dsp:cNvSpPr/>
      </dsp:nvSpPr>
      <dsp:spPr>
        <a:xfrm>
          <a:off x="5192170" y="1169838"/>
          <a:ext cx="1788459" cy="1697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95250" bIns="142875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First Review</a:t>
          </a:r>
        </a:p>
      </dsp:txBody>
      <dsp:txXfrm>
        <a:off x="5192170" y="1169838"/>
        <a:ext cx="1788459" cy="1697412"/>
      </dsp:txXfrm>
    </dsp:sp>
    <dsp:sp modelId="{E5E69BCC-BAAF-5944-B331-E6896F0B4A12}">
      <dsp:nvSpPr>
        <dsp:cNvPr id="0" name=""/>
        <dsp:cNvSpPr/>
      </dsp:nvSpPr>
      <dsp:spPr>
        <a:xfrm>
          <a:off x="5192170" y="573450"/>
          <a:ext cx="1788459" cy="596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15 Dec. 23</a:t>
          </a:r>
        </a:p>
      </dsp:txBody>
      <dsp:txXfrm>
        <a:off x="5192170" y="573450"/>
        <a:ext cx="1788459" cy="596388"/>
      </dsp:txXfrm>
    </dsp:sp>
    <dsp:sp modelId="{0AC93EBB-7ACA-AD45-990C-F6FB9773544D}">
      <dsp:nvSpPr>
        <dsp:cNvPr id="0" name=""/>
        <dsp:cNvSpPr/>
      </dsp:nvSpPr>
      <dsp:spPr>
        <a:xfrm>
          <a:off x="4917355" y="1169838"/>
          <a:ext cx="0" cy="1697412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02BB7E-49F2-A144-8620-052E2ED2D99E}">
      <dsp:nvSpPr>
        <dsp:cNvPr id="0" name=""/>
        <dsp:cNvSpPr/>
      </dsp:nvSpPr>
      <dsp:spPr>
        <a:xfrm>
          <a:off x="4891269" y="2813576"/>
          <a:ext cx="98933" cy="1073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5AE082-F7EC-B74E-99B2-EDD69C0D2667}">
      <dsp:nvSpPr>
        <dsp:cNvPr id="0" name=""/>
        <dsp:cNvSpPr/>
      </dsp:nvSpPr>
      <dsp:spPr>
        <a:xfrm>
          <a:off x="3555" y="51706"/>
          <a:ext cx="3466132" cy="96953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Dependencies (other WP)</a:t>
          </a:r>
          <a:endParaRPr lang="en-US" sz="2800" kern="1200" dirty="0"/>
        </a:p>
      </dsp:txBody>
      <dsp:txXfrm>
        <a:off x="3555" y="51706"/>
        <a:ext cx="3466132" cy="969539"/>
      </dsp:txXfrm>
    </dsp:sp>
    <dsp:sp modelId="{BE9118D2-8D08-DD45-BF0C-F78CAFC4527D}">
      <dsp:nvSpPr>
        <dsp:cNvPr id="0" name=""/>
        <dsp:cNvSpPr/>
      </dsp:nvSpPr>
      <dsp:spPr>
        <a:xfrm>
          <a:off x="3555" y="1021245"/>
          <a:ext cx="3466132" cy="353556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Electrical Safety Roles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Risk Classification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Training needs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Equipment and Location Safety Form</a:t>
          </a:r>
        </a:p>
      </dsp:txBody>
      <dsp:txXfrm>
        <a:off x="3555" y="1021245"/>
        <a:ext cx="3466132" cy="3535560"/>
      </dsp:txXfrm>
    </dsp:sp>
    <dsp:sp modelId="{A2140233-B249-BB44-AF77-251B023F8FA4}">
      <dsp:nvSpPr>
        <dsp:cNvPr id="0" name=""/>
        <dsp:cNvSpPr/>
      </dsp:nvSpPr>
      <dsp:spPr>
        <a:xfrm>
          <a:off x="3954945" y="51706"/>
          <a:ext cx="3466132" cy="96953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Functional needs</a:t>
          </a:r>
          <a:endParaRPr lang="en-US" sz="2800" kern="1200" dirty="0"/>
        </a:p>
      </dsp:txBody>
      <dsp:txXfrm>
        <a:off x="3954945" y="51706"/>
        <a:ext cx="3466132" cy="969539"/>
      </dsp:txXfrm>
    </dsp:sp>
    <dsp:sp modelId="{0918EBF9-E60B-F745-BCD9-D5E6B8BC6C72}">
      <dsp:nvSpPr>
        <dsp:cNvPr id="0" name=""/>
        <dsp:cNvSpPr/>
      </dsp:nvSpPr>
      <dsp:spPr>
        <a:xfrm>
          <a:off x="3954945" y="1021245"/>
          <a:ext cx="3466132" cy="353556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Reactive System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Dynamic </a:t>
          </a:r>
          <a:r>
            <a:rPr lang="en-GB" sz="2800" i="1" kern="1200" dirty="0" err="1"/>
            <a:t>Habilitation</a:t>
          </a:r>
          <a:r>
            <a:rPr lang="en-GB" sz="2800" i="1" kern="1200" dirty="0"/>
            <a:t>*</a:t>
          </a:r>
          <a:r>
            <a:rPr lang="en-GB" sz="2800" kern="1200" dirty="0"/>
            <a:t> process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Dynamic Equipment Status 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Dynamic work permit delivery</a:t>
          </a:r>
        </a:p>
      </dsp:txBody>
      <dsp:txXfrm>
        <a:off x="3954945" y="1021245"/>
        <a:ext cx="3466132" cy="3535560"/>
      </dsp:txXfrm>
    </dsp:sp>
    <dsp:sp modelId="{6359CB9D-8D6C-AD47-9D2F-A680CF858773}">
      <dsp:nvSpPr>
        <dsp:cNvPr id="0" name=""/>
        <dsp:cNvSpPr/>
      </dsp:nvSpPr>
      <dsp:spPr>
        <a:xfrm>
          <a:off x="7906336" y="51706"/>
          <a:ext cx="3466132" cy="96953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/>
            <a:t>Data requirements</a:t>
          </a:r>
          <a:endParaRPr lang="en-US" sz="2800" kern="1200"/>
        </a:p>
      </dsp:txBody>
      <dsp:txXfrm>
        <a:off x="7906336" y="51706"/>
        <a:ext cx="3466132" cy="969539"/>
      </dsp:txXfrm>
    </dsp:sp>
    <dsp:sp modelId="{9DC2D43B-3E32-6C49-B377-3B7B29352089}">
      <dsp:nvSpPr>
        <dsp:cNvPr id="0" name=""/>
        <dsp:cNvSpPr/>
      </dsp:nvSpPr>
      <dsp:spPr>
        <a:xfrm>
          <a:off x="7906336" y="1021245"/>
          <a:ext cx="3466132" cy="353556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Equipment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Location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Training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Lockout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/>
            <a:t>… </a:t>
          </a:r>
          <a:endParaRPr lang="en-US" sz="2800" kern="1200" dirty="0"/>
        </a:p>
      </dsp:txBody>
      <dsp:txXfrm>
        <a:off x="7906336" y="1021245"/>
        <a:ext cx="3466132" cy="35355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FCBDFE-BE4D-6040-9283-927039E2AE78}">
      <dsp:nvSpPr>
        <dsp:cNvPr id="0" name=""/>
        <dsp:cNvSpPr/>
      </dsp:nvSpPr>
      <dsp:spPr>
        <a:xfrm>
          <a:off x="0" y="2268784"/>
          <a:ext cx="9361040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oval" w="lg" len="lg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69B5D-17FC-BA41-9085-1BAE9F46F66F}">
      <dsp:nvSpPr>
        <dsp:cNvPr id="0" name=""/>
        <dsp:cNvSpPr/>
      </dsp:nvSpPr>
      <dsp:spPr>
        <a:xfrm rot="8100000">
          <a:off x="75767" y="532526"/>
          <a:ext cx="335933" cy="33593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0D5C5A6-2F92-F141-A972-DE47E5468916}">
      <dsp:nvSpPr>
        <dsp:cNvPr id="0" name=""/>
        <dsp:cNvSpPr/>
      </dsp:nvSpPr>
      <dsp:spPr>
        <a:xfrm>
          <a:off x="113086" y="569846"/>
          <a:ext cx="261295" cy="2612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818EBF-F50E-8046-9F4F-2F8F514B34DC}">
      <dsp:nvSpPr>
        <dsp:cNvPr id="0" name=""/>
        <dsp:cNvSpPr/>
      </dsp:nvSpPr>
      <dsp:spPr>
        <a:xfrm>
          <a:off x="481275" y="940136"/>
          <a:ext cx="2204782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95250" bIns="142875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Groups Survey (risks, use-cases, procedures…)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(GROUPS </a:t>
          </a:r>
          <a:r>
            <a:rPr lang="en-US" sz="1500" kern="1200" dirty="0">
              <a:sym typeface="Wingdings" pitchFamily="2" charset="2"/>
            </a:rPr>
            <a:t> WP4.1)</a:t>
          </a:r>
          <a:endParaRPr lang="en-US" sz="1500" kern="1200" dirty="0"/>
        </a:p>
      </dsp:txBody>
      <dsp:txXfrm>
        <a:off x="481275" y="940136"/>
        <a:ext cx="2204782" cy="1364119"/>
      </dsp:txXfrm>
    </dsp:sp>
    <dsp:sp modelId="{143F3094-C91C-7C47-B54E-F36C5EEF40DB}">
      <dsp:nvSpPr>
        <dsp:cNvPr id="0" name=""/>
        <dsp:cNvSpPr/>
      </dsp:nvSpPr>
      <dsp:spPr>
        <a:xfrm>
          <a:off x="481275" y="460851"/>
          <a:ext cx="2204782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Jan. 2024</a:t>
          </a:r>
        </a:p>
      </dsp:txBody>
      <dsp:txXfrm>
        <a:off x="481275" y="460851"/>
        <a:ext cx="2204782" cy="479285"/>
      </dsp:txXfrm>
    </dsp:sp>
    <dsp:sp modelId="{F2DDD6EB-C380-C24C-88C6-98A3DA707DC4}">
      <dsp:nvSpPr>
        <dsp:cNvPr id="0" name=""/>
        <dsp:cNvSpPr/>
      </dsp:nvSpPr>
      <dsp:spPr>
        <a:xfrm>
          <a:off x="243734" y="940136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28DC0A-83F9-0341-9389-42E83CA3325C}">
      <dsp:nvSpPr>
        <dsp:cNvPr id="0" name=""/>
        <dsp:cNvSpPr/>
      </dsp:nvSpPr>
      <dsp:spPr>
        <a:xfrm>
          <a:off x="203078" y="2261119"/>
          <a:ext cx="85514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F3696DD-FC96-9E47-9850-6561218E73BB}">
      <dsp:nvSpPr>
        <dsp:cNvPr id="0" name=""/>
        <dsp:cNvSpPr/>
      </dsp:nvSpPr>
      <dsp:spPr>
        <a:xfrm rot="18900000">
          <a:off x="1409525" y="3740050"/>
          <a:ext cx="335933" cy="33593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CFC2DB1-4364-8447-AD33-28D1364F1110}">
      <dsp:nvSpPr>
        <dsp:cNvPr id="0" name=""/>
        <dsp:cNvSpPr/>
      </dsp:nvSpPr>
      <dsp:spPr>
        <a:xfrm>
          <a:off x="1446844" y="3777369"/>
          <a:ext cx="261295" cy="2612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92D655-C649-5A47-B2DC-E8BFDF0D1B12}">
      <dsp:nvSpPr>
        <dsp:cNvPr id="0" name=""/>
        <dsp:cNvSpPr/>
      </dsp:nvSpPr>
      <dsp:spPr>
        <a:xfrm>
          <a:off x="1815033" y="2304255"/>
          <a:ext cx="2204782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875" rIns="0" bIns="95250" numCol="1" spcCol="1270" anchor="b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Risk Classification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(WP2 </a:t>
          </a:r>
          <a:r>
            <a:rPr lang="en-US" sz="1500" kern="1200" dirty="0">
              <a:sym typeface="Wingdings" pitchFamily="2" charset="2"/>
            </a:rPr>
            <a:t> WP4)</a:t>
          </a:r>
          <a:endParaRPr lang="en-US" sz="1500" kern="1200" dirty="0"/>
        </a:p>
      </dsp:txBody>
      <dsp:txXfrm>
        <a:off x="1815033" y="2304255"/>
        <a:ext cx="2204782" cy="1364119"/>
      </dsp:txXfrm>
    </dsp:sp>
    <dsp:sp modelId="{22AEDC8B-018A-F146-B7DA-9B33368D64F5}">
      <dsp:nvSpPr>
        <dsp:cNvPr id="0" name=""/>
        <dsp:cNvSpPr/>
      </dsp:nvSpPr>
      <dsp:spPr>
        <a:xfrm>
          <a:off x="1815033" y="3668374"/>
          <a:ext cx="2204782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Mar. 2024</a:t>
          </a:r>
        </a:p>
      </dsp:txBody>
      <dsp:txXfrm>
        <a:off x="1815033" y="3668374"/>
        <a:ext cx="2204782" cy="479285"/>
      </dsp:txXfrm>
    </dsp:sp>
    <dsp:sp modelId="{BB0DB16E-3942-4849-A045-9D9A23DE8613}">
      <dsp:nvSpPr>
        <dsp:cNvPr id="0" name=""/>
        <dsp:cNvSpPr/>
      </dsp:nvSpPr>
      <dsp:spPr>
        <a:xfrm>
          <a:off x="1577492" y="2304255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BF09AF-219F-6B46-98EC-176B04A66392}">
      <dsp:nvSpPr>
        <dsp:cNvPr id="0" name=""/>
        <dsp:cNvSpPr/>
      </dsp:nvSpPr>
      <dsp:spPr>
        <a:xfrm>
          <a:off x="1536836" y="2261119"/>
          <a:ext cx="85514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AD96D42-BD14-D440-9B9D-5A709199D26B}">
      <dsp:nvSpPr>
        <dsp:cNvPr id="0" name=""/>
        <dsp:cNvSpPr/>
      </dsp:nvSpPr>
      <dsp:spPr>
        <a:xfrm rot="8100000">
          <a:off x="2743283" y="532526"/>
          <a:ext cx="335933" cy="33593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4150AD8-0208-D94E-99E2-968C71791E63}">
      <dsp:nvSpPr>
        <dsp:cNvPr id="0" name=""/>
        <dsp:cNvSpPr/>
      </dsp:nvSpPr>
      <dsp:spPr>
        <a:xfrm>
          <a:off x="2780602" y="569846"/>
          <a:ext cx="261295" cy="2612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CABB08-DC11-7F4B-B8FA-862DA57F7381}">
      <dsp:nvSpPr>
        <dsp:cNvPr id="0" name=""/>
        <dsp:cNvSpPr/>
      </dsp:nvSpPr>
      <dsp:spPr>
        <a:xfrm>
          <a:off x="3148791" y="940136"/>
          <a:ext cx="2204782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95250" bIns="142875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Testing classification on real equipment / data</a:t>
          </a:r>
        </a:p>
      </dsp:txBody>
      <dsp:txXfrm>
        <a:off x="3148791" y="940136"/>
        <a:ext cx="2204782" cy="1364119"/>
      </dsp:txXfrm>
    </dsp:sp>
    <dsp:sp modelId="{BF75A0AF-2980-9D44-AA43-45C105666B75}">
      <dsp:nvSpPr>
        <dsp:cNvPr id="0" name=""/>
        <dsp:cNvSpPr/>
      </dsp:nvSpPr>
      <dsp:spPr>
        <a:xfrm>
          <a:off x="3148791" y="460851"/>
          <a:ext cx="2204782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Apr. 2024</a:t>
          </a:r>
        </a:p>
      </dsp:txBody>
      <dsp:txXfrm>
        <a:off x="3148791" y="460851"/>
        <a:ext cx="2204782" cy="479285"/>
      </dsp:txXfrm>
    </dsp:sp>
    <dsp:sp modelId="{FDDD60D1-4D0B-EC4F-AD20-99F54F0FB664}">
      <dsp:nvSpPr>
        <dsp:cNvPr id="0" name=""/>
        <dsp:cNvSpPr/>
      </dsp:nvSpPr>
      <dsp:spPr>
        <a:xfrm>
          <a:off x="2911250" y="940136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9E04CE-B41D-F745-9DCE-C8D7A1366923}">
      <dsp:nvSpPr>
        <dsp:cNvPr id="0" name=""/>
        <dsp:cNvSpPr/>
      </dsp:nvSpPr>
      <dsp:spPr>
        <a:xfrm>
          <a:off x="2870594" y="2261119"/>
          <a:ext cx="85514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4DD97C6-C9AC-4044-A78D-AB761B89174E}">
      <dsp:nvSpPr>
        <dsp:cNvPr id="0" name=""/>
        <dsp:cNvSpPr/>
      </dsp:nvSpPr>
      <dsp:spPr>
        <a:xfrm rot="18900000">
          <a:off x="4077040" y="3740050"/>
          <a:ext cx="335933" cy="33593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B991E27-0A86-234B-9A7D-4B0F7856BBDE}">
      <dsp:nvSpPr>
        <dsp:cNvPr id="0" name=""/>
        <dsp:cNvSpPr/>
      </dsp:nvSpPr>
      <dsp:spPr>
        <a:xfrm>
          <a:off x="4114360" y="3777369"/>
          <a:ext cx="261295" cy="2612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CF3713-BFCA-5340-B2C6-28E54DB31F86}">
      <dsp:nvSpPr>
        <dsp:cNvPr id="0" name=""/>
        <dsp:cNvSpPr/>
      </dsp:nvSpPr>
      <dsp:spPr>
        <a:xfrm>
          <a:off x="4482548" y="2304255"/>
          <a:ext cx="2204782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875" rIns="0" bIns="95250" numCol="1" spcCol="1270" anchor="b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HSE Validation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(WP2 </a:t>
          </a:r>
          <a:r>
            <a:rPr lang="en-US" sz="1500" kern="1200" dirty="0">
              <a:sym typeface="Wingdings" pitchFamily="2" charset="2"/>
            </a:rPr>
            <a:t> WP4)</a:t>
          </a:r>
          <a:endParaRPr lang="en-US" sz="1500" kern="1200" dirty="0"/>
        </a:p>
      </dsp:txBody>
      <dsp:txXfrm>
        <a:off x="4482548" y="2304255"/>
        <a:ext cx="2204782" cy="1364119"/>
      </dsp:txXfrm>
    </dsp:sp>
    <dsp:sp modelId="{703C3031-604C-AB48-892B-A5EC4EAFF019}">
      <dsp:nvSpPr>
        <dsp:cNvPr id="0" name=""/>
        <dsp:cNvSpPr/>
      </dsp:nvSpPr>
      <dsp:spPr>
        <a:xfrm>
          <a:off x="4482548" y="3668374"/>
          <a:ext cx="2204782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Mid Apr. 2024</a:t>
          </a:r>
        </a:p>
      </dsp:txBody>
      <dsp:txXfrm>
        <a:off x="4482548" y="3668374"/>
        <a:ext cx="2204782" cy="479285"/>
      </dsp:txXfrm>
    </dsp:sp>
    <dsp:sp modelId="{6EB41824-4814-4B4D-8B50-C2D159EC5F4C}">
      <dsp:nvSpPr>
        <dsp:cNvPr id="0" name=""/>
        <dsp:cNvSpPr/>
      </dsp:nvSpPr>
      <dsp:spPr>
        <a:xfrm>
          <a:off x="4245007" y="2304255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A0FE2-F0E9-0948-8997-7BED863378BB}">
      <dsp:nvSpPr>
        <dsp:cNvPr id="0" name=""/>
        <dsp:cNvSpPr/>
      </dsp:nvSpPr>
      <dsp:spPr>
        <a:xfrm>
          <a:off x="4204351" y="2261119"/>
          <a:ext cx="85514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033BC07-C5CB-B14D-80B9-B6A59AFAFC9E}">
      <dsp:nvSpPr>
        <dsp:cNvPr id="0" name=""/>
        <dsp:cNvSpPr/>
      </dsp:nvSpPr>
      <dsp:spPr>
        <a:xfrm rot="8100000">
          <a:off x="5410798" y="532526"/>
          <a:ext cx="335933" cy="33593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C2FC513-65F5-DC43-9278-4EEB91BE3BBC}">
      <dsp:nvSpPr>
        <dsp:cNvPr id="0" name=""/>
        <dsp:cNvSpPr/>
      </dsp:nvSpPr>
      <dsp:spPr>
        <a:xfrm>
          <a:off x="5448117" y="569846"/>
          <a:ext cx="261295" cy="2612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EB6F0D-3D2E-2546-B2E2-8F3F923C475A}">
      <dsp:nvSpPr>
        <dsp:cNvPr id="0" name=""/>
        <dsp:cNvSpPr/>
      </dsp:nvSpPr>
      <dsp:spPr>
        <a:xfrm>
          <a:off x="5816306" y="940136"/>
          <a:ext cx="2204782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95250" bIns="142875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Electrical Safety Form Requirements (for both equipment and location).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(WP4 </a:t>
          </a:r>
          <a:r>
            <a:rPr lang="en-GB" sz="1500" kern="1200" dirty="0">
              <a:sym typeface="Wingdings" pitchFamily="2" charset="2"/>
            </a:rPr>
            <a:t> WP6)</a:t>
          </a:r>
          <a:endParaRPr lang="en-GB" sz="1500" kern="1200" dirty="0"/>
        </a:p>
      </dsp:txBody>
      <dsp:txXfrm>
        <a:off x="5816306" y="940136"/>
        <a:ext cx="2204782" cy="1364119"/>
      </dsp:txXfrm>
    </dsp:sp>
    <dsp:sp modelId="{81DA852C-84DF-8849-B589-5D096025937F}">
      <dsp:nvSpPr>
        <dsp:cNvPr id="0" name=""/>
        <dsp:cNvSpPr/>
      </dsp:nvSpPr>
      <dsp:spPr>
        <a:xfrm>
          <a:off x="5816306" y="460851"/>
          <a:ext cx="2204782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Sep. 2024</a:t>
          </a:r>
        </a:p>
      </dsp:txBody>
      <dsp:txXfrm>
        <a:off x="5816306" y="460851"/>
        <a:ext cx="2204782" cy="479285"/>
      </dsp:txXfrm>
    </dsp:sp>
    <dsp:sp modelId="{C6545A36-C176-3043-A40B-68897EFBD775}">
      <dsp:nvSpPr>
        <dsp:cNvPr id="0" name=""/>
        <dsp:cNvSpPr/>
      </dsp:nvSpPr>
      <dsp:spPr>
        <a:xfrm>
          <a:off x="5578765" y="940136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3A65EF-2E54-194E-A176-58171EFB7E79}">
      <dsp:nvSpPr>
        <dsp:cNvPr id="0" name=""/>
        <dsp:cNvSpPr/>
      </dsp:nvSpPr>
      <dsp:spPr>
        <a:xfrm>
          <a:off x="5538109" y="2261119"/>
          <a:ext cx="85514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1F87B30-9E01-FA41-A140-B676172C1A04}">
      <dsp:nvSpPr>
        <dsp:cNvPr id="0" name=""/>
        <dsp:cNvSpPr/>
      </dsp:nvSpPr>
      <dsp:spPr>
        <a:xfrm rot="18900000">
          <a:off x="6744556" y="3740050"/>
          <a:ext cx="335933" cy="33593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4546808-8902-9F42-A10A-012D0E8265C1}">
      <dsp:nvSpPr>
        <dsp:cNvPr id="0" name=""/>
        <dsp:cNvSpPr/>
      </dsp:nvSpPr>
      <dsp:spPr>
        <a:xfrm>
          <a:off x="6781875" y="3777369"/>
          <a:ext cx="261295" cy="2612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07B4DB-AF81-344B-99E0-773F26EB16AB}">
      <dsp:nvSpPr>
        <dsp:cNvPr id="0" name=""/>
        <dsp:cNvSpPr/>
      </dsp:nvSpPr>
      <dsp:spPr>
        <a:xfrm>
          <a:off x="7150064" y="2304255"/>
          <a:ext cx="2204782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875" rIns="0" bIns="95250" numCol="1" spcCol="1270" anchor="b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Manpower </a:t>
          </a:r>
          <a:r>
            <a:rPr lang="en-US" sz="1500" kern="1200" dirty="0" err="1"/>
            <a:t>transfered</a:t>
          </a:r>
          <a:r>
            <a:rPr lang="en-US" sz="1500" kern="1200" dirty="0"/>
            <a:t> 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4.1 </a:t>
          </a:r>
          <a:r>
            <a:rPr lang="en-US" sz="1500" kern="1200" dirty="0">
              <a:sym typeface="Wingdings" pitchFamily="2" charset="2"/>
            </a:rPr>
            <a:t></a:t>
          </a:r>
          <a:r>
            <a:rPr lang="en-US" sz="1500" kern="1200" dirty="0"/>
            <a:t> 4.2 for process definition (TBC)</a:t>
          </a:r>
          <a:endParaRPr lang="en-GB" sz="1500" kern="1200" dirty="0"/>
        </a:p>
      </dsp:txBody>
      <dsp:txXfrm>
        <a:off x="7150064" y="2304255"/>
        <a:ext cx="2204782" cy="1364119"/>
      </dsp:txXfrm>
    </dsp:sp>
    <dsp:sp modelId="{8EA5D3AD-B0D4-9A4F-8483-D1DC086975D0}">
      <dsp:nvSpPr>
        <dsp:cNvPr id="0" name=""/>
        <dsp:cNvSpPr/>
      </dsp:nvSpPr>
      <dsp:spPr>
        <a:xfrm>
          <a:off x="7150064" y="3668374"/>
          <a:ext cx="2204782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000" kern="1200" dirty="0"/>
            <a:t>End of 2024</a:t>
          </a:r>
        </a:p>
      </dsp:txBody>
      <dsp:txXfrm>
        <a:off x="7150064" y="3668374"/>
        <a:ext cx="2204782" cy="479285"/>
      </dsp:txXfrm>
    </dsp:sp>
    <dsp:sp modelId="{10F8BC4A-5840-C34C-95B9-F72973F69A73}">
      <dsp:nvSpPr>
        <dsp:cNvPr id="0" name=""/>
        <dsp:cNvSpPr/>
      </dsp:nvSpPr>
      <dsp:spPr>
        <a:xfrm>
          <a:off x="6912523" y="2304255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29276F-63A4-CF4B-865E-24D16C9DD7D3}">
      <dsp:nvSpPr>
        <dsp:cNvPr id="0" name=""/>
        <dsp:cNvSpPr/>
      </dsp:nvSpPr>
      <dsp:spPr>
        <a:xfrm>
          <a:off x="6871867" y="2261119"/>
          <a:ext cx="85514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FCBDFE-BE4D-6040-9283-927039E2AE78}">
      <dsp:nvSpPr>
        <dsp:cNvPr id="0" name=""/>
        <dsp:cNvSpPr/>
      </dsp:nvSpPr>
      <dsp:spPr>
        <a:xfrm>
          <a:off x="0" y="2268784"/>
          <a:ext cx="10153128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oval" w="lg" len="lg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69B5D-17FC-BA41-9085-1BAE9F46F66F}">
      <dsp:nvSpPr>
        <dsp:cNvPr id="0" name=""/>
        <dsp:cNvSpPr/>
      </dsp:nvSpPr>
      <dsp:spPr>
        <a:xfrm rot="8100000">
          <a:off x="76972" y="534122"/>
          <a:ext cx="332743" cy="33274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0D5C5A6-2F92-F141-A972-DE47E5468916}">
      <dsp:nvSpPr>
        <dsp:cNvPr id="0" name=""/>
        <dsp:cNvSpPr/>
      </dsp:nvSpPr>
      <dsp:spPr>
        <a:xfrm>
          <a:off x="113937" y="571086"/>
          <a:ext cx="258813" cy="2588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818EBF-F50E-8046-9F4F-2F8F514B34DC}">
      <dsp:nvSpPr>
        <dsp:cNvPr id="0" name=""/>
        <dsp:cNvSpPr/>
      </dsp:nvSpPr>
      <dsp:spPr>
        <a:xfrm>
          <a:off x="478628" y="940136"/>
          <a:ext cx="2071783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95250" bIns="142875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Converge on Roles &amp; Responsibilities (WP2</a:t>
          </a:r>
          <a:r>
            <a:rPr lang="en-GB" sz="1500" kern="1200" dirty="0">
              <a:sym typeface="Wingdings" pitchFamily="2" charset="2"/>
            </a:rPr>
            <a:t>WP4</a:t>
          </a:r>
          <a:r>
            <a:rPr lang="en-GB" sz="1500" kern="1200" dirty="0"/>
            <a:t>)</a:t>
          </a:r>
          <a:endParaRPr lang="en-US" sz="1500" kern="1200" dirty="0"/>
        </a:p>
      </dsp:txBody>
      <dsp:txXfrm>
        <a:off x="478628" y="940136"/>
        <a:ext cx="2071783" cy="1364119"/>
      </dsp:txXfrm>
    </dsp:sp>
    <dsp:sp modelId="{143F3094-C91C-7C47-B54E-F36C5EEF40DB}">
      <dsp:nvSpPr>
        <dsp:cNvPr id="0" name=""/>
        <dsp:cNvSpPr/>
      </dsp:nvSpPr>
      <dsp:spPr>
        <a:xfrm>
          <a:off x="478628" y="460851"/>
          <a:ext cx="2071783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Jan. 2024</a:t>
          </a:r>
        </a:p>
      </dsp:txBody>
      <dsp:txXfrm>
        <a:off x="478628" y="460851"/>
        <a:ext cx="2071783" cy="479285"/>
      </dsp:txXfrm>
    </dsp:sp>
    <dsp:sp modelId="{F2DDD6EB-C380-C24C-88C6-98A3DA707DC4}">
      <dsp:nvSpPr>
        <dsp:cNvPr id="0" name=""/>
        <dsp:cNvSpPr/>
      </dsp:nvSpPr>
      <dsp:spPr>
        <a:xfrm>
          <a:off x="243343" y="940136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28DC0A-83F9-0341-9389-42E83CA3325C}">
      <dsp:nvSpPr>
        <dsp:cNvPr id="0" name=""/>
        <dsp:cNvSpPr/>
      </dsp:nvSpPr>
      <dsp:spPr>
        <a:xfrm>
          <a:off x="205350" y="2261119"/>
          <a:ext cx="84702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F3696DD-FC96-9E47-9850-6561218E73BB}">
      <dsp:nvSpPr>
        <dsp:cNvPr id="0" name=""/>
        <dsp:cNvSpPr/>
      </dsp:nvSpPr>
      <dsp:spPr>
        <a:xfrm rot="18900000">
          <a:off x="1342748" y="3741645"/>
          <a:ext cx="332743" cy="33274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CFC2DB1-4364-8447-AD33-28D1364F1110}">
      <dsp:nvSpPr>
        <dsp:cNvPr id="0" name=""/>
        <dsp:cNvSpPr/>
      </dsp:nvSpPr>
      <dsp:spPr>
        <a:xfrm>
          <a:off x="1379713" y="3778610"/>
          <a:ext cx="258813" cy="2588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92D655-C649-5A47-B2DC-E8BFDF0D1B12}">
      <dsp:nvSpPr>
        <dsp:cNvPr id="0" name=""/>
        <dsp:cNvSpPr/>
      </dsp:nvSpPr>
      <dsp:spPr>
        <a:xfrm>
          <a:off x="1744404" y="2304255"/>
          <a:ext cx="2071783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875" rIns="0" bIns="95250" numCol="1" spcCol="1270" anchor="b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Understand lockout modus-operandi (based on WP4.3 and with WP2 agreement)</a:t>
          </a:r>
          <a:endParaRPr lang="en-US" sz="1500" kern="1200" dirty="0"/>
        </a:p>
      </dsp:txBody>
      <dsp:txXfrm>
        <a:off x="1744404" y="2304255"/>
        <a:ext cx="2071783" cy="1364119"/>
      </dsp:txXfrm>
    </dsp:sp>
    <dsp:sp modelId="{22AEDC8B-018A-F146-B7DA-9B33368D64F5}">
      <dsp:nvSpPr>
        <dsp:cNvPr id="0" name=""/>
        <dsp:cNvSpPr/>
      </dsp:nvSpPr>
      <dsp:spPr>
        <a:xfrm>
          <a:off x="1744404" y="3668374"/>
          <a:ext cx="2071783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Mar. 2024</a:t>
          </a:r>
        </a:p>
      </dsp:txBody>
      <dsp:txXfrm>
        <a:off x="1744404" y="3668374"/>
        <a:ext cx="2071783" cy="479285"/>
      </dsp:txXfrm>
    </dsp:sp>
    <dsp:sp modelId="{BB0DB16E-3942-4849-A045-9D9A23DE8613}">
      <dsp:nvSpPr>
        <dsp:cNvPr id="0" name=""/>
        <dsp:cNvSpPr/>
      </dsp:nvSpPr>
      <dsp:spPr>
        <a:xfrm>
          <a:off x="1509119" y="2304255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BF09AF-219F-6B46-98EC-176B04A66392}">
      <dsp:nvSpPr>
        <dsp:cNvPr id="0" name=""/>
        <dsp:cNvSpPr/>
      </dsp:nvSpPr>
      <dsp:spPr>
        <a:xfrm>
          <a:off x="1471126" y="2261119"/>
          <a:ext cx="84702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AD96D42-BD14-D440-9B9D-5A709199D26B}">
      <dsp:nvSpPr>
        <dsp:cNvPr id="0" name=""/>
        <dsp:cNvSpPr/>
      </dsp:nvSpPr>
      <dsp:spPr>
        <a:xfrm rot="8100000">
          <a:off x="2608524" y="534122"/>
          <a:ext cx="332743" cy="33274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4150AD8-0208-D94E-99E2-968C71791E63}">
      <dsp:nvSpPr>
        <dsp:cNvPr id="0" name=""/>
        <dsp:cNvSpPr/>
      </dsp:nvSpPr>
      <dsp:spPr>
        <a:xfrm>
          <a:off x="2645489" y="571086"/>
          <a:ext cx="258813" cy="2588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CABB08-DC11-7F4B-B8FA-862DA57F7381}">
      <dsp:nvSpPr>
        <dsp:cNvPr id="0" name=""/>
        <dsp:cNvSpPr/>
      </dsp:nvSpPr>
      <dsp:spPr>
        <a:xfrm>
          <a:off x="3010181" y="940136"/>
          <a:ext cx="2071783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95250" bIns="142875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 dirty="0"/>
            <a:t>Define / Understand training requirement vs risk (as defined by WP4.1)</a:t>
          </a:r>
          <a:endParaRPr lang="en-US" sz="1500" kern="1200" dirty="0"/>
        </a:p>
      </dsp:txBody>
      <dsp:txXfrm>
        <a:off x="3010181" y="940136"/>
        <a:ext cx="2071783" cy="1364119"/>
      </dsp:txXfrm>
    </dsp:sp>
    <dsp:sp modelId="{BF75A0AF-2980-9D44-AA43-45C105666B75}">
      <dsp:nvSpPr>
        <dsp:cNvPr id="0" name=""/>
        <dsp:cNvSpPr/>
      </dsp:nvSpPr>
      <dsp:spPr>
        <a:xfrm>
          <a:off x="3010181" y="460851"/>
          <a:ext cx="2071783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Apr. 2024</a:t>
          </a:r>
        </a:p>
      </dsp:txBody>
      <dsp:txXfrm>
        <a:off x="3010181" y="460851"/>
        <a:ext cx="2071783" cy="479285"/>
      </dsp:txXfrm>
    </dsp:sp>
    <dsp:sp modelId="{FDDD60D1-4D0B-EC4F-AD20-99F54F0FB664}">
      <dsp:nvSpPr>
        <dsp:cNvPr id="0" name=""/>
        <dsp:cNvSpPr/>
      </dsp:nvSpPr>
      <dsp:spPr>
        <a:xfrm>
          <a:off x="2774896" y="940136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9E04CE-B41D-F745-9DCE-C8D7A1366923}">
      <dsp:nvSpPr>
        <dsp:cNvPr id="0" name=""/>
        <dsp:cNvSpPr/>
      </dsp:nvSpPr>
      <dsp:spPr>
        <a:xfrm>
          <a:off x="2736902" y="2261119"/>
          <a:ext cx="84702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73EF8AE-6A53-3748-8876-5BC3CB68FB40}">
      <dsp:nvSpPr>
        <dsp:cNvPr id="0" name=""/>
        <dsp:cNvSpPr/>
      </dsp:nvSpPr>
      <dsp:spPr>
        <a:xfrm rot="18900000">
          <a:off x="3874300" y="3741645"/>
          <a:ext cx="332743" cy="33274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D91513A-8142-C24E-B398-08146B10A0BA}">
      <dsp:nvSpPr>
        <dsp:cNvPr id="0" name=""/>
        <dsp:cNvSpPr/>
      </dsp:nvSpPr>
      <dsp:spPr>
        <a:xfrm>
          <a:off x="3911265" y="3778610"/>
          <a:ext cx="258813" cy="2588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820C5-18C3-1A4B-8713-F185B456EE6D}">
      <dsp:nvSpPr>
        <dsp:cNvPr id="0" name=""/>
        <dsp:cNvSpPr/>
      </dsp:nvSpPr>
      <dsp:spPr>
        <a:xfrm>
          <a:off x="4275957" y="2304255"/>
          <a:ext cx="2071783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875" rIns="0" bIns="95250" numCol="1" spcCol="1270" anchor="b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Define an intervention Logic</a:t>
          </a:r>
        </a:p>
      </dsp:txBody>
      <dsp:txXfrm>
        <a:off x="4275957" y="2304255"/>
        <a:ext cx="2071783" cy="1364119"/>
      </dsp:txXfrm>
    </dsp:sp>
    <dsp:sp modelId="{26ADE0A6-147C-8644-AB21-51449BC0788F}">
      <dsp:nvSpPr>
        <dsp:cNvPr id="0" name=""/>
        <dsp:cNvSpPr/>
      </dsp:nvSpPr>
      <dsp:spPr>
        <a:xfrm>
          <a:off x="4275957" y="3668374"/>
          <a:ext cx="2071783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000" kern="1200" dirty="0"/>
            <a:t>May 2024</a:t>
          </a:r>
        </a:p>
      </dsp:txBody>
      <dsp:txXfrm>
        <a:off x="4275957" y="3668374"/>
        <a:ext cx="2071783" cy="479285"/>
      </dsp:txXfrm>
    </dsp:sp>
    <dsp:sp modelId="{DEFC4BC3-1B7D-6641-8674-4C15C0A60981}">
      <dsp:nvSpPr>
        <dsp:cNvPr id="0" name=""/>
        <dsp:cNvSpPr/>
      </dsp:nvSpPr>
      <dsp:spPr>
        <a:xfrm>
          <a:off x="4040672" y="2304255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B07EF-E045-7148-9A0B-1496FF4EAFA4}">
      <dsp:nvSpPr>
        <dsp:cNvPr id="0" name=""/>
        <dsp:cNvSpPr/>
      </dsp:nvSpPr>
      <dsp:spPr>
        <a:xfrm>
          <a:off x="4002678" y="2261119"/>
          <a:ext cx="84702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4DD97C6-C9AC-4044-A78D-AB761B89174E}">
      <dsp:nvSpPr>
        <dsp:cNvPr id="0" name=""/>
        <dsp:cNvSpPr/>
      </dsp:nvSpPr>
      <dsp:spPr>
        <a:xfrm rot="8100000">
          <a:off x="5140076" y="534122"/>
          <a:ext cx="332743" cy="33274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B991E27-0A86-234B-9A7D-4B0F7856BBDE}">
      <dsp:nvSpPr>
        <dsp:cNvPr id="0" name=""/>
        <dsp:cNvSpPr/>
      </dsp:nvSpPr>
      <dsp:spPr>
        <a:xfrm>
          <a:off x="5177041" y="571086"/>
          <a:ext cx="258813" cy="2588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CF3713-BFCA-5340-B2C6-28E54DB31F86}">
      <dsp:nvSpPr>
        <dsp:cNvPr id="0" name=""/>
        <dsp:cNvSpPr/>
      </dsp:nvSpPr>
      <dsp:spPr>
        <a:xfrm>
          <a:off x="5541733" y="940136"/>
          <a:ext cx="2071783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95250" bIns="142875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 dirty="0"/>
            <a:t>Confirm data requirement feasibility (WP6 </a:t>
          </a:r>
          <a:r>
            <a:rPr lang="en-GB" sz="1500" b="0" i="0" u="none" kern="1200" dirty="0">
              <a:sym typeface="Wingdings" pitchFamily="2" charset="2"/>
            </a:rPr>
            <a:t> WP4</a:t>
          </a:r>
          <a:r>
            <a:rPr lang="en-GB" sz="1500" b="0" i="0" u="none" kern="1200" dirty="0"/>
            <a:t>)</a:t>
          </a:r>
          <a:endParaRPr lang="en-US" sz="1500" kern="1200" dirty="0"/>
        </a:p>
      </dsp:txBody>
      <dsp:txXfrm>
        <a:off x="5541733" y="940136"/>
        <a:ext cx="2071783" cy="1364119"/>
      </dsp:txXfrm>
    </dsp:sp>
    <dsp:sp modelId="{703C3031-604C-AB48-892B-A5EC4EAFF019}">
      <dsp:nvSpPr>
        <dsp:cNvPr id="0" name=""/>
        <dsp:cNvSpPr/>
      </dsp:nvSpPr>
      <dsp:spPr>
        <a:xfrm>
          <a:off x="5541733" y="460851"/>
          <a:ext cx="2071783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June 2024</a:t>
          </a:r>
        </a:p>
      </dsp:txBody>
      <dsp:txXfrm>
        <a:off x="5541733" y="460851"/>
        <a:ext cx="2071783" cy="479285"/>
      </dsp:txXfrm>
    </dsp:sp>
    <dsp:sp modelId="{6EB41824-4814-4B4D-8B50-C2D159EC5F4C}">
      <dsp:nvSpPr>
        <dsp:cNvPr id="0" name=""/>
        <dsp:cNvSpPr/>
      </dsp:nvSpPr>
      <dsp:spPr>
        <a:xfrm>
          <a:off x="5306448" y="940136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A0FE2-F0E9-0948-8997-7BED863378BB}">
      <dsp:nvSpPr>
        <dsp:cNvPr id="0" name=""/>
        <dsp:cNvSpPr/>
      </dsp:nvSpPr>
      <dsp:spPr>
        <a:xfrm>
          <a:off x="5268454" y="2261119"/>
          <a:ext cx="84702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033BC07-C5CB-B14D-80B9-B6A59AFAFC9E}">
      <dsp:nvSpPr>
        <dsp:cNvPr id="0" name=""/>
        <dsp:cNvSpPr/>
      </dsp:nvSpPr>
      <dsp:spPr>
        <a:xfrm rot="18900000">
          <a:off x="6405852" y="3741645"/>
          <a:ext cx="332743" cy="33274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C2FC513-65F5-DC43-9278-4EEB91BE3BBC}">
      <dsp:nvSpPr>
        <dsp:cNvPr id="0" name=""/>
        <dsp:cNvSpPr/>
      </dsp:nvSpPr>
      <dsp:spPr>
        <a:xfrm>
          <a:off x="6442817" y="3778610"/>
          <a:ext cx="258813" cy="2588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EB6F0D-3D2E-2546-B2E2-8F3F923C475A}">
      <dsp:nvSpPr>
        <dsp:cNvPr id="0" name=""/>
        <dsp:cNvSpPr/>
      </dsp:nvSpPr>
      <dsp:spPr>
        <a:xfrm>
          <a:off x="6807509" y="2304255"/>
          <a:ext cx="2071783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875" rIns="0" bIns="95250" numCol="1" spcCol="1270" anchor="b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 dirty="0"/>
            <a:t>Define intervention 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 dirty="0"/>
            <a:t>workflow / process</a:t>
          </a:r>
          <a:endParaRPr lang="en-GB" sz="1500" kern="1200" dirty="0"/>
        </a:p>
      </dsp:txBody>
      <dsp:txXfrm>
        <a:off x="6807509" y="2304255"/>
        <a:ext cx="2071783" cy="1364119"/>
      </dsp:txXfrm>
    </dsp:sp>
    <dsp:sp modelId="{81DA852C-84DF-8849-B589-5D096025937F}">
      <dsp:nvSpPr>
        <dsp:cNvPr id="0" name=""/>
        <dsp:cNvSpPr/>
      </dsp:nvSpPr>
      <dsp:spPr>
        <a:xfrm>
          <a:off x="6807509" y="3668374"/>
          <a:ext cx="2071783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Oct. 2024</a:t>
          </a:r>
        </a:p>
      </dsp:txBody>
      <dsp:txXfrm>
        <a:off x="6807509" y="3668374"/>
        <a:ext cx="2071783" cy="479285"/>
      </dsp:txXfrm>
    </dsp:sp>
    <dsp:sp modelId="{C6545A36-C176-3043-A40B-68897EFBD775}">
      <dsp:nvSpPr>
        <dsp:cNvPr id="0" name=""/>
        <dsp:cNvSpPr/>
      </dsp:nvSpPr>
      <dsp:spPr>
        <a:xfrm>
          <a:off x="6572224" y="2304255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3A65EF-2E54-194E-A176-58171EFB7E79}">
      <dsp:nvSpPr>
        <dsp:cNvPr id="0" name=""/>
        <dsp:cNvSpPr/>
      </dsp:nvSpPr>
      <dsp:spPr>
        <a:xfrm>
          <a:off x="6534230" y="2261119"/>
          <a:ext cx="84702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1F87B30-9E01-FA41-A140-B676172C1A04}">
      <dsp:nvSpPr>
        <dsp:cNvPr id="0" name=""/>
        <dsp:cNvSpPr/>
      </dsp:nvSpPr>
      <dsp:spPr>
        <a:xfrm rot="8100000">
          <a:off x="7671629" y="534122"/>
          <a:ext cx="332743" cy="33274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4546808-8902-9F42-A10A-012D0E8265C1}">
      <dsp:nvSpPr>
        <dsp:cNvPr id="0" name=""/>
        <dsp:cNvSpPr/>
      </dsp:nvSpPr>
      <dsp:spPr>
        <a:xfrm>
          <a:off x="7708593" y="571086"/>
          <a:ext cx="258813" cy="2588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07B4DB-AF81-344B-99E0-773F26EB16AB}">
      <dsp:nvSpPr>
        <dsp:cNvPr id="0" name=""/>
        <dsp:cNvSpPr/>
      </dsp:nvSpPr>
      <dsp:spPr>
        <a:xfrm>
          <a:off x="8073285" y="940136"/>
          <a:ext cx="2071783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95250" bIns="142875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 dirty="0"/>
            <a:t>Draft of the Functional requirements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 dirty="0"/>
            <a:t>(WP4 </a:t>
          </a:r>
          <a:r>
            <a:rPr lang="en-GB" sz="1500" b="0" i="0" u="none" kern="1200" dirty="0">
              <a:sym typeface="Wingdings" pitchFamily="2" charset="2"/>
            </a:rPr>
            <a:t> WP6)</a:t>
          </a:r>
          <a:endParaRPr lang="en-GB" sz="1500" kern="1200" dirty="0"/>
        </a:p>
      </dsp:txBody>
      <dsp:txXfrm>
        <a:off x="8073285" y="940136"/>
        <a:ext cx="2071783" cy="1364119"/>
      </dsp:txXfrm>
    </dsp:sp>
    <dsp:sp modelId="{8EA5D3AD-B0D4-9A4F-8483-D1DC086975D0}">
      <dsp:nvSpPr>
        <dsp:cNvPr id="0" name=""/>
        <dsp:cNvSpPr/>
      </dsp:nvSpPr>
      <dsp:spPr>
        <a:xfrm>
          <a:off x="8073285" y="460851"/>
          <a:ext cx="2071783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000" kern="1200" dirty="0"/>
            <a:t>End of 2024</a:t>
          </a:r>
        </a:p>
      </dsp:txBody>
      <dsp:txXfrm>
        <a:off x="8073285" y="460851"/>
        <a:ext cx="2071783" cy="479285"/>
      </dsp:txXfrm>
    </dsp:sp>
    <dsp:sp modelId="{10F8BC4A-5840-C34C-95B9-F72973F69A73}">
      <dsp:nvSpPr>
        <dsp:cNvPr id="0" name=""/>
        <dsp:cNvSpPr/>
      </dsp:nvSpPr>
      <dsp:spPr>
        <a:xfrm>
          <a:off x="7838000" y="940136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29276F-63A4-CF4B-865E-24D16C9DD7D3}">
      <dsp:nvSpPr>
        <dsp:cNvPr id="0" name=""/>
        <dsp:cNvSpPr/>
      </dsp:nvSpPr>
      <dsp:spPr>
        <a:xfrm>
          <a:off x="7800006" y="2261119"/>
          <a:ext cx="84702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FCBDFE-BE4D-6040-9283-927039E2AE78}">
      <dsp:nvSpPr>
        <dsp:cNvPr id="0" name=""/>
        <dsp:cNvSpPr/>
      </dsp:nvSpPr>
      <dsp:spPr>
        <a:xfrm>
          <a:off x="0" y="2268784"/>
          <a:ext cx="10153128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oval" w="lg" len="lg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69B5D-17FC-BA41-9085-1BAE9F46F66F}">
      <dsp:nvSpPr>
        <dsp:cNvPr id="0" name=""/>
        <dsp:cNvSpPr/>
      </dsp:nvSpPr>
      <dsp:spPr>
        <a:xfrm rot="8100000">
          <a:off x="76972" y="534122"/>
          <a:ext cx="332743" cy="33274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0D5C5A6-2F92-F141-A972-DE47E5468916}">
      <dsp:nvSpPr>
        <dsp:cNvPr id="0" name=""/>
        <dsp:cNvSpPr/>
      </dsp:nvSpPr>
      <dsp:spPr>
        <a:xfrm>
          <a:off x="113937" y="571086"/>
          <a:ext cx="258813" cy="2588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818EBF-F50E-8046-9F4F-2F8F514B34DC}">
      <dsp:nvSpPr>
        <dsp:cNvPr id="0" name=""/>
        <dsp:cNvSpPr/>
      </dsp:nvSpPr>
      <dsp:spPr>
        <a:xfrm>
          <a:off x="478628" y="940136"/>
          <a:ext cx="2071783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2550" rIns="82550" bIns="123825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Define roles, scope of responsibilities.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0" kern="1200" dirty="0"/>
            <a:t>Collect lockout procedures.</a:t>
          </a:r>
          <a:r>
            <a:rPr lang="en-GB" sz="1300" kern="1200" dirty="0"/>
            <a:t> 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/>
            <a:t>Draft of the Lockout data requirement.</a:t>
          </a:r>
          <a:endParaRPr lang="en-US" sz="1300" b="1" kern="1200" dirty="0"/>
        </a:p>
      </dsp:txBody>
      <dsp:txXfrm>
        <a:off x="478628" y="940136"/>
        <a:ext cx="2071783" cy="1364119"/>
      </dsp:txXfrm>
    </dsp:sp>
    <dsp:sp modelId="{143F3094-C91C-7C47-B54E-F36C5EEF40DB}">
      <dsp:nvSpPr>
        <dsp:cNvPr id="0" name=""/>
        <dsp:cNvSpPr/>
      </dsp:nvSpPr>
      <dsp:spPr>
        <a:xfrm>
          <a:off x="478628" y="460851"/>
          <a:ext cx="2071783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7950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700" kern="1200" dirty="0"/>
            <a:t>Jan. 2024</a:t>
          </a:r>
        </a:p>
      </dsp:txBody>
      <dsp:txXfrm>
        <a:off x="478628" y="460851"/>
        <a:ext cx="2071783" cy="479285"/>
      </dsp:txXfrm>
    </dsp:sp>
    <dsp:sp modelId="{F2DDD6EB-C380-C24C-88C6-98A3DA707DC4}">
      <dsp:nvSpPr>
        <dsp:cNvPr id="0" name=""/>
        <dsp:cNvSpPr/>
      </dsp:nvSpPr>
      <dsp:spPr>
        <a:xfrm>
          <a:off x="243343" y="940136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28DC0A-83F9-0341-9389-42E83CA3325C}">
      <dsp:nvSpPr>
        <dsp:cNvPr id="0" name=""/>
        <dsp:cNvSpPr/>
      </dsp:nvSpPr>
      <dsp:spPr>
        <a:xfrm>
          <a:off x="205350" y="2261119"/>
          <a:ext cx="84702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F3696DD-FC96-9E47-9850-6561218E73BB}">
      <dsp:nvSpPr>
        <dsp:cNvPr id="0" name=""/>
        <dsp:cNvSpPr/>
      </dsp:nvSpPr>
      <dsp:spPr>
        <a:xfrm rot="18900000">
          <a:off x="1342748" y="3741645"/>
          <a:ext cx="332743" cy="33274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CFC2DB1-4364-8447-AD33-28D1364F1110}">
      <dsp:nvSpPr>
        <dsp:cNvPr id="0" name=""/>
        <dsp:cNvSpPr/>
      </dsp:nvSpPr>
      <dsp:spPr>
        <a:xfrm>
          <a:off x="1379713" y="3778610"/>
          <a:ext cx="258813" cy="2588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92D655-C649-5A47-B2DC-E8BFDF0D1B12}">
      <dsp:nvSpPr>
        <dsp:cNvPr id="0" name=""/>
        <dsp:cNvSpPr/>
      </dsp:nvSpPr>
      <dsp:spPr>
        <a:xfrm>
          <a:off x="1744404" y="2304255"/>
          <a:ext cx="2071783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3825" rIns="0" bIns="82550" numCol="1" spcCol="1270" anchor="b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Decide on a homogeneous Lockout approach</a:t>
          </a:r>
          <a:endParaRPr lang="en-US" sz="1300" kern="1200" dirty="0"/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Definition of an Equipment tree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(WP4 </a:t>
          </a:r>
          <a:r>
            <a:rPr lang="en-US" sz="1300" kern="1200" dirty="0">
              <a:sym typeface="Wingdings" pitchFamily="2" charset="2"/>
            </a:rPr>
            <a:t> WP6)</a:t>
          </a:r>
          <a:endParaRPr lang="en-US" sz="1300" kern="1200" dirty="0"/>
        </a:p>
      </dsp:txBody>
      <dsp:txXfrm>
        <a:off x="1744404" y="2304255"/>
        <a:ext cx="2071783" cy="1364119"/>
      </dsp:txXfrm>
    </dsp:sp>
    <dsp:sp modelId="{22AEDC8B-018A-F146-B7DA-9B33368D64F5}">
      <dsp:nvSpPr>
        <dsp:cNvPr id="0" name=""/>
        <dsp:cNvSpPr/>
      </dsp:nvSpPr>
      <dsp:spPr>
        <a:xfrm>
          <a:off x="1744404" y="3668374"/>
          <a:ext cx="2071783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7950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700" kern="1200" dirty="0"/>
            <a:t>Mar. 2024</a:t>
          </a:r>
        </a:p>
      </dsp:txBody>
      <dsp:txXfrm>
        <a:off x="1744404" y="3668374"/>
        <a:ext cx="2071783" cy="479285"/>
      </dsp:txXfrm>
    </dsp:sp>
    <dsp:sp modelId="{BB0DB16E-3942-4849-A045-9D9A23DE8613}">
      <dsp:nvSpPr>
        <dsp:cNvPr id="0" name=""/>
        <dsp:cNvSpPr/>
      </dsp:nvSpPr>
      <dsp:spPr>
        <a:xfrm>
          <a:off x="1509119" y="2304255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BF09AF-219F-6B46-98EC-176B04A66392}">
      <dsp:nvSpPr>
        <dsp:cNvPr id="0" name=""/>
        <dsp:cNvSpPr/>
      </dsp:nvSpPr>
      <dsp:spPr>
        <a:xfrm>
          <a:off x="1471126" y="2261119"/>
          <a:ext cx="84702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AD96D42-BD14-D440-9B9D-5A709199D26B}">
      <dsp:nvSpPr>
        <dsp:cNvPr id="0" name=""/>
        <dsp:cNvSpPr/>
      </dsp:nvSpPr>
      <dsp:spPr>
        <a:xfrm rot="8100000">
          <a:off x="2608524" y="534122"/>
          <a:ext cx="332743" cy="33274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4150AD8-0208-D94E-99E2-968C71791E63}">
      <dsp:nvSpPr>
        <dsp:cNvPr id="0" name=""/>
        <dsp:cNvSpPr/>
      </dsp:nvSpPr>
      <dsp:spPr>
        <a:xfrm>
          <a:off x="2645489" y="571086"/>
          <a:ext cx="258813" cy="2588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CABB08-DC11-7F4B-B8FA-862DA57F7381}">
      <dsp:nvSpPr>
        <dsp:cNvPr id="0" name=""/>
        <dsp:cNvSpPr/>
      </dsp:nvSpPr>
      <dsp:spPr>
        <a:xfrm>
          <a:off x="3010181" y="940136"/>
          <a:ext cx="2071783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2550" rIns="82550" bIns="123825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Gather Lockout Data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&amp; Equipment tree data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(GROUP</a:t>
          </a:r>
          <a:r>
            <a:rPr lang="en-US" sz="1300" kern="1200" dirty="0">
              <a:sym typeface="Wingdings" pitchFamily="2" charset="2"/>
            </a:rPr>
            <a:t>WP4</a:t>
          </a:r>
          <a:r>
            <a:rPr lang="en-US" sz="1300" kern="1200" dirty="0"/>
            <a:t>)</a:t>
          </a:r>
        </a:p>
      </dsp:txBody>
      <dsp:txXfrm>
        <a:off x="3010181" y="940136"/>
        <a:ext cx="2071783" cy="1364119"/>
      </dsp:txXfrm>
    </dsp:sp>
    <dsp:sp modelId="{BF75A0AF-2980-9D44-AA43-45C105666B75}">
      <dsp:nvSpPr>
        <dsp:cNvPr id="0" name=""/>
        <dsp:cNvSpPr/>
      </dsp:nvSpPr>
      <dsp:spPr>
        <a:xfrm>
          <a:off x="3010181" y="460851"/>
          <a:ext cx="2071783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7950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700" kern="1200" dirty="0"/>
            <a:t>Apr. 2024</a:t>
          </a:r>
        </a:p>
      </dsp:txBody>
      <dsp:txXfrm>
        <a:off x="3010181" y="460851"/>
        <a:ext cx="2071783" cy="479285"/>
      </dsp:txXfrm>
    </dsp:sp>
    <dsp:sp modelId="{FDDD60D1-4D0B-EC4F-AD20-99F54F0FB664}">
      <dsp:nvSpPr>
        <dsp:cNvPr id="0" name=""/>
        <dsp:cNvSpPr/>
      </dsp:nvSpPr>
      <dsp:spPr>
        <a:xfrm>
          <a:off x="2774896" y="940136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9E04CE-B41D-F745-9DCE-C8D7A1366923}">
      <dsp:nvSpPr>
        <dsp:cNvPr id="0" name=""/>
        <dsp:cNvSpPr/>
      </dsp:nvSpPr>
      <dsp:spPr>
        <a:xfrm>
          <a:off x="2736902" y="2261119"/>
          <a:ext cx="84702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73EF8AE-6A53-3748-8876-5BC3CB68FB40}">
      <dsp:nvSpPr>
        <dsp:cNvPr id="0" name=""/>
        <dsp:cNvSpPr/>
      </dsp:nvSpPr>
      <dsp:spPr>
        <a:xfrm rot="18900000">
          <a:off x="3874300" y="3741645"/>
          <a:ext cx="332743" cy="33274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D91513A-8142-C24E-B398-08146B10A0BA}">
      <dsp:nvSpPr>
        <dsp:cNvPr id="0" name=""/>
        <dsp:cNvSpPr/>
      </dsp:nvSpPr>
      <dsp:spPr>
        <a:xfrm>
          <a:off x="3911265" y="3778610"/>
          <a:ext cx="258813" cy="2588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820C5-18C3-1A4B-8713-F185B456EE6D}">
      <dsp:nvSpPr>
        <dsp:cNvPr id="0" name=""/>
        <dsp:cNvSpPr/>
      </dsp:nvSpPr>
      <dsp:spPr>
        <a:xfrm>
          <a:off x="4275957" y="2304255"/>
          <a:ext cx="2071783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3825" rIns="0" bIns="82550" numCol="1" spcCol="1270" anchor="b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Define centrally manage site's lock-out logic.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 dirty="0"/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/>
            <a:t>Contribute </a:t>
          </a:r>
          <a:r>
            <a:rPr lang="en-GB" sz="1300" kern="1200" dirty="0"/>
            <a:t>with W4.2 to define an intervention Logic</a:t>
          </a:r>
        </a:p>
      </dsp:txBody>
      <dsp:txXfrm>
        <a:off x="4275957" y="2304255"/>
        <a:ext cx="2071783" cy="1364119"/>
      </dsp:txXfrm>
    </dsp:sp>
    <dsp:sp modelId="{26ADE0A6-147C-8644-AB21-51449BC0788F}">
      <dsp:nvSpPr>
        <dsp:cNvPr id="0" name=""/>
        <dsp:cNvSpPr/>
      </dsp:nvSpPr>
      <dsp:spPr>
        <a:xfrm>
          <a:off x="4275957" y="3668374"/>
          <a:ext cx="2071783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7950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700" kern="1200" dirty="0"/>
            <a:t>May 2024</a:t>
          </a:r>
        </a:p>
      </dsp:txBody>
      <dsp:txXfrm>
        <a:off x="4275957" y="3668374"/>
        <a:ext cx="2071783" cy="479285"/>
      </dsp:txXfrm>
    </dsp:sp>
    <dsp:sp modelId="{DEFC4BC3-1B7D-6641-8674-4C15C0A60981}">
      <dsp:nvSpPr>
        <dsp:cNvPr id="0" name=""/>
        <dsp:cNvSpPr/>
      </dsp:nvSpPr>
      <dsp:spPr>
        <a:xfrm>
          <a:off x="4040672" y="2304255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B07EF-E045-7148-9A0B-1496FF4EAFA4}">
      <dsp:nvSpPr>
        <dsp:cNvPr id="0" name=""/>
        <dsp:cNvSpPr/>
      </dsp:nvSpPr>
      <dsp:spPr>
        <a:xfrm>
          <a:off x="4002678" y="2261119"/>
          <a:ext cx="84702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4DD97C6-C9AC-4044-A78D-AB761B89174E}">
      <dsp:nvSpPr>
        <dsp:cNvPr id="0" name=""/>
        <dsp:cNvSpPr/>
      </dsp:nvSpPr>
      <dsp:spPr>
        <a:xfrm rot="8100000">
          <a:off x="5140076" y="534122"/>
          <a:ext cx="332743" cy="33274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B991E27-0A86-234B-9A7D-4B0F7856BBDE}">
      <dsp:nvSpPr>
        <dsp:cNvPr id="0" name=""/>
        <dsp:cNvSpPr/>
      </dsp:nvSpPr>
      <dsp:spPr>
        <a:xfrm>
          <a:off x="5177041" y="571086"/>
          <a:ext cx="258813" cy="2588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CF3713-BFCA-5340-B2C6-28E54DB31F86}">
      <dsp:nvSpPr>
        <dsp:cNvPr id="0" name=""/>
        <dsp:cNvSpPr/>
      </dsp:nvSpPr>
      <dsp:spPr>
        <a:xfrm>
          <a:off x="5541733" y="940136"/>
          <a:ext cx="2071783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2550" rIns="82550" bIns="123825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0" i="0" u="none" kern="1200" dirty="0"/>
            <a:t>Confirm data requirement feasibility (WP6 </a:t>
          </a:r>
          <a:r>
            <a:rPr lang="en-GB" sz="1300" b="0" i="0" u="none" kern="1200" dirty="0">
              <a:sym typeface="Wingdings" pitchFamily="2" charset="2"/>
            </a:rPr>
            <a:t> WP4</a:t>
          </a:r>
          <a:r>
            <a:rPr lang="en-GB" sz="1300" b="0" i="0" u="none" kern="1200" dirty="0"/>
            <a:t>)</a:t>
          </a:r>
          <a:endParaRPr lang="en-US" sz="1300" kern="1200" dirty="0"/>
        </a:p>
      </dsp:txBody>
      <dsp:txXfrm>
        <a:off x="5541733" y="940136"/>
        <a:ext cx="2071783" cy="1364119"/>
      </dsp:txXfrm>
    </dsp:sp>
    <dsp:sp modelId="{703C3031-604C-AB48-892B-A5EC4EAFF019}">
      <dsp:nvSpPr>
        <dsp:cNvPr id="0" name=""/>
        <dsp:cNvSpPr/>
      </dsp:nvSpPr>
      <dsp:spPr>
        <a:xfrm>
          <a:off x="5541733" y="460851"/>
          <a:ext cx="2071783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7950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700" kern="1200" dirty="0"/>
            <a:t>June 2024</a:t>
          </a:r>
        </a:p>
      </dsp:txBody>
      <dsp:txXfrm>
        <a:off x="5541733" y="460851"/>
        <a:ext cx="2071783" cy="479285"/>
      </dsp:txXfrm>
    </dsp:sp>
    <dsp:sp modelId="{6EB41824-4814-4B4D-8B50-C2D159EC5F4C}">
      <dsp:nvSpPr>
        <dsp:cNvPr id="0" name=""/>
        <dsp:cNvSpPr/>
      </dsp:nvSpPr>
      <dsp:spPr>
        <a:xfrm>
          <a:off x="5306448" y="940136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A0FE2-F0E9-0948-8997-7BED863378BB}">
      <dsp:nvSpPr>
        <dsp:cNvPr id="0" name=""/>
        <dsp:cNvSpPr/>
      </dsp:nvSpPr>
      <dsp:spPr>
        <a:xfrm>
          <a:off x="5268454" y="2261119"/>
          <a:ext cx="84702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033BC07-C5CB-B14D-80B9-B6A59AFAFC9E}">
      <dsp:nvSpPr>
        <dsp:cNvPr id="0" name=""/>
        <dsp:cNvSpPr/>
      </dsp:nvSpPr>
      <dsp:spPr>
        <a:xfrm rot="18900000">
          <a:off x="6405852" y="3741645"/>
          <a:ext cx="332743" cy="33274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C2FC513-65F5-DC43-9278-4EEB91BE3BBC}">
      <dsp:nvSpPr>
        <dsp:cNvPr id="0" name=""/>
        <dsp:cNvSpPr/>
      </dsp:nvSpPr>
      <dsp:spPr>
        <a:xfrm>
          <a:off x="6442817" y="3778610"/>
          <a:ext cx="258813" cy="2588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EB6F0D-3D2E-2546-B2E2-8F3F923C475A}">
      <dsp:nvSpPr>
        <dsp:cNvPr id="0" name=""/>
        <dsp:cNvSpPr/>
      </dsp:nvSpPr>
      <dsp:spPr>
        <a:xfrm>
          <a:off x="6807509" y="2304255"/>
          <a:ext cx="2071783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3825" rIns="0" bIns="82550" numCol="1" spcCol="1270" anchor="b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0" i="0" u="none" kern="1200" dirty="0"/>
            <a:t>Lockout Procedure DB mock-up ready</a:t>
          </a:r>
          <a:endParaRPr lang="en-GB" sz="1300" kern="1200" dirty="0"/>
        </a:p>
      </dsp:txBody>
      <dsp:txXfrm>
        <a:off x="6807509" y="2304255"/>
        <a:ext cx="2071783" cy="1364119"/>
      </dsp:txXfrm>
    </dsp:sp>
    <dsp:sp modelId="{81DA852C-84DF-8849-B589-5D096025937F}">
      <dsp:nvSpPr>
        <dsp:cNvPr id="0" name=""/>
        <dsp:cNvSpPr/>
      </dsp:nvSpPr>
      <dsp:spPr>
        <a:xfrm>
          <a:off x="6807509" y="3668374"/>
          <a:ext cx="2071783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7950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700" kern="1200" dirty="0"/>
            <a:t>Oct. 2024</a:t>
          </a:r>
        </a:p>
      </dsp:txBody>
      <dsp:txXfrm>
        <a:off x="6807509" y="3668374"/>
        <a:ext cx="2071783" cy="479285"/>
      </dsp:txXfrm>
    </dsp:sp>
    <dsp:sp modelId="{C6545A36-C176-3043-A40B-68897EFBD775}">
      <dsp:nvSpPr>
        <dsp:cNvPr id="0" name=""/>
        <dsp:cNvSpPr/>
      </dsp:nvSpPr>
      <dsp:spPr>
        <a:xfrm>
          <a:off x="6572224" y="2304255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3A65EF-2E54-194E-A176-58171EFB7E79}">
      <dsp:nvSpPr>
        <dsp:cNvPr id="0" name=""/>
        <dsp:cNvSpPr/>
      </dsp:nvSpPr>
      <dsp:spPr>
        <a:xfrm>
          <a:off x="6534230" y="2261119"/>
          <a:ext cx="84702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D117472-8FF4-CF4B-BE92-C11A6A982C54}">
      <dsp:nvSpPr>
        <dsp:cNvPr id="0" name=""/>
        <dsp:cNvSpPr/>
      </dsp:nvSpPr>
      <dsp:spPr>
        <a:xfrm rot="8100000">
          <a:off x="7671629" y="534122"/>
          <a:ext cx="332743" cy="332743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1311650-507E-D045-9EC7-03DB31FD87C6}">
      <dsp:nvSpPr>
        <dsp:cNvPr id="0" name=""/>
        <dsp:cNvSpPr/>
      </dsp:nvSpPr>
      <dsp:spPr>
        <a:xfrm>
          <a:off x="7708593" y="571086"/>
          <a:ext cx="258813" cy="2588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13EEDA-FE16-1B4E-A1CA-DA82810A2E80}">
      <dsp:nvSpPr>
        <dsp:cNvPr id="0" name=""/>
        <dsp:cNvSpPr/>
      </dsp:nvSpPr>
      <dsp:spPr>
        <a:xfrm>
          <a:off x="8073285" y="940136"/>
          <a:ext cx="2071783" cy="136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2550" rIns="82550" bIns="123825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Write functional specifications to be able to centrally manage site's lock-out</a:t>
          </a:r>
        </a:p>
      </dsp:txBody>
      <dsp:txXfrm>
        <a:off x="8073285" y="940136"/>
        <a:ext cx="2071783" cy="1364119"/>
      </dsp:txXfrm>
    </dsp:sp>
    <dsp:sp modelId="{D16B0CF0-B88D-A148-98EB-43DFA44D424E}">
      <dsp:nvSpPr>
        <dsp:cNvPr id="0" name=""/>
        <dsp:cNvSpPr/>
      </dsp:nvSpPr>
      <dsp:spPr>
        <a:xfrm>
          <a:off x="8073285" y="460851"/>
          <a:ext cx="2071783" cy="479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7950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700" kern="1200"/>
            <a:t>End of 2024</a:t>
          </a:r>
          <a:endParaRPr lang="en-GB" sz="1700" kern="1200" dirty="0"/>
        </a:p>
      </dsp:txBody>
      <dsp:txXfrm>
        <a:off x="8073285" y="460851"/>
        <a:ext cx="2071783" cy="479285"/>
      </dsp:txXfrm>
    </dsp:sp>
    <dsp:sp modelId="{2E84B081-70E6-DD4E-B192-258267E08E68}">
      <dsp:nvSpPr>
        <dsp:cNvPr id="0" name=""/>
        <dsp:cNvSpPr/>
      </dsp:nvSpPr>
      <dsp:spPr>
        <a:xfrm>
          <a:off x="7838000" y="940136"/>
          <a:ext cx="0" cy="1364119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D3D676-1270-4747-985D-66CC2DFCB247}">
      <dsp:nvSpPr>
        <dsp:cNvPr id="0" name=""/>
        <dsp:cNvSpPr/>
      </dsp:nvSpPr>
      <dsp:spPr>
        <a:xfrm>
          <a:off x="7800006" y="2261119"/>
          <a:ext cx="84702" cy="8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9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9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1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9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9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2023-03-31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 | Reference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2023-09-26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A.L. Perrot | ESP Kick Off| EDMS#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2023-03-31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L. Perrot | ESP | Reference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42301/contributions/5650879/attachments/2745590/4777278/SY%20ES%20panel%20report%20to%20ESP%20November%202023.pdf" TargetMode="External"/><Relationship Id="rId2" Type="http://schemas.openxmlformats.org/officeDocument/2006/relationships/hyperlink" Target="https://indico.cern.ch/category/16464/" TargetMode="Externa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s://edms.cern.ch/document/2954034/0.1" TargetMode="External"/><Relationship Id="rId4" Type="http://schemas.openxmlformats.org/officeDocument/2006/relationships/hyperlink" Target="https://edms.cern.ch/document/2726167/2.1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sv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0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429000"/>
            <a:ext cx="11928647" cy="2153265"/>
          </a:xfrm>
        </p:spPr>
        <p:txBody>
          <a:bodyPr/>
          <a:lstStyle/>
          <a:p>
            <a:pPr algn="ctr">
              <a:defRPr/>
            </a:pPr>
            <a:r>
              <a:rPr lang="en-GB" dirty="0">
                <a:ln w="0"/>
                <a:cs typeface="Calibri"/>
              </a:rPr>
              <a:t>Electrical Safety Project</a:t>
            </a:r>
            <a:br>
              <a:rPr lang="en-GB" sz="5400" dirty="0">
                <a:ln w="0"/>
                <a:cs typeface="Calibri"/>
              </a:rPr>
            </a:br>
            <a:r>
              <a:rPr lang="en-GB" sz="5400" dirty="0">
                <a:ln w="0"/>
                <a:cs typeface="Calibri"/>
              </a:rPr>
              <a:t>First Review</a:t>
            </a:r>
            <a:br>
              <a:rPr lang="en-GB" sz="4000" dirty="0">
                <a:ln w="0"/>
                <a:cs typeface="Calibri"/>
              </a:rPr>
            </a:br>
            <a:r>
              <a:rPr lang="de-CH" sz="3200" dirty="0">
                <a:ln w="0"/>
                <a:cs typeface="Calibri"/>
              </a:rPr>
              <a:t>15/12/2023</a:t>
            </a:r>
            <a:br>
              <a:rPr lang="en-GB" sz="5400" dirty="0">
                <a:ln w="0"/>
                <a:cs typeface="Calibri"/>
              </a:rPr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36" y="6381328"/>
            <a:ext cx="11376026" cy="803787"/>
          </a:xfrm>
        </p:spPr>
        <p:txBody>
          <a:bodyPr/>
          <a:lstStyle/>
          <a:p>
            <a:pPr algn="l"/>
            <a:r>
              <a:rPr lang="en-US" sz="1800" dirty="0"/>
              <a:t>V. Barbet, B. </a:t>
            </a:r>
            <a:r>
              <a:rPr lang="en-US" sz="1800" dirty="0" err="1"/>
              <a:t>Lefort</a:t>
            </a:r>
            <a:r>
              <a:rPr lang="en-US" sz="1800" dirty="0"/>
              <a:t>, C, </a:t>
            </a:r>
            <a:r>
              <a:rPr lang="en-US" sz="1800" dirty="0" err="1"/>
              <a:t>Mugnier</a:t>
            </a:r>
            <a:r>
              <a:rPr lang="en-US" sz="1800" dirty="0"/>
              <a:t>, </a:t>
            </a:r>
            <a:r>
              <a:rPr lang="en-US" sz="1800" dirty="0" err="1"/>
              <a:t>J.Ridewood</a:t>
            </a:r>
            <a:r>
              <a:rPr lang="en-US" sz="1800" dirty="0"/>
              <a:t>, R. </a:t>
            </a:r>
            <a:r>
              <a:rPr lang="en-US" sz="1800" dirty="0" err="1"/>
              <a:t>Tegas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87599A-9D8A-E1AE-915D-1CE3EB1E6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32E865-309C-8AF3-FD55-A941E776A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Step #2 : </a:t>
            </a:r>
            <a:r>
              <a:rPr lang="en-US" sz="3600" b="1" kern="1200" dirty="0">
                <a:latin typeface="+mj-lt"/>
                <a:ea typeface="+mj-ea"/>
                <a:cs typeface="+mj-cs"/>
              </a:rPr>
              <a:t>Existing Literature</a:t>
            </a:r>
            <a:br>
              <a:rPr lang="en-US" dirty="0"/>
            </a:br>
            <a:br>
              <a:rPr lang="en-US" sz="3600" b="0" dirty="0"/>
            </a:b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C4C854-D78B-B055-242D-490649D13EFB}"/>
              </a:ext>
            </a:extLst>
          </p:cNvPr>
          <p:cNvSpPr txBox="1"/>
          <p:nvPr/>
        </p:nvSpPr>
        <p:spPr>
          <a:xfrm>
            <a:off x="-26638" y="2492896"/>
            <a:ext cx="11810651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Electrical Intervention Working Group (J. Gascon, C </a:t>
            </a:r>
            <a:r>
              <a:rPr lang="en-GB" sz="2000" dirty="0" err="1"/>
              <a:t>Mugnier</a:t>
            </a:r>
            <a:r>
              <a:rPr lang="en-GB" sz="2000" dirty="0"/>
              <a:t> and al.) </a:t>
            </a:r>
            <a:r>
              <a:rPr lang="en-GB" sz="2000" dirty="0">
                <a:hlinkClick r:id="rId2"/>
              </a:rPr>
              <a:t>(link)</a:t>
            </a:r>
            <a:endParaRPr lang="en-GB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SY Electrical Safety Team (J. </a:t>
            </a:r>
            <a:r>
              <a:rPr lang="en-GB" sz="2000" dirty="0" err="1"/>
              <a:t>Borburgh</a:t>
            </a:r>
            <a:r>
              <a:rPr lang="en-GB" sz="2000" dirty="0"/>
              <a:t>, A. </a:t>
            </a:r>
            <a:r>
              <a:rPr lang="en-GB" sz="2000" dirty="0" err="1"/>
              <a:t>Frassier</a:t>
            </a:r>
            <a:r>
              <a:rPr lang="en-GB" sz="2000" dirty="0"/>
              <a:t> and al.) </a:t>
            </a:r>
            <a:r>
              <a:rPr lang="en-GB" sz="2000" dirty="0">
                <a:hlinkClick r:id="rId3"/>
              </a:rPr>
              <a:t>(link)</a:t>
            </a:r>
            <a:endParaRPr lang="en-GB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EDF : </a:t>
            </a:r>
            <a:r>
              <a:rPr lang="en-GB" sz="2000" i="1" dirty="0"/>
              <a:t>Centrale du </a:t>
            </a:r>
            <a:r>
              <a:rPr lang="en-GB" sz="2000" i="1" dirty="0" err="1"/>
              <a:t>Bugey</a:t>
            </a:r>
            <a:r>
              <a:rPr lang="en-GB" sz="2000" i="1" dirty="0"/>
              <a:t> (</a:t>
            </a:r>
            <a:r>
              <a:rPr lang="en-GB" sz="2000" dirty="0"/>
              <a:t>feedback after the visit)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i="1" dirty="0" err="1"/>
              <a:t>Procédure</a:t>
            </a:r>
            <a:r>
              <a:rPr lang="en-GB" sz="2000" i="1" dirty="0"/>
              <a:t> </a:t>
            </a:r>
            <a:r>
              <a:rPr lang="en-GB" sz="2000" i="1" dirty="0" err="1"/>
              <a:t>Opérationnelle</a:t>
            </a:r>
            <a:r>
              <a:rPr lang="en-GB" sz="2000" i="1" dirty="0"/>
              <a:t> de Mise </a:t>
            </a:r>
            <a:r>
              <a:rPr lang="en-GB" sz="2000" i="1" dirty="0" err="1"/>
              <a:t>en</a:t>
            </a:r>
            <a:r>
              <a:rPr lang="en-GB" sz="2000" i="1" dirty="0"/>
              <a:t> </a:t>
            </a:r>
            <a:r>
              <a:rPr lang="en-GB" sz="2000" i="1" dirty="0" err="1"/>
              <a:t>Sécurite</a:t>
            </a:r>
            <a:r>
              <a:rPr lang="en-GB" sz="2000" i="1" dirty="0"/>
              <a:t>́ des </a:t>
            </a:r>
            <a:r>
              <a:rPr lang="en-GB" sz="2000" i="1" dirty="0" err="1"/>
              <a:t>équipements</a:t>
            </a:r>
            <a:r>
              <a:rPr lang="en-GB" sz="2000" i="1" dirty="0"/>
              <a:t> au LHC</a:t>
            </a:r>
            <a:r>
              <a:rPr lang="en-GB" sz="2000" dirty="0"/>
              <a:t> (J. </a:t>
            </a:r>
            <a:r>
              <a:rPr lang="en-GB" sz="2000" dirty="0" err="1"/>
              <a:t>Panigoni</a:t>
            </a:r>
            <a:r>
              <a:rPr lang="en-GB" sz="2000" dirty="0"/>
              <a:t>) </a:t>
            </a:r>
            <a:r>
              <a:rPr lang="en-GB" sz="2000" dirty="0">
                <a:hlinkClick r:id="rId4"/>
              </a:rPr>
              <a:t>(link)</a:t>
            </a:r>
            <a:endParaRPr lang="en-GB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Procédure</a:t>
            </a:r>
            <a:r>
              <a:rPr lang="en-GB" sz="2000" dirty="0"/>
              <a:t> </a:t>
            </a:r>
            <a:r>
              <a:rPr lang="en-GB" sz="2000" dirty="0" err="1"/>
              <a:t>Opérationnelle</a:t>
            </a:r>
            <a:r>
              <a:rPr lang="en-GB" sz="2000" dirty="0"/>
              <a:t> de Mise hors tension </a:t>
            </a:r>
            <a:r>
              <a:rPr lang="en-GB" sz="2000" dirty="0" err="1"/>
              <a:t>partielle</a:t>
            </a:r>
            <a:r>
              <a:rPr lang="en-GB" sz="2000" dirty="0"/>
              <a:t> (C. </a:t>
            </a:r>
            <a:r>
              <a:rPr lang="en-GB" sz="2000" dirty="0" err="1"/>
              <a:t>Mugnier</a:t>
            </a:r>
            <a:r>
              <a:rPr lang="en-GB" sz="2000" dirty="0"/>
              <a:t> and al.)</a:t>
            </a:r>
            <a:r>
              <a:rPr lang="en-GB" sz="2000" dirty="0">
                <a:hlinkClick r:id="rId5"/>
              </a:rPr>
              <a:t>(link)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97920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87599A-9D8A-E1AE-915D-1CE3EB1E6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A9580A-B6AD-4149-A1A6-A63035F01124}"/>
              </a:ext>
            </a:extLst>
          </p:cNvPr>
          <p:cNvSpPr txBox="1"/>
          <p:nvPr/>
        </p:nvSpPr>
        <p:spPr>
          <a:xfrm>
            <a:off x="335360" y="1484784"/>
            <a:ext cx="113808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32E865-309C-8AF3-FD55-A941E776A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Step #3 : </a:t>
            </a:r>
            <a:r>
              <a:rPr lang="en-US" dirty="0"/>
              <a:t>R</a:t>
            </a:r>
            <a:r>
              <a:rPr lang="en-US" sz="3600" b="1" kern="1200" dirty="0">
                <a:latin typeface="+mj-lt"/>
                <a:ea typeface="+mj-ea"/>
                <a:cs typeface="+mj-cs"/>
              </a:rPr>
              <a:t>eal </a:t>
            </a:r>
            <a:r>
              <a:rPr lang="en-US" dirty="0"/>
              <a:t>L</a:t>
            </a:r>
            <a:r>
              <a:rPr lang="en-US" sz="3600" b="1" kern="1200" dirty="0">
                <a:latin typeface="+mj-lt"/>
                <a:ea typeface="+mj-ea"/>
                <a:cs typeface="+mj-cs"/>
              </a:rPr>
              <a:t>ife </a:t>
            </a:r>
            <a:r>
              <a:rPr lang="en-US" dirty="0"/>
              <a:t>S</a:t>
            </a:r>
            <a:r>
              <a:rPr lang="en-US" sz="3600" b="1" kern="1200" dirty="0">
                <a:latin typeface="+mj-lt"/>
                <a:ea typeface="+mj-ea"/>
                <a:cs typeface="+mj-cs"/>
              </a:rPr>
              <a:t>cenarios</a:t>
            </a:r>
            <a:br>
              <a:rPr lang="en-US" dirty="0"/>
            </a:br>
            <a:br>
              <a:rPr lang="en-US" sz="3600" b="0" dirty="0"/>
            </a:br>
            <a:endParaRPr lang="en-US" dirty="0"/>
          </a:p>
        </p:txBody>
      </p:sp>
      <p:pic>
        <p:nvPicPr>
          <p:cNvPr id="9" name="Picture 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F31C60D3-D705-137F-6928-C3955C94BB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6627"/>
          <a:stretch/>
        </p:blipFill>
        <p:spPr>
          <a:xfrm>
            <a:off x="1631504" y="1006879"/>
            <a:ext cx="8496944" cy="5376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57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0A474-CDC5-7623-569A-5AB5118FA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50896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Concept #1: Electrical Safety Form</a:t>
            </a:r>
          </a:p>
        </p:txBody>
      </p:sp>
      <p:pic>
        <p:nvPicPr>
          <p:cNvPr id="11" name="Picture 10" descr="A screen shot of a document&#10;&#10;Description automatically generated">
            <a:extLst>
              <a:ext uri="{FF2B5EF4-FFF2-40B4-BE49-F238E27FC236}">
                <a16:creationId xmlns:a16="http://schemas.microsoft.com/office/drawing/2014/main" id="{B8FF0F64-1616-06EC-EE2D-3F78902B0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923" y="1008626"/>
            <a:ext cx="4530149" cy="5192149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DF22EE-CC10-0E22-5939-DA978B5D97E9}"/>
              </a:ext>
            </a:extLst>
          </p:cNvPr>
          <p:cNvSpPr txBox="1"/>
          <p:nvPr/>
        </p:nvSpPr>
        <p:spPr>
          <a:xfrm>
            <a:off x="6172199" y="1592264"/>
            <a:ext cx="5611813" cy="460851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1800"/>
              </a:spcBef>
              <a:spcAft>
                <a:spcPts val="400"/>
              </a:spcAft>
            </a:pPr>
            <a:r>
              <a:rPr lang="en-US" sz="2100" b="1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5E4D42-69F3-347F-D188-4468312FA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6A01D0-4941-8927-44B4-7AA6850C4739}"/>
              </a:ext>
            </a:extLst>
          </p:cNvPr>
          <p:cNvSpPr txBox="1"/>
          <p:nvPr/>
        </p:nvSpPr>
        <p:spPr>
          <a:xfrm rot="2461260">
            <a:off x="9314277" y="732956"/>
            <a:ext cx="131411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4000" dirty="0">
                <a:solidFill>
                  <a:srgbClr val="FF0000"/>
                </a:solidFill>
              </a:rPr>
              <a:t>FAKE</a:t>
            </a:r>
          </a:p>
        </p:txBody>
      </p:sp>
      <p:pic>
        <p:nvPicPr>
          <p:cNvPr id="14" name="Graphic 13" descr="Head with gears outline">
            <a:extLst>
              <a:ext uri="{FF2B5EF4-FFF2-40B4-BE49-F238E27FC236}">
                <a16:creationId xmlns:a16="http://schemas.microsoft.com/office/drawing/2014/main" id="{9DC66535-211D-C359-BC1C-413FFB919E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17955" y="1040732"/>
            <a:ext cx="2062862" cy="206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294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2F4D5EB2-97E7-8018-8A8B-87E96ECB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3E7DB6-176E-E4DD-2172-CDFAC730B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Results: Straight Forward Outcomes</a:t>
            </a:r>
          </a:p>
        </p:txBody>
      </p:sp>
      <p:graphicFrame>
        <p:nvGraphicFramePr>
          <p:cNvPr id="8" name="TextBox 5">
            <a:extLst>
              <a:ext uri="{FF2B5EF4-FFF2-40B4-BE49-F238E27FC236}">
                <a16:creationId xmlns:a16="http://schemas.microsoft.com/office/drawing/2014/main" id="{3E7B4296-CD60-0131-3814-698796B391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867041"/>
              </p:ext>
            </p:extLst>
          </p:nvPr>
        </p:nvGraphicFramePr>
        <p:xfrm>
          <a:off x="407987" y="980728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F9EADAB-EF9D-BC7B-DF12-39A47A7B6328}"/>
              </a:ext>
            </a:extLst>
          </p:cNvPr>
          <p:cNvSpPr txBox="1"/>
          <p:nvPr/>
        </p:nvSpPr>
        <p:spPr>
          <a:xfrm>
            <a:off x="417419" y="5664599"/>
            <a:ext cx="1136659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i="1" dirty="0"/>
              <a:t>*Habilitation</a:t>
            </a:r>
            <a:r>
              <a:rPr lang="en-US" sz="1600" dirty="0"/>
              <a:t> : a recognition of the capacity of a person to carry out, in safety on a given installation and for a defined period, activities presenting risks for himself/herself and/or its environment.</a:t>
            </a:r>
          </a:p>
          <a:p>
            <a:pPr algn="l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63630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equipment type&#10;&#10;Description automatically generated">
            <a:extLst>
              <a:ext uri="{FF2B5EF4-FFF2-40B4-BE49-F238E27FC236}">
                <a16:creationId xmlns:a16="http://schemas.microsoft.com/office/drawing/2014/main" id="{B5F344A4-C192-B137-F1B4-10CC6F1E2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57225"/>
            <a:ext cx="8925239" cy="54470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B0A474-CDC5-7623-569A-5AB5118FA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50896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Concept #2 : Equipment Tree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DF22EE-CC10-0E22-5939-DA978B5D97E9}"/>
              </a:ext>
            </a:extLst>
          </p:cNvPr>
          <p:cNvSpPr txBox="1"/>
          <p:nvPr/>
        </p:nvSpPr>
        <p:spPr>
          <a:xfrm>
            <a:off x="6172199" y="1592264"/>
            <a:ext cx="5611813" cy="460851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1800"/>
              </a:spcBef>
              <a:spcAft>
                <a:spcPts val="400"/>
              </a:spcAft>
            </a:pPr>
            <a:r>
              <a:rPr lang="en-US" sz="2100" b="1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5E4D42-69F3-347F-D188-4468312FA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674F44-375F-AEF7-6857-F8F60F69EF29}"/>
              </a:ext>
            </a:extLst>
          </p:cNvPr>
          <p:cNvSpPr txBox="1"/>
          <p:nvPr/>
        </p:nvSpPr>
        <p:spPr>
          <a:xfrm rot="2461260">
            <a:off x="10559848" y="1826833"/>
            <a:ext cx="131411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4000" dirty="0">
                <a:solidFill>
                  <a:srgbClr val="FF0000"/>
                </a:solidFill>
              </a:rPr>
              <a:t>FAKE</a:t>
            </a:r>
          </a:p>
        </p:txBody>
      </p:sp>
      <p:pic>
        <p:nvPicPr>
          <p:cNvPr id="9" name="Graphic 8" descr="Head with gears outline">
            <a:extLst>
              <a:ext uri="{FF2B5EF4-FFF2-40B4-BE49-F238E27FC236}">
                <a16:creationId xmlns:a16="http://schemas.microsoft.com/office/drawing/2014/main" id="{47580ECA-C803-7EFF-BDC5-E5B79195F9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63526" y="2134609"/>
            <a:ext cx="2062862" cy="206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257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0A474-CDC5-7623-569A-5AB5118FAD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 b="1" kern="1200">
                <a:latin typeface="+mj-lt"/>
                <a:ea typeface="+mj-ea"/>
                <a:cs typeface="+mj-cs"/>
              </a:rPr>
              <a:t>2024 Timeline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DF22EE-CC10-0E22-5939-DA978B5D97E9}"/>
              </a:ext>
            </a:extLst>
          </p:cNvPr>
          <p:cNvSpPr txBox="1"/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US" sz="24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433B4876-3DF8-0573-93AC-6387BC0898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YYYY-MM-DD</a:t>
            </a:r>
            <a:endParaRPr lang="en-US"/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32E865EC-FD6E-3255-8B6C-61FACA660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Presenter | Presentation Title | Reference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5E4D42-69F3-347F-D188-4468312FA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568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0A474-CDC5-7623-569A-5AB5118FA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WP4.1: Electrical Risks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DF22EE-CC10-0E22-5939-DA978B5D97E9}"/>
              </a:ext>
            </a:extLst>
          </p:cNvPr>
          <p:cNvSpPr txBox="1"/>
          <p:nvPr/>
        </p:nvSpPr>
        <p:spPr>
          <a:xfrm>
            <a:off x="407987" y="1592264"/>
            <a:ext cx="5616575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1800"/>
              </a:spcBef>
              <a:spcAft>
                <a:spcPts val="400"/>
              </a:spcAft>
            </a:pPr>
            <a:r>
              <a:rPr lang="en-US" sz="2100" b="1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5E4D42-69F3-347F-D188-4468312FA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graphicFrame>
        <p:nvGraphicFramePr>
          <p:cNvPr id="10" name="TextBox 5">
            <a:extLst>
              <a:ext uri="{FF2B5EF4-FFF2-40B4-BE49-F238E27FC236}">
                <a16:creationId xmlns:a16="http://schemas.microsoft.com/office/drawing/2014/main" id="{16F916B1-7089-42C5-4430-D1CFB4D2F8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7585989"/>
              </p:ext>
            </p:extLst>
          </p:nvPr>
        </p:nvGraphicFramePr>
        <p:xfrm>
          <a:off x="1415480" y="1124744"/>
          <a:ext cx="9361040" cy="4608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ight Arrow 2">
            <a:extLst>
              <a:ext uri="{FF2B5EF4-FFF2-40B4-BE49-F238E27FC236}">
                <a16:creationId xmlns:a16="http://schemas.microsoft.com/office/drawing/2014/main" id="{6C003AD8-C020-F5B4-754E-6C2D928D4564}"/>
              </a:ext>
            </a:extLst>
          </p:cNvPr>
          <p:cNvSpPr/>
          <p:nvPr/>
        </p:nvSpPr>
        <p:spPr>
          <a:xfrm>
            <a:off x="1415480" y="5193195"/>
            <a:ext cx="5256584" cy="1080120"/>
          </a:xfrm>
          <a:prstGeom prst="rightArrow">
            <a:avLst/>
          </a:prstGeom>
          <a:gradFill flip="none" rotWithShape="1">
            <a:gsLst>
              <a:gs pos="100000">
                <a:schemeClr val="bg2">
                  <a:lumMod val="50000"/>
                </a:schemeClr>
              </a:gs>
              <a:gs pos="0">
                <a:schemeClr val="bg1"/>
              </a:gs>
            </a:gsLst>
            <a:lin ang="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Equipment &amp; Location DB creation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B9B829-0739-E901-CB4D-83097BB84A48}"/>
              </a:ext>
            </a:extLst>
          </p:cNvPr>
          <p:cNvSpPr txBox="1"/>
          <p:nvPr/>
        </p:nvSpPr>
        <p:spPr>
          <a:xfrm>
            <a:off x="6680950" y="5456256"/>
            <a:ext cx="488765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highlight>
                  <a:srgbClr val="FFFF00"/>
                </a:highlight>
              </a:rPr>
              <a:t>T</a:t>
            </a:r>
            <a:r>
              <a:rPr lang="en-GB" sz="1800" dirty="0">
                <a:highlight>
                  <a:srgbClr val="FFFF00"/>
                </a:highlight>
              </a:rPr>
              <a:t>esting</a:t>
            </a:r>
            <a:r>
              <a:rPr lang="en-GB" dirty="0">
                <a:highlight>
                  <a:srgbClr val="FFFF00"/>
                </a:highlight>
              </a:rPr>
              <a:t> the </a:t>
            </a:r>
            <a:r>
              <a:rPr lang="en-GB" i="1" dirty="0">
                <a:highlight>
                  <a:srgbClr val="FFFF00"/>
                </a:highlight>
              </a:rPr>
              <a:t>processes</a:t>
            </a:r>
            <a:r>
              <a:rPr lang="en-GB" dirty="0">
                <a:highlight>
                  <a:srgbClr val="FFFF00"/>
                </a:highlight>
              </a:rPr>
              <a:t> before LS3 (Nov. 2024) </a:t>
            </a:r>
            <a:r>
              <a:rPr lang="en-GB" dirty="0">
                <a:highlight>
                  <a:srgbClr val="FFFF00"/>
                </a:highlight>
                <a:sym typeface="Wingdings" pitchFamily="2" charset="2"/>
              </a:rPr>
              <a:t> </a:t>
            </a:r>
            <a:r>
              <a:rPr lang="en-GB" dirty="0">
                <a:highlight>
                  <a:srgbClr val="FFFF00"/>
                </a:highlight>
              </a:rPr>
              <a:t>manpower </a:t>
            </a:r>
            <a:r>
              <a:rPr lang="en-GB" sz="1800" dirty="0">
                <a:highlight>
                  <a:srgbClr val="FFFF00"/>
                </a:highlight>
              </a:rPr>
              <a:t>needed </a:t>
            </a:r>
            <a:r>
              <a:rPr lang="en-GB" dirty="0">
                <a:highlight>
                  <a:srgbClr val="FFFF00"/>
                </a:highlight>
              </a:rPr>
              <a:t>beginning of 2024!</a:t>
            </a:r>
          </a:p>
        </p:txBody>
      </p:sp>
    </p:spTree>
    <p:extLst>
      <p:ext uri="{BB962C8B-B14F-4D97-AF65-F5344CB8AC3E}">
        <p14:creationId xmlns:p14="http://schemas.microsoft.com/office/powerpoint/2010/main" val="23010768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0A474-CDC5-7623-569A-5AB5118FA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WP4.2: Processes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DF22EE-CC10-0E22-5939-DA978B5D97E9}"/>
              </a:ext>
            </a:extLst>
          </p:cNvPr>
          <p:cNvSpPr txBox="1"/>
          <p:nvPr/>
        </p:nvSpPr>
        <p:spPr>
          <a:xfrm>
            <a:off x="407987" y="1592264"/>
            <a:ext cx="5616575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1800"/>
              </a:spcBef>
              <a:spcAft>
                <a:spcPts val="400"/>
              </a:spcAft>
            </a:pPr>
            <a:r>
              <a:rPr lang="en-US" sz="2100" b="1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5E4D42-69F3-347F-D188-4468312FA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graphicFrame>
        <p:nvGraphicFramePr>
          <p:cNvPr id="10" name="TextBox 5">
            <a:extLst>
              <a:ext uri="{FF2B5EF4-FFF2-40B4-BE49-F238E27FC236}">
                <a16:creationId xmlns:a16="http://schemas.microsoft.com/office/drawing/2014/main" id="{16F916B1-7089-42C5-4430-D1CFB4D2F8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2542066"/>
              </p:ext>
            </p:extLst>
          </p:nvPr>
        </p:nvGraphicFramePr>
        <p:xfrm>
          <a:off x="1415480" y="1124744"/>
          <a:ext cx="10153128" cy="4608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A4262E2-51C7-3474-8E43-2B781E717775}"/>
              </a:ext>
            </a:extLst>
          </p:cNvPr>
          <p:cNvCxnSpPr>
            <a:cxnSpLocks/>
          </p:cNvCxnSpPr>
          <p:nvPr/>
        </p:nvCxnSpPr>
        <p:spPr>
          <a:xfrm>
            <a:off x="1631504" y="3212976"/>
            <a:ext cx="381642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DF3874B-4607-874E-CDBF-C08FC00B659A}"/>
              </a:ext>
            </a:extLst>
          </p:cNvPr>
          <p:cNvCxnSpPr>
            <a:cxnSpLocks/>
          </p:cNvCxnSpPr>
          <p:nvPr/>
        </p:nvCxnSpPr>
        <p:spPr>
          <a:xfrm>
            <a:off x="4187478" y="2996952"/>
            <a:ext cx="126045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2415A6C-AFE2-CAFA-2C11-AEEAC8E4045C}"/>
              </a:ext>
            </a:extLst>
          </p:cNvPr>
          <p:cNvCxnSpPr>
            <a:cxnSpLocks/>
          </p:cNvCxnSpPr>
          <p:nvPr/>
        </p:nvCxnSpPr>
        <p:spPr>
          <a:xfrm>
            <a:off x="2927028" y="3573016"/>
            <a:ext cx="25209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937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0A474-CDC5-7623-569A-5AB5118FA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WP4.3: Lockout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DF22EE-CC10-0E22-5939-DA978B5D97E9}"/>
              </a:ext>
            </a:extLst>
          </p:cNvPr>
          <p:cNvSpPr txBox="1"/>
          <p:nvPr/>
        </p:nvSpPr>
        <p:spPr>
          <a:xfrm>
            <a:off x="407987" y="1592264"/>
            <a:ext cx="5616575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1800"/>
              </a:spcBef>
              <a:spcAft>
                <a:spcPts val="400"/>
              </a:spcAft>
            </a:pPr>
            <a:r>
              <a:rPr lang="en-US" sz="2100" b="1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5E4D42-69F3-347F-D188-4468312FA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 dirty="0"/>
          </a:p>
        </p:txBody>
      </p:sp>
      <p:graphicFrame>
        <p:nvGraphicFramePr>
          <p:cNvPr id="10" name="TextBox 5">
            <a:extLst>
              <a:ext uri="{FF2B5EF4-FFF2-40B4-BE49-F238E27FC236}">
                <a16:creationId xmlns:a16="http://schemas.microsoft.com/office/drawing/2014/main" id="{16F916B1-7089-42C5-4430-D1CFB4D2F8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9678248"/>
              </p:ext>
            </p:extLst>
          </p:nvPr>
        </p:nvGraphicFramePr>
        <p:xfrm>
          <a:off x="1415480" y="1124744"/>
          <a:ext cx="10153128" cy="4608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A4262E2-51C7-3474-8E43-2B781E717775}"/>
              </a:ext>
            </a:extLst>
          </p:cNvPr>
          <p:cNvCxnSpPr>
            <a:cxnSpLocks/>
          </p:cNvCxnSpPr>
          <p:nvPr/>
        </p:nvCxnSpPr>
        <p:spPr>
          <a:xfrm>
            <a:off x="1631504" y="4077072"/>
            <a:ext cx="129552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2415A6C-AFE2-CAFA-2C11-AEEAC8E4045C}"/>
              </a:ext>
            </a:extLst>
          </p:cNvPr>
          <p:cNvCxnSpPr>
            <a:cxnSpLocks/>
          </p:cNvCxnSpPr>
          <p:nvPr/>
        </p:nvCxnSpPr>
        <p:spPr>
          <a:xfrm>
            <a:off x="2927028" y="3645024"/>
            <a:ext cx="129676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ight Arrow 7">
            <a:extLst>
              <a:ext uri="{FF2B5EF4-FFF2-40B4-BE49-F238E27FC236}">
                <a16:creationId xmlns:a16="http://schemas.microsoft.com/office/drawing/2014/main" id="{D64AD8BF-CDBB-7738-F766-BD1A3321641F}"/>
              </a:ext>
            </a:extLst>
          </p:cNvPr>
          <p:cNvSpPr/>
          <p:nvPr/>
        </p:nvSpPr>
        <p:spPr>
          <a:xfrm>
            <a:off x="2927028" y="5265736"/>
            <a:ext cx="5256584" cy="1080120"/>
          </a:xfrm>
          <a:prstGeom prst="rightArrow">
            <a:avLst/>
          </a:prstGeom>
          <a:gradFill flip="none" rotWithShape="1">
            <a:gsLst>
              <a:gs pos="100000">
                <a:schemeClr val="bg2">
                  <a:lumMod val="50000"/>
                </a:schemeClr>
              </a:gs>
              <a:gs pos="0">
                <a:schemeClr val="bg1"/>
              </a:gs>
            </a:gsLst>
            <a:lin ang="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Lockout Procedure DB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8B07B9-D4FB-45AA-C7EF-0DA663A801B4}"/>
              </a:ext>
            </a:extLst>
          </p:cNvPr>
          <p:cNvSpPr txBox="1"/>
          <p:nvPr/>
        </p:nvSpPr>
        <p:spPr>
          <a:xfrm>
            <a:off x="7896200" y="5690016"/>
            <a:ext cx="42188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800" dirty="0">
                <a:highlight>
                  <a:srgbClr val="FFFF00"/>
                </a:highlight>
                <a:sym typeface="Wingdings" pitchFamily="2" charset="2"/>
              </a:rPr>
              <a:t> </a:t>
            </a:r>
            <a:r>
              <a:rPr lang="en-GB" sz="1800" dirty="0">
                <a:highlight>
                  <a:srgbClr val="FFFF00"/>
                </a:highlight>
              </a:rPr>
              <a:t>manpower beginning of 2024!</a:t>
            </a:r>
            <a:endParaRPr lang="en-GB" dirty="0">
              <a:highlight>
                <a:srgbClr val="FFFF00"/>
              </a:highlight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921B409-459E-05AC-BEF1-3BB8E1582668}"/>
              </a:ext>
            </a:extLst>
          </p:cNvPr>
          <p:cNvCxnSpPr>
            <a:cxnSpLocks/>
          </p:cNvCxnSpPr>
          <p:nvPr/>
        </p:nvCxnSpPr>
        <p:spPr>
          <a:xfrm>
            <a:off x="4223792" y="3212976"/>
            <a:ext cx="504056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440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0A474-CDC5-7623-569A-5AB5118FA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0648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Global Timeline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DF22EE-CC10-0E22-5939-DA978B5D97E9}"/>
              </a:ext>
            </a:extLst>
          </p:cNvPr>
          <p:cNvSpPr txBox="1"/>
          <p:nvPr/>
        </p:nvSpPr>
        <p:spPr>
          <a:xfrm>
            <a:off x="407987" y="1592264"/>
            <a:ext cx="5616575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1800"/>
              </a:spcBef>
              <a:spcAft>
                <a:spcPts val="400"/>
              </a:spcAft>
            </a:pPr>
            <a:r>
              <a:rPr lang="en-US" sz="2100" b="1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5E4D42-69F3-347F-D188-4468312FA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9BFEAB-02CA-C9AA-238B-E9315F6847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1207" y="747156"/>
            <a:ext cx="11306709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847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6C7EB-269B-3A18-B29F-CE94A067C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Structure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8BC4AC-A1E2-C0E9-6184-401C30F46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38E7ED-1061-B5A7-755B-8701C5AA01FB}"/>
              </a:ext>
            </a:extLst>
          </p:cNvPr>
          <p:cNvSpPr txBox="1"/>
          <p:nvPr/>
        </p:nvSpPr>
        <p:spPr>
          <a:xfrm>
            <a:off x="4995338" y="1686082"/>
            <a:ext cx="1831600" cy="1138773"/>
          </a:xfrm>
          <a:prstGeom prst="rect">
            <a:avLst/>
          </a:prstGeom>
          <a:solidFill>
            <a:srgbClr val="0892D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endParaRPr lang="en-US" sz="1000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WP4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Intervention Management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C54D8D-46E1-9BC0-EB6D-E771C4FD5022}"/>
              </a:ext>
            </a:extLst>
          </p:cNvPr>
          <p:cNvSpPr txBox="1"/>
          <p:nvPr/>
        </p:nvSpPr>
        <p:spPr>
          <a:xfrm>
            <a:off x="5253978" y="2708369"/>
            <a:ext cx="1703131" cy="492443"/>
          </a:xfrm>
          <a:prstGeom prst="rect">
            <a:avLst/>
          </a:prstGeom>
          <a:solidFill>
            <a:schemeClr val="bg1"/>
          </a:solidFill>
          <a:ln w="19050">
            <a:solidFill>
              <a:srgbClr val="0892D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  </a:t>
            </a:r>
            <a:r>
              <a:rPr lang="en-US" sz="1400" dirty="0"/>
              <a:t>WPL: B. Lefort</a:t>
            </a:r>
          </a:p>
          <a:p>
            <a:pPr algn="ctr"/>
            <a:r>
              <a:rPr lang="en-US" sz="1400" dirty="0"/>
              <a:t>BE-OP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FCFE29-3D37-630D-7CD2-6A4719E83334}"/>
              </a:ext>
            </a:extLst>
          </p:cNvPr>
          <p:cNvSpPr txBox="1"/>
          <p:nvPr/>
        </p:nvSpPr>
        <p:spPr>
          <a:xfrm>
            <a:off x="5001726" y="3308024"/>
            <a:ext cx="1965491" cy="1738938"/>
          </a:xfrm>
          <a:prstGeom prst="rect">
            <a:avLst/>
          </a:prstGeom>
          <a:noFill/>
          <a:ln>
            <a:solidFill>
              <a:srgbClr val="0892D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900" dirty="0"/>
          </a:p>
          <a:p>
            <a:pPr algn="l"/>
            <a:r>
              <a:rPr lang="en-US" sz="1400" dirty="0"/>
              <a:t> WP4.1: Electrical Risks </a:t>
            </a:r>
            <a:r>
              <a:rPr lang="en-US" sz="1200" dirty="0"/>
              <a:t>(identification / classification)</a:t>
            </a:r>
          </a:p>
          <a:p>
            <a:pPr algn="ctr"/>
            <a:r>
              <a:rPr lang="en-US" sz="1200" dirty="0"/>
              <a:t>   (WPL: R. </a:t>
            </a:r>
            <a:r>
              <a:rPr lang="en-US" sz="1200" dirty="0" err="1"/>
              <a:t>Tegas</a:t>
            </a:r>
            <a:r>
              <a:rPr lang="en-US" sz="1200" dirty="0"/>
              <a:t>)</a:t>
            </a:r>
          </a:p>
          <a:p>
            <a:pPr algn="l"/>
            <a:endParaRPr lang="en-US" sz="900" dirty="0"/>
          </a:p>
          <a:p>
            <a:pPr algn="l"/>
            <a:r>
              <a:rPr lang="en-US" sz="1400" dirty="0"/>
              <a:t> WP4.2: Processes </a:t>
            </a:r>
          </a:p>
          <a:p>
            <a:pPr algn="ctr"/>
            <a:r>
              <a:rPr lang="en-US" sz="1000" dirty="0"/>
              <a:t>(WPL: B. </a:t>
            </a:r>
            <a:r>
              <a:rPr lang="en-US" sz="1000" dirty="0" err="1"/>
              <a:t>Lefort</a:t>
            </a:r>
            <a:r>
              <a:rPr lang="en-US" sz="1000" dirty="0"/>
              <a:t> BE-OP)             </a:t>
            </a:r>
          </a:p>
          <a:p>
            <a:pPr algn="l"/>
            <a:endParaRPr lang="en-US" sz="900" dirty="0"/>
          </a:p>
          <a:p>
            <a:pPr algn="l"/>
            <a:r>
              <a:rPr lang="en-US" sz="1400" dirty="0"/>
              <a:t> WP4.3: Lock-out </a:t>
            </a:r>
          </a:p>
          <a:p>
            <a:pPr algn="ctr"/>
            <a:r>
              <a:rPr lang="en-US" sz="1000" dirty="0"/>
              <a:t> (WPL: C. Mugnier – ESP CT*)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FC2A39-8231-1F06-94F6-6D3F2861A7F4}"/>
              </a:ext>
            </a:extLst>
          </p:cNvPr>
          <p:cNvSpPr txBox="1"/>
          <p:nvPr/>
        </p:nvSpPr>
        <p:spPr>
          <a:xfrm>
            <a:off x="324097" y="1689005"/>
            <a:ext cx="1832019" cy="1154162"/>
          </a:xfrm>
          <a:prstGeom prst="rect">
            <a:avLst/>
          </a:prstGeom>
          <a:solidFill>
            <a:srgbClr val="0892D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endParaRPr lang="en-US" sz="1000" dirty="0">
              <a:solidFill>
                <a:schemeClr val="bg1"/>
              </a:solidFill>
            </a:endParaRPr>
          </a:p>
          <a:p>
            <a:pPr algn="ctr"/>
            <a:endParaRPr lang="en-US" sz="100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WP2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HSE Branch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6FF7DD-4E86-88DA-47B7-2F88DC20C149}"/>
              </a:ext>
            </a:extLst>
          </p:cNvPr>
          <p:cNvSpPr txBox="1"/>
          <p:nvPr/>
        </p:nvSpPr>
        <p:spPr>
          <a:xfrm>
            <a:off x="676643" y="2708900"/>
            <a:ext cx="1735429" cy="492443"/>
          </a:xfrm>
          <a:prstGeom prst="rect">
            <a:avLst/>
          </a:prstGeom>
          <a:solidFill>
            <a:schemeClr val="bg1"/>
          </a:solidFill>
          <a:ln w="19050">
            <a:solidFill>
              <a:srgbClr val="0892D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  </a:t>
            </a:r>
            <a:r>
              <a:rPr lang="en-US" sz="1400" dirty="0"/>
              <a:t>WPL: C. Delamare HSE-TS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0E780B-954D-13A3-3E69-87495F151568}"/>
              </a:ext>
            </a:extLst>
          </p:cNvPr>
          <p:cNvSpPr txBox="1"/>
          <p:nvPr/>
        </p:nvSpPr>
        <p:spPr>
          <a:xfrm>
            <a:off x="242507" y="3287540"/>
            <a:ext cx="2217764" cy="2369880"/>
          </a:xfrm>
          <a:prstGeom prst="rect">
            <a:avLst/>
          </a:prstGeom>
          <a:noFill/>
          <a:ln>
            <a:solidFill>
              <a:srgbClr val="0892D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900" dirty="0"/>
          </a:p>
          <a:p>
            <a:pPr algn="l"/>
            <a:r>
              <a:rPr lang="en-US" sz="1400" dirty="0"/>
              <a:t> WP2.1: </a:t>
            </a:r>
            <a:r>
              <a:rPr lang="en-GB" sz="1400" dirty="0"/>
              <a:t>Rules </a:t>
            </a:r>
          </a:p>
          <a:p>
            <a:pPr algn="ctr"/>
            <a:r>
              <a:rPr lang="en-GB" sz="1000" dirty="0"/>
              <a:t>(WPL: A. Henriques HSE-OHS)</a:t>
            </a:r>
            <a:endParaRPr lang="en-US" sz="1000" dirty="0"/>
          </a:p>
          <a:p>
            <a:pPr algn="l"/>
            <a:endParaRPr lang="en-US" sz="900" dirty="0"/>
          </a:p>
          <a:p>
            <a:pPr algn="l"/>
            <a:r>
              <a:rPr lang="en-US" sz="1400" dirty="0"/>
              <a:t> WP2.2: Certification </a:t>
            </a:r>
          </a:p>
          <a:p>
            <a:pPr algn="ctr"/>
            <a:r>
              <a:rPr lang="en-US" sz="1400" dirty="0"/>
              <a:t> </a:t>
            </a:r>
            <a:r>
              <a:rPr lang="en-US" sz="1000" dirty="0"/>
              <a:t>(WPL: J. Gascon </a:t>
            </a:r>
            <a:r>
              <a:rPr lang="en-GB" sz="1000" dirty="0"/>
              <a:t>HSE-OHS</a:t>
            </a:r>
            <a:r>
              <a:rPr lang="en-US" sz="1000" dirty="0"/>
              <a:t>)</a:t>
            </a:r>
          </a:p>
          <a:p>
            <a:pPr algn="l"/>
            <a:endParaRPr lang="en-US" sz="900" dirty="0"/>
          </a:p>
          <a:p>
            <a:pPr algn="l"/>
            <a:r>
              <a:rPr lang="en-US" sz="1400" dirty="0"/>
              <a:t> WP2.3: Qualification </a:t>
            </a:r>
          </a:p>
          <a:p>
            <a:pPr algn="ctr"/>
            <a:r>
              <a:rPr lang="en-US" sz="1000" dirty="0"/>
              <a:t>(WPL: I. Neuhold </a:t>
            </a:r>
            <a:r>
              <a:rPr lang="en-GB" sz="1000" dirty="0"/>
              <a:t>HSE-OHS</a:t>
            </a:r>
            <a:r>
              <a:rPr lang="en-US" sz="1000" dirty="0"/>
              <a:t>)</a:t>
            </a:r>
          </a:p>
          <a:p>
            <a:pPr algn="l"/>
            <a:endParaRPr lang="en-US" sz="900" dirty="0"/>
          </a:p>
          <a:p>
            <a:pPr algn="l"/>
            <a:r>
              <a:rPr lang="en-US" sz="1400" dirty="0"/>
              <a:t> WP2.4: Inspection &amp; </a:t>
            </a:r>
          </a:p>
          <a:p>
            <a:pPr algn="l"/>
            <a:r>
              <a:rPr lang="en-US" sz="1400" dirty="0"/>
              <a:t>              Non- Conformities</a:t>
            </a:r>
          </a:p>
          <a:p>
            <a:pPr algn="ctr"/>
            <a:r>
              <a:rPr lang="en-US" sz="1400" dirty="0"/>
              <a:t> </a:t>
            </a:r>
            <a:r>
              <a:rPr lang="en-US" sz="1000" dirty="0"/>
              <a:t>(WPL: C. Delamare HSE-TS)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33BB31-5C0C-568C-6FAC-73A7E65B4923}"/>
              </a:ext>
            </a:extLst>
          </p:cNvPr>
          <p:cNvSpPr txBox="1"/>
          <p:nvPr/>
        </p:nvSpPr>
        <p:spPr>
          <a:xfrm>
            <a:off x="2460271" y="1696300"/>
            <a:ext cx="2232248" cy="1138773"/>
          </a:xfrm>
          <a:prstGeom prst="rect">
            <a:avLst/>
          </a:prstGeom>
          <a:solidFill>
            <a:srgbClr val="0892D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endParaRPr lang="en-US" sz="1000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WP3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Systems Compliance with Standards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5C046B-D621-81CA-A046-D9AB48C03344}"/>
              </a:ext>
            </a:extLst>
          </p:cNvPr>
          <p:cNvSpPr txBox="1"/>
          <p:nvPr/>
        </p:nvSpPr>
        <p:spPr>
          <a:xfrm>
            <a:off x="3166082" y="2708900"/>
            <a:ext cx="1444306" cy="492443"/>
          </a:xfrm>
          <a:prstGeom prst="rect">
            <a:avLst/>
          </a:prstGeom>
          <a:solidFill>
            <a:schemeClr val="bg1"/>
          </a:solidFill>
          <a:ln w="19050">
            <a:solidFill>
              <a:srgbClr val="0892D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/>
              <a:t>  </a:t>
            </a:r>
            <a:r>
              <a:rPr lang="en-US" sz="1400" dirty="0"/>
              <a:t>WPL: L. Scibile  </a:t>
            </a:r>
          </a:p>
          <a:p>
            <a:pPr algn="ctr"/>
            <a:r>
              <a:rPr lang="en-US" sz="1400" dirty="0"/>
              <a:t>TE-HDO</a:t>
            </a:r>
            <a:endParaRPr lang="en-US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8ECC19-B7B4-3D7E-B012-82EA4F96E034}"/>
              </a:ext>
            </a:extLst>
          </p:cNvPr>
          <p:cNvSpPr txBox="1"/>
          <p:nvPr/>
        </p:nvSpPr>
        <p:spPr>
          <a:xfrm>
            <a:off x="9773145" y="1700114"/>
            <a:ext cx="1959582" cy="1138773"/>
          </a:xfrm>
          <a:prstGeom prst="rect">
            <a:avLst/>
          </a:prstGeom>
          <a:solidFill>
            <a:srgbClr val="0892D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endParaRPr lang="en-US" sz="1000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WP6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Electrical Data Management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F40CB4-C9F5-C16F-101A-E5C9989C29A6}"/>
              </a:ext>
            </a:extLst>
          </p:cNvPr>
          <p:cNvSpPr txBox="1"/>
          <p:nvPr/>
        </p:nvSpPr>
        <p:spPr>
          <a:xfrm>
            <a:off x="10679097" y="2708900"/>
            <a:ext cx="1293623" cy="492443"/>
          </a:xfrm>
          <a:prstGeom prst="rect">
            <a:avLst/>
          </a:prstGeom>
          <a:solidFill>
            <a:schemeClr val="bg1"/>
          </a:solidFill>
          <a:ln w="19050">
            <a:solidFill>
              <a:srgbClr val="0892D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/>
              <a:t>  </a:t>
            </a:r>
            <a:r>
              <a:rPr lang="en-US" sz="1400" dirty="0"/>
              <a:t>WPL: L. Pater </a:t>
            </a:r>
          </a:p>
          <a:p>
            <a:pPr algn="ctr"/>
            <a:r>
              <a:rPr lang="en-US" sz="1400" dirty="0"/>
              <a:t>EN-IM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8F1623-F0C0-39EB-3865-16D27BF58844}"/>
              </a:ext>
            </a:extLst>
          </p:cNvPr>
          <p:cNvSpPr txBox="1"/>
          <p:nvPr/>
        </p:nvSpPr>
        <p:spPr>
          <a:xfrm>
            <a:off x="9766937" y="3310623"/>
            <a:ext cx="2217764" cy="2446824"/>
          </a:xfrm>
          <a:prstGeom prst="rect">
            <a:avLst/>
          </a:prstGeom>
          <a:noFill/>
          <a:ln>
            <a:solidFill>
              <a:srgbClr val="0892D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900" dirty="0"/>
          </a:p>
          <a:p>
            <a:pPr algn="l"/>
            <a:r>
              <a:rPr lang="en-US" sz="1400" dirty="0"/>
              <a:t> WP6.1: Documentation</a:t>
            </a:r>
            <a:r>
              <a:rPr lang="en-US" sz="1400" i="1" dirty="0">
                <a:solidFill>
                  <a:srgbClr val="FF6600"/>
                </a:solidFill>
              </a:rPr>
              <a:t> </a:t>
            </a:r>
          </a:p>
          <a:p>
            <a:pPr algn="l"/>
            <a:r>
              <a:rPr lang="en-US" sz="1400" i="1" dirty="0">
                <a:solidFill>
                  <a:srgbClr val="FF6600"/>
                </a:solidFill>
              </a:rPr>
              <a:t>             </a:t>
            </a:r>
            <a:r>
              <a:rPr lang="en-US" sz="1000" i="1" dirty="0">
                <a:solidFill>
                  <a:srgbClr val="FF6600"/>
                </a:solidFill>
              </a:rPr>
              <a:t> </a:t>
            </a:r>
            <a:r>
              <a:rPr lang="en-US" sz="1000" dirty="0"/>
              <a:t>(</a:t>
            </a:r>
            <a:r>
              <a:rPr lang="en-US" sz="1000" dirty="0">
                <a:solidFill>
                  <a:srgbClr val="00A1D0"/>
                </a:solidFill>
              </a:rPr>
              <a:t>WPL: </a:t>
            </a:r>
            <a:r>
              <a:rPr lang="en-US" sz="1000" dirty="0" err="1">
                <a:solidFill>
                  <a:srgbClr val="00A1D0"/>
                </a:solidFill>
              </a:rPr>
              <a:t>t.b.d</a:t>
            </a:r>
            <a:r>
              <a:rPr lang="en-US" sz="1000" dirty="0" err="1">
                <a:solidFill>
                  <a:srgbClr val="00B0F0"/>
                </a:solidFill>
              </a:rPr>
              <a:t>.</a:t>
            </a:r>
            <a:r>
              <a:rPr lang="en-US" sz="1000" dirty="0">
                <a:solidFill>
                  <a:srgbClr val="00B0F0"/>
                </a:solidFill>
              </a:rPr>
              <a:t>)</a:t>
            </a:r>
          </a:p>
          <a:p>
            <a:pPr algn="l"/>
            <a:endParaRPr lang="en-US" sz="900" dirty="0"/>
          </a:p>
          <a:p>
            <a:pPr algn="l"/>
            <a:r>
              <a:rPr lang="en-US" sz="1400" dirty="0"/>
              <a:t> WP6.2: Data Bases &amp;  </a:t>
            </a:r>
          </a:p>
          <a:p>
            <a:pPr algn="l"/>
            <a:r>
              <a:rPr lang="en-US" sz="1400" dirty="0"/>
              <a:t>              Electrical Safety</a:t>
            </a:r>
          </a:p>
          <a:p>
            <a:pPr algn="l"/>
            <a:r>
              <a:rPr lang="en-US" sz="1400" dirty="0"/>
              <a:t>              Portal</a:t>
            </a:r>
          </a:p>
          <a:p>
            <a:pPr algn="ctr"/>
            <a:r>
              <a:rPr lang="en-US" sz="1000" dirty="0"/>
              <a:t>(WPL: L. Pater EN-IM)</a:t>
            </a:r>
          </a:p>
          <a:p>
            <a:pPr algn="l"/>
            <a:endParaRPr lang="en-US" sz="900" dirty="0"/>
          </a:p>
          <a:p>
            <a:pPr algn="l"/>
            <a:r>
              <a:rPr lang="en-US" sz="1400" dirty="0"/>
              <a:t> WP6.3: Electrical</a:t>
            </a:r>
          </a:p>
          <a:p>
            <a:pPr algn="l"/>
            <a:r>
              <a:rPr lang="en-US" sz="1400" dirty="0"/>
              <a:t>              Knowledge</a:t>
            </a:r>
          </a:p>
          <a:p>
            <a:pPr algn="l"/>
            <a:r>
              <a:rPr lang="en-US" sz="1400" dirty="0"/>
              <a:t>              Dissemination</a:t>
            </a:r>
          </a:p>
          <a:p>
            <a:pPr algn="l"/>
            <a:r>
              <a:rPr lang="en-US" sz="1000" dirty="0"/>
              <a:t>                    (WPL: ESP CT*)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05272D1-7C3D-254F-1803-A5F9D863E2D3}"/>
              </a:ext>
            </a:extLst>
          </p:cNvPr>
          <p:cNvSpPr txBox="1"/>
          <p:nvPr/>
        </p:nvSpPr>
        <p:spPr>
          <a:xfrm>
            <a:off x="7157118" y="1711825"/>
            <a:ext cx="2247917" cy="1138773"/>
          </a:xfrm>
          <a:prstGeom prst="rect">
            <a:avLst/>
          </a:prstGeom>
          <a:solidFill>
            <a:srgbClr val="0892D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endParaRPr lang="en-US" sz="1000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WP5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Electrical Distribution Network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BB7B49-C249-3605-4CB7-BD81F04B220D}"/>
              </a:ext>
            </a:extLst>
          </p:cNvPr>
          <p:cNvSpPr txBox="1"/>
          <p:nvPr/>
        </p:nvSpPr>
        <p:spPr>
          <a:xfrm>
            <a:off x="7727010" y="2719927"/>
            <a:ext cx="1761701" cy="492443"/>
          </a:xfrm>
          <a:prstGeom prst="rect">
            <a:avLst/>
          </a:prstGeom>
          <a:solidFill>
            <a:schemeClr val="bg1"/>
          </a:solidFill>
          <a:ln w="19050">
            <a:solidFill>
              <a:srgbClr val="0892D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/>
              <a:t>  </a:t>
            </a:r>
            <a:r>
              <a:rPr lang="en-US" sz="1400" dirty="0"/>
              <a:t>WPL: G. Podoleanu </a:t>
            </a:r>
          </a:p>
          <a:p>
            <a:pPr algn="ctr"/>
            <a:r>
              <a:rPr lang="en-US" sz="1400" dirty="0"/>
              <a:t>EN-EL</a:t>
            </a:r>
            <a:endParaRPr lang="en-US" sz="1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93B5B3C-AF92-C8F5-4BDC-0264C9A86EC5}"/>
              </a:ext>
            </a:extLst>
          </p:cNvPr>
          <p:cNvSpPr txBox="1"/>
          <p:nvPr/>
        </p:nvSpPr>
        <p:spPr>
          <a:xfrm>
            <a:off x="7153570" y="3310623"/>
            <a:ext cx="2335141" cy="2108269"/>
          </a:xfrm>
          <a:prstGeom prst="rect">
            <a:avLst/>
          </a:prstGeom>
          <a:noFill/>
          <a:ln>
            <a:solidFill>
              <a:srgbClr val="0892D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900" dirty="0"/>
          </a:p>
          <a:p>
            <a:r>
              <a:rPr lang="en-US" sz="1400" dirty="0"/>
              <a:t> WP5.1: Equipment </a:t>
            </a:r>
          </a:p>
          <a:p>
            <a:r>
              <a:rPr lang="en-US" sz="1400" dirty="0"/>
              <a:t>             Responsibility</a:t>
            </a:r>
          </a:p>
          <a:p>
            <a:r>
              <a:rPr lang="en-US" sz="1000" i="1" dirty="0"/>
              <a:t>        </a:t>
            </a:r>
            <a:r>
              <a:rPr lang="en-US" sz="1000" dirty="0"/>
              <a:t>(WPL: K. Papastergiou SY-ABT)</a:t>
            </a:r>
          </a:p>
          <a:p>
            <a:pPr algn="l"/>
            <a:r>
              <a:rPr lang="en-US" sz="900" dirty="0"/>
              <a:t>             </a:t>
            </a:r>
          </a:p>
          <a:p>
            <a:pPr algn="l"/>
            <a:r>
              <a:rPr lang="en-US" sz="1400" dirty="0"/>
              <a:t> WP5.2: Drawings &amp;</a:t>
            </a:r>
          </a:p>
          <a:p>
            <a:pPr algn="l"/>
            <a:r>
              <a:rPr lang="en-US" sz="1400" dirty="0"/>
              <a:t>              Schematics</a:t>
            </a:r>
          </a:p>
          <a:p>
            <a:pPr algn="ctr"/>
            <a:r>
              <a:rPr lang="en-US" sz="1000" dirty="0"/>
              <a:t> (WPL: K. Zielinski EN-EL)</a:t>
            </a:r>
          </a:p>
          <a:p>
            <a:pPr algn="l"/>
            <a:endParaRPr lang="en-US" sz="900" dirty="0"/>
          </a:p>
          <a:p>
            <a:pPr algn="ctr"/>
            <a:r>
              <a:rPr lang="en-US" sz="1400" dirty="0"/>
              <a:t> WP5.3: Identification in field </a:t>
            </a:r>
            <a:r>
              <a:rPr lang="en-US" sz="1000" dirty="0"/>
              <a:t>(WPL: C. Mugnier – ESP CT*</a:t>
            </a:r>
            <a:r>
              <a:rPr lang="en-US" sz="1000" dirty="0">
                <a:solidFill>
                  <a:srgbClr val="002060"/>
                </a:solidFill>
              </a:rPr>
              <a:t>)</a:t>
            </a:r>
          </a:p>
          <a:p>
            <a:pPr algn="l"/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737C737-C3C6-ADEE-5E01-186C71EE8B36}"/>
              </a:ext>
            </a:extLst>
          </p:cNvPr>
          <p:cNvSpPr txBox="1"/>
          <p:nvPr/>
        </p:nvSpPr>
        <p:spPr>
          <a:xfrm>
            <a:off x="8544272" y="6056752"/>
            <a:ext cx="3359696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5A63A6"/>
                </a:solidFill>
                <a:latin typeface="Arial Nova" panose="020B0604020202020204" pitchFamily="34" charset="0"/>
              </a:rPr>
              <a:t>(*) ESP CT: Electrical Safety Project Core Team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4B95516-A787-436E-E544-5AC727716E50}"/>
              </a:ext>
            </a:extLst>
          </p:cNvPr>
          <p:cNvSpPr txBox="1"/>
          <p:nvPr/>
        </p:nvSpPr>
        <p:spPr>
          <a:xfrm>
            <a:off x="5044145" y="441127"/>
            <a:ext cx="2232248" cy="877163"/>
          </a:xfrm>
          <a:prstGeom prst="rect">
            <a:avLst/>
          </a:prstGeom>
          <a:solidFill>
            <a:srgbClr val="0892D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endParaRPr lang="en-US" sz="1000" dirty="0"/>
          </a:p>
          <a:p>
            <a:pPr algn="ctr"/>
            <a:r>
              <a:rPr lang="en-US" dirty="0">
                <a:solidFill>
                  <a:schemeClr val="bg1"/>
                </a:solidFill>
              </a:rPr>
              <a:t>WP1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Project Management</a:t>
            </a:r>
          </a:p>
          <a:p>
            <a:pPr algn="ctr"/>
            <a:endParaRPr lang="en-US" sz="1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C0CC66F-A484-5F28-C9B0-8A460065D8AA}"/>
              </a:ext>
            </a:extLst>
          </p:cNvPr>
          <p:cNvSpPr txBox="1"/>
          <p:nvPr/>
        </p:nvSpPr>
        <p:spPr>
          <a:xfrm>
            <a:off x="6267913" y="1204191"/>
            <a:ext cx="2093265" cy="430887"/>
          </a:xfrm>
          <a:prstGeom prst="rect">
            <a:avLst/>
          </a:prstGeom>
          <a:solidFill>
            <a:schemeClr val="bg1"/>
          </a:solidFill>
          <a:ln w="19050">
            <a:solidFill>
              <a:srgbClr val="0892D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  WPL: A. L. Perrot</a:t>
            </a:r>
          </a:p>
          <a:p>
            <a:pPr algn="l"/>
            <a:r>
              <a:rPr lang="en-US" sz="1400" dirty="0"/>
              <a:t>  WPL deputy: C. Mugnier 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E99EAF-1B51-8BE9-4A1A-F8F70D832B76}"/>
              </a:ext>
            </a:extLst>
          </p:cNvPr>
          <p:cNvSpPr/>
          <p:nvPr/>
        </p:nvSpPr>
        <p:spPr>
          <a:xfrm>
            <a:off x="4970746" y="1686081"/>
            <a:ext cx="1996472" cy="3360881"/>
          </a:xfrm>
          <a:prstGeom prst="rect">
            <a:avLst/>
          </a:prstGeom>
          <a:solidFill>
            <a:srgbClr val="FFFF00">
              <a:alpha val="3734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4749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A1D275-F48C-99C8-3A51-2D76BDD5E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4" y="90646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WP4 scope is well defined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i="1" dirty="0">
                <a:highlight>
                  <a:srgbClr val="FFFF00"/>
                </a:highlight>
              </a:rPr>
              <a:t>KISS</a:t>
            </a:r>
            <a:r>
              <a:rPr lang="en-CH" dirty="0"/>
              <a:t> processes to </a:t>
            </a:r>
            <a:r>
              <a:rPr lang="en-GB" dirty="0"/>
              <a:t>allow access / work in an area where an electrical risk is identified. </a:t>
            </a: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Strong links with the other WPs have been identified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Roles &amp; Responsibilities definition </a:t>
            </a:r>
            <a:r>
              <a:rPr lang="en-GB" dirty="0">
                <a:highlight>
                  <a:srgbClr val="FFFF00"/>
                </a:highlight>
              </a:rPr>
              <a:t>blocking</a:t>
            </a:r>
            <a:r>
              <a:rPr lang="en-GB" dirty="0"/>
              <a:t> (WP2)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Heavy data requirements, paradigm shift may be needed when it comes to save data.</a:t>
            </a: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Ressource Estimation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0</a:t>
            </a:r>
            <a:r>
              <a:rPr lang="en-CH" dirty="0"/>
              <a:t>.4 FTE divided between involved equipment groups (0.2 for WP4.1 survey, 0.2 for WP4.3 Lockout procedure)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0.5 FTE </a:t>
            </a:r>
            <a:r>
              <a:rPr lang="en-US" dirty="0"/>
              <a:t>always available at WP6 to create web forms, setup DBs, import/merge existing data.</a:t>
            </a: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Next steps are (even if it seems crazy and too ambitious)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Create web forms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Gather Electrical Safety Information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Be nice with WP2 (as we badly need them)</a:t>
            </a:r>
            <a:endParaRPr lang="en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01A2AE-C109-1798-DF1A-E8196B7A3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00E8F-B3A2-BDCF-CEB3-C23303FE5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656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18E228BA-14C2-3ADC-3F9B-E6FFE6DD0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WP4: Intervention Management</a:t>
            </a:r>
            <a:endParaRPr lang="en-GB" dirty="0"/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2EC063FD-3223-375F-0450-09B8BBCA5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25" name="Table 11">
            <a:extLst>
              <a:ext uri="{FF2B5EF4-FFF2-40B4-BE49-F238E27FC236}">
                <a16:creationId xmlns:a16="http://schemas.microsoft.com/office/drawing/2014/main" id="{0E314D07-F1B5-AD99-A6CD-04DDC6E6DA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47465"/>
              </p:ext>
            </p:extLst>
          </p:nvPr>
        </p:nvGraphicFramePr>
        <p:xfrm>
          <a:off x="3429678" y="1439335"/>
          <a:ext cx="5332643" cy="414827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148823">
                  <a:extLst>
                    <a:ext uri="{9D8B030D-6E8A-4147-A177-3AD203B41FA5}">
                      <a16:colId xmlns:a16="http://schemas.microsoft.com/office/drawing/2014/main" val="2168151049"/>
                    </a:ext>
                  </a:extLst>
                </a:gridCol>
                <a:gridCol w="2183820">
                  <a:extLst>
                    <a:ext uri="{9D8B030D-6E8A-4147-A177-3AD203B41FA5}">
                      <a16:colId xmlns:a16="http://schemas.microsoft.com/office/drawing/2014/main" val="1087239102"/>
                    </a:ext>
                  </a:extLst>
                </a:gridCol>
              </a:tblGrid>
              <a:tr h="3077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WP4 Contributors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Dept. Group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5546278"/>
                  </a:ext>
                </a:extLst>
              </a:tr>
              <a:tr h="257763">
                <a:tc>
                  <a:txBody>
                    <a:bodyPr/>
                    <a:lstStyle/>
                    <a:p>
                      <a:r>
                        <a:rPr lang="en-US" sz="1200" b="0" dirty="0"/>
                        <a:t>B. Lefort, J. Ridewood, V. Barbet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BE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600799"/>
                  </a:ext>
                </a:extLst>
              </a:tr>
              <a:tr h="257763">
                <a:tc>
                  <a:txBody>
                    <a:bodyPr/>
                    <a:lstStyle/>
                    <a:p>
                      <a:r>
                        <a:rPr lang="en-US" sz="1200" dirty="0"/>
                        <a:t>J. Panigoni, N. Mornand, J. Etheridge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EN-ACE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956226"/>
                  </a:ext>
                </a:extLst>
              </a:tr>
              <a:tr h="257763">
                <a:tc>
                  <a:txBody>
                    <a:bodyPr/>
                    <a:lstStyle/>
                    <a:p>
                      <a:r>
                        <a:rPr lang="en-US" sz="1200" dirty="0"/>
                        <a:t>O. Crespo, S. Deleval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EN-CV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257589"/>
                  </a:ext>
                </a:extLst>
              </a:tr>
              <a:tr h="257763">
                <a:tc>
                  <a:txBody>
                    <a:bodyPr/>
                    <a:lstStyle/>
                    <a:p>
                      <a:r>
                        <a:rPr lang="en-US" sz="1200" dirty="0"/>
                        <a:t>D. Ribiollet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EN-EL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514833"/>
                  </a:ext>
                </a:extLst>
              </a:tr>
              <a:tr h="257763">
                <a:tc>
                  <a:txBody>
                    <a:bodyPr/>
                    <a:lstStyle/>
                    <a:p>
                      <a:r>
                        <a:rPr lang="en-US" sz="1200" dirty="0"/>
                        <a:t>J. Borburgh, V. Montabonnet, </a:t>
                      </a:r>
                      <a:r>
                        <a:rPr lang="en-US" sz="1200" b="0" dirty="0"/>
                        <a:t>R. Tegas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664788"/>
                  </a:ext>
                </a:extLst>
              </a:tr>
              <a:tr h="257763">
                <a:tc>
                  <a:txBody>
                    <a:bodyPr/>
                    <a:lstStyle/>
                    <a:p>
                      <a:r>
                        <a:rPr lang="en-US" sz="1200" dirty="0"/>
                        <a:t>M. Pezzetti, T. Barbe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TE-CRG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824447"/>
                  </a:ext>
                </a:extLst>
              </a:tr>
              <a:tr h="257763">
                <a:tc>
                  <a:txBody>
                    <a:bodyPr/>
                    <a:lstStyle/>
                    <a:p>
                      <a:r>
                        <a:rPr lang="en-US" sz="1200" dirty="0"/>
                        <a:t>D. Bozzini (G. </a:t>
                      </a:r>
                      <a:r>
                        <a:rPr lang="en-US" sz="1200" dirty="0" err="1"/>
                        <a:t>d’Angelo</a:t>
                      </a:r>
                      <a:r>
                        <a:rPr lang="en-US" sz="12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TE-MPE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7477011"/>
                  </a:ext>
                </a:extLst>
              </a:tr>
              <a:tr h="257763">
                <a:tc>
                  <a:txBody>
                    <a:bodyPr/>
                    <a:lstStyle/>
                    <a:p>
                      <a:r>
                        <a:rPr lang="en-US" sz="1200" i="0" dirty="0"/>
                        <a:t>t.b.d.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TE-MSC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0664128"/>
                  </a:ext>
                </a:extLst>
              </a:tr>
              <a:tr h="257763">
                <a:tc>
                  <a:txBody>
                    <a:bodyPr/>
                    <a:lstStyle/>
                    <a:p>
                      <a:r>
                        <a:rPr lang="en-US" sz="1200" dirty="0"/>
                        <a:t>G. Pigny, R. Ferreira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TE-VSC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2510959"/>
                  </a:ext>
                </a:extLst>
              </a:tr>
              <a:tr h="257763">
                <a:tc>
                  <a:txBody>
                    <a:bodyPr/>
                    <a:lstStyle/>
                    <a:p>
                      <a:r>
                        <a:rPr lang="en-US" sz="1200" dirty="0"/>
                        <a:t>J. Fernandez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On behalf of ATS DSOs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908235"/>
                  </a:ext>
                </a:extLst>
              </a:tr>
              <a:tr h="257763">
                <a:tc>
                  <a:txBody>
                    <a:bodyPr/>
                    <a:lstStyle/>
                    <a:p>
                      <a:r>
                        <a:rPr lang="en-US" sz="1200" dirty="0"/>
                        <a:t>O. Beltramello, J. Devine, L. Di Giulio,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EP-DI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162615"/>
                  </a:ext>
                </a:extLst>
              </a:tr>
              <a:tr h="257763">
                <a:tc>
                  <a:txBody>
                    <a:bodyPr/>
                    <a:lstStyle/>
                    <a:p>
                      <a:r>
                        <a:rPr lang="en-US" sz="1200" dirty="0"/>
                        <a:t>G. Velazquez, L. Roy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LEXGLIMOS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2385751"/>
                  </a:ext>
                </a:extLst>
              </a:tr>
              <a:tr h="257763">
                <a:tc>
                  <a:txBody>
                    <a:bodyPr/>
                    <a:lstStyle/>
                    <a:p>
                      <a:r>
                        <a:rPr lang="en-US" sz="1200" dirty="0"/>
                        <a:t>C. Delamare, J. Gascon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83473"/>
                  </a:ext>
                </a:extLst>
              </a:tr>
              <a:tr h="257763">
                <a:tc>
                  <a:txBody>
                    <a:bodyPr/>
                    <a:lstStyle/>
                    <a:p>
                      <a:r>
                        <a:rPr lang="en-US" sz="1200" b="0" dirty="0"/>
                        <a:t>C. Mugnier</a:t>
                      </a:r>
                      <a:r>
                        <a:rPr lang="en-US" sz="1200" dirty="0"/>
                        <a:t>, A. L. Perrot,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ESP Project Office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148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538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A5E01-4410-39EA-D546-8E22D8C38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WP4 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–</a:t>
            </a:r>
            <a:r>
              <a:rPr lang="en-US" dirty="0"/>
              <a:t> Scope and Mandate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F7F5CD-9B8E-DA71-C81D-10282F9E6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A106DD-8940-6A3F-56DD-1CB7170C2D04}"/>
              </a:ext>
            </a:extLst>
          </p:cNvPr>
          <p:cNvSpPr txBox="1"/>
          <p:nvPr/>
        </p:nvSpPr>
        <p:spPr>
          <a:xfrm>
            <a:off x="407988" y="1612954"/>
            <a:ext cx="99976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/>
              <a:t>MANDATE</a:t>
            </a:r>
            <a:r>
              <a:rPr lang="en-GB" dirty="0"/>
              <a:t>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dirty="0"/>
              <a:t>Deploy integrated start-to-end methodology / protocols to mitigate risks from electrical hazards during interventions on machines and facilities during all operational phases (i.e., operation, TS, YETS, LS).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878EE5-61E2-7A73-9CE6-A37480B58A71}"/>
              </a:ext>
            </a:extLst>
          </p:cNvPr>
          <p:cNvSpPr txBox="1"/>
          <p:nvPr/>
        </p:nvSpPr>
        <p:spPr>
          <a:xfrm>
            <a:off x="407989" y="3212976"/>
            <a:ext cx="999760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/>
              <a:t>SCOPE: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b="1" dirty="0"/>
              <a:t>Accelerator equipment</a:t>
            </a:r>
            <a:r>
              <a:rPr lang="en-GB" dirty="0"/>
              <a:t>: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dirty="0"/>
              <a:t>Accelerators complex: injectors, LHC and transfer lines.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dirty="0"/>
              <a:t>Experimental areas: EA, NA, ISOLDE/HIE- ISOLDE, CLEAR, NTOF, AD, </a:t>
            </a:r>
            <a:r>
              <a:rPr lang="en-US" dirty="0" err="1"/>
              <a:t>HiRadMat</a:t>
            </a:r>
            <a:r>
              <a:rPr lang="en-US" dirty="0"/>
              <a:t>.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dirty="0"/>
              <a:t>ATS projects: HL-LHC, AWAKE, NA-CONS.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dirty="0"/>
              <a:t>Machine buildings linked to the accelerators complex.</a:t>
            </a:r>
          </a:p>
        </p:txBody>
      </p:sp>
    </p:spTree>
    <p:extLst>
      <p:ext uri="{BB962C8B-B14F-4D97-AF65-F5344CB8AC3E}">
        <p14:creationId xmlns:p14="http://schemas.microsoft.com/office/powerpoint/2010/main" val="444009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87599A-9D8A-E1AE-915D-1CE3EB1E6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A9580A-B6AD-4149-A1A6-A63035F01124}"/>
              </a:ext>
            </a:extLst>
          </p:cNvPr>
          <p:cNvSpPr txBox="1"/>
          <p:nvPr/>
        </p:nvSpPr>
        <p:spPr>
          <a:xfrm>
            <a:off x="335360" y="1484784"/>
            <a:ext cx="113808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32E865-309C-8AF3-FD55-A941E776A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Problematic</a:t>
            </a:r>
            <a:br>
              <a:rPr lang="en-US" dirty="0"/>
            </a:br>
            <a:br>
              <a:rPr lang="en-US" sz="3600" b="0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981131-76A4-F2E7-76F7-FA4D3F6833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5193" y="632766"/>
            <a:ext cx="10921613" cy="559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477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A5E01-4410-39EA-D546-8E22D8C38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WP4 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–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</a:t>
            </a:r>
            <a:r>
              <a:rPr lang="en-US" dirty="0" err="1"/>
              <a:t>eliverables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F7F5CD-9B8E-DA71-C81D-10282F9E6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083325-835D-179C-2D8C-DC3C6F3C50C3}"/>
              </a:ext>
            </a:extLst>
          </p:cNvPr>
          <p:cNvSpPr txBox="1"/>
          <p:nvPr/>
        </p:nvSpPr>
        <p:spPr>
          <a:xfrm>
            <a:off x="403201" y="980728"/>
            <a:ext cx="11165408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D4.1.: Definition and then deployment of processes to allow groups to identify, evaluate and classify the electrical risks and the corresponding safety procedures / measures to mitigate the electrical risk; </a:t>
            </a:r>
          </a:p>
          <a:p>
            <a:endParaRPr lang="en-GB" dirty="0"/>
          </a:p>
          <a:p>
            <a:r>
              <a:rPr lang="en-GB" dirty="0"/>
              <a:t>D4.2.: Definition and allocation of the roles with respect to electrical safety within the intervention processes; </a:t>
            </a:r>
          </a:p>
          <a:p>
            <a:r>
              <a:rPr lang="en-GB" dirty="0"/>
              <a:t>           workflow and procedure to deliver work permits should be clearly defined.</a:t>
            </a:r>
          </a:p>
          <a:p>
            <a:endParaRPr lang="en-GB" dirty="0"/>
          </a:p>
          <a:p>
            <a:r>
              <a:rPr lang="en-GB" dirty="0"/>
              <a:t>D4.3.: Definition of lock-out procedures (sources and worksite) and validation of the existing ones. </a:t>
            </a:r>
          </a:p>
          <a:p>
            <a:endParaRPr lang="en-GB" dirty="0"/>
          </a:p>
          <a:p>
            <a:r>
              <a:rPr lang="en-GB" dirty="0">
                <a:highlight>
                  <a:srgbClr val="FFFF00"/>
                </a:highlight>
              </a:rPr>
              <a:t>D4.4.: Definition of the required conditions to allow access / work in an area where an electrical risk is identified. </a:t>
            </a:r>
          </a:p>
          <a:p>
            <a:endParaRPr lang="en-GB" dirty="0"/>
          </a:p>
          <a:p>
            <a:r>
              <a:rPr lang="en-GB" dirty="0">
                <a:highlight>
                  <a:srgbClr val="FFFF00"/>
                </a:highlight>
              </a:rPr>
              <a:t>D4.5.: Definition of access management process in working area where an electrical risk is identified. </a:t>
            </a:r>
          </a:p>
          <a:p>
            <a:endParaRPr lang="en-GB" dirty="0"/>
          </a:p>
          <a:p>
            <a:r>
              <a:rPr lang="en-GB" dirty="0"/>
              <a:t>D4.6.: Set-up of the Electrical Safety Expert (ESET) to support the implementation of the electrical safety by the ATS groups in the long term. </a:t>
            </a:r>
          </a:p>
          <a:p>
            <a:endParaRPr lang="en-GB" dirty="0"/>
          </a:p>
          <a:p>
            <a:r>
              <a:rPr lang="en-GB" dirty="0"/>
              <a:t>D4.7.: Support to processes implementation / update</a:t>
            </a:r>
          </a:p>
        </p:txBody>
      </p:sp>
    </p:spTree>
    <p:extLst>
      <p:ext uri="{BB962C8B-B14F-4D97-AF65-F5344CB8AC3E}">
        <p14:creationId xmlns:p14="http://schemas.microsoft.com/office/powerpoint/2010/main" val="1678550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4CDEF-3DE3-1AC8-AAAF-C2640B0ED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What we have done so far…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A5D442-6EEA-35E9-DA73-D7FC6FA7401C}"/>
              </a:ext>
            </a:extLst>
          </p:cNvPr>
          <p:cNvSpPr txBox="1"/>
          <p:nvPr/>
        </p:nvSpPr>
        <p:spPr>
          <a:xfrm>
            <a:off x="407987" y="1592264"/>
            <a:ext cx="5616575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1800"/>
              </a:spcBef>
              <a:spcAft>
                <a:spcPts val="400"/>
              </a:spcAft>
            </a:pPr>
            <a:r>
              <a:rPr lang="en-US" sz="2100" b="1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2EAF8D-1C2E-777A-7709-3C8D562E6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graphicFrame>
        <p:nvGraphicFramePr>
          <p:cNvPr id="9" name="TextBox 2">
            <a:extLst>
              <a:ext uri="{FF2B5EF4-FFF2-40B4-BE49-F238E27FC236}">
                <a16:creationId xmlns:a16="http://schemas.microsoft.com/office/drawing/2014/main" id="{C378DA3D-33B3-FE3E-F738-64E380E5F6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5086237"/>
              </p:ext>
            </p:extLst>
          </p:nvPr>
        </p:nvGraphicFramePr>
        <p:xfrm>
          <a:off x="2533092" y="561749"/>
          <a:ext cx="6982939" cy="5734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" name="Graphic 13" descr="Head with gears outline">
            <a:extLst>
              <a:ext uri="{FF2B5EF4-FFF2-40B4-BE49-F238E27FC236}">
                <a16:creationId xmlns:a16="http://schemas.microsoft.com/office/drawing/2014/main" id="{4DE49754-FB3E-AA1F-F133-191CDB5BD9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23792" y="2746971"/>
            <a:ext cx="675367" cy="675367"/>
          </a:xfrm>
          <a:prstGeom prst="rect">
            <a:avLst/>
          </a:prstGeom>
        </p:spPr>
      </p:pic>
      <p:pic>
        <p:nvPicPr>
          <p:cNvPr id="16" name="Graphic 15" descr="Head with gears outline">
            <a:extLst>
              <a:ext uri="{FF2B5EF4-FFF2-40B4-BE49-F238E27FC236}">
                <a16:creationId xmlns:a16="http://schemas.microsoft.com/office/drawing/2014/main" id="{4C6AA23B-AA88-32A9-8738-41B144276B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420633" y="2746971"/>
            <a:ext cx="675367" cy="675367"/>
          </a:xfrm>
          <a:prstGeom prst="rect">
            <a:avLst/>
          </a:prstGeom>
        </p:spPr>
      </p:pic>
      <p:pic>
        <p:nvPicPr>
          <p:cNvPr id="18" name="Graphic 17" descr="Holiday tree with solid fill">
            <a:extLst>
              <a:ext uri="{FF2B5EF4-FFF2-40B4-BE49-F238E27FC236}">
                <a16:creationId xmlns:a16="http://schemas.microsoft.com/office/drawing/2014/main" id="{09DB3C8B-DCCB-E2A7-D10C-E96B25B0404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80305" y="274697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620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7382D-B4FF-F3D2-36C4-13F9FAE0F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Step #1 : </a:t>
            </a:r>
            <a:r>
              <a:rPr lang="en-US" dirty="0"/>
              <a:t>B</a:t>
            </a:r>
            <a:r>
              <a:rPr lang="en-US" b="1" kern="1200" dirty="0">
                <a:latin typeface="+mj-lt"/>
                <a:ea typeface="+mj-ea"/>
                <a:cs typeface="+mj-cs"/>
              </a:rPr>
              <a:t>rainstorming</a:t>
            </a:r>
            <a:br>
              <a:rPr lang="en-US" b="1" kern="1200" dirty="0">
                <a:latin typeface="+mj-lt"/>
                <a:ea typeface="+mj-ea"/>
                <a:cs typeface="+mj-cs"/>
              </a:rPr>
            </a:br>
            <a:br>
              <a:rPr lang="en-US" b="1" kern="1200" dirty="0">
                <a:latin typeface="+mj-lt"/>
                <a:ea typeface="+mj-ea"/>
                <a:cs typeface="+mj-cs"/>
              </a:rPr>
            </a:b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pic>
        <p:nvPicPr>
          <p:cNvPr id="10" name="Video 9" descr="People Planning">
            <a:extLst>
              <a:ext uri="{FF2B5EF4-FFF2-40B4-BE49-F238E27FC236}">
                <a16:creationId xmlns:a16="http://schemas.microsoft.com/office/drawing/2014/main" id="{D64FDEFD-5981-CE3E-C11E-70420D18789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25951" r="-1" b="31215"/>
          <a:stretch/>
        </p:blipFill>
        <p:spPr>
          <a:xfrm>
            <a:off x="20" y="1592263"/>
            <a:ext cx="12191980" cy="2945870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82D08B-1691-432F-2AA6-AEF193A929DF}"/>
              </a:ext>
            </a:extLst>
          </p:cNvPr>
          <p:cNvSpPr txBox="1"/>
          <p:nvPr/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vert="horz" lIns="0" tIns="72000" rIns="0" bIns="0" rtlCol="0">
            <a:noAutofit/>
          </a:bodyPr>
          <a:lstStyle/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endParaRPr lang="en-US" sz="2000" b="1" dirty="0">
              <a:solidFill>
                <a:schemeClr val="bg2"/>
              </a:solidFill>
            </a:endParaRP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US" sz="2000" b="1" dirty="0">
                <a:solidFill>
                  <a:schemeClr val="bg2"/>
                </a:solidFill>
              </a:rPr>
              <a:t>HOW:</a:t>
            </a: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US" sz="2000" b="1" dirty="0">
                <a:solidFill>
                  <a:schemeClr val="bg2"/>
                </a:solidFill>
              </a:rPr>
              <a:t>Test-Driven Development, using no prior knowledge</a:t>
            </a: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endParaRPr lang="en-US" sz="2000" b="1" dirty="0">
              <a:solidFill>
                <a:schemeClr val="bg2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3FDC97-9D91-A89A-81FD-B4E72F075E8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83848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044500-6F8F-3BD7-193E-DD8676735B32}"/>
              </a:ext>
            </a:extLst>
          </p:cNvPr>
          <p:cNvSpPr txBox="1"/>
          <p:nvPr/>
        </p:nvSpPr>
        <p:spPr>
          <a:xfrm>
            <a:off x="4241800" y="4312443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vert="horz" lIns="0" tIns="72000" rIns="0" bIns="0" rtlCol="0">
            <a:noAutofit/>
          </a:bodyPr>
          <a:lstStyle/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endParaRPr lang="en-US" sz="2000" b="1" dirty="0">
              <a:solidFill>
                <a:schemeClr val="bg2"/>
              </a:solidFill>
            </a:endParaRP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US" sz="2000" b="1" dirty="0">
                <a:solidFill>
                  <a:schemeClr val="bg2"/>
                </a:solidFill>
              </a:rPr>
              <a:t>ON WHAT:</a:t>
            </a: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US" sz="2000" b="1" dirty="0">
                <a:solidFill>
                  <a:schemeClr val="bg2"/>
                </a:solidFill>
              </a:rPr>
              <a:t>Our ideal way of authorizing works from CCC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7D501E-BC6A-E00D-31AB-B94735AFE1A1}"/>
              </a:ext>
            </a:extLst>
          </p:cNvPr>
          <p:cNvSpPr txBox="1"/>
          <p:nvPr/>
        </p:nvSpPr>
        <p:spPr>
          <a:xfrm>
            <a:off x="8112224" y="4312442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vert="horz" lIns="0" tIns="72000" rIns="0" bIns="0" rtlCol="0">
            <a:noAutofit/>
          </a:bodyPr>
          <a:lstStyle/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endParaRPr lang="en-US" sz="2000" b="1" dirty="0">
              <a:solidFill>
                <a:schemeClr val="bg2"/>
              </a:solidFill>
            </a:endParaRP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US" sz="2000" b="1" dirty="0">
                <a:solidFill>
                  <a:schemeClr val="bg2"/>
                </a:solidFill>
              </a:rPr>
              <a:t>WHAT FOR:</a:t>
            </a: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US" sz="2000" b="1" dirty="0">
                <a:solidFill>
                  <a:schemeClr val="bg2"/>
                </a:solidFill>
              </a:rPr>
              <a:t>Get an idea on the basic requirements</a:t>
            </a:r>
          </a:p>
        </p:txBody>
      </p:sp>
    </p:spTree>
    <p:extLst>
      <p:ext uri="{BB962C8B-B14F-4D97-AF65-F5344CB8AC3E}">
        <p14:creationId xmlns:p14="http://schemas.microsoft.com/office/powerpoint/2010/main" val="208505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87599A-9D8A-E1AE-915D-1CE3EB1E6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9725" y="521791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32E865-309C-8AF3-FD55-A941E776A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Dreamy App…</a:t>
            </a:r>
            <a:br>
              <a:rPr lang="en-US" b="1" kern="1200" dirty="0">
                <a:latin typeface="+mj-lt"/>
                <a:ea typeface="+mj-ea"/>
                <a:cs typeface="+mj-cs"/>
              </a:rPr>
            </a:br>
            <a:br>
              <a:rPr lang="en-US" b="1" kern="1200" dirty="0"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pic>
        <p:nvPicPr>
          <p:cNvPr id="11" name="Picture 10" descr="A screen shot of a login screen&#10;&#10;Description automatically generated">
            <a:extLst>
              <a:ext uri="{FF2B5EF4-FFF2-40B4-BE49-F238E27FC236}">
                <a16:creationId xmlns:a16="http://schemas.microsoft.com/office/drawing/2014/main" id="{96301575-ECB0-3359-C84C-D1D2363F1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513" y="1388288"/>
            <a:ext cx="2019661" cy="4077072"/>
          </a:xfrm>
          <a:prstGeom prst="rect">
            <a:avLst/>
          </a:prstGeom>
        </p:spPr>
      </p:pic>
      <p:pic>
        <p:nvPicPr>
          <p:cNvPr id="13" name="Picture 12" descr="A screen shot of a computer&#10;&#10;Description automatically generated">
            <a:extLst>
              <a:ext uri="{FF2B5EF4-FFF2-40B4-BE49-F238E27FC236}">
                <a16:creationId xmlns:a16="http://schemas.microsoft.com/office/drawing/2014/main" id="{3774EB46-95B9-F017-192A-0B6054369C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2304" y="1388288"/>
            <a:ext cx="2040874" cy="4077073"/>
          </a:xfrm>
          <a:prstGeom prst="rect">
            <a:avLst/>
          </a:prstGeom>
        </p:spPr>
      </p:pic>
      <p:pic>
        <p:nvPicPr>
          <p:cNvPr id="4" name="Graphic 3" descr="Head with gears outline">
            <a:extLst>
              <a:ext uri="{FF2B5EF4-FFF2-40B4-BE49-F238E27FC236}">
                <a16:creationId xmlns:a16="http://schemas.microsoft.com/office/drawing/2014/main" id="{03B64121-3E04-E7DD-1CB9-CE349745D0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60593" y="1452227"/>
            <a:ext cx="2062862" cy="206286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C7F7FD3-F6ED-451E-5FD3-71A0AF47FC6F}"/>
              </a:ext>
            </a:extLst>
          </p:cNvPr>
          <p:cNvCxnSpPr>
            <a:stCxn id="11" idx="3"/>
            <a:endCxn id="13" idx="1"/>
          </p:cNvCxnSpPr>
          <p:nvPr/>
        </p:nvCxnSpPr>
        <p:spPr>
          <a:xfrm>
            <a:off x="3393174" y="3426824"/>
            <a:ext cx="5439130" cy="1"/>
          </a:xfrm>
          <a:prstGeom prst="straightConnector1">
            <a:avLst/>
          </a:prstGeom>
          <a:ln w="825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0B1D9A7-4ED0-2E11-6D4F-BEE8873EB59C}"/>
              </a:ext>
            </a:extLst>
          </p:cNvPr>
          <p:cNvSpPr txBox="1"/>
          <p:nvPr/>
        </p:nvSpPr>
        <p:spPr>
          <a:xfrm>
            <a:off x="3734441" y="3799762"/>
            <a:ext cx="476893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/>
              <a:t>KISS*, "Keep it super simple!"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CCCE45-CFFD-26E2-D1F7-99494E226A45}"/>
              </a:ext>
            </a:extLst>
          </p:cNvPr>
          <p:cNvSpPr txBox="1"/>
          <p:nvPr/>
        </p:nvSpPr>
        <p:spPr>
          <a:xfrm>
            <a:off x="407988" y="5744518"/>
            <a:ext cx="1137602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* KISS principle states that most systems work best if they are kept simple rather than made complicated; therefore, simplicity should be a key goal in design, and unnecessary complexity should be avoided.</a:t>
            </a:r>
          </a:p>
        </p:txBody>
      </p:sp>
    </p:spTree>
    <p:extLst>
      <p:ext uri="{BB962C8B-B14F-4D97-AF65-F5344CB8AC3E}">
        <p14:creationId xmlns:p14="http://schemas.microsoft.com/office/powerpoint/2010/main" val="2116383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26128</TotalTime>
  <Words>1516</Words>
  <Application>Microsoft Macintosh PowerPoint</Application>
  <PresentationFormat>Widescreen</PresentationFormat>
  <Paragraphs>295</Paragraphs>
  <Slides>20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Arial Nova</vt:lpstr>
      <vt:lpstr>Calibri</vt:lpstr>
      <vt:lpstr>Wingdings</vt:lpstr>
      <vt:lpstr>Office Theme</vt:lpstr>
      <vt:lpstr>Electrical Safety Project First Review 15/12/2023 </vt:lpstr>
      <vt:lpstr>Project Structure</vt:lpstr>
      <vt:lpstr>WP4: Intervention Management</vt:lpstr>
      <vt:lpstr>WP4 – Scope and Mandate</vt:lpstr>
      <vt:lpstr>Problematic  </vt:lpstr>
      <vt:lpstr>WP4 – Deliverables</vt:lpstr>
      <vt:lpstr>What we have done so far…</vt:lpstr>
      <vt:lpstr>Step #1 : Brainstorming  </vt:lpstr>
      <vt:lpstr>Dreamy App…  </vt:lpstr>
      <vt:lpstr>Step #2 : Existing Literature  </vt:lpstr>
      <vt:lpstr>Step #3 : Real Life Scenarios  </vt:lpstr>
      <vt:lpstr>Concept #1: Electrical Safety Form</vt:lpstr>
      <vt:lpstr>Results: Straight Forward Outcomes</vt:lpstr>
      <vt:lpstr>Concept #2 : Equipment Tree</vt:lpstr>
      <vt:lpstr>2024 Timeline</vt:lpstr>
      <vt:lpstr>WP4.1: Electrical Risks</vt:lpstr>
      <vt:lpstr>WP4.2: Processes</vt:lpstr>
      <vt:lpstr>WP4.3: Lockout</vt:lpstr>
      <vt:lpstr>Global Timeline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Electrical Safety Project</dc:title>
  <dc:creator>Anne-Laure Perrot</dc:creator>
  <cp:lastModifiedBy>Bertrand Lefort</cp:lastModifiedBy>
  <cp:revision>1133</cp:revision>
  <cp:lastPrinted>2023-06-09T13:39:36Z</cp:lastPrinted>
  <dcterms:created xsi:type="dcterms:W3CDTF">2023-03-27T10:41:44Z</dcterms:created>
  <dcterms:modified xsi:type="dcterms:W3CDTF">2023-12-15T07:38:49Z</dcterms:modified>
</cp:coreProperties>
</file>