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Default ContentType="image/jp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</Types>
</file>

<file path=_rels/.rels><?xml version="1.0" encoding="UTF-8" standalone="yes"?>
<Relationships xmlns="http://schemas.openxmlformats.org/package/2006/relationships">
  <Relationship Id="rId1" Target="ppt/presentation.xml" Type="http://schemas.openxmlformats.org/officeDocument/2006/relationships/officeDocument"/>
  <Relationship Id="rId2" Target="docProps/core.xml" Type="http://schemas.openxmlformats.org/package/2006/relationships/metadata/core-properties"/>
  <Relationship Id="rId3" Target="docProps/app.xml" Type="http://schemas.openxmlformats.org/officeDocument/2006/relationships/extended-properties"/>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x="16256000" cy="9144000"/>
  <p:notesSz cx="6858000" cy="9144000"/>
  <p:defaultTextStyle>
    <a:defPPr>
      <a:defRPr lang="en-US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sz="15608"/>
    <p:restoredTop sz="94631"/>
  </p:normalViewPr>
  <p:slideViewPr>
    <p:cSldViewPr>
      <p:cViewPr varScale="1">
        <p:scale>
          <a:sx d="100" n="101"/>
          <a:sy d="100" n="101"/>
        </p:scale>
        <p:origin x="1424" y="200"/>
      </p:cViewPr>
      <p:guideLst>
        <p:guide orient="horz" pos="2160"/>
        <p:guide pos="2880"/>
      </p:guideLst>
    </p:cSldViewPr>
  </p:slid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
  <Relationship Id="rId1" Target="slideMasters/slideMaster1.xml" Type="http://schemas.openxmlformats.org/officeDocument/2006/relationships/slideMaster"/>
  <Relationship Id="rId2" Target="presProps.xml" Type="http://schemas.openxmlformats.org/officeDocument/2006/relationships/presProps"/>
  <Relationship Id="rId3" Target="viewProps.xml" Type="http://schemas.openxmlformats.org/officeDocument/2006/relationships/viewProps"/>
  <Relationship Id="rId4" Target="theme/theme1.xml" Type="http://schemas.openxmlformats.org/officeDocument/2006/relationships/theme"/>
  <Relationship Id="rId5" Target="tableStyles.xml" Type="http://schemas.openxmlformats.org/officeDocument/2006/relationships/tableStyles"/>
  
    
    <Relationship Id="rId6" Target="slides/slide1.xml" Type="http://schemas.openxmlformats.org/officeDocument/2006/relationships/slide"/>
  
    
    <Relationship Id="rId7" Target="slides/slide2.xml" Type="http://schemas.openxmlformats.org/officeDocument/2006/relationships/slide"/>
  
    
    <Relationship Id="rId8" Target="slides/slide3.xml" Type="http://schemas.openxmlformats.org/officeDocument/2006/relationships/slide"/>
  
    
    <Relationship Id="rId9" Target="slides/slide4.xml" Type="http://schemas.openxmlformats.org/officeDocument/2006/relationships/slide"/>
  
    
    <Relationship Id="rId10" Target="slides/slide5.xml" Type="http://schemas.openxmlformats.org/officeDocument/2006/relationships/slide"/>
  
    
    <Relationship Id="rId11" Target="slides/slide6.xml" Type="http://schemas.openxmlformats.org/officeDocument/2006/relationships/slide"/>
  
    
    <Relationship Id="rId12" Target="slides/slide7.xml" Type="http://schemas.openxmlformats.org/officeDocument/2006/relationships/slide"/>
  
    
    <Relationship Id="rId13" Target="slides/slide8.xml" Type="http://schemas.openxmlformats.org/officeDocument/2006/relationships/slide"/>
  
    
    <Relationship Id="rId14" Target="slides/slide9.xml" Type="http://schemas.openxmlformats.org/officeDocument/2006/relationships/slide"/>
  
    
    <Relationship Id="rId15" Target="slides/slide10.xml" Type="http://schemas.openxmlformats.org/officeDocument/2006/relationships/slide"/>
  
    
    <Relationship Id="rId16" Target="slides/slide11.xml" Type="http://schemas.openxmlformats.org/officeDocument/2006/relationships/slide"/>
  
    
    <Relationship Id="rId17" Target="slides/slide12.xml" Type="http://schemas.openxmlformats.org/officeDocument/2006/relationships/slide"/>
  
    
    <Relationship Id="rId18" Target="slides/slide13.xml" Type="http://schemas.openxmlformats.org/officeDocument/2006/relationships/slide"/>
  
    
    <Relationship Id="rId19" Target="slides/slide14.xml" Type="http://schemas.openxmlformats.org/officeDocument/2006/relationships/slide"/>
  
    
    <Relationship Id="rId20" Target="slides/slide15.xml" Type="http://schemas.openxmlformats.org/officeDocument/2006/relationships/slide"/>
  
    
    <Relationship Id="rId21" Target="slides/slide16.xml" Type="http://schemas.openxmlformats.org/officeDocument/2006/relationships/slide"/>
  
    
    <Relationship Id="rId22" Target="slides/slide17.xml" Type="http://schemas.openxmlformats.org/officeDocument/2006/relationships/slide"/>
  
    
    <Relationship Id="rId23" Target="slides/slide18.xml" Type="http://schemas.openxmlformats.org/officeDocument/2006/relationships/slide"/>
  
    
    <Relationship Id="rId24" Target="slides/slide19.xml" Type="http://schemas.openxmlformats.org/officeDocument/2006/relationships/slide"/>
  
    
    <Relationship Id="rId25" Target="slides/slide20.xml" Type="http://schemas.openxmlformats.org/officeDocument/2006/relationships/slide"/>
  
    
    <Relationship Id="rId26" Target="slides/slide21.xml" Type="http://schemas.openxmlformats.org/officeDocument/2006/relationships/slide"/>
  
    
    <Relationship Id="rId27" Target="slides/slide22.xml" Type="http://schemas.openxmlformats.org/officeDocument/2006/relationships/slide"/>
  
    
    <Relationship Id="rId28" Target="slides/slide23.xml" Type="http://schemas.openxmlformats.org/officeDocument/2006/relationships/slide"/>
  
    
    <Relationship Id="rId29" Target="slides/slide24.xml" Type="http://schemas.openxmlformats.org/officeDocument/2006/relationships/slide"/>
  
    
    <Relationship Id="rId30" Target="slides/slide25.xml" Type="http://schemas.openxmlformats.org/officeDocument/2006/relationships/slide"/>
  
    
    <Relationship Id="rId31" Target="slides/slide26.xml" Type="http://schemas.openxmlformats.org/officeDocument/2006/relationships/slide"/>
  
    
    <Relationship Id="rId32" Target="slides/slide27.xml" Type="http://schemas.openxmlformats.org/officeDocument/2006/relationships/slide"/>
  
    
    <Relationship Id="rId33" Target="slides/slide28.xml" Type="http://schemas.openxmlformats.org/officeDocument/2006/relationships/slide"/>
  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charset="0" pitchFamily="34"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charset="0" pitchFamily="34"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charset="0" pitchFamily="34"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charset="0" pitchFamily="34"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charset="0" pitchFamily="34"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01.jpg" Type="http://schemas.openxmlformats.org/officeDocument/2006/relationships/image"/>
</Relationships>
</file>

<file path=ppt/slides/_rels/slide10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10.jpg" Type="http://schemas.openxmlformats.org/officeDocument/2006/relationships/image"/>
</Relationships>
</file>

<file path=ppt/slides/_rels/slide11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11.jpg" Type="http://schemas.openxmlformats.org/officeDocument/2006/relationships/image"/>
</Relationships>
</file>

<file path=ppt/slides/_rels/slide12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12.jpg" Type="http://schemas.openxmlformats.org/officeDocument/2006/relationships/image"/>
</Relationships>
</file>

<file path=ppt/slides/_rels/slide13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13.jpg" Type="http://schemas.openxmlformats.org/officeDocument/2006/relationships/image"/>
</Relationships>
</file>

<file path=ppt/slides/_rels/slide14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14.jpg" Type="http://schemas.openxmlformats.org/officeDocument/2006/relationships/image"/>
</Relationships>
</file>

<file path=ppt/slides/_rels/slide15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15.jpg" Type="http://schemas.openxmlformats.org/officeDocument/2006/relationships/image"/>
</Relationships>
</file>

<file path=ppt/slides/_rels/slide16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16.jpg" Type="http://schemas.openxmlformats.org/officeDocument/2006/relationships/image"/>
</Relationships>
</file>

<file path=ppt/slides/_rels/slide17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17.jpg" Type="http://schemas.openxmlformats.org/officeDocument/2006/relationships/image"/>
</Relationships>
</file>

<file path=ppt/slides/_rels/slide18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18.jpg" Type="http://schemas.openxmlformats.org/officeDocument/2006/relationships/image"/>
</Relationships>
</file>

<file path=ppt/slides/_rels/slide19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19.jpg" Type="http://schemas.openxmlformats.org/officeDocument/2006/relationships/image"/>
</Relationships>
</file>

<file path=ppt/slides/_rels/slide2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02.jpg" Type="http://schemas.openxmlformats.org/officeDocument/2006/relationships/image"/>
</Relationships>
</file>

<file path=ppt/slides/_rels/slide20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20.jpg" Type="http://schemas.openxmlformats.org/officeDocument/2006/relationships/image"/>
</Relationships>
</file>

<file path=ppt/slides/_rels/slide21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21.jpg" Type="http://schemas.openxmlformats.org/officeDocument/2006/relationships/image"/>
</Relationships>
</file>

<file path=ppt/slides/_rels/slide22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22.jpg" Type="http://schemas.openxmlformats.org/officeDocument/2006/relationships/image"/>
</Relationships>
</file>

<file path=ppt/slides/_rels/slide23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23.jpg" Type="http://schemas.openxmlformats.org/officeDocument/2006/relationships/image"/>
</Relationships>
</file>

<file path=ppt/slides/_rels/slide24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24.jpg" Type="http://schemas.openxmlformats.org/officeDocument/2006/relationships/image"/>
</Relationships>
</file>

<file path=ppt/slides/_rels/slide25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25.jpg" Type="http://schemas.openxmlformats.org/officeDocument/2006/relationships/image"/>
</Relationships>
</file>

<file path=ppt/slides/_rels/slide26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26.jpg" Type="http://schemas.openxmlformats.org/officeDocument/2006/relationships/image"/>
</Relationships>
</file>

<file path=ppt/slides/_rels/slide27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27.jpg" Type="http://schemas.openxmlformats.org/officeDocument/2006/relationships/image"/>
</Relationships>
</file>

<file path=ppt/slides/_rels/slide28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28.jpg" Type="http://schemas.openxmlformats.org/officeDocument/2006/relationships/image"/>
</Relationships>
</file>

<file path=ppt/slides/_rels/slide3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03.jpg" Type="http://schemas.openxmlformats.org/officeDocument/2006/relationships/image"/>
</Relationships>
</file>

<file path=ppt/slides/_rels/slide4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04.jpg" Type="http://schemas.openxmlformats.org/officeDocument/2006/relationships/image"/>
</Relationships>
</file>

<file path=ppt/slides/_rels/slide5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05.jpg" Type="http://schemas.openxmlformats.org/officeDocument/2006/relationships/image"/>
</Relationships>
</file>

<file path=ppt/slides/_rels/slide6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06.jpg" Type="http://schemas.openxmlformats.org/officeDocument/2006/relationships/image"/>
</Relationships>
</file>

<file path=ppt/slides/_rels/slide7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07.jpg" Type="http://schemas.openxmlformats.org/officeDocument/2006/relationships/image"/>
</Relationships>
</file>

<file path=ppt/slides/_rels/slide8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08.jpg" Type="http://schemas.openxmlformats.org/officeDocument/2006/relationships/image"/>
</Relationships>
</file>

<file path=ppt/slides/_rels/slide9.xml.rels><?xml version="1.0" encoding="UTF-8" standalone="yes"?>
<Relationships xmlns="http://schemas.openxmlformats.org/package/2006/relationships">
  <Relationship Id="rId1" Target="../slideLayouts/slideLayout2.xml" Type="http://schemas.openxmlformats.org/officeDocument/2006/relationships/slideLayout"/>
  <Relationship Id="rId2" Target="../media/cs32024-new-irods-apis-presenting-as-http-and-s3_009.jpg" Type="http://schemas.openxmlformats.org/officeDocument/2006/relationships/image"/>
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Macintosh PowerPoint</Application>
  <PresentationFormat>On-screen Show (4:3)</PresentationFormat>
  <Paragraphs>15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Slide 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>Powerpoint</dc:title>
  <cp:lastModifiedBy>Nobody</cp:lastModifiedBy>
  <cp:revision>1</cp:revision>
  <dcterms:modified xsi:type="dcterms:W3CDTF">2015-07-15T00:51:18Z</dcterms:modified>
</cp:coreProperties>
</file>