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6"/>
  </p:sldMasterIdLst>
  <p:notesMasterIdLst>
    <p:notesMasterId r:id="rId32"/>
  </p:notesMasterIdLst>
  <p:handoutMasterIdLst>
    <p:handoutMasterId r:id="rId33"/>
  </p:handoutMasterIdLst>
  <p:sldIdLst>
    <p:sldId id="282" r:id="rId7"/>
    <p:sldId id="260" r:id="rId8"/>
    <p:sldId id="351" r:id="rId9"/>
    <p:sldId id="352" r:id="rId10"/>
    <p:sldId id="356" r:id="rId11"/>
    <p:sldId id="357" r:id="rId12"/>
    <p:sldId id="358" r:id="rId13"/>
    <p:sldId id="359" r:id="rId14"/>
    <p:sldId id="374" r:id="rId15"/>
    <p:sldId id="376" r:id="rId16"/>
    <p:sldId id="379" r:id="rId17"/>
    <p:sldId id="386" r:id="rId18"/>
    <p:sldId id="307" r:id="rId19"/>
    <p:sldId id="380" r:id="rId20"/>
    <p:sldId id="361" r:id="rId21"/>
    <p:sldId id="368" r:id="rId22"/>
    <p:sldId id="363" r:id="rId23"/>
    <p:sldId id="370" r:id="rId24"/>
    <p:sldId id="371" r:id="rId25"/>
    <p:sldId id="372" r:id="rId26"/>
    <p:sldId id="378" r:id="rId27"/>
    <p:sldId id="387" r:id="rId28"/>
    <p:sldId id="388" r:id="rId29"/>
    <p:sldId id="389" r:id="rId30"/>
    <p:sldId id="367" r:id="rId31"/>
  </p:sldIdLst>
  <p:sldSz cx="12192000" cy="6858000"/>
  <p:notesSz cx="6805613" cy="9944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52172"/>
    <a:srgbClr val="5F5B9E"/>
    <a:srgbClr val="E4A067"/>
    <a:srgbClr val="D39C00"/>
    <a:srgbClr val="C0DBA0"/>
    <a:srgbClr val="A6BB7A"/>
    <a:srgbClr val="0090A7"/>
    <a:srgbClr val="639795"/>
    <a:srgbClr val="FDDFC1"/>
    <a:srgbClr val="7FB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94" autoAdjust="0"/>
    <p:restoredTop sz="88394" autoAdjust="0"/>
  </p:normalViewPr>
  <p:slideViewPr>
    <p:cSldViewPr snapToGrid="0">
      <p:cViewPr varScale="1">
        <p:scale>
          <a:sx n="96" d="100"/>
          <a:sy n="96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D41F58-A158-40BC-9F38-5F526FEBD7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27BBD0-B164-41F6-BD64-9CAD43C930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80B2F-FA73-486B-A588-07AF62F77301}" type="datetimeFigureOut">
              <a:rPr lang="fr-CH" smtClean="0"/>
              <a:t>11.03.2024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00C06A-48B9-4C7A-930D-E8259A8CD6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89EB47-6949-46AE-B2BC-5803D03D33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5B027-B178-44E6-A331-C5E95829EA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02671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C29E2-A5C5-46ED-883F-3AFAE55787F0}" type="datetimeFigureOut">
              <a:rPr lang="fr-CH" smtClean="0"/>
              <a:t>11.03.2024</a:t>
            </a:fld>
            <a:endParaRPr lang="fr-CH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4D1C8-799A-4B3F-9309-69C94C4E9C56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1286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4D1C8-799A-4B3F-9309-69C94C4E9C56}" type="slidenum">
              <a:rPr lang="fr-CH" smtClean="0"/>
              <a:t>17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21740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4D1C8-799A-4B3F-9309-69C94C4E9C56}" type="slidenum">
              <a:rPr lang="fr-CH" smtClean="0"/>
              <a:t>18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3841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4D1C8-799A-4B3F-9309-69C94C4E9C56}" type="slidenum">
              <a:rPr lang="fr-CH" smtClean="0"/>
              <a:t>19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61044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4D1C8-799A-4B3F-9309-69C94C4E9C56}" type="slidenum">
              <a:rPr lang="fr-CH" smtClean="0"/>
              <a:t>20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592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4D1C8-799A-4B3F-9309-69C94C4E9C56}" type="slidenum">
              <a:rPr lang="fr-CH" smtClean="0"/>
              <a:t>21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70350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FC15A4-E9DA-4C61-9681-6C72676DF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80148A-0C10-ECA2-9FCA-40316974B1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30E8E5-930B-9BCE-5099-A214E1E8A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picture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the world and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things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of the world not in a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predefined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and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static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way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Everyone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has a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different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representation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The world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represented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through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the exchange of information.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Whether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sensory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linguistic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or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semantic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And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nowadays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most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of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information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exchanged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through</a:t>
            </a:r>
            <a:r>
              <a:rPr lang="fr-CH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cyberspace. </a:t>
            </a:r>
          </a:p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8317D8-C043-8891-F61A-7F3A25DCCA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4D1C8-799A-4B3F-9309-69C94C4E9C56}" type="slidenum">
              <a:rPr lang="fr-CH" smtClean="0"/>
              <a:t>22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70289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959A9-0E39-3670-FDCC-CB2E9DF0A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D9ED35-8A57-FCBF-793F-DB9524118D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FA10D0-E877-EE2D-F1FD-73C9E901F2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0B5A2-3090-9BEE-D479-CDD7F73CB8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4D1C8-799A-4B3F-9309-69C94C4E9C56}" type="slidenum">
              <a:rPr lang="fr-CH" smtClean="0"/>
              <a:t>23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4565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5BF76-A2AF-B59F-07B6-763B0A8E8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2FFB32-DA44-8418-4468-988B94907E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F2E5D0-C17F-0527-C302-EBBB25E64C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DCCB5-F74D-5D2C-D07E-E433EBB3B2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4D1C8-799A-4B3F-9309-69C94C4E9C56}" type="slidenum">
              <a:rPr lang="fr-CH" smtClean="0"/>
              <a:t>24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3900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3600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541875" y="1541875"/>
            <a:ext cx="3587750" cy="504000"/>
          </a:xfrm>
          <a:noFill/>
        </p:spPr>
        <p:txBody>
          <a:bodyPr lIns="36000" tIns="36000" rIns="36000" bIns="36000" anchor="b" anchorCtr="0"/>
          <a:lstStyle>
            <a:lvl1pPr marL="0" indent="0">
              <a:buNone/>
              <a:defRPr sz="9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Name of the unit</a:t>
            </a:r>
            <a:endParaRPr lang="en-GB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09F8FCD-0AB2-49F7-861E-197AD50136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623286"/>
            <a:ext cx="9666514" cy="1491304"/>
          </a:xfrm>
        </p:spPr>
        <p:txBody>
          <a:bodyPr anchor="b">
            <a:noAutofit/>
          </a:bodyPr>
          <a:lstStyle>
            <a:lvl1pPr algn="l">
              <a:defRPr sz="4800"/>
            </a:lvl1pPr>
          </a:lstStyle>
          <a:p>
            <a:r>
              <a:rPr lang="en-GB" noProof="0" dirty="0"/>
              <a:t>Add title of presentation here (two lines)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D86F67-A99E-4E5B-B028-61692CFCE7B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3999" y="5236638"/>
            <a:ext cx="9666513" cy="713312"/>
          </a:xfrm>
        </p:spPr>
        <p:txBody>
          <a:bodyPr>
            <a:noAutofit/>
          </a:bodyPr>
          <a:lstStyle>
            <a:lvl1pPr marL="0" indent="0" algn="l">
              <a:buNone/>
              <a:defRPr sz="2000" cap="all" baseline="0">
                <a:solidFill>
                  <a:srgbClr val="25217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description text here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7BB21F-054F-4EC9-BF64-8FC8FDB3D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780" y="360000"/>
            <a:ext cx="360000" cy="360000"/>
          </a:xfrm>
        </p:spPr>
        <p:txBody>
          <a:bodyPr anchor="t" anchorCtr="0"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96AC8C-6EC4-4AAC-8C06-B2E91F83E7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7210" y="0"/>
            <a:ext cx="11688000" cy="36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EA205B7-C610-4242-9177-D61E2C75C21E}"/>
              </a:ext>
            </a:extLst>
          </p:cNvPr>
          <p:cNvCxnSpPr>
            <a:cxnSpLocks/>
          </p:cNvCxnSpPr>
          <p:nvPr userDrawn="1"/>
        </p:nvCxnSpPr>
        <p:spPr>
          <a:xfrm>
            <a:off x="1524000" y="5134880"/>
            <a:ext cx="9666512" cy="0"/>
          </a:xfrm>
          <a:prstGeom prst="line">
            <a:avLst/>
          </a:prstGeom>
          <a:ln w="9525">
            <a:solidFill>
              <a:srgbClr val="2521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027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59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umn,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DC6235-31C0-4D5F-98E4-FF508E30EDCE}"/>
              </a:ext>
            </a:extLst>
          </p:cNvPr>
          <p:cNvSpPr/>
          <p:nvPr userDrawn="1"/>
        </p:nvSpPr>
        <p:spPr>
          <a:xfrm>
            <a:off x="0" y="-1"/>
            <a:ext cx="504000" cy="6857999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0041A58F-7B4E-444F-BF68-4651449A1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4825" y="-2"/>
            <a:ext cx="5483225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0825" y="620713"/>
            <a:ext cx="5111932" cy="131013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25" y="2176236"/>
            <a:ext cx="5111750" cy="377371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00825" y="368300"/>
            <a:ext cx="5111932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2289148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umn, mosa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DC6235-31C0-4D5F-98E4-FF508E30EDCE}"/>
              </a:ext>
            </a:extLst>
          </p:cNvPr>
          <p:cNvSpPr/>
          <p:nvPr userDrawn="1"/>
        </p:nvSpPr>
        <p:spPr>
          <a:xfrm>
            <a:off x="0" y="-1"/>
            <a:ext cx="504000" cy="6858001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0041A58F-7B4E-444F-BF68-4651449A1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00825" y="10159"/>
            <a:ext cx="2681720" cy="39846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4496" y="620713"/>
            <a:ext cx="5003387" cy="131013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2433" y="2176236"/>
            <a:ext cx="4995618" cy="377371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4497" y="368300"/>
            <a:ext cx="5003386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pour une image  9">
            <a:extLst>
              <a:ext uri="{FF2B5EF4-FFF2-40B4-BE49-F238E27FC236}">
                <a16:creationId xmlns:a16="http://schemas.microsoft.com/office/drawing/2014/main" id="{372A3D12-9634-48F9-8FBC-7B68AAF75A7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00825" y="4230000"/>
            <a:ext cx="2681720" cy="26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Espace réservé pour une image  9">
            <a:extLst>
              <a:ext uri="{FF2B5EF4-FFF2-40B4-BE49-F238E27FC236}">
                <a16:creationId xmlns:a16="http://schemas.microsoft.com/office/drawing/2014/main" id="{D033D5F5-C193-4A0E-8AC8-300050A39BC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97194" y="10159"/>
            <a:ext cx="2680679" cy="26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Espace réservé pour une image  9">
            <a:extLst>
              <a:ext uri="{FF2B5EF4-FFF2-40B4-BE49-F238E27FC236}">
                <a16:creationId xmlns:a16="http://schemas.microsoft.com/office/drawing/2014/main" id="{5C939D2C-F0E2-4E27-A06B-324C032AFA3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497194" y="2870932"/>
            <a:ext cx="2680679" cy="39846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5988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umn, mosaic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DC6235-31C0-4D5F-98E4-FF508E30EDCE}"/>
              </a:ext>
            </a:extLst>
          </p:cNvPr>
          <p:cNvSpPr/>
          <p:nvPr userDrawn="1"/>
        </p:nvSpPr>
        <p:spPr>
          <a:xfrm>
            <a:off x="0" y="-1"/>
            <a:ext cx="504000" cy="6858001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0041A58F-7B4E-444F-BF68-4651449A1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2800" y="10159"/>
            <a:ext cx="2592000" cy="39846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0825" y="620713"/>
            <a:ext cx="5111750" cy="131013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8761" y="2176236"/>
            <a:ext cx="5103813" cy="377371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00825" y="368300"/>
            <a:ext cx="5111749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pour une image  9">
            <a:extLst>
              <a:ext uri="{FF2B5EF4-FFF2-40B4-BE49-F238E27FC236}">
                <a16:creationId xmlns:a16="http://schemas.microsoft.com/office/drawing/2014/main" id="{372A3D12-9634-48F9-8FBC-7B68AAF75A7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2800" y="4230000"/>
            <a:ext cx="2592000" cy="26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Espace réservé pour une image  9">
            <a:extLst>
              <a:ext uri="{FF2B5EF4-FFF2-40B4-BE49-F238E27FC236}">
                <a16:creationId xmlns:a16="http://schemas.microsoft.com/office/drawing/2014/main" id="{D033D5F5-C193-4A0E-8AC8-300050A39BC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380698" y="10159"/>
            <a:ext cx="2610000" cy="26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Espace réservé pour une image  9">
            <a:extLst>
              <a:ext uri="{FF2B5EF4-FFF2-40B4-BE49-F238E27FC236}">
                <a16:creationId xmlns:a16="http://schemas.microsoft.com/office/drawing/2014/main" id="{5C939D2C-F0E2-4E27-A06B-324C032AFA3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380698" y="2870932"/>
            <a:ext cx="2610000" cy="39846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65598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column + mozaic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12A8E8A-80B1-42D0-999E-00E82163EFF8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F91DD06-52BA-498E-B09C-548CE6F945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38032"/>
            <a:ext cx="10728000" cy="1330641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en-GB" noProof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ACC80D-AE96-4D46-9E0B-5AE312B1E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663" y="2176318"/>
            <a:ext cx="10728000" cy="2266373"/>
          </a:xfrm>
        </p:spPr>
        <p:txBody>
          <a:bodyPr/>
          <a:lstStyle>
            <a:lvl1pPr marL="180000" indent="-180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13F6AB-FA6B-4F66-9406-D2C3F308A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2457FEA-5834-4D8E-9333-E767F18B9E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76093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45A517C-673B-4EF6-93D4-F817347CB47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3238" y="4676898"/>
            <a:ext cx="3744000" cy="21685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2" name="Espace réservé pour une image  10">
            <a:extLst>
              <a:ext uri="{FF2B5EF4-FFF2-40B4-BE49-F238E27FC236}">
                <a16:creationId xmlns:a16="http://schemas.microsoft.com/office/drawing/2014/main" id="{4F99F7BC-2015-47D1-A09D-B0065CFC17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48000" y="4676155"/>
            <a:ext cx="3744000" cy="21685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Espace réservé pour une image  10">
            <a:extLst>
              <a:ext uri="{FF2B5EF4-FFF2-40B4-BE49-F238E27FC236}">
                <a16:creationId xmlns:a16="http://schemas.microsoft.com/office/drawing/2014/main" id="{7880FE9A-385E-4ED9-99C5-EE1E5107AF0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9599" y="4676898"/>
            <a:ext cx="3708000" cy="21685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616993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1338716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599" y="2720522"/>
            <a:ext cx="2412000" cy="322942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148639-F3CA-40EB-938D-205685479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2663" y="2173061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16A5005-0B62-427E-A6D0-942DDD437D1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772713" y="2720522"/>
            <a:ext cx="2412000" cy="322942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F658B3E1-CE64-4198-B6B5-C7685029E86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64777" y="2173061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4120F9B7-A8A7-4CE0-BD4C-CBE4B9FED7C2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522169" y="2720522"/>
            <a:ext cx="2412000" cy="322942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A282305F-CBA9-491B-97EF-B137FEA7DC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14233" y="2173061"/>
            <a:ext cx="2412000" cy="547461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19AD2326-A6CA-49C3-BFE7-46128896F80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9300575" y="2720522"/>
            <a:ext cx="2412000" cy="322942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8FBA7AA9-7C9D-4317-A56B-9C3332FDAD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292639" y="2173061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66007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4 column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1338716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599" y="2720522"/>
            <a:ext cx="2412000" cy="12187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148639-F3CA-40EB-938D-205685479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2663" y="2173061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16A5005-0B62-427E-A6D0-942DDD437D1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772713" y="2720522"/>
            <a:ext cx="2412000" cy="12187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F658B3E1-CE64-4198-B6B5-C7685029E86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64777" y="2173061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4120F9B7-A8A7-4CE0-BD4C-CBE4B9FED7C2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522169" y="2720522"/>
            <a:ext cx="2412000" cy="12187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A282305F-CBA9-491B-97EF-B137FEA7DC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14233" y="2173061"/>
            <a:ext cx="2412000" cy="547461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19AD2326-A6CA-49C3-BFE7-46128896F80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9300575" y="2720522"/>
            <a:ext cx="2412000" cy="12187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8FBA7AA9-7C9D-4317-A56B-9C3332FDAD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292639" y="2173061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B56DE6CD-940A-42DB-B42B-D42C937F775D}"/>
              </a:ext>
            </a:extLst>
          </p:cNvPr>
          <p:cNvSpPr>
            <a:spLocks noGrp="1"/>
          </p:cNvSpPr>
          <p:nvPr>
            <p:ph sz="half" idx="22"/>
          </p:nvPr>
        </p:nvSpPr>
        <p:spPr>
          <a:xfrm>
            <a:off x="990599" y="4692651"/>
            <a:ext cx="2412000" cy="12187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562F909B-C9BA-4011-9610-FE8A817A2C3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82663" y="4145190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518AD3CA-F3C2-4BD3-A0AB-A59946288AE9}"/>
              </a:ext>
            </a:extLst>
          </p:cNvPr>
          <p:cNvSpPr>
            <a:spLocks noGrp="1"/>
          </p:cNvSpPr>
          <p:nvPr>
            <p:ph sz="half" idx="24"/>
          </p:nvPr>
        </p:nvSpPr>
        <p:spPr>
          <a:xfrm>
            <a:off x="3772713" y="4692651"/>
            <a:ext cx="2412000" cy="12187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F524D592-89F3-484B-A72D-804E3C150F0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764777" y="4145190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E2063E49-2F48-4712-A41C-D5D38E9220C3}"/>
              </a:ext>
            </a:extLst>
          </p:cNvPr>
          <p:cNvSpPr>
            <a:spLocks noGrp="1"/>
          </p:cNvSpPr>
          <p:nvPr>
            <p:ph sz="half" idx="26"/>
          </p:nvPr>
        </p:nvSpPr>
        <p:spPr>
          <a:xfrm>
            <a:off x="6522169" y="4692651"/>
            <a:ext cx="2412000" cy="12187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5" name="Espace réservé du texte 11">
            <a:extLst>
              <a:ext uri="{FF2B5EF4-FFF2-40B4-BE49-F238E27FC236}">
                <a16:creationId xmlns:a16="http://schemas.microsoft.com/office/drawing/2014/main" id="{EF1D2FE2-3871-42BF-8828-7F01B666448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14233" y="4145190"/>
            <a:ext cx="2412000" cy="547461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44BA7630-83D4-4F79-8ABF-28535293A4A4}"/>
              </a:ext>
            </a:extLst>
          </p:cNvPr>
          <p:cNvSpPr>
            <a:spLocks noGrp="1"/>
          </p:cNvSpPr>
          <p:nvPr>
            <p:ph sz="half" idx="28"/>
          </p:nvPr>
        </p:nvSpPr>
        <p:spPr>
          <a:xfrm>
            <a:off x="9300575" y="4692651"/>
            <a:ext cx="2412000" cy="12187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Espace réservé du texte 11">
            <a:extLst>
              <a:ext uri="{FF2B5EF4-FFF2-40B4-BE49-F238E27FC236}">
                <a16:creationId xmlns:a16="http://schemas.microsoft.com/office/drawing/2014/main" id="{AC700411-C1B0-474A-96D7-C0D189A9115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92639" y="4145190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79611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4 column with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1405626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Title here, 1 line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599" y="3036214"/>
            <a:ext cx="2412000" cy="2913736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148639-F3CA-40EB-938D-205685479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83871" y="2026339"/>
            <a:ext cx="1810792" cy="892401"/>
          </a:xfrm>
        </p:spPr>
        <p:txBody>
          <a:bodyPr anchor="ctr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16A5005-0B62-427E-A6D0-942DDD437D1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772713" y="3036214"/>
            <a:ext cx="2412000" cy="2913736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4120F9B7-A8A7-4CE0-BD4C-CBE4B9FED7C2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522169" y="3036214"/>
            <a:ext cx="2412000" cy="2913736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19AD2326-A6CA-49C3-BFE7-46128896F80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9300575" y="3036214"/>
            <a:ext cx="2412000" cy="2913736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F8EA04F-9BC8-4911-AEC9-BD2A7CE8EF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82664" y="2026339"/>
            <a:ext cx="504000" cy="892401"/>
          </a:xfrm>
        </p:spPr>
        <p:txBody>
          <a:bodyPr anchor="ctr" anchorCtr="0"/>
          <a:lstStyle>
            <a:lvl1pPr marL="0" indent="0">
              <a:buNone/>
              <a:defRPr sz="660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#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E9D8926-53D2-4C96-8B70-8D27202765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373921" y="2026339"/>
            <a:ext cx="1810792" cy="892401"/>
          </a:xfrm>
        </p:spPr>
        <p:txBody>
          <a:bodyPr anchor="ctr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20" name="Espace réservé du texte 9">
            <a:extLst>
              <a:ext uri="{FF2B5EF4-FFF2-40B4-BE49-F238E27FC236}">
                <a16:creationId xmlns:a16="http://schemas.microsoft.com/office/drawing/2014/main" id="{072C456C-27F7-437A-9629-BD7797FC6E4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72714" y="2026339"/>
            <a:ext cx="504000" cy="892401"/>
          </a:xfrm>
        </p:spPr>
        <p:txBody>
          <a:bodyPr anchor="ctr" anchorCtr="0"/>
          <a:lstStyle>
            <a:lvl1pPr marL="0" indent="0">
              <a:buNone/>
              <a:defRPr sz="660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#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CC83A82-AA75-4D87-AD23-D8EC4BABE78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123376" y="2026339"/>
            <a:ext cx="1810792" cy="892401"/>
          </a:xfrm>
        </p:spPr>
        <p:txBody>
          <a:bodyPr anchor="ctr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22" name="Espace réservé du texte 9">
            <a:extLst>
              <a:ext uri="{FF2B5EF4-FFF2-40B4-BE49-F238E27FC236}">
                <a16:creationId xmlns:a16="http://schemas.microsoft.com/office/drawing/2014/main" id="{60C2F7EE-9B88-4C31-B4FB-D92EBE5BD42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22169" y="2026339"/>
            <a:ext cx="504000" cy="892401"/>
          </a:xfrm>
        </p:spPr>
        <p:txBody>
          <a:bodyPr anchor="ctr" anchorCtr="0"/>
          <a:lstStyle>
            <a:lvl1pPr marL="0" indent="0">
              <a:buNone/>
              <a:defRPr sz="660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#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76FF7AD2-3B6A-4CEE-90CB-9A70A707137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899871" y="2026339"/>
            <a:ext cx="1810792" cy="892401"/>
          </a:xfrm>
        </p:spPr>
        <p:txBody>
          <a:bodyPr anchor="ctr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24" name="Espace réservé du texte 9">
            <a:extLst>
              <a:ext uri="{FF2B5EF4-FFF2-40B4-BE49-F238E27FC236}">
                <a16:creationId xmlns:a16="http://schemas.microsoft.com/office/drawing/2014/main" id="{56BAAA3B-57DD-470A-9D66-A1648B777E8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298664" y="2026339"/>
            <a:ext cx="504000" cy="892401"/>
          </a:xfrm>
        </p:spPr>
        <p:txBody>
          <a:bodyPr anchor="ctr" anchorCtr="0"/>
          <a:lstStyle>
            <a:lvl1pPr marL="0" indent="0">
              <a:buNone/>
              <a:defRPr sz="660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3570648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4 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892401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Title here, 1 line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599" y="3956957"/>
            <a:ext cx="2412000" cy="1992993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148639-F3CA-40EB-938D-205685479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2663" y="3409496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16A5005-0B62-427E-A6D0-942DDD437D1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772713" y="3956957"/>
            <a:ext cx="2412000" cy="1992993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F658B3E1-CE64-4198-B6B5-C7685029E86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64777" y="3409496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4120F9B7-A8A7-4CE0-BD4C-CBE4B9FED7C2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522169" y="3956957"/>
            <a:ext cx="2412000" cy="1992993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A282305F-CBA9-491B-97EF-B137FEA7DC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18715" y="3409497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19AD2326-A6CA-49C3-BFE7-46128896F80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9300575" y="3956957"/>
            <a:ext cx="2412000" cy="1992993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8FBA7AA9-7C9D-4317-A56B-9C3332FDAD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292639" y="3409496"/>
            <a:ext cx="2412000" cy="53975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9CE297-A205-40BC-9042-51A60EF3CE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99624" y="1628774"/>
            <a:ext cx="24120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fr-CH" dirty="0"/>
          </a:p>
        </p:txBody>
      </p:sp>
      <p:sp>
        <p:nvSpPr>
          <p:cNvPr id="19" name="Espace réservé pour une image  9">
            <a:extLst>
              <a:ext uri="{FF2B5EF4-FFF2-40B4-BE49-F238E27FC236}">
                <a16:creationId xmlns:a16="http://schemas.microsoft.com/office/drawing/2014/main" id="{1B43FE45-D035-4009-9160-A50F0E668B4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736749" y="1628774"/>
            <a:ext cx="24120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fr-CH" dirty="0"/>
          </a:p>
        </p:txBody>
      </p:sp>
      <p:sp>
        <p:nvSpPr>
          <p:cNvPr id="20" name="Espace réservé pour une image  9">
            <a:extLst>
              <a:ext uri="{FF2B5EF4-FFF2-40B4-BE49-F238E27FC236}">
                <a16:creationId xmlns:a16="http://schemas.microsoft.com/office/drawing/2014/main" id="{379F73E1-EA50-495A-B9A2-C7B85E53F13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563450" y="1628774"/>
            <a:ext cx="24120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fr-CH" dirty="0"/>
          </a:p>
        </p:txBody>
      </p:sp>
      <p:sp>
        <p:nvSpPr>
          <p:cNvPr id="21" name="Espace réservé pour une image  9">
            <a:extLst>
              <a:ext uri="{FF2B5EF4-FFF2-40B4-BE49-F238E27FC236}">
                <a16:creationId xmlns:a16="http://schemas.microsoft.com/office/drawing/2014/main" id="{C895760F-B092-41BC-B109-A221087DDB5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9300575" y="1628774"/>
            <a:ext cx="24120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79736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mall team (3 pers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792451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1 line, Meet our small team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990599" y="4465320"/>
            <a:ext cx="3096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 dirty="0"/>
              <a:t>Name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9CE297-A205-40BC-9042-51A60EF3CE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82663" y="1628775"/>
            <a:ext cx="3096000" cy="26441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D032A1F2-1E44-46A2-A823-F24467B2F242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992004" y="4846842"/>
            <a:ext cx="3096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C75530A6-015A-4312-9337-E37EE6920123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8616891" y="4465320"/>
            <a:ext cx="3096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24" name="Espace réservé pour une image  9">
            <a:extLst>
              <a:ext uri="{FF2B5EF4-FFF2-40B4-BE49-F238E27FC236}">
                <a16:creationId xmlns:a16="http://schemas.microsoft.com/office/drawing/2014/main" id="{DCBE5B5F-895A-46FF-AED4-AC4355A23D8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608955" y="1628775"/>
            <a:ext cx="3096000" cy="26441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B243E87D-B775-49F1-A8DE-7ED0E6E4288D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8618296" y="4846842"/>
            <a:ext cx="3096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C99B2EA9-2F65-457B-8841-60DF63561CBE}"/>
              </a:ext>
            </a:extLst>
          </p:cNvPr>
          <p:cNvSpPr>
            <a:spLocks noGrp="1"/>
          </p:cNvSpPr>
          <p:nvPr>
            <p:ph sz="half" idx="27" hasCustomPrompt="1"/>
          </p:nvPr>
        </p:nvSpPr>
        <p:spPr>
          <a:xfrm>
            <a:off x="4802884" y="4465320"/>
            <a:ext cx="3096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27" name="Espace réservé pour une image  9">
            <a:extLst>
              <a:ext uri="{FF2B5EF4-FFF2-40B4-BE49-F238E27FC236}">
                <a16:creationId xmlns:a16="http://schemas.microsoft.com/office/drawing/2014/main" id="{CDDE079A-0AE5-4417-9160-CF2B852B87FB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794948" y="1628775"/>
            <a:ext cx="3096000" cy="26441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1EE377E9-78E2-4BE9-9A98-51FC00268C1C}"/>
              </a:ext>
            </a:extLst>
          </p:cNvPr>
          <p:cNvSpPr>
            <a:spLocks noGrp="1"/>
          </p:cNvSpPr>
          <p:nvPr>
            <p:ph sz="half" idx="29" hasCustomPrompt="1"/>
          </p:nvPr>
        </p:nvSpPr>
        <p:spPr>
          <a:xfrm>
            <a:off x="4804289" y="4846842"/>
            <a:ext cx="3096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283709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big team (8 pers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792451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1 line, Meet our big team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457324" y="3121201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 dirty="0"/>
              <a:t>Name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9CE297-A205-40BC-9042-51A60EF3CE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554163" y="1628775"/>
            <a:ext cx="1980000" cy="144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D032A1F2-1E44-46A2-A823-F24467B2F242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1457324" y="3392251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D7AEB980-34F4-44DC-A9CB-B88EF37A45D7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1457324" y="5520663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21" name="Espace réservé pour une image  9">
            <a:extLst>
              <a:ext uri="{FF2B5EF4-FFF2-40B4-BE49-F238E27FC236}">
                <a16:creationId xmlns:a16="http://schemas.microsoft.com/office/drawing/2014/main" id="{ED246CA0-1095-4A57-8CF3-3FA01CDDD27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554163" y="4028237"/>
            <a:ext cx="1980000" cy="144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F43F7D26-0F98-47BB-B495-A78CD22FD0B5}"/>
              </a:ext>
            </a:extLst>
          </p:cNvPr>
          <p:cNvSpPr>
            <a:spLocks noGrp="1"/>
          </p:cNvSpPr>
          <p:nvPr>
            <p:ph sz="half" idx="32" hasCustomPrompt="1"/>
          </p:nvPr>
        </p:nvSpPr>
        <p:spPr>
          <a:xfrm>
            <a:off x="1457324" y="5791713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DDB589AB-C780-40E8-A807-635DAB00E695}"/>
              </a:ext>
            </a:extLst>
          </p:cNvPr>
          <p:cNvSpPr>
            <a:spLocks noGrp="1"/>
          </p:cNvSpPr>
          <p:nvPr>
            <p:ph sz="half" idx="33" hasCustomPrompt="1"/>
          </p:nvPr>
        </p:nvSpPr>
        <p:spPr>
          <a:xfrm>
            <a:off x="4007084" y="3121201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31" name="Espace réservé pour une image  9">
            <a:extLst>
              <a:ext uri="{FF2B5EF4-FFF2-40B4-BE49-F238E27FC236}">
                <a16:creationId xmlns:a16="http://schemas.microsoft.com/office/drawing/2014/main" id="{ADD248D9-4E4A-4BF9-BEBD-57DB422D970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103923" y="1628775"/>
            <a:ext cx="1980000" cy="144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2" name="Espace réservé du contenu 2">
            <a:extLst>
              <a:ext uri="{FF2B5EF4-FFF2-40B4-BE49-F238E27FC236}">
                <a16:creationId xmlns:a16="http://schemas.microsoft.com/office/drawing/2014/main" id="{1109342E-FCCE-4796-A1F0-EDB8BFF6116D}"/>
              </a:ext>
            </a:extLst>
          </p:cNvPr>
          <p:cNvSpPr>
            <a:spLocks noGrp="1"/>
          </p:cNvSpPr>
          <p:nvPr>
            <p:ph sz="half" idx="35" hasCustomPrompt="1"/>
          </p:nvPr>
        </p:nvSpPr>
        <p:spPr>
          <a:xfrm>
            <a:off x="4007084" y="3392251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  <p:sp>
        <p:nvSpPr>
          <p:cNvPr id="33" name="Espace réservé du contenu 2">
            <a:extLst>
              <a:ext uri="{FF2B5EF4-FFF2-40B4-BE49-F238E27FC236}">
                <a16:creationId xmlns:a16="http://schemas.microsoft.com/office/drawing/2014/main" id="{D6C4D873-BB7A-4337-AD24-1FEE90A30C14}"/>
              </a:ext>
            </a:extLst>
          </p:cNvPr>
          <p:cNvSpPr>
            <a:spLocks noGrp="1"/>
          </p:cNvSpPr>
          <p:nvPr>
            <p:ph sz="half" idx="36" hasCustomPrompt="1"/>
          </p:nvPr>
        </p:nvSpPr>
        <p:spPr>
          <a:xfrm>
            <a:off x="4007084" y="5520663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34" name="Espace réservé pour une image  9">
            <a:extLst>
              <a:ext uri="{FF2B5EF4-FFF2-40B4-BE49-F238E27FC236}">
                <a16:creationId xmlns:a16="http://schemas.microsoft.com/office/drawing/2014/main" id="{E479D2CF-68C8-48A2-B511-0921B2BE31CF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4103923" y="4028237"/>
            <a:ext cx="1980000" cy="144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B3A43E6E-4547-4578-B667-E7B293AD4CCF}"/>
              </a:ext>
            </a:extLst>
          </p:cNvPr>
          <p:cNvSpPr>
            <a:spLocks noGrp="1"/>
          </p:cNvSpPr>
          <p:nvPr>
            <p:ph sz="half" idx="38" hasCustomPrompt="1"/>
          </p:nvPr>
        </p:nvSpPr>
        <p:spPr>
          <a:xfrm>
            <a:off x="4007084" y="5791713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  <p:sp>
        <p:nvSpPr>
          <p:cNvPr id="36" name="Espace réservé du contenu 2">
            <a:extLst>
              <a:ext uri="{FF2B5EF4-FFF2-40B4-BE49-F238E27FC236}">
                <a16:creationId xmlns:a16="http://schemas.microsoft.com/office/drawing/2014/main" id="{67537EF3-029E-43D7-8D0A-7F54E2BDEE71}"/>
              </a:ext>
            </a:extLst>
          </p:cNvPr>
          <p:cNvSpPr>
            <a:spLocks noGrp="1"/>
          </p:cNvSpPr>
          <p:nvPr>
            <p:ph sz="half" idx="39" hasCustomPrompt="1"/>
          </p:nvPr>
        </p:nvSpPr>
        <p:spPr>
          <a:xfrm>
            <a:off x="6556844" y="3121201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37" name="Espace réservé pour une image  9">
            <a:extLst>
              <a:ext uri="{FF2B5EF4-FFF2-40B4-BE49-F238E27FC236}">
                <a16:creationId xmlns:a16="http://schemas.microsoft.com/office/drawing/2014/main" id="{C8810E5D-CC8C-440D-992F-AB5E4176BE9B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6653683" y="1628775"/>
            <a:ext cx="1980000" cy="144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8" name="Espace réservé du contenu 2">
            <a:extLst>
              <a:ext uri="{FF2B5EF4-FFF2-40B4-BE49-F238E27FC236}">
                <a16:creationId xmlns:a16="http://schemas.microsoft.com/office/drawing/2014/main" id="{61FD4D2A-A6EA-42FC-A45C-F802EB11E044}"/>
              </a:ext>
            </a:extLst>
          </p:cNvPr>
          <p:cNvSpPr>
            <a:spLocks noGrp="1"/>
          </p:cNvSpPr>
          <p:nvPr>
            <p:ph sz="half" idx="41" hasCustomPrompt="1"/>
          </p:nvPr>
        </p:nvSpPr>
        <p:spPr>
          <a:xfrm>
            <a:off x="6556844" y="3392251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  <p:sp>
        <p:nvSpPr>
          <p:cNvPr id="39" name="Espace réservé du contenu 2">
            <a:extLst>
              <a:ext uri="{FF2B5EF4-FFF2-40B4-BE49-F238E27FC236}">
                <a16:creationId xmlns:a16="http://schemas.microsoft.com/office/drawing/2014/main" id="{FFFAD33B-9B80-4A45-AC96-A86EBBA8E008}"/>
              </a:ext>
            </a:extLst>
          </p:cNvPr>
          <p:cNvSpPr>
            <a:spLocks noGrp="1"/>
          </p:cNvSpPr>
          <p:nvPr>
            <p:ph sz="half" idx="42" hasCustomPrompt="1"/>
          </p:nvPr>
        </p:nvSpPr>
        <p:spPr>
          <a:xfrm>
            <a:off x="6556844" y="5520663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40" name="Espace réservé pour une image  9">
            <a:extLst>
              <a:ext uri="{FF2B5EF4-FFF2-40B4-BE49-F238E27FC236}">
                <a16:creationId xmlns:a16="http://schemas.microsoft.com/office/drawing/2014/main" id="{A3326876-E9D7-4646-AD3B-5736952C5E89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653683" y="4028237"/>
            <a:ext cx="1980000" cy="144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1" name="Espace réservé du contenu 2">
            <a:extLst>
              <a:ext uri="{FF2B5EF4-FFF2-40B4-BE49-F238E27FC236}">
                <a16:creationId xmlns:a16="http://schemas.microsoft.com/office/drawing/2014/main" id="{168D4A02-24C1-4C6F-ABEF-942479C5F97B}"/>
              </a:ext>
            </a:extLst>
          </p:cNvPr>
          <p:cNvSpPr>
            <a:spLocks noGrp="1"/>
          </p:cNvSpPr>
          <p:nvPr>
            <p:ph sz="half" idx="44" hasCustomPrompt="1"/>
          </p:nvPr>
        </p:nvSpPr>
        <p:spPr>
          <a:xfrm>
            <a:off x="6556844" y="5791713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  <p:sp>
        <p:nvSpPr>
          <p:cNvPr id="42" name="Espace réservé du contenu 2">
            <a:extLst>
              <a:ext uri="{FF2B5EF4-FFF2-40B4-BE49-F238E27FC236}">
                <a16:creationId xmlns:a16="http://schemas.microsoft.com/office/drawing/2014/main" id="{6D921155-4E65-4EBF-8291-8613825A8DCD}"/>
              </a:ext>
            </a:extLst>
          </p:cNvPr>
          <p:cNvSpPr>
            <a:spLocks noGrp="1"/>
          </p:cNvSpPr>
          <p:nvPr>
            <p:ph sz="half" idx="45" hasCustomPrompt="1"/>
          </p:nvPr>
        </p:nvSpPr>
        <p:spPr>
          <a:xfrm>
            <a:off x="9106604" y="3121201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43" name="Espace réservé pour une image  9">
            <a:extLst>
              <a:ext uri="{FF2B5EF4-FFF2-40B4-BE49-F238E27FC236}">
                <a16:creationId xmlns:a16="http://schemas.microsoft.com/office/drawing/2014/main" id="{BA51EBF5-E4D1-4128-8AEF-72B7CE08CBE5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9203443" y="1628775"/>
            <a:ext cx="1980000" cy="144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4" name="Espace réservé du contenu 2">
            <a:extLst>
              <a:ext uri="{FF2B5EF4-FFF2-40B4-BE49-F238E27FC236}">
                <a16:creationId xmlns:a16="http://schemas.microsoft.com/office/drawing/2014/main" id="{9D39AF6C-CF6E-415D-8D96-64691E3FBEC8}"/>
              </a:ext>
            </a:extLst>
          </p:cNvPr>
          <p:cNvSpPr>
            <a:spLocks noGrp="1"/>
          </p:cNvSpPr>
          <p:nvPr>
            <p:ph sz="half" idx="47" hasCustomPrompt="1"/>
          </p:nvPr>
        </p:nvSpPr>
        <p:spPr>
          <a:xfrm>
            <a:off x="9106604" y="3392251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  <p:sp>
        <p:nvSpPr>
          <p:cNvPr id="45" name="Espace réservé du contenu 2">
            <a:extLst>
              <a:ext uri="{FF2B5EF4-FFF2-40B4-BE49-F238E27FC236}">
                <a16:creationId xmlns:a16="http://schemas.microsoft.com/office/drawing/2014/main" id="{93C99BD9-1EBA-4ED7-B054-FEBF8AFF16DE}"/>
              </a:ext>
            </a:extLst>
          </p:cNvPr>
          <p:cNvSpPr>
            <a:spLocks noGrp="1"/>
          </p:cNvSpPr>
          <p:nvPr>
            <p:ph sz="half" idx="48" hasCustomPrompt="1"/>
          </p:nvPr>
        </p:nvSpPr>
        <p:spPr>
          <a:xfrm>
            <a:off x="9106604" y="5520663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cap="all" baseline="0">
                <a:solidFill>
                  <a:srgbClr val="25217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46" name="Espace réservé pour une image  9">
            <a:extLst>
              <a:ext uri="{FF2B5EF4-FFF2-40B4-BE49-F238E27FC236}">
                <a16:creationId xmlns:a16="http://schemas.microsoft.com/office/drawing/2014/main" id="{04B0C4BC-12E7-4CB4-884C-1E004E793283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9203443" y="4028237"/>
            <a:ext cx="1980000" cy="144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7" name="Espace réservé du contenu 2">
            <a:extLst>
              <a:ext uri="{FF2B5EF4-FFF2-40B4-BE49-F238E27FC236}">
                <a16:creationId xmlns:a16="http://schemas.microsoft.com/office/drawing/2014/main" id="{55C84A0A-ADD7-4607-8A62-C0CA9C3B6B8E}"/>
              </a:ext>
            </a:extLst>
          </p:cNvPr>
          <p:cNvSpPr>
            <a:spLocks noGrp="1"/>
          </p:cNvSpPr>
          <p:nvPr>
            <p:ph sz="half" idx="50" hasCustomPrompt="1"/>
          </p:nvPr>
        </p:nvSpPr>
        <p:spPr>
          <a:xfrm>
            <a:off x="9106604" y="5791713"/>
            <a:ext cx="216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400950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100806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Contents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2176236"/>
            <a:ext cx="10728000" cy="3773714"/>
          </a:xfrm>
        </p:spPr>
        <p:txBody>
          <a:bodyPr numCol="2" spcCol="720000"/>
          <a:lstStyle>
            <a:lvl1pPr marL="324000" indent="-324000">
              <a:spcAft>
                <a:spcPts val="2400"/>
              </a:spcAft>
              <a:buFont typeface="+mj-lt"/>
              <a:buAutoNum type="arabicPeriod"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620386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saic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rgbClr val="0090A7"/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9CE297-A205-40BC-9042-51A60EF3CEC7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1539425" y="384533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D032A1F2-1E44-46A2-A823-F24467B2F242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3524292" y="2303491"/>
            <a:ext cx="5690093" cy="1728000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/>
              <a:t>A small overview …</a:t>
            </a:r>
          </a:p>
        </p:txBody>
      </p:sp>
      <p:sp>
        <p:nvSpPr>
          <p:cNvPr id="17" name="Espace réservé pour une image  9">
            <a:extLst>
              <a:ext uri="{FF2B5EF4-FFF2-40B4-BE49-F238E27FC236}">
                <a16:creationId xmlns:a16="http://schemas.microsoft.com/office/drawing/2014/main" id="{35F40C29-FD13-4F0A-8F9B-5CD1D54998A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537837" y="4228349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8" name="Espace réservé pour une image  9">
            <a:extLst>
              <a:ext uri="{FF2B5EF4-FFF2-40B4-BE49-F238E27FC236}">
                <a16:creationId xmlns:a16="http://schemas.microsoft.com/office/drawing/2014/main" id="{7EE0611A-E9C2-4CBF-B02C-659510FA264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537837" y="2303491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0" name="Espace réservé pour une image  9">
            <a:extLst>
              <a:ext uri="{FF2B5EF4-FFF2-40B4-BE49-F238E27FC236}">
                <a16:creationId xmlns:a16="http://schemas.microsoft.com/office/drawing/2014/main" id="{7AABDAE1-CED4-4EFB-A3D6-F62ED7AC4AD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524293" y="4228349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1" name="Espace réservé pour une image  9">
            <a:extLst>
              <a:ext uri="{FF2B5EF4-FFF2-40B4-BE49-F238E27FC236}">
                <a16:creationId xmlns:a16="http://schemas.microsoft.com/office/drawing/2014/main" id="{3256661C-4C34-4CC1-A6E5-4BC262778D3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510749" y="4228349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9" name="Espace réservé pour une image  9">
            <a:extLst>
              <a:ext uri="{FF2B5EF4-FFF2-40B4-BE49-F238E27FC236}">
                <a16:creationId xmlns:a16="http://schemas.microsoft.com/office/drawing/2014/main" id="{7589B921-833A-439F-ACB9-E073B2BB953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486386" y="4228349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0" name="Espace réservé pour une image  9">
            <a:extLst>
              <a:ext uri="{FF2B5EF4-FFF2-40B4-BE49-F238E27FC236}">
                <a16:creationId xmlns:a16="http://schemas.microsoft.com/office/drawing/2014/main" id="{A906AA82-15FC-4044-B19F-EF18AF34C57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462023" y="4228349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1" name="Espace réservé pour une image  9">
            <a:extLst>
              <a:ext uri="{FF2B5EF4-FFF2-40B4-BE49-F238E27FC236}">
                <a16:creationId xmlns:a16="http://schemas.microsoft.com/office/drawing/2014/main" id="{8B80E0F3-EBF0-41DA-AF1F-F3EC09F3536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544289" y="381583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2" name="Espace réservé pour une image  9">
            <a:extLst>
              <a:ext uri="{FF2B5EF4-FFF2-40B4-BE49-F238E27FC236}">
                <a16:creationId xmlns:a16="http://schemas.microsoft.com/office/drawing/2014/main" id="{10C93647-88B6-46AF-819F-B45F0513FDB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549153" y="381583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3" name="Espace réservé pour une image  9">
            <a:extLst>
              <a:ext uri="{FF2B5EF4-FFF2-40B4-BE49-F238E27FC236}">
                <a16:creationId xmlns:a16="http://schemas.microsoft.com/office/drawing/2014/main" id="{F3690591-914F-4BEF-BC8A-77A2A383566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502900" y="381583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4" name="Espace réservé pour une image  9">
            <a:extLst>
              <a:ext uri="{FF2B5EF4-FFF2-40B4-BE49-F238E27FC236}">
                <a16:creationId xmlns:a16="http://schemas.microsoft.com/office/drawing/2014/main" id="{B77D7738-9135-4798-BA95-F92127A81331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9462023" y="381583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5" name="Espace réservé pour une image  9">
            <a:extLst>
              <a:ext uri="{FF2B5EF4-FFF2-40B4-BE49-F238E27FC236}">
                <a16:creationId xmlns:a16="http://schemas.microsoft.com/office/drawing/2014/main" id="{990C30B1-69EF-4BE7-893A-620C72D9424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454153" y="2303491"/>
            <a:ext cx="1728000" cy="172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1099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vertical (4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76473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1 line, SWOT vertical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599" y="2796968"/>
            <a:ext cx="2412000" cy="3152982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148639-F3CA-40EB-938D-205685479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9257" y="2381711"/>
            <a:ext cx="2411999" cy="251969"/>
          </a:xfrm>
        </p:spPr>
        <p:txBody>
          <a:bodyPr anchor="ctr" anchorCtr="0"/>
          <a:lstStyle>
            <a:lvl1pPr marL="0" indent="0">
              <a:spcAft>
                <a:spcPts val="0"/>
              </a:spcAft>
              <a:buNone/>
              <a:defRPr sz="12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F8EA04F-9BC8-4911-AEC9-BD2A7CE8EF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82663" y="1532854"/>
            <a:ext cx="2412000" cy="764738"/>
          </a:xfrm>
        </p:spPr>
        <p:txBody>
          <a:bodyPr anchor="ctr" anchorCtr="0"/>
          <a:lstStyle>
            <a:lvl1pPr marL="0" indent="0">
              <a:buNone/>
              <a:defRPr sz="66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X</a:t>
            </a:r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71BA0DAE-36FC-4758-A37B-02C89411604A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755752" y="2796968"/>
            <a:ext cx="2412000" cy="3152982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748838D8-3231-4DA8-89E7-36840CCC632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744410" y="2381711"/>
            <a:ext cx="2411999" cy="251969"/>
          </a:xfrm>
        </p:spPr>
        <p:txBody>
          <a:bodyPr anchor="ctr" anchorCtr="0"/>
          <a:lstStyle>
            <a:lvl1pPr marL="0" indent="0">
              <a:spcAft>
                <a:spcPts val="0"/>
              </a:spcAft>
              <a:buNone/>
              <a:defRPr sz="12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27" name="Espace réservé du texte 9">
            <a:extLst>
              <a:ext uri="{FF2B5EF4-FFF2-40B4-BE49-F238E27FC236}">
                <a16:creationId xmlns:a16="http://schemas.microsoft.com/office/drawing/2014/main" id="{226C4A4B-AA7C-49D6-9017-A671D47F48D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747816" y="1532854"/>
            <a:ext cx="2412000" cy="764738"/>
          </a:xfrm>
        </p:spPr>
        <p:txBody>
          <a:bodyPr anchor="ctr" anchorCtr="0"/>
          <a:lstStyle>
            <a:lvl1pPr marL="0" indent="0">
              <a:buNone/>
              <a:defRPr sz="66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X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CC19E2F8-0373-4E64-AD8A-2C74B6E31148}"/>
              </a:ext>
            </a:extLst>
          </p:cNvPr>
          <p:cNvSpPr>
            <a:spLocks noGrp="1"/>
          </p:cNvSpPr>
          <p:nvPr>
            <p:ph sz="half" idx="32"/>
          </p:nvPr>
        </p:nvSpPr>
        <p:spPr>
          <a:xfrm>
            <a:off x="9298663" y="2796968"/>
            <a:ext cx="2412000" cy="3152982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9" name="Espace réservé du texte 11">
            <a:extLst>
              <a:ext uri="{FF2B5EF4-FFF2-40B4-BE49-F238E27FC236}">
                <a16:creationId xmlns:a16="http://schemas.microsoft.com/office/drawing/2014/main" id="{00D2C87D-B827-4BEB-A315-59C1276DC9D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287321" y="2381711"/>
            <a:ext cx="2411999" cy="251969"/>
          </a:xfrm>
        </p:spPr>
        <p:txBody>
          <a:bodyPr anchor="ctr" anchorCtr="0"/>
          <a:lstStyle>
            <a:lvl1pPr marL="0" indent="0">
              <a:spcAft>
                <a:spcPts val="0"/>
              </a:spcAft>
              <a:buNone/>
              <a:defRPr sz="12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30" name="Espace réservé du texte 9">
            <a:extLst>
              <a:ext uri="{FF2B5EF4-FFF2-40B4-BE49-F238E27FC236}">
                <a16:creationId xmlns:a16="http://schemas.microsoft.com/office/drawing/2014/main" id="{951C9369-4113-4FA9-AC58-7E7CFCCD8E0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90727" y="1532854"/>
            <a:ext cx="2412000" cy="764738"/>
          </a:xfrm>
        </p:spPr>
        <p:txBody>
          <a:bodyPr anchor="ctr" anchorCtr="0"/>
          <a:lstStyle>
            <a:lvl1pPr marL="0" indent="0">
              <a:buNone/>
              <a:defRPr sz="66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X</a:t>
            </a:r>
          </a:p>
        </p:txBody>
      </p:sp>
      <p:sp>
        <p:nvSpPr>
          <p:cNvPr id="31" name="Espace réservé du contenu 2">
            <a:extLst>
              <a:ext uri="{FF2B5EF4-FFF2-40B4-BE49-F238E27FC236}">
                <a16:creationId xmlns:a16="http://schemas.microsoft.com/office/drawing/2014/main" id="{1ABE0092-E0A9-4B2A-96B0-5D3B1DC1FAB5}"/>
              </a:ext>
            </a:extLst>
          </p:cNvPr>
          <p:cNvSpPr>
            <a:spLocks noGrp="1"/>
          </p:cNvSpPr>
          <p:nvPr>
            <p:ph sz="half" idx="35"/>
          </p:nvPr>
        </p:nvSpPr>
        <p:spPr>
          <a:xfrm>
            <a:off x="6533510" y="2796968"/>
            <a:ext cx="2412000" cy="3152982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2" name="Espace réservé du texte 11">
            <a:extLst>
              <a:ext uri="{FF2B5EF4-FFF2-40B4-BE49-F238E27FC236}">
                <a16:creationId xmlns:a16="http://schemas.microsoft.com/office/drawing/2014/main" id="{E6B0FA27-11C9-4D64-AFB0-A008CEC1EAF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522168" y="2381711"/>
            <a:ext cx="2411999" cy="251969"/>
          </a:xfrm>
        </p:spPr>
        <p:txBody>
          <a:bodyPr anchor="ctr" anchorCtr="0"/>
          <a:lstStyle>
            <a:lvl1pPr marL="0" indent="0">
              <a:spcAft>
                <a:spcPts val="0"/>
              </a:spcAft>
              <a:buNone/>
              <a:defRPr sz="12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33" name="Espace réservé du texte 9">
            <a:extLst>
              <a:ext uri="{FF2B5EF4-FFF2-40B4-BE49-F238E27FC236}">
                <a16:creationId xmlns:a16="http://schemas.microsoft.com/office/drawing/2014/main" id="{BAF1AD2E-0D55-4F4E-BD8F-AB107BCA665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525574" y="1532854"/>
            <a:ext cx="2412000" cy="764738"/>
          </a:xfrm>
        </p:spPr>
        <p:txBody>
          <a:bodyPr anchor="ctr" anchorCtr="0"/>
          <a:lstStyle>
            <a:lvl1pPr marL="0" indent="0">
              <a:buNone/>
              <a:defRPr sz="66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740150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825656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1 line, SWOT square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148639-F3CA-40EB-938D-205685479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957" y="1632819"/>
            <a:ext cx="4140000" cy="378491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88B48D73-2893-4126-B553-B80F71892C98}"/>
              </a:ext>
            </a:extLst>
          </p:cNvPr>
          <p:cNvGrpSpPr/>
          <p:nvPr userDrawn="1"/>
        </p:nvGrpSpPr>
        <p:grpSpPr>
          <a:xfrm>
            <a:off x="1001210" y="1644081"/>
            <a:ext cx="10709453" cy="4270808"/>
            <a:chOff x="1001210" y="1893455"/>
            <a:chExt cx="10709453" cy="4270808"/>
          </a:xfrm>
        </p:grpSpPr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743996FB-610B-4172-8906-B26B73840B7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01210" y="4051023"/>
              <a:ext cx="10709453" cy="0"/>
            </a:xfrm>
            <a:prstGeom prst="line">
              <a:avLst/>
            </a:prstGeom>
            <a:ln w="12700">
              <a:solidFill>
                <a:srgbClr val="2521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EDA6B71-3A7F-4B4B-9A9D-1FEA8BD599A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312872" y="1893455"/>
              <a:ext cx="0" cy="4270808"/>
            </a:xfrm>
            <a:prstGeom prst="line">
              <a:avLst/>
            </a:prstGeom>
            <a:ln w="12700">
              <a:solidFill>
                <a:srgbClr val="2521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B5672C83-25F3-4240-9D4D-038789C23C71}"/>
                </a:ext>
              </a:extLst>
            </p:cNvPr>
            <p:cNvGrpSpPr/>
            <p:nvPr userDrawn="1"/>
          </p:nvGrpSpPr>
          <p:grpSpPr>
            <a:xfrm>
              <a:off x="5520872" y="3262159"/>
              <a:ext cx="1584000" cy="1584000"/>
              <a:chOff x="8175172" y="3113069"/>
              <a:chExt cx="1584000" cy="1584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33A6725-BE23-47D5-935F-F4AA1128AC11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175172" y="3113069"/>
                <a:ext cx="1584000" cy="1584000"/>
              </a:xfrm>
              <a:prstGeom prst="rect">
                <a:avLst/>
              </a:prstGeom>
              <a:solidFill>
                <a:srgbClr val="2521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67EF10F1-6833-4912-AC02-C4CDFA4ED22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967172" y="3113069"/>
                <a:ext cx="0" cy="15840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B2C9BB4-BD1A-4487-AA66-AC710313608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5400000">
                <a:off x="8967172" y="3113069"/>
                <a:ext cx="0" cy="15840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F8EA04F-9BC8-4911-AEC9-BD2A7CE8EF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92872" y="3086354"/>
            <a:ext cx="648000" cy="648000"/>
          </a:xfrm>
        </p:spPr>
        <p:txBody>
          <a:bodyPr anchor="ctr" anchorCtr="1"/>
          <a:lstStyle>
            <a:lvl1pPr marL="0" indent="0">
              <a:buNone/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X</a:t>
            </a:r>
          </a:p>
        </p:txBody>
      </p:sp>
      <p:sp>
        <p:nvSpPr>
          <p:cNvPr id="34" name="Espace réservé du texte 9">
            <a:extLst>
              <a:ext uri="{FF2B5EF4-FFF2-40B4-BE49-F238E27FC236}">
                <a16:creationId xmlns:a16="http://schemas.microsoft.com/office/drawing/2014/main" id="{6666B973-FD89-480A-8F48-72D4B5364A8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84872" y="3086354"/>
            <a:ext cx="648000" cy="648000"/>
          </a:xfrm>
        </p:spPr>
        <p:txBody>
          <a:bodyPr anchor="ctr" anchorCtr="1"/>
          <a:lstStyle>
            <a:lvl1pPr marL="0" indent="0">
              <a:buNone/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X</a:t>
            </a:r>
          </a:p>
        </p:txBody>
      </p:sp>
      <p:sp>
        <p:nvSpPr>
          <p:cNvPr id="35" name="Espace réservé du texte 9">
            <a:extLst>
              <a:ext uri="{FF2B5EF4-FFF2-40B4-BE49-F238E27FC236}">
                <a16:creationId xmlns:a16="http://schemas.microsoft.com/office/drawing/2014/main" id="{234060CE-844C-4F23-A703-2B77567B42A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92872" y="3875217"/>
            <a:ext cx="648000" cy="648000"/>
          </a:xfrm>
        </p:spPr>
        <p:txBody>
          <a:bodyPr anchor="ctr" anchorCtr="1"/>
          <a:lstStyle>
            <a:lvl1pPr marL="0" indent="0">
              <a:buNone/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X</a:t>
            </a:r>
          </a:p>
        </p:txBody>
      </p:sp>
      <p:sp>
        <p:nvSpPr>
          <p:cNvPr id="36" name="Espace réservé du texte 9">
            <a:extLst>
              <a:ext uri="{FF2B5EF4-FFF2-40B4-BE49-F238E27FC236}">
                <a16:creationId xmlns:a16="http://schemas.microsoft.com/office/drawing/2014/main" id="{0CCB36DD-F3C8-4C9B-83A4-F72DA18816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84872" y="3875217"/>
            <a:ext cx="648000" cy="648000"/>
          </a:xfrm>
        </p:spPr>
        <p:txBody>
          <a:bodyPr anchor="ctr" anchorCtr="1"/>
          <a:lstStyle>
            <a:lvl1pPr marL="0" indent="0">
              <a:buNone/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X</a:t>
            </a:r>
          </a:p>
        </p:txBody>
      </p:sp>
      <p:sp>
        <p:nvSpPr>
          <p:cNvPr id="37" name="Espace réservé du contenu 2">
            <a:extLst>
              <a:ext uri="{FF2B5EF4-FFF2-40B4-BE49-F238E27FC236}">
                <a16:creationId xmlns:a16="http://schemas.microsoft.com/office/drawing/2014/main" id="{5F5D4510-2A09-48B1-A33C-DE19DDDD94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1956" y="2014454"/>
            <a:ext cx="4140000" cy="158399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39" name="Espace réservé du texte 11">
            <a:extLst>
              <a:ext uri="{FF2B5EF4-FFF2-40B4-BE49-F238E27FC236}">
                <a16:creationId xmlns:a16="http://schemas.microsoft.com/office/drawing/2014/main" id="{28A12B04-3D44-4DD6-B75F-284DAB0C813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91957" y="4059167"/>
            <a:ext cx="4140000" cy="378491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40" name="Espace réservé du contenu 2">
            <a:extLst>
              <a:ext uri="{FF2B5EF4-FFF2-40B4-BE49-F238E27FC236}">
                <a16:creationId xmlns:a16="http://schemas.microsoft.com/office/drawing/2014/main" id="{EC326B29-E98E-49D6-AE80-AA7F3ABC79C0}"/>
              </a:ext>
            </a:extLst>
          </p:cNvPr>
          <p:cNvSpPr>
            <a:spLocks noGrp="1"/>
          </p:cNvSpPr>
          <p:nvPr>
            <p:ph sz="half" idx="27"/>
          </p:nvPr>
        </p:nvSpPr>
        <p:spPr>
          <a:xfrm>
            <a:off x="991956" y="4440802"/>
            <a:ext cx="4140000" cy="150914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1" name="Espace réservé du texte 11">
            <a:extLst>
              <a:ext uri="{FF2B5EF4-FFF2-40B4-BE49-F238E27FC236}">
                <a16:creationId xmlns:a16="http://schemas.microsoft.com/office/drawing/2014/main" id="{D0981C77-34AF-4B95-BEA1-EA7F49C1D90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480610" y="1632819"/>
            <a:ext cx="4212000" cy="378491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42" name="Espace réservé du contenu 2">
            <a:extLst>
              <a:ext uri="{FF2B5EF4-FFF2-40B4-BE49-F238E27FC236}">
                <a16:creationId xmlns:a16="http://schemas.microsoft.com/office/drawing/2014/main" id="{6C79C27F-C8F8-4FB9-A554-05D9CBDBC802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7480609" y="2014454"/>
            <a:ext cx="4212000" cy="158399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3" name="Espace réservé du texte 11">
            <a:extLst>
              <a:ext uri="{FF2B5EF4-FFF2-40B4-BE49-F238E27FC236}">
                <a16:creationId xmlns:a16="http://schemas.microsoft.com/office/drawing/2014/main" id="{95F4E50A-4147-4C2D-9D31-6D36F6D4782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480610" y="4059167"/>
            <a:ext cx="4212000" cy="378491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rgbClr val="25217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44" name="Espace réservé du contenu 2">
            <a:extLst>
              <a:ext uri="{FF2B5EF4-FFF2-40B4-BE49-F238E27FC236}">
                <a16:creationId xmlns:a16="http://schemas.microsoft.com/office/drawing/2014/main" id="{0BD1A86F-F4FF-45C0-9498-7FF20A87E1E0}"/>
              </a:ext>
            </a:extLst>
          </p:cNvPr>
          <p:cNvSpPr>
            <a:spLocks noGrp="1"/>
          </p:cNvSpPr>
          <p:nvPr>
            <p:ph sz="half" idx="31"/>
          </p:nvPr>
        </p:nvSpPr>
        <p:spPr>
          <a:xfrm>
            <a:off x="7480609" y="4440802"/>
            <a:ext cx="4212000" cy="150914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87AC661D-43DF-49CC-9326-1F8415BA7FE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54563" y="6030346"/>
            <a:ext cx="1233487" cy="152400"/>
          </a:xfrm>
        </p:spPr>
        <p:txBody>
          <a:bodyPr anchor="ctr" anchorCtr="0"/>
          <a:lstStyle>
            <a:lvl1pPr marL="0" indent="0" algn="r">
              <a:buNone/>
              <a:defRPr sz="10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Positive</a:t>
            </a:r>
          </a:p>
        </p:txBody>
      </p:sp>
      <p:sp>
        <p:nvSpPr>
          <p:cNvPr id="45" name="Espace réservé du texte 21">
            <a:extLst>
              <a:ext uri="{FF2B5EF4-FFF2-40B4-BE49-F238E27FC236}">
                <a16:creationId xmlns:a16="http://schemas.microsoft.com/office/drawing/2014/main" id="{E2183BE9-5BA3-4EC1-884C-85EFE4BDFFF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600825" y="6030346"/>
            <a:ext cx="1233487" cy="152400"/>
          </a:xfrm>
        </p:spPr>
        <p:txBody>
          <a:bodyPr anchor="ctr" anchorCtr="0"/>
          <a:lstStyle>
            <a:lvl1pPr marL="0" indent="0" algn="l">
              <a:buNone/>
              <a:defRPr sz="10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Negative</a:t>
            </a:r>
          </a:p>
        </p:txBody>
      </p:sp>
      <p:sp>
        <p:nvSpPr>
          <p:cNvPr id="46" name="Espace réservé du texte 21">
            <a:extLst>
              <a:ext uri="{FF2B5EF4-FFF2-40B4-BE49-F238E27FC236}">
                <a16:creationId xmlns:a16="http://schemas.microsoft.com/office/drawing/2014/main" id="{840A7797-EFC8-4CBB-B74B-BD9610C27B7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 rot="16200000">
            <a:off x="160516" y="4604862"/>
            <a:ext cx="1233487" cy="152400"/>
          </a:xfrm>
        </p:spPr>
        <p:txBody>
          <a:bodyPr anchor="ctr" anchorCtr="0"/>
          <a:lstStyle>
            <a:lvl1pPr marL="0" indent="0" algn="r">
              <a:buNone/>
              <a:defRPr sz="10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fr-FR" dirty="0" err="1"/>
              <a:t>External</a:t>
            </a:r>
            <a:endParaRPr lang="fr-CH" dirty="0"/>
          </a:p>
        </p:txBody>
      </p:sp>
      <p:sp>
        <p:nvSpPr>
          <p:cNvPr id="47" name="Espace réservé du texte 21">
            <a:extLst>
              <a:ext uri="{FF2B5EF4-FFF2-40B4-BE49-F238E27FC236}">
                <a16:creationId xmlns:a16="http://schemas.microsoft.com/office/drawing/2014/main" id="{07427C53-C136-4BF0-88D1-8A8E9E04DC8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 rot="16200000">
            <a:off x="171045" y="2882742"/>
            <a:ext cx="1233487" cy="152400"/>
          </a:xfrm>
        </p:spPr>
        <p:txBody>
          <a:bodyPr anchor="ctr" anchorCtr="0"/>
          <a:lstStyle>
            <a:lvl1pPr marL="0" indent="0" algn="l">
              <a:buNone/>
              <a:defRPr sz="10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fr-FR" dirty="0" err="1"/>
              <a:t>Internal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78107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747837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1 line, Timeline vertical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148639-F3CA-40EB-938D-205685479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14755" y="1629652"/>
            <a:ext cx="879782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37" name="Espace réservé du contenu 2">
            <a:extLst>
              <a:ext uri="{FF2B5EF4-FFF2-40B4-BE49-F238E27FC236}">
                <a16:creationId xmlns:a16="http://schemas.microsoft.com/office/drawing/2014/main" id="{5F5D4510-2A09-48B1-A33C-DE19DDDD94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14755" y="1925413"/>
            <a:ext cx="8797820" cy="54000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Espace réservé du texte 21">
            <a:extLst>
              <a:ext uri="{FF2B5EF4-FFF2-40B4-BE49-F238E27FC236}">
                <a16:creationId xmlns:a16="http://schemas.microsoft.com/office/drawing/2014/main" id="{E2183BE9-5BA3-4EC1-884C-85EFE4BDFFF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82663" y="1663680"/>
            <a:ext cx="1678894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Date (April 21, 2020)</a:t>
            </a:r>
          </a:p>
        </p:txBody>
      </p:sp>
      <p:sp>
        <p:nvSpPr>
          <p:cNvPr id="31" name="Espace réservé du texte 11">
            <a:extLst>
              <a:ext uri="{FF2B5EF4-FFF2-40B4-BE49-F238E27FC236}">
                <a16:creationId xmlns:a16="http://schemas.microsoft.com/office/drawing/2014/main" id="{6E2F47A3-BC2D-4D9F-923F-40AB57B2624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912843" y="2738164"/>
            <a:ext cx="879782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32" name="Espace réservé du contenu 2">
            <a:extLst>
              <a:ext uri="{FF2B5EF4-FFF2-40B4-BE49-F238E27FC236}">
                <a16:creationId xmlns:a16="http://schemas.microsoft.com/office/drawing/2014/main" id="{D35F94CC-7E44-4822-BE5B-A38258DD0EA0}"/>
              </a:ext>
            </a:extLst>
          </p:cNvPr>
          <p:cNvSpPr>
            <a:spLocks noGrp="1"/>
          </p:cNvSpPr>
          <p:nvPr>
            <p:ph sz="half" idx="35"/>
          </p:nvPr>
        </p:nvSpPr>
        <p:spPr>
          <a:xfrm>
            <a:off x="2912843" y="3033925"/>
            <a:ext cx="8797820" cy="54000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3" name="Espace réservé du texte 21">
            <a:extLst>
              <a:ext uri="{FF2B5EF4-FFF2-40B4-BE49-F238E27FC236}">
                <a16:creationId xmlns:a16="http://schemas.microsoft.com/office/drawing/2014/main" id="{D3C61F2B-B469-45E4-B962-8C59CE7E598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80751" y="2772192"/>
            <a:ext cx="1678894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Date (April 21, 2020)</a:t>
            </a:r>
          </a:p>
        </p:txBody>
      </p:sp>
      <p:sp>
        <p:nvSpPr>
          <p:cNvPr id="48" name="Espace réservé du texte 11">
            <a:extLst>
              <a:ext uri="{FF2B5EF4-FFF2-40B4-BE49-F238E27FC236}">
                <a16:creationId xmlns:a16="http://schemas.microsoft.com/office/drawing/2014/main" id="{22151F3F-A899-452D-B5A6-AE427A10B32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912843" y="3865965"/>
            <a:ext cx="879782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49" name="Espace réservé du contenu 2">
            <a:extLst>
              <a:ext uri="{FF2B5EF4-FFF2-40B4-BE49-F238E27FC236}">
                <a16:creationId xmlns:a16="http://schemas.microsoft.com/office/drawing/2014/main" id="{F0AE7907-BD3A-483D-A616-DE6FE553E837}"/>
              </a:ext>
            </a:extLst>
          </p:cNvPr>
          <p:cNvSpPr>
            <a:spLocks noGrp="1"/>
          </p:cNvSpPr>
          <p:nvPr>
            <p:ph sz="half" idx="38"/>
          </p:nvPr>
        </p:nvSpPr>
        <p:spPr>
          <a:xfrm>
            <a:off x="2912843" y="4175066"/>
            <a:ext cx="8797820" cy="54000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0" name="Espace réservé du texte 21">
            <a:extLst>
              <a:ext uri="{FF2B5EF4-FFF2-40B4-BE49-F238E27FC236}">
                <a16:creationId xmlns:a16="http://schemas.microsoft.com/office/drawing/2014/main" id="{48775B0D-3B8E-4CEF-BF5F-5EB735CB42C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80751" y="3899992"/>
            <a:ext cx="1678894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Date (April 21, 2020)</a:t>
            </a:r>
          </a:p>
        </p:txBody>
      </p:sp>
      <p:sp>
        <p:nvSpPr>
          <p:cNvPr id="51" name="Espace réservé du texte 11">
            <a:extLst>
              <a:ext uri="{FF2B5EF4-FFF2-40B4-BE49-F238E27FC236}">
                <a16:creationId xmlns:a16="http://schemas.microsoft.com/office/drawing/2014/main" id="{92A8BED9-67B4-4044-BF95-2EC24246009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933302" y="5022782"/>
            <a:ext cx="879782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52" name="Espace réservé du contenu 2">
            <a:extLst>
              <a:ext uri="{FF2B5EF4-FFF2-40B4-BE49-F238E27FC236}">
                <a16:creationId xmlns:a16="http://schemas.microsoft.com/office/drawing/2014/main" id="{017548F1-346D-493D-B47A-DD8AA483C855}"/>
              </a:ext>
            </a:extLst>
          </p:cNvPr>
          <p:cNvSpPr>
            <a:spLocks noGrp="1"/>
          </p:cNvSpPr>
          <p:nvPr>
            <p:ph sz="half" idx="41"/>
          </p:nvPr>
        </p:nvSpPr>
        <p:spPr>
          <a:xfrm>
            <a:off x="2933302" y="5324159"/>
            <a:ext cx="8797820" cy="54000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Espace réservé du texte 21">
            <a:extLst>
              <a:ext uri="{FF2B5EF4-FFF2-40B4-BE49-F238E27FC236}">
                <a16:creationId xmlns:a16="http://schemas.microsoft.com/office/drawing/2014/main" id="{2CA63D6B-E6CA-4D85-B206-9A47C2EB17F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001210" y="5056810"/>
            <a:ext cx="1678894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Date (April 21, 2020)</a:t>
            </a:r>
          </a:p>
        </p:txBody>
      </p:sp>
    </p:spTree>
    <p:extLst>
      <p:ext uri="{BB962C8B-B14F-4D97-AF65-F5344CB8AC3E}">
        <p14:creationId xmlns:p14="http://schemas.microsoft.com/office/powerpoint/2010/main" val="30061998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horizontal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792451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1line, Timeline horizontal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148639-F3CA-40EB-938D-205685479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76714" y="2031280"/>
            <a:ext cx="216000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37" name="Espace réservé du contenu 2">
            <a:extLst>
              <a:ext uri="{FF2B5EF4-FFF2-40B4-BE49-F238E27FC236}">
                <a16:creationId xmlns:a16="http://schemas.microsoft.com/office/drawing/2014/main" id="{5F5D4510-2A09-48B1-A33C-DE19DDDD940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176714" y="2346496"/>
            <a:ext cx="2160000" cy="1239421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 dirty="0" err="1"/>
              <a:t>Clic</a:t>
            </a:r>
            <a:r>
              <a:rPr lang="en-GB" noProof="0" dirty="0"/>
              <a:t> here for text</a:t>
            </a:r>
          </a:p>
        </p:txBody>
      </p:sp>
      <p:sp>
        <p:nvSpPr>
          <p:cNvPr id="45" name="Espace réservé du texte 21">
            <a:extLst>
              <a:ext uri="{FF2B5EF4-FFF2-40B4-BE49-F238E27FC236}">
                <a16:creationId xmlns:a16="http://schemas.microsoft.com/office/drawing/2014/main" id="{E2183BE9-5BA3-4EC1-884C-85EFE4BDFFF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76714" y="1639315"/>
            <a:ext cx="2160000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Date (April 21, 2020)</a:t>
            </a:r>
          </a:p>
        </p:txBody>
      </p:sp>
      <p:sp>
        <p:nvSpPr>
          <p:cNvPr id="3" name="Flèche : pentagone 2">
            <a:extLst>
              <a:ext uri="{FF2B5EF4-FFF2-40B4-BE49-F238E27FC236}">
                <a16:creationId xmlns:a16="http://schemas.microsoft.com/office/drawing/2014/main" id="{9B8CA0BD-ED48-4EFC-B95B-B4FC8876A291}"/>
              </a:ext>
            </a:extLst>
          </p:cNvPr>
          <p:cNvSpPr/>
          <p:nvPr userDrawn="1"/>
        </p:nvSpPr>
        <p:spPr>
          <a:xfrm>
            <a:off x="982663" y="3678948"/>
            <a:ext cx="10728000" cy="180000"/>
          </a:xfrm>
          <a:prstGeom prst="homePlate">
            <a:avLst/>
          </a:prstGeom>
          <a:solidFill>
            <a:srgbClr val="D39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2A8CCDD4-BD51-4102-A87E-3E9B5EBCFB1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813898" y="4343943"/>
            <a:ext cx="216000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3BE51717-F566-42D7-91EE-E90984D075A8}"/>
              </a:ext>
            </a:extLst>
          </p:cNvPr>
          <p:cNvSpPr>
            <a:spLocks noGrp="1"/>
          </p:cNvSpPr>
          <p:nvPr>
            <p:ph sz="half" idx="35" hasCustomPrompt="1"/>
          </p:nvPr>
        </p:nvSpPr>
        <p:spPr>
          <a:xfrm>
            <a:off x="2813898" y="4659160"/>
            <a:ext cx="2160000" cy="129079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 dirty="0" err="1"/>
              <a:t>Clic</a:t>
            </a:r>
            <a:r>
              <a:rPr lang="en-GB" noProof="0" dirty="0"/>
              <a:t> here for text</a:t>
            </a:r>
          </a:p>
        </p:txBody>
      </p:sp>
      <p:sp>
        <p:nvSpPr>
          <p:cNvPr id="20" name="Espace réservé du texte 21">
            <a:extLst>
              <a:ext uri="{FF2B5EF4-FFF2-40B4-BE49-F238E27FC236}">
                <a16:creationId xmlns:a16="http://schemas.microsoft.com/office/drawing/2014/main" id="{DBC37750-82E0-4D40-A401-E242392723B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813898" y="3951978"/>
            <a:ext cx="2160000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Date (April 21, 2020)</a:t>
            </a:r>
          </a:p>
        </p:txBody>
      </p:sp>
      <p:sp>
        <p:nvSpPr>
          <p:cNvPr id="74" name="Espace réservé du texte 11">
            <a:extLst>
              <a:ext uri="{FF2B5EF4-FFF2-40B4-BE49-F238E27FC236}">
                <a16:creationId xmlns:a16="http://schemas.microsoft.com/office/drawing/2014/main" id="{5C648B97-0023-4DF6-A7D6-041BA1C5E99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458816" y="2031280"/>
            <a:ext cx="216000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75" name="Espace réservé du contenu 2">
            <a:extLst>
              <a:ext uri="{FF2B5EF4-FFF2-40B4-BE49-F238E27FC236}">
                <a16:creationId xmlns:a16="http://schemas.microsoft.com/office/drawing/2014/main" id="{854D7C36-E703-4141-8FA2-205F552BE0F5}"/>
              </a:ext>
            </a:extLst>
          </p:cNvPr>
          <p:cNvSpPr>
            <a:spLocks noGrp="1"/>
          </p:cNvSpPr>
          <p:nvPr>
            <p:ph sz="half" idx="38" hasCustomPrompt="1"/>
          </p:nvPr>
        </p:nvSpPr>
        <p:spPr>
          <a:xfrm>
            <a:off x="4458816" y="2346496"/>
            <a:ext cx="2160000" cy="1239421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 dirty="0" err="1"/>
              <a:t>Clic</a:t>
            </a:r>
            <a:r>
              <a:rPr lang="en-GB" noProof="0" dirty="0"/>
              <a:t> here for text</a:t>
            </a:r>
          </a:p>
        </p:txBody>
      </p:sp>
      <p:sp>
        <p:nvSpPr>
          <p:cNvPr id="76" name="Espace réservé du texte 21">
            <a:extLst>
              <a:ext uri="{FF2B5EF4-FFF2-40B4-BE49-F238E27FC236}">
                <a16:creationId xmlns:a16="http://schemas.microsoft.com/office/drawing/2014/main" id="{D55A3061-B9BE-40CB-8C13-585BF36BE43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58816" y="1639315"/>
            <a:ext cx="2160000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Date (April 21, 2020)</a:t>
            </a:r>
          </a:p>
        </p:txBody>
      </p:sp>
      <p:sp>
        <p:nvSpPr>
          <p:cNvPr id="83" name="Espace réservé du texte 11">
            <a:extLst>
              <a:ext uri="{FF2B5EF4-FFF2-40B4-BE49-F238E27FC236}">
                <a16:creationId xmlns:a16="http://schemas.microsoft.com/office/drawing/2014/main" id="{E52E2668-002F-4FA7-A0C6-F58A8ECF25B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096000" y="4343943"/>
            <a:ext cx="216000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84" name="Espace réservé du contenu 2">
            <a:extLst>
              <a:ext uri="{FF2B5EF4-FFF2-40B4-BE49-F238E27FC236}">
                <a16:creationId xmlns:a16="http://schemas.microsoft.com/office/drawing/2014/main" id="{A6EFE85B-F9F8-4484-822A-1DE85AF1460E}"/>
              </a:ext>
            </a:extLst>
          </p:cNvPr>
          <p:cNvSpPr>
            <a:spLocks noGrp="1"/>
          </p:cNvSpPr>
          <p:nvPr>
            <p:ph sz="half" idx="41" hasCustomPrompt="1"/>
          </p:nvPr>
        </p:nvSpPr>
        <p:spPr>
          <a:xfrm>
            <a:off x="6096000" y="4659160"/>
            <a:ext cx="2160000" cy="129079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 dirty="0" err="1"/>
              <a:t>Clic</a:t>
            </a:r>
            <a:r>
              <a:rPr lang="en-GB" noProof="0" dirty="0"/>
              <a:t> here for text</a:t>
            </a:r>
          </a:p>
        </p:txBody>
      </p:sp>
      <p:sp>
        <p:nvSpPr>
          <p:cNvPr id="85" name="Espace réservé du texte 21">
            <a:extLst>
              <a:ext uri="{FF2B5EF4-FFF2-40B4-BE49-F238E27FC236}">
                <a16:creationId xmlns:a16="http://schemas.microsoft.com/office/drawing/2014/main" id="{2510E7E1-BF04-4E19-B551-8147017395D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096000" y="3951978"/>
            <a:ext cx="2160000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Date (April 21, 2020)</a:t>
            </a:r>
          </a:p>
        </p:txBody>
      </p:sp>
      <p:sp>
        <p:nvSpPr>
          <p:cNvPr id="86" name="Espace réservé du texte 11">
            <a:extLst>
              <a:ext uri="{FF2B5EF4-FFF2-40B4-BE49-F238E27FC236}">
                <a16:creationId xmlns:a16="http://schemas.microsoft.com/office/drawing/2014/main" id="{534C2931-D4EA-40A4-8C0F-C407C522E97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740918" y="2031280"/>
            <a:ext cx="216000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87" name="Espace réservé du contenu 2">
            <a:extLst>
              <a:ext uri="{FF2B5EF4-FFF2-40B4-BE49-F238E27FC236}">
                <a16:creationId xmlns:a16="http://schemas.microsoft.com/office/drawing/2014/main" id="{264362C5-A401-407E-8E86-341F6B054BFF}"/>
              </a:ext>
            </a:extLst>
          </p:cNvPr>
          <p:cNvSpPr>
            <a:spLocks noGrp="1"/>
          </p:cNvSpPr>
          <p:nvPr>
            <p:ph sz="half" idx="44" hasCustomPrompt="1"/>
          </p:nvPr>
        </p:nvSpPr>
        <p:spPr>
          <a:xfrm>
            <a:off x="7740918" y="2346496"/>
            <a:ext cx="2160000" cy="1239421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 dirty="0" err="1"/>
              <a:t>Clic</a:t>
            </a:r>
            <a:r>
              <a:rPr lang="en-GB" noProof="0" dirty="0"/>
              <a:t> here for text</a:t>
            </a:r>
          </a:p>
        </p:txBody>
      </p:sp>
      <p:sp>
        <p:nvSpPr>
          <p:cNvPr id="88" name="Espace réservé du texte 21">
            <a:extLst>
              <a:ext uri="{FF2B5EF4-FFF2-40B4-BE49-F238E27FC236}">
                <a16:creationId xmlns:a16="http://schemas.microsoft.com/office/drawing/2014/main" id="{DE96A55B-234F-435F-B8BD-512E9B000C1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740918" y="1639315"/>
            <a:ext cx="2160000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Date (April 21, 2020)</a:t>
            </a:r>
          </a:p>
        </p:txBody>
      </p:sp>
      <p:sp>
        <p:nvSpPr>
          <p:cNvPr id="95" name="Espace réservé du texte 11">
            <a:extLst>
              <a:ext uri="{FF2B5EF4-FFF2-40B4-BE49-F238E27FC236}">
                <a16:creationId xmlns:a16="http://schemas.microsoft.com/office/drawing/2014/main" id="{E1F026A1-0020-4E02-BBA6-98929294BDDD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378102" y="4343943"/>
            <a:ext cx="2160000" cy="288000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5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96" name="Espace réservé du contenu 2">
            <a:extLst>
              <a:ext uri="{FF2B5EF4-FFF2-40B4-BE49-F238E27FC236}">
                <a16:creationId xmlns:a16="http://schemas.microsoft.com/office/drawing/2014/main" id="{CEBE804F-BC33-4636-AAFA-05B3716D6460}"/>
              </a:ext>
            </a:extLst>
          </p:cNvPr>
          <p:cNvSpPr>
            <a:spLocks noGrp="1"/>
          </p:cNvSpPr>
          <p:nvPr>
            <p:ph sz="half" idx="47" hasCustomPrompt="1"/>
          </p:nvPr>
        </p:nvSpPr>
        <p:spPr>
          <a:xfrm>
            <a:off x="9378102" y="4659160"/>
            <a:ext cx="2160000" cy="129079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GB" noProof="0" dirty="0" err="1"/>
              <a:t>Clic</a:t>
            </a:r>
            <a:r>
              <a:rPr lang="en-GB" noProof="0" dirty="0"/>
              <a:t> here for text</a:t>
            </a:r>
          </a:p>
        </p:txBody>
      </p:sp>
      <p:sp>
        <p:nvSpPr>
          <p:cNvPr id="97" name="Espace réservé du texte 21">
            <a:extLst>
              <a:ext uri="{FF2B5EF4-FFF2-40B4-BE49-F238E27FC236}">
                <a16:creationId xmlns:a16="http://schemas.microsoft.com/office/drawing/2014/main" id="{78207788-9669-4FD8-A241-7FD15822C677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378102" y="3951978"/>
            <a:ext cx="2160000" cy="378490"/>
          </a:xfrm>
        </p:spPr>
        <p:txBody>
          <a:bodyPr anchor="t" anchorCtr="0"/>
          <a:lstStyle>
            <a:lvl1pPr marL="0" indent="0" algn="l">
              <a:buNone/>
              <a:defRPr sz="1100" b="0" cap="all" baseline="0">
                <a:solidFill>
                  <a:srgbClr val="25217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Date (April 21, 2020)</a:t>
            </a:r>
          </a:p>
        </p:txBody>
      </p:sp>
    </p:spTree>
    <p:extLst>
      <p:ext uri="{BB962C8B-B14F-4D97-AF65-F5344CB8AC3E}">
        <p14:creationId xmlns:p14="http://schemas.microsoft.com/office/powerpoint/2010/main" val="2889077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12A8E8A-80B1-42D0-999E-00E82163EFF8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ACC80D-AE96-4D46-9E0B-5AE312B1E87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64366" y="2170824"/>
            <a:ext cx="7560000" cy="108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2800" i="1"/>
            </a:lvl1pPr>
          </a:lstStyle>
          <a:p>
            <a:pPr lvl="0"/>
            <a:r>
              <a:rPr lang="en-GB" noProof="0" dirty="0"/>
              <a:t>Enter the citation here.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13F6AB-FA6B-4F66-9406-D2C3F308A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93E10234-D449-4A5A-8013-990768BABD1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2364366" y="3269874"/>
            <a:ext cx="7560000" cy="54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2000"/>
            </a:lvl1pPr>
          </a:lstStyle>
          <a:p>
            <a:pPr lvl="0"/>
            <a:r>
              <a:rPr lang="en-GB" noProof="0"/>
              <a:t>Name of the author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3B28F299-A812-4EA1-A5C1-CF8E2E1ACBB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482838" y="1611774"/>
            <a:ext cx="900000" cy="108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20000">
                <a:solidFill>
                  <a:srgbClr val="D39C00"/>
                </a:solidFill>
                <a:latin typeface="Raleway" panose="020B0003030101060003" pitchFamily="34" charset="0"/>
              </a:defRPr>
            </a:lvl1pPr>
          </a:lstStyle>
          <a:p>
            <a:pPr lvl="0"/>
            <a:r>
              <a:rPr lang="en-GB" noProof="0" dirty="0">
                <a:latin typeface="Raleway" panose="020B0003030101060003" pitchFamily="34" charset="0"/>
              </a:rPr>
              <a:t>“</a:t>
            </a:r>
            <a:endParaRPr lang="en-GB" noProof="0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B1A627C7-80FB-4009-BB2C-F7892DA4386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892467" y="2151774"/>
            <a:ext cx="900000" cy="108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20000">
                <a:solidFill>
                  <a:srgbClr val="D39C00"/>
                </a:solidFill>
                <a:latin typeface="Raleway" panose="020B0003030101060003" pitchFamily="34" charset="0"/>
              </a:defRPr>
            </a:lvl1pPr>
          </a:lstStyle>
          <a:p>
            <a:pPr lvl="0"/>
            <a:r>
              <a:rPr lang="en-GB" noProof="0" dirty="0">
                <a:latin typeface="Raleway" panose="020B0003030101060003" pitchFamily="34" charset="0"/>
              </a:rPr>
              <a:t>”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578149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(final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752287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Thank you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990600" y="2964051"/>
            <a:ext cx="4997450" cy="298589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pPr lvl="0"/>
            <a:r>
              <a:rPr lang="en-GB" noProof="0" dirty="0"/>
              <a:t>Name</a:t>
            </a:r>
            <a:br>
              <a:rPr lang="en-GB" noProof="0" dirty="0"/>
            </a:br>
            <a:r>
              <a:rPr lang="en-GB" noProof="0" dirty="0"/>
              <a:t>Email</a:t>
            </a:r>
            <a:br>
              <a:rPr lang="en-GB" noProof="0" dirty="0"/>
            </a:br>
            <a:br>
              <a:rPr lang="en-GB" noProof="0" dirty="0"/>
            </a:br>
            <a:r>
              <a:rPr lang="en-GB" noProof="0" dirty="0"/>
              <a:t>Name</a:t>
            </a:r>
            <a:br>
              <a:rPr lang="en-GB" noProof="0" dirty="0"/>
            </a:br>
            <a:r>
              <a:rPr lang="en-GB" noProof="0" dirty="0"/>
              <a:t>Email</a:t>
            </a:r>
            <a:br>
              <a:rPr lang="en-GB" noProof="0" dirty="0"/>
            </a:br>
            <a:br>
              <a:rPr lang="en-GB" noProof="0" dirty="0"/>
            </a:br>
            <a:r>
              <a:rPr lang="en-GB" noProof="0" dirty="0"/>
              <a:t>Name</a:t>
            </a:r>
            <a:br>
              <a:rPr lang="en-GB" noProof="0" dirty="0"/>
            </a:br>
            <a:r>
              <a:rPr lang="en-GB" noProof="0" dirty="0"/>
              <a:t>Email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4C86B39-DEBA-4F74-B452-DCD50C6CA69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990600" y="2179411"/>
            <a:ext cx="4997450" cy="6322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pPr lvl="0"/>
            <a:r>
              <a:rPr lang="en-GB" noProof="0"/>
              <a:t>For more information on XXXXXX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C7C552AD-B7B9-45CF-B1E0-A3792C2943B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600825" y="2964051"/>
            <a:ext cx="5109838" cy="298589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pPr lvl="0"/>
            <a:r>
              <a:rPr lang="en-GB" noProof="0" dirty="0"/>
              <a:t>Name</a:t>
            </a:r>
            <a:br>
              <a:rPr lang="en-GB" noProof="0" dirty="0"/>
            </a:br>
            <a:r>
              <a:rPr lang="en-GB" noProof="0" dirty="0"/>
              <a:t>Email</a:t>
            </a:r>
            <a:br>
              <a:rPr lang="en-GB" noProof="0" dirty="0"/>
            </a:br>
            <a:br>
              <a:rPr lang="en-GB" noProof="0" dirty="0"/>
            </a:br>
            <a:r>
              <a:rPr lang="en-GB" noProof="0" dirty="0"/>
              <a:t>Name</a:t>
            </a:r>
            <a:br>
              <a:rPr lang="en-GB" noProof="0" dirty="0"/>
            </a:br>
            <a:r>
              <a:rPr lang="en-GB" noProof="0" dirty="0"/>
              <a:t>Email</a:t>
            </a:r>
            <a:br>
              <a:rPr lang="en-GB" noProof="0" dirty="0"/>
            </a:br>
            <a:br>
              <a:rPr lang="en-GB" noProof="0" dirty="0"/>
            </a:br>
            <a:r>
              <a:rPr lang="en-GB" noProof="0" dirty="0"/>
              <a:t>Name</a:t>
            </a:r>
            <a:br>
              <a:rPr lang="en-GB" noProof="0" dirty="0"/>
            </a:br>
            <a:r>
              <a:rPr lang="en-GB" noProof="0" dirty="0"/>
              <a:t>Email</a:t>
            </a:r>
          </a:p>
        </p:txBody>
      </p:sp>
      <p:sp>
        <p:nvSpPr>
          <p:cNvPr id="11" name="Espace réservé du contenu 3">
            <a:extLst>
              <a:ext uri="{FF2B5EF4-FFF2-40B4-BE49-F238E27FC236}">
                <a16:creationId xmlns:a16="http://schemas.microsoft.com/office/drawing/2014/main" id="{E59A294D-572C-4B54-850E-CD2381C26C54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600825" y="2179411"/>
            <a:ext cx="5111750" cy="6322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pPr lvl="0"/>
            <a:r>
              <a:rPr lang="en-GB" noProof="0"/>
              <a:t>For more information on the project</a:t>
            </a:r>
          </a:p>
        </p:txBody>
      </p:sp>
    </p:spTree>
    <p:extLst>
      <p:ext uri="{BB962C8B-B14F-4D97-AF65-F5344CB8AC3E}">
        <p14:creationId xmlns:p14="http://schemas.microsoft.com/office/powerpoint/2010/main" val="131453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983F381-1031-4D9D-A4A9-43CE265B2E3C}"/>
              </a:ext>
            </a:extLst>
          </p:cNvPr>
          <p:cNvSpPr/>
          <p:nvPr userDrawn="1"/>
        </p:nvSpPr>
        <p:spPr>
          <a:xfrm>
            <a:off x="0" y="0"/>
            <a:ext cx="12192000" cy="2880000"/>
          </a:xfrm>
          <a:prstGeom prst="rect">
            <a:avLst/>
          </a:prstGeom>
          <a:solidFill>
            <a:srgbClr val="D39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BF759A-8EDD-4510-8E52-033A7D6350C7}"/>
              </a:ext>
            </a:extLst>
          </p:cNvPr>
          <p:cNvSpPr/>
          <p:nvPr userDrawn="1"/>
        </p:nvSpPr>
        <p:spPr>
          <a:xfrm>
            <a:off x="0" y="0"/>
            <a:ext cx="504000" cy="2880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1361DE1-5D7A-4EB8-9CB4-B60EE288C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31600"/>
            <a:ext cx="10729912" cy="997175"/>
          </a:xfrm>
        </p:spPr>
        <p:txBody>
          <a:bodyPr anchor="t" anchorCtr="0">
            <a:noAutofit/>
          </a:bodyPr>
          <a:lstStyle>
            <a:lvl1pPr>
              <a:defRPr sz="4800">
                <a:solidFill>
                  <a:srgbClr val="252172"/>
                </a:solidFill>
              </a:defRPr>
            </a:lvl1pPr>
          </a:lstStyle>
          <a:p>
            <a:r>
              <a:rPr lang="en-GB" noProof="0" dirty="0"/>
              <a:t>section title here, 1 line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7CDFAF-5035-4201-B44F-72E528E4754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82663" y="1628775"/>
            <a:ext cx="10729912" cy="84010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25217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Add description text here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D13673-8900-4F79-9747-719990EBE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52172"/>
                </a:solidFill>
              </a:defRPr>
            </a:lvl1pPr>
          </a:lstStyle>
          <a:p>
            <a:fld id="{A17E6F10-2AEA-4C0C-A7DF-DCB71DD4F4D5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94846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983F381-1031-4D9D-A4A9-43CE265B2E3C}"/>
              </a:ext>
            </a:extLst>
          </p:cNvPr>
          <p:cNvSpPr/>
          <p:nvPr userDrawn="1"/>
        </p:nvSpPr>
        <p:spPr>
          <a:xfrm>
            <a:off x="0" y="0"/>
            <a:ext cx="12192000" cy="2880000"/>
          </a:xfrm>
          <a:prstGeom prst="rect">
            <a:avLst/>
          </a:prstGeom>
          <a:solidFill>
            <a:srgbClr val="DED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BF759A-8EDD-4510-8E52-033A7D6350C7}"/>
              </a:ext>
            </a:extLst>
          </p:cNvPr>
          <p:cNvSpPr/>
          <p:nvPr userDrawn="1"/>
        </p:nvSpPr>
        <p:spPr>
          <a:xfrm>
            <a:off x="0" y="1"/>
            <a:ext cx="504000" cy="2880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1361DE1-5D7A-4EB8-9CB4-B60EE288C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31600"/>
            <a:ext cx="10729912" cy="997175"/>
          </a:xfrm>
        </p:spPr>
        <p:txBody>
          <a:bodyPr anchor="t" anchorCtr="0">
            <a:noAutofit/>
          </a:bodyPr>
          <a:lstStyle>
            <a:lvl1pPr>
              <a:defRPr sz="4800">
                <a:solidFill>
                  <a:srgbClr val="252172"/>
                </a:solidFill>
              </a:defRPr>
            </a:lvl1pPr>
          </a:lstStyle>
          <a:p>
            <a:r>
              <a:rPr lang="en-GB" noProof="0" dirty="0"/>
              <a:t>section title here, 1 line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7CDFAF-5035-4201-B44F-72E528E4754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82663" y="1628775"/>
            <a:ext cx="10729912" cy="84010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25217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Add description text here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D13673-8900-4F79-9747-719990EBE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52172"/>
                </a:solidFill>
              </a:defRPr>
            </a:lvl1pPr>
          </a:lstStyle>
          <a:p>
            <a:fld id="{A17E6F10-2AEA-4C0C-A7DF-DCB71DD4F4D5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0682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ABF759A-8EDD-4510-8E52-033A7D6350C7}"/>
              </a:ext>
            </a:extLst>
          </p:cNvPr>
          <p:cNvSpPr/>
          <p:nvPr userDrawn="1"/>
        </p:nvSpPr>
        <p:spPr>
          <a:xfrm>
            <a:off x="0" y="0"/>
            <a:ext cx="504000" cy="2880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1361DE1-5D7A-4EB8-9CB4-B60EE288C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31600"/>
            <a:ext cx="10729912" cy="1536925"/>
          </a:xfrm>
        </p:spPr>
        <p:txBody>
          <a:bodyPr anchor="t" anchorCtr="0">
            <a:noAutofit/>
          </a:bodyPr>
          <a:lstStyle>
            <a:lvl1pPr>
              <a:defRPr sz="4800">
                <a:solidFill>
                  <a:srgbClr val="252172"/>
                </a:solidFill>
              </a:defRPr>
            </a:lvl1pPr>
          </a:lstStyle>
          <a:p>
            <a:r>
              <a:rPr lang="en-GB" noProof="0" dirty="0"/>
              <a:t>section sub title here, 1 or 2 line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D13673-8900-4F79-9747-719990EBE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400" y="6290272"/>
            <a:ext cx="360000" cy="360000"/>
          </a:xfrm>
        </p:spPr>
        <p:txBody>
          <a:bodyPr/>
          <a:lstStyle>
            <a:lvl1pPr>
              <a:defRPr>
                <a:solidFill>
                  <a:srgbClr val="252172"/>
                </a:solidFill>
              </a:defRPr>
            </a:lvl1pPr>
          </a:lstStyle>
          <a:p>
            <a:fld id="{A17E6F10-2AEA-4C0C-A7DF-DCB71DD4F4D5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23729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12A8E8A-80B1-42D0-999E-00E82163EFF8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F91DD06-52BA-498E-B09C-548CE6F945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30239"/>
            <a:ext cx="10728000" cy="1330641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en-GB" noProof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ACC80D-AE96-4D46-9E0B-5AE312B1E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13F6AB-FA6B-4F66-9406-D2C3F308A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2457FEA-5834-4D8E-9333-E767F18B9E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3815247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133000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2176236"/>
            <a:ext cx="4997450" cy="377371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4C86B39-DEBA-4F74-B452-DCD50C6CA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0826" y="2176236"/>
            <a:ext cx="5109838" cy="377371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011215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umn, char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55A039-C29C-4A93-83F3-B5065AC2F229}"/>
              </a:ext>
            </a:extLst>
          </p:cNvPr>
          <p:cNvSpPr/>
          <p:nvPr userDrawn="1"/>
        </p:nvSpPr>
        <p:spPr>
          <a:xfrm>
            <a:off x="0" y="0"/>
            <a:ext cx="504000" cy="6858000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10728000" cy="133000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2176236"/>
            <a:ext cx="4997450" cy="377371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1072832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DD7C9A91-9E98-4462-BC69-A84D77DED499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600825" y="2176463"/>
            <a:ext cx="5110163" cy="37734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chart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37457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umn,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DC6235-31C0-4D5F-98E4-FF508E30EDCE}"/>
              </a:ext>
            </a:extLst>
          </p:cNvPr>
          <p:cNvSpPr/>
          <p:nvPr userDrawn="1"/>
        </p:nvSpPr>
        <p:spPr>
          <a:xfrm>
            <a:off x="0" y="-1"/>
            <a:ext cx="504000" cy="6857999"/>
          </a:xfrm>
          <a:prstGeom prst="rect">
            <a:avLst/>
          </a:prstGeom>
          <a:solidFill>
            <a:srgbClr val="252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0041A58F-7B4E-444F-BF68-4651449A1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00825" y="-2"/>
            <a:ext cx="5591175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C465F7-CB47-443F-9E03-55D0310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663" y="620713"/>
            <a:ext cx="5005565" cy="131013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 HERE, 1 or 2 lines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8ABD1-A77D-4166-843B-63A91B5D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2663" y="2176236"/>
            <a:ext cx="5005387" cy="377371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80466-6262-4113-A489-B7CE565F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‹#›</a:t>
            </a:fld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6B0B6AE-A019-431E-B9AF-F79DA60642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3" y="368300"/>
            <a:ext cx="5005565" cy="252413"/>
          </a:xfrm>
        </p:spPr>
        <p:txBody>
          <a:bodyPr/>
          <a:lstStyle>
            <a:lvl1pPr marL="0" indent="0">
              <a:buFontTx/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Sub 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236258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2E727A0-8B82-4CBB-AFE1-D58E6FF5C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663" y="620713"/>
            <a:ext cx="10728000" cy="13319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err="1"/>
              <a:t>Modifiez</a:t>
            </a:r>
            <a:r>
              <a:rPr lang="en-GB" noProof="0" dirty="0"/>
              <a:t>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85B540-C447-495D-BD73-E71118467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2663" y="2168525"/>
            <a:ext cx="10728000" cy="37814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Cliquez</a:t>
            </a:r>
            <a:r>
              <a:rPr lang="en-GB" noProof="0" dirty="0"/>
              <a:t> pour 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21C390-8434-4AB0-BC85-93F43F4546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400" y="6300000"/>
            <a:ext cx="3600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rgbClr val="252172"/>
                </a:solidFill>
                <a:latin typeface="+mj-lt"/>
              </a:defRPr>
            </a:lvl1pPr>
          </a:lstStyle>
          <a:p>
            <a:fld id="{A17E6F10-2AEA-4C0C-A7DF-DCB71DD4F4D5}" type="slidenum">
              <a:rPr lang="fr-CH" smtClean="0"/>
              <a:pPr/>
              <a:t>‹#›</a:t>
            </a:fld>
            <a:endParaRPr lang="fr-CH" dirty="0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78FDB6F5-B7C4-40C7-BB22-BD7304F633D5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1354302" y="6040625"/>
            <a:ext cx="501492" cy="59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75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80" r:id="rId4"/>
    <p:sldLayoutId id="2147483658" r:id="rId5"/>
    <p:sldLayoutId id="2147483650" r:id="rId6"/>
    <p:sldLayoutId id="2147483652" r:id="rId7"/>
    <p:sldLayoutId id="2147483678" r:id="rId8"/>
    <p:sldLayoutId id="2147483674" r:id="rId9"/>
    <p:sldLayoutId id="2147483659" r:id="rId10"/>
    <p:sldLayoutId id="2147483675" r:id="rId11"/>
    <p:sldLayoutId id="2147483660" r:id="rId12"/>
    <p:sldLayoutId id="2147483673" r:id="rId13"/>
    <p:sldLayoutId id="2147483662" r:id="rId14"/>
    <p:sldLayoutId id="2147483677" r:id="rId15"/>
    <p:sldLayoutId id="2147483664" r:id="rId16"/>
    <p:sldLayoutId id="2147483663" r:id="rId17"/>
    <p:sldLayoutId id="2147483667" r:id="rId18"/>
    <p:sldLayoutId id="2147483676" r:id="rId19"/>
    <p:sldLayoutId id="2147483668" r:id="rId20"/>
    <p:sldLayoutId id="2147483665" r:id="rId21"/>
    <p:sldLayoutId id="2147483666" r:id="rId22"/>
    <p:sldLayoutId id="2147483670" r:id="rId23"/>
    <p:sldLayoutId id="2147483679" r:id="rId24"/>
    <p:sldLayoutId id="2147483672" r:id="rId25"/>
    <p:sldLayoutId id="2147483669" r:id="rId2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all" baseline="0">
          <a:solidFill>
            <a:srgbClr val="25217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252172"/>
        </a:buClr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252172"/>
        </a:buClr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252172"/>
        </a:buClr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252172"/>
        </a:buClr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252172"/>
        </a:buClr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2" userDrawn="1">
          <p15:clr>
            <a:srgbClr val="F26B43"/>
          </p15:clr>
        </p15:guide>
        <p15:guide id="2" pos="619" userDrawn="1">
          <p15:clr>
            <a:srgbClr val="F26B43"/>
          </p15:clr>
        </p15:guide>
        <p15:guide id="3" orient="horz" pos="232" userDrawn="1">
          <p15:clr>
            <a:srgbClr val="F26B43"/>
          </p15:clr>
        </p15:guide>
        <p15:guide id="4" orient="horz" pos="3748" userDrawn="1">
          <p15:clr>
            <a:srgbClr val="F26B43"/>
          </p15:clr>
        </p15:guide>
        <p15:guide id="5" orient="horz" pos="391" userDrawn="1">
          <p15:clr>
            <a:srgbClr val="F26B43"/>
          </p15:clr>
        </p15:guide>
        <p15:guide id="6" orient="horz" pos="1366" userDrawn="1">
          <p15:clr>
            <a:srgbClr val="F26B43"/>
          </p15:clr>
        </p15:guide>
        <p15:guide id="7" orient="horz" pos="1026" userDrawn="1">
          <p15:clr>
            <a:srgbClr val="F26B43"/>
          </p15:clr>
        </p15:guide>
        <p15:guide id="8" pos="3772" userDrawn="1">
          <p15:clr>
            <a:srgbClr val="F26B43"/>
          </p15:clr>
        </p15:guide>
        <p15:guide id="9" pos="4158" userDrawn="1">
          <p15:clr>
            <a:srgbClr val="F26B43"/>
          </p15:clr>
        </p15:guide>
        <p15:guide id="10" pos="73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sv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3.png"/><Relationship Id="rId11" Type="http://schemas.openxmlformats.org/officeDocument/2006/relationships/image" Target="../media/image38.svg"/><Relationship Id="rId5" Type="http://schemas.openxmlformats.org/officeDocument/2006/relationships/image" Target="../media/image32.sv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46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jpe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3999" y="3623286"/>
            <a:ext cx="9666514" cy="1491304"/>
          </a:xfrm>
        </p:spPr>
        <p:txBody>
          <a:bodyPr/>
          <a:lstStyle/>
          <a:p>
            <a:r>
              <a:rPr lang="en-GB" dirty="0"/>
              <a:t>Humanitarian action</a:t>
            </a:r>
            <a:br>
              <a:rPr lang="en-GB" dirty="0"/>
            </a:br>
            <a:r>
              <a:rPr lang="en-GB" dirty="0"/>
              <a:t>in the digital age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5236638"/>
            <a:ext cx="9666513" cy="713312"/>
          </a:xfrm>
        </p:spPr>
        <p:txBody>
          <a:bodyPr/>
          <a:lstStyle/>
          <a:p>
            <a:r>
              <a:rPr lang="en-US" dirty="0"/>
              <a:t>CS3 2024 @CERN</a:t>
            </a:r>
          </a:p>
        </p:txBody>
      </p:sp>
      <p:pic>
        <p:nvPicPr>
          <p:cNvPr id="8" name="Picture Placeholder 6">
            <a:extLst>
              <a:ext uri="{FF2B5EF4-FFF2-40B4-BE49-F238E27FC236}">
                <a16:creationId xmlns:a16="http://schemas.microsoft.com/office/drawing/2014/main" id="{8E2ED263-4341-4CAF-BEE3-F324089CBE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0"/>
          <a:stretch/>
        </p:blipFill>
        <p:spPr>
          <a:xfrm>
            <a:off x="504001" y="-2020"/>
            <a:ext cx="11763246" cy="362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817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F9B26-F038-43CE-996A-23D5EC8C8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10</a:t>
            </a:fld>
            <a:endParaRPr lang="fr-CH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2E79CB-1C50-1678-8E75-F3853E1D8E92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dirty="0"/>
          </a:p>
        </p:txBody>
      </p:sp>
      <p:pic>
        <p:nvPicPr>
          <p:cNvPr id="12" name="Picture 11" descr="A picture containing text, screenshot, font, logo&#10;&#10;Description automatically generated">
            <a:extLst>
              <a:ext uri="{FF2B5EF4-FFF2-40B4-BE49-F238E27FC236}">
                <a16:creationId xmlns:a16="http://schemas.microsoft.com/office/drawing/2014/main" id="{08A8D50C-7D18-A771-5C73-490C0C6F0A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744" y="108407"/>
            <a:ext cx="6970621" cy="4864841"/>
          </a:xfrm>
          <a:prstGeom prst="rect">
            <a:avLst/>
          </a:prstGeom>
        </p:spPr>
      </p:pic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3E24AC05-5A51-A321-DCE0-011D8AB39C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00" y="3540126"/>
            <a:ext cx="6388879" cy="2671832"/>
          </a:xfrm>
        </p:spPr>
      </p:pic>
    </p:spTree>
    <p:extLst>
      <p:ext uri="{BB962C8B-B14F-4D97-AF65-F5344CB8AC3E}">
        <p14:creationId xmlns:p14="http://schemas.microsoft.com/office/powerpoint/2010/main" val="2431351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F9B26-F038-43CE-996A-23D5EC8C8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11</a:t>
            </a:fld>
            <a:endParaRPr lang="fr-CH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2E79CB-1C50-1678-8E75-F3853E1D8E92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dirty="0"/>
          </a:p>
        </p:txBody>
      </p:sp>
      <p:pic>
        <p:nvPicPr>
          <p:cNvPr id="6" name="Content Placeholder 5" descr="A screenshot of a website&#10;&#10;Description automatically generated with low confidence">
            <a:extLst>
              <a:ext uri="{FF2B5EF4-FFF2-40B4-BE49-F238E27FC236}">
                <a16:creationId xmlns:a16="http://schemas.microsoft.com/office/drawing/2014/main" id="{454032CD-0A86-A2AB-47EA-34F0BE404A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857" y="-15771"/>
            <a:ext cx="7018883" cy="6675771"/>
          </a:xfrm>
        </p:spPr>
      </p:pic>
    </p:spTree>
    <p:extLst>
      <p:ext uri="{BB962C8B-B14F-4D97-AF65-F5344CB8AC3E}">
        <p14:creationId xmlns:p14="http://schemas.microsoft.com/office/powerpoint/2010/main" val="2644993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F9B26-F038-43CE-996A-23D5EC8C8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12</a:t>
            </a:fld>
            <a:endParaRPr lang="fr-CH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2E79CB-1C50-1678-8E75-F3853E1D8E92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dirty="0"/>
          </a:p>
        </p:txBody>
      </p:sp>
      <p:pic>
        <p:nvPicPr>
          <p:cNvPr id="9" name="Content Placeholder 8" descr="A group of people carrying bags&#10;&#10;Description automatically generated">
            <a:extLst>
              <a:ext uri="{FF2B5EF4-FFF2-40B4-BE49-F238E27FC236}">
                <a16:creationId xmlns:a16="http://schemas.microsoft.com/office/drawing/2014/main" id="{56DBEAD2-305D-805D-770D-8C0E899BA9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92" y="116621"/>
            <a:ext cx="5212047" cy="3491284"/>
          </a:xfr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B73DD8A2-D00F-6976-9431-A71E42E269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242" y="2612170"/>
            <a:ext cx="5786253" cy="349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952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7AE8C-6C33-40F6-839C-F3E606D2D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 Humanitarian Sector</a:t>
            </a: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F9B26-F038-43CE-996A-23D5EC8C8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13</a:t>
            </a:fld>
            <a:endParaRPr lang="fr-CH" dirty="0"/>
          </a:p>
        </p:txBody>
      </p:sp>
      <p:pic>
        <p:nvPicPr>
          <p:cNvPr id="6" name="Espace réservé pour une image  16">
            <a:extLst>
              <a:ext uri="{FF2B5EF4-FFF2-40B4-BE49-F238E27FC236}">
                <a16:creationId xmlns:a16="http://schemas.microsoft.com/office/drawing/2014/main" id="{E1CC3998-95E1-4581-9C01-9DE74F504E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0" t="13207" r="37059" b="5100"/>
          <a:stretch/>
        </p:blipFill>
        <p:spPr>
          <a:xfrm>
            <a:off x="982663" y="2410006"/>
            <a:ext cx="2103120" cy="3255152"/>
          </a:xfrm>
          <a:prstGeom prst="rect">
            <a:avLst/>
          </a:prstGeom>
        </p:spPr>
      </p:pic>
      <p:pic>
        <p:nvPicPr>
          <p:cNvPr id="7" name="Espace réservé pour une image  9">
            <a:extLst>
              <a:ext uri="{FF2B5EF4-FFF2-40B4-BE49-F238E27FC236}">
                <a16:creationId xmlns:a16="http://schemas.microsoft.com/office/drawing/2014/main" id="{EB681B12-019B-46D7-9367-5E37B381F0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5" r="7166"/>
          <a:stretch/>
        </p:blipFill>
        <p:spPr>
          <a:xfrm>
            <a:off x="3663943" y="2410006"/>
            <a:ext cx="4078640" cy="323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30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BC5044E6-C6AE-3964-9A4D-F9806F49A1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915" y="474343"/>
            <a:ext cx="7594169" cy="569562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14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00880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F9B26-F038-43CE-996A-23D5EC8C8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15</a:t>
            </a:fld>
            <a:endParaRPr lang="fr-CH" dirty="0"/>
          </a:p>
        </p:txBody>
      </p:sp>
      <p:pic>
        <p:nvPicPr>
          <p:cNvPr id="6" name="Espace réservé pour une image  16">
            <a:extLst>
              <a:ext uri="{FF2B5EF4-FFF2-40B4-BE49-F238E27FC236}">
                <a16:creationId xmlns:a16="http://schemas.microsoft.com/office/drawing/2014/main" id="{E1CC3998-95E1-4581-9C01-9DE74F504E86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0" t="20437" r="37059" b="7510"/>
          <a:stretch/>
        </p:blipFill>
        <p:spPr>
          <a:xfrm>
            <a:off x="9171037" y="3404942"/>
            <a:ext cx="2103120" cy="26280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BE07857-78AF-7450-B72D-EFA97914872C}"/>
              </a:ext>
            </a:extLst>
          </p:cNvPr>
          <p:cNvSpPr txBox="1">
            <a:spLocks/>
          </p:cNvSpPr>
          <p:nvPr/>
        </p:nvSpPr>
        <p:spPr>
          <a:xfrm>
            <a:off x="707077" y="1379505"/>
            <a:ext cx="8195432" cy="15636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i="1" dirty="0"/>
              <a:t>The ICRC places great emphasis on ensuring that the use of digital technologies aligns with the Movement’s Fundamental Principles, as well as with the ICRC’s own working methods. </a:t>
            </a:r>
          </a:p>
          <a:p>
            <a:pPr marL="0" indent="0" algn="ctr">
              <a:buNone/>
            </a:pPr>
            <a:r>
              <a:rPr lang="en-US" sz="2400" i="1" dirty="0"/>
              <a:t>This commitment ensures accountability to conflict-affected individuals, secures the protection of  data entrusted to the organization and provides transparency to donors. </a:t>
            </a:r>
          </a:p>
          <a:p>
            <a:pPr marL="0" indent="0" algn="ctr">
              <a:buNone/>
            </a:pPr>
            <a:r>
              <a:rPr lang="en-US" sz="2400" i="1" dirty="0"/>
              <a:t>It further guides the choice of the ICRC’s technologies, infrastructure and partnerships.</a:t>
            </a:r>
          </a:p>
          <a:p>
            <a:pPr marL="0" indent="0" algn="ctr">
              <a:buNone/>
            </a:pPr>
            <a:r>
              <a:rPr lang="en-US" sz="2400" dirty="0"/>
              <a:t>ICRC Institutional Strategy SO 7.5 “Leading by Example”</a:t>
            </a:r>
            <a:endParaRPr lang="en-US" sz="20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E012F24-973D-E300-6755-484F726D52EC}"/>
              </a:ext>
            </a:extLst>
          </p:cNvPr>
          <p:cNvSpPr txBox="1">
            <a:spLocks/>
          </p:cNvSpPr>
          <p:nvPr/>
        </p:nvSpPr>
        <p:spPr>
          <a:xfrm>
            <a:off x="707077" y="96742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The vision</a:t>
            </a:r>
            <a:endParaRPr lang="fr-CH" dirty="0"/>
          </a:p>
        </p:txBody>
      </p:sp>
      <p:pic>
        <p:nvPicPr>
          <p:cNvPr id="13" name="Picture Placeholder 14">
            <a:extLst>
              <a:ext uri="{FF2B5EF4-FFF2-40B4-BE49-F238E27FC236}">
                <a16:creationId xmlns:a16="http://schemas.microsoft.com/office/drawing/2014/main" id="{77C7ADD7-A714-0B58-4D52-E64E882B16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45"/>
          <a:stretch/>
        </p:blipFill>
        <p:spPr>
          <a:xfrm>
            <a:off x="9171036" y="736882"/>
            <a:ext cx="2103121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97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C689E2F-838A-9FF1-32DF-D869EE5690D8}"/>
              </a:ext>
            </a:extLst>
          </p:cNvPr>
          <p:cNvSpPr/>
          <p:nvPr/>
        </p:nvSpPr>
        <p:spPr>
          <a:xfrm>
            <a:off x="1524847" y="5805619"/>
            <a:ext cx="3072809" cy="8924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16</a:t>
            </a:fld>
            <a:endParaRPr lang="fr-CH" dirty="0"/>
          </a:p>
        </p:txBody>
      </p:sp>
      <p:sp>
        <p:nvSpPr>
          <p:cNvPr id="70" name="Title 1">
            <a:extLst>
              <a:ext uri="{FF2B5EF4-FFF2-40B4-BE49-F238E27FC236}">
                <a16:creationId xmlns:a16="http://schemas.microsoft.com/office/drawing/2014/main" id="{104344D7-DED9-772D-FBC4-E18EE1224E4B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pillars to get there</a:t>
            </a:r>
            <a:endParaRPr lang="fr-CH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E85CD10-24D4-B33A-4899-BFBF6692C254}"/>
              </a:ext>
            </a:extLst>
          </p:cNvPr>
          <p:cNvSpPr/>
          <p:nvPr/>
        </p:nvSpPr>
        <p:spPr>
          <a:xfrm>
            <a:off x="-2482040" y="1157468"/>
            <a:ext cx="5403347" cy="5832495"/>
          </a:xfrm>
          <a:prstGeom prst="ellipse">
            <a:avLst/>
          </a:prstGeom>
          <a:noFill/>
          <a:ln w="101600">
            <a:solidFill>
              <a:srgbClr val="252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7DF0BD1-ECAC-C299-2664-AE8BFC3B6D11}"/>
              </a:ext>
            </a:extLst>
          </p:cNvPr>
          <p:cNvSpPr/>
          <p:nvPr/>
        </p:nvSpPr>
        <p:spPr>
          <a:xfrm>
            <a:off x="1560543" y="2122127"/>
            <a:ext cx="3072809" cy="8924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91411A4-B4BB-C325-428F-EFC953A7AD6E}"/>
              </a:ext>
            </a:extLst>
          </p:cNvPr>
          <p:cNvSpPr/>
          <p:nvPr/>
        </p:nvSpPr>
        <p:spPr>
          <a:xfrm>
            <a:off x="929783" y="1004634"/>
            <a:ext cx="3072809" cy="8924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936855" y="986696"/>
            <a:ext cx="1810792" cy="892401"/>
          </a:xfrm>
        </p:spPr>
        <p:txBody>
          <a:bodyPr/>
          <a:lstStyle/>
          <a:p>
            <a:r>
              <a:rPr lang="en-GB" sz="1800" b="1" dirty="0"/>
              <a:t>Policy &amp; Law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3"/>
          </p:nvPr>
        </p:nvSpPr>
        <p:spPr>
          <a:xfrm>
            <a:off x="2794026" y="2140065"/>
            <a:ext cx="1810792" cy="892401"/>
          </a:xfrm>
        </p:spPr>
        <p:txBody>
          <a:bodyPr/>
          <a:lstStyle/>
          <a:p>
            <a:r>
              <a:rPr lang="en-GB" sz="1800" b="1" dirty="0"/>
              <a:t>Tech r&amp;d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CA8D7D-8BC0-E429-5754-86C18055BA0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70" y="1103100"/>
            <a:ext cx="720000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109FFA-D2FB-E567-8D7A-19433243CDD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65" y="2241194"/>
            <a:ext cx="720000" cy="720000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9A672E4-877F-7A95-5138-4C946CE0ACDA}"/>
              </a:ext>
            </a:extLst>
          </p:cNvPr>
          <p:cNvSpPr/>
          <p:nvPr/>
        </p:nvSpPr>
        <p:spPr>
          <a:xfrm>
            <a:off x="2427791" y="3291135"/>
            <a:ext cx="3072809" cy="8924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D5619AE8-A098-4EDF-B07D-4E140F02C570}"/>
              </a:ext>
            </a:extLst>
          </p:cNvPr>
          <p:cNvSpPr txBox="1">
            <a:spLocks/>
          </p:cNvSpPr>
          <p:nvPr/>
        </p:nvSpPr>
        <p:spPr>
          <a:xfrm>
            <a:off x="3509175" y="3273197"/>
            <a:ext cx="1810792" cy="8924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None/>
              <a:defRPr sz="1500" kern="1200" cap="all" baseline="0">
                <a:solidFill>
                  <a:srgbClr val="252172"/>
                </a:solidFill>
                <a:latin typeface="+mj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Community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B1A0FFE-B120-EF5A-A695-C1AC475BE3F1}"/>
              </a:ext>
            </a:extLst>
          </p:cNvPr>
          <p:cNvGrpSpPr/>
          <p:nvPr/>
        </p:nvGrpSpPr>
        <p:grpSpPr>
          <a:xfrm>
            <a:off x="2466187" y="3309222"/>
            <a:ext cx="914400" cy="914400"/>
            <a:chOff x="925863" y="3723464"/>
            <a:chExt cx="914400" cy="914400"/>
          </a:xfrm>
        </p:grpSpPr>
        <p:pic>
          <p:nvPicPr>
            <p:cNvPr id="33" name="Graphic 32" descr="Earth globe: Americas with solid fill">
              <a:extLst>
                <a:ext uri="{FF2B5EF4-FFF2-40B4-BE49-F238E27FC236}">
                  <a16:creationId xmlns:a16="http://schemas.microsoft.com/office/drawing/2014/main" id="{37BE3BF3-1665-559A-3669-B5FAFAA13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25863" y="3723464"/>
              <a:ext cx="914400" cy="914400"/>
            </a:xfrm>
            <a:prstGeom prst="rect">
              <a:avLst/>
            </a:prstGeom>
          </p:spPr>
        </p:pic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B9C12F3-66E7-40E2-B2F0-7D13FAA26EF4}"/>
                </a:ext>
              </a:extLst>
            </p:cNvPr>
            <p:cNvSpPr/>
            <p:nvPr/>
          </p:nvSpPr>
          <p:spPr>
            <a:xfrm>
              <a:off x="1023063" y="3820664"/>
              <a:ext cx="709200" cy="709200"/>
            </a:xfrm>
            <a:prstGeom prst="ellipse">
              <a:avLst/>
            </a:prstGeom>
            <a:noFill/>
            <a:ln w="28575">
              <a:solidFill>
                <a:srgbClr val="5F5B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754596F-BD79-B8DE-0B7F-69E481A27649}"/>
              </a:ext>
            </a:extLst>
          </p:cNvPr>
          <p:cNvGrpSpPr/>
          <p:nvPr/>
        </p:nvGrpSpPr>
        <p:grpSpPr>
          <a:xfrm>
            <a:off x="2303687" y="4531677"/>
            <a:ext cx="3077095" cy="894932"/>
            <a:chOff x="7185605" y="3304734"/>
            <a:chExt cx="3077095" cy="894932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AD24F43-06FF-26A4-C5E0-05FD2CF3E603}"/>
                </a:ext>
              </a:extLst>
            </p:cNvPr>
            <p:cNvSpPr/>
            <p:nvPr/>
          </p:nvSpPr>
          <p:spPr>
            <a:xfrm>
              <a:off x="7185605" y="3307265"/>
              <a:ext cx="3072809" cy="89240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1" name="Text Placeholder 14">
              <a:extLst>
                <a:ext uri="{FF2B5EF4-FFF2-40B4-BE49-F238E27FC236}">
                  <a16:creationId xmlns:a16="http://schemas.microsoft.com/office/drawing/2014/main" id="{2B224D53-9B55-44EE-A2F4-6F91324E97FF}"/>
                </a:ext>
              </a:extLst>
            </p:cNvPr>
            <p:cNvSpPr txBox="1">
              <a:spLocks/>
            </p:cNvSpPr>
            <p:nvPr/>
          </p:nvSpPr>
          <p:spPr>
            <a:xfrm>
              <a:off x="8451908" y="3304734"/>
              <a:ext cx="1810792" cy="892401"/>
            </a:xfrm>
            <a:prstGeom prst="rect">
              <a:avLst/>
            </a:prstGeom>
          </p:spPr>
          <p:txBody>
            <a:bodyPr vert="horz" lIns="0" tIns="0" rIns="0" bIns="0" rtlCol="0" anchor="ctr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172"/>
                </a:buClr>
                <a:buSzPct val="125000"/>
                <a:buFont typeface="Arial" panose="020B0604020202020204" pitchFamily="34" charset="0"/>
                <a:buNone/>
                <a:defRPr sz="1500" kern="1200" cap="all" baseline="0">
                  <a:solidFill>
                    <a:srgbClr val="252172"/>
                  </a:solidFill>
                  <a:latin typeface="+mj-lt"/>
                  <a:ea typeface="+mn-ea"/>
                  <a:cs typeface="+mn-cs"/>
                </a:defRPr>
              </a:lvl1pPr>
              <a:lvl2pPr marL="360000" indent="-1800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252172"/>
                </a:buClr>
                <a:buSzPct val="125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40000" indent="-1800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252172"/>
                </a:buClr>
                <a:buSzPct val="125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0000" indent="-1800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252172"/>
                </a:buClr>
                <a:buSzPct val="125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indent="-1800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252172"/>
                </a:buClr>
                <a:buSzPct val="125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b="1" dirty="0"/>
                <a:t>Training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2E3C3E4-E3CC-983D-C4C8-926359056B68}"/>
                </a:ext>
              </a:extLst>
            </p:cNvPr>
            <p:cNvGrpSpPr/>
            <p:nvPr/>
          </p:nvGrpSpPr>
          <p:grpSpPr>
            <a:xfrm>
              <a:off x="7553687" y="3438465"/>
              <a:ext cx="630000" cy="630000"/>
              <a:chOff x="11206798" y="3976763"/>
              <a:chExt cx="630000" cy="630000"/>
            </a:xfrm>
          </p:grpSpPr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AADF9529-E070-C180-7F19-469B29AF0482}"/>
                  </a:ext>
                </a:extLst>
              </p:cNvPr>
              <p:cNvSpPr/>
              <p:nvPr/>
            </p:nvSpPr>
            <p:spPr>
              <a:xfrm>
                <a:off x="11206798" y="3976763"/>
                <a:ext cx="630000" cy="63000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59" name="Graphic 58" descr="Classroom outline">
                <a:extLst>
                  <a:ext uri="{FF2B5EF4-FFF2-40B4-BE49-F238E27FC236}">
                    <a16:creationId xmlns:a16="http://schemas.microsoft.com/office/drawing/2014/main" id="{98DB5DA7-CF2F-CB8E-80EE-F59E3A6CAB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1206798" y="3976763"/>
                <a:ext cx="630000" cy="630000"/>
              </a:xfrm>
              <a:prstGeom prst="rect">
                <a:avLst/>
              </a:prstGeom>
            </p:spPr>
          </p:pic>
          <p:pic>
            <p:nvPicPr>
              <p:cNvPr id="60" name="Graphic 59" descr="Wireless outline">
                <a:extLst>
                  <a:ext uri="{FF2B5EF4-FFF2-40B4-BE49-F238E27FC236}">
                    <a16:creationId xmlns:a16="http://schemas.microsoft.com/office/drawing/2014/main" id="{DEE2F287-1C2D-5527-C918-06C597837E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1395184" y="4054476"/>
                <a:ext cx="126614" cy="126614"/>
              </a:xfrm>
              <a:prstGeom prst="rect">
                <a:avLst/>
              </a:prstGeom>
            </p:spPr>
          </p:pic>
          <p:pic>
            <p:nvPicPr>
              <p:cNvPr id="61" name="Graphic 60" descr="Cloud Computing outline">
                <a:extLst>
                  <a:ext uri="{FF2B5EF4-FFF2-40B4-BE49-F238E27FC236}">
                    <a16:creationId xmlns:a16="http://schemas.microsoft.com/office/drawing/2014/main" id="{3411DE1E-EED4-4571-CF58-7DD32C99EC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11560737" y="4133769"/>
                <a:ext cx="164480" cy="164480"/>
              </a:xfrm>
              <a:prstGeom prst="rect">
                <a:avLst/>
              </a:prstGeom>
            </p:spPr>
          </p:pic>
        </p:grp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4F9E024-2DD2-3194-21A8-E566389BAD42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244" y="3465822"/>
            <a:ext cx="601200" cy="6012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4C9F70A-DC4A-D0A6-C054-E307C066C432}"/>
              </a:ext>
            </a:extLst>
          </p:cNvPr>
          <p:cNvGrpSpPr/>
          <p:nvPr/>
        </p:nvGrpSpPr>
        <p:grpSpPr>
          <a:xfrm>
            <a:off x="1709055" y="5816296"/>
            <a:ext cx="914400" cy="914400"/>
            <a:chOff x="925863" y="3723464"/>
            <a:chExt cx="914400" cy="914400"/>
          </a:xfrm>
        </p:grpSpPr>
        <p:pic>
          <p:nvPicPr>
            <p:cNvPr id="8" name="Graphic 7" descr="Earth globe: Americas with solid fill">
              <a:extLst>
                <a:ext uri="{FF2B5EF4-FFF2-40B4-BE49-F238E27FC236}">
                  <a16:creationId xmlns:a16="http://schemas.microsoft.com/office/drawing/2014/main" id="{458F92EF-1AFA-195C-01DA-94AE64854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25863" y="3723464"/>
              <a:ext cx="914400" cy="914400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AA7FD22-2424-B891-B2D4-3898987D4FDF}"/>
                </a:ext>
              </a:extLst>
            </p:cNvPr>
            <p:cNvSpPr/>
            <p:nvPr/>
          </p:nvSpPr>
          <p:spPr>
            <a:xfrm>
              <a:off x="1023063" y="3820664"/>
              <a:ext cx="709200" cy="709200"/>
            </a:xfrm>
            <a:prstGeom prst="ellipse">
              <a:avLst/>
            </a:prstGeom>
            <a:noFill/>
            <a:ln w="28575">
              <a:solidFill>
                <a:srgbClr val="5F5B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5202EEE1-D4D2-E9AC-42DA-F50145F62F7C}"/>
              </a:ext>
            </a:extLst>
          </p:cNvPr>
          <p:cNvSpPr txBox="1">
            <a:spLocks/>
          </p:cNvSpPr>
          <p:nvPr/>
        </p:nvSpPr>
        <p:spPr>
          <a:xfrm>
            <a:off x="2807663" y="5818130"/>
            <a:ext cx="1810792" cy="8924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None/>
              <a:defRPr sz="1500" kern="1200" cap="all" baseline="0">
                <a:solidFill>
                  <a:srgbClr val="252172"/>
                </a:solidFill>
                <a:latin typeface="+mj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OPERATIONS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F7A42BF-775F-03F4-BFA6-B8DF6EC0B5D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21" y="112103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6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C07BE-466A-4485-B6F7-D19C5C2C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17</a:t>
            </a:fld>
            <a:endParaRPr lang="fr-CH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1C8FC41-3F64-259A-632F-A8A41A404814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Policy &amp; Law</a:t>
            </a:r>
            <a:endParaRPr lang="fr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6B46FF3-EB46-4321-455C-A560C15786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41" r="12746" b="32500"/>
          <a:stretch/>
        </p:blipFill>
        <p:spPr>
          <a:xfrm>
            <a:off x="732000" y="1136419"/>
            <a:ext cx="4489174" cy="25293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Placeholder 7">
            <a:extLst>
              <a:ext uri="{FF2B5EF4-FFF2-40B4-BE49-F238E27FC236}">
                <a16:creationId xmlns:a16="http://schemas.microsoft.com/office/drawing/2014/main" id="{0471DB12-3FD0-28DB-01DF-F0298BA44F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4" t="1778" r="26547" b="3634"/>
          <a:stretch/>
        </p:blipFill>
        <p:spPr>
          <a:xfrm>
            <a:off x="3699633" y="2881814"/>
            <a:ext cx="4420649" cy="3418185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A picture containing text, font, symbol, graphics&#10;&#10;Description automatically generated">
            <a:extLst>
              <a:ext uri="{FF2B5EF4-FFF2-40B4-BE49-F238E27FC236}">
                <a16:creationId xmlns:a16="http://schemas.microsoft.com/office/drawing/2014/main" id="{FA5B9BEE-1EF9-F4F8-9881-8BA49FD1E5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39" y="1136419"/>
            <a:ext cx="2617710" cy="232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047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C07BE-466A-4485-B6F7-D19C5C2C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18</a:t>
            </a:fld>
            <a:endParaRPr lang="fr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FC4DC7-DF40-92F0-84E6-15C9D6D61D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1" r="13729"/>
          <a:stretch/>
        </p:blipFill>
        <p:spPr>
          <a:xfrm>
            <a:off x="806383" y="3191424"/>
            <a:ext cx="5567932" cy="1788633"/>
          </a:xfrm>
          <a:prstGeom prst="rect">
            <a:avLst/>
          </a:prstGeom>
          <a:ln w="3175" cap="sq">
            <a:noFill/>
            <a:prstDash val="solid"/>
            <a:miter lim="800000"/>
          </a:ln>
          <a:effectLst>
            <a:outerShdw sx="1000" sy="1000" algn="tl" rotWithShape="0">
              <a:srgbClr val="000000"/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5A0036-1D10-803E-B9B4-8A9AD26D5D6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1" r="13729"/>
          <a:stretch/>
        </p:blipFill>
        <p:spPr>
          <a:xfrm>
            <a:off x="806383" y="1258661"/>
            <a:ext cx="5515992" cy="1675039"/>
          </a:xfrm>
          <a:prstGeom prst="rect">
            <a:avLst/>
          </a:prstGeom>
          <a:ln w="3175" cap="sq">
            <a:noFill/>
            <a:prstDash val="solid"/>
            <a:miter lim="800000"/>
          </a:ln>
          <a:effectLst>
            <a:outerShdw sx="1000" sy="1000" algn="tl" rotWithShape="0">
              <a:srgbClr val="000000"/>
            </a:outerShdw>
          </a:effectLst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22D0B747-9879-6F7F-48B8-849ED39C3798}"/>
              </a:ext>
            </a:extLst>
          </p:cNvPr>
          <p:cNvSpPr txBox="1">
            <a:spLocks/>
          </p:cNvSpPr>
          <p:nvPr/>
        </p:nvSpPr>
        <p:spPr>
          <a:xfrm>
            <a:off x="732000" y="162252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Tech R&amp;D for NIIHA</a:t>
            </a:r>
            <a:endParaRPr lang="fr-CH" dirty="0"/>
          </a:p>
        </p:txBody>
      </p:sp>
      <p:pic>
        <p:nvPicPr>
          <p:cNvPr id="8" name="Picture 7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CAA24922-A8FD-767A-9684-E9CBB318DA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791" y="846907"/>
            <a:ext cx="1713901" cy="1713901"/>
          </a:xfrm>
          <a:prstGeom prst="rect">
            <a:avLst/>
          </a:prstGeom>
        </p:spPr>
      </p:pic>
      <p:pic>
        <p:nvPicPr>
          <p:cNvPr id="11" name="Picture 10" descr="A blue background with white letters&#10;&#10;Description automatically generated with low confidence">
            <a:extLst>
              <a:ext uri="{FF2B5EF4-FFF2-40B4-BE49-F238E27FC236}">
                <a16:creationId xmlns:a16="http://schemas.microsoft.com/office/drawing/2014/main" id="{F51DD673-D41A-EDA4-2C75-824A8BDB72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203" y="2950539"/>
            <a:ext cx="4976489" cy="995298"/>
          </a:xfrm>
          <a:prstGeom prst="rect">
            <a:avLst/>
          </a:prstGeom>
        </p:spPr>
      </p:pic>
      <p:pic>
        <p:nvPicPr>
          <p:cNvPr id="14" name="Picture 13" descr="A red and white logo&#10;&#10;Description automatically generated with low confidence">
            <a:extLst>
              <a:ext uri="{FF2B5EF4-FFF2-40B4-BE49-F238E27FC236}">
                <a16:creationId xmlns:a16="http://schemas.microsoft.com/office/drawing/2014/main" id="{845D72AF-C912-C507-BBC1-E03457838F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515" y="1258661"/>
            <a:ext cx="3068550" cy="8903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B818BD-E1E7-CEB4-F950-FF05A90AD7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203" y="4258657"/>
            <a:ext cx="3744000" cy="2583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2732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21">
            <a:extLst>
              <a:ext uri="{FF2B5EF4-FFF2-40B4-BE49-F238E27FC236}">
                <a16:creationId xmlns:a16="http://schemas.microsoft.com/office/drawing/2014/main" id="{C9D54363-8131-30E9-C144-78379BEA06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461" r="-1480" b="13060"/>
          <a:stretch/>
        </p:blipFill>
        <p:spPr>
          <a:xfrm>
            <a:off x="3010766" y="1653817"/>
            <a:ext cx="6170465" cy="161351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C07BE-466A-4485-B6F7-D19C5C2C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19</a:t>
            </a:fld>
            <a:endParaRPr lang="fr-CH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1ABC69-4B60-649F-1B23-033B0F439E18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Community</a:t>
            </a:r>
            <a:endParaRPr lang="fr-CH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0EEAF58-AEB5-A2C3-F921-C9204823EEC2}"/>
              </a:ext>
            </a:extLst>
          </p:cNvPr>
          <p:cNvSpPr txBox="1">
            <a:spLocks/>
          </p:cNvSpPr>
          <p:nvPr/>
        </p:nvSpPr>
        <p:spPr>
          <a:xfrm>
            <a:off x="563574" y="4587273"/>
            <a:ext cx="10728000" cy="22707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7200" indent="0">
              <a:lnSpc>
                <a:spcPct val="107000"/>
              </a:lnSpc>
              <a:buNone/>
            </a:pPr>
            <a:endParaRPr lang="en-US" sz="13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8F3DF9-0C13-E771-F5E2-E881594EF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1634" y="3784733"/>
            <a:ext cx="6968731" cy="214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54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BC5044E6-C6AE-3964-9A4D-F9806F49A1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915" y="474343"/>
            <a:ext cx="7594169" cy="569562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38930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C3A5C-0A11-4887-89E3-0B375A202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00" y="1158273"/>
            <a:ext cx="10728000" cy="5423280"/>
          </a:xfrm>
        </p:spPr>
        <p:txBody>
          <a:bodyPr/>
          <a:lstStyle/>
          <a:p>
            <a:pPr marL="277200" indent="0">
              <a:lnSpc>
                <a:spcPct val="107000"/>
              </a:lnSpc>
              <a:buNone/>
            </a:pPr>
            <a:r>
              <a:rPr lang="en-US" sz="13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C07BE-466A-4485-B6F7-D19C5C2C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20</a:t>
            </a:fld>
            <a:endParaRPr lang="fr-CH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4002C39-1E03-E724-CDE1-94A99470CF44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training</a:t>
            </a:r>
            <a:endParaRPr lang="fr-CH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2B66E24-AE74-F4AD-4CCB-BB90F338E0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"/>
          <a:stretch/>
        </p:blipFill>
        <p:spPr>
          <a:xfrm>
            <a:off x="499865" y="3254572"/>
            <a:ext cx="11748842" cy="3600370"/>
          </a:xfrm>
          <a:prstGeom prst="rect">
            <a:avLst/>
          </a:prstGeom>
        </p:spPr>
      </p:pic>
      <p:pic>
        <p:nvPicPr>
          <p:cNvPr id="2" name="Picture 1" descr="A red and white logo&#10;&#10;Description automatically generated with low confidence">
            <a:extLst>
              <a:ext uri="{FF2B5EF4-FFF2-40B4-BE49-F238E27FC236}">
                <a16:creationId xmlns:a16="http://schemas.microsoft.com/office/drawing/2014/main" id="{2A42289B-51EB-F057-E8D4-4C26AF0232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00" y="1601561"/>
            <a:ext cx="3068550" cy="890395"/>
          </a:xfrm>
          <a:prstGeom prst="rect">
            <a:avLst/>
          </a:prstGeom>
        </p:spPr>
      </p:pic>
      <p:pic>
        <p:nvPicPr>
          <p:cNvPr id="5" name="Picture 4" descr="A blue background with white letters&#10;&#10;Description automatically generated with low confidence">
            <a:extLst>
              <a:ext uri="{FF2B5EF4-FFF2-40B4-BE49-F238E27FC236}">
                <a16:creationId xmlns:a16="http://schemas.microsoft.com/office/drawing/2014/main" id="{C4BC9B4C-E453-81E9-71C5-9E8D035790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685" y="1496658"/>
            <a:ext cx="4976489" cy="995298"/>
          </a:xfrm>
          <a:prstGeom prst="rect">
            <a:avLst/>
          </a:prstGeom>
        </p:spPr>
      </p:pic>
      <p:pic>
        <p:nvPicPr>
          <p:cNvPr id="8" name="Picture 7" descr="A red logo with white text&#10;&#10;Description automatically generated">
            <a:extLst>
              <a:ext uri="{FF2B5EF4-FFF2-40B4-BE49-F238E27FC236}">
                <a16:creationId xmlns:a16="http://schemas.microsoft.com/office/drawing/2014/main" id="{4FBF093B-85DF-1E8F-8071-F9AFB285CC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254" y="1008469"/>
            <a:ext cx="23241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160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C07BE-466A-4485-B6F7-D19C5C2C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21</a:t>
            </a:fld>
            <a:endParaRPr lang="fr-CH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4002C39-1E03-E724-CDE1-94A99470CF44}"/>
              </a:ext>
            </a:extLst>
          </p:cNvPr>
          <p:cNvSpPr txBox="1">
            <a:spLocks/>
          </p:cNvSpPr>
          <p:nvPr/>
        </p:nvSpPr>
        <p:spPr>
          <a:xfrm>
            <a:off x="790575" y="372553"/>
            <a:ext cx="11401425" cy="16562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OPERationalising</a:t>
            </a:r>
            <a:r>
              <a:rPr lang="en-US" dirty="0"/>
              <a:t> </a:t>
            </a:r>
          </a:p>
          <a:p>
            <a:r>
              <a:rPr lang="en-US" dirty="0"/>
              <a:t>in CYBER &amp; PROTECTION</a:t>
            </a:r>
            <a:endParaRPr lang="fr-CH" dirty="0"/>
          </a:p>
        </p:txBody>
      </p:sp>
      <p:pic>
        <p:nvPicPr>
          <p:cNvPr id="3" name="Picture Placeholder 15">
            <a:extLst>
              <a:ext uri="{FF2B5EF4-FFF2-40B4-BE49-F238E27FC236}">
                <a16:creationId xmlns:a16="http://schemas.microsoft.com/office/drawing/2014/main" id="{13886B7A-8E9B-149B-8751-30872CFE36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5901" y="2452341"/>
            <a:ext cx="5104373" cy="29851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>
                <a:alpha val="40000"/>
              </a:schemeClr>
            </a:outerShdw>
          </a:effectLst>
        </p:spPr>
      </p:pic>
      <p:pic>
        <p:nvPicPr>
          <p:cNvPr id="5" name="Content Placeholder 10">
            <a:extLst>
              <a:ext uri="{FF2B5EF4-FFF2-40B4-BE49-F238E27FC236}">
                <a16:creationId xmlns:a16="http://schemas.microsoft.com/office/drawing/2014/main" id="{DA9B5D2D-A4F7-4413-E530-EF3C68B9F6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5764" y="2452342"/>
            <a:ext cx="5153928" cy="29851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409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F8CF8-D489-A17A-6A9B-8B2F17E11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D06BA-D5AA-17DC-F84C-3AA8F386C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22</a:t>
            </a:fld>
            <a:endParaRPr lang="fr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48FA38-DB55-9624-EBE5-AFD9F3CA52F9}"/>
              </a:ext>
            </a:extLst>
          </p:cNvPr>
          <p:cNvSpPr txBox="1"/>
          <p:nvPr/>
        </p:nvSpPr>
        <p:spPr>
          <a:xfrm rot="16200000">
            <a:off x="-1291640" y="5185950"/>
            <a:ext cx="31132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en-GB" sz="9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Delegation for cyberspace in Luxembourg</a:t>
            </a:r>
            <a:endParaRPr kumimoji="0" lang="en-GB" sz="10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FCECEC5-AE99-12D1-994C-8260FD6B9B38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Researching new </a:t>
            </a:r>
          </a:p>
          <a:p>
            <a:r>
              <a:rPr lang="en-US" dirty="0"/>
              <a:t>Domains of warfare</a:t>
            </a:r>
            <a:endParaRPr lang="fr-CH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9D69A50-7817-F234-782A-60E8AB25810C}"/>
              </a:ext>
            </a:extLst>
          </p:cNvPr>
          <p:cNvSpPr txBox="1">
            <a:spLocks/>
          </p:cNvSpPr>
          <p:nvPr/>
        </p:nvSpPr>
        <p:spPr>
          <a:xfrm>
            <a:off x="732001" y="1896035"/>
            <a:ext cx="6865529" cy="47639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 err="1"/>
              <a:t>Cognitvie</a:t>
            </a:r>
            <a:r>
              <a:rPr lang="en-US" sz="2000" b="1" u="sng" dirty="0"/>
              <a:t> Warfare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CW is the most advanced form of human mental manipulation 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nfluence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not only what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target population thinks, but also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how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target population thinks and through that how it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acts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Fracture the notion of objective truth destabilizing the public and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</a:rPr>
              <a:t>epistemic institutions.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Targeting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of </a:t>
            </a: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entire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populations as </a:t>
            </a: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opposed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to </a:t>
            </a: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targeting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military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objectives. </a:t>
            </a:r>
            <a:r>
              <a:rPr lang="fr-CH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Civilians</a:t>
            </a:r>
            <a:r>
              <a:rPr lang="fr-CH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not </a:t>
            </a:r>
            <a:r>
              <a:rPr lang="fr-CH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only</a:t>
            </a:r>
            <a:r>
              <a:rPr lang="fr-CH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as </a:t>
            </a:r>
            <a:r>
              <a:rPr lang="fr-CH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targets</a:t>
            </a:r>
            <a:r>
              <a:rPr lang="fr-CH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but </a:t>
            </a:r>
            <a:r>
              <a:rPr lang="fr-CH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also</a:t>
            </a:r>
            <a:r>
              <a:rPr lang="fr-CH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as </a:t>
            </a:r>
            <a:r>
              <a:rPr lang="fr-CH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means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Reliance on </a:t>
            </a: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weaponized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cognitive neurosciences and </a:t>
            </a: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other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NBIC (Nano-</a:t>
            </a: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technology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Bio-</a:t>
            </a: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technology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Information </a:t>
            </a:r>
            <a:r>
              <a:rPr lang="fr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technology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and Cognitive sciences).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</p:txBody>
      </p:sp>
      <p:pic>
        <p:nvPicPr>
          <p:cNvPr id="8" name="Picture 7" descr="A red and blue brain&#10;&#10;Description automatically generated">
            <a:extLst>
              <a:ext uri="{FF2B5EF4-FFF2-40B4-BE49-F238E27FC236}">
                <a16:creationId xmlns:a16="http://schemas.microsoft.com/office/drawing/2014/main" id="{16502D42-235A-416C-72E1-D5678F34DE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130" y="315403"/>
            <a:ext cx="4173844" cy="234778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>
                <a:alpha val="40000"/>
              </a:schemeClr>
            </a:outerShdw>
          </a:effectLst>
        </p:spPr>
      </p:pic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EDD4D22-620A-898B-C1F1-7AAF1FEEAF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130" y="2828991"/>
            <a:ext cx="4144292" cy="28516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8624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F201C-FAD0-2CBD-AFBA-D7872E8C8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A0E371-DCA2-04F3-F774-1FA5FA95B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23</a:t>
            </a:fld>
            <a:endParaRPr lang="fr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5D8C7B-4ECC-855F-CF2D-C94CA2A3C0B4}"/>
              </a:ext>
            </a:extLst>
          </p:cNvPr>
          <p:cNvSpPr txBox="1"/>
          <p:nvPr/>
        </p:nvSpPr>
        <p:spPr>
          <a:xfrm rot="16200000">
            <a:off x="-1291640" y="5185950"/>
            <a:ext cx="31132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en-GB" sz="9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Delegation for cyberspace in Luxembourg</a:t>
            </a:r>
            <a:endParaRPr kumimoji="0" lang="en-GB" sz="10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127821A-2AFB-AF94-008F-E8C93B118AB8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993835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Researching new </a:t>
            </a:r>
          </a:p>
          <a:p>
            <a:r>
              <a:rPr lang="en-US" dirty="0"/>
              <a:t>Domains of warfare</a:t>
            </a:r>
            <a:endParaRPr lang="fr-CH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4661928-4C44-1662-A9FF-009E84B12579}"/>
              </a:ext>
            </a:extLst>
          </p:cNvPr>
          <p:cNvSpPr/>
          <p:nvPr/>
        </p:nvSpPr>
        <p:spPr>
          <a:xfrm>
            <a:off x="4423335" y="1702249"/>
            <a:ext cx="3124800" cy="584200"/>
          </a:xfrm>
          <a:prstGeom prst="roundRect">
            <a:avLst/>
          </a:prstGeom>
          <a:solidFill>
            <a:schemeClr val="accent5"/>
          </a:solidFill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860000"/>
                </a:solidFill>
              </a:rPr>
              <a:t>Cyber Warfare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DD24835-506B-298C-B26E-758BC6893A17}"/>
              </a:ext>
            </a:extLst>
          </p:cNvPr>
          <p:cNvSpPr/>
          <p:nvPr/>
        </p:nvSpPr>
        <p:spPr>
          <a:xfrm>
            <a:off x="1108635" y="2630546"/>
            <a:ext cx="3416900" cy="584200"/>
          </a:xfrm>
          <a:prstGeom prst="roundRect">
            <a:avLst/>
          </a:prstGeom>
          <a:solidFill>
            <a:schemeClr val="accent5"/>
          </a:solidFill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860000"/>
                </a:solidFill>
              </a:rPr>
              <a:t>Cyber Technological Warfare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712E069-1396-713E-0607-0844FADE2670}"/>
              </a:ext>
            </a:extLst>
          </p:cNvPr>
          <p:cNvSpPr/>
          <p:nvPr/>
        </p:nvSpPr>
        <p:spPr>
          <a:xfrm>
            <a:off x="7674535" y="2616649"/>
            <a:ext cx="3314700" cy="584200"/>
          </a:xfrm>
          <a:prstGeom prst="roundRect">
            <a:avLst/>
          </a:prstGeom>
          <a:solidFill>
            <a:schemeClr val="accent5"/>
          </a:solidFill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860000"/>
                </a:solidFill>
              </a:rPr>
              <a:t>Cyber Cognitive Warfare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6EC76CA-AA5E-F5F4-E662-B33FF9A6CD51}"/>
              </a:ext>
            </a:extLst>
          </p:cNvPr>
          <p:cNvSpPr/>
          <p:nvPr/>
        </p:nvSpPr>
        <p:spPr>
          <a:xfrm>
            <a:off x="626035" y="3549734"/>
            <a:ext cx="1918300" cy="584200"/>
          </a:xfrm>
          <a:prstGeom prst="roundRect">
            <a:avLst/>
          </a:prstGeom>
          <a:solidFill>
            <a:schemeClr val="accent5"/>
          </a:solidFill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860000"/>
                </a:solidFill>
              </a:rPr>
              <a:t>Offense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38D8F30-22D0-3145-7D62-B6D28175A9C2}"/>
              </a:ext>
            </a:extLst>
          </p:cNvPr>
          <p:cNvSpPr/>
          <p:nvPr/>
        </p:nvSpPr>
        <p:spPr>
          <a:xfrm>
            <a:off x="3344135" y="3549734"/>
            <a:ext cx="1918300" cy="584200"/>
          </a:xfrm>
          <a:prstGeom prst="roundRect">
            <a:avLst/>
          </a:prstGeom>
          <a:solidFill>
            <a:schemeClr val="accent5"/>
          </a:solidFill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860000"/>
                </a:solidFill>
              </a:rPr>
              <a:t>Defense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C0E7BC0-8E23-2DBD-66AC-8DB084659882}"/>
              </a:ext>
            </a:extLst>
          </p:cNvPr>
          <p:cNvSpPr/>
          <p:nvPr/>
        </p:nvSpPr>
        <p:spPr>
          <a:xfrm>
            <a:off x="6899835" y="3562434"/>
            <a:ext cx="1918300" cy="584200"/>
          </a:xfrm>
          <a:prstGeom prst="roundRect">
            <a:avLst/>
          </a:prstGeom>
          <a:solidFill>
            <a:schemeClr val="accent5"/>
          </a:solidFill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860000"/>
                </a:solidFill>
              </a:rPr>
              <a:t>Offense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8A1D251-0977-DC9F-52DA-C62351DCC4BB}"/>
              </a:ext>
            </a:extLst>
          </p:cNvPr>
          <p:cNvSpPr/>
          <p:nvPr/>
        </p:nvSpPr>
        <p:spPr>
          <a:xfrm>
            <a:off x="9579835" y="3537034"/>
            <a:ext cx="1918300" cy="584200"/>
          </a:xfrm>
          <a:prstGeom prst="roundRect">
            <a:avLst/>
          </a:prstGeom>
          <a:solidFill>
            <a:schemeClr val="accent5"/>
          </a:solidFill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860000"/>
                </a:solidFill>
              </a:rPr>
              <a:t>Defense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DB5B05F1-BC17-960C-5493-418864DD557E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2791685" y="1994348"/>
            <a:ext cx="1631650" cy="610795"/>
          </a:xfrm>
          <a:prstGeom prst="bentConnector3">
            <a:avLst>
              <a:gd name="adj1" fmla="val 99815"/>
            </a:avLst>
          </a:prstGeom>
          <a:ln w="25400">
            <a:solidFill>
              <a:srgbClr val="860000"/>
            </a:solidFill>
            <a:miter lim="800000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B41D2276-EEEE-698C-FC6B-C73AF1F40C69}"/>
              </a:ext>
            </a:extLst>
          </p:cNvPr>
          <p:cNvCxnSpPr>
            <a:stCxn id="3" idx="3"/>
            <a:endCxn id="7" idx="0"/>
          </p:cNvCxnSpPr>
          <p:nvPr/>
        </p:nvCxnSpPr>
        <p:spPr>
          <a:xfrm>
            <a:off x="7548135" y="1994349"/>
            <a:ext cx="1783750" cy="622300"/>
          </a:xfrm>
          <a:prstGeom prst="bentConnector2">
            <a:avLst/>
          </a:prstGeom>
          <a:ln w="25400">
            <a:solidFill>
              <a:srgbClr val="86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780DD63-2B09-1D16-E33A-C37E3F7C5D2F}"/>
              </a:ext>
            </a:extLst>
          </p:cNvPr>
          <p:cNvCxnSpPr/>
          <p:nvPr/>
        </p:nvCxnSpPr>
        <p:spPr>
          <a:xfrm>
            <a:off x="1578535" y="3214746"/>
            <a:ext cx="0" cy="322288"/>
          </a:xfrm>
          <a:prstGeom prst="straightConnector1">
            <a:avLst/>
          </a:prstGeom>
          <a:ln w="25400">
            <a:solidFill>
              <a:srgbClr val="8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3144D2-7B3D-4768-43C7-D95F334F4BEC}"/>
              </a:ext>
            </a:extLst>
          </p:cNvPr>
          <p:cNvCxnSpPr/>
          <p:nvPr/>
        </p:nvCxnSpPr>
        <p:spPr>
          <a:xfrm>
            <a:off x="4309035" y="3214746"/>
            <a:ext cx="0" cy="322288"/>
          </a:xfrm>
          <a:prstGeom prst="straightConnector1">
            <a:avLst/>
          </a:prstGeom>
          <a:ln w="25400">
            <a:solidFill>
              <a:srgbClr val="8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1AB1B97-A587-4762-AE47-E307A670E568}"/>
              </a:ext>
            </a:extLst>
          </p:cNvPr>
          <p:cNvCxnSpPr/>
          <p:nvPr/>
        </p:nvCxnSpPr>
        <p:spPr>
          <a:xfrm>
            <a:off x="7992035" y="3214746"/>
            <a:ext cx="0" cy="322288"/>
          </a:xfrm>
          <a:prstGeom prst="straightConnector1">
            <a:avLst/>
          </a:prstGeom>
          <a:ln w="25400">
            <a:solidFill>
              <a:srgbClr val="8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18CA3D1-12DB-300A-0E5A-5CAB2FCF382D}"/>
              </a:ext>
            </a:extLst>
          </p:cNvPr>
          <p:cNvCxnSpPr/>
          <p:nvPr/>
        </p:nvCxnSpPr>
        <p:spPr>
          <a:xfrm>
            <a:off x="10468535" y="3214746"/>
            <a:ext cx="0" cy="322288"/>
          </a:xfrm>
          <a:prstGeom prst="straightConnector1">
            <a:avLst/>
          </a:prstGeom>
          <a:ln w="25400">
            <a:solidFill>
              <a:srgbClr val="8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B8EB8E4-F575-2636-4D82-10E90E42EFCE}"/>
              </a:ext>
            </a:extLst>
          </p:cNvPr>
          <p:cNvSpPr txBox="1"/>
          <p:nvPr/>
        </p:nvSpPr>
        <p:spPr>
          <a:xfrm>
            <a:off x="799235" y="4571252"/>
            <a:ext cx="174510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noProof="0" dirty="0">
                <a:solidFill>
                  <a:srgbClr val="860000"/>
                </a:solidFill>
              </a:rPr>
              <a:t>Malware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Exploits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Phishing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Compromise Hardware Supply Chain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Credential Abuse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…</a:t>
            </a:r>
          </a:p>
          <a:p>
            <a:pPr algn="l"/>
            <a:endParaRPr lang="en-CH" sz="1400" noProof="0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760BF11-60BB-45FF-8807-5221D6799521}"/>
              </a:ext>
            </a:extLst>
          </p:cNvPr>
          <p:cNvSpPr/>
          <p:nvPr/>
        </p:nvSpPr>
        <p:spPr>
          <a:xfrm>
            <a:off x="626035" y="4444252"/>
            <a:ext cx="2044700" cy="2162565"/>
          </a:xfrm>
          <a:prstGeom prst="roundRect">
            <a:avLst/>
          </a:prstGeom>
          <a:noFill/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CC622FF-E92B-B6E3-D860-41DB843EE00F}"/>
              </a:ext>
            </a:extLst>
          </p:cNvPr>
          <p:cNvCxnSpPr>
            <a:cxnSpLocks/>
          </p:cNvCxnSpPr>
          <p:nvPr/>
        </p:nvCxnSpPr>
        <p:spPr>
          <a:xfrm>
            <a:off x="1553135" y="4146634"/>
            <a:ext cx="0" cy="292100"/>
          </a:xfrm>
          <a:prstGeom prst="straightConnector1">
            <a:avLst/>
          </a:prstGeom>
          <a:ln w="25400">
            <a:solidFill>
              <a:srgbClr val="8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13AF1D0-C8F2-6813-64A6-5BE4EF19BC23}"/>
              </a:ext>
            </a:extLst>
          </p:cNvPr>
          <p:cNvSpPr/>
          <p:nvPr/>
        </p:nvSpPr>
        <p:spPr>
          <a:xfrm>
            <a:off x="3305735" y="4431552"/>
            <a:ext cx="2044700" cy="2162565"/>
          </a:xfrm>
          <a:prstGeom prst="roundRect">
            <a:avLst/>
          </a:prstGeom>
          <a:noFill/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BFD83E-94F9-0EEE-42BF-5D5417562D27}"/>
              </a:ext>
            </a:extLst>
          </p:cNvPr>
          <p:cNvCxnSpPr>
            <a:cxnSpLocks/>
          </p:cNvCxnSpPr>
          <p:nvPr/>
        </p:nvCxnSpPr>
        <p:spPr>
          <a:xfrm>
            <a:off x="4334435" y="4133934"/>
            <a:ext cx="0" cy="292100"/>
          </a:xfrm>
          <a:prstGeom prst="straightConnector1">
            <a:avLst/>
          </a:prstGeom>
          <a:ln w="25400">
            <a:solidFill>
              <a:srgbClr val="8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B5090AE-2A33-B148-60D0-89C80C76B232}"/>
              </a:ext>
            </a:extLst>
          </p:cNvPr>
          <p:cNvSpPr txBox="1"/>
          <p:nvPr/>
        </p:nvSpPr>
        <p:spPr>
          <a:xfrm>
            <a:off x="3504335" y="4583952"/>
            <a:ext cx="1745100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Antivirus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noProof="0" dirty="0">
                <a:solidFill>
                  <a:srgbClr val="860000"/>
                </a:solidFill>
              </a:rPr>
              <a:t>Endpoint Protection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M/N/XDR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IDS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Firewall/Proxy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Autonomous SOC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860000"/>
                </a:solidFill>
              </a:rPr>
              <a:t>…</a:t>
            </a:r>
          </a:p>
          <a:p>
            <a:pPr algn="l"/>
            <a:endParaRPr lang="en-CH" sz="1400" noProof="0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766CB2F-137A-C981-70E0-C5E6B1988C97}"/>
              </a:ext>
            </a:extLst>
          </p:cNvPr>
          <p:cNvSpPr/>
          <p:nvPr/>
        </p:nvSpPr>
        <p:spPr>
          <a:xfrm>
            <a:off x="6849035" y="4431552"/>
            <a:ext cx="2044700" cy="2162565"/>
          </a:xfrm>
          <a:prstGeom prst="roundRect">
            <a:avLst/>
          </a:prstGeom>
          <a:noFill/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74AC82B-B438-F15D-88A9-A1F216AC6641}"/>
              </a:ext>
            </a:extLst>
          </p:cNvPr>
          <p:cNvCxnSpPr>
            <a:cxnSpLocks/>
          </p:cNvCxnSpPr>
          <p:nvPr/>
        </p:nvCxnSpPr>
        <p:spPr>
          <a:xfrm>
            <a:off x="8004735" y="4133934"/>
            <a:ext cx="0" cy="292100"/>
          </a:xfrm>
          <a:prstGeom prst="straightConnector1">
            <a:avLst/>
          </a:prstGeom>
          <a:ln w="25400">
            <a:solidFill>
              <a:srgbClr val="8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ED3FEFC-C346-A41A-5F56-98199FA19AC6}"/>
              </a:ext>
            </a:extLst>
          </p:cNvPr>
          <p:cNvSpPr/>
          <p:nvPr/>
        </p:nvSpPr>
        <p:spPr>
          <a:xfrm>
            <a:off x="9338235" y="4431552"/>
            <a:ext cx="2044700" cy="2162565"/>
          </a:xfrm>
          <a:prstGeom prst="roundRect">
            <a:avLst/>
          </a:prstGeom>
          <a:noFill/>
          <a:ln w="25400">
            <a:solidFill>
              <a:srgbClr val="8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C70F23-6D26-CCEA-7A45-8478A8977988}"/>
              </a:ext>
            </a:extLst>
          </p:cNvPr>
          <p:cNvCxnSpPr>
            <a:cxnSpLocks/>
          </p:cNvCxnSpPr>
          <p:nvPr/>
        </p:nvCxnSpPr>
        <p:spPr>
          <a:xfrm>
            <a:off x="10493935" y="4133934"/>
            <a:ext cx="0" cy="292100"/>
          </a:xfrm>
          <a:prstGeom prst="straightConnector1">
            <a:avLst/>
          </a:prstGeom>
          <a:ln w="25400">
            <a:solidFill>
              <a:srgbClr val="8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6C35897-F365-9F0E-278B-A6CFE25D6AC3}"/>
              </a:ext>
            </a:extLst>
          </p:cNvPr>
          <p:cNvSpPr txBox="1"/>
          <p:nvPr/>
        </p:nvSpPr>
        <p:spPr>
          <a:xfrm>
            <a:off x="9536835" y="4583952"/>
            <a:ext cx="17705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860000"/>
                </a:solidFill>
              </a:rPr>
              <a:t>?????????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sz="1400" dirty="0">
              <a:solidFill>
                <a:srgbClr val="860000"/>
              </a:solidFill>
            </a:endParaRPr>
          </a:p>
          <a:p>
            <a:pPr algn="l"/>
            <a:endParaRPr lang="en-CH" sz="1400" noProof="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8A6EB0C-A29C-EAA4-8DC9-F22179D2B36D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4525535" y="2908749"/>
            <a:ext cx="3149000" cy="13897"/>
          </a:xfrm>
          <a:prstGeom prst="straightConnector1">
            <a:avLst/>
          </a:prstGeom>
          <a:ln w="25400">
            <a:solidFill>
              <a:srgbClr val="860000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DB69E39-7CBC-2155-B028-563815771009}"/>
              </a:ext>
            </a:extLst>
          </p:cNvPr>
          <p:cNvSpPr txBox="1"/>
          <p:nvPr/>
        </p:nvSpPr>
        <p:spPr>
          <a:xfrm>
            <a:off x="6986135" y="4583952"/>
            <a:ext cx="1770500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860000"/>
                </a:solidFill>
              </a:rPr>
              <a:t>Psychological targeting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860000"/>
                </a:solidFill>
              </a:rPr>
              <a:t>Cognitive hacking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860000"/>
                </a:solidFill>
              </a:rPr>
              <a:t>Synthetic media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860000"/>
                </a:solidFill>
              </a:rPr>
              <a:t>Microtargeting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860000"/>
                </a:solidFill>
              </a:rPr>
              <a:t>Social/Economic environment destabilisation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860000"/>
                </a:solidFill>
              </a:rPr>
              <a:t>…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sz="1400" dirty="0">
              <a:solidFill>
                <a:srgbClr val="860000"/>
              </a:solidFill>
            </a:endParaRPr>
          </a:p>
          <a:p>
            <a:pPr algn="l"/>
            <a:endParaRPr lang="en-CH" sz="1400" noProof="0" dirty="0"/>
          </a:p>
        </p:txBody>
      </p:sp>
    </p:spTree>
    <p:extLst>
      <p:ext uri="{BB962C8B-B14F-4D97-AF65-F5344CB8AC3E}">
        <p14:creationId xmlns:p14="http://schemas.microsoft.com/office/powerpoint/2010/main" val="243337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11" grpId="0" animBg="1"/>
      <p:bldP spid="13" grpId="0" animBg="1"/>
      <p:bldP spid="14" grpId="0" animBg="1"/>
      <p:bldP spid="21" grpId="0"/>
      <p:bldP spid="22" grpId="0" animBg="1"/>
      <p:bldP spid="24" grpId="0" animBg="1"/>
      <p:bldP spid="26" grpId="0"/>
      <p:bldP spid="27" grpId="0" animBg="1"/>
      <p:bldP spid="29" grpId="0" animBg="1"/>
      <p:bldP spid="31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AA020-DCAE-4DCA-2ECB-A6CBD67C1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FF232E-8286-7CDE-9453-04A621709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24</a:t>
            </a:fld>
            <a:endParaRPr lang="fr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A1C1DB-0729-3C52-F5A0-8CAE99F62FBF}"/>
              </a:ext>
            </a:extLst>
          </p:cNvPr>
          <p:cNvSpPr txBox="1"/>
          <p:nvPr/>
        </p:nvSpPr>
        <p:spPr>
          <a:xfrm rot="16200000">
            <a:off x="-1291640" y="5185950"/>
            <a:ext cx="31132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en-GB" sz="9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Delegation for cyberspace in Luxembourg</a:t>
            </a:r>
            <a:endParaRPr kumimoji="0" lang="en-GB" sz="10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18D6E75-0E10-C490-F82D-74B30A077743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Researching frontier technologies’ risks</a:t>
            </a:r>
            <a:endParaRPr lang="fr-CH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A18DFAE-1CE6-B3E3-945B-A1D466DC21BC}"/>
              </a:ext>
            </a:extLst>
          </p:cNvPr>
          <p:cNvSpPr txBox="1">
            <a:spLocks/>
          </p:cNvSpPr>
          <p:nvPr/>
        </p:nvSpPr>
        <p:spPr>
          <a:xfrm>
            <a:off x="732001" y="1896035"/>
            <a:ext cx="11061070" cy="47639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/>
              <a:t>AI, Quantum, Biotech, Nanotech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Researching AI form a risk perspective to humanitarian orgs, deployment during armed conflicts and the civil society as a whole: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GenAI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AWS.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Researching biotechnologies from a risk perspective to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humanitarian orgs, deployment during armed conflicts and the civil society as a whole: Brain-Computer Interfaces, Bioprinting, Biohacking.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761235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25</a:t>
            </a:fld>
            <a:endParaRPr lang="fr-CH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3"/>
          </p:nvPr>
        </p:nvSpPr>
        <p:spPr>
          <a:xfrm>
            <a:off x="3524293" y="2892287"/>
            <a:ext cx="5690093" cy="665922"/>
          </a:xfrm>
        </p:spPr>
        <p:txBody>
          <a:bodyPr/>
          <a:lstStyle/>
          <a:p>
            <a:pPr algn="ctr"/>
            <a:r>
              <a:rPr lang="en-GB" sz="3200" b="1" dirty="0"/>
              <a:t>Thank you!</a:t>
            </a:r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1CA43D12-1D70-485C-9878-E212849EB49B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5" name="Espace réservé pour une image  34">
            <a:extLst>
              <a:ext uri="{FF2B5EF4-FFF2-40B4-BE49-F238E27FC236}">
                <a16:creationId xmlns:a16="http://schemas.microsoft.com/office/drawing/2014/main" id="{59E22EE6-0E78-4AAF-A243-BF39A453CEAE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7" name="Espace réservé pour une image  36">
            <a:extLst>
              <a:ext uri="{FF2B5EF4-FFF2-40B4-BE49-F238E27FC236}">
                <a16:creationId xmlns:a16="http://schemas.microsoft.com/office/drawing/2014/main" id="{3D34FAED-170F-4431-B58D-1305F4798C44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6386" y="4228349"/>
            <a:ext cx="1728000" cy="1728000"/>
          </a:xfrm>
        </p:spPr>
      </p:pic>
      <p:pic>
        <p:nvPicPr>
          <p:cNvPr id="19" name="Espace réservé pour une image  18">
            <a:extLst>
              <a:ext uri="{FF2B5EF4-FFF2-40B4-BE49-F238E27FC236}">
                <a16:creationId xmlns:a16="http://schemas.microsoft.com/office/drawing/2014/main" id="{7C5AE57C-2468-420C-9906-578366B7F975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5" name="Espace réservé pour une image  24">
            <a:extLst>
              <a:ext uri="{FF2B5EF4-FFF2-40B4-BE49-F238E27FC236}">
                <a16:creationId xmlns:a16="http://schemas.microsoft.com/office/drawing/2014/main" id="{189AF41F-8CEE-4B4F-94E4-3516F3F75964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9" name="Espace réservé pour une image  28">
            <a:extLst>
              <a:ext uri="{FF2B5EF4-FFF2-40B4-BE49-F238E27FC236}">
                <a16:creationId xmlns:a16="http://schemas.microsoft.com/office/drawing/2014/main" id="{6503AFE4-E4D9-44A6-9EB5-F8E97AC638FF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B2A15C7-32D1-4FD2-A352-E7CCED83C1B6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539425" y="384533"/>
            <a:ext cx="1728000" cy="1728000"/>
          </a:xfrm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A31614F-59A4-493A-8AA0-15EF22B4457B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4293" y="4228349"/>
            <a:ext cx="1728000" cy="1728000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578BBDE-7A2E-41CC-B443-9507D5A40AC5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968B468F-464C-4F32-A9E8-3D49E29282DE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0" name="Picture Placeholder 10">
            <a:extLst>
              <a:ext uri="{FF2B5EF4-FFF2-40B4-BE49-F238E27FC236}">
                <a16:creationId xmlns:a16="http://schemas.microsoft.com/office/drawing/2014/main" id="{85BA410B-32E1-4818-96BE-537495F7335A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1500" y="4229100"/>
            <a:ext cx="1728788" cy="1727200"/>
          </a:xfrm>
        </p:spPr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8563CF9-E8C8-4FA3-9A70-4C251562B15F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54EDA5-423D-0C7A-A00F-EAACEA6E6573}"/>
              </a:ext>
            </a:extLst>
          </p:cNvPr>
          <p:cNvSpPr txBox="1"/>
          <p:nvPr/>
        </p:nvSpPr>
        <p:spPr>
          <a:xfrm rot="16200000">
            <a:off x="-1291640" y="5185950"/>
            <a:ext cx="31132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52172"/>
              </a:buClr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en-GB" sz="9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Delegation for cyberspace in Luxembourg</a:t>
            </a:r>
            <a:endParaRPr kumimoji="0" lang="en-GB" sz="10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383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B2C264-2CF4-401F-A29A-BE682E91A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3</a:t>
            </a:fld>
            <a:endParaRPr lang="fr-CH" dirty="0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F0A1AAF2-7662-D12F-7063-FC0CC13C003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74" y="160265"/>
            <a:ext cx="5111750" cy="287315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7C21C2-5899-9C9F-05DA-40C4FE248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55" y="2390912"/>
            <a:ext cx="3886742" cy="1790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CE5297-1C06-F9A1-9529-E24A86BC8D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464" y="160265"/>
            <a:ext cx="4258264" cy="47607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6B3A13-9B28-7DE1-2E4C-3F56B6CE97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423" y="3851403"/>
            <a:ext cx="4952041" cy="30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58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B4CFF-06B3-43A5-B23D-0EA07C21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4</a:t>
            </a:fld>
            <a:endParaRPr lang="fr-CH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9404B8B7-02A6-E92A-AFCD-6C3DA4260BC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9" y="125341"/>
            <a:ext cx="5005387" cy="3026892"/>
          </a:xfr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FC92347-A739-F966-1E1A-1B965FFA7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9" y="3272017"/>
            <a:ext cx="7325836" cy="332925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3B9C871-5FB2-BF53-F904-C36768CDD8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474" y="256724"/>
            <a:ext cx="5383447" cy="512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5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B4CFF-06B3-43A5-B23D-0EA07C21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5</a:t>
            </a:fld>
            <a:endParaRPr lang="fr-CH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08D575F-74E1-2FF8-3CA0-55EDB17F24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63" y="171494"/>
            <a:ext cx="4907999" cy="3773487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DF736D-F8F4-BBB0-B431-1B8321F95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899" y="1224793"/>
            <a:ext cx="5445076" cy="456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575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B4CFF-06B3-43A5-B23D-0EA07C21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6</a:t>
            </a:fld>
            <a:endParaRPr lang="fr-CH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06C8BF1-C6AD-9173-4276-8F0250D95C2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26" y="108490"/>
            <a:ext cx="8127780" cy="3144457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0A3F28-0B88-89CD-2FBA-427DE0E9F7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26" y="3252947"/>
            <a:ext cx="11405696" cy="259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56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B4CFF-06B3-43A5-B23D-0EA07C21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7</a:t>
            </a:fld>
            <a:endParaRPr lang="fr-CH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C21E915-454A-456C-54F7-ADD98FBF41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611" y="386812"/>
            <a:ext cx="6815877" cy="6084376"/>
          </a:xfrm>
        </p:spPr>
      </p:pic>
    </p:spTree>
    <p:extLst>
      <p:ext uri="{BB962C8B-B14F-4D97-AF65-F5344CB8AC3E}">
        <p14:creationId xmlns:p14="http://schemas.microsoft.com/office/powerpoint/2010/main" val="957457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B4CFF-06B3-43A5-B23D-0EA07C21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8</a:t>
            </a:fld>
            <a:endParaRPr lang="fr-CH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2622AE5-AC2E-77E8-645D-3D84678B5F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68" y="82041"/>
            <a:ext cx="5996042" cy="360911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A1E89C-20F8-7675-7BB5-D169053397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56" y="2225441"/>
            <a:ext cx="5729681" cy="431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407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F9B26-F038-43CE-996A-23D5EC8C8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6F10-2AEA-4C0C-A7DF-DCB71DD4F4D5}" type="slidenum">
              <a:rPr lang="fr-CH" smtClean="0"/>
              <a:t>9</a:t>
            </a:fld>
            <a:endParaRPr lang="fr-CH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2E79CB-1C50-1678-8E75-F3853E1D8E92}"/>
              </a:ext>
            </a:extLst>
          </p:cNvPr>
          <p:cNvSpPr txBox="1">
            <a:spLocks/>
          </p:cNvSpPr>
          <p:nvPr/>
        </p:nvSpPr>
        <p:spPr>
          <a:xfrm>
            <a:off x="732000" y="315403"/>
            <a:ext cx="10391149" cy="821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rgbClr val="25217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dirty="0"/>
          </a:p>
        </p:txBody>
      </p:sp>
      <p:pic>
        <p:nvPicPr>
          <p:cNvPr id="6" name="Content Placeholder 5" descr="A picture containing text, tree, outdoor, building&#10;&#10;Description automatically generated">
            <a:extLst>
              <a:ext uri="{FF2B5EF4-FFF2-40B4-BE49-F238E27FC236}">
                <a16:creationId xmlns:a16="http://schemas.microsoft.com/office/drawing/2014/main" id="{31927920-6B9C-15D5-676A-4FAE44D4AC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00" y="315403"/>
            <a:ext cx="4864760" cy="4902640"/>
          </a:xfrm>
        </p:spPr>
      </p:pic>
      <p:pic>
        <p:nvPicPr>
          <p:cNvPr id="10" name="Picture 9" descr="A picture containing text, screenshot, graphic design, art&#10;&#10;Description automatically generated">
            <a:extLst>
              <a:ext uri="{FF2B5EF4-FFF2-40B4-BE49-F238E27FC236}">
                <a16:creationId xmlns:a16="http://schemas.microsoft.com/office/drawing/2014/main" id="{768DFFBF-CE36-1ABF-0008-C6B6E69133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574" y="693254"/>
            <a:ext cx="6077054" cy="464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8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ICRC_M09 + S11 + WG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2172"/>
      </a:accent1>
      <a:accent2>
        <a:srgbClr val="D39C00"/>
      </a:accent2>
      <a:accent3>
        <a:srgbClr val="DED6CA"/>
      </a:accent3>
      <a:accent4>
        <a:srgbClr val="252172"/>
      </a:accent4>
      <a:accent5>
        <a:srgbClr val="D39C00"/>
      </a:accent5>
      <a:accent6>
        <a:srgbClr val="DED6CA"/>
      </a:accent6>
      <a:hlink>
        <a:srgbClr val="0563C1"/>
      </a:hlink>
      <a:folHlink>
        <a:srgbClr val="954F72"/>
      </a:folHlink>
    </a:clrScheme>
    <a:fontScheme name="ICRC Fonts">
      <a:majorFont>
        <a:latin typeface="Arial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400" noProof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15 + S15.3 + WG02_EN.potx" id="{C110B7D5-B0D9-4CB6-95F8-E8C97F3E34C4}" vid="{122715FE-BC31-41A4-9599-F956160B0B3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CRC Team Document" ma:contentTypeID="0x010100F306B2604BE44180B8B82333BE64DF4E005A5CBB6C53404A16AAEA5338BA52399900B3EF1A9E278E3F41B7D06BCE2738E505" ma:contentTypeVersion="25" ma:contentTypeDescription="Upload Form" ma:contentTypeScope="" ma:versionID="6db8f98bf9d9108ea02597173f39e0d4">
  <xsd:schema xmlns:xsd="http://www.w3.org/2001/XMLSchema" xmlns:xs="http://www.w3.org/2001/XMLSchema" xmlns:p="http://schemas.microsoft.com/office/2006/metadata/properties" xmlns:ns1="http://schemas.microsoft.com/sharepoint/v3" xmlns:ns2="51c3bea4-5574-4758-baae-351264930be3" xmlns:ns3="a8a2af44-4b8d-404b-a8bd-4186350a523c" targetNamespace="http://schemas.microsoft.com/office/2006/metadata/properties" ma:root="true" ma:fieldsID="d4aeb004ff0166fa9f1a20ff55a42ea9" ns1:_="" ns2:_="" ns3:_="">
    <xsd:import namespace="http://schemas.microsoft.com/sharepoint/v3"/>
    <xsd:import namespace="51c3bea4-5574-4758-baae-351264930be3"/>
    <xsd:import namespace="a8a2af44-4b8d-404b-a8bd-4186350a523c"/>
    <xsd:element name="properties">
      <xsd:complexType>
        <xsd:sequence>
          <xsd:element name="documentManagement">
            <xsd:complexType>
              <xsd:all>
                <xsd:element ref="ns2:ICRCIMP_IsFocus" minOccurs="0"/>
                <xsd:element ref="ns3:IsIntranet" minOccurs="0"/>
                <xsd:element ref="ns3:Period_x0020_start" minOccurs="0"/>
                <xsd:element ref="ns3:Period_x0020_end" minOccurs="0"/>
                <xsd:element ref="ns2:ICRCIMP_IsRecord" minOccurs="0"/>
                <xsd:element ref="ns2:ICRCIMP_RMTransfer" minOccurs="0"/>
                <xsd:element ref="ns1:AverageRating" minOccurs="0"/>
                <xsd:element ref="ns1:RatingCount" minOccurs="0"/>
                <xsd:element ref="ns2:ICRCIMP_BusinessFunction_H" minOccurs="0"/>
                <xsd:element ref="ns2:ICRCIMP_DocumentType_H" minOccurs="0"/>
                <xsd:element ref="ns2:ICRCIMP_IHT_H" minOccurs="0"/>
                <xsd:element ref="ns3:_dlc_DocIdUrl" minOccurs="0"/>
                <xsd:element ref="ns2:ICRCIMP_RMUnitInCharge_H" minOccurs="0"/>
                <xsd:element ref="ns3:TaxCatchAll" minOccurs="0"/>
                <xsd:element ref="ns3:TaxCatchAllLabel" minOccurs="0"/>
                <xsd:element ref="ns3:_dlc_DocIdPersistId" minOccurs="0"/>
                <xsd:element ref="ns2:ICRCIMP_Keyword_H" minOccurs="0"/>
                <xsd:element ref="ns3:_dlc_DocId" minOccurs="0"/>
                <xsd:element ref="ns2:ICRCIMP_OrganizationalAccronym_H" minOccurs="0"/>
                <xsd:element ref="ns2:ICRCIMP_Country_H" minOccurs="0"/>
                <xsd:element ref="ns2:ICRCIMP_RMIdentifi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14" nillable="true" ma:displayName="Rating (0-5)" ma:decimals="2" ma:description="Average value of all the ratings that have been submitted" ma:hidden="true" ma:internalName="AverageRating" ma:readOnly="false">
      <xsd:simpleType>
        <xsd:restriction base="dms:Number"/>
      </xsd:simpleType>
    </xsd:element>
    <xsd:element name="RatingCount" ma:index="15" nillable="true" ma:displayName="Number of Ratings" ma:decimals="0" ma:description="Number of ratings submitted" ma:hidden="true" ma:internalName="RatingCount" ma:readOnly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c3bea4-5574-4758-baae-351264930be3" elementFormDefault="qualified">
    <xsd:import namespace="http://schemas.microsoft.com/office/2006/documentManagement/types"/>
    <xsd:import namespace="http://schemas.microsoft.com/office/infopath/2007/PartnerControls"/>
    <xsd:element name="ICRCIMP_IsFocus" ma:index="5" nillable="true" ma:displayName="Is Key Document" ma:default="0" ma:internalName="ICRCIMP_IsFocus">
      <xsd:simpleType>
        <xsd:restriction base="dms:Boolean"/>
      </xsd:simpleType>
    </xsd:element>
    <xsd:element name="ICRCIMP_IsRecord" ma:index="12" nillable="true" ma:displayName="Is Record" ma:default="0" ma:internalName="ICRCIMP_IsRecord">
      <xsd:simpleType>
        <xsd:restriction base="dms:Boolean"/>
      </xsd:simpleType>
    </xsd:element>
    <xsd:element name="ICRCIMP_RMTransfer" ma:index="13" nillable="true" ma:displayName="RM Transfer" ma:format="Image" ma:hidden="true" ma:internalName="ICRCIMP_RMTransfer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CRCIMP_BusinessFunction_H" ma:index="16" nillable="true" ma:taxonomy="true" ma:internalName="ICRCIMP_BusinessFunction_H" ma:taxonomyFieldName="ICRCIMP_BusinessFunction" ma:displayName="Business Function" ma:readOnly="false" ma:default="6;#Communication|bbdf53c4-7481-4b4c-b1ae-3b6b7a07b3fe" ma:fieldId="{135f9e93-e411-4f51-a3e4-c80a6701173e}" ma:sspId="ab0fa9d1-5a5a-4c9b-9c24-b67ffc5bb60f" ma:termSetId="9e1982ce-954c-4bc3-b476-a56a519943c0" ma:anchorId="1f494b62-34d6-4855-af7c-08b76e795dc3" ma:open="false" ma:isKeyword="false">
      <xsd:complexType>
        <xsd:sequence>
          <xsd:element ref="pc:Terms" minOccurs="0" maxOccurs="1"/>
        </xsd:sequence>
      </xsd:complexType>
    </xsd:element>
    <xsd:element name="ICRCIMP_DocumentType_H" ma:index="17" nillable="true" ma:taxonomy="true" ma:internalName="ICRCIMP_DocumentType_H" ma:taxonomyFieldName="ICRCIMP_DocumentType" ma:displayName="Document Type" ma:readOnly="false" ma:default="" ma:fieldId="{be9838ba-4f15-4a58-a832-ef14848e4da7}" ma:sspId="ab0fa9d1-5a5a-4c9b-9c24-b67ffc5bb60f" ma:termSetId="9e1982ce-954c-4bc3-b476-a56a519943c0" ma:anchorId="d4aee717-125d-40b5-a4ac-9555539d892b" ma:open="false" ma:isKeyword="false">
      <xsd:complexType>
        <xsd:sequence>
          <xsd:element ref="pc:Terms" minOccurs="0" maxOccurs="1"/>
        </xsd:sequence>
      </xsd:complexType>
    </xsd:element>
    <xsd:element name="ICRCIMP_IHT_H" ma:index="18" nillable="true" ma:taxonomy="true" ma:internalName="ICRCIMP_IHT_H" ma:taxonomyFieldName="ICRCIMP_IHT" ma:displayName="IHT" ma:readOnly="false" ma:default="2;#Internal|23eb6094-56fc-4ad4-8ae2-cf1575a694f0" ma:fieldId="{065c2617-21f6-47e4-87f5-3c0378fecd5d}" ma:sspId="ab0fa9d1-5a5a-4c9b-9c24-b67ffc5bb60f" ma:termSetId="9e1982ce-954c-4bc3-b476-a56a519943c0" ma:anchorId="b0b0a92e-8599-45de-9f88-f18d1883a95e" ma:open="false" ma:isKeyword="false">
      <xsd:complexType>
        <xsd:sequence>
          <xsd:element ref="pc:Terms" minOccurs="0" maxOccurs="1"/>
        </xsd:sequence>
      </xsd:complexType>
    </xsd:element>
    <xsd:element name="ICRCIMP_RMUnitInCharge_H" ma:index="26" nillable="true" ma:taxonomy="true" ma:internalName="ICRCIMP_RMUnitInCharge_H" ma:taxonomyFieldName="ICRCIMP_RMUnitInCharge" ma:displayName="RM Unit In Charge" ma:readOnly="false" ma:default="" ma:fieldId="{6e3f7d82-bb30-4acf-bd11-eef511e2f6ff}" ma:sspId="ab0fa9d1-5a5a-4c9b-9c24-b67ffc5bb60f" ma:termSetId="9e1982ce-954c-4bc3-b476-a56a519943c0" ma:anchorId="63380a77-9e03-450d-9a07-fe8456eb1d4e" ma:open="false" ma:isKeyword="false">
      <xsd:complexType>
        <xsd:sequence>
          <xsd:element ref="pc:Terms" minOccurs="0" maxOccurs="1"/>
        </xsd:sequence>
      </xsd:complexType>
    </xsd:element>
    <xsd:element name="ICRCIMP_Keyword_H" ma:index="30" nillable="true" ma:taxonomy="true" ma:internalName="ICRCIMP_Keyword_H" ma:taxonomyFieldName="ICRCIMP_Keyword" ma:displayName="Keyword" ma:readOnly="false" ma:default="" ma:fieldId="{f27af7a6-d078-4508-aeeb-bc60d2b2a9c2}" ma:taxonomyMulti="true" ma:sspId="ab0fa9d1-5a5a-4c9b-9c24-b67ffc5bb60f" ma:termSetId="9e1982ce-954c-4bc3-b476-a56a519943c0" ma:anchorId="dc16195f-09ad-42a4-9fc8-901be5812cbf" ma:open="false" ma:isKeyword="false">
      <xsd:complexType>
        <xsd:sequence>
          <xsd:element ref="pc:Terms" minOccurs="0" maxOccurs="1"/>
        </xsd:sequence>
      </xsd:complexType>
    </xsd:element>
    <xsd:element name="ICRCIMP_OrganizationalAccronym_H" ma:index="32" nillable="true" ma:taxonomy="true" ma:internalName="ICRCIMP_OrganizationalAccronym_H" ma:taxonomyFieldName="ICRCIMP_OrganizationalAccronym" ma:displayName="Organizational Acronym" ma:readOnly="false" ma:default="" ma:fieldId="{7ccf5c89-e992-4c56-8c3d-f080454b7083}" ma:sspId="ab0fa9d1-5a5a-4c9b-9c24-b67ffc5bb60f" ma:termSetId="9e1982ce-954c-4bc3-b476-a56a519943c0" ma:anchorId="63380a77-9e03-450d-9a07-fe8456eb1d4e" ma:open="false" ma:isKeyword="false">
      <xsd:complexType>
        <xsd:sequence>
          <xsd:element ref="pc:Terms" minOccurs="0" maxOccurs="1"/>
        </xsd:sequence>
      </xsd:complexType>
    </xsd:element>
    <xsd:element name="ICRCIMP_Country_H" ma:index="33" nillable="true" ma:taxonomy="true" ma:internalName="ICRCIMP_Country_H" ma:taxonomyFieldName="ICRCIMP_Country" ma:displayName="Country" ma:readOnly="false" ma:default="1;#No Country|1f55df4f-c103-4303-b974-426a8e7d1d06" ma:fieldId="{43c356ae-dbf9-4781-9db5-36f4e2c43aa5}" ma:taxonomyMulti="true" ma:sspId="ab0fa9d1-5a5a-4c9b-9c24-b67ffc5bb60f" ma:termSetId="9e1982ce-954c-4bc3-b476-a56a519943c0" ma:anchorId="ef6172f5-22a7-44c1-85b4-1009e07f4347" ma:open="false" ma:isKeyword="false">
      <xsd:complexType>
        <xsd:sequence>
          <xsd:element ref="pc:Terms" minOccurs="0" maxOccurs="1"/>
        </xsd:sequence>
      </xsd:complexType>
    </xsd:element>
    <xsd:element name="ICRCIMP_RMIdentifier" ma:index="34" nillable="true" ma:displayName="RM Identifier" ma:hidden="true" ma:internalName="ICRCIMP_RMIdentifier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a2af44-4b8d-404b-a8bd-4186350a523c" elementFormDefault="qualified">
    <xsd:import namespace="http://schemas.microsoft.com/office/2006/documentManagement/types"/>
    <xsd:import namespace="http://schemas.microsoft.com/office/infopath/2007/PartnerControls"/>
    <xsd:element name="IsIntranet" ma:index="6" nillable="true" ma:displayName="Is Intranet" ma:default="0" ma:internalName="IsIntranet">
      <xsd:simpleType>
        <xsd:restriction base="dms:Boolean"/>
      </xsd:simpleType>
    </xsd:element>
    <xsd:element name="Period_x0020_start" ma:index="10" nillable="true" ma:displayName="Period start" ma:default="[today]" ma:format="DateOnly" ma:internalName="Period_x0020_start">
      <xsd:simpleType>
        <xsd:restriction base="dms:DateTime"/>
      </xsd:simpleType>
    </xsd:element>
    <xsd:element name="Period_x0020_end" ma:index="11" nillable="true" ma:displayName="Period end" ma:format="DateOnly" ma:internalName="Period_x0020_end">
      <xsd:simpleType>
        <xsd:restriction base="dms:DateTime"/>
      </xsd:simpleType>
    </xsd:element>
    <xsd:element name="_dlc_DocIdUrl" ma:index="2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TaxCatchAll" ma:index="27" nillable="true" ma:displayName="Taxonomy Catch All Column" ma:description="" ma:hidden="true" ma:list="{4bcee4d2-130f-491f-9bb5-f9235ceb1292}" ma:internalName="TaxCatchAll" ma:showField="CatchAllData" ma:web="51c3bea4-5574-4758-baae-351264930b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8" nillable="true" ma:displayName="Taxonomy Catch All Column1" ma:description="" ma:hidden="true" ma:list="{4bcee4d2-130f-491f-9bb5-f9235ceb1292}" ma:internalName="TaxCatchAllLabel" ma:readOnly="true" ma:showField="CatchAllDataLabel" ma:web="51c3bea4-5574-4758-baae-351264930b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PersistId" ma:index="29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_dlc_DocId" ma:index="3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9" ma:displayName="Content Type"/>
        <xsd:element ref="dc:title" minOccurs="0" maxOccurs="1" ma:index="1" ma:displayName="Summary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riod_x0020_start xmlns="a8a2af44-4b8d-404b-a8bd-4186350a523c" xsi:nil="true"/>
    <TaxCatchAll xmlns="a8a2af44-4b8d-404b-a8bd-4186350a523c">
      <Value>16</Value>
      <Value>17</Value>
      <Value>2</Value>
      <Value>1</Value>
    </TaxCatchAll>
    <IsIntranet xmlns="a8a2af44-4b8d-404b-a8bd-4186350a523c">false</IsIntranet>
    <RatingCount xmlns="http://schemas.microsoft.com/sharepoint/v3" xsi:nil="true"/>
    <AverageRating xmlns="http://schemas.microsoft.com/sharepoint/v3" xsi:nil="true"/>
    <Period_x0020_end xmlns="a8a2af44-4b8d-404b-a8bd-4186350a523c" xsi:nil="true"/>
    <_dlc_DocId xmlns="a8a2af44-4b8d-404b-a8bd-4186350a523c">TSDPO-2128461233-6113</_dlc_DocId>
    <_dlc_DocIdUrl xmlns="a8a2af44-4b8d-404b-a8bd-4186350a523c">
      <Url>https://collab.ext.icrc.org/sites/TS_DPO/_layouts/15/DocIdRedir.aspx?ID=TSDPO-2128461233-6113</Url>
      <Description>TSDPO-2128461233-6113</Description>
    </_dlc_DocIdUrl>
    <ICRCIMP_Country_H xmlns="51c3bea4-5574-4758-baae-351264930be3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 Country</TermName>
          <TermId xmlns="http://schemas.microsoft.com/office/infopath/2007/PartnerControls">1f55df4f-c103-4303-b974-426a8e7d1d06</TermId>
        </TermInfo>
      </Terms>
    </ICRCIMP_Country_H>
    <ICRCIMP_DocumentType_H xmlns="51c3bea4-5574-4758-baae-351264930be3">
      <Terms xmlns="http://schemas.microsoft.com/office/infopath/2007/PartnerControls"/>
    </ICRCIMP_DocumentType_H>
    <ICRCIMP_OrganizationalAccronym_H xmlns="51c3bea4-5574-4758-baae-351264930be3">
      <Terms xmlns="http://schemas.microsoft.com/office/infopath/2007/PartnerControls"/>
    </ICRCIMP_OrganizationalAccronym_H>
    <ICRCIMP_BusinessFunction_H xmlns="51c3bea4-5574-4758-baae-351264930be3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Directorate</TermName>
          <TermId xmlns="http://schemas.microsoft.com/office/infopath/2007/PartnerControls">d05896e0-9d2e-4afc-9b6c-ae0347ae284d</TermId>
        </TermInfo>
      </Terms>
    </ICRCIMP_BusinessFunction_H>
    <ICRCIMP_RMIdentifier xmlns="51c3bea4-5574-4758-baae-351264930be3" xsi:nil="true"/>
    <ICRCIMP_RMTransfer xmlns="51c3bea4-5574-4758-baae-351264930be3">
      <Url xsi:nil="true"/>
      <Description xsi:nil="true"/>
    </ICRCIMP_RMTransfer>
    <ICRCIMP_IsFocus xmlns="51c3bea4-5574-4758-baae-351264930be3">false</ICRCIMP_IsFocus>
    <ICRCIMP_IsRecord xmlns="51c3bea4-5574-4758-baae-351264930be3">false</ICRCIMP_IsRecord>
    <ICRCIMP_Keyword_H xmlns="51c3bea4-5574-4758-baae-351264930be3">
      <Terms xmlns="http://schemas.microsoft.com/office/infopath/2007/PartnerControls"/>
    </ICRCIMP_Keyword_H>
    <ICRCIMP_RMUnitInCharge_H xmlns="51c3bea4-5574-4758-baae-351264930be3">
      <Terms xmlns="http://schemas.microsoft.com/office/infopath/2007/PartnerControls">
        <TermInfo xmlns="http://schemas.microsoft.com/office/infopath/2007/PartnerControls">
          <TermName xmlns="http://schemas.microsoft.com/office/infopath/2007/PartnerControls">DTD_DPO</TermName>
          <TermId xmlns="http://schemas.microsoft.com/office/infopath/2007/PartnerControls">b60a0e30-6993-426e-9891-4368d1d7e91e</TermId>
        </TermInfo>
      </Terms>
    </ICRCIMP_RMUnitInCharge_H>
    <ICRCIMP_IHT_H xmlns="51c3bea4-5574-4758-baae-351264930be3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</TermName>
          <TermId xmlns="http://schemas.microsoft.com/office/infopath/2007/PartnerControls">23eb6094-56fc-4ad4-8ae2-cf1575a694f0</TermId>
        </TermInfo>
      </Terms>
    </ICRCIMP_IHT_H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SharedContentType xmlns="Microsoft.SharePoint.Taxonomy.ContentTypeSync" SourceId="ab0fa9d1-5a5a-4c9b-9c24-b67ffc5bb60f" ContentTypeId="0x010100F306B2604BE44180B8B82333BE64DF4E005A5CBB6C53404A16AAEA5338BA523999" PreviousValue="false"/>
</file>

<file path=customXml/itemProps1.xml><?xml version="1.0" encoding="utf-8"?>
<ds:datastoreItem xmlns:ds="http://schemas.openxmlformats.org/officeDocument/2006/customXml" ds:itemID="{140AF4F2-EED6-4BCD-AA35-7EB981E2EB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1c3bea4-5574-4758-baae-351264930be3"/>
    <ds:schemaRef ds:uri="a8a2af44-4b8d-404b-a8bd-4186350a52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9868B-D044-4234-B35F-34CD2E0CF6C5}">
  <ds:schemaRefs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51c3bea4-5574-4758-baae-351264930be3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a8a2af44-4b8d-404b-a8bd-4186350a523c"/>
  </ds:schemaRefs>
</ds:datastoreItem>
</file>

<file path=customXml/itemProps3.xml><?xml version="1.0" encoding="utf-8"?>
<ds:datastoreItem xmlns:ds="http://schemas.openxmlformats.org/officeDocument/2006/customXml" ds:itemID="{C9B2E84A-68EF-41F0-A308-3F5716362A2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27A25E6-1C4E-4800-B1EC-54437FE019ED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EFED1B89-8ADC-446B-8A54-E6228D34BD45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M10 + S11 + WG02_EN</Template>
  <TotalTime>10217</TotalTime>
  <Words>452</Words>
  <Application>Microsoft Office PowerPoint</Application>
  <PresentationFormat>Widescreen</PresentationFormat>
  <Paragraphs>102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Raleway</vt:lpstr>
      <vt:lpstr>Symbol</vt:lpstr>
      <vt:lpstr>Thème Office</vt:lpstr>
      <vt:lpstr>Humanitarian action in the digital 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Digital transformation Humanitarian Sector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Massimo Marelli</cp:lastModifiedBy>
  <cp:revision>118</cp:revision>
  <cp:lastPrinted>2022-10-19T13:20:35Z</cp:lastPrinted>
  <dcterms:created xsi:type="dcterms:W3CDTF">2022-08-23T14:36:34Z</dcterms:created>
  <dcterms:modified xsi:type="dcterms:W3CDTF">2024-03-11T08:52:44Z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0x010100F306B2604BE44180B8B82333BE64DF4E005A5CBB6C53404A16AAEA5338BA52399900B3EF1A9E278E3F41B7D06BCE2738E505</vt:lpwstr>
  </property>
  <property fmtid="{D5CDD505-2E9C-101B-9397-08002B2CF9AE}" pid="3" name="ICRCIMP_RMUnitInCharge">
    <vt:lpwstr>16;#DTD_DPO|b60a0e30-6993-426e-9891-4368d1d7e91e</vt:lpwstr>
  </property>
  <property fmtid="{D5CDD505-2E9C-101B-9397-08002B2CF9AE}" pid="4" name="ICRCIMP_IHT">
    <vt:lpwstr>2;#Internal|23eb6094-56fc-4ad4-8ae2-cf1575a694f0</vt:lpwstr>
  </property>
  <property fmtid="{D5CDD505-2E9C-101B-9397-08002B2CF9AE}" pid="5" name="ICRCIMP_Country">
    <vt:lpwstr>1;#No Country|1f55df4f-c103-4303-b974-426a8e7d1d06</vt:lpwstr>
  </property>
  <property fmtid="{D5CDD505-2E9C-101B-9397-08002B2CF9AE}" pid="6" name="ICRCIMP_OrganizationalAccronym">
    <vt:lpwstr/>
  </property>
  <property fmtid="{D5CDD505-2E9C-101B-9397-08002B2CF9AE}" pid="7" name="ICRCIMP_DocumentType">
    <vt:lpwstr/>
  </property>
  <property fmtid="{D5CDD505-2E9C-101B-9397-08002B2CF9AE}" pid="8" name="Key Issue">
    <vt:lpwstr/>
  </property>
  <property fmtid="{D5CDD505-2E9C-101B-9397-08002B2CF9AE}" pid="9" name="ICRCIMP_BusinessFunction">
    <vt:lpwstr>17;#Directorate|d05896e0-9d2e-4afc-9b6c-ae0347ae284d</vt:lpwstr>
  </property>
  <property fmtid="{D5CDD505-2E9C-101B-9397-08002B2CF9AE}" pid="10" name="ICRCIMP_Keyword">
    <vt:lpwstr/>
  </property>
  <property fmtid="{D5CDD505-2E9C-101B-9397-08002B2CF9AE}" pid="11" name="ICRCIMP_KeyIssue">
    <vt:lpwstr/>
  </property>
  <property fmtid="{D5CDD505-2E9C-101B-9397-08002B2CF9AE}" pid="12" name="m4cb85b4c63d4ffe9fc93ac5a7f84d17">
    <vt:lpwstr/>
  </property>
  <property fmtid="{D5CDD505-2E9C-101B-9397-08002B2CF9AE}" pid="13" name="ICRCIMP_ManageAccess">
    <vt:bool>true</vt:bool>
  </property>
  <property fmtid="{D5CDD505-2E9C-101B-9397-08002B2CF9AE}" pid="14" name="_docset_NoMedatataSyncRequired">
    <vt:lpwstr>False</vt:lpwstr>
  </property>
  <property fmtid="{D5CDD505-2E9C-101B-9397-08002B2CF9AE}" pid="15" name="_dlc_DocIdItemGuid">
    <vt:lpwstr>bd18e0d1-4665-42ac-925d-ce4fada0fb5f</vt:lpwstr>
  </property>
  <property fmtid="{D5CDD505-2E9C-101B-9397-08002B2CF9AE}" pid="16" name="SharedWithUsers">
    <vt:lpwstr>1433;#Mauro Vignati</vt:lpwstr>
  </property>
</Properties>
</file>