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7" r:id="rId4"/>
  </p:sldMasterIdLst>
  <p:notesMasterIdLst>
    <p:notesMasterId r:id="rId16"/>
  </p:notesMasterIdLst>
  <p:sldIdLst>
    <p:sldId id="266" r:id="rId5"/>
    <p:sldId id="548" r:id="rId6"/>
    <p:sldId id="549" r:id="rId7"/>
    <p:sldId id="554" r:id="rId8"/>
    <p:sldId id="559" r:id="rId9"/>
    <p:sldId id="557" r:id="rId10"/>
    <p:sldId id="558" r:id="rId11"/>
    <p:sldId id="556" r:id="rId12"/>
    <p:sldId id="561" r:id="rId13"/>
    <p:sldId id="560" r:id="rId14"/>
    <p:sldId id="272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DADBB77-EE7E-7E36-54B7-41F32DE5583D}" name="Barbara Carroll" initials="BC" userId="S::barbara.carroll@heanet.ie::0f6d864c-9996-4696-99e4-7e7fa050366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A7D7"/>
    <a:srgbClr val="2249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1942733-D161-4CF8-8F91-C077ACE69EDE}" v="923" dt="2024-03-08T09:37:00.51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45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berto Sabatino" userId="S::roberto.sabatino@heanet.ie::27bce482-1a66-4e75-8da4-04cdf5313dd6" providerId="AD" clId="Web-{A154FC5F-A8B3-6FBB-8C9C-462BD7252973}"/>
    <pc:docChg chg="modSld">
      <pc:chgData name="Roberto Sabatino" userId="S::roberto.sabatino@heanet.ie::27bce482-1a66-4e75-8da4-04cdf5313dd6" providerId="AD" clId="Web-{A154FC5F-A8B3-6FBB-8C9C-462BD7252973}" dt="2024-03-06T16:47:44.040" v="2" actId="20577"/>
      <pc:docMkLst>
        <pc:docMk/>
      </pc:docMkLst>
      <pc:sldChg chg="modSp">
        <pc:chgData name="Roberto Sabatino" userId="S::roberto.sabatino@heanet.ie::27bce482-1a66-4e75-8da4-04cdf5313dd6" providerId="AD" clId="Web-{A154FC5F-A8B3-6FBB-8C9C-462BD7252973}" dt="2024-03-06T16:47:44.040" v="2" actId="20577"/>
        <pc:sldMkLst>
          <pc:docMk/>
          <pc:sldMk cId="3698372776" sldId="556"/>
        </pc:sldMkLst>
        <pc:spChg chg="mod">
          <ac:chgData name="Roberto Sabatino" userId="S::roberto.sabatino@heanet.ie::27bce482-1a66-4e75-8da4-04cdf5313dd6" providerId="AD" clId="Web-{A154FC5F-A8B3-6FBB-8C9C-462BD7252973}" dt="2024-03-06T16:47:44.040" v="2" actId="20577"/>
          <ac:spMkLst>
            <pc:docMk/>
            <pc:sldMk cId="3698372776" sldId="556"/>
            <ac:spMk id="3" creationId="{BFE17698-8D04-6A15-EAA7-8F48426815C8}"/>
          </ac:spMkLst>
        </pc:spChg>
      </pc:sldChg>
    </pc:docChg>
  </pc:docChgLst>
  <pc:docChgLst>
    <pc:chgData name="Roberto Sabatino" userId="27bce482-1a66-4e75-8da4-04cdf5313dd6" providerId="ADAL" clId="{D1942733-D161-4CF8-8F91-C077ACE69EDE}"/>
    <pc:docChg chg="undo custSel addSld delSld modSld modMainMaster">
      <pc:chgData name="Roberto Sabatino" userId="27bce482-1a66-4e75-8da4-04cdf5313dd6" providerId="ADAL" clId="{D1942733-D161-4CF8-8F91-C077ACE69EDE}" dt="2024-03-08T23:27:16.111" v="3947" actId="20577"/>
      <pc:docMkLst>
        <pc:docMk/>
      </pc:docMkLst>
      <pc:sldChg chg="modSp mod">
        <pc:chgData name="Roberto Sabatino" userId="27bce482-1a66-4e75-8da4-04cdf5313dd6" providerId="ADAL" clId="{D1942733-D161-4CF8-8F91-C077ACE69EDE}" dt="2024-03-07T10:02:02.171" v="3479"/>
        <pc:sldMkLst>
          <pc:docMk/>
          <pc:sldMk cId="2548860468" sldId="266"/>
        </pc:sldMkLst>
        <pc:spChg chg="mod">
          <ac:chgData name="Roberto Sabatino" userId="27bce482-1a66-4e75-8da4-04cdf5313dd6" providerId="ADAL" clId="{D1942733-D161-4CF8-8F91-C077ACE69EDE}" dt="2024-03-07T10:02:02.171" v="3479"/>
          <ac:spMkLst>
            <pc:docMk/>
            <pc:sldMk cId="2548860468" sldId="266"/>
            <ac:spMk id="2" creationId="{8F0586A9-C885-4D2F-875F-79992EEFC572}"/>
          </ac:spMkLst>
        </pc:spChg>
        <pc:spChg chg="mod">
          <ac:chgData name="Roberto Sabatino" userId="27bce482-1a66-4e75-8da4-04cdf5313dd6" providerId="ADAL" clId="{D1942733-D161-4CF8-8F91-C077ACE69EDE}" dt="2024-03-06T12:11:27.749" v="34" actId="20577"/>
          <ac:spMkLst>
            <pc:docMk/>
            <pc:sldMk cId="2548860468" sldId="266"/>
            <ac:spMk id="3" creationId="{523DFBEF-AE0E-4400-8016-F1A7991ECCBF}"/>
          </ac:spMkLst>
        </pc:spChg>
      </pc:sldChg>
      <pc:sldChg chg="addSp delSp modSp add del mod">
        <pc:chgData name="Roberto Sabatino" userId="27bce482-1a66-4e75-8da4-04cdf5313dd6" providerId="ADAL" clId="{D1942733-D161-4CF8-8F91-C077ACE69EDE}" dt="2024-03-06T13:52:15.675" v="1512" actId="47"/>
        <pc:sldMkLst>
          <pc:docMk/>
          <pc:sldMk cId="1558815503" sldId="269"/>
        </pc:sldMkLst>
        <pc:spChg chg="mod">
          <ac:chgData name="Roberto Sabatino" userId="27bce482-1a66-4e75-8da4-04cdf5313dd6" providerId="ADAL" clId="{D1942733-D161-4CF8-8F91-C077ACE69EDE}" dt="2024-03-06T13:50:20.942" v="1499" actId="1076"/>
          <ac:spMkLst>
            <pc:docMk/>
            <pc:sldMk cId="1558815503" sldId="269"/>
            <ac:spMk id="2" creationId="{A5A64340-F941-E813-AEBF-864E0ECD79C4}"/>
          </ac:spMkLst>
        </pc:spChg>
        <pc:picChg chg="mod">
          <ac:chgData name="Roberto Sabatino" userId="27bce482-1a66-4e75-8da4-04cdf5313dd6" providerId="ADAL" clId="{D1942733-D161-4CF8-8F91-C077ACE69EDE}" dt="2024-03-06T13:50:06.952" v="1495" actId="1076"/>
          <ac:picMkLst>
            <pc:docMk/>
            <pc:sldMk cId="1558815503" sldId="269"/>
            <ac:picMk id="16" creationId="{D6DACEE0-B5A9-C92E-F97B-53D3C2B6E22A}"/>
          </ac:picMkLst>
        </pc:picChg>
        <pc:picChg chg="add mod">
          <ac:chgData name="Roberto Sabatino" userId="27bce482-1a66-4e75-8da4-04cdf5313dd6" providerId="ADAL" clId="{D1942733-D161-4CF8-8F91-C077ACE69EDE}" dt="2024-03-06T13:49:18.604" v="1493" actId="1076"/>
          <ac:picMkLst>
            <pc:docMk/>
            <pc:sldMk cId="1558815503" sldId="269"/>
            <ac:picMk id="17" creationId="{4C3CF080-D7BA-6E33-E844-F4987BE7EB98}"/>
          </ac:picMkLst>
        </pc:picChg>
        <pc:picChg chg="del">
          <ac:chgData name="Roberto Sabatino" userId="27bce482-1a66-4e75-8da4-04cdf5313dd6" providerId="ADAL" clId="{D1942733-D161-4CF8-8F91-C077ACE69EDE}" dt="2024-03-06T13:49:04.681" v="1491" actId="478"/>
          <ac:picMkLst>
            <pc:docMk/>
            <pc:sldMk cId="1558815503" sldId="269"/>
            <ac:picMk id="32" creationId="{0D8319CC-43C1-64E5-B8B1-F4D7D366EEA8}"/>
          </ac:picMkLst>
        </pc:picChg>
        <pc:picChg chg="mod">
          <ac:chgData name="Roberto Sabatino" userId="27bce482-1a66-4e75-8da4-04cdf5313dd6" providerId="ADAL" clId="{D1942733-D161-4CF8-8F91-C077ACE69EDE}" dt="2024-03-06T13:49:42.614" v="1494" actId="207"/>
          <ac:picMkLst>
            <pc:docMk/>
            <pc:sldMk cId="1558815503" sldId="269"/>
            <ac:picMk id="34" creationId="{B97286AF-0BED-D0C7-CE76-995EA8F80C0F}"/>
          </ac:picMkLst>
        </pc:picChg>
      </pc:sldChg>
      <pc:sldChg chg="del">
        <pc:chgData name="Roberto Sabatino" userId="27bce482-1a66-4e75-8da4-04cdf5313dd6" providerId="ADAL" clId="{D1942733-D161-4CF8-8F91-C077ACE69EDE}" dt="2024-03-06T13:46:32.887" v="1478" actId="47"/>
        <pc:sldMkLst>
          <pc:docMk/>
          <pc:sldMk cId="418281287" sldId="547"/>
        </pc:sldMkLst>
      </pc:sldChg>
      <pc:sldChg chg="delSp modSp mod modClrScheme chgLayout">
        <pc:chgData name="Roberto Sabatino" userId="27bce482-1a66-4e75-8da4-04cdf5313dd6" providerId="ADAL" clId="{D1942733-D161-4CF8-8F91-C077ACE69EDE}" dt="2024-03-06T16:23:36.312" v="3057" actId="207"/>
        <pc:sldMkLst>
          <pc:docMk/>
          <pc:sldMk cId="3585842328" sldId="548"/>
        </pc:sldMkLst>
        <pc:spChg chg="mod ord">
          <ac:chgData name="Roberto Sabatino" userId="27bce482-1a66-4e75-8da4-04cdf5313dd6" providerId="ADAL" clId="{D1942733-D161-4CF8-8F91-C077ACE69EDE}" dt="2024-03-06T12:26:58.969" v="126" actId="20577"/>
          <ac:spMkLst>
            <pc:docMk/>
            <pc:sldMk cId="3585842328" sldId="548"/>
            <ac:spMk id="2" creationId="{7AE79800-0CFB-551D-353A-2B2F4DF780E4}"/>
          </ac:spMkLst>
        </pc:spChg>
        <pc:spChg chg="mod ord">
          <ac:chgData name="Roberto Sabatino" userId="27bce482-1a66-4e75-8da4-04cdf5313dd6" providerId="ADAL" clId="{D1942733-D161-4CF8-8F91-C077ACE69EDE}" dt="2024-03-06T16:23:36.312" v="3057" actId="207"/>
          <ac:spMkLst>
            <pc:docMk/>
            <pc:sldMk cId="3585842328" sldId="548"/>
            <ac:spMk id="3" creationId="{DADAF8C4-E624-86AB-BDF1-19A672FD8BCC}"/>
          </ac:spMkLst>
        </pc:spChg>
        <pc:spChg chg="del">
          <ac:chgData name="Roberto Sabatino" userId="27bce482-1a66-4e75-8da4-04cdf5313dd6" providerId="ADAL" clId="{D1942733-D161-4CF8-8F91-C077ACE69EDE}" dt="2024-03-06T12:13:10.943" v="88" actId="700"/>
          <ac:spMkLst>
            <pc:docMk/>
            <pc:sldMk cId="3585842328" sldId="548"/>
            <ac:spMk id="4" creationId="{0ED00FF6-28D0-4912-5F8D-12A8F889018A}"/>
          </ac:spMkLst>
        </pc:spChg>
      </pc:sldChg>
      <pc:sldChg chg="modSp mod">
        <pc:chgData name="Roberto Sabatino" userId="27bce482-1a66-4e75-8da4-04cdf5313dd6" providerId="ADAL" clId="{D1942733-D161-4CF8-8F91-C077ACE69EDE}" dt="2024-03-06T15:24:30.562" v="2986" actId="20577"/>
        <pc:sldMkLst>
          <pc:docMk/>
          <pc:sldMk cId="636503598" sldId="549"/>
        </pc:sldMkLst>
        <pc:spChg chg="mod">
          <ac:chgData name="Roberto Sabatino" userId="27bce482-1a66-4e75-8da4-04cdf5313dd6" providerId="ADAL" clId="{D1942733-D161-4CF8-8F91-C077ACE69EDE}" dt="2024-03-06T12:27:26.808" v="142" actId="20577"/>
          <ac:spMkLst>
            <pc:docMk/>
            <pc:sldMk cId="636503598" sldId="549"/>
            <ac:spMk id="2" creationId="{487946B0-EB65-77D9-2C7B-F536764DDD22}"/>
          </ac:spMkLst>
        </pc:spChg>
        <pc:spChg chg="mod">
          <ac:chgData name="Roberto Sabatino" userId="27bce482-1a66-4e75-8da4-04cdf5313dd6" providerId="ADAL" clId="{D1942733-D161-4CF8-8F91-C077ACE69EDE}" dt="2024-03-06T15:24:30.562" v="2986" actId="20577"/>
          <ac:spMkLst>
            <pc:docMk/>
            <pc:sldMk cId="636503598" sldId="549"/>
            <ac:spMk id="3" creationId="{4FA6F8AA-53FB-DF86-E527-873535EA8236}"/>
          </ac:spMkLst>
        </pc:spChg>
      </pc:sldChg>
      <pc:sldChg chg="del">
        <pc:chgData name="Roberto Sabatino" userId="27bce482-1a66-4e75-8da4-04cdf5313dd6" providerId="ADAL" clId="{D1942733-D161-4CF8-8F91-C077ACE69EDE}" dt="2024-03-06T13:46:36.759" v="1480" actId="47"/>
        <pc:sldMkLst>
          <pc:docMk/>
          <pc:sldMk cId="3406909610" sldId="550"/>
        </pc:sldMkLst>
      </pc:sldChg>
      <pc:sldChg chg="modSp del mod modClrScheme chgLayout">
        <pc:chgData name="Roberto Sabatino" userId="27bce482-1a66-4e75-8da4-04cdf5313dd6" providerId="ADAL" clId="{D1942733-D161-4CF8-8F91-C077ACE69EDE}" dt="2024-03-06T13:46:20.750" v="1477" actId="47"/>
        <pc:sldMkLst>
          <pc:docMk/>
          <pc:sldMk cId="1238825260" sldId="551"/>
        </pc:sldMkLst>
        <pc:spChg chg="mod ord">
          <ac:chgData name="Roberto Sabatino" userId="27bce482-1a66-4e75-8da4-04cdf5313dd6" providerId="ADAL" clId="{D1942733-D161-4CF8-8F91-C077ACE69EDE}" dt="2024-03-06T12:13:25.991" v="90" actId="700"/>
          <ac:spMkLst>
            <pc:docMk/>
            <pc:sldMk cId="1238825260" sldId="551"/>
            <ac:spMk id="2" creationId="{8F6C33E0-E429-3030-F352-DDAF4375E6D5}"/>
          </ac:spMkLst>
        </pc:spChg>
        <pc:spChg chg="mod ord">
          <ac:chgData name="Roberto Sabatino" userId="27bce482-1a66-4e75-8da4-04cdf5313dd6" providerId="ADAL" clId="{D1942733-D161-4CF8-8F91-C077ACE69EDE}" dt="2024-03-06T12:41:12.731" v="845" actId="1076"/>
          <ac:spMkLst>
            <pc:docMk/>
            <pc:sldMk cId="1238825260" sldId="551"/>
            <ac:spMk id="4" creationId="{B9FFFC01-E77B-9057-00F0-C42383DE3B31}"/>
          </ac:spMkLst>
        </pc:spChg>
      </pc:sldChg>
      <pc:sldChg chg="del">
        <pc:chgData name="Roberto Sabatino" userId="27bce482-1a66-4e75-8da4-04cdf5313dd6" providerId="ADAL" clId="{D1942733-D161-4CF8-8F91-C077ACE69EDE}" dt="2024-03-06T13:46:34.292" v="1479" actId="47"/>
        <pc:sldMkLst>
          <pc:docMk/>
          <pc:sldMk cId="2022682724" sldId="552"/>
        </pc:sldMkLst>
      </pc:sldChg>
      <pc:sldChg chg="modSp del mod modClrScheme chgLayout">
        <pc:chgData name="Roberto Sabatino" userId="27bce482-1a66-4e75-8da4-04cdf5313dd6" providerId="ADAL" clId="{D1942733-D161-4CF8-8F91-C077ACE69EDE}" dt="2024-03-06T13:46:38.856" v="1481" actId="47"/>
        <pc:sldMkLst>
          <pc:docMk/>
          <pc:sldMk cId="2784330973" sldId="553"/>
        </pc:sldMkLst>
        <pc:spChg chg="mod ord">
          <ac:chgData name="Roberto Sabatino" userId="27bce482-1a66-4e75-8da4-04cdf5313dd6" providerId="ADAL" clId="{D1942733-D161-4CF8-8F91-C077ACE69EDE}" dt="2024-03-06T12:13:34.468" v="91" actId="700"/>
          <ac:spMkLst>
            <pc:docMk/>
            <pc:sldMk cId="2784330973" sldId="553"/>
            <ac:spMk id="2" creationId="{6B7C0543-272B-A197-7956-07E73EE23A0F}"/>
          </ac:spMkLst>
        </pc:spChg>
        <pc:spChg chg="mod ord">
          <ac:chgData name="Roberto Sabatino" userId="27bce482-1a66-4e75-8da4-04cdf5313dd6" providerId="ADAL" clId="{D1942733-D161-4CF8-8F91-C077ACE69EDE}" dt="2024-03-06T12:13:34.468" v="91" actId="700"/>
          <ac:spMkLst>
            <pc:docMk/>
            <pc:sldMk cId="2784330973" sldId="553"/>
            <ac:spMk id="3" creationId="{665F6DDF-6B2A-FC4A-C7A4-49673C1C19FA}"/>
          </ac:spMkLst>
        </pc:spChg>
      </pc:sldChg>
      <pc:sldChg chg="modSp new mod">
        <pc:chgData name="Roberto Sabatino" userId="27bce482-1a66-4e75-8da4-04cdf5313dd6" providerId="ADAL" clId="{D1942733-D161-4CF8-8F91-C077ACE69EDE}" dt="2024-03-06T14:18:53.965" v="2731" actId="20577"/>
        <pc:sldMkLst>
          <pc:docMk/>
          <pc:sldMk cId="483863243" sldId="554"/>
        </pc:sldMkLst>
        <pc:spChg chg="mod">
          <ac:chgData name="Roberto Sabatino" userId="27bce482-1a66-4e75-8da4-04cdf5313dd6" providerId="ADAL" clId="{D1942733-D161-4CF8-8F91-C077ACE69EDE}" dt="2024-03-06T12:37:14.900" v="552" actId="20577"/>
          <ac:spMkLst>
            <pc:docMk/>
            <pc:sldMk cId="483863243" sldId="554"/>
            <ac:spMk id="2" creationId="{961AD05F-305E-71C6-5EBB-E745FECAFDF7}"/>
          </ac:spMkLst>
        </pc:spChg>
        <pc:spChg chg="mod">
          <ac:chgData name="Roberto Sabatino" userId="27bce482-1a66-4e75-8da4-04cdf5313dd6" providerId="ADAL" clId="{D1942733-D161-4CF8-8F91-C077ACE69EDE}" dt="2024-03-06T14:18:53.965" v="2731" actId="20577"/>
          <ac:spMkLst>
            <pc:docMk/>
            <pc:sldMk cId="483863243" sldId="554"/>
            <ac:spMk id="3" creationId="{C62C104B-A66B-F719-0BA9-45D07177C5B3}"/>
          </ac:spMkLst>
        </pc:spChg>
      </pc:sldChg>
      <pc:sldChg chg="delSp modSp new del mod">
        <pc:chgData name="Roberto Sabatino" userId="27bce482-1a66-4e75-8da4-04cdf5313dd6" providerId="ADAL" clId="{D1942733-D161-4CF8-8F91-C077ACE69EDE}" dt="2024-03-06T14:07:11.090" v="2165" actId="47"/>
        <pc:sldMkLst>
          <pc:docMk/>
          <pc:sldMk cId="3968338511" sldId="555"/>
        </pc:sldMkLst>
        <pc:spChg chg="mod">
          <ac:chgData name="Roberto Sabatino" userId="27bce482-1a66-4e75-8da4-04cdf5313dd6" providerId="ADAL" clId="{D1942733-D161-4CF8-8F91-C077ACE69EDE}" dt="2024-03-06T12:39:11.298" v="741" actId="20577"/>
          <ac:spMkLst>
            <pc:docMk/>
            <pc:sldMk cId="3968338511" sldId="555"/>
            <ac:spMk id="2" creationId="{E59CF5B5-9A91-CA16-708E-0F733D90F6A0}"/>
          </ac:spMkLst>
        </pc:spChg>
        <pc:spChg chg="del mod">
          <ac:chgData name="Roberto Sabatino" userId="27bce482-1a66-4e75-8da4-04cdf5313dd6" providerId="ADAL" clId="{D1942733-D161-4CF8-8F91-C077ACE69EDE}" dt="2024-03-06T12:39:26.370" v="743" actId="478"/>
          <ac:spMkLst>
            <pc:docMk/>
            <pc:sldMk cId="3968338511" sldId="555"/>
            <ac:spMk id="3" creationId="{413FF77E-4E76-98F1-4D31-2257D1C141F6}"/>
          </ac:spMkLst>
        </pc:spChg>
      </pc:sldChg>
      <pc:sldChg chg="modSp new mod">
        <pc:chgData name="Roberto Sabatino" userId="27bce482-1a66-4e75-8da4-04cdf5313dd6" providerId="ADAL" clId="{D1942733-D161-4CF8-8F91-C077ACE69EDE}" dt="2024-03-08T23:23:46.558" v="3829" actId="20577"/>
        <pc:sldMkLst>
          <pc:docMk/>
          <pc:sldMk cId="3698372776" sldId="556"/>
        </pc:sldMkLst>
        <pc:spChg chg="mod">
          <ac:chgData name="Roberto Sabatino" userId="27bce482-1a66-4e75-8da4-04cdf5313dd6" providerId="ADAL" clId="{D1942733-D161-4CF8-8F91-C077ACE69EDE}" dt="2024-03-08T23:23:46.558" v="3829" actId="20577"/>
          <ac:spMkLst>
            <pc:docMk/>
            <pc:sldMk cId="3698372776" sldId="556"/>
            <ac:spMk id="2" creationId="{2F1A0FED-6ECE-E24C-26FD-22B0CFC7234F}"/>
          </ac:spMkLst>
        </pc:spChg>
        <pc:spChg chg="mod">
          <ac:chgData name="Roberto Sabatino" userId="27bce482-1a66-4e75-8da4-04cdf5313dd6" providerId="ADAL" clId="{D1942733-D161-4CF8-8F91-C077ACE69EDE}" dt="2024-03-08T23:19:55.533" v="3729" actId="20577"/>
          <ac:spMkLst>
            <pc:docMk/>
            <pc:sldMk cId="3698372776" sldId="556"/>
            <ac:spMk id="3" creationId="{BFE17698-8D04-6A15-EAA7-8F48426815C8}"/>
          </ac:spMkLst>
        </pc:spChg>
      </pc:sldChg>
      <pc:sldChg chg="addSp delSp modSp new del mod">
        <pc:chgData name="Roberto Sabatino" userId="27bce482-1a66-4e75-8da4-04cdf5313dd6" providerId="ADAL" clId="{D1942733-D161-4CF8-8F91-C077ACE69EDE}" dt="2024-03-06T13:51:37.143" v="1505" actId="47"/>
        <pc:sldMkLst>
          <pc:docMk/>
          <pc:sldMk cId="2232730069" sldId="557"/>
        </pc:sldMkLst>
        <pc:spChg chg="del">
          <ac:chgData name="Roberto Sabatino" userId="27bce482-1a66-4e75-8da4-04cdf5313dd6" providerId="ADAL" clId="{D1942733-D161-4CF8-8F91-C077ACE69EDE}" dt="2024-03-06T13:47:53.570" v="1483" actId="478"/>
          <ac:spMkLst>
            <pc:docMk/>
            <pc:sldMk cId="2232730069" sldId="557"/>
            <ac:spMk id="2" creationId="{202CE38F-CDB2-3095-7818-1F998723B13B}"/>
          </ac:spMkLst>
        </pc:spChg>
        <pc:spChg chg="add del">
          <ac:chgData name="Roberto Sabatino" userId="27bce482-1a66-4e75-8da4-04cdf5313dd6" providerId="ADAL" clId="{D1942733-D161-4CF8-8F91-C077ACE69EDE}" dt="2024-03-06T13:48:22.423" v="1489" actId="478"/>
          <ac:spMkLst>
            <pc:docMk/>
            <pc:sldMk cId="2232730069" sldId="557"/>
            <ac:spMk id="3" creationId="{EC32F611-AEDA-2AC7-CE2F-5235653BE3A9}"/>
          </ac:spMkLst>
        </pc:spChg>
        <pc:spChg chg="add mod">
          <ac:chgData name="Roberto Sabatino" userId="27bce482-1a66-4e75-8da4-04cdf5313dd6" providerId="ADAL" clId="{D1942733-D161-4CF8-8F91-C077ACE69EDE}" dt="2024-03-06T13:48:14.691" v="1487" actId="14100"/>
          <ac:spMkLst>
            <pc:docMk/>
            <pc:sldMk cId="2232730069" sldId="557"/>
            <ac:spMk id="4" creationId="{EB4703CF-EEF2-04C0-7F57-8BE012AE9049}"/>
          </ac:spMkLst>
        </pc:spChg>
        <pc:spChg chg="add mod">
          <ac:chgData name="Roberto Sabatino" userId="27bce482-1a66-4e75-8da4-04cdf5313dd6" providerId="ADAL" clId="{D1942733-D161-4CF8-8F91-C077ACE69EDE}" dt="2024-03-06T13:48:14.691" v="1487" actId="14100"/>
          <ac:spMkLst>
            <pc:docMk/>
            <pc:sldMk cId="2232730069" sldId="557"/>
            <ac:spMk id="5" creationId="{7BA76ECD-88B2-4DD3-5971-D7C2B3889C64}"/>
          </ac:spMkLst>
        </pc:spChg>
        <pc:spChg chg="add mod">
          <ac:chgData name="Roberto Sabatino" userId="27bce482-1a66-4e75-8da4-04cdf5313dd6" providerId="ADAL" clId="{D1942733-D161-4CF8-8F91-C077ACE69EDE}" dt="2024-03-06T13:48:14.691" v="1487" actId="14100"/>
          <ac:spMkLst>
            <pc:docMk/>
            <pc:sldMk cId="2232730069" sldId="557"/>
            <ac:spMk id="6" creationId="{D6912B24-F226-D0CC-E10E-7D5CB893971B}"/>
          </ac:spMkLst>
        </pc:spChg>
        <pc:spChg chg="add mod">
          <ac:chgData name="Roberto Sabatino" userId="27bce482-1a66-4e75-8da4-04cdf5313dd6" providerId="ADAL" clId="{D1942733-D161-4CF8-8F91-C077ACE69EDE}" dt="2024-03-06T13:48:14.691" v="1487" actId="14100"/>
          <ac:spMkLst>
            <pc:docMk/>
            <pc:sldMk cId="2232730069" sldId="557"/>
            <ac:spMk id="7" creationId="{18DC3D67-CA13-2AF0-1711-508D16C95F6A}"/>
          </ac:spMkLst>
        </pc:spChg>
        <pc:spChg chg="add mod">
          <ac:chgData name="Roberto Sabatino" userId="27bce482-1a66-4e75-8da4-04cdf5313dd6" providerId="ADAL" clId="{D1942733-D161-4CF8-8F91-C077ACE69EDE}" dt="2024-03-06T13:51:31.198" v="1503" actId="1076"/>
          <ac:spMkLst>
            <pc:docMk/>
            <pc:sldMk cId="2232730069" sldId="557"/>
            <ac:spMk id="8" creationId="{E85D83B2-BE1A-D57C-EE16-B729C6D78DEF}"/>
          </ac:spMkLst>
        </pc:spChg>
        <pc:spChg chg="add mod">
          <ac:chgData name="Roberto Sabatino" userId="27bce482-1a66-4e75-8da4-04cdf5313dd6" providerId="ADAL" clId="{D1942733-D161-4CF8-8F91-C077ACE69EDE}" dt="2024-03-06T13:51:31.198" v="1503" actId="1076"/>
          <ac:spMkLst>
            <pc:docMk/>
            <pc:sldMk cId="2232730069" sldId="557"/>
            <ac:spMk id="9" creationId="{7970DFDB-90D4-5348-5A95-8A3FA1D159AF}"/>
          </ac:spMkLst>
        </pc:spChg>
        <pc:spChg chg="add mod">
          <ac:chgData name="Roberto Sabatino" userId="27bce482-1a66-4e75-8da4-04cdf5313dd6" providerId="ADAL" clId="{D1942733-D161-4CF8-8F91-C077ACE69EDE}" dt="2024-03-06T13:51:31.198" v="1503" actId="1076"/>
          <ac:spMkLst>
            <pc:docMk/>
            <pc:sldMk cId="2232730069" sldId="557"/>
            <ac:spMk id="10" creationId="{7CE3CC04-C7AF-3283-758D-50E25CD90349}"/>
          </ac:spMkLst>
        </pc:spChg>
        <pc:spChg chg="add mod">
          <ac:chgData name="Roberto Sabatino" userId="27bce482-1a66-4e75-8da4-04cdf5313dd6" providerId="ADAL" clId="{D1942733-D161-4CF8-8F91-C077ACE69EDE}" dt="2024-03-06T13:51:31.198" v="1503" actId="1076"/>
          <ac:spMkLst>
            <pc:docMk/>
            <pc:sldMk cId="2232730069" sldId="557"/>
            <ac:spMk id="11" creationId="{EC56213C-D142-680A-45B2-20B3C4829435}"/>
          </ac:spMkLst>
        </pc:spChg>
        <pc:spChg chg="add mod">
          <ac:chgData name="Roberto Sabatino" userId="27bce482-1a66-4e75-8da4-04cdf5313dd6" providerId="ADAL" clId="{D1942733-D161-4CF8-8F91-C077ACE69EDE}" dt="2024-03-06T13:51:31.198" v="1503" actId="1076"/>
          <ac:spMkLst>
            <pc:docMk/>
            <pc:sldMk cId="2232730069" sldId="557"/>
            <ac:spMk id="14" creationId="{3F023D12-33DC-CB33-33F9-688C0CAB62EE}"/>
          </ac:spMkLst>
        </pc:spChg>
        <pc:spChg chg="add mod">
          <ac:chgData name="Roberto Sabatino" userId="27bce482-1a66-4e75-8da4-04cdf5313dd6" providerId="ADAL" clId="{D1942733-D161-4CF8-8F91-C077ACE69EDE}" dt="2024-03-06T13:51:31.198" v="1503" actId="1076"/>
          <ac:spMkLst>
            <pc:docMk/>
            <pc:sldMk cId="2232730069" sldId="557"/>
            <ac:spMk id="15" creationId="{662550FA-91C8-9DD9-A5AF-CE626FA5122E}"/>
          </ac:spMkLst>
        </pc:spChg>
        <pc:spChg chg="add mod">
          <ac:chgData name="Roberto Sabatino" userId="27bce482-1a66-4e75-8da4-04cdf5313dd6" providerId="ADAL" clId="{D1942733-D161-4CF8-8F91-C077ACE69EDE}" dt="2024-03-06T13:51:31.198" v="1503" actId="1076"/>
          <ac:spMkLst>
            <pc:docMk/>
            <pc:sldMk cId="2232730069" sldId="557"/>
            <ac:spMk id="16" creationId="{A2663419-C64F-D14A-EA73-15B3A3FAD282}"/>
          </ac:spMkLst>
        </pc:spChg>
        <pc:spChg chg="add mod">
          <ac:chgData name="Roberto Sabatino" userId="27bce482-1a66-4e75-8da4-04cdf5313dd6" providerId="ADAL" clId="{D1942733-D161-4CF8-8F91-C077ACE69EDE}" dt="2024-03-06T13:51:31.198" v="1503" actId="1076"/>
          <ac:spMkLst>
            <pc:docMk/>
            <pc:sldMk cId="2232730069" sldId="557"/>
            <ac:spMk id="19" creationId="{D7139F4A-83B7-62D8-162D-8F461489D2CA}"/>
          </ac:spMkLst>
        </pc:spChg>
        <pc:spChg chg="add mod">
          <ac:chgData name="Roberto Sabatino" userId="27bce482-1a66-4e75-8da4-04cdf5313dd6" providerId="ADAL" clId="{D1942733-D161-4CF8-8F91-C077ACE69EDE}" dt="2024-03-06T13:51:31.198" v="1503" actId="1076"/>
          <ac:spMkLst>
            <pc:docMk/>
            <pc:sldMk cId="2232730069" sldId="557"/>
            <ac:spMk id="20" creationId="{0DB6935B-0498-F8EF-4BEC-D6C7C3011354}"/>
          </ac:spMkLst>
        </pc:spChg>
        <pc:spChg chg="add mod">
          <ac:chgData name="Roberto Sabatino" userId="27bce482-1a66-4e75-8da4-04cdf5313dd6" providerId="ADAL" clId="{D1942733-D161-4CF8-8F91-C077ACE69EDE}" dt="2024-03-06T13:51:31.198" v="1503" actId="1076"/>
          <ac:spMkLst>
            <pc:docMk/>
            <pc:sldMk cId="2232730069" sldId="557"/>
            <ac:spMk id="21" creationId="{2731CF46-F7F7-96AE-D3C8-F5794A4E2313}"/>
          </ac:spMkLst>
        </pc:spChg>
        <pc:spChg chg="add mod">
          <ac:chgData name="Roberto Sabatino" userId="27bce482-1a66-4e75-8da4-04cdf5313dd6" providerId="ADAL" clId="{D1942733-D161-4CF8-8F91-C077ACE69EDE}" dt="2024-03-06T13:51:31.198" v="1503" actId="1076"/>
          <ac:spMkLst>
            <pc:docMk/>
            <pc:sldMk cId="2232730069" sldId="557"/>
            <ac:spMk id="25" creationId="{07D642D1-192A-5D35-3206-C173FB73F786}"/>
          </ac:spMkLst>
        </pc:spChg>
        <pc:spChg chg="add mod">
          <ac:chgData name="Roberto Sabatino" userId="27bce482-1a66-4e75-8da4-04cdf5313dd6" providerId="ADAL" clId="{D1942733-D161-4CF8-8F91-C077ACE69EDE}" dt="2024-03-06T13:51:31.198" v="1503" actId="1076"/>
          <ac:spMkLst>
            <pc:docMk/>
            <pc:sldMk cId="2232730069" sldId="557"/>
            <ac:spMk id="26" creationId="{1D9D15DC-5862-E248-2985-409EE56C25C6}"/>
          </ac:spMkLst>
        </pc:spChg>
        <pc:spChg chg="add mod">
          <ac:chgData name="Roberto Sabatino" userId="27bce482-1a66-4e75-8da4-04cdf5313dd6" providerId="ADAL" clId="{D1942733-D161-4CF8-8F91-C077ACE69EDE}" dt="2024-03-06T13:51:31.198" v="1503" actId="1076"/>
          <ac:spMkLst>
            <pc:docMk/>
            <pc:sldMk cId="2232730069" sldId="557"/>
            <ac:spMk id="27" creationId="{7984A6E4-4D46-8C24-92D7-C9FA9E6D52BA}"/>
          </ac:spMkLst>
        </pc:spChg>
        <pc:picChg chg="add mod">
          <ac:chgData name="Roberto Sabatino" userId="27bce482-1a66-4e75-8da4-04cdf5313dd6" providerId="ADAL" clId="{D1942733-D161-4CF8-8F91-C077ACE69EDE}" dt="2024-03-06T13:51:31.198" v="1503" actId="1076"/>
          <ac:picMkLst>
            <pc:docMk/>
            <pc:sldMk cId="2232730069" sldId="557"/>
            <ac:picMk id="12" creationId="{F5C01715-6D7D-ACCE-C3B0-F422C597F15E}"/>
          </ac:picMkLst>
        </pc:picChg>
        <pc:picChg chg="add mod">
          <ac:chgData name="Roberto Sabatino" userId="27bce482-1a66-4e75-8da4-04cdf5313dd6" providerId="ADAL" clId="{D1942733-D161-4CF8-8F91-C077ACE69EDE}" dt="2024-03-06T13:51:31.198" v="1503" actId="1076"/>
          <ac:picMkLst>
            <pc:docMk/>
            <pc:sldMk cId="2232730069" sldId="557"/>
            <ac:picMk id="13" creationId="{34D18AE1-F34D-E49E-93CB-4F0D68466248}"/>
          </ac:picMkLst>
        </pc:picChg>
        <pc:picChg chg="add mod">
          <ac:chgData name="Roberto Sabatino" userId="27bce482-1a66-4e75-8da4-04cdf5313dd6" providerId="ADAL" clId="{D1942733-D161-4CF8-8F91-C077ACE69EDE}" dt="2024-03-06T13:51:31.198" v="1503" actId="1076"/>
          <ac:picMkLst>
            <pc:docMk/>
            <pc:sldMk cId="2232730069" sldId="557"/>
            <ac:picMk id="17" creationId="{D8BD59E2-B1FF-F036-839B-5978A70F969D}"/>
          </ac:picMkLst>
        </pc:picChg>
        <pc:picChg chg="add mod">
          <ac:chgData name="Roberto Sabatino" userId="27bce482-1a66-4e75-8da4-04cdf5313dd6" providerId="ADAL" clId="{D1942733-D161-4CF8-8F91-C077ACE69EDE}" dt="2024-03-06T13:51:31.198" v="1503" actId="1076"/>
          <ac:picMkLst>
            <pc:docMk/>
            <pc:sldMk cId="2232730069" sldId="557"/>
            <ac:picMk id="18" creationId="{F2D9E82C-8D9F-8425-E961-0B563977C445}"/>
          </ac:picMkLst>
        </pc:picChg>
        <pc:picChg chg="add mod">
          <ac:chgData name="Roberto Sabatino" userId="27bce482-1a66-4e75-8da4-04cdf5313dd6" providerId="ADAL" clId="{D1942733-D161-4CF8-8F91-C077ACE69EDE}" dt="2024-03-06T13:51:31.198" v="1503" actId="1076"/>
          <ac:picMkLst>
            <pc:docMk/>
            <pc:sldMk cId="2232730069" sldId="557"/>
            <ac:picMk id="24" creationId="{720C3FC0-6D1E-3685-68DE-8C3B21D3C82A}"/>
          </ac:picMkLst>
        </pc:picChg>
        <pc:picChg chg="add mod">
          <ac:chgData name="Roberto Sabatino" userId="27bce482-1a66-4e75-8da4-04cdf5313dd6" providerId="ADAL" clId="{D1942733-D161-4CF8-8F91-C077ACE69EDE}" dt="2024-03-06T13:51:31.198" v="1503" actId="1076"/>
          <ac:picMkLst>
            <pc:docMk/>
            <pc:sldMk cId="2232730069" sldId="557"/>
            <ac:picMk id="28" creationId="{829186C9-2C06-DAB9-17D3-4BDF1C533AEC}"/>
          </ac:picMkLst>
        </pc:picChg>
        <pc:picChg chg="add mod">
          <ac:chgData name="Roberto Sabatino" userId="27bce482-1a66-4e75-8da4-04cdf5313dd6" providerId="ADAL" clId="{D1942733-D161-4CF8-8F91-C077ACE69EDE}" dt="2024-03-06T13:51:31.198" v="1503" actId="1076"/>
          <ac:picMkLst>
            <pc:docMk/>
            <pc:sldMk cId="2232730069" sldId="557"/>
            <ac:picMk id="29" creationId="{0F5725C0-593C-F84B-D16D-D23119B05EBA}"/>
          </ac:picMkLst>
        </pc:picChg>
        <pc:picChg chg="add mod">
          <ac:chgData name="Roberto Sabatino" userId="27bce482-1a66-4e75-8da4-04cdf5313dd6" providerId="ADAL" clId="{D1942733-D161-4CF8-8F91-C077ACE69EDE}" dt="2024-03-06T13:51:31.198" v="1503" actId="1076"/>
          <ac:picMkLst>
            <pc:docMk/>
            <pc:sldMk cId="2232730069" sldId="557"/>
            <ac:picMk id="30" creationId="{8958BEB5-2E37-4EFD-760C-9052ED8F304E}"/>
          </ac:picMkLst>
        </pc:picChg>
        <pc:picChg chg="add mod">
          <ac:chgData name="Roberto Sabatino" userId="27bce482-1a66-4e75-8da4-04cdf5313dd6" providerId="ADAL" clId="{D1942733-D161-4CF8-8F91-C077ACE69EDE}" dt="2024-03-06T13:51:31.198" v="1503" actId="1076"/>
          <ac:picMkLst>
            <pc:docMk/>
            <pc:sldMk cId="2232730069" sldId="557"/>
            <ac:picMk id="31" creationId="{2FB141EB-3B7E-C00C-0DE9-7A945B3D30DD}"/>
          </ac:picMkLst>
        </pc:picChg>
        <pc:picChg chg="add mod">
          <ac:chgData name="Roberto Sabatino" userId="27bce482-1a66-4e75-8da4-04cdf5313dd6" providerId="ADAL" clId="{D1942733-D161-4CF8-8F91-C077ACE69EDE}" dt="2024-03-06T13:51:31.198" v="1503" actId="1076"/>
          <ac:picMkLst>
            <pc:docMk/>
            <pc:sldMk cId="2232730069" sldId="557"/>
            <ac:picMk id="33" creationId="{CBDA5F04-899E-FD1B-AF55-93BCE55816A5}"/>
          </ac:picMkLst>
        </pc:picChg>
        <pc:picChg chg="add mod">
          <ac:chgData name="Roberto Sabatino" userId="27bce482-1a66-4e75-8da4-04cdf5313dd6" providerId="ADAL" clId="{D1942733-D161-4CF8-8F91-C077ACE69EDE}" dt="2024-03-06T13:48:14.691" v="1487" actId="14100"/>
          <ac:picMkLst>
            <pc:docMk/>
            <pc:sldMk cId="2232730069" sldId="557"/>
            <ac:picMk id="1026" creationId="{49A59858-A1A0-31F8-F778-0079C206AE18}"/>
          </ac:picMkLst>
        </pc:picChg>
        <pc:picChg chg="add mod">
          <ac:chgData name="Roberto Sabatino" userId="27bce482-1a66-4e75-8da4-04cdf5313dd6" providerId="ADAL" clId="{D1942733-D161-4CF8-8F91-C077ACE69EDE}" dt="2024-03-06T13:48:14.691" v="1487" actId="14100"/>
          <ac:picMkLst>
            <pc:docMk/>
            <pc:sldMk cId="2232730069" sldId="557"/>
            <ac:picMk id="1029" creationId="{276914F7-9584-A378-452F-C1DC722A2C21}"/>
          </ac:picMkLst>
        </pc:picChg>
        <pc:picChg chg="add mod">
          <ac:chgData name="Roberto Sabatino" userId="27bce482-1a66-4e75-8da4-04cdf5313dd6" providerId="ADAL" clId="{D1942733-D161-4CF8-8F91-C077ACE69EDE}" dt="2024-03-06T13:48:14.691" v="1487" actId="14100"/>
          <ac:picMkLst>
            <pc:docMk/>
            <pc:sldMk cId="2232730069" sldId="557"/>
            <ac:picMk id="1030" creationId="{432EC589-7F27-9845-23F8-DAEE9CC87F8D}"/>
          </ac:picMkLst>
        </pc:picChg>
        <pc:picChg chg="add mod">
          <ac:chgData name="Roberto Sabatino" userId="27bce482-1a66-4e75-8da4-04cdf5313dd6" providerId="ADAL" clId="{D1942733-D161-4CF8-8F91-C077ACE69EDE}" dt="2024-03-06T13:48:14.691" v="1487" actId="14100"/>
          <ac:picMkLst>
            <pc:docMk/>
            <pc:sldMk cId="2232730069" sldId="557"/>
            <ac:picMk id="1032" creationId="{66F8A4F7-6061-2740-D71E-A404E5C0028B}"/>
          </ac:picMkLst>
        </pc:picChg>
        <pc:picChg chg="add mod">
          <ac:chgData name="Roberto Sabatino" userId="27bce482-1a66-4e75-8da4-04cdf5313dd6" providerId="ADAL" clId="{D1942733-D161-4CF8-8F91-C077ACE69EDE}" dt="2024-03-06T13:48:14.691" v="1487" actId="14100"/>
          <ac:picMkLst>
            <pc:docMk/>
            <pc:sldMk cId="2232730069" sldId="557"/>
            <ac:picMk id="1033" creationId="{A97D0C6A-DAFD-FAAE-C4BB-8A734002EB81}"/>
          </ac:picMkLst>
        </pc:picChg>
        <pc:picChg chg="add mod">
          <ac:chgData name="Roberto Sabatino" userId="27bce482-1a66-4e75-8da4-04cdf5313dd6" providerId="ADAL" clId="{D1942733-D161-4CF8-8F91-C077ACE69EDE}" dt="2024-03-06T13:48:14.691" v="1487" actId="14100"/>
          <ac:picMkLst>
            <pc:docMk/>
            <pc:sldMk cId="2232730069" sldId="557"/>
            <ac:picMk id="1035" creationId="{98C4C587-64D9-0D7C-B72E-AF5B1BBDE68A}"/>
          </ac:picMkLst>
        </pc:picChg>
        <pc:picChg chg="add mod">
          <ac:chgData name="Roberto Sabatino" userId="27bce482-1a66-4e75-8da4-04cdf5313dd6" providerId="ADAL" clId="{D1942733-D161-4CF8-8F91-C077ACE69EDE}" dt="2024-03-06T13:48:14.691" v="1487" actId="14100"/>
          <ac:picMkLst>
            <pc:docMk/>
            <pc:sldMk cId="2232730069" sldId="557"/>
            <ac:picMk id="1036" creationId="{47D482EC-F88D-2DE9-0283-5F9A71B996EE}"/>
          </ac:picMkLst>
        </pc:picChg>
        <pc:cxnChg chg="add mod">
          <ac:chgData name="Roberto Sabatino" userId="27bce482-1a66-4e75-8da4-04cdf5313dd6" providerId="ADAL" clId="{D1942733-D161-4CF8-8F91-C077ACE69EDE}" dt="2024-03-06T13:51:31.198" v="1503" actId="1076"/>
          <ac:cxnSpMkLst>
            <pc:docMk/>
            <pc:sldMk cId="2232730069" sldId="557"/>
            <ac:cxnSpMk id="22" creationId="{79581E97-4449-449B-68D5-F85E0D6FA167}"/>
          </ac:cxnSpMkLst>
        </pc:cxnChg>
        <pc:cxnChg chg="add mod">
          <ac:chgData name="Roberto Sabatino" userId="27bce482-1a66-4e75-8da4-04cdf5313dd6" providerId="ADAL" clId="{D1942733-D161-4CF8-8F91-C077ACE69EDE}" dt="2024-03-06T13:51:31.198" v="1503" actId="1076"/>
          <ac:cxnSpMkLst>
            <pc:docMk/>
            <pc:sldMk cId="2232730069" sldId="557"/>
            <ac:cxnSpMk id="23" creationId="{9E74189B-6B6D-A3F1-CFF7-D299AA28B523}"/>
          </ac:cxnSpMkLst>
        </pc:cxnChg>
        <pc:cxnChg chg="add mod">
          <ac:chgData name="Roberto Sabatino" userId="27bce482-1a66-4e75-8da4-04cdf5313dd6" providerId="ADAL" clId="{D1942733-D161-4CF8-8F91-C077ACE69EDE}" dt="2024-03-06T13:51:31.198" v="1503" actId="1076"/>
          <ac:cxnSpMkLst>
            <pc:docMk/>
            <pc:sldMk cId="2232730069" sldId="557"/>
            <ac:cxnSpMk id="32" creationId="{AEFD2728-A074-97E9-664A-F00D707B5D33}"/>
          </ac:cxnSpMkLst>
        </pc:cxnChg>
      </pc:sldChg>
      <pc:sldChg chg="addSp delSp modSp new mod">
        <pc:chgData name="Roberto Sabatino" userId="27bce482-1a66-4e75-8da4-04cdf5313dd6" providerId="ADAL" clId="{D1942733-D161-4CF8-8F91-C077ACE69EDE}" dt="2024-03-07T10:06:40.745" v="3490" actId="20577"/>
        <pc:sldMkLst>
          <pc:docMk/>
          <pc:sldMk cId="2429626930" sldId="557"/>
        </pc:sldMkLst>
        <pc:spChg chg="del">
          <ac:chgData name="Roberto Sabatino" userId="27bce482-1a66-4e75-8da4-04cdf5313dd6" providerId="ADAL" clId="{D1942733-D161-4CF8-8F91-C077ACE69EDE}" dt="2024-03-06T13:51:46.803" v="1507" actId="478"/>
          <ac:spMkLst>
            <pc:docMk/>
            <pc:sldMk cId="2429626930" sldId="557"/>
            <ac:spMk id="2" creationId="{5F436681-2940-4BC4-FABE-227D0C3B2212}"/>
          </ac:spMkLst>
        </pc:spChg>
        <pc:spChg chg="del">
          <ac:chgData name="Roberto Sabatino" userId="27bce482-1a66-4e75-8da4-04cdf5313dd6" providerId="ADAL" clId="{D1942733-D161-4CF8-8F91-C077ACE69EDE}" dt="2024-03-06T13:51:47.970" v="1508" actId="478"/>
          <ac:spMkLst>
            <pc:docMk/>
            <pc:sldMk cId="2429626930" sldId="557"/>
            <ac:spMk id="3" creationId="{ED4D3B4F-5327-0F95-5C0D-588BA9D7CC31}"/>
          </ac:spMkLst>
        </pc:spChg>
        <pc:spChg chg="add mod">
          <ac:chgData name="Roberto Sabatino" userId="27bce482-1a66-4e75-8da4-04cdf5313dd6" providerId="ADAL" clId="{D1942733-D161-4CF8-8F91-C077ACE69EDE}" dt="2024-03-06T13:52:11.412" v="1511" actId="1076"/>
          <ac:spMkLst>
            <pc:docMk/>
            <pc:sldMk cId="2429626930" sldId="557"/>
            <ac:spMk id="4" creationId="{B9DE302D-5309-F517-BCD2-2DB9D5083383}"/>
          </ac:spMkLst>
        </pc:spChg>
        <pc:spChg chg="add mod">
          <ac:chgData name="Roberto Sabatino" userId="27bce482-1a66-4e75-8da4-04cdf5313dd6" providerId="ADAL" clId="{D1942733-D161-4CF8-8F91-C077ACE69EDE}" dt="2024-03-06T13:52:11.412" v="1511" actId="1076"/>
          <ac:spMkLst>
            <pc:docMk/>
            <pc:sldMk cId="2429626930" sldId="557"/>
            <ac:spMk id="5" creationId="{C94587A5-49E6-9030-8622-7A96F03E8D97}"/>
          </ac:spMkLst>
        </pc:spChg>
        <pc:spChg chg="add mod">
          <ac:chgData name="Roberto Sabatino" userId="27bce482-1a66-4e75-8da4-04cdf5313dd6" providerId="ADAL" clId="{D1942733-D161-4CF8-8F91-C077ACE69EDE}" dt="2024-03-06T13:52:11.412" v="1511" actId="1076"/>
          <ac:spMkLst>
            <pc:docMk/>
            <pc:sldMk cId="2429626930" sldId="557"/>
            <ac:spMk id="6" creationId="{D03FF24C-86A4-11E3-87CB-D517256364DF}"/>
          </ac:spMkLst>
        </pc:spChg>
        <pc:spChg chg="add mod">
          <ac:chgData name="Roberto Sabatino" userId="27bce482-1a66-4e75-8da4-04cdf5313dd6" providerId="ADAL" clId="{D1942733-D161-4CF8-8F91-C077ACE69EDE}" dt="2024-03-06T13:52:11.412" v="1511" actId="1076"/>
          <ac:spMkLst>
            <pc:docMk/>
            <pc:sldMk cId="2429626930" sldId="557"/>
            <ac:spMk id="7" creationId="{1E71BF8D-2201-5FC3-88CE-AFC206DB7CD9}"/>
          </ac:spMkLst>
        </pc:spChg>
        <pc:spChg chg="add mod">
          <ac:chgData name="Roberto Sabatino" userId="27bce482-1a66-4e75-8da4-04cdf5313dd6" providerId="ADAL" clId="{D1942733-D161-4CF8-8F91-C077ACE69EDE}" dt="2024-03-06T13:52:11.412" v="1511" actId="1076"/>
          <ac:spMkLst>
            <pc:docMk/>
            <pc:sldMk cId="2429626930" sldId="557"/>
            <ac:spMk id="11" creationId="{379909F9-278D-1AD6-14F1-AE859F0E104A}"/>
          </ac:spMkLst>
        </pc:spChg>
        <pc:spChg chg="add mod">
          <ac:chgData name="Roberto Sabatino" userId="27bce482-1a66-4e75-8da4-04cdf5313dd6" providerId="ADAL" clId="{D1942733-D161-4CF8-8F91-C077ACE69EDE}" dt="2024-03-06T13:52:11.412" v="1511" actId="1076"/>
          <ac:spMkLst>
            <pc:docMk/>
            <pc:sldMk cId="2429626930" sldId="557"/>
            <ac:spMk id="12" creationId="{B21B43B2-8C70-DCD3-443D-518B94E92FA3}"/>
          </ac:spMkLst>
        </pc:spChg>
        <pc:spChg chg="add mod">
          <ac:chgData name="Roberto Sabatino" userId="27bce482-1a66-4e75-8da4-04cdf5313dd6" providerId="ADAL" clId="{D1942733-D161-4CF8-8F91-C077ACE69EDE}" dt="2024-03-06T13:52:11.412" v="1511" actId="1076"/>
          <ac:spMkLst>
            <pc:docMk/>
            <pc:sldMk cId="2429626930" sldId="557"/>
            <ac:spMk id="13" creationId="{4713520B-F2BE-C1C9-D187-2A079985A4B2}"/>
          </ac:spMkLst>
        </pc:spChg>
        <pc:spChg chg="add mod">
          <ac:chgData name="Roberto Sabatino" userId="27bce482-1a66-4e75-8da4-04cdf5313dd6" providerId="ADAL" clId="{D1942733-D161-4CF8-8F91-C077ACE69EDE}" dt="2024-03-06T13:52:11.412" v="1511" actId="1076"/>
          <ac:spMkLst>
            <pc:docMk/>
            <pc:sldMk cId="2429626930" sldId="557"/>
            <ac:spMk id="16" creationId="{A56DCBA5-BFFE-C023-47DE-A3EA05CE0224}"/>
          </ac:spMkLst>
        </pc:spChg>
        <pc:spChg chg="add mod">
          <ac:chgData name="Roberto Sabatino" userId="27bce482-1a66-4e75-8da4-04cdf5313dd6" providerId="ADAL" clId="{D1942733-D161-4CF8-8F91-C077ACE69EDE}" dt="2024-03-06T13:52:11.412" v="1511" actId="1076"/>
          <ac:spMkLst>
            <pc:docMk/>
            <pc:sldMk cId="2429626930" sldId="557"/>
            <ac:spMk id="17" creationId="{0ED03693-4F83-2044-2F9C-A4F62FE4D5EC}"/>
          </ac:spMkLst>
        </pc:spChg>
        <pc:spChg chg="add mod">
          <ac:chgData name="Roberto Sabatino" userId="27bce482-1a66-4e75-8da4-04cdf5313dd6" providerId="ADAL" clId="{D1942733-D161-4CF8-8F91-C077ACE69EDE}" dt="2024-03-06T13:52:11.412" v="1511" actId="1076"/>
          <ac:spMkLst>
            <pc:docMk/>
            <pc:sldMk cId="2429626930" sldId="557"/>
            <ac:spMk id="18" creationId="{2C6F0C43-9C91-AAFE-DC86-3BB89C83B888}"/>
          </ac:spMkLst>
        </pc:spChg>
        <pc:spChg chg="add mod">
          <ac:chgData name="Roberto Sabatino" userId="27bce482-1a66-4e75-8da4-04cdf5313dd6" providerId="ADAL" clId="{D1942733-D161-4CF8-8F91-C077ACE69EDE}" dt="2024-03-06T13:52:11.412" v="1511" actId="1076"/>
          <ac:spMkLst>
            <pc:docMk/>
            <pc:sldMk cId="2429626930" sldId="557"/>
            <ac:spMk id="22" creationId="{E1B79016-CDBC-9E66-882E-F1B9EABDF231}"/>
          </ac:spMkLst>
        </pc:spChg>
        <pc:spChg chg="add mod">
          <ac:chgData name="Roberto Sabatino" userId="27bce482-1a66-4e75-8da4-04cdf5313dd6" providerId="ADAL" clId="{D1942733-D161-4CF8-8F91-C077ACE69EDE}" dt="2024-03-07T10:06:40.745" v="3490" actId="20577"/>
          <ac:spMkLst>
            <pc:docMk/>
            <pc:sldMk cId="2429626930" sldId="557"/>
            <ac:spMk id="23" creationId="{09D6B481-1B4F-9D15-072B-5743EEB2F4E3}"/>
          </ac:spMkLst>
        </pc:spChg>
        <pc:spChg chg="add mod">
          <ac:chgData name="Roberto Sabatino" userId="27bce482-1a66-4e75-8da4-04cdf5313dd6" providerId="ADAL" clId="{D1942733-D161-4CF8-8F91-C077ACE69EDE}" dt="2024-03-06T13:52:11.412" v="1511" actId="1076"/>
          <ac:spMkLst>
            <pc:docMk/>
            <pc:sldMk cId="2429626930" sldId="557"/>
            <ac:spMk id="24" creationId="{CAB837D0-E6D8-0049-6802-E473D3C46C69}"/>
          </ac:spMkLst>
        </pc:spChg>
        <pc:spChg chg="add del mod">
          <ac:chgData name="Roberto Sabatino" userId="27bce482-1a66-4e75-8da4-04cdf5313dd6" providerId="ADAL" clId="{D1942733-D161-4CF8-8F91-C077ACE69EDE}" dt="2024-03-06T13:55:59.621" v="1594" actId="478"/>
          <ac:spMkLst>
            <pc:docMk/>
            <pc:sldMk cId="2429626930" sldId="557"/>
            <ac:spMk id="31" creationId="{5622F854-7295-9E70-F9EA-8B58021527F6}"/>
          </ac:spMkLst>
        </pc:spChg>
        <pc:spChg chg="add del mod">
          <ac:chgData name="Roberto Sabatino" userId="27bce482-1a66-4e75-8da4-04cdf5313dd6" providerId="ADAL" clId="{D1942733-D161-4CF8-8F91-C077ACE69EDE}" dt="2024-03-06T13:58:00.343" v="1595" actId="478"/>
          <ac:spMkLst>
            <pc:docMk/>
            <pc:sldMk cId="2429626930" sldId="557"/>
            <ac:spMk id="33" creationId="{CA821D1E-F42E-8A6B-6045-741464808A07}"/>
          </ac:spMkLst>
        </pc:spChg>
        <pc:picChg chg="add mod">
          <ac:chgData name="Roberto Sabatino" userId="27bce482-1a66-4e75-8da4-04cdf5313dd6" providerId="ADAL" clId="{D1942733-D161-4CF8-8F91-C077ACE69EDE}" dt="2024-03-06T13:52:11.412" v="1511" actId="1076"/>
          <ac:picMkLst>
            <pc:docMk/>
            <pc:sldMk cId="2429626930" sldId="557"/>
            <ac:picMk id="8" creationId="{4250D2EA-A516-9E1C-21D0-763A9B307255}"/>
          </ac:picMkLst>
        </pc:picChg>
        <pc:picChg chg="add mod">
          <ac:chgData name="Roberto Sabatino" userId="27bce482-1a66-4e75-8da4-04cdf5313dd6" providerId="ADAL" clId="{D1942733-D161-4CF8-8F91-C077ACE69EDE}" dt="2024-03-06T13:52:11.412" v="1511" actId="1076"/>
          <ac:picMkLst>
            <pc:docMk/>
            <pc:sldMk cId="2429626930" sldId="557"/>
            <ac:picMk id="9" creationId="{5FF99DAE-0172-0559-9391-29CDC18A88BF}"/>
          </ac:picMkLst>
        </pc:picChg>
        <pc:picChg chg="add mod">
          <ac:chgData name="Roberto Sabatino" userId="27bce482-1a66-4e75-8da4-04cdf5313dd6" providerId="ADAL" clId="{D1942733-D161-4CF8-8F91-C077ACE69EDE}" dt="2024-03-06T13:52:11.412" v="1511" actId="1076"/>
          <ac:picMkLst>
            <pc:docMk/>
            <pc:sldMk cId="2429626930" sldId="557"/>
            <ac:picMk id="10" creationId="{9E2BC684-4ACA-8B7F-45A2-FB25D141B293}"/>
          </ac:picMkLst>
        </pc:picChg>
        <pc:picChg chg="add mod">
          <ac:chgData name="Roberto Sabatino" userId="27bce482-1a66-4e75-8da4-04cdf5313dd6" providerId="ADAL" clId="{D1942733-D161-4CF8-8F91-C077ACE69EDE}" dt="2024-03-06T13:52:11.412" v="1511" actId="1076"/>
          <ac:picMkLst>
            <pc:docMk/>
            <pc:sldMk cId="2429626930" sldId="557"/>
            <ac:picMk id="14" creationId="{8D3C3264-2C43-AE29-F723-A8E801259CEE}"/>
          </ac:picMkLst>
        </pc:picChg>
        <pc:picChg chg="add mod">
          <ac:chgData name="Roberto Sabatino" userId="27bce482-1a66-4e75-8da4-04cdf5313dd6" providerId="ADAL" clId="{D1942733-D161-4CF8-8F91-C077ACE69EDE}" dt="2024-03-06T13:52:11.412" v="1511" actId="1076"/>
          <ac:picMkLst>
            <pc:docMk/>
            <pc:sldMk cId="2429626930" sldId="557"/>
            <ac:picMk id="15" creationId="{C1B9CDA8-F0B1-B437-33B3-96801398E9DA}"/>
          </ac:picMkLst>
        </pc:picChg>
        <pc:picChg chg="add mod">
          <ac:chgData name="Roberto Sabatino" userId="27bce482-1a66-4e75-8da4-04cdf5313dd6" providerId="ADAL" clId="{D1942733-D161-4CF8-8F91-C077ACE69EDE}" dt="2024-03-06T13:52:11.412" v="1511" actId="1076"/>
          <ac:picMkLst>
            <pc:docMk/>
            <pc:sldMk cId="2429626930" sldId="557"/>
            <ac:picMk id="21" creationId="{2C8E5FB8-34A9-4EE7-6612-2F85F48BCE2F}"/>
          </ac:picMkLst>
        </pc:picChg>
        <pc:picChg chg="add mod">
          <ac:chgData name="Roberto Sabatino" userId="27bce482-1a66-4e75-8da4-04cdf5313dd6" providerId="ADAL" clId="{D1942733-D161-4CF8-8F91-C077ACE69EDE}" dt="2024-03-06T13:52:11.412" v="1511" actId="1076"/>
          <ac:picMkLst>
            <pc:docMk/>
            <pc:sldMk cId="2429626930" sldId="557"/>
            <ac:picMk id="25" creationId="{521EB413-CF5D-6562-CFB5-8C7EF50F1476}"/>
          </ac:picMkLst>
        </pc:picChg>
        <pc:picChg chg="add mod">
          <ac:chgData name="Roberto Sabatino" userId="27bce482-1a66-4e75-8da4-04cdf5313dd6" providerId="ADAL" clId="{D1942733-D161-4CF8-8F91-C077ACE69EDE}" dt="2024-03-06T13:52:11.412" v="1511" actId="1076"/>
          <ac:picMkLst>
            <pc:docMk/>
            <pc:sldMk cId="2429626930" sldId="557"/>
            <ac:picMk id="26" creationId="{91B624F3-88B8-C120-94BC-112896D7B6C0}"/>
          </ac:picMkLst>
        </pc:picChg>
        <pc:picChg chg="add mod">
          <ac:chgData name="Roberto Sabatino" userId="27bce482-1a66-4e75-8da4-04cdf5313dd6" providerId="ADAL" clId="{D1942733-D161-4CF8-8F91-C077ACE69EDE}" dt="2024-03-06T13:52:11.412" v="1511" actId="1076"/>
          <ac:picMkLst>
            <pc:docMk/>
            <pc:sldMk cId="2429626930" sldId="557"/>
            <ac:picMk id="27" creationId="{49F48F81-A28F-11D5-A6F5-4991E23436A5}"/>
          </ac:picMkLst>
        </pc:picChg>
        <pc:picChg chg="add mod">
          <ac:chgData name="Roberto Sabatino" userId="27bce482-1a66-4e75-8da4-04cdf5313dd6" providerId="ADAL" clId="{D1942733-D161-4CF8-8F91-C077ACE69EDE}" dt="2024-03-06T13:52:11.412" v="1511" actId="1076"/>
          <ac:picMkLst>
            <pc:docMk/>
            <pc:sldMk cId="2429626930" sldId="557"/>
            <ac:picMk id="28" creationId="{11C39985-3E51-FF24-EBA6-8DAAC3FC2698}"/>
          </ac:picMkLst>
        </pc:picChg>
        <pc:picChg chg="add mod">
          <ac:chgData name="Roberto Sabatino" userId="27bce482-1a66-4e75-8da4-04cdf5313dd6" providerId="ADAL" clId="{D1942733-D161-4CF8-8F91-C077ACE69EDE}" dt="2024-03-06T13:52:11.412" v="1511" actId="1076"/>
          <ac:picMkLst>
            <pc:docMk/>
            <pc:sldMk cId="2429626930" sldId="557"/>
            <ac:picMk id="30" creationId="{845B666C-6500-AF61-EEA2-9C39F214A82E}"/>
          </ac:picMkLst>
        </pc:picChg>
        <pc:cxnChg chg="add mod">
          <ac:chgData name="Roberto Sabatino" userId="27bce482-1a66-4e75-8da4-04cdf5313dd6" providerId="ADAL" clId="{D1942733-D161-4CF8-8F91-C077ACE69EDE}" dt="2024-03-06T13:52:11.412" v="1511" actId="1076"/>
          <ac:cxnSpMkLst>
            <pc:docMk/>
            <pc:sldMk cId="2429626930" sldId="557"/>
            <ac:cxnSpMk id="19" creationId="{F3FA8DE0-5A34-1042-2507-F6D52ECC3B3A}"/>
          </ac:cxnSpMkLst>
        </pc:cxnChg>
        <pc:cxnChg chg="add mod">
          <ac:chgData name="Roberto Sabatino" userId="27bce482-1a66-4e75-8da4-04cdf5313dd6" providerId="ADAL" clId="{D1942733-D161-4CF8-8F91-C077ACE69EDE}" dt="2024-03-06T13:52:11.412" v="1511" actId="1076"/>
          <ac:cxnSpMkLst>
            <pc:docMk/>
            <pc:sldMk cId="2429626930" sldId="557"/>
            <ac:cxnSpMk id="20" creationId="{C91BDDA1-CEF2-3DE3-63A7-890B4A6425AA}"/>
          </ac:cxnSpMkLst>
        </pc:cxnChg>
        <pc:cxnChg chg="add mod">
          <ac:chgData name="Roberto Sabatino" userId="27bce482-1a66-4e75-8da4-04cdf5313dd6" providerId="ADAL" clId="{D1942733-D161-4CF8-8F91-C077ACE69EDE}" dt="2024-03-06T13:52:11.412" v="1511" actId="1076"/>
          <ac:cxnSpMkLst>
            <pc:docMk/>
            <pc:sldMk cId="2429626930" sldId="557"/>
            <ac:cxnSpMk id="29" creationId="{00FD6E3C-25A1-157F-01A3-0B2324F86044}"/>
          </ac:cxnSpMkLst>
        </pc:cxnChg>
      </pc:sldChg>
      <pc:sldChg chg="modSp new mod">
        <pc:chgData name="Roberto Sabatino" userId="27bce482-1a66-4e75-8da4-04cdf5313dd6" providerId="ADAL" clId="{D1942733-D161-4CF8-8F91-C077ACE69EDE}" dt="2024-03-08T23:27:16.111" v="3947" actId="20577"/>
        <pc:sldMkLst>
          <pc:docMk/>
          <pc:sldMk cId="632308294" sldId="558"/>
        </pc:sldMkLst>
        <pc:spChg chg="mod">
          <ac:chgData name="Roberto Sabatino" userId="27bce482-1a66-4e75-8da4-04cdf5313dd6" providerId="ADAL" clId="{D1942733-D161-4CF8-8F91-C077ACE69EDE}" dt="2024-03-06T14:00:28.951" v="1801" actId="20577"/>
          <ac:spMkLst>
            <pc:docMk/>
            <pc:sldMk cId="632308294" sldId="558"/>
            <ac:spMk id="2" creationId="{2BF83922-8ABF-195A-4FFF-5F9AA500577B}"/>
          </ac:spMkLst>
        </pc:spChg>
        <pc:spChg chg="mod">
          <ac:chgData name="Roberto Sabatino" userId="27bce482-1a66-4e75-8da4-04cdf5313dd6" providerId="ADAL" clId="{D1942733-D161-4CF8-8F91-C077ACE69EDE}" dt="2024-03-08T23:27:16.111" v="3947" actId="20577"/>
          <ac:spMkLst>
            <pc:docMk/>
            <pc:sldMk cId="632308294" sldId="558"/>
            <ac:spMk id="3" creationId="{B09489E5-ACE5-C828-3C03-FA09A5B3FC39}"/>
          </ac:spMkLst>
        </pc:spChg>
      </pc:sldChg>
      <pc:sldChg chg="addSp delSp modSp new mod">
        <pc:chgData name="Roberto Sabatino" userId="27bce482-1a66-4e75-8da4-04cdf5313dd6" providerId="ADAL" clId="{D1942733-D161-4CF8-8F91-C077ACE69EDE}" dt="2024-03-08T23:22:50.228" v="3828" actId="20577"/>
        <pc:sldMkLst>
          <pc:docMk/>
          <pc:sldMk cId="1507933650" sldId="559"/>
        </pc:sldMkLst>
        <pc:spChg chg="mod">
          <ac:chgData name="Roberto Sabatino" userId="27bce482-1a66-4e75-8da4-04cdf5313dd6" providerId="ADAL" clId="{D1942733-D161-4CF8-8F91-C077ACE69EDE}" dt="2024-03-08T23:22:50.228" v="3828" actId="20577"/>
          <ac:spMkLst>
            <pc:docMk/>
            <pc:sldMk cId="1507933650" sldId="559"/>
            <ac:spMk id="2" creationId="{2FAA1DB7-4A76-93FA-4102-47B4C59546AE}"/>
          </ac:spMkLst>
        </pc:spChg>
        <pc:spChg chg="mod">
          <ac:chgData name="Roberto Sabatino" userId="27bce482-1a66-4e75-8da4-04cdf5313dd6" providerId="ADAL" clId="{D1942733-D161-4CF8-8F91-C077ACE69EDE}" dt="2024-03-06T15:18:52.193" v="2952" actId="20577"/>
          <ac:spMkLst>
            <pc:docMk/>
            <pc:sldMk cId="1507933650" sldId="559"/>
            <ac:spMk id="3" creationId="{669778CB-87F6-5510-B1E0-6779227BD6B3}"/>
          </ac:spMkLst>
        </pc:spChg>
        <pc:spChg chg="add del mod">
          <ac:chgData name="Roberto Sabatino" userId="27bce482-1a66-4e75-8da4-04cdf5313dd6" providerId="ADAL" clId="{D1942733-D161-4CF8-8F91-C077ACE69EDE}" dt="2024-03-06T16:12:30.660" v="2992" actId="478"/>
          <ac:spMkLst>
            <pc:docMk/>
            <pc:sldMk cId="1507933650" sldId="559"/>
            <ac:spMk id="4" creationId="{C42F1CE7-2A0B-1C37-F693-176E92B25AE7}"/>
          </ac:spMkLst>
        </pc:spChg>
        <pc:spChg chg="add del">
          <ac:chgData name="Roberto Sabatino" userId="27bce482-1a66-4e75-8da4-04cdf5313dd6" providerId="ADAL" clId="{D1942733-D161-4CF8-8F91-C077ACE69EDE}" dt="2024-03-06T16:31:50.045" v="3059" actId="478"/>
          <ac:spMkLst>
            <pc:docMk/>
            <pc:sldMk cId="1507933650" sldId="559"/>
            <ac:spMk id="11" creationId="{77744A5A-41AD-1844-C3ED-C7FFFEE8A427}"/>
          </ac:spMkLst>
        </pc:spChg>
        <pc:spChg chg="add mod">
          <ac:chgData name="Roberto Sabatino" userId="27bce482-1a66-4e75-8da4-04cdf5313dd6" providerId="ADAL" clId="{D1942733-D161-4CF8-8F91-C077ACE69EDE}" dt="2024-03-06T16:33:47.007" v="3076" actId="1076"/>
          <ac:spMkLst>
            <pc:docMk/>
            <pc:sldMk cId="1507933650" sldId="559"/>
            <ac:spMk id="12" creationId="{59250197-AF1A-EDE5-40B8-C6EA40742EAE}"/>
          </ac:spMkLst>
        </pc:spChg>
        <pc:picChg chg="add del mod">
          <ac:chgData name="Roberto Sabatino" userId="27bce482-1a66-4e75-8da4-04cdf5313dd6" providerId="ADAL" clId="{D1942733-D161-4CF8-8F91-C077ACE69EDE}" dt="2024-03-06T16:13:36.930" v="3004" actId="478"/>
          <ac:picMkLst>
            <pc:docMk/>
            <pc:sldMk cId="1507933650" sldId="559"/>
            <ac:picMk id="6" creationId="{6AE91518-8A5A-2A95-6CAB-D5144907F9EB}"/>
          </ac:picMkLst>
        </pc:picChg>
        <pc:picChg chg="add del mod">
          <ac:chgData name="Roberto Sabatino" userId="27bce482-1a66-4e75-8da4-04cdf5313dd6" providerId="ADAL" clId="{D1942733-D161-4CF8-8F91-C077ACE69EDE}" dt="2024-03-06T16:22:10.929" v="3013" actId="478"/>
          <ac:picMkLst>
            <pc:docMk/>
            <pc:sldMk cId="1507933650" sldId="559"/>
            <ac:picMk id="8" creationId="{785519E1-B0CF-3DB0-F285-36C2119A4820}"/>
          </ac:picMkLst>
        </pc:picChg>
        <pc:picChg chg="add mod">
          <ac:chgData name="Roberto Sabatino" userId="27bce482-1a66-4e75-8da4-04cdf5313dd6" providerId="ADAL" clId="{D1942733-D161-4CF8-8F91-C077ACE69EDE}" dt="2024-03-07T09:14:26.941" v="3119" actId="14100"/>
          <ac:picMkLst>
            <pc:docMk/>
            <pc:sldMk cId="1507933650" sldId="559"/>
            <ac:picMk id="10" creationId="{D29DA243-7AA6-46F1-B9F1-736EF77BB58E}"/>
          </ac:picMkLst>
        </pc:picChg>
      </pc:sldChg>
      <pc:sldChg chg="modSp new mod">
        <pc:chgData name="Roberto Sabatino" userId="27bce482-1a66-4e75-8da4-04cdf5313dd6" providerId="ADAL" clId="{D1942733-D161-4CF8-8F91-C077ACE69EDE}" dt="2024-03-08T23:21:40.718" v="3817" actId="20577"/>
        <pc:sldMkLst>
          <pc:docMk/>
          <pc:sldMk cId="3222599432" sldId="560"/>
        </pc:sldMkLst>
        <pc:spChg chg="mod">
          <ac:chgData name="Roberto Sabatino" userId="27bce482-1a66-4e75-8da4-04cdf5313dd6" providerId="ADAL" clId="{D1942733-D161-4CF8-8F91-C077ACE69EDE}" dt="2024-03-06T14:18:08.524" v="2679" actId="20577"/>
          <ac:spMkLst>
            <pc:docMk/>
            <pc:sldMk cId="3222599432" sldId="560"/>
            <ac:spMk id="2" creationId="{02DE316A-E5C8-4081-07E8-14648A272437}"/>
          </ac:spMkLst>
        </pc:spChg>
        <pc:spChg chg="mod">
          <ac:chgData name="Roberto Sabatino" userId="27bce482-1a66-4e75-8da4-04cdf5313dd6" providerId="ADAL" clId="{D1942733-D161-4CF8-8F91-C077ACE69EDE}" dt="2024-03-08T23:21:40.718" v="3817" actId="20577"/>
          <ac:spMkLst>
            <pc:docMk/>
            <pc:sldMk cId="3222599432" sldId="560"/>
            <ac:spMk id="3" creationId="{1B1860A6-E95C-D86E-8E24-D78ECA0215AB}"/>
          </ac:spMkLst>
        </pc:spChg>
      </pc:sldChg>
      <pc:sldChg chg="addSp delSp modSp new mod">
        <pc:chgData name="Roberto Sabatino" userId="27bce482-1a66-4e75-8da4-04cdf5313dd6" providerId="ADAL" clId="{D1942733-D161-4CF8-8F91-C077ACE69EDE}" dt="2024-03-08T23:20:31.021" v="3743" actId="20577"/>
        <pc:sldMkLst>
          <pc:docMk/>
          <pc:sldMk cId="1923883351" sldId="561"/>
        </pc:sldMkLst>
        <pc:spChg chg="mod">
          <ac:chgData name="Roberto Sabatino" userId="27bce482-1a66-4e75-8da4-04cdf5313dd6" providerId="ADAL" clId="{D1942733-D161-4CF8-8F91-C077ACE69EDE}" dt="2024-03-07T09:28:49.331" v="3411" actId="1076"/>
          <ac:spMkLst>
            <pc:docMk/>
            <pc:sldMk cId="1923883351" sldId="561"/>
            <ac:spMk id="2" creationId="{4C9379EC-BE38-F56D-3EF7-D4AFEF46C96B}"/>
          </ac:spMkLst>
        </pc:spChg>
        <pc:spChg chg="mod">
          <ac:chgData name="Roberto Sabatino" userId="27bce482-1a66-4e75-8da4-04cdf5313dd6" providerId="ADAL" clId="{D1942733-D161-4CF8-8F91-C077ACE69EDE}" dt="2024-03-08T23:20:31.021" v="3743" actId="20577"/>
          <ac:spMkLst>
            <pc:docMk/>
            <pc:sldMk cId="1923883351" sldId="561"/>
            <ac:spMk id="3" creationId="{E3FE883E-9804-2A03-BEE2-9BFE60D659CF}"/>
          </ac:spMkLst>
        </pc:spChg>
        <pc:graphicFrameChg chg="add del mod">
          <ac:chgData name="Roberto Sabatino" userId="27bce482-1a66-4e75-8da4-04cdf5313dd6" providerId="ADAL" clId="{D1942733-D161-4CF8-8F91-C077ACE69EDE}" dt="2024-03-07T14:04:53.349" v="3510" actId="478"/>
          <ac:graphicFrameMkLst>
            <pc:docMk/>
            <pc:sldMk cId="1923883351" sldId="561"/>
            <ac:graphicFrameMk id="4" creationId="{138D21B6-6BA5-BCC7-5049-56DF426C1967}"/>
          </ac:graphicFrameMkLst>
        </pc:graphicFrameChg>
        <pc:graphicFrameChg chg="add mod">
          <ac:chgData name="Roberto Sabatino" userId="27bce482-1a66-4e75-8da4-04cdf5313dd6" providerId="ADAL" clId="{D1942733-D161-4CF8-8F91-C077ACE69EDE}" dt="2024-03-08T09:37:10.291" v="3643" actId="14100"/>
          <ac:graphicFrameMkLst>
            <pc:docMk/>
            <pc:sldMk cId="1923883351" sldId="561"/>
            <ac:graphicFrameMk id="5" creationId="{138D21B6-6BA5-BCC7-5049-56DF426C1967}"/>
          </ac:graphicFrameMkLst>
        </pc:graphicFrameChg>
        <pc:picChg chg="add del mod">
          <ac:chgData name="Roberto Sabatino" userId="27bce482-1a66-4e75-8da4-04cdf5313dd6" providerId="ADAL" clId="{D1942733-D161-4CF8-8F91-C077ACE69EDE}" dt="2024-03-08T09:36:29.984" v="3635" actId="478"/>
          <ac:picMkLst>
            <pc:docMk/>
            <pc:sldMk cId="1923883351" sldId="561"/>
            <ac:picMk id="1025" creationId="{BDC9BFC0-8BFD-A1F6-7B60-C1DFF017E5EF}"/>
          </ac:picMkLst>
        </pc:picChg>
        <pc:picChg chg="add mod">
          <ac:chgData name="Roberto Sabatino" userId="27bce482-1a66-4e75-8da4-04cdf5313dd6" providerId="ADAL" clId="{D1942733-D161-4CF8-8F91-C077ACE69EDE}" dt="2024-03-08T09:37:00.514" v="3640" actId="14100"/>
          <ac:picMkLst>
            <pc:docMk/>
            <pc:sldMk cId="1923883351" sldId="561"/>
            <ac:picMk id="1026" creationId="{41FDE11B-F193-DAE7-C4A0-FD6E5F898768}"/>
          </ac:picMkLst>
        </pc:picChg>
      </pc:sldChg>
      <pc:sldMasterChg chg="modSldLayout">
        <pc:chgData name="Roberto Sabatino" userId="27bce482-1a66-4e75-8da4-04cdf5313dd6" providerId="ADAL" clId="{D1942733-D161-4CF8-8F91-C077ACE69EDE}" dt="2024-03-06T12:25:40.928" v="100" actId="1076"/>
        <pc:sldMasterMkLst>
          <pc:docMk/>
          <pc:sldMasterMk cId="2151299386" sldId="2147483677"/>
        </pc:sldMasterMkLst>
        <pc:sldLayoutChg chg="addSp modSp mod">
          <pc:chgData name="Roberto Sabatino" userId="27bce482-1a66-4e75-8da4-04cdf5313dd6" providerId="ADAL" clId="{D1942733-D161-4CF8-8F91-C077ACE69EDE}" dt="2024-03-06T12:25:40.928" v="100" actId="1076"/>
          <pc:sldLayoutMkLst>
            <pc:docMk/>
            <pc:sldMasterMk cId="2151299386" sldId="2147483677"/>
            <pc:sldLayoutMk cId="4015509962" sldId="2147483685"/>
          </pc:sldLayoutMkLst>
          <pc:picChg chg="add mod">
            <ac:chgData name="Roberto Sabatino" userId="27bce482-1a66-4e75-8da4-04cdf5313dd6" providerId="ADAL" clId="{D1942733-D161-4CF8-8F91-C077ACE69EDE}" dt="2024-03-06T12:25:01.055" v="94" actId="14100"/>
            <ac:picMkLst>
              <pc:docMk/>
              <pc:sldMasterMk cId="2151299386" sldId="2147483677"/>
              <pc:sldLayoutMk cId="4015509962" sldId="2147483685"/>
              <ac:picMk id="4" creationId="{1F2BF140-468B-C13C-698C-E299A27D8181}"/>
            </ac:picMkLst>
          </pc:picChg>
          <pc:picChg chg="add mod">
            <ac:chgData name="Roberto Sabatino" userId="27bce482-1a66-4e75-8da4-04cdf5313dd6" providerId="ADAL" clId="{D1942733-D161-4CF8-8F91-C077ACE69EDE}" dt="2024-03-06T12:25:40.928" v="100" actId="1076"/>
            <ac:picMkLst>
              <pc:docMk/>
              <pc:sldMasterMk cId="2151299386" sldId="2147483677"/>
              <pc:sldLayoutMk cId="4015509962" sldId="2147483685"/>
              <ac:picMk id="7" creationId="{F0B969CB-4AEA-E111-88E8-4D58402EA316}"/>
            </ac:picMkLst>
          </pc:picChg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heanet.sharepoint.com/sites/HEAnetCLGRDMPOC2/Shared%20Documents/General/WP6/5%20year%20TCO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3.058139119269326E-2"/>
          <c:w val="0.96134943648250237"/>
          <c:h val="0.86485135277592917"/>
        </c:manualLayout>
      </c:layout>
      <c:lineChart>
        <c:grouping val="standard"/>
        <c:varyColors val="0"/>
        <c:ser>
          <c:idx val="0"/>
          <c:order val="0"/>
          <c:tx>
            <c:strRef>
              <c:f>'[5 year TCO.xlsx]with HCI for CS3'!$J$13</c:f>
              <c:strCache>
                <c:ptCount val="1"/>
                <c:pt idx="0">
                  <c:v>build basic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'[5 year TCO.xlsx]with HCI for CS3'!$K$10:$O$12</c:f>
              <c:strCache>
                <c:ptCount val="5"/>
                <c:pt idx="0">
                  <c:v>Y1</c:v>
                </c:pt>
                <c:pt idx="1">
                  <c:v>Y2</c:v>
                </c:pt>
                <c:pt idx="2">
                  <c:v>Y3</c:v>
                </c:pt>
                <c:pt idx="3">
                  <c:v>Y4</c:v>
                </c:pt>
                <c:pt idx="4">
                  <c:v>Y5</c:v>
                </c:pt>
              </c:strCache>
            </c:strRef>
          </c:cat>
          <c:val>
            <c:numRef>
              <c:f>'[5 year TCO.xlsx]with HCI for CS3'!$K$13:$O$13</c:f>
              <c:numCache>
                <c:formatCode>General</c:formatCode>
                <c:ptCount val="5"/>
                <c:pt idx="0">
                  <c:v>203749</c:v>
                </c:pt>
                <c:pt idx="1">
                  <c:v>411247</c:v>
                </c:pt>
                <c:pt idx="2">
                  <c:v>622494</c:v>
                </c:pt>
                <c:pt idx="3">
                  <c:v>841239</c:v>
                </c:pt>
                <c:pt idx="4">
                  <c:v>1078729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C96-4703-B664-C2FB62057A1C}"/>
            </c:ext>
          </c:extLst>
        </c:ser>
        <c:ser>
          <c:idx val="1"/>
          <c:order val="1"/>
          <c:tx>
            <c:strRef>
              <c:f>'[5 year TCO.xlsx]with HCI for CS3'!$J$14</c:f>
              <c:strCache>
                <c:ptCount val="1"/>
                <c:pt idx="0">
                  <c:v>build premium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'[5 year TCO.xlsx]with HCI for CS3'!$K$10:$O$12</c:f>
              <c:strCache>
                <c:ptCount val="5"/>
                <c:pt idx="0">
                  <c:v>Y1</c:v>
                </c:pt>
                <c:pt idx="1">
                  <c:v>Y2</c:v>
                </c:pt>
                <c:pt idx="2">
                  <c:v>Y3</c:v>
                </c:pt>
                <c:pt idx="3">
                  <c:v>Y4</c:v>
                </c:pt>
                <c:pt idx="4">
                  <c:v>Y5</c:v>
                </c:pt>
              </c:strCache>
            </c:strRef>
          </c:cat>
          <c:val>
            <c:numRef>
              <c:f>'[5 year TCO.xlsx]with HCI for CS3'!$K$14:$O$14</c:f>
              <c:numCache>
                <c:formatCode>General</c:formatCode>
                <c:ptCount val="5"/>
                <c:pt idx="0">
                  <c:v>207200</c:v>
                </c:pt>
                <c:pt idx="1">
                  <c:v>421600</c:v>
                </c:pt>
                <c:pt idx="2">
                  <c:v>638460</c:v>
                </c:pt>
                <c:pt idx="3">
                  <c:v>866560</c:v>
                </c:pt>
                <c:pt idx="4">
                  <c:v>1105160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C96-4703-B664-C2FB62057A1C}"/>
            </c:ext>
          </c:extLst>
        </c:ser>
        <c:ser>
          <c:idx val="2"/>
          <c:order val="2"/>
          <c:tx>
            <c:strRef>
              <c:f>'[5 year TCO.xlsx]with HCI for CS3'!$J$15</c:f>
              <c:strCache>
                <c:ptCount val="1"/>
                <c:pt idx="0">
                  <c:v>buy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'[5 year TCO.xlsx]with HCI for CS3'!$K$10:$O$12</c:f>
              <c:strCache>
                <c:ptCount val="5"/>
                <c:pt idx="0">
                  <c:v>Y1</c:v>
                </c:pt>
                <c:pt idx="1">
                  <c:v>Y2</c:v>
                </c:pt>
                <c:pt idx="2">
                  <c:v>Y3</c:v>
                </c:pt>
                <c:pt idx="3">
                  <c:v>Y4</c:v>
                </c:pt>
                <c:pt idx="4">
                  <c:v>Y5</c:v>
                </c:pt>
              </c:strCache>
            </c:strRef>
          </c:cat>
          <c:val>
            <c:numRef>
              <c:f>'[5 year TCO.xlsx]with HCI for CS3'!$K$15:$O$15</c:f>
              <c:numCache>
                <c:formatCode>General</c:formatCode>
                <c:ptCount val="5"/>
                <c:pt idx="0">
                  <c:v>114750</c:v>
                </c:pt>
                <c:pt idx="1">
                  <c:v>231750</c:v>
                </c:pt>
                <c:pt idx="2">
                  <c:v>388500</c:v>
                </c:pt>
                <c:pt idx="3">
                  <c:v>549750</c:v>
                </c:pt>
                <c:pt idx="4">
                  <c:v>834750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C96-4703-B664-C2FB62057A1C}"/>
            </c:ext>
          </c:extLst>
        </c:ser>
        <c:ser>
          <c:idx val="3"/>
          <c:order val="3"/>
          <c:tx>
            <c:strRef>
              <c:f>'[5 year TCO.xlsx]with HCI for CS3'!$J$16</c:f>
              <c:strCache>
                <c:ptCount val="1"/>
                <c:pt idx="0">
                  <c:v>HCI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'[5 year TCO.xlsx]with HCI for CS3'!$K$10:$O$12</c:f>
              <c:strCache>
                <c:ptCount val="5"/>
                <c:pt idx="0">
                  <c:v>Y1</c:v>
                </c:pt>
                <c:pt idx="1">
                  <c:v>Y2</c:v>
                </c:pt>
                <c:pt idx="2">
                  <c:v>Y3</c:v>
                </c:pt>
                <c:pt idx="3">
                  <c:v>Y4</c:v>
                </c:pt>
                <c:pt idx="4">
                  <c:v>Y5</c:v>
                </c:pt>
              </c:strCache>
            </c:strRef>
          </c:cat>
          <c:val>
            <c:numRef>
              <c:f>'[5 year TCO.xlsx]with HCI for CS3'!$K$16:$O$16</c:f>
              <c:numCache>
                <c:formatCode>General</c:formatCode>
                <c:ptCount val="5"/>
                <c:pt idx="0">
                  <c:v>100000</c:v>
                </c:pt>
                <c:pt idx="1">
                  <c:v>200000</c:v>
                </c:pt>
                <c:pt idx="2">
                  <c:v>300000</c:v>
                </c:pt>
                <c:pt idx="3">
                  <c:v>400000</c:v>
                </c:pt>
                <c:pt idx="4">
                  <c:v>500000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1C96-4703-B664-C2FB62057A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665194208"/>
        <c:axId val="1786137328"/>
      </c:lineChart>
      <c:catAx>
        <c:axId val="16651942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86137328"/>
        <c:crosses val="autoZero"/>
        <c:auto val="1"/>
        <c:lblAlgn val="ctr"/>
        <c:lblOffset val="100"/>
        <c:noMultiLvlLbl val="0"/>
      </c:catAx>
      <c:valAx>
        <c:axId val="178613732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16651942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E49AE8-A154-4684-8AE3-31A39F9519E4}" type="datetimeFigureOut">
              <a:rPr lang="en-IE" smtClean="0"/>
              <a:t>08/03/2024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5A2A68-7BE7-4A23-BB70-EA9681ECDE5F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343052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No Logo">
    <p:bg>
      <p:bgPr>
        <a:solidFill>
          <a:srgbClr val="2249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71ADAD2-8354-744A-B594-3F9CC0170A8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6350"/>
            <a:ext cx="12192000" cy="68516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C47F43-7B45-4F49-B81A-3938ABBAE7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2160" y="1122363"/>
            <a:ext cx="6055360" cy="2387600"/>
          </a:xfrm>
        </p:spPr>
        <p:txBody>
          <a:bodyPr anchor="b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97B176-1518-684A-AC3E-8AEAA5D35D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2160" y="3602038"/>
            <a:ext cx="6055360" cy="165576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D02C7B4-6233-4B84-AA21-E5325F311F4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6350"/>
            <a:ext cx="12192000" cy="685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203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Break">
    <p:bg>
      <p:bgPr>
        <a:solidFill>
          <a:srgbClr val="2249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71ADAD2-8354-744A-B594-3F9CC0170A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6350"/>
            <a:ext cx="12192000" cy="68516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92604A0-4DCE-E246-9371-01C214AF6BF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87417" y="927220"/>
            <a:ext cx="3824845" cy="1574561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7429D5AD-2FE9-6C42-AAB6-D988AD090B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2160" y="2501781"/>
            <a:ext cx="6055360" cy="2121020"/>
          </a:xfrm>
        </p:spPr>
        <p:txBody>
          <a:bodyPr anchor="b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790F804A-C6B1-7442-ADAE-B7FF269AA1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2160" y="4714876"/>
            <a:ext cx="6055360" cy="165576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429802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1CFFD-0302-1A49-9D68-113DD4C35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B80CB7-BF4F-CA40-A879-25B6257C2E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1A39B84-C9E9-E645-B32D-1EAC0DAD26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811588" cy="68580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Date Placeholder 4">
            <a:extLst>
              <a:ext uri="{FF2B5EF4-FFF2-40B4-BE49-F238E27FC236}">
                <a16:creationId xmlns:a16="http://schemas.microsoft.com/office/drawing/2014/main" id="{736DB356-2B28-0B49-99AC-5261D68DF1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87520" y="6356350"/>
            <a:ext cx="245872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0A7E3A7-EC6F-3142-AA0A-6B1E9A4ABBDF}" type="datetime3">
              <a:rPr lang="en-IE" smtClean="0"/>
              <a:pPr/>
              <a:t>8 March 2024</a:t>
            </a:fld>
            <a:endParaRPr lang="en-US"/>
          </a:p>
        </p:txBody>
      </p:sp>
      <p:sp>
        <p:nvSpPr>
          <p:cNvPr id="13" name="Slide Number Placeholder 6">
            <a:extLst>
              <a:ext uri="{FF2B5EF4-FFF2-40B4-BE49-F238E27FC236}">
                <a16:creationId xmlns:a16="http://schemas.microsoft.com/office/drawing/2014/main" id="{C26A0C62-F633-874C-A15A-D1A68C630D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69760" y="6356350"/>
            <a:ext cx="207772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FC7BA54B-393B-7746-BEB6-A7E84BC934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8801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Left 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D5E0E9-CC36-6C40-A7E7-C5954E74B8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175"/>
            <a:ext cx="12192000" cy="687263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0E1CFFD-0302-1A49-9D68-113DD4C35C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270" y="365125"/>
            <a:ext cx="1081842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B80CB7-BF4F-CA40-A879-25B6257C2E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6270" y="1825625"/>
            <a:ext cx="1081842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660467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F06B549-7095-444D-B599-A1315154CCC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350"/>
            <a:ext cx="12192000" cy="68516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0E1CFFD-0302-1A49-9D68-113DD4C35C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" y="365125"/>
            <a:ext cx="726717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B80CB7-BF4F-CA40-A879-25B6257C2E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1040" y="1825625"/>
            <a:ext cx="726717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1A39B84-C9E9-E645-B32D-1EAC0DAD26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380412" y="0"/>
            <a:ext cx="3811588" cy="68580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F07D8A17-3BEE-6148-9B03-46CCD27D40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208250" y="6356350"/>
            <a:ext cx="245872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0A7E3A7-EC6F-3142-AA0A-6B1E9A4ABBDF}" type="datetime3">
              <a:rPr lang="en-IE" smtClean="0"/>
              <a:pPr/>
              <a:t>8 March 2024</a:t>
            </a:fld>
            <a:endParaRPr lang="en-US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DC8352FA-C4C0-1E4C-805A-CA70A61DC8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890490" y="6356350"/>
            <a:ext cx="207772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FC7BA54B-393B-7746-BEB6-A7E84BC934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8890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Right 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D5E0E9-CC36-6C40-A7E7-C5954E74B8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6349"/>
            <a:ext cx="12192000" cy="686946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0E1CFFD-0302-1A49-9D68-113DD4C35C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270" y="365125"/>
            <a:ext cx="1081842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B80CB7-BF4F-CA40-A879-25B6257C2E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6270" y="1825625"/>
            <a:ext cx="1081842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55008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Logo">
    <p:bg>
      <p:bgPr>
        <a:solidFill>
          <a:srgbClr val="2249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71ADAD2-8354-744A-B594-3F9CC0170A8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6350"/>
            <a:ext cx="12192000" cy="68516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92604A0-4DCE-E246-9371-01C214AF6B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7417" y="927220"/>
            <a:ext cx="3824845" cy="1574561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469E2389-3DBC-6E4C-8B1A-1C22D5F9AB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2160" y="2501781"/>
            <a:ext cx="6055360" cy="2121020"/>
          </a:xfrm>
        </p:spPr>
        <p:txBody>
          <a:bodyPr anchor="b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59E30B6E-4587-5241-9A68-A1264D8089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2160" y="4714876"/>
            <a:ext cx="6055360" cy="165576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F960BC6-0E21-4693-A571-3592CEEE5D8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6350"/>
            <a:ext cx="12192000" cy="68516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0B40F26-A8AE-4AE6-A3D5-455B12298D9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87417" y="927220"/>
            <a:ext cx="3824845" cy="1574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780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Break">
    <p:bg>
      <p:bgPr>
        <a:solidFill>
          <a:srgbClr val="2249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71ADAD2-8354-744A-B594-3F9CC0170A8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6350"/>
            <a:ext cx="12192000" cy="68516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92604A0-4DCE-E246-9371-01C214AF6B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7417" y="927220"/>
            <a:ext cx="3824845" cy="1574561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7429D5AD-2FE9-6C42-AAB6-D988AD090B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2160" y="2501781"/>
            <a:ext cx="6055360" cy="2121020"/>
          </a:xfrm>
        </p:spPr>
        <p:txBody>
          <a:bodyPr anchor="b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790F804A-C6B1-7442-ADAE-B7FF269AA1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2160" y="4714876"/>
            <a:ext cx="6055360" cy="165576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0599CA6-8DAF-41B0-B2F3-A94F05B263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6350"/>
            <a:ext cx="12192000" cy="68516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923D73D-64C9-4A76-B2A2-2A1F36C3675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87417" y="927220"/>
            <a:ext cx="3824845" cy="1574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012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bg>
      <p:bgPr>
        <a:solidFill>
          <a:srgbClr val="2249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E9A8F11-6F67-754D-8853-3B057BC62E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C47F43-7B45-4F49-B81A-3938ABBAE7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2160" y="1122363"/>
            <a:ext cx="10525760" cy="23876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97B176-1518-684A-AC3E-8AEAA5D35D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2160" y="3602038"/>
            <a:ext cx="10525760" cy="165576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C769A9-5803-4528-86DB-68D934D92A2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5488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1CFFD-0302-1A49-9D68-113DD4C35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B80CB7-BF4F-CA40-A879-25B6257C2E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1A39B84-C9E9-E645-B32D-1EAC0DAD26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811588" cy="68580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Date Placeholder 4">
            <a:extLst>
              <a:ext uri="{FF2B5EF4-FFF2-40B4-BE49-F238E27FC236}">
                <a16:creationId xmlns:a16="http://schemas.microsoft.com/office/drawing/2014/main" id="{736DB356-2B28-0B49-99AC-5261D68DF1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87520" y="6356350"/>
            <a:ext cx="245872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0A7E3A7-EC6F-3142-AA0A-6B1E9A4ABBDF}" type="datetime3">
              <a:rPr lang="en-IE" smtClean="0"/>
              <a:pPr/>
              <a:t>8 March 2024</a:t>
            </a:fld>
            <a:endParaRPr lang="en-US"/>
          </a:p>
        </p:txBody>
      </p:sp>
      <p:sp>
        <p:nvSpPr>
          <p:cNvPr id="13" name="Slide Number Placeholder 6">
            <a:extLst>
              <a:ext uri="{FF2B5EF4-FFF2-40B4-BE49-F238E27FC236}">
                <a16:creationId xmlns:a16="http://schemas.microsoft.com/office/drawing/2014/main" id="{C26A0C62-F633-874C-A15A-D1A68C630D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69760" y="6356350"/>
            <a:ext cx="207772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FC7BA54B-393B-7746-BEB6-A7E84BC934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491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Left 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D5E0E9-CC36-6C40-A7E7-C5954E74B8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75"/>
            <a:ext cx="12192000" cy="687263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0E1CFFD-0302-1A49-9D68-113DD4C35C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270" y="365125"/>
            <a:ext cx="1081842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B80CB7-BF4F-CA40-A879-25B6257C2E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6270" y="1825625"/>
            <a:ext cx="1081842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9E97EE9-FFAB-4EC0-99E0-6267AC72BF9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175"/>
            <a:ext cx="12192000" cy="6872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980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F06B549-7095-444D-B599-A1315154CC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0"/>
            <a:ext cx="12192000" cy="68516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0E1CFFD-0302-1A49-9D68-113DD4C35C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040" y="365125"/>
            <a:ext cx="726717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B80CB7-BF4F-CA40-A879-25B6257C2E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1040" y="1825625"/>
            <a:ext cx="726717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1A39B84-C9E9-E645-B32D-1EAC0DAD26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380412" y="0"/>
            <a:ext cx="3811588" cy="68580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F07D8A17-3BEE-6148-9B03-46CCD27D40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208250" y="6356350"/>
            <a:ext cx="245872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0A7E3A7-EC6F-3142-AA0A-6B1E9A4ABBDF}" type="datetime3">
              <a:rPr lang="en-IE" smtClean="0"/>
              <a:pPr/>
              <a:t>8 March 2024</a:t>
            </a:fld>
            <a:endParaRPr lang="en-US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DC8352FA-C4C0-1E4C-805A-CA70A61DC8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890490" y="6356350"/>
            <a:ext cx="207772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FC7BA54B-393B-7746-BEB6-A7E84BC9348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FAFBA00-46A7-433B-8FF8-0018307D365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350"/>
            <a:ext cx="12192000" cy="685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1371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Right 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AD5E0E9-CC36-6C40-A7E7-C5954E74B85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6349"/>
            <a:ext cx="12192000" cy="686946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0E1CFFD-0302-1A49-9D68-113DD4C35C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270" y="365125"/>
            <a:ext cx="1081842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B80CB7-BF4F-CA40-A879-25B6257C2E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6270" y="1825625"/>
            <a:ext cx="1081842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A4B712C-BD89-4E75-A4F9-930A635154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6349"/>
            <a:ext cx="12192000" cy="686946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F2BF140-468B-C13C-698C-E299A27D818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2526" y="5880549"/>
            <a:ext cx="7137149" cy="826369"/>
          </a:xfrm>
          <a:prstGeom prst="rect">
            <a:avLst/>
          </a:prstGeom>
        </p:spPr>
      </p:pic>
      <p:pic>
        <p:nvPicPr>
          <p:cNvPr id="7" name="Picture 6" descr="Logo&#10;&#10;Description automatically generated with medium confidence">
            <a:extLst>
              <a:ext uri="{FF2B5EF4-FFF2-40B4-BE49-F238E27FC236}">
                <a16:creationId xmlns:a16="http://schemas.microsoft.com/office/drawing/2014/main" id="{F0B969CB-4AEA-E111-88E8-4D58402EA31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866120" y="5859719"/>
            <a:ext cx="2244695" cy="847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509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With Logo">
    <p:bg>
      <p:bgPr>
        <a:solidFill>
          <a:srgbClr val="2249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71ADAD2-8354-744A-B594-3F9CC0170A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6350"/>
            <a:ext cx="12192000" cy="68516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92604A0-4DCE-E246-9371-01C214AF6BF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87417" y="927220"/>
            <a:ext cx="3824845" cy="1574561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469E2389-3DBC-6E4C-8B1A-1C22D5F9AB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2160" y="2501781"/>
            <a:ext cx="6055360" cy="2121020"/>
          </a:xfrm>
        </p:spPr>
        <p:txBody>
          <a:bodyPr anchor="b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59E30B6E-4587-5241-9A68-A1264D8089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2160" y="4714876"/>
            <a:ext cx="6055360" cy="165576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187537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A61B837-0AF4-7841-AF64-8466BFD9C3C7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6350"/>
            <a:ext cx="12192000" cy="685165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DC971C0-ADEB-7F43-9C68-3A9805E14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7520" y="365125"/>
            <a:ext cx="726717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92DBA7-F58F-AE41-A996-4106909566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87520" y="1825625"/>
            <a:ext cx="726717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Date Placeholder 4">
            <a:extLst>
              <a:ext uri="{FF2B5EF4-FFF2-40B4-BE49-F238E27FC236}">
                <a16:creationId xmlns:a16="http://schemas.microsoft.com/office/drawing/2014/main" id="{408E9859-5416-DF49-B4A0-93C119BB6A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287520" y="6356350"/>
            <a:ext cx="245872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0A7E3A7-EC6F-3142-AA0A-6B1E9A4ABBDF}" type="datetime3">
              <a:rPr lang="en-IE" smtClean="0"/>
              <a:pPr/>
              <a:t>8 March 2024</a:t>
            </a:fld>
            <a:endParaRPr lang="en-US"/>
          </a:p>
        </p:txBody>
      </p:sp>
      <p:sp>
        <p:nvSpPr>
          <p:cNvPr id="12" name="Slide Number Placeholder 6">
            <a:extLst>
              <a:ext uri="{FF2B5EF4-FFF2-40B4-BE49-F238E27FC236}">
                <a16:creationId xmlns:a16="http://schemas.microsoft.com/office/drawing/2014/main" id="{E0C464A7-862E-B34A-977C-5E681852BA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69760" y="6356350"/>
            <a:ext cx="207772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FC7BA54B-393B-7746-BEB6-A7E84BC9348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4B36BCB-4565-41EB-911E-98FAD4000467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0" y="6350"/>
            <a:ext cx="12192000" cy="685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299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63" r:id="rId9"/>
    <p:sldLayoutId id="2147483665" r:id="rId10"/>
    <p:sldLayoutId id="2147483650" r:id="rId11"/>
    <p:sldLayoutId id="2147483666" r:id="rId12"/>
    <p:sldLayoutId id="2147483662" r:id="rId13"/>
    <p:sldLayoutId id="2147483667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12" Type="http://schemas.openxmlformats.org/officeDocument/2006/relationships/image" Target="../media/image2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jpeg"/><Relationship Id="rId11" Type="http://schemas.openxmlformats.org/officeDocument/2006/relationships/image" Target="../media/image21.sv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svg"/><Relationship Id="rId14" Type="http://schemas.openxmlformats.org/officeDocument/2006/relationships/image" Target="../media/image24.sv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0586A9-C885-4D2F-875F-79992EEFC5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2563" y="2706234"/>
            <a:ext cx="6896937" cy="1445531"/>
          </a:xfrm>
        </p:spPr>
        <p:txBody>
          <a:bodyPr>
            <a:normAutofit/>
          </a:bodyPr>
          <a:lstStyle/>
          <a:p>
            <a:r>
              <a:rPr lang="en-US" sz="4800"/>
              <a:t>Developing EFSS</a:t>
            </a:r>
            <a:br>
              <a:rPr lang="en-US" sz="4800"/>
            </a:br>
            <a:r>
              <a:rPr lang="en-US" sz="4800"/>
              <a:t>for Research in Ireland</a:t>
            </a:r>
            <a:endParaRPr lang="en-IE" sz="480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3DFBEF-AE0E-4400-8016-F1A7991ECC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020" y="4897756"/>
            <a:ext cx="6055360" cy="165576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Joint CS3/SIG-CISS</a:t>
            </a:r>
          </a:p>
          <a:p>
            <a:r>
              <a:rPr lang="en-US"/>
              <a:t>11</a:t>
            </a:r>
            <a:r>
              <a:rPr lang="en-US" baseline="30000"/>
              <a:t>th</a:t>
            </a:r>
            <a:r>
              <a:rPr lang="en-US"/>
              <a:t>  March 2024</a:t>
            </a:r>
            <a:endParaRPr lang="en-US">
              <a:ea typeface="Calibri"/>
              <a:cs typeface="Calibri"/>
            </a:endParaRPr>
          </a:p>
          <a:p>
            <a:r>
              <a:rPr lang="en-US"/>
              <a:t>Roberto Sabatino</a:t>
            </a:r>
            <a:endParaRPr lang="en-IE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488604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DE316A-E5C8-4081-07E8-14648A2724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We’d love your input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1860A6-E95C-D86E-8E24-D78ECA0215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6270" y="1825625"/>
            <a:ext cx="10818420" cy="2397583"/>
          </a:xfrm>
        </p:spPr>
        <p:txBody>
          <a:bodyPr/>
          <a:lstStyle/>
          <a:p>
            <a:r>
              <a:rPr lang="en-US" dirty="0"/>
              <a:t>Especially on service dimensioning and forecasting</a:t>
            </a:r>
          </a:p>
          <a:p>
            <a:r>
              <a:rPr lang="en-US" dirty="0"/>
              <a:t>I’m around the next few days – let’s talk !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2225994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82BB06-6612-4077-89C2-46B72AC37BB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Thank you</a:t>
            </a:r>
            <a:endParaRPr lang="en-I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0E2C7F-0179-43C6-B17E-4F65B35DD63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Any questions?</a:t>
            </a:r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1643052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79800-0CFB-551D-353A-2B2F4DF78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/>
              <a:t>Some history and context…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DAF8C4-E624-86AB-BDF1-19A672FD8B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6270" y="1825625"/>
            <a:ext cx="10818420" cy="3977646"/>
          </a:xfrm>
        </p:spPr>
        <p:txBody>
          <a:bodyPr/>
          <a:lstStyle/>
          <a:p>
            <a:r>
              <a:rPr lang="en-IE" dirty="0"/>
              <a:t>HEAnet – the Irish N</a:t>
            </a:r>
            <a:r>
              <a:rPr lang="en-IE" dirty="0">
                <a:solidFill>
                  <a:schemeClr val="bg1">
                    <a:lumMod val="85000"/>
                  </a:schemeClr>
                </a:solidFill>
              </a:rPr>
              <a:t>R</a:t>
            </a:r>
            <a:r>
              <a:rPr lang="en-IE" dirty="0"/>
              <a:t>EN</a:t>
            </a:r>
          </a:p>
          <a:p>
            <a:pPr lvl="1"/>
            <a:r>
              <a:rPr lang="en-IE" dirty="0"/>
              <a:t>Connectivity, Identity, Brokerage, Security</a:t>
            </a:r>
          </a:p>
          <a:p>
            <a:pPr lvl="1"/>
            <a:r>
              <a:rPr lang="en-IE" dirty="0"/>
              <a:t>Support to research done on “</a:t>
            </a:r>
            <a:r>
              <a:rPr lang="en-IE" i="1" dirty="0"/>
              <a:t>I know them</a:t>
            </a:r>
            <a:r>
              <a:rPr lang="en-IE" dirty="0"/>
              <a:t>” basis, or obvious national cases</a:t>
            </a:r>
          </a:p>
          <a:p>
            <a:pPr lvl="2"/>
            <a:r>
              <a:rPr lang="en-IE" dirty="0"/>
              <a:t>I-LOFAR</a:t>
            </a:r>
          </a:p>
          <a:p>
            <a:pPr lvl="2"/>
            <a:r>
              <a:rPr lang="en-IE" dirty="0" err="1"/>
              <a:t>EUMETCast</a:t>
            </a:r>
            <a:r>
              <a:rPr lang="en-IE" dirty="0"/>
              <a:t> with Met Eireann</a:t>
            </a:r>
          </a:p>
          <a:p>
            <a:pPr lvl="2"/>
            <a:r>
              <a:rPr lang="en-IE" dirty="0"/>
              <a:t>Research in networking (TSSG, TCD, SFI-CONNECT)</a:t>
            </a:r>
          </a:p>
        </p:txBody>
      </p:sp>
    </p:spTree>
    <p:extLst>
      <p:ext uri="{BB962C8B-B14F-4D97-AF65-F5344CB8AC3E}">
        <p14:creationId xmlns:p14="http://schemas.microsoft.com/office/powerpoint/2010/main" val="3585842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7946B0-EB65-77D9-2C7B-F536764DDD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/>
              <a:t>National context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A6F8AA-53FB-DF86-E527-873535EA82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6790" y="1427272"/>
            <a:ext cx="1081842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IE"/>
          </a:p>
          <a:p>
            <a:r>
              <a:rPr lang="en-IE"/>
              <a:t>No national service at present in Ireland for storing and sharing active research data</a:t>
            </a:r>
          </a:p>
          <a:p>
            <a:pPr marL="0" indent="0">
              <a:buNone/>
            </a:pPr>
            <a:endParaRPr lang="en-IE"/>
          </a:p>
          <a:p>
            <a:r>
              <a:rPr lang="en-IE"/>
              <a:t>Support for research, from digital infrastructure/IT perspective, best described as “patchy”. For both:</a:t>
            </a:r>
          </a:p>
          <a:p>
            <a:pPr lvl="1"/>
            <a:r>
              <a:rPr lang="en-IE"/>
              <a:t>Institutes</a:t>
            </a:r>
          </a:p>
          <a:p>
            <a:pPr lvl="2"/>
            <a:r>
              <a:rPr lang="en-IE" i="1"/>
              <a:t>Server under desk managed by post-doc</a:t>
            </a:r>
          </a:p>
          <a:p>
            <a:pPr lvl="2"/>
            <a:r>
              <a:rPr lang="en-IE" i="1"/>
              <a:t>Silos. Within and between institutes</a:t>
            </a:r>
            <a:endParaRPr lang="en-IE"/>
          </a:p>
          <a:p>
            <a:pPr lvl="1"/>
            <a:r>
              <a:rPr lang="en-IE"/>
              <a:t>Funders</a:t>
            </a:r>
          </a:p>
          <a:p>
            <a:pPr lvl="2"/>
            <a:r>
              <a:rPr lang="en-IE" i="1"/>
              <a:t>National RI strategy ? What’s that ??</a:t>
            </a:r>
          </a:p>
        </p:txBody>
      </p:sp>
    </p:spTree>
    <p:extLst>
      <p:ext uri="{BB962C8B-B14F-4D97-AF65-F5344CB8AC3E}">
        <p14:creationId xmlns:p14="http://schemas.microsoft.com/office/powerpoint/2010/main" val="6365035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1AD05F-305E-71C6-5EBB-E745FECAFD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But not all is bleak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2C104B-A66B-F719-0BA9-45D07177C5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6270" y="1825625"/>
            <a:ext cx="10818420" cy="4131555"/>
          </a:xfrm>
        </p:spPr>
        <p:txBody>
          <a:bodyPr/>
          <a:lstStyle/>
          <a:p>
            <a:r>
              <a:rPr lang="en-IE"/>
              <a:t>Open Science, FAIR RDM gained momentum in Ireland through NORF</a:t>
            </a:r>
          </a:p>
          <a:p>
            <a:r>
              <a:rPr lang="en-IE"/>
              <a:t>And to some degree EOSC</a:t>
            </a:r>
          </a:p>
          <a:p>
            <a:r>
              <a:rPr lang="en-IE"/>
              <a:t>Funding to bootstrap activities across the Open Science spectrum in 2022 and 2023.</a:t>
            </a:r>
          </a:p>
          <a:p>
            <a:pPr lvl="1"/>
            <a:r>
              <a:rPr lang="en-IE"/>
              <a:t>Culture, Open Access, Infrastructure </a:t>
            </a:r>
          </a:p>
          <a:p>
            <a:pPr lvl="1"/>
            <a:r>
              <a:rPr lang="en-IE"/>
              <a:t>~1.8M/year</a:t>
            </a:r>
          </a:p>
          <a:p>
            <a:pPr lvl="1"/>
            <a:r>
              <a:rPr lang="en-IE"/>
              <a:t>Up to 200K per project</a:t>
            </a:r>
          </a:p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838632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A1DB7-4A76-93FA-4102-47B4C59546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270" y="232250"/>
            <a:ext cx="10818420" cy="1325563"/>
          </a:xfrm>
        </p:spPr>
        <p:txBody>
          <a:bodyPr/>
          <a:lstStyle/>
          <a:p>
            <a:r>
              <a:rPr lang="en-US" dirty="0"/>
              <a:t>And from 2020 HEAnet is a fully fledged N</a:t>
            </a:r>
            <a:r>
              <a:rPr lang="en-US" b="1" dirty="0"/>
              <a:t>R</a:t>
            </a:r>
            <a:r>
              <a:rPr lang="en-US" dirty="0"/>
              <a:t>EN</a:t>
            </a:r>
            <a:endParaRPr lang="en-I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9778CB-87F6-5510-B1E0-6779227BD6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6270" y="4986779"/>
            <a:ext cx="10818420" cy="838986"/>
          </a:xfrm>
        </p:spPr>
        <p:txBody>
          <a:bodyPr>
            <a:normAutofit lnSpcReduction="10000"/>
          </a:bodyPr>
          <a:lstStyle/>
          <a:p>
            <a:r>
              <a:rPr lang="en-US"/>
              <a:t>Addressing silos in Research Support and leading to a </a:t>
            </a:r>
            <a:r>
              <a:rPr lang="en-US" i="1"/>
              <a:t>first</a:t>
            </a:r>
            <a:r>
              <a:rPr lang="en-US"/>
              <a:t> sectoral national collaboration</a:t>
            </a:r>
            <a:endParaRPr lang="en-IE"/>
          </a:p>
        </p:txBody>
      </p:sp>
      <p:pic>
        <p:nvPicPr>
          <p:cNvPr id="10" name="Picture 9" descr="A diagram of a diagram of a company&#10;&#10;Description automatically generated with medium confidence">
            <a:extLst>
              <a:ext uri="{FF2B5EF4-FFF2-40B4-BE49-F238E27FC236}">
                <a16:creationId xmlns:a16="http://schemas.microsoft.com/office/drawing/2014/main" id="{D29DA243-7AA6-46F1-B9F1-736EF77BB5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6918" y="1250302"/>
            <a:ext cx="6971268" cy="3736477"/>
          </a:xfrm>
          <a:prstGeom prst="rect">
            <a:avLst/>
          </a:prstGeom>
        </p:spPr>
      </p:pic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59250197-AF1A-EDE5-40B8-C6EA40742EAE}"/>
              </a:ext>
            </a:extLst>
          </p:cNvPr>
          <p:cNvSpPr/>
          <p:nvPr/>
        </p:nvSpPr>
        <p:spPr>
          <a:xfrm rot="19798337">
            <a:off x="3285684" y="3265881"/>
            <a:ext cx="2449299" cy="1343438"/>
          </a:xfrm>
          <a:custGeom>
            <a:avLst/>
            <a:gdLst>
              <a:gd name="connsiteX0" fmla="*/ 767234 w 878008"/>
              <a:gd name="connsiteY0" fmla="*/ 382763 h 1126509"/>
              <a:gd name="connsiteX1" fmla="*/ 86099 w 878008"/>
              <a:gd name="connsiteY1" fmla="*/ 208 h 1126509"/>
              <a:gd name="connsiteX2" fmla="*/ 20785 w 878008"/>
              <a:gd name="connsiteY2" fmla="*/ 438747 h 1126509"/>
              <a:gd name="connsiteX3" fmla="*/ 188736 w 878008"/>
              <a:gd name="connsiteY3" fmla="*/ 1082559 h 1126509"/>
              <a:gd name="connsiteX4" fmla="*/ 757903 w 878008"/>
              <a:gd name="connsiteY4" fmla="*/ 1035906 h 1126509"/>
              <a:gd name="connsiteX5" fmla="*/ 860540 w 878008"/>
              <a:gd name="connsiteY5" fmla="*/ 765318 h 1126509"/>
              <a:gd name="connsiteX6" fmla="*/ 869871 w 878008"/>
              <a:gd name="connsiteY6" fmla="*/ 513392 h 1126509"/>
              <a:gd name="connsiteX7" fmla="*/ 767234 w 878008"/>
              <a:gd name="connsiteY7" fmla="*/ 382763 h 1126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78008" h="1126509">
                <a:moveTo>
                  <a:pt x="767234" y="382763"/>
                </a:moveTo>
                <a:cubicBezTo>
                  <a:pt x="636605" y="297232"/>
                  <a:pt x="210507" y="-9123"/>
                  <a:pt x="86099" y="208"/>
                </a:cubicBezTo>
                <a:cubicBezTo>
                  <a:pt x="-38309" y="9539"/>
                  <a:pt x="3679" y="258355"/>
                  <a:pt x="20785" y="438747"/>
                </a:cubicBezTo>
                <a:cubicBezTo>
                  <a:pt x="37891" y="619139"/>
                  <a:pt x="65883" y="983033"/>
                  <a:pt x="188736" y="1082559"/>
                </a:cubicBezTo>
                <a:cubicBezTo>
                  <a:pt x="311589" y="1182085"/>
                  <a:pt x="645936" y="1088780"/>
                  <a:pt x="757903" y="1035906"/>
                </a:cubicBezTo>
                <a:cubicBezTo>
                  <a:pt x="869870" y="983033"/>
                  <a:pt x="841879" y="852404"/>
                  <a:pt x="860540" y="765318"/>
                </a:cubicBezTo>
                <a:cubicBezTo>
                  <a:pt x="879201" y="678232"/>
                  <a:pt x="883867" y="574041"/>
                  <a:pt x="869871" y="513392"/>
                </a:cubicBezTo>
                <a:cubicBezTo>
                  <a:pt x="855875" y="452743"/>
                  <a:pt x="897863" y="468294"/>
                  <a:pt x="767234" y="382763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079336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9DE302D-5309-F517-BCD2-2DB9D5083383}"/>
              </a:ext>
            </a:extLst>
          </p:cNvPr>
          <p:cNvSpPr/>
          <p:nvPr/>
        </p:nvSpPr>
        <p:spPr>
          <a:xfrm>
            <a:off x="-1" y="1853537"/>
            <a:ext cx="9621528" cy="4094371"/>
          </a:xfrm>
          <a:prstGeom prst="rect">
            <a:avLst/>
          </a:prstGeom>
          <a:solidFill>
            <a:srgbClr val="4877B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4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94587A5-49E6-9030-8622-7A96F03E8D97}"/>
              </a:ext>
            </a:extLst>
          </p:cNvPr>
          <p:cNvSpPr/>
          <p:nvPr/>
        </p:nvSpPr>
        <p:spPr>
          <a:xfrm>
            <a:off x="0" y="526651"/>
            <a:ext cx="12192000" cy="1437358"/>
          </a:xfrm>
          <a:prstGeom prst="rect">
            <a:avLst/>
          </a:prstGeom>
          <a:solidFill>
            <a:srgbClr val="2C2E7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40">
              <a:solidFill>
                <a:srgbClr val="2C2E72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03FF24C-86A4-11E3-87CB-D517256364DF}"/>
              </a:ext>
            </a:extLst>
          </p:cNvPr>
          <p:cNvSpPr txBox="1">
            <a:spLocks/>
          </p:cNvSpPr>
          <p:nvPr/>
        </p:nvSpPr>
        <p:spPr>
          <a:xfrm>
            <a:off x="203279" y="772027"/>
            <a:ext cx="11575206" cy="544236"/>
          </a:xfrm>
          <a:prstGeom prst="rect">
            <a:avLst/>
          </a:prstGeom>
        </p:spPr>
        <p:txBody>
          <a:bodyPr vert="horz" lIns="73160" tIns="36580" rIns="73160" bIns="36580" rtlCol="0" anchor="t" anchorCtr="0">
            <a:noAutofit/>
          </a:bodyPr>
          <a:lstStyle>
            <a:lvl1pPr algn="ctr" defTabSz="106317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976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840" b="1">
                <a:solidFill>
                  <a:schemeClr val="bg1"/>
                </a:solidFill>
                <a:latin typeface="Helvetica" pitchFamily="2" charset="0"/>
              </a:rPr>
              <a:t> :  National Shared Storage Service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E71BF8D-2201-5FC3-88CE-AFC206DB7CD9}"/>
              </a:ext>
            </a:extLst>
          </p:cNvPr>
          <p:cNvSpPr/>
          <p:nvPr/>
        </p:nvSpPr>
        <p:spPr>
          <a:xfrm>
            <a:off x="-36817" y="5891361"/>
            <a:ext cx="12265631" cy="1041336"/>
          </a:xfrm>
          <a:prstGeom prst="rect">
            <a:avLst/>
          </a:prstGeom>
          <a:solidFill>
            <a:srgbClr val="2C2E7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40">
              <a:solidFill>
                <a:srgbClr val="2C2E72"/>
              </a:solidFill>
            </a:endParaRPr>
          </a:p>
        </p:txBody>
      </p:sp>
      <p:pic>
        <p:nvPicPr>
          <p:cNvPr id="8" name="Picture 7" descr="A white text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4250D2EA-A516-9E1C-21D0-763A9B3072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397" y="6033081"/>
            <a:ext cx="3160682" cy="720075"/>
          </a:xfrm>
          <a:prstGeom prst="rect">
            <a:avLst/>
          </a:prstGeom>
        </p:spPr>
      </p:pic>
      <p:pic>
        <p:nvPicPr>
          <p:cNvPr id="9" name="Picture 8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5FF99DAE-0172-0559-9391-29CDC18A88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6530" y="5808940"/>
            <a:ext cx="3037072" cy="1229509"/>
          </a:xfrm>
          <a:prstGeom prst="rect">
            <a:avLst/>
          </a:prstGeom>
        </p:spPr>
      </p:pic>
      <p:pic>
        <p:nvPicPr>
          <p:cNvPr id="10" name="Picture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9E2BC684-4ACA-8B7F-45A2-FB25D141B2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6728" y="6019969"/>
            <a:ext cx="3482153" cy="72007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79909F9-278D-1AD6-14F1-AE859F0E104A}"/>
              </a:ext>
            </a:extLst>
          </p:cNvPr>
          <p:cNvSpPr txBox="1"/>
          <p:nvPr/>
        </p:nvSpPr>
        <p:spPr>
          <a:xfrm>
            <a:off x="308397" y="1398683"/>
            <a:ext cx="11575205" cy="43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4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NORF Open Research Fund 2022</a:t>
            </a:r>
            <a:endParaRPr lang="en-IE" sz="224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1B43B2-8C70-DCD3-443D-518B94E92FA3}"/>
              </a:ext>
            </a:extLst>
          </p:cNvPr>
          <p:cNvSpPr txBox="1"/>
          <p:nvPr/>
        </p:nvSpPr>
        <p:spPr>
          <a:xfrm>
            <a:off x="9674397" y="4217954"/>
            <a:ext cx="2351870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E" sz="144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713520B-F2BE-C1C9-D187-2A079985A4B2}"/>
              </a:ext>
            </a:extLst>
          </p:cNvPr>
          <p:cNvSpPr/>
          <p:nvPr/>
        </p:nvSpPr>
        <p:spPr>
          <a:xfrm>
            <a:off x="398420" y="2734068"/>
            <a:ext cx="2139456" cy="1157392"/>
          </a:xfrm>
          <a:prstGeom prst="rect">
            <a:avLst/>
          </a:prstGeom>
          <a:solidFill>
            <a:srgbClr val="4877B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40" b="1"/>
              <a:t>Phase 1</a:t>
            </a:r>
            <a:r>
              <a:rPr lang="en-US" sz="1440"/>
              <a:t> </a:t>
            </a:r>
          </a:p>
          <a:p>
            <a:r>
              <a:rPr lang="en-US" sz="1280"/>
              <a:t>Verify services on EUDAT European infrastructure with 2 use cases.</a:t>
            </a:r>
          </a:p>
          <a:p>
            <a:pPr algn="ctr"/>
            <a:endParaRPr lang="en-US" sz="1440">
              <a:highlight>
                <a:srgbClr val="008000"/>
              </a:highlight>
            </a:endParaRPr>
          </a:p>
        </p:txBody>
      </p:sp>
      <p:pic>
        <p:nvPicPr>
          <p:cNvPr id="14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8D3C3264-2C43-AE29-F723-A8E801259C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714886"/>
            <a:ext cx="2121296" cy="798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>
            <a:extLst>
              <a:ext uri="{FF2B5EF4-FFF2-40B4-BE49-F238E27FC236}">
                <a16:creationId xmlns:a16="http://schemas.microsoft.com/office/drawing/2014/main" id="{C1B9CDA8-F0B1-B437-33B3-96801398E9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463" y="3897655"/>
            <a:ext cx="2025661" cy="1843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A56DCBA5-BFFE-C023-47DE-A3EA05CE0224}"/>
              </a:ext>
            </a:extLst>
          </p:cNvPr>
          <p:cNvSpPr/>
          <p:nvPr/>
        </p:nvSpPr>
        <p:spPr>
          <a:xfrm>
            <a:off x="2737620" y="2840823"/>
            <a:ext cx="1971706" cy="989315"/>
          </a:xfrm>
          <a:prstGeom prst="rect">
            <a:avLst/>
          </a:prstGeom>
          <a:solidFill>
            <a:srgbClr val="4877B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3160" tIns="36580" rIns="73160" bIns="36580" rtlCol="0" anchor="ctr"/>
          <a:lstStyle/>
          <a:p>
            <a:endParaRPr lang="en-US" sz="1440"/>
          </a:p>
          <a:p>
            <a:endParaRPr lang="en-US" sz="1440"/>
          </a:p>
          <a:p>
            <a:endParaRPr lang="en-US" sz="1280"/>
          </a:p>
          <a:p>
            <a:r>
              <a:rPr lang="en-US" sz="1280"/>
              <a:t>Design and implement national pilot infrastructure</a:t>
            </a:r>
            <a:endParaRPr lang="en-US" sz="1440" b="1">
              <a:highlight>
                <a:srgbClr val="008000"/>
              </a:highlight>
            </a:endParaRPr>
          </a:p>
          <a:p>
            <a:endParaRPr lang="en-US" sz="1440">
              <a:highlight>
                <a:srgbClr val="008000"/>
              </a:highlight>
            </a:endParaRPr>
          </a:p>
          <a:p>
            <a:endParaRPr lang="en-US" sz="1440">
              <a:highlight>
                <a:srgbClr val="008000"/>
              </a:highlight>
            </a:endParaRPr>
          </a:p>
          <a:p>
            <a:endParaRPr lang="en-US" sz="1440">
              <a:highlight>
                <a:srgbClr val="008000"/>
              </a:highlight>
            </a:endParaRPr>
          </a:p>
          <a:p>
            <a:pPr algn="ctr"/>
            <a:endParaRPr lang="en-US" sz="1440">
              <a:highlight>
                <a:srgbClr val="008000"/>
              </a:highlight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ED03693-4F83-2044-2F9C-A4F62FE4D5EC}"/>
              </a:ext>
            </a:extLst>
          </p:cNvPr>
          <p:cNvSpPr/>
          <p:nvPr/>
        </p:nvSpPr>
        <p:spPr>
          <a:xfrm>
            <a:off x="4808381" y="2804754"/>
            <a:ext cx="1951032" cy="601622"/>
          </a:xfrm>
          <a:prstGeom prst="rect">
            <a:avLst/>
          </a:prstGeom>
          <a:solidFill>
            <a:srgbClr val="4877B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440">
              <a:highlight>
                <a:srgbClr val="008000"/>
              </a:highlight>
            </a:endParaRPr>
          </a:p>
          <a:p>
            <a:endParaRPr lang="en-US" sz="1440"/>
          </a:p>
          <a:p>
            <a:pPr algn="ctr"/>
            <a:endParaRPr lang="en-US" sz="1440"/>
          </a:p>
          <a:p>
            <a:pPr algn="ctr"/>
            <a:endParaRPr lang="en-US" sz="1280"/>
          </a:p>
          <a:p>
            <a:pPr algn="ctr"/>
            <a:endParaRPr lang="en-US" sz="1280"/>
          </a:p>
          <a:p>
            <a:pPr algn="ctr"/>
            <a:r>
              <a:rPr lang="en-US" sz="1280"/>
              <a:t>Onboard pilot users on </a:t>
            </a:r>
          </a:p>
          <a:p>
            <a:pPr algn="ctr"/>
            <a:r>
              <a:rPr lang="en-US" sz="1280"/>
              <a:t>national infrastructure</a:t>
            </a:r>
            <a:endParaRPr lang="en-US" sz="1440">
              <a:highlight>
                <a:srgbClr val="FCB529"/>
              </a:highlight>
            </a:endParaRPr>
          </a:p>
          <a:p>
            <a:pPr algn="ctr"/>
            <a:endParaRPr lang="en-US" sz="1440" b="1">
              <a:highlight>
                <a:srgbClr val="FCB529"/>
              </a:highlight>
            </a:endParaRPr>
          </a:p>
          <a:p>
            <a:endParaRPr lang="en-US" sz="1440">
              <a:highlight>
                <a:srgbClr val="008000"/>
              </a:highlight>
            </a:endParaRPr>
          </a:p>
          <a:p>
            <a:endParaRPr lang="en-US" sz="1440">
              <a:highlight>
                <a:srgbClr val="008000"/>
              </a:highlight>
            </a:endParaRPr>
          </a:p>
          <a:p>
            <a:pPr algn="ctr"/>
            <a:endParaRPr lang="en-US" sz="1440">
              <a:highlight>
                <a:srgbClr val="008000"/>
              </a:highlight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C6F0C43-9C91-AAFE-DC86-3BB89C83B888}"/>
              </a:ext>
            </a:extLst>
          </p:cNvPr>
          <p:cNvSpPr/>
          <p:nvPr/>
        </p:nvSpPr>
        <p:spPr>
          <a:xfrm>
            <a:off x="6947545" y="2764040"/>
            <a:ext cx="2304578" cy="1157392"/>
          </a:xfrm>
          <a:prstGeom prst="rect">
            <a:avLst/>
          </a:prstGeom>
          <a:solidFill>
            <a:srgbClr val="4877B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440">
              <a:highlight>
                <a:srgbClr val="008000"/>
              </a:highlight>
            </a:endParaRPr>
          </a:p>
          <a:p>
            <a:endParaRPr lang="en-US" sz="1440"/>
          </a:p>
          <a:p>
            <a:pPr algn="ctr"/>
            <a:r>
              <a:rPr lang="en-US" sz="1440" b="1"/>
              <a:t>Phase 3</a:t>
            </a:r>
          </a:p>
          <a:p>
            <a:r>
              <a:rPr lang="en-US" sz="1280"/>
              <a:t>Develop specification for  a national production quality and sustainable service</a:t>
            </a:r>
          </a:p>
          <a:p>
            <a:pPr algn="ctr"/>
            <a:endParaRPr lang="en-US" sz="1440" b="1">
              <a:highlight>
                <a:srgbClr val="FCB529"/>
              </a:highlight>
            </a:endParaRPr>
          </a:p>
          <a:p>
            <a:endParaRPr lang="en-US" sz="1440">
              <a:highlight>
                <a:srgbClr val="008000"/>
              </a:highlight>
            </a:endParaRPr>
          </a:p>
          <a:p>
            <a:endParaRPr lang="en-US" sz="1440">
              <a:highlight>
                <a:srgbClr val="008000"/>
              </a:highlight>
            </a:endParaRPr>
          </a:p>
          <a:p>
            <a:pPr algn="ctr"/>
            <a:endParaRPr lang="en-US" sz="1440">
              <a:highlight>
                <a:srgbClr val="008000"/>
              </a:highlight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3FA8DE0-5A34-1042-2507-F6D52ECC3B3A}"/>
              </a:ext>
            </a:extLst>
          </p:cNvPr>
          <p:cNvCxnSpPr>
            <a:cxnSpLocks/>
          </p:cNvCxnSpPr>
          <p:nvPr/>
        </p:nvCxnSpPr>
        <p:spPr>
          <a:xfrm>
            <a:off x="2605237" y="2808981"/>
            <a:ext cx="19786" cy="2984685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91BDDA1-CEF2-3DE3-63A7-890B4A6425AA}"/>
              </a:ext>
            </a:extLst>
          </p:cNvPr>
          <p:cNvCxnSpPr>
            <a:cxnSpLocks/>
          </p:cNvCxnSpPr>
          <p:nvPr/>
        </p:nvCxnSpPr>
        <p:spPr>
          <a:xfrm>
            <a:off x="6865763" y="2845187"/>
            <a:ext cx="19786" cy="2984685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21" name="Picture 10" descr="Close-up of blueprints">
            <a:extLst>
              <a:ext uri="{FF2B5EF4-FFF2-40B4-BE49-F238E27FC236}">
                <a16:creationId xmlns:a16="http://schemas.microsoft.com/office/drawing/2014/main" id="{2C8E5FB8-34A9-4EE7-6612-2F85F48BCE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1532" y="3897655"/>
            <a:ext cx="1847013" cy="1847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E1B79016-CDBC-9E66-882E-F1B9EABDF231}"/>
              </a:ext>
            </a:extLst>
          </p:cNvPr>
          <p:cNvSpPr/>
          <p:nvPr/>
        </p:nvSpPr>
        <p:spPr>
          <a:xfrm>
            <a:off x="4235285" y="2734068"/>
            <a:ext cx="805293" cy="313259"/>
          </a:xfrm>
          <a:prstGeom prst="rect">
            <a:avLst/>
          </a:prstGeom>
          <a:solidFill>
            <a:srgbClr val="4877B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440"/>
          </a:p>
          <a:p>
            <a:endParaRPr lang="en-US" sz="1440"/>
          </a:p>
          <a:p>
            <a:endParaRPr lang="en-US" sz="1280"/>
          </a:p>
          <a:p>
            <a:endParaRPr lang="en-US" sz="1440"/>
          </a:p>
          <a:p>
            <a:r>
              <a:rPr lang="en-US" sz="1440" b="1"/>
              <a:t>Phase 2</a:t>
            </a:r>
          </a:p>
          <a:p>
            <a:endParaRPr lang="en-US" sz="1440">
              <a:highlight>
                <a:srgbClr val="008000"/>
              </a:highlight>
            </a:endParaRPr>
          </a:p>
          <a:p>
            <a:endParaRPr lang="en-US" sz="1440">
              <a:highlight>
                <a:srgbClr val="008000"/>
              </a:highlight>
            </a:endParaRPr>
          </a:p>
          <a:p>
            <a:endParaRPr lang="en-US" sz="1440">
              <a:highlight>
                <a:srgbClr val="008000"/>
              </a:highlight>
            </a:endParaRPr>
          </a:p>
          <a:p>
            <a:pPr algn="ctr"/>
            <a:endParaRPr lang="en-US" sz="1440">
              <a:highlight>
                <a:srgbClr val="008000"/>
              </a:highlight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9D6B481-1B4F-9D15-072B-5743EEB2F4E3}"/>
              </a:ext>
            </a:extLst>
          </p:cNvPr>
          <p:cNvSpPr/>
          <p:nvPr/>
        </p:nvSpPr>
        <p:spPr>
          <a:xfrm>
            <a:off x="9474301" y="1964008"/>
            <a:ext cx="2754514" cy="3927352"/>
          </a:xfrm>
          <a:prstGeom prst="rect">
            <a:avLst/>
          </a:prstGeom>
          <a:solidFill>
            <a:srgbClr val="4877B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40"/>
          </a:p>
          <a:p>
            <a:r>
              <a:rPr lang="en-US" sz="1120"/>
              <a:t>Partners: </a:t>
            </a:r>
          </a:p>
          <a:p>
            <a:pPr marL="228629" indent="-228629">
              <a:buFont typeface="Arial" panose="020B0604020202020204" pitchFamily="34" charset="0"/>
              <a:buChar char="•"/>
            </a:pPr>
            <a:r>
              <a:rPr lang="en-US" sz="1120"/>
              <a:t>HEAnet: </a:t>
            </a:r>
            <a:r>
              <a:rPr lang="en-US" sz="1120" err="1"/>
              <a:t>co-ordinator</a:t>
            </a:r>
            <a:endParaRPr lang="en-US" sz="1120"/>
          </a:p>
          <a:p>
            <a:pPr marL="228629" indent="-228629">
              <a:buFont typeface="Arial" panose="020B0604020202020204" pitchFamily="34" charset="0"/>
              <a:buChar char="•"/>
            </a:pPr>
            <a:r>
              <a:rPr lang="en-US" sz="1120"/>
              <a:t>EUDAT: expertise and technology provider</a:t>
            </a:r>
          </a:p>
          <a:p>
            <a:pPr marL="228629" indent="-228629">
              <a:buFont typeface="Arial" panose="020B0604020202020204" pitchFamily="34" charset="0"/>
              <a:buChar char="•"/>
            </a:pPr>
            <a:r>
              <a:rPr lang="en-US" sz="1120"/>
              <a:t>ICHEC, SETU, UCC, UCD: expertise and infrastructure providers</a:t>
            </a:r>
          </a:p>
          <a:p>
            <a:endParaRPr lang="en-US" sz="1120"/>
          </a:p>
          <a:p>
            <a:r>
              <a:rPr lang="en-US" sz="1120"/>
              <a:t>11 Use cases  from:</a:t>
            </a:r>
          </a:p>
          <a:p>
            <a:pPr marL="228629" indent="-228629">
              <a:buFont typeface="Arial" panose="020B0604020202020204" pitchFamily="34" charset="0"/>
              <a:buChar char="•"/>
            </a:pPr>
            <a:r>
              <a:rPr lang="en-US" sz="1120" err="1"/>
              <a:t>GeoData</a:t>
            </a:r>
            <a:endParaRPr lang="en-US" sz="1120"/>
          </a:p>
          <a:p>
            <a:pPr marL="228629" indent="-228629">
              <a:buFont typeface="Arial" panose="020B0604020202020204" pitchFamily="34" charset="0"/>
              <a:buChar char="•"/>
            </a:pPr>
            <a:r>
              <a:rPr lang="en-US" sz="1120"/>
              <a:t>IoT for smart roads</a:t>
            </a:r>
          </a:p>
          <a:p>
            <a:pPr marL="228629" indent="-228629">
              <a:buFont typeface="Arial" panose="020B0604020202020204" pitchFamily="34" charset="0"/>
              <a:buChar char="•"/>
            </a:pPr>
            <a:r>
              <a:rPr lang="en-US" sz="1120"/>
              <a:t>Material sciences</a:t>
            </a:r>
          </a:p>
          <a:p>
            <a:pPr marL="228629" indent="-228629">
              <a:buFont typeface="Arial" panose="020B0604020202020204" pitchFamily="34" charset="0"/>
              <a:buChar char="•"/>
            </a:pPr>
            <a:r>
              <a:rPr lang="en-US" sz="1120"/>
              <a:t>Social Sciences</a:t>
            </a:r>
          </a:p>
          <a:p>
            <a:pPr marL="228629" indent="-228629">
              <a:buFont typeface="Arial" panose="020B0604020202020204" pitchFamily="34" charset="0"/>
              <a:buChar char="•"/>
            </a:pPr>
            <a:r>
              <a:rPr lang="en-US" sz="1120"/>
              <a:t>Humanities</a:t>
            </a:r>
          </a:p>
          <a:p>
            <a:pPr marL="228629" indent="-228629">
              <a:buFont typeface="Arial" panose="020B0604020202020204" pitchFamily="34" charset="0"/>
              <a:buChar char="•"/>
            </a:pPr>
            <a:r>
              <a:rPr lang="en-US" sz="1120"/>
              <a:t>Life Sciences</a:t>
            </a:r>
          </a:p>
          <a:p>
            <a:pPr marL="228629" indent="-228629">
              <a:buFont typeface="Arial" panose="020B0604020202020204" pitchFamily="34" charset="0"/>
              <a:buChar char="•"/>
            </a:pPr>
            <a:endParaRPr lang="en-US" sz="1120"/>
          </a:p>
          <a:p>
            <a:r>
              <a:rPr lang="en-US" sz="1120"/>
              <a:t>Wider sector engagement through Stakeholder Advisory Forum</a:t>
            </a:r>
          </a:p>
          <a:p>
            <a:pPr marL="228629" indent="-228629">
              <a:buFont typeface="Arial" panose="020B0604020202020204" pitchFamily="34" charset="0"/>
              <a:buChar char="•"/>
            </a:pPr>
            <a:r>
              <a:rPr lang="en-US" sz="1120"/>
              <a:t>Next meeting April 2024</a:t>
            </a:r>
          </a:p>
          <a:p>
            <a:pPr marL="228629" indent="-228629">
              <a:buFont typeface="Arial" panose="020B0604020202020204" pitchFamily="34" charset="0"/>
              <a:buChar char="•"/>
            </a:pPr>
            <a:r>
              <a:rPr lang="en-US" sz="1120"/>
              <a:t>Contact: Roberto.Sabatino@heanet.ie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AB837D0-E6D8-0049-6802-E473D3C46C69}"/>
              </a:ext>
            </a:extLst>
          </p:cNvPr>
          <p:cNvSpPr txBox="1"/>
          <p:nvPr/>
        </p:nvSpPr>
        <p:spPr>
          <a:xfrm>
            <a:off x="203279" y="2079139"/>
            <a:ext cx="11261603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20">
                <a:solidFill>
                  <a:srgbClr val="7ECDF1"/>
                </a:solidFill>
              </a:rPr>
              <a:t>Develop and run a pilot for  a national service for active research data. Leverage findings to develop the  specification of a national production-quality and sustainable service.</a:t>
            </a:r>
            <a:endParaRPr lang="en-IE" sz="1920">
              <a:solidFill>
                <a:srgbClr val="7ECDF1"/>
              </a:solidFill>
            </a:endParaRPr>
          </a:p>
        </p:txBody>
      </p:sp>
      <p:pic>
        <p:nvPicPr>
          <p:cNvPr id="25" name="Graphic 24" descr="Badge Tick1 with solid fill">
            <a:extLst>
              <a:ext uri="{FF2B5EF4-FFF2-40B4-BE49-F238E27FC236}">
                <a16:creationId xmlns:a16="http://schemas.microsoft.com/office/drawing/2014/main" id="{521EB413-CF5D-6562-CFB5-8C7EF50F147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491502" y="3362839"/>
            <a:ext cx="560651" cy="560651"/>
          </a:xfrm>
          <a:prstGeom prst="rect">
            <a:avLst/>
          </a:prstGeom>
        </p:spPr>
      </p:pic>
      <p:pic>
        <p:nvPicPr>
          <p:cNvPr id="26" name="Graphic 25" descr="Badge Tick1 with solid fill">
            <a:extLst>
              <a:ext uri="{FF2B5EF4-FFF2-40B4-BE49-F238E27FC236}">
                <a16:creationId xmlns:a16="http://schemas.microsoft.com/office/drawing/2014/main" id="{91B624F3-88B8-C120-94BC-112896D7B6C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099874" y="3359257"/>
            <a:ext cx="560651" cy="560651"/>
          </a:xfrm>
          <a:prstGeom prst="rect">
            <a:avLst/>
          </a:prstGeom>
        </p:spPr>
      </p:pic>
      <p:pic>
        <p:nvPicPr>
          <p:cNvPr id="27" name="Graphic 26" descr="Cycling with solid fill">
            <a:extLst>
              <a:ext uri="{FF2B5EF4-FFF2-40B4-BE49-F238E27FC236}">
                <a16:creationId xmlns:a16="http://schemas.microsoft.com/office/drawing/2014/main" id="{49F48F81-A28F-11D5-A6F5-4991E23436A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739049" y="3346884"/>
            <a:ext cx="592558" cy="592558"/>
          </a:xfrm>
          <a:prstGeom prst="rect">
            <a:avLst/>
          </a:prstGeom>
        </p:spPr>
      </p:pic>
      <p:pic>
        <p:nvPicPr>
          <p:cNvPr id="28" name="Picture 27" descr="A map of ireland with black and green objects&#10;&#10;Description automatically generated">
            <a:extLst>
              <a:ext uri="{FF2B5EF4-FFF2-40B4-BE49-F238E27FC236}">
                <a16:creationId xmlns:a16="http://schemas.microsoft.com/office/drawing/2014/main" id="{11C39985-3E51-FF24-EBA6-8DAAC3FC269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668757" y="3903011"/>
            <a:ext cx="2065028" cy="1900953"/>
          </a:xfrm>
          <a:prstGeom prst="rect">
            <a:avLst/>
          </a:prstGeom>
        </p:spPr>
      </p:pic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0FD6E3C-25A1-157F-01A3-0B2324F86044}"/>
              </a:ext>
            </a:extLst>
          </p:cNvPr>
          <p:cNvCxnSpPr>
            <a:cxnSpLocks/>
          </p:cNvCxnSpPr>
          <p:nvPr/>
        </p:nvCxnSpPr>
        <p:spPr>
          <a:xfrm>
            <a:off x="9402543" y="2843148"/>
            <a:ext cx="19786" cy="2984685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30" name="Graphic 29" descr="Cycling with solid fill">
            <a:extLst>
              <a:ext uri="{FF2B5EF4-FFF2-40B4-BE49-F238E27FC236}">
                <a16:creationId xmlns:a16="http://schemas.microsoft.com/office/drawing/2014/main" id="{845B666C-6500-AF61-EEA2-9C39F214A82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8594119" y="3303235"/>
            <a:ext cx="592558" cy="592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6269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F83922-8ABF-195A-4FFF-5F9AA50057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challenges ?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9489E5-ACE5-C828-3C03-FA09A5B3FC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6270" y="1391992"/>
            <a:ext cx="10818420" cy="4351338"/>
          </a:xfrm>
        </p:spPr>
        <p:txBody>
          <a:bodyPr>
            <a:normAutofit/>
          </a:bodyPr>
          <a:lstStyle/>
          <a:p>
            <a:r>
              <a:rPr lang="en-US" dirty="0"/>
              <a:t>Technically, it’s straightforward and proven</a:t>
            </a:r>
          </a:p>
          <a:p>
            <a:pPr lvl="1"/>
            <a:endParaRPr lang="en-US" dirty="0"/>
          </a:p>
          <a:p>
            <a:r>
              <a:rPr lang="en-US" dirty="0"/>
              <a:t>Demand planning hence service dimensioning</a:t>
            </a:r>
          </a:p>
          <a:p>
            <a:pPr lvl="1"/>
            <a:r>
              <a:rPr lang="en-US" dirty="0"/>
              <a:t>From short pilot only so much you can determine: many stars have to line up. </a:t>
            </a:r>
          </a:p>
          <a:p>
            <a:pPr lvl="1"/>
            <a:r>
              <a:rPr lang="en-US" dirty="0"/>
              <a:t>Pilot users need to change their way of working for a limited time </a:t>
            </a:r>
            <a:r>
              <a:rPr lang="en-US" i="1" dirty="0"/>
              <a:t>without funding</a:t>
            </a:r>
          </a:p>
          <a:p>
            <a:r>
              <a:rPr lang="en-US" dirty="0"/>
              <a:t>Outreach</a:t>
            </a:r>
          </a:p>
          <a:p>
            <a:r>
              <a:rPr lang="en-US" dirty="0"/>
              <a:t>Sourcing additional resources: A more general challenge </a:t>
            </a:r>
          </a:p>
          <a:p>
            <a:pPr lvl="1"/>
            <a:r>
              <a:rPr lang="en-US" dirty="0"/>
              <a:t>Market competition, short term contracts</a:t>
            </a:r>
          </a:p>
          <a:p>
            <a:pPr lvl="1"/>
            <a:r>
              <a:rPr lang="en-US"/>
              <a:t>Headcounts</a:t>
            </a:r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pPr lvl="1"/>
            <a:endParaRPr lang="en-IE" i="1" dirty="0"/>
          </a:p>
        </p:txBody>
      </p:sp>
    </p:spTree>
    <p:extLst>
      <p:ext uri="{BB962C8B-B14F-4D97-AF65-F5344CB8AC3E}">
        <p14:creationId xmlns:p14="http://schemas.microsoft.com/office/powerpoint/2010/main" val="6323082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1A0FED-6ECE-E24C-26FD-22B0CFC723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path</a:t>
            </a:r>
            <a:endParaRPr lang="en-I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E17698-8D04-6A15-EAA7-8F48426815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6270" y="1495687"/>
            <a:ext cx="10818420" cy="4351338"/>
          </a:xfrm>
        </p:spPr>
        <p:txBody>
          <a:bodyPr vert="horz" lIns="91440" tIns="45720" rIns="91440" bIns="45720" rtlCol="0" anchor="t">
            <a:normAutofit fontScale="70000" lnSpcReduction="20000"/>
          </a:bodyPr>
          <a:lstStyle/>
          <a:p>
            <a:r>
              <a:rPr lang="en-US" dirty="0"/>
              <a:t>Informed by discussions with our Stakeholder Advisory Forum and sessions with other NRENs</a:t>
            </a:r>
          </a:p>
          <a:p>
            <a:endParaRPr lang="en-US" dirty="0"/>
          </a:p>
          <a:p>
            <a:r>
              <a:rPr lang="en-US" dirty="0"/>
              <a:t>Full service definition based on </a:t>
            </a:r>
            <a:r>
              <a:rPr lang="en-US" dirty="0" err="1"/>
              <a:t>nextcloud</a:t>
            </a:r>
            <a:r>
              <a:rPr lang="en-US" dirty="0"/>
              <a:t> + B2Drop done by October 2024</a:t>
            </a:r>
          </a:p>
          <a:p>
            <a:pPr lvl="1"/>
            <a:r>
              <a:rPr lang="en-US" dirty="0"/>
              <a:t>Includes Build vs Buy analysis</a:t>
            </a:r>
          </a:p>
          <a:p>
            <a:pPr lvl="1"/>
            <a:r>
              <a:rPr lang="en-US" dirty="0"/>
              <a:t>Business and operational model</a:t>
            </a:r>
          </a:p>
          <a:p>
            <a:pPr lvl="1"/>
            <a:endParaRPr lang="en-US" dirty="0"/>
          </a:p>
          <a:p>
            <a:r>
              <a:rPr lang="en-US" dirty="0"/>
              <a:t>Likely to have a 5 year plan based on 1 central national service</a:t>
            </a:r>
          </a:p>
          <a:p>
            <a:pPr lvl="1"/>
            <a:r>
              <a:rPr lang="en-US" dirty="0"/>
              <a:t>Serving the average users</a:t>
            </a:r>
          </a:p>
          <a:p>
            <a:pPr lvl="1"/>
            <a:r>
              <a:rPr lang="en-US" dirty="0"/>
              <a:t>During 5 year period evaluate case for evolving towards, for example, SUNET Drive/Research Drive models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Preference appears to be for  hybrid funding model</a:t>
            </a:r>
          </a:p>
          <a:p>
            <a:pPr lvl="1"/>
            <a:r>
              <a:rPr lang="en-US" dirty="0"/>
              <a:t>Part centrally funded</a:t>
            </a:r>
          </a:p>
          <a:p>
            <a:pPr lvl="1"/>
            <a:r>
              <a:rPr lang="en-US" dirty="0"/>
              <a:t>Part user (Institutional) fees</a:t>
            </a:r>
          </a:p>
          <a:p>
            <a:pPr lvl="1"/>
            <a:r>
              <a:rPr lang="en-US" dirty="0"/>
              <a:t>Very large users/groups maybe treated separately ?</a:t>
            </a:r>
          </a:p>
          <a:p>
            <a:pPr lvl="1"/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6983727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379EC-BE38-F56D-3EF7-D4AFEF46C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270" y="445826"/>
            <a:ext cx="10818420" cy="1009651"/>
          </a:xfrm>
        </p:spPr>
        <p:txBody>
          <a:bodyPr/>
          <a:lstStyle/>
          <a:p>
            <a:r>
              <a:rPr lang="en-US"/>
              <a:t>Build v Buy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FE883E-9804-2A03-BEE2-9BFE60D659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6270" y="1455477"/>
            <a:ext cx="6631482" cy="4693396"/>
          </a:xfrm>
        </p:spPr>
        <p:txBody>
          <a:bodyPr/>
          <a:lstStyle/>
          <a:p>
            <a:r>
              <a:rPr lang="en-US" dirty="0"/>
              <a:t>Example 5 year scenario based on:</a:t>
            </a:r>
          </a:p>
          <a:p>
            <a:pPr lvl="1"/>
            <a:r>
              <a:rPr lang="en-US" dirty="0"/>
              <a:t>progression from 100 users, 100TB to 1000 users, 500TB</a:t>
            </a:r>
          </a:p>
          <a:p>
            <a:pPr lvl="1"/>
            <a:r>
              <a:rPr lang="en-US" dirty="0"/>
              <a:t>Leveraging hypothetical existing HW and HW support staff.</a:t>
            </a:r>
          </a:p>
          <a:p>
            <a:pPr lvl="2"/>
            <a:r>
              <a:rPr lang="en-US" b="1" i="1" dirty="0"/>
              <a:t>But get the data right !</a:t>
            </a:r>
          </a:p>
          <a:p>
            <a:r>
              <a:rPr lang="en-US" dirty="0"/>
              <a:t>Cheapest or </a:t>
            </a:r>
            <a:r>
              <a:rPr lang="en-US" dirty="0" err="1"/>
              <a:t>MEATest</a:t>
            </a:r>
            <a:r>
              <a:rPr lang="en-US" dirty="0"/>
              <a:t> ?</a:t>
            </a:r>
          </a:p>
          <a:p>
            <a:pPr lvl="1"/>
            <a:r>
              <a:rPr lang="en-US" dirty="0"/>
              <a:t>Importance of HCI ?</a:t>
            </a:r>
          </a:p>
          <a:p>
            <a:pPr lvl="1"/>
            <a:endParaRPr lang="en-IE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138D21B6-6BA5-BCC7-5049-56DF426C196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21795021"/>
              </p:ext>
            </p:extLst>
          </p:nvPr>
        </p:nvGraphicFramePr>
        <p:xfrm>
          <a:off x="7705863" y="577760"/>
          <a:ext cx="3749867" cy="24807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26" name="Picture 2">
            <a:extLst>
              <a:ext uri="{FF2B5EF4-FFF2-40B4-BE49-F238E27FC236}">
                <a16:creationId xmlns:a16="http://schemas.microsoft.com/office/drawing/2014/main" id="{41FDE11B-F193-DAE7-C4A0-FD6E5F8987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5863" y="3279228"/>
            <a:ext cx="3848827" cy="2315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3883351"/>
      </p:ext>
    </p:extLst>
  </p:cSld>
  <p:clrMapOvr>
    <a:masterClrMapping/>
  </p:clrMapOvr>
</p:sld>
</file>

<file path=ppt/theme/theme1.xml><?xml version="1.0" encoding="utf-8"?>
<a:theme xmlns:a="http://schemas.openxmlformats.org/drawingml/2006/main" name="HEAnet20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EAnet2022" id="{86CCD8F2-B998-4F69-BD44-D7B3C87136B1}" vid="{941BAE30-729D-4232-A1DD-DEF5DCAD7B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9952463B0997441A1AE1897008BC635" ma:contentTypeVersion="16" ma:contentTypeDescription="Create a new document." ma:contentTypeScope="" ma:versionID="c565647465074db5672869eb082d20c4">
  <xsd:schema xmlns:xsd="http://www.w3.org/2001/XMLSchema" xmlns:xs="http://www.w3.org/2001/XMLSchema" xmlns:p="http://schemas.microsoft.com/office/2006/metadata/properties" xmlns:ns2="56584054-8fdc-494c-8c30-7a92c1851d88" xmlns:ns3="17c9262e-5b43-4f61-bed9-e568bdfea7b1" targetNamespace="http://schemas.microsoft.com/office/2006/metadata/properties" ma:root="true" ma:fieldsID="e491acdbd06c80819730520598c6f675" ns2:_="" ns3:_="">
    <xsd:import namespace="56584054-8fdc-494c-8c30-7a92c1851d88"/>
    <xsd:import namespace="17c9262e-5b43-4f61-bed9-e568bdfea7b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ObjectDetectorVersion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584054-8fdc-494c-8c30-7a92c1851d8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SearchProperties" ma:index="1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7e6f111e-9303-4b31-9cb7-8f749f49e7f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c9262e-5b43-4f61-bed9-e568bdfea7b1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9baabee0-9ea7-4485-9212-fdc787634ab3}" ma:internalName="TaxCatchAll" ma:showField="CatchAllData" ma:web="17c9262e-5b43-4f61-bed9-e568bdfea7b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7c9262e-5b43-4f61-bed9-e568bdfea7b1" xsi:nil="true"/>
    <SharedWithUsers xmlns="17c9262e-5b43-4f61-bed9-e568bdfea7b1">
      <UserInfo>
        <DisplayName>Eoin Kenny</DisplayName>
        <AccountId>15</AccountId>
        <AccountType/>
      </UserInfo>
      <UserInfo>
        <DisplayName>Roberto Sabatino</DisplayName>
        <AccountId>10</AccountId>
        <AccountType/>
      </UserInfo>
      <UserInfo>
        <DisplayName>Jenny O’Neill</DisplayName>
        <AccountId>106</AccountId>
        <AccountType/>
      </UserInfo>
    </SharedWithUsers>
    <lcf76f155ced4ddcb4097134ff3c332f xmlns="56584054-8fdc-494c-8c30-7a92c1851d88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DB2FDDC-3D7C-4A93-993E-D4D71CD08550}">
  <ds:schemaRefs>
    <ds:schemaRef ds:uri="17c9262e-5b43-4f61-bed9-e568bdfea7b1"/>
    <ds:schemaRef ds:uri="56584054-8fdc-494c-8c30-7a92c1851d8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9A8517E9-19E9-4E1C-BF1D-E163BF8DEC25}">
  <ds:schemaRefs>
    <ds:schemaRef ds:uri="17c9262e-5b43-4f61-bed9-e568bdfea7b1"/>
    <ds:schemaRef ds:uri="56584054-8fdc-494c-8c30-7a92c1851d88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7C0CE918-665E-4ECB-91BA-A2DFB591301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8</TotalTime>
  <Words>560</Words>
  <Application>Microsoft Office PowerPoint</Application>
  <PresentationFormat>Widescreen</PresentationFormat>
  <Paragraphs>118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Helvetica</vt:lpstr>
      <vt:lpstr>HEAnet2022</vt:lpstr>
      <vt:lpstr>Developing EFSS for Research in Ireland</vt:lpstr>
      <vt:lpstr>Some history and context…</vt:lpstr>
      <vt:lpstr>National context</vt:lpstr>
      <vt:lpstr>But not all is bleak</vt:lpstr>
      <vt:lpstr>And from 2020 HEAnet is a fully fledged NREN</vt:lpstr>
      <vt:lpstr>PowerPoint Presentation</vt:lpstr>
      <vt:lpstr>The challenges ?</vt:lpstr>
      <vt:lpstr>Our path</vt:lpstr>
      <vt:lpstr>Build v Buy</vt:lpstr>
      <vt:lpstr>We’d love your input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Barbara Carroll</dc:creator>
  <cp:lastModifiedBy>Roberto Sabatino</cp:lastModifiedBy>
  <cp:revision>1</cp:revision>
  <dcterms:created xsi:type="dcterms:W3CDTF">2021-12-10T15:35:57Z</dcterms:created>
  <dcterms:modified xsi:type="dcterms:W3CDTF">2024-03-08T23:27:18Z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ite Name">
    <vt:lpwstr>3702;#Communications|e6ab5dde-f6b7-42bc-86e7-39d0dfe1c1ea</vt:lpwstr>
  </property>
  <property fmtid="{D5CDD505-2E9C-101B-9397-08002B2CF9AE}" pid="3" name="ContentTypeId">
    <vt:lpwstr>0x01010049952463B0997441A1AE1897008BC635</vt:lpwstr>
  </property>
  <property fmtid="{D5CDD505-2E9C-101B-9397-08002B2CF9AE}" pid="4" name="Doc Subsections">
    <vt:lpwstr/>
  </property>
  <property fmtid="{D5CDD505-2E9C-101B-9397-08002B2CF9AE}" pid="5" name="ComplianceAssetId">
    <vt:lpwstr/>
  </property>
  <property fmtid="{D5CDD505-2E9C-101B-9397-08002B2CF9AE}" pid="6" name="_ExtendedDescription">
    <vt:lpwstr/>
  </property>
  <property fmtid="{D5CDD505-2E9C-101B-9397-08002B2CF9AE}" pid="7" name="TriggerFlowInfo">
    <vt:lpwstr/>
  </property>
  <property fmtid="{D5CDD505-2E9C-101B-9397-08002B2CF9AE}" pid="8" name="Library">
    <vt:lpwstr>3703;#Comms Admin|fb60b72b-0ccc-469b-b38f-265dea674346</vt:lpwstr>
  </property>
  <property fmtid="{D5CDD505-2E9C-101B-9397-08002B2CF9AE}" pid="9" name="Stakeholder">
    <vt:lpwstr/>
  </property>
  <property fmtid="{D5CDD505-2E9C-101B-9397-08002B2CF9AE}" pid="10" name="Doc Section">
    <vt:lpwstr/>
  </property>
  <property fmtid="{D5CDD505-2E9C-101B-9397-08002B2CF9AE}" pid="11" name="Document Category">
    <vt:lpwstr/>
  </property>
  <property fmtid="{D5CDD505-2E9C-101B-9397-08002B2CF9AE}" pid="12" name="MediaServiceImageTags">
    <vt:lpwstr/>
  </property>
</Properties>
</file>