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6" r:id="rId4"/>
    <p:sldId id="260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8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2710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60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881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5075" y="2243667"/>
            <a:ext cx="10959548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12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10/3/2023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78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0A9FFC1-2A8B-4A54-B80A-74226F7668EB}" type="datetime1">
              <a:rPr lang="en-US" smtClean="0"/>
              <a:pPr/>
              <a:t>10/3/2023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43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10/3/2023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95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4C9AF-C150-9238-AD98-5D32D90241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FDF15C-E48A-BF51-D737-EED536B769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FBFCF-8986-2D94-C9A0-72394309BB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/>
          <a:lstStyle/>
          <a:p>
            <a:fld id="{6A4DBBC2-55E7-492B-A8A7-2E135E4B7F7B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9FB8A-84E4-0DD1-8C85-62C5C6579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E5935-C27D-F9B7-A9A7-CCA779736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/>
          <a:lstStyle/>
          <a:p>
            <a:fld id="{363619B6-F318-437E-A346-1C3F7D1711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96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FAA7800-E941-5768-64F4-03B060B132F3}"/>
              </a:ext>
            </a:extLst>
          </p:cNvPr>
          <p:cNvSpPr txBox="1"/>
          <p:nvPr userDrawn="1"/>
        </p:nvSpPr>
        <p:spPr>
          <a:xfrm>
            <a:off x="3959113" y="6423114"/>
            <a:ext cx="2844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10/10/2023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9C2444-5038-30B9-A7FF-D99E6865DFE6}"/>
              </a:ext>
            </a:extLst>
          </p:cNvPr>
          <p:cNvSpPr txBox="1"/>
          <p:nvPr userDrawn="1"/>
        </p:nvSpPr>
        <p:spPr>
          <a:xfrm>
            <a:off x="7812354" y="6413377"/>
            <a:ext cx="2844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C. Garion, CERN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C9F6A8-0CFC-F09D-A564-9AF2ABA9822F}"/>
              </a:ext>
            </a:extLst>
          </p:cNvPr>
          <p:cNvSpPr txBox="1"/>
          <p:nvPr userDrawn="1"/>
        </p:nvSpPr>
        <p:spPr>
          <a:xfrm>
            <a:off x="11151087" y="6429612"/>
            <a:ext cx="423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52CAFB29-F487-476B-B195-6CE625F81B8F}" type="slidenum">
              <a:rPr lang="en-GB" sz="1200" smtClean="0">
                <a:solidFill>
                  <a:schemeClr val="bg1"/>
                </a:solidFill>
              </a:rPr>
              <a:t>‹#›</a:t>
            </a:fld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849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190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AF1C2-7D4B-D89D-131E-B3F6F1D4E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RD4 forum – meeting #3</a:t>
            </a:r>
          </a:p>
        </p:txBody>
      </p:sp>
    </p:spTree>
    <p:extLst>
      <p:ext uri="{BB962C8B-B14F-4D97-AF65-F5344CB8AC3E}">
        <p14:creationId xmlns:p14="http://schemas.microsoft.com/office/powerpoint/2010/main" val="1463057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4C347B-00DF-7B39-3636-D56B49A399AE}"/>
              </a:ext>
            </a:extLst>
          </p:cNvPr>
          <p:cNvSpPr txBox="1"/>
          <p:nvPr/>
        </p:nvSpPr>
        <p:spPr>
          <a:xfrm>
            <a:off x="682600" y="1220885"/>
            <a:ext cx="42089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 RD4 forum dates: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</a:t>
            </a:r>
            <a:r>
              <a:rPr lang="en-GB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December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5</a:t>
            </a:r>
            <a:r>
              <a:rPr lang="en-GB" baseline="30000" dirty="0">
                <a:latin typeface="Calibri" panose="020F0502020204030204" pitchFamily="34" charset="0"/>
                <a:ea typeface="Calibri" panose="020F0502020204030204" pitchFamily="34" charset="0"/>
              </a:rPr>
              <a:t>th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 March 2024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F4D46D-B987-C584-C242-DA4705C43D97}"/>
              </a:ext>
            </a:extLst>
          </p:cNvPr>
          <p:cNvSpPr txBox="1"/>
          <p:nvPr/>
        </p:nvSpPr>
        <p:spPr>
          <a:xfrm>
            <a:off x="682600" y="3036874"/>
            <a:ext cx="4845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Annual meeting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59D217-E144-2E42-E8D7-03F4E99FFC87}"/>
              </a:ext>
            </a:extLst>
          </p:cNvPr>
          <p:cNvSpPr txBox="1"/>
          <p:nvPr/>
        </p:nvSpPr>
        <p:spPr>
          <a:xfrm>
            <a:off x="1197353" y="3590604"/>
            <a:ext cx="48453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meeting will be held from October 30 to November 2, 2023, at CERN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35C270-A93F-853D-6A4D-C2E82E874210}"/>
              </a:ext>
            </a:extLst>
          </p:cNvPr>
          <p:cNvSpPr txBox="1"/>
          <p:nvPr/>
        </p:nvSpPr>
        <p:spPr>
          <a:xfrm>
            <a:off x="1197353" y="4436787"/>
            <a:ext cx="4845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https://indico.cern.ch/event/1302031/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BE9561-AC1A-B4A7-BD03-75F14778C1A0}"/>
              </a:ext>
            </a:extLst>
          </p:cNvPr>
          <p:cNvSpPr txBox="1"/>
          <p:nvPr/>
        </p:nvSpPr>
        <p:spPr>
          <a:xfrm>
            <a:off x="2800750" y="159860"/>
            <a:ext cx="61002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General news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8A5BF9-25AD-EB9C-184B-3553EB2F3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198" y="1590158"/>
            <a:ext cx="6448433" cy="48268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C1BD61-C860-31DB-4E4B-EA4A5E369C3A}"/>
              </a:ext>
            </a:extLst>
          </p:cNvPr>
          <p:cNvSpPr txBox="1"/>
          <p:nvPr/>
        </p:nvSpPr>
        <p:spPr>
          <a:xfrm>
            <a:off x="1197353" y="5005971"/>
            <a:ext cx="48453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RD4 session is scheduled Wednesday afternoon, 1</a:t>
            </a:r>
            <a:r>
              <a:rPr lang="en-GB" baseline="30000" dirty="0"/>
              <a:t>st</a:t>
            </a:r>
            <a:r>
              <a:rPr lang="en-GB" dirty="0"/>
              <a:t> November. </a:t>
            </a:r>
          </a:p>
        </p:txBody>
      </p:sp>
    </p:spTree>
    <p:extLst>
      <p:ext uri="{BB962C8B-B14F-4D97-AF65-F5344CB8AC3E}">
        <p14:creationId xmlns:p14="http://schemas.microsoft.com/office/powerpoint/2010/main" val="372766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1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418F081-E80D-4A3E-060F-41825972C68F}"/>
              </a:ext>
            </a:extLst>
          </p:cNvPr>
          <p:cNvSpPr txBox="1"/>
          <p:nvPr/>
        </p:nvSpPr>
        <p:spPr>
          <a:xfrm>
            <a:off x="575497" y="191035"/>
            <a:ext cx="11139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Today agenda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FD9FE3-B500-DD77-C1D0-6EB6A1117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747" y="560367"/>
            <a:ext cx="7406553" cy="50008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2BA1FA8-CF07-E784-F27E-DC7C33E3EC30}"/>
              </a:ext>
            </a:extLst>
          </p:cNvPr>
          <p:cNvSpPr txBox="1"/>
          <p:nvPr/>
        </p:nvSpPr>
        <p:spPr>
          <a:xfrm>
            <a:off x="2342153" y="5665938"/>
            <a:ext cx="61699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https://indico.cern.ch/event/1332860/</a:t>
            </a:r>
          </a:p>
        </p:txBody>
      </p:sp>
    </p:spTree>
    <p:extLst>
      <p:ext uri="{BB962C8B-B14F-4D97-AF65-F5344CB8AC3E}">
        <p14:creationId xmlns:p14="http://schemas.microsoft.com/office/powerpoint/2010/main" val="1133983962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15629</TotalTime>
  <Words>73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HFM(4-3)</vt:lpstr>
      <vt:lpstr>PowerPoint Presentation</vt:lpstr>
      <vt:lpstr>RD4 forum – meeting #3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Cedric Garion</dc:creator>
  <cp:lastModifiedBy>Cedric Garion</cp:lastModifiedBy>
  <cp:revision>12</cp:revision>
  <cp:lastPrinted>2023-08-07T13:51:27Z</cp:lastPrinted>
  <dcterms:created xsi:type="dcterms:W3CDTF">2023-08-04T04:57:10Z</dcterms:created>
  <dcterms:modified xsi:type="dcterms:W3CDTF">2023-10-10T06:44:46Z</dcterms:modified>
</cp:coreProperties>
</file>