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100" d="100"/>
          <a:sy n="100" d="100"/>
        </p:scale>
        <p:origin x="79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C60CF-6118-46AC-B8E9-1580764E93CC}" type="datetimeFigureOut">
              <a:rPr lang="fr-FR" smtClean="0"/>
              <a:t>17/10/2023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03F03-CE1C-442D-A1CC-068EDD239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914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379D-A56D-4417-92E6-11EA0C7A23AC}" type="datetime1">
              <a:rPr lang="fr-FR" smtClean="0"/>
              <a:t>17/10/2023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0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6EB57-A500-43B2-A1E1-91F31293A4F7}" type="datetime1">
              <a:rPr lang="fr-FR" smtClean="0"/>
              <a:t>17/10/2023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21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700EB416-0B1D-4526-8F50-81BE32E17A05}" type="datetime1">
              <a:rPr lang="fr-FR" smtClean="0"/>
              <a:t>17/10/2023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895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10ACC-8D11-4703-8E33-AE8559A4FE02}" type="datetime1">
              <a:rPr lang="fr-FR" smtClean="0"/>
              <a:t>17/10/2023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65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1CA45A-28C5-433F-952D-D7A7A99F7552}" type="datetime1">
              <a:rPr lang="fr-FR" smtClean="0"/>
              <a:t>17/10/2023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821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A0E73-F964-474F-B38D-3903134867C2}" type="datetime1">
              <a:rPr lang="fr-FR" smtClean="0"/>
              <a:t>17/10/2023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576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C4A25-4ECE-4983-A018-F9DDB9D7B46E}" type="datetime1">
              <a:rPr lang="fr-FR" smtClean="0"/>
              <a:t>17/10/2023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83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CB8B-DDBA-412C-A464-C22CFB0B79C2}" type="datetime1">
              <a:rPr lang="fr-FR" smtClean="0"/>
              <a:t>17/10/2023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11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609D2-D2B2-4D5C-B502-B49BB49578E5}" type="datetime1">
              <a:rPr lang="fr-FR" smtClean="0"/>
              <a:t>17/10/2023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743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EB143-3B94-4139-ACA3-8CCCBE7157D2}" type="datetime1">
              <a:rPr lang="fr-FR" smtClean="0"/>
              <a:t>17/10/2023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25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6CBA-531B-473A-A19C-8ED081427D1A}" type="datetime1">
              <a:rPr lang="fr-FR" smtClean="0"/>
              <a:t>17/10/2023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530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3EB4DC63-AC9A-40D3-94D3-CEA94B833DA4}" type="datetime1">
              <a:rPr lang="fr-FR" smtClean="0"/>
              <a:t>17/10/2023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F62EF0B6-F09C-40EE-8A81-F5F02517AF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3302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72A8D2-9710-4A75-A3E7-4F573908C1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WADAPT-Alpes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93111D-2167-4575-A3DC-6C74CEEA86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3863" y="3996250"/>
            <a:ext cx="6984274" cy="1309255"/>
          </a:xfrm>
        </p:spPr>
        <p:txBody>
          <a:bodyPr/>
          <a:lstStyle/>
          <a:p>
            <a:r>
              <a:rPr lang="en-GB" b="1" dirty="0"/>
              <a:t>Fatah Rarbi</a:t>
            </a:r>
            <a:r>
              <a:rPr lang="en-GB" dirty="0"/>
              <a:t>, Brice </a:t>
            </a:r>
            <a:r>
              <a:rPr lang="en-GB" dirty="0" err="1"/>
              <a:t>Gogué</a:t>
            </a:r>
            <a:r>
              <a:rPr lang="en-GB" dirty="0"/>
              <a:t>-Meunier, </a:t>
            </a:r>
            <a:r>
              <a:rPr lang="en-GB" dirty="0" err="1"/>
              <a:t>Fairouz</a:t>
            </a:r>
            <a:r>
              <a:rPr lang="en-GB" dirty="0"/>
              <a:t> Malek, Marc </a:t>
            </a:r>
            <a:r>
              <a:rPr lang="en-GB" dirty="0" err="1"/>
              <a:t>Marton</a:t>
            </a:r>
            <a:r>
              <a:rPr lang="en-GB" dirty="0"/>
              <a:t>, Jean-François </a:t>
            </a:r>
            <a:r>
              <a:rPr lang="en-GB" dirty="0" err="1"/>
              <a:t>Muraz</a:t>
            </a:r>
            <a:r>
              <a:rPr lang="en-GB" dirty="0"/>
              <a:t>, Olivier </a:t>
            </a:r>
            <a:r>
              <a:rPr lang="en-GB" dirty="0" err="1"/>
              <a:t>Rossetto</a:t>
            </a:r>
            <a:r>
              <a:rPr lang="en-GB" dirty="0"/>
              <a:t>, Patrick Stassi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585BD32-6E68-4F5A-BB40-A64BC49A1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2" y="113212"/>
            <a:ext cx="1163864" cy="76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327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875CB7-310C-4897-9476-44CDF4E91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Multi-channel readout electronics 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378502-6189-4733-AC59-1DDB625505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/>
              <a:t>Objectives: </a:t>
            </a:r>
            <a:r>
              <a:rPr lang="en-US" sz="2400" dirty="0"/>
              <a:t>Design of an integrated multi-channel readout electronics for detectors to be interfaced to the multi gigabit wireless data transmission module</a:t>
            </a:r>
          </a:p>
          <a:p>
            <a:pPr marL="228600" lvl="1" indent="0">
              <a:buNone/>
            </a:pPr>
            <a:endParaRPr lang="en-US" b="1" dirty="0"/>
          </a:p>
          <a:p>
            <a:pPr lvl="1"/>
            <a:r>
              <a:rPr lang="en-US" b="1" dirty="0"/>
              <a:t>ADC design:</a:t>
            </a:r>
          </a:p>
          <a:p>
            <a:pPr lvl="2"/>
            <a:r>
              <a:rPr lang="en-US" dirty="0"/>
              <a:t>CMOS 65nm (available) or CMOS 28nm (NDA process)</a:t>
            </a:r>
          </a:p>
          <a:p>
            <a:pPr lvl="2"/>
            <a:r>
              <a:rPr lang="en-US" dirty="0"/>
              <a:t>10 bits resolution, 40 MSPS, ultra low power</a:t>
            </a:r>
          </a:p>
          <a:p>
            <a:pPr lvl="3"/>
            <a:r>
              <a:rPr lang="en-US" dirty="0"/>
              <a:t>Event driven ADC/Asynchronous architecture</a:t>
            </a:r>
          </a:p>
          <a:p>
            <a:pPr lvl="3"/>
            <a:r>
              <a:rPr lang="en-US" dirty="0"/>
              <a:t>SAR architecture</a:t>
            </a:r>
          </a:p>
          <a:p>
            <a:pPr lvl="2"/>
            <a:r>
              <a:rPr lang="en-US" dirty="0"/>
              <a:t>Interface with WADAPT module: 8b/10b encoding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PCB design </a:t>
            </a:r>
            <a:r>
              <a:rPr lang="en-US" dirty="0"/>
              <a:t>and test characterization</a:t>
            </a:r>
          </a:p>
          <a:p>
            <a:pPr lvl="2"/>
            <a:r>
              <a:rPr lang="en-US" dirty="0"/>
              <a:t>Design a generic evaluation board for ADC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CCBAB0A-8AB4-4151-B19C-8F0637F49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52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D101DA-1763-4058-B206-BC31D96D5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ADC design + PCB design and test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883AD3-5567-4F39-A7F0-B8A97C732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3 </a:t>
            </a:r>
            <a:r>
              <a:rPr lang="fr-FR" sz="2800" dirty="0" err="1"/>
              <a:t>years</a:t>
            </a:r>
            <a:r>
              <a:rPr lang="fr-FR" sz="2800" dirty="0"/>
              <a:t> Engineering </a:t>
            </a:r>
            <a:r>
              <a:rPr lang="fr-FR" sz="2800" dirty="0" err="1"/>
              <a:t>through</a:t>
            </a:r>
            <a:r>
              <a:rPr lang="fr-FR" sz="2800" dirty="0"/>
              <a:t> </a:t>
            </a:r>
            <a:r>
              <a:rPr lang="fr-FR" sz="2800" dirty="0" err="1"/>
              <a:t>apprenticeship</a:t>
            </a:r>
            <a:r>
              <a:rPr lang="fr-FR" sz="2800" dirty="0"/>
              <a:t> (CNRS </a:t>
            </a:r>
            <a:r>
              <a:rPr lang="fr-FR" sz="2800" dirty="0" err="1"/>
              <a:t>fund</a:t>
            </a:r>
            <a:r>
              <a:rPr lang="fr-FR" sz="2800" dirty="0"/>
              <a:t>)</a:t>
            </a:r>
          </a:p>
          <a:p>
            <a:pPr lvl="1"/>
            <a:r>
              <a:rPr lang="fr-FR" sz="2600" dirty="0"/>
              <a:t>Start on Sept. 2023</a:t>
            </a:r>
          </a:p>
          <a:p>
            <a:pPr lvl="1"/>
            <a:r>
              <a:rPr lang="fr-FR" sz="2600" dirty="0"/>
              <a:t>1st </a:t>
            </a:r>
            <a:r>
              <a:rPr lang="fr-FR" sz="2600" dirty="0" err="1"/>
              <a:t>year</a:t>
            </a:r>
            <a:r>
              <a:rPr lang="fr-FR" sz="2600" dirty="0"/>
              <a:t>: </a:t>
            </a:r>
          </a:p>
          <a:p>
            <a:pPr lvl="2"/>
            <a:r>
              <a:rPr lang="fr-FR" sz="2400" dirty="0"/>
              <a:t>PCB design + software design for test part</a:t>
            </a:r>
          </a:p>
          <a:p>
            <a:endParaRPr lang="fr-FR" sz="2800" dirty="0"/>
          </a:p>
          <a:p>
            <a:r>
              <a:rPr lang="fr-FR" sz="2800" dirty="0" err="1"/>
              <a:t>Which</a:t>
            </a:r>
            <a:r>
              <a:rPr lang="fr-FR" sz="2800" dirty="0"/>
              <a:t> </a:t>
            </a:r>
            <a:r>
              <a:rPr lang="fr-FR" sz="2800" dirty="0" err="1"/>
              <a:t>technology</a:t>
            </a:r>
            <a:r>
              <a:rPr lang="fr-FR" sz="2800" dirty="0"/>
              <a:t>? </a:t>
            </a:r>
          </a:p>
          <a:p>
            <a:pPr lvl="1"/>
            <a:r>
              <a:rPr lang="fr-FR" sz="2600" dirty="0"/>
              <a:t>65nm </a:t>
            </a:r>
            <a:r>
              <a:rPr lang="fr-FR" sz="2600" dirty="0" err="1"/>
              <a:t>already</a:t>
            </a:r>
            <a:r>
              <a:rPr lang="fr-FR" sz="2600" dirty="0"/>
              <a:t> </a:t>
            </a:r>
            <a:r>
              <a:rPr lang="fr-FR" sz="2600" dirty="0" err="1"/>
              <a:t>available</a:t>
            </a:r>
            <a:endParaRPr lang="fr-FR" sz="2600" dirty="0"/>
          </a:p>
          <a:p>
            <a:pPr lvl="1"/>
            <a:r>
              <a:rPr lang="fr-FR" sz="2600" dirty="0"/>
              <a:t>28nm </a:t>
            </a:r>
            <a:r>
              <a:rPr lang="fr-FR" sz="2600" dirty="0" err="1"/>
              <a:t>still</a:t>
            </a:r>
            <a:r>
              <a:rPr lang="fr-FR" sz="2600" dirty="0"/>
              <a:t> </a:t>
            </a:r>
            <a:r>
              <a:rPr lang="fr-FR" sz="2600" dirty="0" err="1"/>
              <a:t>waitng</a:t>
            </a:r>
            <a:r>
              <a:rPr lang="fr-FR" sz="2600" dirty="0"/>
              <a:t> for NDA</a:t>
            </a:r>
          </a:p>
          <a:p>
            <a:pPr lvl="1"/>
            <a:endParaRPr lang="fr-FR" sz="26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31494EC-41F8-4E48-AA8A-27DA96EFF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F0B6-F09C-40EE-8A81-F5F02517AF8B}" type="slidenum">
              <a:rPr lang="fr-FR" smtClean="0"/>
              <a:t>3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37F0AF4-E13B-4D1E-B542-029A647F0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556" y="4036624"/>
            <a:ext cx="6719182" cy="228328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26CE7E5-1FC2-4037-9816-9E5607D2F5C5}"/>
              </a:ext>
            </a:extLst>
          </p:cNvPr>
          <p:cNvSpPr/>
          <p:nvPr/>
        </p:nvSpPr>
        <p:spPr>
          <a:xfrm>
            <a:off x="5371556" y="6319908"/>
            <a:ext cx="301236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50" dirty="0"/>
              <a:t>https://europractice-ic.com/schedules-prices-2022/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0CF7057B-1B3F-4AEE-BF29-A6F8EBACD8E6}"/>
              </a:ext>
            </a:extLst>
          </p:cNvPr>
          <p:cNvSpPr/>
          <p:nvPr/>
        </p:nvSpPr>
        <p:spPr>
          <a:xfrm>
            <a:off x="5371556" y="5347264"/>
            <a:ext cx="6719182" cy="33963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CA93D71-64C9-463C-8D15-4E169550A31D}"/>
              </a:ext>
            </a:extLst>
          </p:cNvPr>
          <p:cNvSpPr/>
          <p:nvPr/>
        </p:nvSpPr>
        <p:spPr>
          <a:xfrm>
            <a:off x="5371556" y="5995379"/>
            <a:ext cx="6719182" cy="33963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913857C-CCC1-4417-A85D-38CBD4316EA9}"/>
              </a:ext>
            </a:extLst>
          </p:cNvPr>
          <p:cNvSpPr/>
          <p:nvPr/>
        </p:nvSpPr>
        <p:spPr>
          <a:xfrm>
            <a:off x="9990125" y="5347264"/>
            <a:ext cx="999256" cy="33963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1D8A551-BDCE-48FB-8342-47B757650C89}"/>
              </a:ext>
            </a:extLst>
          </p:cNvPr>
          <p:cNvSpPr/>
          <p:nvPr/>
        </p:nvSpPr>
        <p:spPr>
          <a:xfrm>
            <a:off x="9990125" y="5995379"/>
            <a:ext cx="999256" cy="33963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358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72A8D2-9710-4A75-A3E7-4F573908C1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WADAPT-Alpes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531BA36-D16C-47D2-AE76-1642BEDB5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2" y="113212"/>
            <a:ext cx="1163864" cy="766354"/>
          </a:xfrm>
          <a:prstGeom prst="rect">
            <a:avLst/>
          </a:prstGeom>
        </p:spPr>
      </p:pic>
      <p:sp>
        <p:nvSpPr>
          <p:cNvPr id="7" name="Sous-titre 2">
            <a:extLst>
              <a:ext uri="{FF2B5EF4-FFF2-40B4-BE49-F238E27FC236}">
                <a16:creationId xmlns:a16="http://schemas.microsoft.com/office/drawing/2014/main" id="{A9458348-BE1E-4797-843D-52BA1DE551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3863" y="3996250"/>
            <a:ext cx="6984274" cy="1309255"/>
          </a:xfrm>
        </p:spPr>
        <p:txBody>
          <a:bodyPr/>
          <a:lstStyle/>
          <a:p>
            <a:r>
              <a:rPr lang="en-GB" b="1" dirty="0"/>
              <a:t>Fatah Rarbi</a:t>
            </a:r>
            <a:r>
              <a:rPr lang="en-GB" dirty="0"/>
              <a:t>, Brice </a:t>
            </a:r>
            <a:r>
              <a:rPr lang="en-GB" dirty="0" err="1"/>
              <a:t>Gogué</a:t>
            </a:r>
            <a:r>
              <a:rPr lang="en-GB" dirty="0"/>
              <a:t>-Meunier, </a:t>
            </a:r>
            <a:r>
              <a:rPr lang="en-GB" dirty="0" err="1"/>
              <a:t>Fairouz</a:t>
            </a:r>
            <a:r>
              <a:rPr lang="en-GB" dirty="0"/>
              <a:t> Malek, Marc </a:t>
            </a:r>
            <a:r>
              <a:rPr lang="en-GB" dirty="0" err="1"/>
              <a:t>Marton</a:t>
            </a:r>
            <a:r>
              <a:rPr lang="en-GB" dirty="0"/>
              <a:t>, Jean-François </a:t>
            </a:r>
            <a:r>
              <a:rPr lang="en-GB" dirty="0" err="1"/>
              <a:t>Muraz</a:t>
            </a:r>
            <a:r>
              <a:rPr lang="en-GB" dirty="0"/>
              <a:t>, Olivier </a:t>
            </a:r>
            <a:r>
              <a:rPr lang="en-GB" dirty="0" err="1"/>
              <a:t>Rossetto</a:t>
            </a:r>
            <a:r>
              <a:rPr lang="en-GB" dirty="0"/>
              <a:t>, Patrick Stassi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95800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À bandes">
  <a:themeElements>
    <a:clrScheme name="Personnalisé 1">
      <a:dk1>
        <a:srgbClr val="FFFFFF"/>
      </a:dk1>
      <a:lt1>
        <a:srgbClr val="005390"/>
      </a:lt1>
      <a:dk2>
        <a:srgbClr val="FFFFFF"/>
      </a:dk2>
      <a:lt2>
        <a:srgbClr val="EEECE1"/>
      </a:lt2>
      <a:accent1>
        <a:srgbClr val="FFFFF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À bande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À bandes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À bandes</Template>
  <TotalTime>171</TotalTime>
  <Words>174</Words>
  <Application>Microsoft Office PowerPoint</Application>
  <PresentationFormat>Grand écran</PresentationFormat>
  <Paragraphs>28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Calibri</vt:lpstr>
      <vt:lpstr>Corbel</vt:lpstr>
      <vt:lpstr>Wingdings</vt:lpstr>
      <vt:lpstr>À bandes</vt:lpstr>
      <vt:lpstr>WADAPT-Alpes</vt:lpstr>
      <vt:lpstr>Multi-channel readout electronics </vt:lpstr>
      <vt:lpstr>ADC design + PCB design and test</vt:lpstr>
      <vt:lpstr>WADAPT-Alpes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WADAPT-Alpes</dc:title>
  <dc:creator>Ellah Fatah Rarbi</dc:creator>
  <cp:lastModifiedBy>Ellah Fatah Rarbi</cp:lastModifiedBy>
  <cp:revision>15</cp:revision>
  <dcterms:created xsi:type="dcterms:W3CDTF">2022-09-21T06:19:57Z</dcterms:created>
  <dcterms:modified xsi:type="dcterms:W3CDTF">2023-10-17T10:16:04Z</dcterms:modified>
</cp:coreProperties>
</file>