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7" r:id="rId5"/>
    <p:sldId id="378" r:id="rId6"/>
    <p:sldId id="507" r:id="rId7"/>
    <p:sldId id="482" r:id="rId8"/>
    <p:sldId id="485" r:id="rId9"/>
    <p:sldId id="497" r:id="rId10"/>
    <p:sldId id="496" r:id="rId11"/>
    <p:sldId id="498" r:id="rId12"/>
    <p:sldId id="499" r:id="rId13"/>
    <p:sldId id="500" r:id="rId14"/>
    <p:sldId id="501" r:id="rId15"/>
    <p:sldId id="502" r:id="rId16"/>
    <p:sldId id="503" r:id="rId17"/>
  </p:sldIdLst>
  <p:sldSz cx="22320250" cy="14400213"/>
  <p:notesSz cx="6797675" cy="9872663"/>
  <p:defaultTextStyle>
    <a:defPPr>
      <a:defRPr lang="fr-FR"/>
    </a:defPPr>
    <a:lvl1pPr marL="0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1pPr>
    <a:lvl2pPr marL="1175050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2pPr>
    <a:lvl3pPr marL="235009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3pPr>
    <a:lvl4pPr marL="352514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4pPr>
    <a:lvl5pPr marL="470019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5pPr>
    <a:lvl6pPr marL="5875249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6pPr>
    <a:lvl7pPr marL="7050298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7pPr>
    <a:lvl8pPr marL="8225348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8pPr>
    <a:lvl9pPr marL="9400398" algn="l" defTabSz="1175050" rtl="0" eaLnBrk="1" latinLnBrk="0" hangingPunct="1">
      <a:defRPr sz="462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6" userDrawn="1">
          <p15:clr>
            <a:srgbClr val="A4A3A4"/>
          </p15:clr>
        </p15:guide>
        <p15:guide id="2" pos="70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Amparo Gonzalez De La Aleja Cabana" initials="MAGDLAC" lastIdx="1" clrIdx="0">
    <p:extLst>
      <p:ext uri="{19B8F6BF-5375-455C-9EA6-DF929625EA0E}">
        <p15:presenceInfo xmlns:p15="http://schemas.microsoft.com/office/powerpoint/2012/main" userId="S::maria.gcabana@cern.ch::5a594720-2b81-4436-99c7-3fedce27b8a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DBDB"/>
    <a:srgbClr val="A3C617"/>
    <a:srgbClr val="ED7D31"/>
    <a:srgbClr val="E50DE5"/>
    <a:srgbClr val="41556B"/>
    <a:srgbClr val="B4986B"/>
    <a:srgbClr val="82A2B6"/>
    <a:srgbClr val="0002C3"/>
    <a:srgbClr val="CCCC00"/>
    <a:srgbClr val="E3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91" autoAdjust="0"/>
    <p:restoredTop sz="97440" autoAdjust="0"/>
  </p:normalViewPr>
  <p:slideViewPr>
    <p:cSldViewPr snapToObjects="1" showGuides="1">
      <p:cViewPr varScale="1">
        <p:scale>
          <a:sx n="75" d="100"/>
          <a:sy n="75" d="100"/>
        </p:scale>
        <p:origin x="1746" y="60"/>
      </p:cViewPr>
      <p:guideLst>
        <p:guide orient="horz" pos="4536"/>
        <p:guide pos="70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25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4"/>
          </a:xfrm>
          <a:prstGeom prst="rect">
            <a:avLst/>
          </a:prstGeom>
        </p:spPr>
        <p:txBody>
          <a:bodyPr vert="horz" lIns="91831" tIns="45915" rIns="91831" bIns="459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4"/>
          </a:xfrm>
          <a:prstGeom prst="rect">
            <a:avLst/>
          </a:prstGeom>
        </p:spPr>
        <p:txBody>
          <a:bodyPr vert="horz" lIns="91831" tIns="45915" rIns="91831" bIns="45915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6"/>
            <a:ext cx="2945659" cy="493634"/>
          </a:xfrm>
          <a:prstGeom prst="rect">
            <a:avLst/>
          </a:prstGeom>
        </p:spPr>
        <p:txBody>
          <a:bodyPr vert="horz" lIns="91831" tIns="45915" rIns="91831" bIns="459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6"/>
            <a:ext cx="2945659" cy="493634"/>
          </a:xfrm>
          <a:prstGeom prst="rect">
            <a:avLst/>
          </a:prstGeom>
        </p:spPr>
        <p:txBody>
          <a:bodyPr vert="horz" lIns="91831" tIns="45915" rIns="91831" bIns="45915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4"/>
          </a:xfrm>
          <a:prstGeom prst="rect">
            <a:avLst/>
          </a:prstGeom>
        </p:spPr>
        <p:txBody>
          <a:bodyPr vert="horz" lIns="91831" tIns="45915" rIns="91831" bIns="459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4"/>
          </a:xfrm>
          <a:prstGeom prst="rect">
            <a:avLst/>
          </a:prstGeom>
        </p:spPr>
        <p:txBody>
          <a:bodyPr vert="horz" lIns="91831" tIns="45915" rIns="91831" bIns="45915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30225" y="741363"/>
            <a:ext cx="57372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31" tIns="45915" rIns="91831" bIns="4591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831" tIns="45915" rIns="91831" bIns="45915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945659" cy="493634"/>
          </a:xfrm>
          <a:prstGeom prst="rect">
            <a:avLst/>
          </a:prstGeom>
        </p:spPr>
        <p:txBody>
          <a:bodyPr vert="horz" lIns="91831" tIns="45915" rIns="91831" bIns="459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6"/>
            <a:ext cx="2945659" cy="493634"/>
          </a:xfrm>
          <a:prstGeom prst="rect">
            <a:avLst/>
          </a:prstGeom>
        </p:spPr>
        <p:txBody>
          <a:bodyPr vert="horz" lIns="91831" tIns="45915" rIns="91831" bIns="45915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1pPr>
    <a:lvl2pPr marL="1175050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2pPr>
    <a:lvl3pPr marL="235009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3pPr>
    <a:lvl4pPr marL="352514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4pPr>
    <a:lvl5pPr marL="470019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5pPr>
    <a:lvl6pPr marL="5875249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6pPr>
    <a:lvl7pPr marL="7050298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7pPr>
    <a:lvl8pPr marL="8225348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8pPr>
    <a:lvl9pPr marL="9400398" algn="l" defTabSz="1175050" rtl="0" eaLnBrk="1" latinLnBrk="0" hangingPunct="1">
      <a:defRPr sz="308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10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348038" y="4913879"/>
            <a:ext cx="17575000" cy="2487828"/>
          </a:xfrm>
        </p:spPr>
        <p:txBody>
          <a:bodyPr lIns="0" tIns="0" rIns="0" bIns="0" anchor="t" anchorCtr="0">
            <a:noAutofit/>
          </a:bodyPr>
          <a:lstStyle>
            <a:lvl1pPr algn="l">
              <a:defRPr sz="6834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348040" y="7690988"/>
            <a:ext cx="15817500" cy="9203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4882" b="0" baseline="0">
                <a:solidFill>
                  <a:schemeClr val="accent5"/>
                </a:solidFill>
              </a:defRPr>
            </a:lvl1pPr>
            <a:lvl2pPr marL="1115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31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47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463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57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695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811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927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1204238" y="13346876"/>
            <a:ext cx="878751" cy="755917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48043" y="800013"/>
            <a:ext cx="7651616" cy="3557364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3348043" y="9013478"/>
            <a:ext cx="15817927" cy="3026713"/>
          </a:xfrm>
        </p:spPr>
        <p:txBody>
          <a:bodyPr/>
          <a:lstStyle>
            <a:lvl1pPr marL="0" indent="0">
              <a:buFontTx/>
              <a:buNone/>
              <a:defRPr sz="3906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G. Aparicio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7917173" y="13346878"/>
            <a:ext cx="6679241" cy="755567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2685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2563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493882" y="2560042"/>
            <a:ext cx="19332499" cy="10303486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116013" y="2551706"/>
            <a:ext cx="9861987" cy="1343354"/>
          </a:xfrm>
        </p:spPr>
        <p:txBody>
          <a:bodyPr anchor="t">
            <a:normAutofit/>
          </a:bodyPr>
          <a:lstStyle>
            <a:lvl1pPr marL="0" indent="0">
              <a:buNone/>
              <a:defRPr sz="4882" b="1" baseline="0"/>
            </a:lvl1pPr>
            <a:lvl2pPr marL="1115885" indent="0">
              <a:buNone/>
              <a:defRPr sz="4882" b="1"/>
            </a:lvl2pPr>
            <a:lvl3pPr marL="2231771" indent="0">
              <a:buNone/>
              <a:defRPr sz="4393" b="1"/>
            </a:lvl3pPr>
            <a:lvl4pPr marL="3347657" indent="0">
              <a:buNone/>
              <a:defRPr sz="3906" b="1"/>
            </a:lvl4pPr>
            <a:lvl5pPr marL="4463543" indent="0">
              <a:buNone/>
              <a:defRPr sz="3906" b="1"/>
            </a:lvl5pPr>
            <a:lvl6pPr marL="5579428" indent="0">
              <a:buNone/>
              <a:defRPr sz="3906" b="1"/>
            </a:lvl6pPr>
            <a:lvl7pPr marL="6695312" indent="0">
              <a:buNone/>
              <a:defRPr sz="3906" b="1"/>
            </a:lvl7pPr>
            <a:lvl8pPr marL="7811199" indent="0">
              <a:buNone/>
              <a:defRPr sz="3906" b="1"/>
            </a:lvl8pPr>
            <a:lvl9pPr marL="8927084" indent="0">
              <a:buNone/>
              <a:defRPr sz="3906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116013" y="4320064"/>
            <a:ext cx="9861987" cy="8296790"/>
          </a:xfrm>
        </p:spPr>
        <p:txBody>
          <a:bodyPr/>
          <a:lstStyle>
            <a:lvl1pPr>
              <a:defRPr sz="5857"/>
            </a:lvl1pPr>
            <a:lvl2pPr>
              <a:defRPr sz="4882"/>
            </a:lvl2pPr>
            <a:lvl3pPr>
              <a:defRPr sz="4393"/>
            </a:lvl3pPr>
            <a:lvl4pPr>
              <a:defRPr sz="3906"/>
            </a:lvl4pPr>
            <a:lvl5pPr>
              <a:defRPr sz="3906"/>
            </a:lvl5pPr>
            <a:lvl6pPr>
              <a:defRPr sz="3906"/>
            </a:lvl6pPr>
            <a:lvl7pPr>
              <a:defRPr sz="3906"/>
            </a:lvl7pPr>
            <a:lvl8pPr>
              <a:defRPr sz="3906"/>
            </a:lvl8pPr>
            <a:lvl9pPr>
              <a:defRPr sz="3906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11338383" y="2551706"/>
            <a:ext cx="9865860" cy="1343354"/>
          </a:xfrm>
        </p:spPr>
        <p:txBody>
          <a:bodyPr anchor="t">
            <a:normAutofit/>
          </a:bodyPr>
          <a:lstStyle>
            <a:lvl1pPr marL="0" indent="0">
              <a:buNone/>
              <a:defRPr sz="4882" b="1" baseline="0"/>
            </a:lvl1pPr>
            <a:lvl2pPr marL="1115885" indent="0">
              <a:buNone/>
              <a:defRPr sz="4882" b="1"/>
            </a:lvl2pPr>
            <a:lvl3pPr marL="2231771" indent="0">
              <a:buNone/>
              <a:defRPr sz="4393" b="1"/>
            </a:lvl3pPr>
            <a:lvl4pPr marL="3347657" indent="0">
              <a:buNone/>
              <a:defRPr sz="3906" b="1"/>
            </a:lvl4pPr>
            <a:lvl5pPr marL="4463543" indent="0">
              <a:buNone/>
              <a:defRPr sz="3906" b="1"/>
            </a:lvl5pPr>
            <a:lvl6pPr marL="5579428" indent="0">
              <a:buNone/>
              <a:defRPr sz="3906" b="1"/>
            </a:lvl6pPr>
            <a:lvl7pPr marL="6695312" indent="0">
              <a:buNone/>
              <a:defRPr sz="3906" b="1"/>
            </a:lvl7pPr>
            <a:lvl8pPr marL="7811199" indent="0">
              <a:buNone/>
              <a:defRPr sz="3906" b="1"/>
            </a:lvl8pPr>
            <a:lvl9pPr marL="8927084" indent="0">
              <a:buNone/>
              <a:defRPr sz="3906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11338383" y="4320064"/>
            <a:ext cx="9865860" cy="8296790"/>
          </a:xfrm>
        </p:spPr>
        <p:txBody>
          <a:bodyPr/>
          <a:lstStyle>
            <a:lvl1pPr>
              <a:defRPr sz="5857"/>
            </a:lvl1pPr>
            <a:lvl2pPr>
              <a:defRPr sz="4882"/>
            </a:lvl2pPr>
            <a:lvl3pPr>
              <a:defRPr sz="4393"/>
            </a:lvl3pPr>
            <a:lvl4pPr>
              <a:defRPr sz="3906"/>
            </a:lvl4pPr>
            <a:lvl5pPr>
              <a:defRPr sz="3906"/>
            </a:lvl5pPr>
            <a:lvl6pPr>
              <a:defRPr sz="3906"/>
            </a:lvl6pPr>
            <a:lvl7pPr>
              <a:defRPr sz="3906"/>
            </a:lvl7pPr>
            <a:lvl8pPr>
              <a:defRPr sz="3906"/>
            </a:lvl8pPr>
            <a:lvl9pPr>
              <a:defRPr sz="3906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650055" y="13346876"/>
            <a:ext cx="16176323" cy="755917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36060" y="13346876"/>
            <a:ext cx="15996180" cy="755917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93882" y="960014"/>
            <a:ext cx="19332499" cy="8640128"/>
          </a:xfrm>
        </p:spPr>
        <p:txBody>
          <a:bodyPr/>
          <a:lstStyle>
            <a:lvl1pPr marL="0" indent="0">
              <a:buNone/>
              <a:defRPr sz="7811"/>
            </a:lvl1pPr>
            <a:lvl2pPr marL="1115885" indent="0">
              <a:buNone/>
              <a:defRPr sz="6834"/>
            </a:lvl2pPr>
            <a:lvl3pPr marL="2231771" indent="0">
              <a:buNone/>
              <a:defRPr sz="5857"/>
            </a:lvl3pPr>
            <a:lvl4pPr marL="3347657" indent="0">
              <a:buNone/>
              <a:defRPr sz="4882"/>
            </a:lvl4pPr>
            <a:lvl5pPr marL="4463543" indent="0">
              <a:buNone/>
              <a:defRPr sz="4882"/>
            </a:lvl5pPr>
            <a:lvl6pPr marL="5579428" indent="0">
              <a:buNone/>
              <a:defRPr sz="4882"/>
            </a:lvl6pPr>
            <a:lvl7pPr marL="6695312" indent="0">
              <a:buNone/>
              <a:defRPr sz="4882"/>
            </a:lvl7pPr>
            <a:lvl8pPr marL="7811199" indent="0">
              <a:buNone/>
              <a:defRPr sz="4882"/>
            </a:lvl8pPr>
            <a:lvl9pPr marL="8927084" indent="0">
              <a:buNone/>
              <a:defRPr sz="4882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493882" y="10720168"/>
            <a:ext cx="19332499" cy="2080031"/>
          </a:xfrm>
        </p:spPr>
        <p:txBody>
          <a:bodyPr/>
          <a:lstStyle>
            <a:lvl1pPr marL="0" indent="0">
              <a:buNone/>
              <a:defRPr sz="3417"/>
            </a:lvl1pPr>
            <a:lvl2pPr marL="1115885" indent="0">
              <a:buNone/>
              <a:defRPr sz="2929"/>
            </a:lvl2pPr>
            <a:lvl3pPr marL="2231771" indent="0">
              <a:buNone/>
              <a:defRPr sz="2441"/>
            </a:lvl3pPr>
            <a:lvl4pPr marL="3347657" indent="0">
              <a:buNone/>
              <a:defRPr sz="2197"/>
            </a:lvl4pPr>
            <a:lvl5pPr marL="4463543" indent="0">
              <a:buNone/>
              <a:defRPr sz="2197"/>
            </a:lvl5pPr>
            <a:lvl6pPr marL="5579428" indent="0">
              <a:buNone/>
              <a:defRPr sz="2197"/>
            </a:lvl6pPr>
            <a:lvl7pPr marL="6695312" indent="0">
              <a:buNone/>
              <a:defRPr sz="2197"/>
            </a:lvl7pPr>
            <a:lvl8pPr marL="7811199" indent="0">
              <a:buNone/>
              <a:defRPr sz="2197"/>
            </a:lvl8pPr>
            <a:lvl9pPr marL="8927084" indent="0">
              <a:buNone/>
              <a:defRPr sz="2197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836060" y="13346876"/>
            <a:ext cx="15990321" cy="755917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1497660" y="9760144"/>
            <a:ext cx="19328716" cy="800012"/>
          </a:xfrm>
        </p:spPr>
        <p:txBody>
          <a:bodyPr/>
          <a:lstStyle>
            <a:lvl1pPr>
              <a:buFontTx/>
              <a:buNone/>
              <a:defRPr sz="4393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299711" y="5688273"/>
            <a:ext cx="15720838" cy="3431862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976038" y="13346876"/>
            <a:ext cx="16044510" cy="755917"/>
          </a:xfrm>
        </p:spPr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3299711" y="10400155"/>
            <a:ext cx="15720838" cy="2560038"/>
          </a:xfrm>
        </p:spPr>
        <p:txBody>
          <a:bodyPr anchor="b">
            <a:noAutofit/>
          </a:bodyPr>
          <a:lstStyle>
            <a:lvl1pPr>
              <a:buFontTx/>
              <a:buNone/>
              <a:defRPr sz="2929" baseline="0">
                <a:solidFill>
                  <a:schemeClr val="tx2"/>
                </a:solidFill>
              </a:defRPr>
            </a:lvl1pPr>
            <a:lvl2pPr>
              <a:buFontTx/>
              <a:buNone/>
              <a:defRPr sz="3417"/>
            </a:lvl2pPr>
            <a:lvl3pPr>
              <a:buFontTx/>
              <a:buNone/>
              <a:defRPr sz="3417"/>
            </a:lvl3pPr>
            <a:lvl4pPr>
              <a:buFontTx/>
              <a:buNone/>
              <a:defRPr sz="3417"/>
            </a:lvl4pPr>
            <a:lvl5pPr>
              <a:buFontTx/>
              <a:buNone/>
              <a:defRPr sz="341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48043" y="800013"/>
            <a:ext cx="7651616" cy="35573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348038" y="4913879"/>
            <a:ext cx="17575000" cy="2487829"/>
          </a:xfrm>
        </p:spPr>
        <p:txBody>
          <a:bodyPr lIns="0" tIns="0" rIns="0" bIns="0" anchor="t" anchorCtr="0">
            <a:noAutofit/>
          </a:bodyPr>
          <a:lstStyle>
            <a:lvl1pPr algn="l">
              <a:defRPr sz="6834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348037" y="7690988"/>
            <a:ext cx="15817500" cy="9203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4882" b="0" baseline="0">
                <a:solidFill>
                  <a:schemeClr val="accent5"/>
                </a:solidFill>
              </a:defRPr>
            </a:lvl1pPr>
            <a:lvl2pPr marL="1115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31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47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463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579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695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811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9277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1204238" y="13346866"/>
            <a:ext cx="878750" cy="755917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48046" y="800015"/>
            <a:ext cx="7651615" cy="3557363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3348040" y="9013467"/>
            <a:ext cx="15817927" cy="3026714"/>
          </a:xfrm>
        </p:spPr>
        <p:txBody>
          <a:bodyPr/>
          <a:lstStyle>
            <a:lvl1pPr marL="0" indent="0">
              <a:buFontTx/>
              <a:buNone/>
              <a:defRPr sz="3905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G. Aparicio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7917167" y="13346869"/>
            <a:ext cx="6679241" cy="755566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2686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2563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966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93882" y="377970"/>
            <a:ext cx="19332499" cy="151183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93882" y="2880051"/>
            <a:ext cx="19332499" cy="99834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36060" y="13346876"/>
            <a:ext cx="15990321" cy="75591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685">
                <a:solidFill>
                  <a:schemeClr val="accent1"/>
                </a:solidFill>
              </a:defRPr>
            </a:lvl1pPr>
          </a:lstStyle>
          <a:p>
            <a:r>
              <a:rPr lang="fr-FR"/>
              <a:t>G. Aparicio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204238" y="13346876"/>
            <a:ext cx="878751" cy="75591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929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</p:sldLayoutIdLst>
  <p:hf hdr="0" dt="0"/>
  <p:txStyles>
    <p:titleStyle>
      <a:lvl1pPr algn="ctr" defTabSz="1115885" rtl="0" eaLnBrk="1" latinLnBrk="0" hangingPunct="1">
        <a:spcBef>
          <a:spcPct val="0"/>
        </a:spcBef>
        <a:buNone/>
        <a:defRPr sz="6834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836914" indent="-836914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6834" kern="1200">
          <a:solidFill>
            <a:schemeClr val="accent5"/>
          </a:solidFill>
          <a:latin typeface="+mn-lt"/>
          <a:ea typeface="+mn-ea"/>
          <a:cs typeface="+mn-cs"/>
        </a:defRPr>
      </a:lvl1pPr>
      <a:lvl2pPr marL="1813315" indent="-697427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5857" kern="1200">
          <a:solidFill>
            <a:schemeClr val="accent5"/>
          </a:solidFill>
          <a:latin typeface="+mn-lt"/>
          <a:ea typeface="+mn-ea"/>
          <a:cs typeface="+mn-cs"/>
        </a:defRPr>
      </a:lvl2pPr>
      <a:lvl3pPr marL="2789714" indent="-557943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4882" kern="1200">
          <a:solidFill>
            <a:schemeClr val="accent5"/>
          </a:solidFill>
          <a:latin typeface="+mn-lt"/>
          <a:ea typeface="+mn-ea"/>
          <a:cs typeface="+mn-cs"/>
        </a:defRPr>
      </a:lvl3pPr>
      <a:lvl4pPr marL="3905598" indent="-557943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4393" kern="1200">
          <a:solidFill>
            <a:schemeClr val="accent5"/>
          </a:solidFill>
          <a:latin typeface="+mn-lt"/>
          <a:ea typeface="+mn-ea"/>
          <a:cs typeface="+mn-cs"/>
        </a:defRPr>
      </a:lvl4pPr>
      <a:lvl5pPr marL="5021483" indent="-557943" algn="l" defTabSz="11158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906" kern="1200">
          <a:solidFill>
            <a:schemeClr val="accent5"/>
          </a:solidFill>
          <a:latin typeface="+mn-lt"/>
          <a:ea typeface="+mn-ea"/>
          <a:cs typeface="+mn-cs"/>
        </a:defRPr>
      </a:lvl5pPr>
      <a:lvl6pPr marL="6137371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6pPr>
      <a:lvl7pPr marL="7253256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7pPr>
      <a:lvl8pPr marL="8369141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8pPr>
      <a:lvl9pPr marL="9485026" indent="-557943" algn="l" defTabSz="1115885" rtl="0" eaLnBrk="1" latinLnBrk="0" hangingPunct="1">
        <a:spcBef>
          <a:spcPct val="20000"/>
        </a:spcBef>
        <a:buFont typeface="Arial"/>
        <a:buChar char="•"/>
        <a:defRPr sz="48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1pPr>
      <a:lvl2pPr marL="1115885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2pPr>
      <a:lvl3pPr marL="2231771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3pPr>
      <a:lvl4pPr marL="3347657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4pPr>
      <a:lvl5pPr marL="4463543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5pPr>
      <a:lvl6pPr marL="5579428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6pPr>
      <a:lvl7pPr marL="6695312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7pPr>
      <a:lvl8pPr marL="7811199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8pPr>
      <a:lvl9pPr marL="8927084" algn="l" defTabSz="1115885" rtl="0" eaLnBrk="1" latinLnBrk="0" hangingPunct="1">
        <a:defRPr sz="43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962839/" TargetMode="Externa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8038" y="5206809"/>
            <a:ext cx="15353626" cy="1641759"/>
          </a:xfrm>
        </p:spPr>
        <p:txBody>
          <a:bodyPr/>
          <a:lstStyle/>
          <a:p>
            <a:r>
              <a:rPr lang="en-GB" sz="5858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Vacuum Instrumentation Integration study LSS5L </a:t>
            </a:r>
            <a:r>
              <a:rPr lang="fr-CH" sz="6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EDMS 2962839</a:t>
            </a:r>
            <a:br>
              <a:rPr lang="en-GB" sz="5858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n-GB" sz="5858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5858" dirty="0">
                <a:solidFill>
                  <a:srgbClr val="C00000"/>
                </a:solidFill>
              </a:rPr>
              <a:t>UPDATE AUGUST 2023</a:t>
            </a:r>
            <a:br>
              <a:rPr lang="en-GB" sz="5858" dirty="0">
                <a:solidFill>
                  <a:srgbClr val="C00000"/>
                </a:solidFill>
              </a:rPr>
            </a:br>
            <a:br>
              <a:rPr lang="en-GB" sz="5858" dirty="0">
                <a:solidFill>
                  <a:srgbClr val="C00000"/>
                </a:solidFill>
              </a:rPr>
            </a:br>
            <a:r>
              <a:rPr lang="en-GB" sz="5858" dirty="0">
                <a:solidFill>
                  <a:srgbClr val="C00000"/>
                </a:solidFill>
              </a:rPr>
              <a:t>	</a:t>
            </a:r>
            <a:br>
              <a:rPr lang="en-GB" sz="5858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n-US" dirty="0"/>
            </a:br>
            <a:br>
              <a:rPr lang="en-US" dirty="0"/>
            </a:br>
            <a:endParaRPr lang="en-GB" sz="4882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7418" y="11319252"/>
            <a:ext cx="15817500" cy="802401"/>
          </a:xfrm>
        </p:spPr>
        <p:txBody>
          <a:bodyPr>
            <a:normAutofit/>
          </a:bodyPr>
          <a:lstStyle/>
          <a:p>
            <a:r>
              <a:rPr lang="en-US" sz="3905" dirty="0"/>
              <a:t>G. Aparicio (WP15), in collaboration with M. Sisti and J. Perez Espinos</a:t>
            </a:r>
            <a:endParaRPr lang="en-GB" sz="3905" dirty="0"/>
          </a:p>
          <a:p>
            <a:endParaRPr lang="en-GB" sz="3905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04/08/2023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477449-7453-4C8D-971A-6FAF46666272}"/>
              </a:ext>
            </a:extLst>
          </p:cNvPr>
          <p:cNvSpPr/>
          <p:nvPr/>
        </p:nvSpPr>
        <p:spPr>
          <a:xfrm>
            <a:off x="-1153243" y="736125"/>
            <a:ext cx="705192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80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E47F7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DRAFT FOR DISCUSSION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6DE28D-ECEF-2229-93EB-5B598FF3840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G. Aparicio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C5D25-A266-9F87-CA9A-F2805EA37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63E027-51F3-013D-582C-1E00E3816269}"/>
              </a:ext>
            </a:extLst>
          </p:cNvPr>
          <p:cNvSpPr/>
          <p:nvPr/>
        </p:nvSpPr>
        <p:spPr>
          <a:xfrm>
            <a:off x="0" y="12415266"/>
            <a:ext cx="22331035" cy="6379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3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Symmetric</a:t>
            </a:r>
            <a:r>
              <a:rPr lang="fr-CH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solution </a:t>
            </a:r>
            <a:r>
              <a:rPr lang="fr-CH" sz="3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applied</a:t>
            </a:r>
            <a:r>
              <a:rPr lang="fr-CH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to LSS1R</a:t>
            </a:r>
            <a:endParaRPr lang="en-US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9706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C5360B-DE33-128A-9B88-683475E2D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9902" y="8424242"/>
            <a:ext cx="22396257" cy="45397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DFF6D1-619D-A1B0-819A-6D24D2F51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309" y="4643377"/>
            <a:ext cx="22320250" cy="372945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42B3-B862-4236-B5CA-66C7A21D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81DB72-E011-431D-97BC-A912367BE58D}"/>
              </a:ext>
            </a:extLst>
          </p:cNvPr>
          <p:cNvGrpSpPr/>
          <p:nvPr/>
        </p:nvGrpSpPr>
        <p:grpSpPr>
          <a:xfrm>
            <a:off x="20414324" y="9640200"/>
            <a:ext cx="1626272" cy="1018968"/>
            <a:chOff x="7788574" y="5818044"/>
            <a:chExt cx="1626272" cy="1018968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7F53565-25DA-4388-BFA8-08AA79306DF9}"/>
                </a:ext>
              </a:extLst>
            </p:cNvPr>
            <p:cNvCxnSpPr>
              <a:cxnSpLocks/>
              <a:endCxn id="28" idx="7"/>
            </p:cNvCxnSpPr>
            <p:nvPr/>
          </p:nvCxnSpPr>
          <p:spPr>
            <a:xfrm flipH="1">
              <a:off x="8056319" y="6368819"/>
              <a:ext cx="553291" cy="22675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CED6467-33A6-45E3-876D-0FC5BD09CFB6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9B26CED-4764-4290-A076-091AA29D392B}"/>
                </a:ext>
              </a:extLst>
            </p:cNvPr>
            <p:cNvSpPr txBox="1"/>
            <p:nvPr/>
          </p:nvSpPr>
          <p:spPr>
            <a:xfrm>
              <a:off x="8226467" y="5818044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33A743B-1A33-427D-9A60-B61DD4728543}"/>
              </a:ext>
            </a:extLst>
          </p:cNvPr>
          <p:cNvGrpSpPr/>
          <p:nvPr/>
        </p:nvGrpSpPr>
        <p:grpSpPr>
          <a:xfrm>
            <a:off x="19090305" y="9633698"/>
            <a:ext cx="843849" cy="973193"/>
            <a:chOff x="7338060" y="5902716"/>
            <a:chExt cx="843849" cy="973193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EA19EEC-15E5-4DD9-B4AD-293ABC5E2CA4}"/>
                </a:ext>
              </a:extLst>
            </p:cNvPr>
            <p:cNvCxnSpPr>
              <a:cxnSpLocks/>
              <a:stCxn id="32" idx="0"/>
              <a:endCxn id="33" idx="2"/>
            </p:cNvCxnSpPr>
            <p:nvPr/>
          </p:nvCxnSpPr>
          <p:spPr>
            <a:xfrm flipH="1" flipV="1">
              <a:off x="7704017" y="6148937"/>
              <a:ext cx="265634" cy="34964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793BBE5-FA8B-4C41-B1D7-887932CD338A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61DA22C-BCDD-4864-84D3-7303D584AD96}"/>
                </a:ext>
              </a:extLst>
            </p:cNvPr>
            <p:cNvSpPr txBox="1"/>
            <p:nvPr/>
          </p:nvSpPr>
          <p:spPr>
            <a:xfrm>
              <a:off x="7338060" y="5902716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FP160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4C92CD4-9839-42A3-BD4F-6C0AA02BCF98}"/>
              </a:ext>
            </a:extLst>
          </p:cNvPr>
          <p:cNvGrpSpPr/>
          <p:nvPr/>
        </p:nvGrpSpPr>
        <p:grpSpPr>
          <a:xfrm>
            <a:off x="19789314" y="9057719"/>
            <a:ext cx="1188379" cy="1764577"/>
            <a:chOff x="7277187" y="5049720"/>
            <a:chExt cx="1188379" cy="1764577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62E7104-119B-48FE-A252-9DEA221F7BCA}"/>
                </a:ext>
              </a:extLst>
            </p:cNvPr>
            <p:cNvCxnSpPr>
              <a:cxnSpLocks/>
              <a:stCxn id="36" idx="0"/>
            </p:cNvCxnSpPr>
            <p:nvPr/>
          </p:nvCxnSpPr>
          <p:spPr>
            <a:xfrm flipV="1">
              <a:off x="7614506" y="5854640"/>
              <a:ext cx="303251" cy="4176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E0A1CC6-B92C-4A1E-83E6-6E274376BC06}"/>
                </a:ext>
              </a:extLst>
            </p:cNvPr>
            <p:cNvSpPr/>
            <p:nvPr/>
          </p:nvSpPr>
          <p:spPr>
            <a:xfrm>
              <a:off x="7436426" y="6272240"/>
              <a:ext cx="356159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205E8D9-EBC5-4AC9-A9A9-38E9EE53E886}"/>
                </a:ext>
              </a:extLst>
            </p:cNvPr>
            <p:cNvSpPr txBox="1"/>
            <p:nvPr/>
          </p:nvSpPr>
          <p:spPr>
            <a:xfrm>
              <a:off x="7277187" y="5049720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MOBILE/FIX PUMPING GROUP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0C2BA29-44C8-4401-B514-B561D1700EE2}"/>
              </a:ext>
            </a:extLst>
          </p:cNvPr>
          <p:cNvGrpSpPr/>
          <p:nvPr/>
        </p:nvGrpSpPr>
        <p:grpSpPr>
          <a:xfrm>
            <a:off x="20719315" y="11943421"/>
            <a:ext cx="864093" cy="1391625"/>
            <a:chOff x="14265652" y="12096650"/>
            <a:chExt cx="864093" cy="1391625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CADF4E1-DB7F-474E-A5D2-B341DC1E641A}"/>
                </a:ext>
              </a:extLst>
            </p:cNvPr>
            <p:cNvCxnSpPr/>
            <p:nvPr/>
          </p:nvCxnSpPr>
          <p:spPr>
            <a:xfrm flipV="1">
              <a:off x="14684320" y="12435703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7DD5DF1-5A8F-47DF-8C78-C4B05047B3BA}"/>
                </a:ext>
              </a:extLst>
            </p:cNvPr>
            <p:cNvSpPr txBox="1"/>
            <p:nvPr/>
          </p:nvSpPr>
          <p:spPr>
            <a:xfrm>
              <a:off x="14265652" y="1299583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Primary pump</a:t>
              </a:r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FE49E656-CE2E-4594-97D8-6679E29E688B}"/>
                </a:ext>
              </a:extLst>
            </p:cNvPr>
            <p:cNvSpPr/>
            <p:nvPr/>
          </p:nvSpPr>
          <p:spPr>
            <a:xfrm>
              <a:off x="14573055" y="12096650"/>
              <a:ext cx="223456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00091AB-BB59-4687-8C03-E57B055CB4A9}"/>
              </a:ext>
            </a:extLst>
          </p:cNvPr>
          <p:cNvSpPr txBox="1"/>
          <p:nvPr/>
        </p:nvSpPr>
        <p:spPr>
          <a:xfrm>
            <a:off x="18588316" y="9874672"/>
            <a:ext cx="731913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fr-CH" sz="1600" b="1" dirty="0">
                <a:solidFill>
                  <a:srgbClr val="FF0000"/>
                </a:solidFill>
              </a:rPr>
              <a:t>SV90</a:t>
            </a:r>
            <a:endParaRPr lang="en-GB" sz="1600" b="1" dirty="0">
              <a:solidFill>
                <a:srgbClr val="FF0000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143AE5A-0207-48C7-ADA0-24E332BF6669}"/>
              </a:ext>
            </a:extLst>
          </p:cNvPr>
          <p:cNvGrpSpPr/>
          <p:nvPr/>
        </p:nvGrpSpPr>
        <p:grpSpPr>
          <a:xfrm>
            <a:off x="11091849" y="11729664"/>
            <a:ext cx="576045" cy="1050952"/>
            <a:chOff x="14256469" y="11875574"/>
            <a:chExt cx="576045" cy="1050952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F290144-D5D7-4E1D-BC2B-3F9413F8F0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0C3CF6C-9CF1-4C6A-AEC1-3962FEEF0FAD}"/>
                </a:ext>
              </a:extLst>
            </p:cNvPr>
            <p:cNvSpPr txBox="1"/>
            <p:nvPr/>
          </p:nvSpPr>
          <p:spPr>
            <a:xfrm>
              <a:off x="14292472" y="12680305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rack</a:t>
              </a: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72D52E93-7B61-4BFD-AF31-06F3EE530DE2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713DEC7-7EA9-4DED-B64C-CD50BB0EEF4A}"/>
              </a:ext>
            </a:extLst>
          </p:cNvPr>
          <p:cNvGrpSpPr/>
          <p:nvPr/>
        </p:nvGrpSpPr>
        <p:grpSpPr>
          <a:xfrm>
            <a:off x="10598981" y="11911511"/>
            <a:ext cx="864093" cy="1391625"/>
            <a:chOff x="14265652" y="12096650"/>
            <a:chExt cx="864093" cy="1391625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4CB9BCE-E4C3-4242-948D-2AA4F8F582A4}"/>
                </a:ext>
              </a:extLst>
            </p:cNvPr>
            <p:cNvCxnSpPr/>
            <p:nvPr/>
          </p:nvCxnSpPr>
          <p:spPr>
            <a:xfrm flipV="1">
              <a:off x="14684320" y="12435703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9E5856A-2945-4EFB-AD28-7AFCE383A419}"/>
                </a:ext>
              </a:extLst>
            </p:cNvPr>
            <p:cNvSpPr txBox="1"/>
            <p:nvPr/>
          </p:nvSpPr>
          <p:spPr>
            <a:xfrm>
              <a:off x="14265652" y="1299583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Primary pump</a:t>
              </a: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AB24FF88-A735-4BCC-B7A9-05854B920976}"/>
                </a:ext>
              </a:extLst>
            </p:cNvPr>
            <p:cNvSpPr/>
            <p:nvPr/>
          </p:nvSpPr>
          <p:spPr>
            <a:xfrm>
              <a:off x="14573055" y="12096650"/>
              <a:ext cx="223456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176B724-CA35-4E58-A37A-829E0B33B1BD}"/>
              </a:ext>
            </a:extLst>
          </p:cNvPr>
          <p:cNvGrpSpPr/>
          <p:nvPr/>
        </p:nvGrpSpPr>
        <p:grpSpPr>
          <a:xfrm>
            <a:off x="9075721" y="6802616"/>
            <a:ext cx="1188379" cy="1726560"/>
            <a:chOff x="7351232" y="6408018"/>
            <a:chExt cx="1188379" cy="172656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E2D14A9-EAB1-4956-B871-EC014ABD3155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6F4D6E5-F545-4047-B9A3-76D3D74DE44C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A0F7A06-870F-46DC-90E9-E637FFC3BB46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 PUMPING GROUP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513F4C7-48CF-4B40-AB2A-80A1A6B5C987}"/>
              </a:ext>
            </a:extLst>
          </p:cNvPr>
          <p:cNvGrpSpPr/>
          <p:nvPr/>
        </p:nvGrpSpPr>
        <p:grpSpPr>
          <a:xfrm>
            <a:off x="9415236" y="9498188"/>
            <a:ext cx="1188379" cy="1537975"/>
            <a:chOff x="7351232" y="7349748"/>
            <a:chExt cx="1188379" cy="1537975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FCBF733-D224-48C3-8B81-A963198BC0CB}"/>
                </a:ext>
              </a:extLst>
            </p:cNvPr>
            <p:cNvCxnSpPr/>
            <p:nvPr/>
          </p:nvCxnSpPr>
          <p:spPr>
            <a:xfrm flipV="1">
              <a:off x="7945421" y="779653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71AD9EC-58D9-4189-9106-42F77E519C2E}"/>
                </a:ext>
              </a:extLst>
            </p:cNvPr>
            <p:cNvSpPr/>
            <p:nvPr/>
          </p:nvSpPr>
          <p:spPr>
            <a:xfrm>
              <a:off x="7621385" y="8345666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3919467-ACC8-4579-A96C-5791D23D3B00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PUMPING GROUP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ED2B9F7-4CC5-4F2A-9B0A-6E384619B109}"/>
              </a:ext>
            </a:extLst>
          </p:cNvPr>
          <p:cNvGrpSpPr/>
          <p:nvPr/>
        </p:nvGrpSpPr>
        <p:grpSpPr>
          <a:xfrm>
            <a:off x="20989225" y="10710032"/>
            <a:ext cx="1188379" cy="1050837"/>
            <a:chOff x="7351232" y="6554149"/>
            <a:chExt cx="1188379" cy="1050837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57F9318-8780-4408-9AF6-DD69A2FA242B}"/>
                </a:ext>
              </a:extLst>
            </p:cNvPr>
            <p:cNvCxnSpPr>
              <a:cxnSpLocks/>
              <a:endCxn id="74" idx="4"/>
            </p:cNvCxnSpPr>
            <p:nvPr/>
          </p:nvCxnSpPr>
          <p:spPr>
            <a:xfrm flipH="1" flipV="1">
              <a:off x="7945416" y="6837012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F1415134-4F0C-4027-84F2-6B472229CBB3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F244D597-EFE9-4929-9B0E-0BCD8D2591C2}"/>
                </a:ext>
              </a:extLst>
            </p:cNvPr>
            <p:cNvSpPr txBox="1"/>
            <p:nvPr/>
          </p:nvSpPr>
          <p:spPr>
            <a:xfrm>
              <a:off x="7351232" y="7066377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6C97BCE-334D-47A5-B6D0-C64A7974D614}"/>
              </a:ext>
            </a:extLst>
          </p:cNvPr>
          <p:cNvGrpSpPr/>
          <p:nvPr/>
        </p:nvGrpSpPr>
        <p:grpSpPr>
          <a:xfrm>
            <a:off x="13482109" y="6761506"/>
            <a:ext cx="1188379" cy="1726560"/>
            <a:chOff x="7351232" y="6408018"/>
            <a:chExt cx="1188379" cy="1726560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34C546D7-D8B0-452E-BC4D-827D5193A19F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AB80A0E3-6E42-4E69-94C9-F32B557D6A93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70FA45B-D5AA-41C7-95D9-8ACDF76FA427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90EA15D-D526-438C-8DD6-0D17CB808E4E}"/>
              </a:ext>
            </a:extLst>
          </p:cNvPr>
          <p:cNvGrpSpPr/>
          <p:nvPr/>
        </p:nvGrpSpPr>
        <p:grpSpPr>
          <a:xfrm>
            <a:off x="12959317" y="6860184"/>
            <a:ext cx="731913" cy="1194450"/>
            <a:chOff x="7611131" y="6498579"/>
            <a:chExt cx="731913" cy="1194450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5B0A9B3-4B74-4991-A405-8727DB92714F}"/>
                </a:ext>
              </a:extLst>
            </p:cNvPr>
            <p:cNvCxnSpPr/>
            <p:nvPr/>
          </p:nvCxnSpPr>
          <p:spPr>
            <a:xfrm flipV="1">
              <a:off x="7977088" y="6875908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2BF0BECF-4810-43E6-A4F2-C4AECBAADB24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3880873A-6D0F-4C66-B3A5-B34F70DD1339}"/>
                </a:ext>
              </a:extLst>
            </p:cNvPr>
            <p:cNvSpPr txBox="1"/>
            <p:nvPr/>
          </p:nvSpPr>
          <p:spPr>
            <a:xfrm>
              <a:off x="7611131" y="7446808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FP200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1E1874DD-3BCB-4642-A8D9-3D8153F11858}"/>
              </a:ext>
            </a:extLst>
          </p:cNvPr>
          <p:cNvGrpSpPr/>
          <p:nvPr/>
        </p:nvGrpSpPr>
        <p:grpSpPr>
          <a:xfrm>
            <a:off x="13687030" y="9579331"/>
            <a:ext cx="1188379" cy="1537975"/>
            <a:chOff x="7351232" y="7349748"/>
            <a:chExt cx="1188379" cy="1537975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AC70B9E0-BC75-411F-8546-D8E930239D4C}"/>
                </a:ext>
              </a:extLst>
            </p:cNvPr>
            <p:cNvCxnSpPr/>
            <p:nvPr/>
          </p:nvCxnSpPr>
          <p:spPr>
            <a:xfrm flipV="1">
              <a:off x="7945421" y="779653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FFF54006-BC8D-430A-9ABF-84E96D699394}"/>
                </a:ext>
              </a:extLst>
            </p:cNvPr>
            <p:cNvSpPr/>
            <p:nvPr/>
          </p:nvSpPr>
          <p:spPr>
            <a:xfrm>
              <a:off x="7621385" y="8345666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715E49E-CF5C-4C79-99ED-A4D2A186000B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DFE5D5B-3FC1-4482-B59B-8EA998705AF1}"/>
              </a:ext>
            </a:extLst>
          </p:cNvPr>
          <p:cNvGrpSpPr/>
          <p:nvPr/>
        </p:nvGrpSpPr>
        <p:grpSpPr>
          <a:xfrm>
            <a:off x="13167758" y="10103047"/>
            <a:ext cx="731913" cy="915994"/>
            <a:chOff x="7603694" y="5959915"/>
            <a:chExt cx="731913" cy="915994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A3E13599-43CA-47FD-AFD8-3485B2AE73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F5E85A6-3B44-4C1B-A80F-1B128BBBD4B5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3A4B9E1-0CE5-446A-BE1C-3045B97EBD6B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FP200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317FC621-417C-4548-865D-57C31D97FCAF}"/>
              </a:ext>
            </a:extLst>
          </p:cNvPr>
          <p:cNvGrpSpPr/>
          <p:nvPr/>
        </p:nvGrpSpPr>
        <p:grpSpPr>
          <a:xfrm>
            <a:off x="20689904" y="6922963"/>
            <a:ext cx="1188379" cy="1457319"/>
            <a:chOff x="7351232" y="6554149"/>
            <a:chExt cx="1188379" cy="1457319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09D1E8B-76DF-43B2-9124-BADB56578113}"/>
                </a:ext>
              </a:extLst>
            </p:cNvPr>
            <p:cNvCxnSpPr>
              <a:cxnSpLocks/>
              <a:endCxn id="96" idx="4"/>
            </p:cNvCxnSpPr>
            <p:nvPr/>
          </p:nvCxnSpPr>
          <p:spPr>
            <a:xfrm flipH="1" flipV="1">
              <a:off x="7945416" y="6837012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0DC242D4-0F1F-4311-A7E4-E37EE9D3CF20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652F8C84-3136-4458-9E82-133B038D9B6B}"/>
                </a:ext>
              </a:extLst>
            </p:cNvPr>
            <p:cNvSpPr txBox="1"/>
            <p:nvPr/>
          </p:nvSpPr>
          <p:spPr>
            <a:xfrm>
              <a:off x="7351232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A158CFF0-4750-4D24-9154-8D5989360C6B}"/>
              </a:ext>
            </a:extLst>
          </p:cNvPr>
          <p:cNvGrpSpPr/>
          <p:nvPr/>
        </p:nvGrpSpPr>
        <p:grpSpPr>
          <a:xfrm>
            <a:off x="6671790" y="9603779"/>
            <a:ext cx="1271361" cy="2581106"/>
            <a:chOff x="7403990" y="6376886"/>
            <a:chExt cx="1271361" cy="2581106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0F4C1FE-68E7-41DE-A225-784D287C5F52}"/>
                </a:ext>
              </a:extLst>
            </p:cNvPr>
            <p:cNvCxnSpPr>
              <a:cxnSpLocks/>
              <a:stCxn id="100" idx="0"/>
              <a:endCxn id="101" idx="2"/>
            </p:cNvCxnSpPr>
            <p:nvPr/>
          </p:nvCxnSpPr>
          <p:spPr>
            <a:xfrm flipV="1">
              <a:off x="8031095" y="7161716"/>
              <a:ext cx="8576" cy="125421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7AE422CA-0E25-4FC5-8749-4A5C13A228C5}"/>
                </a:ext>
              </a:extLst>
            </p:cNvPr>
            <p:cNvSpPr/>
            <p:nvPr/>
          </p:nvSpPr>
          <p:spPr>
            <a:xfrm>
              <a:off x="7792733" y="8415935"/>
              <a:ext cx="476723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9DF184BE-D809-4425-99BB-F7A05542F258}"/>
                </a:ext>
              </a:extLst>
            </p:cNvPr>
            <p:cNvSpPr txBox="1"/>
            <p:nvPr/>
          </p:nvSpPr>
          <p:spPr>
            <a:xfrm>
              <a:off x="7403990" y="6376886"/>
              <a:ext cx="1271361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PUMPING GROUP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20E489C-A4B4-4805-8001-94BC5427DD2A}"/>
              </a:ext>
            </a:extLst>
          </p:cNvPr>
          <p:cNvGrpSpPr/>
          <p:nvPr/>
        </p:nvGrpSpPr>
        <p:grpSpPr>
          <a:xfrm>
            <a:off x="7486731" y="11768605"/>
            <a:ext cx="576045" cy="1050952"/>
            <a:chOff x="14256469" y="11875574"/>
            <a:chExt cx="576045" cy="1050952"/>
          </a:xfrm>
        </p:grpSpPr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A48800D6-FB94-4617-BAAD-A56F11CC8A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F5ECEDA5-FB0A-4401-B391-85F3F7866B16}"/>
                </a:ext>
              </a:extLst>
            </p:cNvPr>
            <p:cNvSpPr txBox="1"/>
            <p:nvPr/>
          </p:nvSpPr>
          <p:spPr>
            <a:xfrm>
              <a:off x="14292472" y="12680305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rack</a:t>
              </a:r>
            </a:p>
          </p:txBody>
        </p:sp>
        <p:sp>
          <p:nvSpPr>
            <p:cNvPr id="111" name="Rectangle: Rounded Corners 110">
              <a:extLst>
                <a:ext uri="{FF2B5EF4-FFF2-40B4-BE49-F238E27FC236}">
                  <a16:creationId xmlns:a16="http://schemas.microsoft.com/office/drawing/2014/main" id="{877634A3-5059-4397-8639-BF17BEEEC7F0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E008543-D31E-436C-BC30-C0C5D94568CA}"/>
              </a:ext>
            </a:extLst>
          </p:cNvPr>
          <p:cNvGrpSpPr/>
          <p:nvPr/>
        </p:nvGrpSpPr>
        <p:grpSpPr>
          <a:xfrm>
            <a:off x="6612414" y="11952664"/>
            <a:ext cx="1399458" cy="1359336"/>
            <a:chOff x="12945936" y="12056499"/>
            <a:chExt cx="1399458" cy="1359336"/>
          </a:xfrm>
        </p:grpSpPr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7F3717E3-3529-4485-8E42-ECDBD9F87F23}"/>
                </a:ext>
              </a:extLst>
            </p:cNvPr>
            <p:cNvCxnSpPr>
              <a:cxnSpLocks/>
              <a:stCxn id="114" idx="0"/>
            </p:cNvCxnSpPr>
            <p:nvPr/>
          </p:nvCxnSpPr>
          <p:spPr>
            <a:xfrm flipV="1">
              <a:off x="13377983" y="12440279"/>
              <a:ext cx="577550" cy="48311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F7370FAB-C3A7-41EA-9ADE-AB17878DFF05}"/>
                </a:ext>
              </a:extLst>
            </p:cNvPr>
            <p:cNvSpPr txBox="1"/>
            <p:nvPr/>
          </p:nvSpPr>
          <p:spPr>
            <a:xfrm>
              <a:off x="12945936" y="1292339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Primary pump</a:t>
              </a:r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4054DC21-6D0A-4DD0-A21E-D37F00EDA5D9}"/>
                </a:ext>
              </a:extLst>
            </p:cNvPr>
            <p:cNvSpPr/>
            <p:nvPr/>
          </p:nvSpPr>
          <p:spPr>
            <a:xfrm>
              <a:off x="13868671" y="12056499"/>
              <a:ext cx="476723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7410B371-CB28-4EA9-9709-9DD0A351062B}"/>
              </a:ext>
            </a:extLst>
          </p:cNvPr>
          <p:cNvGrpSpPr/>
          <p:nvPr/>
        </p:nvGrpSpPr>
        <p:grpSpPr>
          <a:xfrm>
            <a:off x="762972" y="11927265"/>
            <a:ext cx="864093" cy="1391625"/>
            <a:chOff x="14265652" y="12096650"/>
            <a:chExt cx="864093" cy="1391625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80D5C2E2-B877-4011-B218-22AA0BB53537}"/>
                </a:ext>
              </a:extLst>
            </p:cNvPr>
            <p:cNvCxnSpPr/>
            <p:nvPr/>
          </p:nvCxnSpPr>
          <p:spPr>
            <a:xfrm flipV="1">
              <a:off x="14684320" y="12435703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0166DD55-3C3B-4B6A-82D8-0C61C32B93AF}"/>
                </a:ext>
              </a:extLst>
            </p:cNvPr>
            <p:cNvSpPr txBox="1"/>
            <p:nvPr/>
          </p:nvSpPr>
          <p:spPr>
            <a:xfrm>
              <a:off x="14265652" y="1299583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Primary pump</a:t>
              </a:r>
            </a:p>
          </p:txBody>
        </p:sp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54BC4346-EDF1-4917-8F2B-E6A4DDAC375C}"/>
                </a:ext>
              </a:extLst>
            </p:cNvPr>
            <p:cNvSpPr/>
            <p:nvPr/>
          </p:nvSpPr>
          <p:spPr>
            <a:xfrm>
              <a:off x="14573055" y="12096650"/>
              <a:ext cx="223456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47E47AE-B704-45C3-9086-ECAF4684DC4B}"/>
              </a:ext>
            </a:extLst>
          </p:cNvPr>
          <p:cNvGrpSpPr/>
          <p:nvPr/>
        </p:nvGrpSpPr>
        <p:grpSpPr>
          <a:xfrm>
            <a:off x="320517" y="11714586"/>
            <a:ext cx="576045" cy="1050952"/>
            <a:chOff x="14256469" y="11875574"/>
            <a:chExt cx="576045" cy="1050952"/>
          </a:xfrm>
        </p:grpSpPr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9B173483-23BC-4098-B3E4-DE98A8B3F4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79707FCD-D252-411D-9187-3DCE649C9A8F}"/>
                </a:ext>
              </a:extLst>
            </p:cNvPr>
            <p:cNvSpPr txBox="1"/>
            <p:nvPr/>
          </p:nvSpPr>
          <p:spPr>
            <a:xfrm>
              <a:off x="14292472" y="12680305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rack</a:t>
              </a:r>
            </a:p>
          </p:txBody>
        </p:sp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DD4A16DB-39B7-4519-99A2-512DF3CAEB8F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497823E-9096-42F5-9F29-6DE998E5A5C2}"/>
              </a:ext>
            </a:extLst>
          </p:cNvPr>
          <p:cNvGrpSpPr/>
          <p:nvPr/>
        </p:nvGrpSpPr>
        <p:grpSpPr>
          <a:xfrm>
            <a:off x="6389015" y="6862471"/>
            <a:ext cx="1188379" cy="1640753"/>
            <a:chOff x="7351232" y="6408018"/>
            <a:chExt cx="1188379" cy="1640753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754D433-3617-4FFD-8624-0D0DA74D40C8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A3EECA0B-4888-4399-BC69-FC7AF3D29CE1}"/>
                </a:ext>
              </a:extLst>
            </p:cNvPr>
            <p:cNvSpPr/>
            <p:nvPr/>
          </p:nvSpPr>
          <p:spPr>
            <a:xfrm>
              <a:off x="7738758" y="6408018"/>
              <a:ext cx="401806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E5605FD-B597-4C96-A162-47276415841F}"/>
                </a:ext>
              </a:extLst>
            </p:cNvPr>
            <p:cNvSpPr txBox="1"/>
            <p:nvPr/>
          </p:nvSpPr>
          <p:spPr>
            <a:xfrm>
              <a:off x="7351232" y="7263941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 PUMPING GROUP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F8D5DE11-B35F-44A5-A38E-F68F8DAB534E}"/>
              </a:ext>
            </a:extLst>
          </p:cNvPr>
          <p:cNvGrpSpPr/>
          <p:nvPr/>
        </p:nvGrpSpPr>
        <p:grpSpPr>
          <a:xfrm>
            <a:off x="867783" y="6852916"/>
            <a:ext cx="1188379" cy="1640554"/>
            <a:chOff x="7345471" y="6408018"/>
            <a:chExt cx="1188379" cy="1640554"/>
          </a:xfrm>
        </p:grpSpPr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394609EF-367C-49B1-B160-59C8F91361ED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DFACC1C8-7046-46BB-BB50-3600352B79E8}"/>
                </a:ext>
              </a:extLst>
            </p:cNvPr>
            <p:cNvSpPr/>
            <p:nvPr/>
          </p:nvSpPr>
          <p:spPr>
            <a:xfrm>
              <a:off x="7738758" y="6408018"/>
              <a:ext cx="401806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0B2B3F7-25B4-477A-9022-056375A2E917}"/>
                </a:ext>
              </a:extLst>
            </p:cNvPr>
            <p:cNvSpPr txBox="1"/>
            <p:nvPr/>
          </p:nvSpPr>
          <p:spPr>
            <a:xfrm>
              <a:off x="7345471" y="7263742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 PUMPING GROUP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8F0F155E-9866-4FA1-BF0D-CA23C0234742}"/>
              </a:ext>
            </a:extLst>
          </p:cNvPr>
          <p:cNvGrpSpPr/>
          <p:nvPr/>
        </p:nvGrpSpPr>
        <p:grpSpPr>
          <a:xfrm>
            <a:off x="4066173" y="7288602"/>
            <a:ext cx="1188379" cy="1457319"/>
            <a:chOff x="7351232" y="6554149"/>
            <a:chExt cx="1188379" cy="1457319"/>
          </a:xfrm>
        </p:grpSpPr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A59DBF28-B7E3-4267-A1D7-CB64DAF84E6D}"/>
                </a:ext>
              </a:extLst>
            </p:cNvPr>
            <p:cNvCxnSpPr>
              <a:cxnSpLocks/>
              <a:endCxn id="134" idx="4"/>
            </p:cNvCxnSpPr>
            <p:nvPr/>
          </p:nvCxnSpPr>
          <p:spPr>
            <a:xfrm flipH="1" flipV="1">
              <a:off x="7945416" y="6837012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6070D1B-50BD-491A-9EFA-DB4185439170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C5C455D7-5B3F-4768-924A-7BBABB8C8775}"/>
                </a:ext>
              </a:extLst>
            </p:cNvPr>
            <p:cNvSpPr txBox="1"/>
            <p:nvPr/>
          </p:nvSpPr>
          <p:spPr>
            <a:xfrm>
              <a:off x="7351232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FBFC813B-1C6E-4DBD-8E5E-875CCF1E4003}"/>
              </a:ext>
            </a:extLst>
          </p:cNvPr>
          <p:cNvGrpSpPr/>
          <p:nvPr/>
        </p:nvGrpSpPr>
        <p:grpSpPr>
          <a:xfrm>
            <a:off x="3081021" y="6646644"/>
            <a:ext cx="1188379" cy="1203840"/>
            <a:chOff x="7351232" y="6554149"/>
            <a:chExt cx="1188379" cy="1203840"/>
          </a:xfrm>
        </p:grpSpPr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619504E6-756B-4CAE-83EB-2A3970F6EA92}"/>
                </a:ext>
              </a:extLst>
            </p:cNvPr>
            <p:cNvCxnSpPr>
              <a:cxnSpLocks/>
              <a:endCxn id="138" idx="4"/>
            </p:cNvCxnSpPr>
            <p:nvPr/>
          </p:nvCxnSpPr>
          <p:spPr>
            <a:xfrm flipH="1" flipV="1">
              <a:off x="7945416" y="6837012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E3EAD013-CD53-4753-8E36-D656759C4798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985ED7FA-B154-4AB7-AC6F-4137814A9132}"/>
                </a:ext>
              </a:extLst>
            </p:cNvPr>
            <p:cNvSpPr txBox="1"/>
            <p:nvPr/>
          </p:nvSpPr>
          <p:spPr>
            <a:xfrm>
              <a:off x="7351232" y="7219380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E5DE109A-34A6-45C6-ACFC-BBF6AA5AE2C8}"/>
              </a:ext>
            </a:extLst>
          </p:cNvPr>
          <p:cNvGrpSpPr/>
          <p:nvPr/>
        </p:nvGrpSpPr>
        <p:grpSpPr>
          <a:xfrm>
            <a:off x="3329739" y="10586249"/>
            <a:ext cx="1188379" cy="1386792"/>
            <a:chOff x="7331211" y="7472859"/>
            <a:chExt cx="1188379" cy="1386792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28D748E7-E7B8-48E7-A482-FF53EA2E3A76}"/>
                </a:ext>
              </a:extLst>
            </p:cNvPr>
            <p:cNvCxnSpPr/>
            <p:nvPr/>
          </p:nvCxnSpPr>
          <p:spPr>
            <a:xfrm flipV="1">
              <a:off x="7925401" y="795511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589230CC-551E-4EE9-90D7-98EA2D54991A}"/>
                </a:ext>
              </a:extLst>
            </p:cNvPr>
            <p:cNvSpPr/>
            <p:nvPr/>
          </p:nvSpPr>
          <p:spPr>
            <a:xfrm>
              <a:off x="7730524" y="8501037"/>
              <a:ext cx="389754" cy="358614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96A2A762-E167-4CC7-A7CD-6E427CF9FC49}"/>
                </a:ext>
              </a:extLst>
            </p:cNvPr>
            <p:cNvSpPr txBox="1"/>
            <p:nvPr/>
          </p:nvSpPr>
          <p:spPr>
            <a:xfrm>
              <a:off x="7331211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8845270F-AF30-4A6F-AE19-FF2CF7257979}"/>
              </a:ext>
            </a:extLst>
          </p:cNvPr>
          <p:cNvGrpSpPr/>
          <p:nvPr/>
        </p:nvGrpSpPr>
        <p:grpSpPr>
          <a:xfrm>
            <a:off x="4323489" y="10580857"/>
            <a:ext cx="1188379" cy="1386792"/>
            <a:chOff x="7331211" y="7472859"/>
            <a:chExt cx="1188379" cy="1386792"/>
          </a:xfrm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A63EC19B-EFA4-4250-8D40-6AAD1996452E}"/>
                </a:ext>
              </a:extLst>
            </p:cNvPr>
            <p:cNvCxnSpPr/>
            <p:nvPr/>
          </p:nvCxnSpPr>
          <p:spPr>
            <a:xfrm flipV="1">
              <a:off x="7925401" y="795511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8DD0CEEB-BE37-4E12-A134-D218033CBFF1}"/>
                </a:ext>
              </a:extLst>
            </p:cNvPr>
            <p:cNvSpPr/>
            <p:nvPr/>
          </p:nvSpPr>
          <p:spPr>
            <a:xfrm>
              <a:off x="7730524" y="8501037"/>
              <a:ext cx="389754" cy="358614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734F23C5-9C59-41F7-90D4-ACF1B22D0884}"/>
                </a:ext>
              </a:extLst>
            </p:cNvPr>
            <p:cNvSpPr txBox="1"/>
            <p:nvPr/>
          </p:nvSpPr>
          <p:spPr>
            <a:xfrm>
              <a:off x="7331211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CE5AFBCF-AA2A-4EBF-B7DC-FC3A0AC0B601}"/>
              </a:ext>
            </a:extLst>
          </p:cNvPr>
          <p:cNvSpPr txBox="1"/>
          <p:nvPr/>
        </p:nvSpPr>
        <p:spPr>
          <a:xfrm>
            <a:off x="15908546" y="6922963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D2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AC72427-43CF-4DE0-A67A-513BC960FBDD}"/>
              </a:ext>
            </a:extLst>
          </p:cNvPr>
          <p:cNvSpPr txBox="1"/>
          <p:nvPr/>
        </p:nvSpPr>
        <p:spPr>
          <a:xfrm>
            <a:off x="15752131" y="11158511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D2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1FBFF0C7-09F8-44C3-956B-C61C7212CED3}"/>
              </a:ext>
            </a:extLst>
          </p:cNvPr>
          <p:cNvSpPr txBox="1"/>
          <p:nvPr/>
        </p:nvSpPr>
        <p:spPr>
          <a:xfrm>
            <a:off x="2398507" y="11245095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CC2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885A33A-C314-4439-95C7-232AE88C7800}"/>
              </a:ext>
            </a:extLst>
          </p:cNvPr>
          <p:cNvSpPr txBox="1"/>
          <p:nvPr/>
        </p:nvSpPr>
        <p:spPr>
          <a:xfrm>
            <a:off x="5685656" y="11239703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CC1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79448DAB-47B0-44EE-B245-F8B8F7E475E0}"/>
              </a:ext>
            </a:extLst>
          </p:cNvPr>
          <p:cNvGrpSpPr/>
          <p:nvPr/>
        </p:nvGrpSpPr>
        <p:grpSpPr>
          <a:xfrm>
            <a:off x="10437883" y="4630698"/>
            <a:ext cx="1188379" cy="2026367"/>
            <a:chOff x="7436903" y="6931625"/>
            <a:chExt cx="1188379" cy="2026367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08ADBC1C-63FE-4065-990E-573CDBA7E5BD}"/>
                </a:ext>
              </a:extLst>
            </p:cNvPr>
            <p:cNvCxnSpPr>
              <a:cxnSpLocks/>
              <a:endCxn id="159" idx="2"/>
            </p:cNvCxnSpPr>
            <p:nvPr/>
          </p:nvCxnSpPr>
          <p:spPr>
            <a:xfrm flipV="1">
              <a:off x="8031093" y="7716455"/>
              <a:ext cx="0" cy="699480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2CB85F6E-A90F-43AF-9620-A78F0BEA77BC}"/>
                </a:ext>
              </a:extLst>
            </p:cNvPr>
            <p:cNvSpPr/>
            <p:nvPr/>
          </p:nvSpPr>
          <p:spPr>
            <a:xfrm>
              <a:off x="7792733" y="8415935"/>
              <a:ext cx="476723" cy="542057"/>
            </a:xfrm>
            <a:prstGeom prst="ellips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A9E8F255-A951-41CB-B59D-861C1086C15C}"/>
                </a:ext>
              </a:extLst>
            </p:cNvPr>
            <p:cNvSpPr txBox="1"/>
            <p:nvPr/>
          </p:nvSpPr>
          <p:spPr>
            <a:xfrm>
              <a:off x="7436903" y="6931625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MOBILE</a:t>
              </a:r>
            </a:p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PUMPING GROUP</a:t>
              </a:r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A0A259DF-4EDE-4509-8138-131C1CDFDEDA}"/>
              </a:ext>
            </a:extLst>
          </p:cNvPr>
          <p:cNvGrpSpPr/>
          <p:nvPr/>
        </p:nvGrpSpPr>
        <p:grpSpPr>
          <a:xfrm>
            <a:off x="953315" y="9475217"/>
            <a:ext cx="1271361" cy="2581106"/>
            <a:chOff x="7403990" y="6376886"/>
            <a:chExt cx="1271361" cy="2581106"/>
          </a:xfrm>
        </p:grpSpPr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0F4D5AF9-5DB5-41E8-8E3B-4693DBA77C31}"/>
                </a:ext>
              </a:extLst>
            </p:cNvPr>
            <p:cNvCxnSpPr>
              <a:cxnSpLocks/>
              <a:stCxn id="174" idx="0"/>
              <a:endCxn id="175" idx="2"/>
            </p:cNvCxnSpPr>
            <p:nvPr/>
          </p:nvCxnSpPr>
          <p:spPr>
            <a:xfrm flipV="1">
              <a:off x="8031095" y="7161716"/>
              <a:ext cx="8576" cy="125421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3FD42E33-26DC-44B1-B6E7-21D7AE5310BC}"/>
                </a:ext>
              </a:extLst>
            </p:cNvPr>
            <p:cNvSpPr/>
            <p:nvPr/>
          </p:nvSpPr>
          <p:spPr>
            <a:xfrm>
              <a:off x="7792733" y="8415935"/>
              <a:ext cx="476723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81A138D0-753A-4296-BF74-289356FE5A69}"/>
                </a:ext>
              </a:extLst>
            </p:cNvPr>
            <p:cNvSpPr txBox="1"/>
            <p:nvPr/>
          </p:nvSpPr>
          <p:spPr>
            <a:xfrm>
              <a:off x="7403990" y="6376886"/>
              <a:ext cx="1271361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PUMPING GROUP</a:t>
              </a: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591DEFE5-2B7A-418F-9F8D-DBBD02818461}"/>
              </a:ext>
            </a:extLst>
          </p:cNvPr>
          <p:cNvGrpSpPr/>
          <p:nvPr/>
        </p:nvGrpSpPr>
        <p:grpSpPr>
          <a:xfrm>
            <a:off x="6655843" y="10137968"/>
            <a:ext cx="731913" cy="806350"/>
            <a:chOff x="7603694" y="5959915"/>
            <a:chExt cx="731913" cy="806350"/>
          </a:xfrm>
        </p:grpSpPr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2E790042-471A-497C-AFCA-0BD7382876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D4022E04-639A-4D3F-B7B2-5EC6C791C1FE}"/>
                </a:ext>
              </a:extLst>
            </p:cNvPr>
            <p:cNvSpPr/>
            <p:nvPr/>
          </p:nvSpPr>
          <p:spPr>
            <a:xfrm>
              <a:off x="7757393" y="6498579"/>
              <a:ext cx="424516" cy="267686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D9EDC722-9E46-4E4A-A13A-3F187EA93CDB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FP160</a:t>
              </a: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943B3FF-FFA0-4E38-AA3B-88E6221F5949}"/>
              </a:ext>
            </a:extLst>
          </p:cNvPr>
          <p:cNvGrpSpPr/>
          <p:nvPr/>
        </p:nvGrpSpPr>
        <p:grpSpPr>
          <a:xfrm>
            <a:off x="1621535" y="10156900"/>
            <a:ext cx="731913" cy="806350"/>
            <a:chOff x="7603694" y="5959915"/>
            <a:chExt cx="731913" cy="806350"/>
          </a:xfrm>
        </p:grpSpPr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AE2EED38-731C-4C7F-A062-A6E2B915BD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B6AD2568-CFE1-42B2-9F20-9A5FB765BDC3}"/>
                </a:ext>
              </a:extLst>
            </p:cNvPr>
            <p:cNvSpPr/>
            <p:nvPr/>
          </p:nvSpPr>
          <p:spPr>
            <a:xfrm>
              <a:off x="7757393" y="6498579"/>
              <a:ext cx="424516" cy="267686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39D2E946-E4ED-41B4-91F6-157144FD2785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FP160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6B02E71-438E-4132-B9A0-1A2A66FC220B}"/>
              </a:ext>
            </a:extLst>
          </p:cNvPr>
          <p:cNvGrpSpPr/>
          <p:nvPr/>
        </p:nvGrpSpPr>
        <p:grpSpPr>
          <a:xfrm>
            <a:off x="6622866" y="6665330"/>
            <a:ext cx="1310881" cy="283166"/>
            <a:chOff x="7875212" y="6471832"/>
            <a:chExt cx="1073038" cy="246221"/>
          </a:xfrm>
        </p:grpSpPr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5387889C-3F5C-424B-AC1A-38B5564C5BAD}"/>
                </a:ext>
              </a:extLst>
            </p:cNvPr>
            <p:cNvCxnSpPr>
              <a:cxnSpLocks/>
            </p:cNvCxnSpPr>
            <p:nvPr/>
          </p:nvCxnSpPr>
          <p:spPr>
            <a:xfrm>
              <a:off x="8031509" y="6585721"/>
              <a:ext cx="208087" cy="379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671D0D24-A593-4D41-88F1-755183777CDC}"/>
                </a:ext>
              </a:extLst>
            </p:cNvPr>
            <p:cNvSpPr/>
            <p:nvPr/>
          </p:nvSpPr>
          <p:spPr>
            <a:xfrm>
              <a:off x="7875212" y="6475072"/>
              <a:ext cx="181398" cy="203309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2104BE43-243D-4227-AEE4-6FC82F7084F0}"/>
                </a:ext>
              </a:extLst>
            </p:cNvPr>
            <p:cNvSpPr txBox="1"/>
            <p:nvPr/>
          </p:nvSpPr>
          <p:spPr>
            <a:xfrm>
              <a:off x="8216337" y="6471832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FP160</a:t>
              </a:r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9580F94E-370B-4194-855C-EDED02BE7F44}"/>
              </a:ext>
            </a:extLst>
          </p:cNvPr>
          <p:cNvGrpSpPr/>
          <p:nvPr/>
        </p:nvGrpSpPr>
        <p:grpSpPr>
          <a:xfrm>
            <a:off x="10541080" y="9448211"/>
            <a:ext cx="1188379" cy="1484310"/>
            <a:chOff x="7436903" y="6931625"/>
            <a:chExt cx="1188379" cy="1484310"/>
          </a:xfrm>
        </p:grpSpPr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D981915B-D593-49E5-A3CF-A57D804BFBEC}"/>
                </a:ext>
              </a:extLst>
            </p:cNvPr>
            <p:cNvCxnSpPr>
              <a:cxnSpLocks/>
              <a:endCxn id="225" idx="2"/>
            </p:cNvCxnSpPr>
            <p:nvPr/>
          </p:nvCxnSpPr>
          <p:spPr>
            <a:xfrm flipV="1">
              <a:off x="8031093" y="7716455"/>
              <a:ext cx="0" cy="699480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16A6B631-B969-4525-80FB-E3CBE0E4239C}"/>
                </a:ext>
              </a:extLst>
            </p:cNvPr>
            <p:cNvSpPr txBox="1"/>
            <p:nvPr/>
          </p:nvSpPr>
          <p:spPr>
            <a:xfrm>
              <a:off x="7436903" y="6931625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MOBILE</a:t>
              </a:r>
            </a:p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PUMPING GROUP</a:t>
              </a:r>
            </a:p>
          </p:txBody>
        </p:sp>
      </p:grpSp>
      <p:sp>
        <p:nvSpPr>
          <p:cNvPr id="227" name="Titre 7">
            <a:extLst>
              <a:ext uri="{FF2B5EF4-FFF2-40B4-BE49-F238E27FC236}">
                <a16:creationId xmlns:a16="http://schemas.microsoft.com/office/drawing/2014/main" id="{98BF1E00-3837-4F59-8FAE-8D93F0ACED10}"/>
              </a:ext>
            </a:extLst>
          </p:cNvPr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Vacuum Instrumentation along LSS5L</a:t>
            </a:r>
            <a:endParaRPr lang="fr-CH" sz="4000" dirty="0"/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6A29F43D-99A0-4040-82C6-86ACDCFC4751}"/>
              </a:ext>
            </a:extLst>
          </p:cNvPr>
          <p:cNvSpPr/>
          <p:nvPr/>
        </p:nvSpPr>
        <p:spPr>
          <a:xfrm>
            <a:off x="-854246" y="4071864"/>
            <a:ext cx="578773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E47F7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DRAFT FOR DISCUSSION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0FA9C71-87E5-5F80-9F25-D391BD5E0D36}"/>
              </a:ext>
            </a:extLst>
          </p:cNvPr>
          <p:cNvGrpSpPr/>
          <p:nvPr/>
        </p:nvGrpSpPr>
        <p:grpSpPr>
          <a:xfrm>
            <a:off x="19153850" y="11439645"/>
            <a:ext cx="828063" cy="1545823"/>
            <a:chOff x="6939948" y="11414921"/>
            <a:chExt cx="828063" cy="1545823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5BBDCCE-0220-0BFA-73FF-4A015766D0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46690" y="12259122"/>
              <a:ext cx="0" cy="3208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6F4D53-7555-BD6B-3BA3-A06268AB3702}"/>
                </a:ext>
              </a:extLst>
            </p:cNvPr>
            <p:cNvSpPr txBox="1"/>
            <p:nvPr/>
          </p:nvSpPr>
          <p:spPr>
            <a:xfrm>
              <a:off x="6939948" y="12497526"/>
              <a:ext cx="828063" cy="4632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783F2743-B39F-AD91-EE5C-31C0B7B8C9C9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3CFCAD-59B0-4D9A-AB2A-FF52D3387012}"/>
              </a:ext>
            </a:extLst>
          </p:cNvPr>
          <p:cNvGrpSpPr/>
          <p:nvPr/>
        </p:nvGrpSpPr>
        <p:grpSpPr>
          <a:xfrm>
            <a:off x="18744184" y="11791651"/>
            <a:ext cx="576045" cy="1050952"/>
            <a:chOff x="14256469" y="11875574"/>
            <a:chExt cx="576045" cy="1050952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3DC1983-AFED-49F4-8150-49536EFC04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E9544C7-3AA8-49EA-AB68-4718BEBC36EF}"/>
                </a:ext>
              </a:extLst>
            </p:cNvPr>
            <p:cNvSpPr txBox="1"/>
            <p:nvPr/>
          </p:nvSpPr>
          <p:spPr>
            <a:xfrm>
              <a:off x="14292472" y="12680305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rack</a:t>
              </a:r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E73DBA2B-9FC5-4E1C-910B-273DD794AEFD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B3E272A-65EE-6142-8189-4F3CC0E4F4A0}"/>
              </a:ext>
            </a:extLst>
          </p:cNvPr>
          <p:cNvGrpSpPr/>
          <p:nvPr/>
        </p:nvGrpSpPr>
        <p:grpSpPr>
          <a:xfrm>
            <a:off x="7906819" y="11424834"/>
            <a:ext cx="828063" cy="1841726"/>
            <a:chOff x="6932658" y="11414921"/>
            <a:chExt cx="828063" cy="184172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D8BB149-1497-E30B-E6E8-1CB1535BCC37}"/>
                </a:ext>
              </a:extLst>
            </p:cNvPr>
            <p:cNvCxnSpPr>
              <a:cxnSpLocks/>
              <a:stCxn id="76" idx="0"/>
            </p:cNvCxnSpPr>
            <p:nvPr/>
          </p:nvCxnSpPr>
          <p:spPr>
            <a:xfrm flipV="1">
              <a:off x="7346690" y="12259122"/>
              <a:ext cx="0" cy="5050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DBB8E35-D711-98EF-C633-2B2BCCE65F44}"/>
                </a:ext>
              </a:extLst>
            </p:cNvPr>
            <p:cNvSpPr txBox="1"/>
            <p:nvPr/>
          </p:nvSpPr>
          <p:spPr>
            <a:xfrm>
              <a:off x="6932658" y="12764204"/>
              <a:ext cx="82806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AA44C31E-0E7F-5CA8-2BAF-2474A4A1CA0E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006978C-F393-4515-C2D0-BF103ADC8D2A}"/>
              </a:ext>
            </a:extLst>
          </p:cNvPr>
          <p:cNvGrpSpPr/>
          <p:nvPr/>
        </p:nvGrpSpPr>
        <p:grpSpPr>
          <a:xfrm>
            <a:off x="8029437" y="11423257"/>
            <a:ext cx="828063" cy="2411860"/>
            <a:chOff x="6940923" y="11414922"/>
            <a:chExt cx="828063" cy="1719575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9A1224D3-EB05-3F0C-6827-C893C280869D}"/>
                </a:ext>
              </a:extLst>
            </p:cNvPr>
            <p:cNvCxnSpPr>
              <a:cxnSpLocks/>
              <a:stCxn id="6" idx="0"/>
              <a:endCxn id="8" idx="3"/>
            </p:cNvCxnSpPr>
            <p:nvPr/>
          </p:nvCxnSpPr>
          <p:spPr>
            <a:xfrm flipH="1" flipV="1">
              <a:off x="7348232" y="12016810"/>
              <a:ext cx="6723" cy="766592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228B6BC-662F-9B9F-E5A4-89441B70DAD0}"/>
                </a:ext>
              </a:extLst>
            </p:cNvPr>
            <p:cNvSpPr txBox="1"/>
            <p:nvPr/>
          </p:nvSpPr>
          <p:spPr>
            <a:xfrm>
              <a:off x="6940923" y="12783402"/>
              <a:ext cx="828063" cy="35109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Volume trolley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1AD9CB4-0BC2-2988-E91A-C927DCA629B3}"/>
                </a:ext>
              </a:extLst>
            </p:cNvPr>
            <p:cNvSpPr/>
            <p:nvPr/>
          </p:nvSpPr>
          <p:spPr>
            <a:xfrm rot="5400000">
              <a:off x="7047288" y="11429389"/>
              <a:ext cx="601888" cy="572953"/>
            </a:xfrm>
            <a:prstGeom prst="roundRect">
              <a:avLst>
                <a:gd name="adj" fmla="val 5330"/>
              </a:avLst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06FCA34-DA84-15A8-FFDD-78FDAC16D626}"/>
              </a:ext>
            </a:extLst>
          </p:cNvPr>
          <p:cNvGrpSpPr/>
          <p:nvPr/>
        </p:nvGrpSpPr>
        <p:grpSpPr>
          <a:xfrm>
            <a:off x="1557172" y="7232550"/>
            <a:ext cx="1310883" cy="283166"/>
            <a:chOff x="7875212" y="6471825"/>
            <a:chExt cx="1073040" cy="24622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288AD4B-C318-27EC-0A46-9952EADF57A1}"/>
                </a:ext>
              </a:extLst>
            </p:cNvPr>
            <p:cNvCxnSpPr>
              <a:cxnSpLocks/>
            </p:cNvCxnSpPr>
            <p:nvPr/>
          </p:nvCxnSpPr>
          <p:spPr>
            <a:xfrm>
              <a:off x="8031509" y="6585721"/>
              <a:ext cx="208087" cy="379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0B4E2AD-711D-12DB-4D1F-7BC4EFBBEB26}"/>
                </a:ext>
              </a:extLst>
            </p:cNvPr>
            <p:cNvSpPr/>
            <p:nvPr/>
          </p:nvSpPr>
          <p:spPr>
            <a:xfrm>
              <a:off x="7875212" y="6475072"/>
              <a:ext cx="181398" cy="203309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A1C2AED-C6AA-69AC-293F-12AA2D67C64C}"/>
                </a:ext>
              </a:extLst>
            </p:cNvPr>
            <p:cNvSpPr txBox="1"/>
            <p:nvPr/>
          </p:nvSpPr>
          <p:spPr>
            <a:xfrm>
              <a:off x="8216339" y="647182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FP160</a:t>
              </a:r>
            </a:p>
          </p:txBody>
        </p:sp>
      </p:grpSp>
      <p:sp>
        <p:nvSpPr>
          <p:cNvPr id="91" name="Footer Placeholder 90">
            <a:extLst>
              <a:ext uri="{FF2B5EF4-FFF2-40B4-BE49-F238E27FC236}">
                <a16:creationId xmlns:a16="http://schemas.microsoft.com/office/drawing/2014/main" id="{817B8765-4021-CBF0-DFF3-37A0499E1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G. Aparicio</a:t>
            </a:r>
            <a:endParaRPr lang="en-GB" noProof="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02E00EB-25B6-FC52-8ECA-D0CCDC73A5F4}"/>
              </a:ext>
            </a:extLst>
          </p:cNvPr>
          <p:cNvSpPr txBox="1"/>
          <p:nvPr/>
        </p:nvSpPr>
        <p:spPr>
          <a:xfrm>
            <a:off x="2289171" y="6812155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CC2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55B4925-8B7F-6044-382D-A3F153EEBC7B}"/>
              </a:ext>
            </a:extLst>
          </p:cNvPr>
          <p:cNvSpPr txBox="1"/>
          <p:nvPr/>
        </p:nvSpPr>
        <p:spPr>
          <a:xfrm>
            <a:off x="5576320" y="6806763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CC1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2592F290-47ED-8A33-9E5D-62A46B949B89}"/>
              </a:ext>
            </a:extLst>
          </p:cNvPr>
          <p:cNvGrpSpPr/>
          <p:nvPr/>
        </p:nvGrpSpPr>
        <p:grpSpPr>
          <a:xfrm>
            <a:off x="0" y="1002091"/>
            <a:ext cx="22320250" cy="2813070"/>
            <a:chOff x="-18388" y="5946917"/>
            <a:chExt cx="22320250" cy="2813070"/>
          </a:xfrm>
        </p:grpSpPr>
        <p:pic>
          <p:nvPicPr>
            <p:cNvPr id="153" name="Picture 152">
              <a:extLst>
                <a:ext uri="{FF2B5EF4-FFF2-40B4-BE49-F238E27FC236}">
                  <a16:creationId xmlns:a16="http://schemas.microsoft.com/office/drawing/2014/main" id="{BE021BFF-A2C6-CE74-5B1E-F240A3D344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8388" y="6284112"/>
              <a:ext cx="22320250" cy="2475875"/>
            </a:xfrm>
            <a:prstGeom prst="rect">
              <a:avLst/>
            </a:prstGeom>
          </p:spPr>
        </p:pic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C5EC8AC4-30DD-2B4D-1496-5CE341419AB8}"/>
                </a:ext>
              </a:extLst>
            </p:cNvPr>
            <p:cNvSpPr txBox="1"/>
            <p:nvPr/>
          </p:nvSpPr>
          <p:spPr>
            <a:xfrm>
              <a:off x="10445824" y="594691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R532</a:t>
              </a:r>
              <a:endParaRPr lang="en-GB" sz="2400" b="1" i="1" dirty="0"/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882F68FF-9705-3C3D-338D-C68A625D131E}"/>
                </a:ext>
              </a:extLst>
            </p:cNvPr>
            <p:cNvSpPr txBox="1"/>
            <p:nvPr/>
          </p:nvSpPr>
          <p:spPr>
            <a:xfrm>
              <a:off x="20630602" y="710981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TAXN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A069C1A1-6184-15C2-E353-B4156D828CEB}"/>
                </a:ext>
              </a:extLst>
            </p:cNvPr>
            <p:cNvSpPr txBox="1"/>
            <p:nvPr/>
          </p:nvSpPr>
          <p:spPr>
            <a:xfrm>
              <a:off x="17736939" y="706536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D2+DFM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027E7A28-06E6-CFBF-EFC9-F97296E7693D}"/>
                </a:ext>
              </a:extLst>
            </p:cNvPr>
            <p:cNvSpPr txBox="1"/>
            <p:nvPr/>
          </p:nvSpPr>
          <p:spPr>
            <a:xfrm>
              <a:off x="16537940" y="7086542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CC1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316DD7A0-1A50-83E4-FBE2-EA157B485B7F}"/>
                </a:ext>
              </a:extLst>
            </p:cNvPr>
            <p:cNvSpPr txBox="1"/>
            <p:nvPr/>
          </p:nvSpPr>
          <p:spPr>
            <a:xfrm>
              <a:off x="15408164" y="7068253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CC2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8DC700DF-01DE-0984-5903-D3EB6B12987B}"/>
                </a:ext>
              </a:extLst>
            </p:cNvPr>
            <p:cNvSpPr txBox="1"/>
            <p:nvPr/>
          </p:nvSpPr>
          <p:spPr>
            <a:xfrm>
              <a:off x="12831557" y="7084654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Q4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B639DC93-C7FB-0347-24D7-9484D60E008A}"/>
                </a:ext>
              </a:extLst>
            </p:cNvPr>
            <p:cNvSpPr txBox="1"/>
            <p:nvPr/>
          </p:nvSpPr>
          <p:spPr>
            <a:xfrm>
              <a:off x="8130906" y="710981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Q5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28530211-7E95-C975-475C-2729B746F372}"/>
                </a:ext>
              </a:extLst>
            </p:cNvPr>
            <p:cNvSpPr txBox="1"/>
            <p:nvPr/>
          </p:nvSpPr>
          <p:spPr>
            <a:xfrm>
              <a:off x="4983032" y="7094790"/>
              <a:ext cx="747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Q6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6" name="Rectangle 165">
            <a:extLst>
              <a:ext uri="{FF2B5EF4-FFF2-40B4-BE49-F238E27FC236}">
                <a16:creationId xmlns:a16="http://schemas.microsoft.com/office/drawing/2014/main" id="{928BE9B4-A6C8-EC64-A1EB-0241FAD3D2AF}"/>
              </a:ext>
            </a:extLst>
          </p:cNvPr>
          <p:cNvSpPr/>
          <p:nvPr/>
        </p:nvSpPr>
        <p:spPr>
          <a:xfrm>
            <a:off x="15536855" y="1712314"/>
            <a:ext cx="4298497" cy="1368152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EC117B0-965B-F1BF-4BDD-C66662B0DF62}"/>
              </a:ext>
            </a:extLst>
          </p:cNvPr>
          <p:cNvGrpSpPr/>
          <p:nvPr/>
        </p:nvGrpSpPr>
        <p:grpSpPr>
          <a:xfrm>
            <a:off x="14972754" y="11439645"/>
            <a:ext cx="828063" cy="1841726"/>
            <a:chOff x="6932658" y="11414921"/>
            <a:chExt cx="828063" cy="184172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89472EF-DE2A-ABFB-7E6A-241CF05E7189}"/>
                </a:ext>
              </a:extLst>
            </p:cNvPr>
            <p:cNvCxnSpPr>
              <a:cxnSpLocks/>
              <a:stCxn id="23" idx="0"/>
            </p:cNvCxnSpPr>
            <p:nvPr/>
          </p:nvCxnSpPr>
          <p:spPr>
            <a:xfrm flipV="1">
              <a:off x="7346690" y="12259122"/>
              <a:ext cx="0" cy="5050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FBECBC3-1D9B-1832-10FD-E0F45166E0DC}"/>
                </a:ext>
              </a:extLst>
            </p:cNvPr>
            <p:cNvSpPr txBox="1"/>
            <p:nvPr/>
          </p:nvSpPr>
          <p:spPr>
            <a:xfrm>
              <a:off x="6932658" y="12764204"/>
              <a:ext cx="82806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8534A7C9-B399-9138-FD37-CE496CFE0377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9991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B3D7-CD2B-3BBC-BDC4-7094B9C4E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69995"/>
            <a:ext cx="22312582" cy="3918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F9E3D8-E960-6AFC-BA68-ACA7648B6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27245"/>
            <a:ext cx="22320250" cy="334186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42B3-B862-4236-B5CA-66C7A21D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9C56A0-96A4-4DAC-BF0A-FDAC7E65BD53}"/>
              </a:ext>
            </a:extLst>
          </p:cNvPr>
          <p:cNvGrpSpPr/>
          <p:nvPr/>
        </p:nvGrpSpPr>
        <p:grpSpPr>
          <a:xfrm>
            <a:off x="6332508" y="11641811"/>
            <a:ext cx="576045" cy="1050952"/>
            <a:chOff x="14256469" y="11875574"/>
            <a:chExt cx="576045" cy="1050952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2034785-4A4E-44BF-AD68-AA291DC6AD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252E366-1ACA-4F54-8310-F9EC12C84908}"/>
                </a:ext>
              </a:extLst>
            </p:cNvPr>
            <p:cNvSpPr txBox="1"/>
            <p:nvPr/>
          </p:nvSpPr>
          <p:spPr>
            <a:xfrm>
              <a:off x="14292472" y="12680305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rack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41DE0E4C-7C08-4894-A049-BA5E2BBD6F05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CB8AC3B-6B45-4A63-9651-02090066C579}"/>
              </a:ext>
            </a:extLst>
          </p:cNvPr>
          <p:cNvGrpSpPr/>
          <p:nvPr/>
        </p:nvGrpSpPr>
        <p:grpSpPr>
          <a:xfrm>
            <a:off x="3379104" y="11863026"/>
            <a:ext cx="864093" cy="1391625"/>
            <a:chOff x="14265652" y="12096650"/>
            <a:chExt cx="864093" cy="1391625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BFA7DE2-100E-41B1-84CD-B92D84A647D1}"/>
                </a:ext>
              </a:extLst>
            </p:cNvPr>
            <p:cNvCxnSpPr/>
            <p:nvPr/>
          </p:nvCxnSpPr>
          <p:spPr>
            <a:xfrm flipV="1">
              <a:off x="14684320" y="12435703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15A325F-6FD3-4B11-9ACE-6592719345EC}"/>
                </a:ext>
              </a:extLst>
            </p:cNvPr>
            <p:cNvSpPr txBox="1"/>
            <p:nvPr/>
          </p:nvSpPr>
          <p:spPr>
            <a:xfrm>
              <a:off x="14265652" y="1299583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Primary pump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6F8359B-65CF-4F4E-9067-356A4EEC7ED6}"/>
                </a:ext>
              </a:extLst>
            </p:cNvPr>
            <p:cNvSpPr/>
            <p:nvPr/>
          </p:nvSpPr>
          <p:spPr>
            <a:xfrm>
              <a:off x="14573055" y="12096650"/>
              <a:ext cx="223456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CD41DCE-8E3F-4044-B6E5-EEF541394DEE}"/>
              </a:ext>
            </a:extLst>
          </p:cNvPr>
          <p:cNvGrpSpPr/>
          <p:nvPr/>
        </p:nvGrpSpPr>
        <p:grpSpPr>
          <a:xfrm>
            <a:off x="4279293" y="6292781"/>
            <a:ext cx="1188379" cy="1843429"/>
            <a:chOff x="7351232" y="6408018"/>
            <a:chExt cx="1188379" cy="1843429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CA77E60-DD6B-41AF-AC39-BC9500A0F79E}"/>
                </a:ext>
              </a:extLst>
            </p:cNvPr>
            <p:cNvCxnSpPr/>
            <p:nvPr/>
          </p:nvCxnSpPr>
          <p:spPr>
            <a:xfrm flipV="1">
              <a:off x="7951183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BA09A9A-23C9-433F-8E9E-39C0E352786B}"/>
                </a:ext>
              </a:extLst>
            </p:cNvPr>
            <p:cNvSpPr/>
            <p:nvPr/>
          </p:nvSpPr>
          <p:spPr>
            <a:xfrm>
              <a:off x="7654386" y="6408018"/>
              <a:ext cx="58482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2708099-9741-4C93-9C29-2FEEB38335AB}"/>
                </a:ext>
              </a:extLst>
            </p:cNvPr>
            <p:cNvSpPr txBox="1"/>
            <p:nvPr/>
          </p:nvSpPr>
          <p:spPr>
            <a:xfrm>
              <a:off x="7351232" y="7466617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 PUMPING GROUP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455B040-2157-4C9B-B54D-0ED5B02A4A7E}"/>
              </a:ext>
            </a:extLst>
          </p:cNvPr>
          <p:cNvGrpSpPr/>
          <p:nvPr/>
        </p:nvGrpSpPr>
        <p:grpSpPr>
          <a:xfrm>
            <a:off x="10773801" y="6377804"/>
            <a:ext cx="1188379" cy="1457319"/>
            <a:chOff x="7351232" y="6554149"/>
            <a:chExt cx="1188379" cy="1457319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C071138-08C8-4DF6-B7D1-D686BEFD59B3}"/>
                </a:ext>
              </a:extLst>
            </p:cNvPr>
            <p:cNvCxnSpPr>
              <a:cxnSpLocks/>
              <a:endCxn id="62" idx="4"/>
            </p:cNvCxnSpPr>
            <p:nvPr/>
          </p:nvCxnSpPr>
          <p:spPr>
            <a:xfrm flipH="1" flipV="1">
              <a:off x="7945416" y="6837012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D3291A4-C34D-420B-80E4-8B728FD15DC4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ADBB198-F44A-41E9-8D63-BADB143A4967}"/>
                </a:ext>
              </a:extLst>
            </p:cNvPr>
            <p:cNvSpPr txBox="1"/>
            <p:nvPr/>
          </p:nvSpPr>
          <p:spPr>
            <a:xfrm>
              <a:off x="7351232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391BBF6-92FE-4508-A72F-48F3C47FD045}"/>
              </a:ext>
            </a:extLst>
          </p:cNvPr>
          <p:cNvGrpSpPr/>
          <p:nvPr/>
        </p:nvGrpSpPr>
        <p:grpSpPr>
          <a:xfrm>
            <a:off x="3215265" y="6289512"/>
            <a:ext cx="982928" cy="1333336"/>
            <a:chOff x="7533205" y="6498579"/>
            <a:chExt cx="982928" cy="1333336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4BCD040-99E3-4510-8D81-C8F3935ED989}"/>
                </a:ext>
              </a:extLst>
            </p:cNvPr>
            <p:cNvCxnSpPr/>
            <p:nvPr/>
          </p:nvCxnSpPr>
          <p:spPr>
            <a:xfrm flipV="1">
              <a:off x="7977088" y="6875908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E5F9534-D615-40A8-AD7E-3DA973698150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C769841-284F-4E6E-9163-05D07CEBC68F}"/>
                </a:ext>
              </a:extLst>
            </p:cNvPr>
            <p:cNvSpPr txBox="1"/>
            <p:nvPr/>
          </p:nvSpPr>
          <p:spPr>
            <a:xfrm>
              <a:off x="7533205" y="7339472"/>
              <a:ext cx="982928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2xSV160 +SV90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24C0B0A-7D82-4765-A5C7-E7D1C9D90CFA}"/>
              </a:ext>
            </a:extLst>
          </p:cNvPr>
          <p:cNvGrpSpPr/>
          <p:nvPr/>
        </p:nvGrpSpPr>
        <p:grpSpPr>
          <a:xfrm>
            <a:off x="4162728" y="9296492"/>
            <a:ext cx="1188379" cy="1748832"/>
            <a:chOff x="7351232" y="7138891"/>
            <a:chExt cx="1188379" cy="1748832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12D20C4C-EF81-4167-9719-9DA1F95C4F08}"/>
                </a:ext>
              </a:extLst>
            </p:cNvPr>
            <p:cNvCxnSpPr/>
            <p:nvPr/>
          </p:nvCxnSpPr>
          <p:spPr>
            <a:xfrm flipV="1">
              <a:off x="7945421" y="779653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3DA1346-77E5-4DE8-8A33-247476145B99}"/>
                </a:ext>
              </a:extLst>
            </p:cNvPr>
            <p:cNvSpPr/>
            <p:nvPr/>
          </p:nvSpPr>
          <p:spPr>
            <a:xfrm>
              <a:off x="7621385" y="8345666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AB8A088-B404-4C48-A09C-C6356611BA78}"/>
                </a:ext>
              </a:extLst>
            </p:cNvPr>
            <p:cNvSpPr txBox="1"/>
            <p:nvPr/>
          </p:nvSpPr>
          <p:spPr>
            <a:xfrm>
              <a:off x="7351232" y="7138891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PUMPING GROUP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E2FC787-D52D-4D8A-9DCE-7B74F14B021F}"/>
              </a:ext>
            </a:extLst>
          </p:cNvPr>
          <p:cNvGrpSpPr/>
          <p:nvPr/>
        </p:nvGrpSpPr>
        <p:grpSpPr>
          <a:xfrm>
            <a:off x="3203705" y="10285162"/>
            <a:ext cx="994488" cy="1077948"/>
            <a:chOff x="7474491" y="5784183"/>
            <a:chExt cx="994488" cy="1077948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2F42A779-99D2-4E43-8A89-0EC5F7A68D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FB4EDDD-F4A7-480D-89A3-DB7BC84D29D3}"/>
                </a:ext>
              </a:extLst>
            </p:cNvPr>
            <p:cNvSpPr/>
            <p:nvPr/>
          </p:nvSpPr>
          <p:spPr>
            <a:xfrm>
              <a:off x="7744935" y="6484801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7265A44-70A3-4D41-AE9F-20D675D6A69F}"/>
                </a:ext>
              </a:extLst>
            </p:cNvPr>
            <p:cNvSpPr txBox="1"/>
            <p:nvPr/>
          </p:nvSpPr>
          <p:spPr>
            <a:xfrm>
              <a:off x="7474491" y="5784183"/>
              <a:ext cx="994488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2xSV160 +SV90</a:t>
              </a:r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3D32F10-2FB4-49EF-B380-A7AA82E8837F}"/>
              </a:ext>
            </a:extLst>
          </p:cNvPr>
          <p:cNvSpPr txBox="1"/>
          <p:nvPr/>
        </p:nvSpPr>
        <p:spPr>
          <a:xfrm>
            <a:off x="15635286" y="6110694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Q4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7F13F82-3E1C-498D-B5B3-3126C373C346}"/>
              </a:ext>
            </a:extLst>
          </p:cNvPr>
          <p:cNvSpPr txBox="1"/>
          <p:nvPr/>
        </p:nvSpPr>
        <p:spPr>
          <a:xfrm>
            <a:off x="15573943" y="11079246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Q4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F85F2CE-9DFE-47DE-B970-41DBCFC17DA6}"/>
              </a:ext>
            </a:extLst>
          </p:cNvPr>
          <p:cNvGrpSpPr/>
          <p:nvPr/>
        </p:nvGrpSpPr>
        <p:grpSpPr>
          <a:xfrm>
            <a:off x="11319058" y="3989185"/>
            <a:ext cx="1188379" cy="2149477"/>
            <a:chOff x="7436903" y="6808515"/>
            <a:chExt cx="1188379" cy="2149477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E85F3249-52B6-4517-94D2-F05CDBC30DFB}"/>
                </a:ext>
              </a:extLst>
            </p:cNvPr>
            <p:cNvCxnSpPr>
              <a:cxnSpLocks/>
              <a:endCxn id="81" idx="2"/>
            </p:cNvCxnSpPr>
            <p:nvPr/>
          </p:nvCxnSpPr>
          <p:spPr>
            <a:xfrm flipV="1">
              <a:off x="8031093" y="7839566"/>
              <a:ext cx="0" cy="576369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1E13BC26-C76A-4C71-AECB-B289B6774F4D}"/>
                </a:ext>
              </a:extLst>
            </p:cNvPr>
            <p:cNvSpPr/>
            <p:nvPr/>
          </p:nvSpPr>
          <p:spPr>
            <a:xfrm>
              <a:off x="7792733" y="8415935"/>
              <a:ext cx="476723" cy="542057"/>
            </a:xfrm>
            <a:prstGeom prst="ellips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0339BD-5B8A-4A90-95E2-95EA97A0FBBE}"/>
                </a:ext>
              </a:extLst>
            </p:cNvPr>
            <p:cNvSpPr txBox="1"/>
            <p:nvPr/>
          </p:nvSpPr>
          <p:spPr>
            <a:xfrm>
              <a:off x="7436903" y="6808515"/>
              <a:ext cx="1188379" cy="103105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PUMPING GROUP</a:t>
              </a:r>
            </a:p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bypass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9C0B2961-D379-480F-B62C-DEAE5B1A5FB3}"/>
              </a:ext>
            </a:extLst>
          </p:cNvPr>
          <p:cNvGrpSpPr/>
          <p:nvPr/>
        </p:nvGrpSpPr>
        <p:grpSpPr>
          <a:xfrm>
            <a:off x="11094758" y="11820076"/>
            <a:ext cx="864093" cy="1414708"/>
            <a:chOff x="14265652" y="12096650"/>
            <a:chExt cx="864093" cy="1414708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33D36D3D-A01A-466E-936D-58E0BBCC78A2}"/>
                </a:ext>
              </a:extLst>
            </p:cNvPr>
            <p:cNvCxnSpPr/>
            <p:nvPr/>
          </p:nvCxnSpPr>
          <p:spPr>
            <a:xfrm flipV="1">
              <a:off x="14684320" y="12435703"/>
              <a:ext cx="0" cy="560129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D6A3C069-F50C-4134-A58D-7082540F3669}"/>
                </a:ext>
              </a:extLst>
            </p:cNvPr>
            <p:cNvSpPr txBox="1"/>
            <p:nvPr/>
          </p:nvSpPr>
          <p:spPr>
            <a:xfrm>
              <a:off x="14265652" y="1299583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>
              <a:defPPr>
                <a:defRPr lang="fr-FR"/>
              </a:defPPr>
              <a:lvl1pPr algn="ctr">
                <a:defRPr sz="1600" b="1">
                  <a:solidFill>
                    <a:srgbClr val="01DBDB"/>
                  </a:solidFill>
                </a:defRPr>
              </a:lvl1pPr>
            </a:lstStyle>
            <a:p>
              <a:r>
                <a:rPr lang="en-GB" dirty="0"/>
                <a:t>Primary pump</a:t>
              </a:r>
            </a:p>
          </p:txBody>
        </p:sp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D1065A30-6469-4FC9-BDC4-03A39164FF94}"/>
                </a:ext>
              </a:extLst>
            </p:cNvPr>
            <p:cNvSpPr/>
            <p:nvPr/>
          </p:nvSpPr>
          <p:spPr>
            <a:xfrm>
              <a:off x="14573055" y="12096650"/>
              <a:ext cx="223456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58E137C-EB2E-4C59-82BB-56CFCA82DCBE}"/>
              </a:ext>
            </a:extLst>
          </p:cNvPr>
          <p:cNvGrpSpPr/>
          <p:nvPr/>
        </p:nvGrpSpPr>
        <p:grpSpPr>
          <a:xfrm>
            <a:off x="10295089" y="11626805"/>
            <a:ext cx="576045" cy="1050952"/>
            <a:chOff x="14256469" y="11875574"/>
            <a:chExt cx="576045" cy="1050952"/>
          </a:xfrm>
        </p:grpSpPr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DC6E46B0-2B8D-4757-BB00-C7ED05DDCC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CC562384-F577-442C-A86C-71259F19A127}"/>
                </a:ext>
              </a:extLst>
            </p:cNvPr>
            <p:cNvSpPr txBox="1"/>
            <p:nvPr/>
          </p:nvSpPr>
          <p:spPr>
            <a:xfrm>
              <a:off x="14292472" y="12680305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rack</a:t>
              </a:r>
            </a:p>
          </p:txBody>
        </p:sp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9EBC2595-86F6-49BB-9A69-4BAD8349037B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solidFill>
              <a:srgbClr val="01DBDB">
                <a:alpha val="30000"/>
              </a:srgbClr>
            </a:solidFill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1DBDB"/>
                </a:solidFill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754426A-EEC2-45E1-80EE-85EC5B5ECBD1}"/>
              </a:ext>
            </a:extLst>
          </p:cNvPr>
          <p:cNvGrpSpPr/>
          <p:nvPr/>
        </p:nvGrpSpPr>
        <p:grpSpPr>
          <a:xfrm>
            <a:off x="11548136" y="8966272"/>
            <a:ext cx="1188379" cy="2518437"/>
            <a:chOff x="7436903" y="6808515"/>
            <a:chExt cx="1188379" cy="2518437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7194AA7B-B7B6-40F2-B0C7-ABD83D14D0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31093" y="7655261"/>
              <a:ext cx="0" cy="1671691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8B458FDC-6FF9-43D0-AF60-4703914F41BB}"/>
                </a:ext>
              </a:extLst>
            </p:cNvPr>
            <p:cNvSpPr txBox="1"/>
            <p:nvPr/>
          </p:nvSpPr>
          <p:spPr>
            <a:xfrm>
              <a:off x="7436903" y="6808515"/>
              <a:ext cx="1188379" cy="103105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PUMPING GROUP</a:t>
              </a:r>
            </a:p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bypass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3EE545E-C69F-4C84-BEAB-35426A274994}"/>
              </a:ext>
            </a:extLst>
          </p:cNvPr>
          <p:cNvGrpSpPr/>
          <p:nvPr/>
        </p:nvGrpSpPr>
        <p:grpSpPr>
          <a:xfrm>
            <a:off x="10919745" y="9706721"/>
            <a:ext cx="1188379" cy="1386792"/>
            <a:chOff x="7331211" y="7472859"/>
            <a:chExt cx="1188379" cy="1386792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E53D479D-1BAD-4D2A-8678-4108B9D5F6B9}"/>
                </a:ext>
              </a:extLst>
            </p:cNvPr>
            <p:cNvCxnSpPr/>
            <p:nvPr/>
          </p:nvCxnSpPr>
          <p:spPr>
            <a:xfrm flipV="1">
              <a:off x="7925401" y="795511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31AB82EB-2196-49E8-94A5-31BE51300E02}"/>
                </a:ext>
              </a:extLst>
            </p:cNvPr>
            <p:cNvSpPr/>
            <p:nvPr/>
          </p:nvSpPr>
          <p:spPr>
            <a:xfrm>
              <a:off x="7730524" y="8501037"/>
              <a:ext cx="389754" cy="358614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3911327-01FA-4104-86F5-1FAD3B9085C6}"/>
                </a:ext>
              </a:extLst>
            </p:cNvPr>
            <p:cNvSpPr txBox="1"/>
            <p:nvPr/>
          </p:nvSpPr>
          <p:spPr>
            <a:xfrm>
              <a:off x="7331211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sp>
        <p:nvSpPr>
          <p:cNvPr id="116" name="Titre 7">
            <a:extLst>
              <a:ext uri="{FF2B5EF4-FFF2-40B4-BE49-F238E27FC236}">
                <a16:creationId xmlns:a16="http://schemas.microsoft.com/office/drawing/2014/main" id="{14DF1CA4-3685-49C1-B757-DF3C9643589C}"/>
              </a:ext>
            </a:extLst>
          </p:cNvPr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Vacuum Instrumentation along LSS5L</a:t>
            </a:r>
            <a:endParaRPr lang="fr-CH" sz="4000" dirty="0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24D40BF-BC63-46D6-B49E-F1FA24518620}"/>
              </a:ext>
            </a:extLst>
          </p:cNvPr>
          <p:cNvGrpSpPr/>
          <p:nvPr/>
        </p:nvGrpSpPr>
        <p:grpSpPr>
          <a:xfrm>
            <a:off x="18655425" y="5024090"/>
            <a:ext cx="389754" cy="904536"/>
            <a:chOff x="7730524" y="7955115"/>
            <a:chExt cx="389754" cy="904536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5CEDC07B-B247-4228-B1EE-00A390E251BA}"/>
                </a:ext>
              </a:extLst>
            </p:cNvPr>
            <p:cNvCxnSpPr/>
            <p:nvPr/>
          </p:nvCxnSpPr>
          <p:spPr>
            <a:xfrm flipV="1">
              <a:off x="7925401" y="7955115"/>
              <a:ext cx="0" cy="560129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19CDA1ED-D122-4A83-91DA-34395108D0B1}"/>
                </a:ext>
              </a:extLst>
            </p:cNvPr>
            <p:cNvSpPr/>
            <p:nvPr/>
          </p:nvSpPr>
          <p:spPr>
            <a:xfrm>
              <a:off x="7730524" y="8501037"/>
              <a:ext cx="389754" cy="358614"/>
            </a:xfrm>
            <a:prstGeom prst="ellips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FAB96FE7-B092-486B-9F2C-FADEC00DF0B6}"/>
              </a:ext>
            </a:extLst>
          </p:cNvPr>
          <p:cNvSpPr/>
          <p:nvPr/>
        </p:nvSpPr>
        <p:spPr>
          <a:xfrm>
            <a:off x="-854246" y="4071864"/>
            <a:ext cx="578773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E47F7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DRAFT FOR DISCUSSION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3281E8-C0DA-C0C1-C5DD-67437ADC1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C816C9-ED2F-7E8A-069B-02C538A6F9CE}"/>
              </a:ext>
            </a:extLst>
          </p:cNvPr>
          <p:cNvSpPr txBox="1"/>
          <p:nvPr/>
        </p:nvSpPr>
        <p:spPr>
          <a:xfrm>
            <a:off x="2988685" y="8276779"/>
            <a:ext cx="4751413" cy="8925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es-ES" sz="18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Vacuum</a:t>
            </a:r>
            <a:r>
              <a:rPr lang="es-ES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gauge </a:t>
            </a:r>
            <a:r>
              <a:rPr lang="es-ES" sz="18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according</a:t>
            </a:r>
            <a:r>
              <a:rPr lang="es-ES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s-ES" sz="18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s-ES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s-ES" sz="18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slide</a:t>
            </a:r>
            <a:r>
              <a:rPr lang="es-ES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3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. Position of mobile pumping group to be updated by J. </a:t>
            </a:r>
            <a:r>
              <a:rPr lang="en-GB" sz="1800" dirty="0" err="1">
                <a:latin typeface="Calibri" panose="020F0502020204030204" pitchFamily="34" charset="0"/>
                <a:ea typeface="Calibri" panose="020F0502020204030204" pitchFamily="34" charset="0"/>
              </a:rPr>
              <a:t>Metseelar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US" sz="1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DDD13D-DE6E-005E-A912-B77C85C50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499" y="8539247"/>
            <a:ext cx="795108" cy="75314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9A0A75B-2E98-0845-FC6B-2BC9D205ACED}"/>
              </a:ext>
            </a:extLst>
          </p:cNvPr>
          <p:cNvGrpSpPr/>
          <p:nvPr/>
        </p:nvGrpSpPr>
        <p:grpSpPr>
          <a:xfrm>
            <a:off x="0" y="1002091"/>
            <a:ext cx="22320250" cy="2813070"/>
            <a:chOff x="-18388" y="5946917"/>
            <a:chExt cx="22320250" cy="281307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FDE5580-4B0A-5C5F-7598-84FB82B7CC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8388" y="6284112"/>
              <a:ext cx="22320250" cy="247587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7F83F55-F7B9-5010-AFF3-7956D27A51CE}"/>
                </a:ext>
              </a:extLst>
            </p:cNvPr>
            <p:cNvSpPr txBox="1"/>
            <p:nvPr/>
          </p:nvSpPr>
          <p:spPr>
            <a:xfrm>
              <a:off x="10445824" y="594691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R532</a:t>
              </a:r>
              <a:endParaRPr lang="en-GB" sz="2400" b="1" i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CF53C6D-2F6A-4D29-E4B9-E8A04280F012}"/>
                </a:ext>
              </a:extLst>
            </p:cNvPr>
            <p:cNvSpPr txBox="1"/>
            <p:nvPr/>
          </p:nvSpPr>
          <p:spPr>
            <a:xfrm>
              <a:off x="20630602" y="710981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TAXN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7B566EB-0481-1AF4-1BAA-162AD25D3047}"/>
                </a:ext>
              </a:extLst>
            </p:cNvPr>
            <p:cNvSpPr txBox="1"/>
            <p:nvPr/>
          </p:nvSpPr>
          <p:spPr>
            <a:xfrm>
              <a:off x="17736939" y="706536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D2+DFM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496A50C-1070-1F87-B176-6FF962800FC8}"/>
                </a:ext>
              </a:extLst>
            </p:cNvPr>
            <p:cNvSpPr txBox="1"/>
            <p:nvPr/>
          </p:nvSpPr>
          <p:spPr>
            <a:xfrm>
              <a:off x="16537940" y="7086542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CC1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EADE230-A8D8-F8B6-F2C4-95FBF1256773}"/>
                </a:ext>
              </a:extLst>
            </p:cNvPr>
            <p:cNvSpPr txBox="1"/>
            <p:nvPr/>
          </p:nvSpPr>
          <p:spPr>
            <a:xfrm>
              <a:off x="15408164" y="7068253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CC2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651F3AA-DEE9-1077-052F-D6849530DEBC}"/>
                </a:ext>
              </a:extLst>
            </p:cNvPr>
            <p:cNvSpPr txBox="1"/>
            <p:nvPr/>
          </p:nvSpPr>
          <p:spPr>
            <a:xfrm>
              <a:off x="12831557" y="7084654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Q4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BD3A085-6CB0-5CE4-80C0-3BBD9822B144}"/>
                </a:ext>
              </a:extLst>
            </p:cNvPr>
            <p:cNvSpPr txBox="1"/>
            <p:nvPr/>
          </p:nvSpPr>
          <p:spPr>
            <a:xfrm>
              <a:off x="8130906" y="710981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Q5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2AB3498-132F-7F5D-BFDD-77239B58629A}"/>
                </a:ext>
              </a:extLst>
            </p:cNvPr>
            <p:cNvSpPr txBox="1"/>
            <p:nvPr/>
          </p:nvSpPr>
          <p:spPr>
            <a:xfrm>
              <a:off x="4983032" y="7094790"/>
              <a:ext cx="747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Q6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938E0C32-BBDC-9101-EF0C-5B100DDF551C}"/>
              </a:ext>
            </a:extLst>
          </p:cNvPr>
          <p:cNvSpPr/>
          <p:nvPr/>
        </p:nvSpPr>
        <p:spPr>
          <a:xfrm>
            <a:off x="11843180" y="1547352"/>
            <a:ext cx="4105159" cy="1368152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783C546-006B-CF25-82C4-A831B6B8CF32}"/>
              </a:ext>
            </a:extLst>
          </p:cNvPr>
          <p:cNvGrpSpPr/>
          <p:nvPr/>
        </p:nvGrpSpPr>
        <p:grpSpPr>
          <a:xfrm>
            <a:off x="18762857" y="11358811"/>
            <a:ext cx="828063" cy="1841726"/>
            <a:chOff x="6932658" y="11414921"/>
            <a:chExt cx="828063" cy="1841726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621BDC2-4702-DFC1-D6D9-595A42D9990F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V="1">
              <a:off x="7346690" y="12259122"/>
              <a:ext cx="0" cy="5050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40E023E-2536-7F55-1C4D-33731705C929}"/>
                </a:ext>
              </a:extLst>
            </p:cNvPr>
            <p:cNvSpPr txBox="1"/>
            <p:nvPr/>
          </p:nvSpPr>
          <p:spPr>
            <a:xfrm>
              <a:off x="6932658" y="12764204"/>
              <a:ext cx="82806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0B0254C5-F721-3A96-429A-793907F8857B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D66CA1E-EFE2-D7E8-E45B-DBAC6E57C634}"/>
              </a:ext>
            </a:extLst>
          </p:cNvPr>
          <p:cNvSpPr txBox="1"/>
          <p:nvPr/>
        </p:nvSpPr>
        <p:spPr>
          <a:xfrm>
            <a:off x="5467672" y="13581954"/>
            <a:ext cx="3326867" cy="4070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dirty="0"/>
              <a:t>Q4 – NOT YET DESIGNED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AD17158-77EF-577F-331F-752596112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7291" y="13429904"/>
            <a:ext cx="795108" cy="75314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67E46D5-A6E2-EC34-FAFA-3C3CDD3C9581}"/>
              </a:ext>
            </a:extLst>
          </p:cNvPr>
          <p:cNvGrpSpPr/>
          <p:nvPr/>
        </p:nvGrpSpPr>
        <p:grpSpPr>
          <a:xfrm>
            <a:off x="9637943" y="11377165"/>
            <a:ext cx="828063" cy="1841726"/>
            <a:chOff x="6932658" y="11414921"/>
            <a:chExt cx="828063" cy="184172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62E404-BCDA-0AE3-E6EE-9370B00D0C97}"/>
                </a:ext>
              </a:extLst>
            </p:cNvPr>
            <p:cNvCxnSpPr>
              <a:cxnSpLocks/>
              <a:stCxn id="36" idx="0"/>
            </p:cNvCxnSpPr>
            <p:nvPr/>
          </p:nvCxnSpPr>
          <p:spPr>
            <a:xfrm flipV="1">
              <a:off x="7346690" y="12259122"/>
              <a:ext cx="0" cy="5050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3F2F725-8BF0-F1DA-4AB9-F2685920FA49}"/>
                </a:ext>
              </a:extLst>
            </p:cNvPr>
            <p:cNvSpPr txBox="1"/>
            <p:nvPr/>
          </p:nvSpPr>
          <p:spPr>
            <a:xfrm>
              <a:off x="6932658" y="12764204"/>
              <a:ext cx="82806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6E36D0EE-6DC2-D9F9-B133-ECC41761F9FC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75571BAF-3AE7-C967-8198-145E2F8C8290}"/>
              </a:ext>
            </a:extLst>
          </p:cNvPr>
          <p:cNvSpPr txBox="1"/>
          <p:nvPr/>
        </p:nvSpPr>
        <p:spPr>
          <a:xfrm>
            <a:off x="9272654" y="13378996"/>
            <a:ext cx="2786452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dirty="0" err="1"/>
              <a:t>Pumping</a:t>
            </a:r>
            <a:r>
              <a:rPr lang="es-ES" sz="2000" dirty="0"/>
              <a:t> </a:t>
            </a:r>
            <a:r>
              <a:rPr lang="es-ES" sz="2000" dirty="0" err="1"/>
              <a:t>down</a:t>
            </a:r>
            <a:r>
              <a:rPr lang="es-ES" sz="2000" dirty="0"/>
              <a:t> </a:t>
            </a:r>
            <a:r>
              <a:rPr lang="es-ES" sz="2000" dirty="0" err="1"/>
              <a:t>from</a:t>
            </a:r>
            <a:r>
              <a:rPr lang="es-ES" sz="2000" dirty="0"/>
              <a:t> gauge </a:t>
            </a:r>
            <a:r>
              <a:rPr lang="es-ES" sz="2000" dirty="0" err="1"/>
              <a:t>grouping</a:t>
            </a:r>
            <a:r>
              <a:rPr lang="es-ES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17128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6A5F23-4646-D452-CC75-0A366A7DC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8752502"/>
            <a:ext cx="22320251" cy="370259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D4FF1DC-8AF2-CBF1-B707-E9BDCFEE1D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13"/>
          <a:stretch/>
        </p:blipFill>
        <p:spPr>
          <a:xfrm>
            <a:off x="0" y="4483348"/>
            <a:ext cx="22320250" cy="368180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42B3-B862-4236-B5CA-66C7A21D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AE1AFD-3FC5-425E-B229-2BF19D1603ED}"/>
              </a:ext>
            </a:extLst>
          </p:cNvPr>
          <p:cNvGrpSpPr/>
          <p:nvPr/>
        </p:nvGrpSpPr>
        <p:grpSpPr>
          <a:xfrm>
            <a:off x="3144325" y="11219870"/>
            <a:ext cx="576045" cy="1050952"/>
            <a:chOff x="14256469" y="11875574"/>
            <a:chExt cx="576045" cy="1050952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A64BE15-8DDC-48A9-BEF8-60BE3C056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7C1A4B9-A244-4A9F-8B62-AEFAAD01FBFF}"/>
                </a:ext>
              </a:extLst>
            </p:cNvPr>
            <p:cNvSpPr txBox="1"/>
            <p:nvPr/>
          </p:nvSpPr>
          <p:spPr>
            <a:xfrm>
              <a:off x="14292472" y="12680305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rack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8C9C4E16-6FBC-4E55-9B22-814117670D25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72DAF17-E269-431E-A50F-A2036D38FD07}"/>
              </a:ext>
            </a:extLst>
          </p:cNvPr>
          <p:cNvGrpSpPr/>
          <p:nvPr/>
        </p:nvGrpSpPr>
        <p:grpSpPr>
          <a:xfrm>
            <a:off x="934989" y="11425105"/>
            <a:ext cx="864093" cy="1391625"/>
            <a:chOff x="14265652" y="12096650"/>
            <a:chExt cx="864093" cy="1391625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6A788D3-7A67-44B5-9E3B-F7A1F111F996}"/>
                </a:ext>
              </a:extLst>
            </p:cNvPr>
            <p:cNvCxnSpPr/>
            <p:nvPr/>
          </p:nvCxnSpPr>
          <p:spPr>
            <a:xfrm flipV="1">
              <a:off x="14684320" y="12435703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78368EC-1DD8-4095-8D1A-AB5CA086548C}"/>
                </a:ext>
              </a:extLst>
            </p:cNvPr>
            <p:cNvSpPr txBox="1"/>
            <p:nvPr/>
          </p:nvSpPr>
          <p:spPr>
            <a:xfrm>
              <a:off x="14265652" y="1299583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Primary pump</a:t>
              </a: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3DDC2B4C-AAB1-4A75-8098-8EFE1E891601}"/>
                </a:ext>
              </a:extLst>
            </p:cNvPr>
            <p:cNvSpPr/>
            <p:nvPr/>
          </p:nvSpPr>
          <p:spPr>
            <a:xfrm>
              <a:off x="14573055" y="12096650"/>
              <a:ext cx="223456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E908838-74FB-4C19-A172-262445FE94A2}"/>
              </a:ext>
            </a:extLst>
          </p:cNvPr>
          <p:cNvGrpSpPr/>
          <p:nvPr/>
        </p:nvGrpSpPr>
        <p:grpSpPr>
          <a:xfrm>
            <a:off x="1843655" y="6798414"/>
            <a:ext cx="1188379" cy="1843429"/>
            <a:chOff x="7351232" y="6408018"/>
            <a:chExt cx="1188379" cy="1843429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F725E6A-4007-42DD-B04B-DDB49F34CEBC}"/>
                </a:ext>
              </a:extLst>
            </p:cNvPr>
            <p:cNvCxnSpPr/>
            <p:nvPr/>
          </p:nvCxnSpPr>
          <p:spPr>
            <a:xfrm flipV="1">
              <a:off x="7951183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5A7A732-9E3A-45BD-98FD-61F1475D1353}"/>
                </a:ext>
              </a:extLst>
            </p:cNvPr>
            <p:cNvSpPr/>
            <p:nvPr/>
          </p:nvSpPr>
          <p:spPr>
            <a:xfrm>
              <a:off x="7654386" y="6408018"/>
              <a:ext cx="58482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D93D359-4095-4500-B077-9841AF2B4DDB}"/>
                </a:ext>
              </a:extLst>
            </p:cNvPr>
            <p:cNvSpPr txBox="1"/>
            <p:nvPr/>
          </p:nvSpPr>
          <p:spPr>
            <a:xfrm>
              <a:off x="7351232" y="7466617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 PUMPING GROUP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B45AD22-0F2C-4866-897E-87026DD34620}"/>
              </a:ext>
            </a:extLst>
          </p:cNvPr>
          <p:cNvGrpSpPr/>
          <p:nvPr/>
        </p:nvGrpSpPr>
        <p:grpSpPr>
          <a:xfrm>
            <a:off x="6986841" y="6943639"/>
            <a:ext cx="1188379" cy="1457319"/>
            <a:chOff x="7351232" y="6554149"/>
            <a:chExt cx="1188379" cy="1457319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827A454-831B-44DB-8969-DF62158AC9C9}"/>
                </a:ext>
              </a:extLst>
            </p:cNvPr>
            <p:cNvCxnSpPr>
              <a:cxnSpLocks/>
              <a:endCxn id="42" idx="4"/>
            </p:cNvCxnSpPr>
            <p:nvPr/>
          </p:nvCxnSpPr>
          <p:spPr>
            <a:xfrm flipH="1" flipV="1">
              <a:off x="7945416" y="6837012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8D365F9-A7E0-4519-8D79-E30777F7191A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F0A7724-7554-4ECE-8EF8-91092014CE55}"/>
                </a:ext>
              </a:extLst>
            </p:cNvPr>
            <p:cNvSpPr txBox="1"/>
            <p:nvPr/>
          </p:nvSpPr>
          <p:spPr>
            <a:xfrm>
              <a:off x="7351232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AD3816A-27F2-4E18-BBAB-B829F817285C}"/>
              </a:ext>
            </a:extLst>
          </p:cNvPr>
          <p:cNvGrpSpPr/>
          <p:nvPr/>
        </p:nvGrpSpPr>
        <p:grpSpPr>
          <a:xfrm>
            <a:off x="1569019" y="8929458"/>
            <a:ext cx="1188379" cy="1748832"/>
            <a:chOff x="7351232" y="7138891"/>
            <a:chExt cx="1188379" cy="174883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DB90046-90B4-41AB-986B-317FD41C6362}"/>
                </a:ext>
              </a:extLst>
            </p:cNvPr>
            <p:cNvCxnSpPr/>
            <p:nvPr/>
          </p:nvCxnSpPr>
          <p:spPr>
            <a:xfrm flipV="1">
              <a:off x="7945421" y="779653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2921482-F80D-4441-A949-7DC0EB5537E5}"/>
                </a:ext>
              </a:extLst>
            </p:cNvPr>
            <p:cNvSpPr/>
            <p:nvPr/>
          </p:nvSpPr>
          <p:spPr>
            <a:xfrm>
              <a:off x="7621385" y="8345666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99C207B-669D-4B0F-9019-3CE0F36643EE}"/>
                </a:ext>
              </a:extLst>
            </p:cNvPr>
            <p:cNvSpPr txBox="1"/>
            <p:nvPr/>
          </p:nvSpPr>
          <p:spPr>
            <a:xfrm>
              <a:off x="7351232" y="7138891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PUMPING GROUP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9D47D2E-C1D4-476A-8179-7F0E8F18E548}"/>
              </a:ext>
            </a:extLst>
          </p:cNvPr>
          <p:cNvGrpSpPr/>
          <p:nvPr/>
        </p:nvGrpSpPr>
        <p:grpSpPr>
          <a:xfrm>
            <a:off x="6706266" y="9265265"/>
            <a:ext cx="1188379" cy="1386792"/>
            <a:chOff x="7331211" y="7472859"/>
            <a:chExt cx="1188379" cy="1386792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DF75B1E-D97E-4964-95DD-7F8BE3F6F1E9}"/>
                </a:ext>
              </a:extLst>
            </p:cNvPr>
            <p:cNvCxnSpPr/>
            <p:nvPr/>
          </p:nvCxnSpPr>
          <p:spPr>
            <a:xfrm flipV="1">
              <a:off x="7925401" y="795511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F261B39-8D57-4A00-9226-7AB0A8D4BCA3}"/>
                </a:ext>
              </a:extLst>
            </p:cNvPr>
            <p:cNvSpPr/>
            <p:nvPr/>
          </p:nvSpPr>
          <p:spPr>
            <a:xfrm>
              <a:off x="7730524" y="8501037"/>
              <a:ext cx="389754" cy="358614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D970F91-5A45-46E5-BDDF-0A0A4B2E900C}"/>
                </a:ext>
              </a:extLst>
            </p:cNvPr>
            <p:cNvSpPr txBox="1"/>
            <p:nvPr/>
          </p:nvSpPr>
          <p:spPr>
            <a:xfrm>
              <a:off x="7331211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F5130A9C-1B4D-4257-905A-D622782BC8AD}"/>
              </a:ext>
            </a:extLst>
          </p:cNvPr>
          <p:cNvSpPr txBox="1"/>
          <p:nvPr/>
        </p:nvSpPr>
        <p:spPr>
          <a:xfrm>
            <a:off x="4591203" y="6858180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Q5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F2EE8E1-4139-4F3B-BCC1-0571048E24C6}"/>
              </a:ext>
            </a:extLst>
          </p:cNvPr>
          <p:cNvGrpSpPr/>
          <p:nvPr/>
        </p:nvGrpSpPr>
        <p:grpSpPr>
          <a:xfrm>
            <a:off x="3461676" y="4489863"/>
            <a:ext cx="1188379" cy="2149476"/>
            <a:chOff x="7436903" y="6808516"/>
            <a:chExt cx="1188379" cy="2149476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E398E40-E9C7-4839-8D57-F28DF4AA0DAC}"/>
                </a:ext>
              </a:extLst>
            </p:cNvPr>
            <p:cNvCxnSpPr>
              <a:cxnSpLocks/>
              <a:endCxn id="67" idx="2"/>
            </p:cNvCxnSpPr>
            <p:nvPr/>
          </p:nvCxnSpPr>
          <p:spPr>
            <a:xfrm flipV="1">
              <a:off x="8031093" y="7839567"/>
              <a:ext cx="0" cy="576368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51B189CD-00DB-4553-ABBF-3CC326B7DD9F}"/>
                </a:ext>
              </a:extLst>
            </p:cNvPr>
            <p:cNvSpPr/>
            <p:nvPr/>
          </p:nvSpPr>
          <p:spPr>
            <a:xfrm>
              <a:off x="7792733" y="8415935"/>
              <a:ext cx="476723" cy="542057"/>
            </a:xfrm>
            <a:prstGeom prst="ellips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BD5AC57-ED11-4462-83CE-50E2A1F4825D}"/>
                </a:ext>
              </a:extLst>
            </p:cNvPr>
            <p:cNvSpPr txBox="1"/>
            <p:nvPr/>
          </p:nvSpPr>
          <p:spPr>
            <a:xfrm>
              <a:off x="7436903" y="6808516"/>
              <a:ext cx="1188379" cy="103105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fr-CH" sz="1600" b="1" dirty="0" err="1">
                  <a:solidFill>
                    <a:srgbClr val="01DBDB"/>
                  </a:solidFill>
                </a:rPr>
                <a:t>Reserved</a:t>
              </a:r>
              <a:endParaRPr lang="fr-CH" sz="1600" b="1" dirty="0">
                <a:solidFill>
                  <a:srgbClr val="01DBDB"/>
                </a:solidFill>
              </a:endParaRPr>
            </a:p>
            <a:p>
              <a:pPr algn="ctr"/>
              <a:r>
                <a:rPr lang="fr-CH" sz="1600" b="1" dirty="0">
                  <a:solidFill>
                    <a:srgbClr val="01DBDB"/>
                  </a:solidFill>
                </a:rPr>
                <a:t>Mobile </a:t>
              </a:r>
              <a:r>
                <a:rPr lang="fr-CH" sz="1600" b="1" dirty="0" err="1">
                  <a:solidFill>
                    <a:srgbClr val="01DBDB"/>
                  </a:solidFill>
                </a:rPr>
                <a:t>pumping</a:t>
              </a:r>
              <a:r>
                <a:rPr lang="fr-CH" sz="1600" b="1" dirty="0">
                  <a:solidFill>
                    <a:srgbClr val="01DBDB"/>
                  </a:solidFill>
                </a:rPr>
                <a:t> group</a:t>
              </a:r>
              <a:endParaRPr lang="en-GB" sz="1600" b="1" dirty="0">
                <a:solidFill>
                  <a:srgbClr val="01DBDB"/>
                </a:solidFill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3CFAF9E-4831-4017-A8C7-28FE514EE6C6}"/>
              </a:ext>
            </a:extLst>
          </p:cNvPr>
          <p:cNvGrpSpPr/>
          <p:nvPr/>
        </p:nvGrpSpPr>
        <p:grpSpPr>
          <a:xfrm>
            <a:off x="750928" y="6894749"/>
            <a:ext cx="982928" cy="1333336"/>
            <a:chOff x="7533205" y="6498579"/>
            <a:chExt cx="982928" cy="1333336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689C5A7-3422-4BE1-8756-EB6D0899AC47}"/>
                </a:ext>
              </a:extLst>
            </p:cNvPr>
            <p:cNvCxnSpPr/>
            <p:nvPr/>
          </p:nvCxnSpPr>
          <p:spPr>
            <a:xfrm flipV="1">
              <a:off x="7977088" y="6875908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D1FB6650-666D-4960-BA46-76FFB0E606B4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FEC8FD8E-AB58-4184-BEF6-2AC59F7BEC68}"/>
                </a:ext>
              </a:extLst>
            </p:cNvPr>
            <p:cNvSpPr txBox="1"/>
            <p:nvPr/>
          </p:nvSpPr>
          <p:spPr>
            <a:xfrm>
              <a:off x="7533205" y="7339472"/>
              <a:ext cx="982928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2xSV160 +SV90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363D86E-5895-4DBF-9DA2-B63C51F7DDC2}"/>
              </a:ext>
            </a:extLst>
          </p:cNvPr>
          <p:cNvGrpSpPr/>
          <p:nvPr/>
        </p:nvGrpSpPr>
        <p:grpSpPr>
          <a:xfrm>
            <a:off x="498133" y="9787028"/>
            <a:ext cx="994488" cy="1077948"/>
            <a:chOff x="7474491" y="5784183"/>
            <a:chExt cx="994488" cy="1077948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5C920E3-5BE8-4F17-87B4-F146D24CF3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B9520D3-C280-4234-8FEE-8495C5D9CF74}"/>
                </a:ext>
              </a:extLst>
            </p:cNvPr>
            <p:cNvSpPr/>
            <p:nvPr/>
          </p:nvSpPr>
          <p:spPr>
            <a:xfrm>
              <a:off x="7744935" y="6484801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B170D1C-5621-4AA0-A1D1-50FF9A1DFD07}"/>
                </a:ext>
              </a:extLst>
            </p:cNvPr>
            <p:cNvSpPr txBox="1"/>
            <p:nvPr/>
          </p:nvSpPr>
          <p:spPr>
            <a:xfrm>
              <a:off x="7474491" y="5784183"/>
              <a:ext cx="994488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2xSV160 +SV90</a:t>
              </a:r>
            </a:p>
          </p:txBody>
        </p:sp>
      </p:grpSp>
      <p:sp>
        <p:nvSpPr>
          <p:cNvPr id="68" name="Titre 7">
            <a:extLst>
              <a:ext uri="{FF2B5EF4-FFF2-40B4-BE49-F238E27FC236}">
                <a16:creationId xmlns:a16="http://schemas.microsoft.com/office/drawing/2014/main" id="{912EF2A4-EFAB-4878-918D-71A989E4058F}"/>
              </a:ext>
            </a:extLst>
          </p:cNvPr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Vacuum Instrumentation along LSS5L</a:t>
            </a:r>
            <a:endParaRPr lang="fr-CH" sz="400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91FC17F-7558-4EEA-A3AC-CF1C17E4BE99}"/>
              </a:ext>
            </a:extLst>
          </p:cNvPr>
          <p:cNvSpPr/>
          <p:nvPr/>
        </p:nvSpPr>
        <p:spPr>
          <a:xfrm>
            <a:off x="-1050212" y="3684079"/>
            <a:ext cx="578773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E47F7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DRAFT FOR DISCUSSION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2DD3E1F-656F-D4C6-0CAF-3757D6CEDA27}"/>
              </a:ext>
            </a:extLst>
          </p:cNvPr>
          <p:cNvGrpSpPr/>
          <p:nvPr/>
        </p:nvGrpSpPr>
        <p:grpSpPr>
          <a:xfrm>
            <a:off x="3273299" y="8996382"/>
            <a:ext cx="1188379" cy="1607419"/>
            <a:chOff x="7436903" y="6808516"/>
            <a:chExt cx="1188379" cy="1607419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0A70BF5-F5E6-FB18-9BE8-22EE1C08CF38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V="1">
              <a:off x="8031093" y="7839567"/>
              <a:ext cx="0" cy="576368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C9EA0E1-FA90-0167-5487-80990ED0D319}"/>
                </a:ext>
              </a:extLst>
            </p:cNvPr>
            <p:cNvSpPr txBox="1"/>
            <p:nvPr/>
          </p:nvSpPr>
          <p:spPr>
            <a:xfrm>
              <a:off x="7436903" y="6808516"/>
              <a:ext cx="1188379" cy="103105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fr-CH" sz="1600" b="1" dirty="0" err="1">
                  <a:solidFill>
                    <a:srgbClr val="01DBDB"/>
                  </a:solidFill>
                </a:rPr>
                <a:t>Reserved</a:t>
              </a:r>
              <a:endParaRPr lang="fr-CH" sz="1600" b="1" dirty="0">
                <a:solidFill>
                  <a:srgbClr val="01DBDB"/>
                </a:solidFill>
              </a:endParaRPr>
            </a:p>
            <a:p>
              <a:pPr algn="ctr"/>
              <a:r>
                <a:rPr lang="fr-CH" sz="1600" b="1" dirty="0">
                  <a:solidFill>
                    <a:srgbClr val="01DBDB"/>
                  </a:solidFill>
                </a:rPr>
                <a:t>Mobile </a:t>
              </a:r>
              <a:r>
                <a:rPr lang="fr-CH" sz="1600" b="1" dirty="0" err="1">
                  <a:solidFill>
                    <a:srgbClr val="01DBDB"/>
                  </a:solidFill>
                </a:rPr>
                <a:t>pumping</a:t>
              </a:r>
              <a:r>
                <a:rPr lang="fr-CH" sz="1600" b="1" dirty="0">
                  <a:solidFill>
                    <a:srgbClr val="01DBDB"/>
                  </a:solidFill>
                </a:rPr>
                <a:t> group</a:t>
              </a:r>
              <a:endParaRPr lang="en-GB" sz="1600" b="1" dirty="0">
                <a:solidFill>
                  <a:srgbClr val="01DBDB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61ECAE-BA73-7396-2B82-331E5E349948}"/>
              </a:ext>
            </a:extLst>
          </p:cNvPr>
          <p:cNvGrpSpPr/>
          <p:nvPr/>
        </p:nvGrpSpPr>
        <p:grpSpPr>
          <a:xfrm>
            <a:off x="4933488" y="10993073"/>
            <a:ext cx="1188375" cy="1770191"/>
            <a:chOff x="7061754" y="11414922"/>
            <a:chExt cx="1188375" cy="126208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0F2137-61F6-176D-7734-2410A4A58B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78627" y="12019837"/>
              <a:ext cx="0" cy="32089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CF45CCD-017C-5788-10BE-62A003B8FC32}"/>
                </a:ext>
              </a:extLst>
            </p:cNvPr>
            <p:cNvSpPr txBox="1"/>
            <p:nvPr/>
          </p:nvSpPr>
          <p:spPr>
            <a:xfrm>
              <a:off x="7278174" y="12325914"/>
              <a:ext cx="828063" cy="35109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Volume trolley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25FD5971-D3C3-748E-71D6-7EE001781ADA}"/>
                </a:ext>
              </a:extLst>
            </p:cNvPr>
            <p:cNvSpPr/>
            <p:nvPr/>
          </p:nvSpPr>
          <p:spPr>
            <a:xfrm rot="5400000">
              <a:off x="7354998" y="11121678"/>
              <a:ext cx="601888" cy="1188375"/>
            </a:xfrm>
            <a:prstGeom prst="roundRect">
              <a:avLst>
                <a:gd name="adj" fmla="val 5330"/>
              </a:avLst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1070AD-1663-A2DA-EE00-55D58DEA2C5E}"/>
              </a:ext>
            </a:extLst>
          </p:cNvPr>
          <p:cNvGrpSpPr/>
          <p:nvPr/>
        </p:nvGrpSpPr>
        <p:grpSpPr>
          <a:xfrm>
            <a:off x="6526525" y="10912042"/>
            <a:ext cx="828063" cy="1560436"/>
            <a:chOff x="6939948" y="11414921"/>
            <a:chExt cx="828063" cy="156043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FB9ABB-27E0-32C2-DB30-19BA4AE78E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46690" y="12259122"/>
              <a:ext cx="0" cy="3208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52AAD1B-ACBA-1213-254F-DB2F3480D506}"/>
                </a:ext>
              </a:extLst>
            </p:cNvPr>
            <p:cNvSpPr txBox="1"/>
            <p:nvPr/>
          </p:nvSpPr>
          <p:spPr>
            <a:xfrm>
              <a:off x="6939948" y="12482914"/>
              <a:ext cx="82806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AE2C5BA-CD13-3FBC-DE37-C4CCE3ABB2C9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64526C61-757F-0A2B-E052-0D61915E2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DC888E2-F936-52F8-EE9A-1CC2765BF319}"/>
              </a:ext>
            </a:extLst>
          </p:cNvPr>
          <p:cNvGrpSpPr/>
          <p:nvPr/>
        </p:nvGrpSpPr>
        <p:grpSpPr>
          <a:xfrm>
            <a:off x="0" y="1002091"/>
            <a:ext cx="22320250" cy="2813070"/>
            <a:chOff x="-18388" y="5946917"/>
            <a:chExt cx="22320250" cy="2813070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E6034853-EF50-B847-4411-B16376565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8388" y="6284112"/>
              <a:ext cx="22320250" cy="2475875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76BA36A-47A9-15E5-2973-C1AF07F80BC3}"/>
                </a:ext>
              </a:extLst>
            </p:cNvPr>
            <p:cNvSpPr txBox="1"/>
            <p:nvPr/>
          </p:nvSpPr>
          <p:spPr>
            <a:xfrm>
              <a:off x="10445824" y="594691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R532</a:t>
              </a:r>
              <a:endParaRPr lang="en-GB" sz="2400" b="1" i="1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F44F9C7-446C-1868-7023-E37111E02329}"/>
                </a:ext>
              </a:extLst>
            </p:cNvPr>
            <p:cNvSpPr txBox="1"/>
            <p:nvPr/>
          </p:nvSpPr>
          <p:spPr>
            <a:xfrm>
              <a:off x="20630602" y="710981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TAXN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8D2D392-010D-BF5B-D218-3C5D247CBB5F}"/>
                </a:ext>
              </a:extLst>
            </p:cNvPr>
            <p:cNvSpPr txBox="1"/>
            <p:nvPr/>
          </p:nvSpPr>
          <p:spPr>
            <a:xfrm>
              <a:off x="17736939" y="706536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D2+DFM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7B05023-1F02-309B-6C8C-662F6556A2D0}"/>
                </a:ext>
              </a:extLst>
            </p:cNvPr>
            <p:cNvSpPr txBox="1"/>
            <p:nvPr/>
          </p:nvSpPr>
          <p:spPr>
            <a:xfrm>
              <a:off x="16537940" y="7086542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CC1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C29E99D-867D-FB7A-19D9-579AECCB7BF7}"/>
                </a:ext>
              </a:extLst>
            </p:cNvPr>
            <p:cNvSpPr txBox="1"/>
            <p:nvPr/>
          </p:nvSpPr>
          <p:spPr>
            <a:xfrm>
              <a:off x="15408164" y="7068253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CC2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E7FB3DE-E850-C4E9-31DE-CD345C5D1BB2}"/>
                </a:ext>
              </a:extLst>
            </p:cNvPr>
            <p:cNvSpPr txBox="1"/>
            <p:nvPr/>
          </p:nvSpPr>
          <p:spPr>
            <a:xfrm>
              <a:off x="12831557" y="7084654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Q4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1EAE79C-7DD7-1F00-098E-856F6EA5BB43}"/>
                </a:ext>
              </a:extLst>
            </p:cNvPr>
            <p:cNvSpPr txBox="1"/>
            <p:nvPr/>
          </p:nvSpPr>
          <p:spPr>
            <a:xfrm>
              <a:off x="8130906" y="710981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Q5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7B531BC-4B32-2314-76E2-39DBF7C67B85}"/>
                </a:ext>
              </a:extLst>
            </p:cNvPr>
            <p:cNvSpPr txBox="1"/>
            <p:nvPr/>
          </p:nvSpPr>
          <p:spPr>
            <a:xfrm>
              <a:off x="4983032" y="7094790"/>
              <a:ext cx="747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Q6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C83A54E4-4C04-DD68-D6A3-3BEEC1F3AB3C}"/>
              </a:ext>
            </a:extLst>
          </p:cNvPr>
          <p:cNvSpPr/>
          <p:nvPr/>
        </p:nvSpPr>
        <p:spPr>
          <a:xfrm>
            <a:off x="7924014" y="1675728"/>
            <a:ext cx="4298497" cy="1368152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928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3C5593-B351-6368-1B7B-5F8976F80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95" y="9405690"/>
            <a:ext cx="22320250" cy="369907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BA896F8-DCAB-AF9E-4A71-B88B25A8C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44721"/>
            <a:ext cx="22088475" cy="349567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42B3-B862-4236-B5CA-66C7A21D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D9A2A1-C2C9-4427-8DAE-B0D8510DF1FA}"/>
              </a:ext>
            </a:extLst>
          </p:cNvPr>
          <p:cNvGrpSpPr/>
          <p:nvPr/>
        </p:nvGrpSpPr>
        <p:grpSpPr>
          <a:xfrm>
            <a:off x="6177253" y="11827162"/>
            <a:ext cx="576045" cy="1050952"/>
            <a:chOff x="14256469" y="11875574"/>
            <a:chExt cx="576045" cy="1050952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57A6CEC-0223-4AE3-8180-FDC153CAA2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2A75CE2-37FB-4489-9D48-F0AD25F0BEE3}"/>
                </a:ext>
              </a:extLst>
            </p:cNvPr>
            <p:cNvSpPr txBox="1"/>
            <p:nvPr/>
          </p:nvSpPr>
          <p:spPr>
            <a:xfrm>
              <a:off x="14292472" y="12680305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rack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87479291-491A-49C8-8939-A6222D63927C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2520932-4D11-46FD-800F-5A4D50D49DDB}"/>
              </a:ext>
            </a:extLst>
          </p:cNvPr>
          <p:cNvGrpSpPr/>
          <p:nvPr/>
        </p:nvGrpSpPr>
        <p:grpSpPr>
          <a:xfrm>
            <a:off x="3941092" y="7156877"/>
            <a:ext cx="1188379" cy="1843429"/>
            <a:chOff x="7351232" y="6408018"/>
            <a:chExt cx="1188379" cy="1843429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C88F7D3-D13A-49A7-BFA7-12F8E54E9AC4}"/>
                </a:ext>
              </a:extLst>
            </p:cNvPr>
            <p:cNvCxnSpPr/>
            <p:nvPr/>
          </p:nvCxnSpPr>
          <p:spPr>
            <a:xfrm flipV="1">
              <a:off x="7951183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1059263-9987-442D-BC63-DE6244B8AC24}"/>
                </a:ext>
              </a:extLst>
            </p:cNvPr>
            <p:cNvSpPr/>
            <p:nvPr/>
          </p:nvSpPr>
          <p:spPr>
            <a:xfrm>
              <a:off x="7654386" y="6408018"/>
              <a:ext cx="58482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BE39A6-109B-4F14-AAEA-7D6CFD1F262F}"/>
                </a:ext>
              </a:extLst>
            </p:cNvPr>
            <p:cNvSpPr txBox="1"/>
            <p:nvPr/>
          </p:nvSpPr>
          <p:spPr>
            <a:xfrm>
              <a:off x="7351232" y="7466617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 PUMPING GROUP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A5D2EE2-6DBD-444B-9E9A-4B10F2695449}"/>
              </a:ext>
            </a:extLst>
          </p:cNvPr>
          <p:cNvGrpSpPr/>
          <p:nvPr/>
        </p:nvGrpSpPr>
        <p:grpSpPr>
          <a:xfrm>
            <a:off x="8974658" y="7354170"/>
            <a:ext cx="1188379" cy="1457319"/>
            <a:chOff x="7351232" y="6554149"/>
            <a:chExt cx="1188379" cy="1457319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D80F4F8-1D52-42AA-B10F-DA91663538D7}"/>
                </a:ext>
              </a:extLst>
            </p:cNvPr>
            <p:cNvCxnSpPr>
              <a:cxnSpLocks/>
              <a:endCxn id="35" idx="4"/>
            </p:cNvCxnSpPr>
            <p:nvPr/>
          </p:nvCxnSpPr>
          <p:spPr>
            <a:xfrm flipH="1" flipV="1">
              <a:off x="7945416" y="6837012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6F6C4DC-C1F0-4CB5-BB8D-73474DE5B297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966819B-A8BC-4462-9F8B-197C0A6D0834}"/>
                </a:ext>
              </a:extLst>
            </p:cNvPr>
            <p:cNvSpPr txBox="1"/>
            <p:nvPr/>
          </p:nvSpPr>
          <p:spPr>
            <a:xfrm>
              <a:off x="7351232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93300C8-54D0-4AAE-9C9D-680993579CE5}"/>
              </a:ext>
            </a:extLst>
          </p:cNvPr>
          <p:cNvGrpSpPr/>
          <p:nvPr/>
        </p:nvGrpSpPr>
        <p:grpSpPr>
          <a:xfrm>
            <a:off x="4356478" y="9546172"/>
            <a:ext cx="1188379" cy="1748832"/>
            <a:chOff x="7351232" y="7138891"/>
            <a:chExt cx="1188379" cy="174883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5FED41E-DE71-459D-BE20-00D0C5203B91}"/>
                </a:ext>
              </a:extLst>
            </p:cNvPr>
            <p:cNvCxnSpPr/>
            <p:nvPr/>
          </p:nvCxnSpPr>
          <p:spPr>
            <a:xfrm flipV="1">
              <a:off x="7945421" y="779653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0E195F6-508A-4E4E-A9D7-E581D777A861}"/>
                </a:ext>
              </a:extLst>
            </p:cNvPr>
            <p:cNvSpPr/>
            <p:nvPr/>
          </p:nvSpPr>
          <p:spPr>
            <a:xfrm>
              <a:off x="7621385" y="8345666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0075956-7D75-494A-83E0-CFD34C694640}"/>
                </a:ext>
              </a:extLst>
            </p:cNvPr>
            <p:cNvSpPr txBox="1"/>
            <p:nvPr/>
          </p:nvSpPr>
          <p:spPr>
            <a:xfrm>
              <a:off x="7351232" y="7138891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PUMPING GROUP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C5F7ABC-DF32-45AD-999D-CD7B3D5908AE}"/>
              </a:ext>
            </a:extLst>
          </p:cNvPr>
          <p:cNvGrpSpPr/>
          <p:nvPr/>
        </p:nvGrpSpPr>
        <p:grpSpPr>
          <a:xfrm>
            <a:off x="9373970" y="9855670"/>
            <a:ext cx="1188379" cy="1386792"/>
            <a:chOff x="7331211" y="7472859"/>
            <a:chExt cx="1188379" cy="1386792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8313DEA-0549-47B9-990A-CB2CB11BEDA9}"/>
                </a:ext>
              </a:extLst>
            </p:cNvPr>
            <p:cNvCxnSpPr/>
            <p:nvPr/>
          </p:nvCxnSpPr>
          <p:spPr>
            <a:xfrm flipV="1">
              <a:off x="7925401" y="795511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DE535E95-86B2-4FFA-963A-0C18E60B9D7E}"/>
                </a:ext>
              </a:extLst>
            </p:cNvPr>
            <p:cNvSpPr/>
            <p:nvPr/>
          </p:nvSpPr>
          <p:spPr>
            <a:xfrm>
              <a:off x="7730524" y="8501037"/>
              <a:ext cx="389754" cy="358614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A8B0D9D-06F8-4885-8B4A-977917B7AC7B}"/>
                </a:ext>
              </a:extLst>
            </p:cNvPr>
            <p:cNvSpPr txBox="1"/>
            <p:nvPr/>
          </p:nvSpPr>
          <p:spPr>
            <a:xfrm>
              <a:off x="7331211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81A377DB-18F5-492A-A74A-75D0F3F666CC}"/>
              </a:ext>
            </a:extLst>
          </p:cNvPr>
          <p:cNvSpPr txBox="1"/>
          <p:nvPr/>
        </p:nvSpPr>
        <p:spPr>
          <a:xfrm>
            <a:off x="16715406" y="5975970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Q6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C5E3639-C806-4A69-B935-4A0172550578}"/>
              </a:ext>
            </a:extLst>
          </p:cNvPr>
          <p:cNvSpPr txBox="1"/>
          <p:nvPr/>
        </p:nvSpPr>
        <p:spPr>
          <a:xfrm>
            <a:off x="16654063" y="11151254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Q6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00C9560-8041-42C9-8E3C-5061B00D1047}"/>
              </a:ext>
            </a:extLst>
          </p:cNvPr>
          <p:cNvGrpSpPr/>
          <p:nvPr/>
        </p:nvGrpSpPr>
        <p:grpSpPr>
          <a:xfrm>
            <a:off x="2902379" y="7354170"/>
            <a:ext cx="838913" cy="1532820"/>
            <a:chOff x="7533204" y="6498579"/>
            <a:chExt cx="838913" cy="1532820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AF0846D-13E2-4E82-87D4-6A42EA46AD88}"/>
                </a:ext>
              </a:extLst>
            </p:cNvPr>
            <p:cNvCxnSpPr/>
            <p:nvPr/>
          </p:nvCxnSpPr>
          <p:spPr>
            <a:xfrm flipV="1">
              <a:off x="7977088" y="6875908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2D0E4740-19AF-4349-9D39-538C70C37189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44025CB-6FA0-4B0D-8B00-A8B39EE7D595}"/>
                </a:ext>
              </a:extLst>
            </p:cNvPr>
            <p:cNvSpPr txBox="1"/>
            <p:nvPr/>
          </p:nvSpPr>
          <p:spPr>
            <a:xfrm>
              <a:off x="7533204" y="7292735"/>
              <a:ext cx="838913" cy="73866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SV160 + FP160 +SV90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5C0A9E0-484D-4A6A-8AD6-C20CE4712977}"/>
              </a:ext>
            </a:extLst>
          </p:cNvPr>
          <p:cNvGrpSpPr/>
          <p:nvPr/>
        </p:nvGrpSpPr>
        <p:grpSpPr>
          <a:xfrm>
            <a:off x="3266490" y="9819896"/>
            <a:ext cx="877730" cy="1752255"/>
            <a:chOff x="7494849" y="5109876"/>
            <a:chExt cx="877730" cy="1752255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166DA3D-75E5-43E2-A436-8875228D004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57193" y="5848540"/>
              <a:ext cx="12458" cy="65004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2324540-6FE2-4874-B7CE-816846EEE541}"/>
                </a:ext>
              </a:extLst>
            </p:cNvPr>
            <p:cNvSpPr/>
            <p:nvPr/>
          </p:nvSpPr>
          <p:spPr>
            <a:xfrm>
              <a:off x="7744935" y="6484801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16357B1-6884-4015-B3B5-1DDBF72A83F1}"/>
                </a:ext>
              </a:extLst>
            </p:cNvPr>
            <p:cNvSpPr txBox="1"/>
            <p:nvPr/>
          </p:nvSpPr>
          <p:spPr>
            <a:xfrm>
              <a:off x="7494849" y="5109876"/>
              <a:ext cx="877730" cy="73866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SV160 + FP160 +SV90</a:t>
              </a:r>
            </a:p>
          </p:txBody>
        </p:sp>
      </p:grpSp>
      <p:sp>
        <p:nvSpPr>
          <p:cNvPr id="78" name="Titre 7">
            <a:extLst>
              <a:ext uri="{FF2B5EF4-FFF2-40B4-BE49-F238E27FC236}">
                <a16:creationId xmlns:a16="http://schemas.microsoft.com/office/drawing/2014/main" id="{60F0153E-5A1F-4A5F-87A5-365ACE3FDB4E}"/>
              </a:ext>
            </a:extLst>
          </p:cNvPr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Vacuum Instrumentation along LSS5L</a:t>
            </a:r>
            <a:endParaRPr lang="fr-CH" sz="40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58F5F94E-A321-47E5-A6B1-6E3FC55A1C83}"/>
              </a:ext>
            </a:extLst>
          </p:cNvPr>
          <p:cNvSpPr/>
          <p:nvPr/>
        </p:nvSpPr>
        <p:spPr>
          <a:xfrm>
            <a:off x="-854246" y="4071864"/>
            <a:ext cx="578773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E47F7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DRAFT FOR DISCUSSION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38DD798-12E8-CFC8-BA11-5CAC766816A4}"/>
              </a:ext>
            </a:extLst>
          </p:cNvPr>
          <p:cNvGrpSpPr/>
          <p:nvPr/>
        </p:nvGrpSpPr>
        <p:grpSpPr>
          <a:xfrm>
            <a:off x="9215909" y="11498702"/>
            <a:ext cx="828063" cy="1560436"/>
            <a:chOff x="6939948" y="11414921"/>
            <a:chExt cx="828063" cy="15604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B2E6C06-F2FE-EAB4-586C-8CDA748557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46690" y="12259122"/>
              <a:ext cx="0" cy="3208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013602-592F-A9DA-A480-F7E59E1048ED}"/>
                </a:ext>
              </a:extLst>
            </p:cNvPr>
            <p:cNvSpPr txBox="1"/>
            <p:nvPr/>
          </p:nvSpPr>
          <p:spPr>
            <a:xfrm>
              <a:off x="6939948" y="12482914"/>
              <a:ext cx="82806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79386D0F-82AB-24DE-E4D1-2EA01F51E9A2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7536328-F5F0-A150-93E7-0ECC89A237A1}"/>
              </a:ext>
            </a:extLst>
          </p:cNvPr>
          <p:cNvGrpSpPr/>
          <p:nvPr/>
        </p:nvGrpSpPr>
        <p:grpSpPr>
          <a:xfrm>
            <a:off x="6289443" y="11567417"/>
            <a:ext cx="1188375" cy="2336592"/>
            <a:chOff x="7061754" y="11414922"/>
            <a:chExt cx="1188375" cy="166591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69D68F-F188-4FF7-2B77-70D6B17F33A5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H="1" flipV="1">
              <a:off x="7678627" y="12019837"/>
              <a:ext cx="36905" cy="709902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F638153-43FA-47D7-73E5-B3A0041FE1AD}"/>
                </a:ext>
              </a:extLst>
            </p:cNvPr>
            <p:cNvSpPr txBox="1"/>
            <p:nvPr/>
          </p:nvSpPr>
          <p:spPr>
            <a:xfrm>
              <a:off x="7301500" y="12729739"/>
              <a:ext cx="828063" cy="35109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Volume trolley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E8C71680-C1BF-3D5F-E86A-6448B835FA32}"/>
                </a:ext>
              </a:extLst>
            </p:cNvPr>
            <p:cNvSpPr/>
            <p:nvPr/>
          </p:nvSpPr>
          <p:spPr>
            <a:xfrm rot="5400000">
              <a:off x="7354998" y="11121678"/>
              <a:ext cx="601888" cy="1188375"/>
            </a:xfrm>
            <a:prstGeom prst="roundRect">
              <a:avLst>
                <a:gd name="adj" fmla="val 5330"/>
              </a:avLst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B009E44-04B7-4140-8B18-6B9839D42BC3}"/>
              </a:ext>
            </a:extLst>
          </p:cNvPr>
          <p:cNvGrpSpPr/>
          <p:nvPr/>
        </p:nvGrpSpPr>
        <p:grpSpPr>
          <a:xfrm>
            <a:off x="5601183" y="12013585"/>
            <a:ext cx="864093" cy="1391625"/>
            <a:chOff x="14265652" y="12096650"/>
            <a:chExt cx="864093" cy="1391625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9CDF7B3-91C1-4C0F-BA39-ABDB66802E03}"/>
                </a:ext>
              </a:extLst>
            </p:cNvPr>
            <p:cNvCxnSpPr/>
            <p:nvPr/>
          </p:nvCxnSpPr>
          <p:spPr>
            <a:xfrm flipV="1">
              <a:off x="14684320" y="12435703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018E00E-F330-4727-B3D7-8E7D5E12ECF1}"/>
                </a:ext>
              </a:extLst>
            </p:cNvPr>
            <p:cNvSpPr txBox="1"/>
            <p:nvPr/>
          </p:nvSpPr>
          <p:spPr>
            <a:xfrm>
              <a:off x="14265652" y="1299583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Primary pump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9D5E65BC-3E49-4D62-8E81-4895F39E8D34}"/>
                </a:ext>
              </a:extLst>
            </p:cNvPr>
            <p:cNvSpPr/>
            <p:nvPr/>
          </p:nvSpPr>
          <p:spPr>
            <a:xfrm>
              <a:off x="14573055" y="12096650"/>
              <a:ext cx="223456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E510D9A-59BA-6CFB-EBD5-012DA04727E9}"/>
              </a:ext>
            </a:extLst>
          </p:cNvPr>
          <p:cNvGrpSpPr/>
          <p:nvPr/>
        </p:nvGrpSpPr>
        <p:grpSpPr>
          <a:xfrm>
            <a:off x="5564919" y="4603197"/>
            <a:ext cx="1188379" cy="2395698"/>
            <a:chOff x="7436903" y="6562294"/>
            <a:chExt cx="1188379" cy="2395698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FCCBAE-14E8-2995-03D9-5E71F46F3B7A}"/>
                </a:ext>
              </a:extLst>
            </p:cNvPr>
            <p:cNvCxnSpPr>
              <a:cxnSpLocks/>
              <a:endCxn id="43" idx="2"/>
            </p:cNvCxnSpPr>
            <p:nvPr/>
          </p:nvCxnSpPr>
          <p:spPr>
            <a:xfrm flipV="1">
              <a:off x="8031093" y="8085788"/>
              <a:ext cx="0" cy="330147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044463A-A512-EADF-9357-57EBB30E1A47}"/>
                </a:ext>
              </a:extLst>
            </p:cNvPr>
            <p:cNvSpPr/>
            <p:nvPr/>
          </p:nvSpPr>
          <p:spPr>
            <a:xfrm>
              <a:off x="7792733" y="8415935"/>
              <a:ext cx="476723" cy="542057"/>
            </a:xfrm>
            <a:prstGeom prst="ellips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F85DD39-389A-CF8D-8A4A-4EEB42125AB3}"/>
                </a:ext>
              </a:extLst>
            </p:cNvPr>
            <p:cNvSpPr txBox="1"/>
            <p:nvPr/>
          </p:nvSpPr>
          <p:spPr>
            <a:xfrm>
              <a:off x="7436903" y="6562294"/>
              <a:ext cx="1188379" cy="15234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01DBDB"/>
                  </a:solidFill>
                  <a:highlight>
                    <a:srgbClr val="FFFF00"/>
                  </a:highlight>
                </a:rPr>
                <a:t>GAUGE GROUPING + </a:t>
              </a:r>
            </a:p>
            <a:p>
              <a:pPr algn="ctr"/>
              <a:r>
                <a:rPr lang="fr-CH" sz="1600" b="1" dirty="0">
                  <a:solidFill>
                    <a:srgbClr val="01DBDB"/>
                  </a:solidFill>
                  <a:highlight>
                    <a:srgbClr val="FFFF00"/>
                  </a:highlight>
                </a:rPr>
                <a:t>Mobile </a:t>
              </a:r>
              <a:r>
                <a:rPr lang="fr-CH" sz="1600" b="1" dirty="0" err="1">
                  <a:solidFill>
                    <a:srgbClr val="01DBDB"/>
                  </a:solidFill>
                  <a:highlight>
                    <a:srgbClr val="FFFF00"/>
                  </a:highlight>
                </a:rPr>
                <a:t>pumping</a:t>
              </a:r>
              <a:r>
                <a:rPr lang="fr-CH" sz="1600" b="1" dirty="0">
                  <a:solidFill>
                    <a:srgbClr val="01DBDB"/>
                  </a:solidFill>
                  <a:highlight>
                    <a:srgbClr val="FFFF00"/>
                  </a:highlight>
                </a:rPr>
                <a:t> group</a:t>
              </a:r>
              <a:endParaRPr lang="en-GB" sz="1600" b="1" dirty="0">
                <a:solidFill>
                  <a:srgbClr val="01DBDB"/>
                </a:solidFill>
                <a:highlight>
                  <a:srgbClr val="FFFF00"/>
                </a:highlight>
              </a:endParaRPr>
            </a:p>
          </p:txBody>
        </p:sp>
      </p:grpSp>
      <p:sp>
        <p:nvSpPr>
          <p:cNvPr id="44" name="Footer Placeholder 43">
            <a:extLst>
              <a:ext uri="{FF2B5EF4-FFF2-40B4-BE49-F238E27FC236}">
                <a16:creationId xmlns:a16="http://schemas.microsoft.com/office/drawing/2014/main" id="{7A9576DA-0841-3FF7-FE90-6AE00FC9B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G. Aparicio</a:t>
            </a:r>
            <a:endParaRPr lang="en-GB" noProof="0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5F0CB8A-BCE5-F948-EC9F-B7015C7EA7B5}"/>
              </a:ext>
            </a:extLst>
          </p:cNvPr>
          <p:cNvGrpSpPr/>
          <p:nvPr/>
        </p:nvGrpSpPr>
        <p:grpSpPr>
          <a:xfrm>
            <a:off x="0" y="1002091"/>
            <a:ext cx="22320250" cy="2813070"/>
            <a:chOff x="-18388" y="5946917"/>
            <a:chExt cx="22320250" cy="2813070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9C3D0EE5-369B-DACC-063A-A9F776974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8388" y="6284112"/>
              <a:ext cx="22320250" cy="2475875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45B7961-56E6-0C06-814A-7E6741899BDF}"/>
                </a:ext>
              </a:extLst>
            </p:cNvPr>
            <p:cNvSpPr txBox="1"/>
            <p:nvPr/>
          </p:nvSpPr>
          <p:spPr>
            <a:xfrm>
              <a:off x="10445824" y="594691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R532</a:t>
              </a:r>
              <a:endParaRPr lang="en-GB" sz="2400" b="1" i="1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2A6F656-D7C1-121C-B6A3-E65FAFD61DD1}"/>
                </a:ext>
              </a:extLst>
            </p:cNvPr>
            <p:cNvSpPr txBox="1"/>
            <p:nvPr/>
          </p:nvSpPr>
          <p:spPr>
            <a:xfrm>
              <a:off x="20630602" y="710981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TAXN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02A615D-7845-B930-179F-4A8259ADF0EF}"/>
                </a:ext>
              </a:extLst>
            </p:cNvPr>
            <p:cNvSpPr txBox="1"/>
            <p:nvPr/>
          </p:nvSpPr>
          <p:spPr>
            <a:xfrm>
              <a:off x="17736939" y="706536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D2+DFM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B92C221-BCF2-A15D-29A4-807438CE2379}"/>
                </a:ext>
              </a:extLst>
            </p:cNvPr>
            <p:cNvSpPr txBox="1"/>
            <p:nvPr/>
          </p:nvSpPr>
          <p:spPr>
            <a:xfrm>
              <a:off x="16537940" y="7086542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CC1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9AA0438-D044-E3FB-E6A2-2D1559420836}"/>
                </a:ext>
              </a:extLst>
            </p:cNvPr>
            <p:cNvSpPr txBox="1"/>
            <p:nvPr/>
          </p:nvSpPr>
          <p:spPr>
            <a:xfrm>
              <a:off x="15408164" y="7068253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CC2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BBABD39-7D20-69C5-40B5-CE3093AEA274}"/>
                </a:ext>
              </a:extLst>
            </p:cNvPr>
            <p:cNvSpPr txBox="1"/>
            <p:nvPr/>
          </p:nvSpPr>
          <p:spPr>
            <a:xfrm>
              <a:off x="12831557" y="7084654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Q4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A08D94E-E8B1-B9A9-2CE5-D1CD5CFB6FC1}"/>
                </a:ext>
              </a:extLst>
            </p:cNvPr>
            <p:cNvSpPr txBox="1"/>
            <p:nvPr/>
          </p:nvSpPr>
          <p:spPr>
            <a:xfrm>
              <a:off x="8130906" y="710981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Q5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5D7C88C-9DDA-CB67-B858-DB983E3F67D9}"/>
                </a:ext>
              </a:extLst>
            </p:cNvPr>
            <p:cNvSpPr txBox="1"/>
            <p:nvPr/>
          </p:nvSpPr>
          <p:spPr>
            <a:xfrm>
              <a:off x="4983032" y="7094790"/>
              <a:ext cx="747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Q6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C28A07E9-E099-22B1-E350-F4EE8A418077}"/>
              </a:ext>
            </a:extLst>
          </p:cNvPr>
          <p:cNvSpPr/>
          <p:nvPr/>
        </p:nvSpPr>
        <p:spPr>
          <a:xfrm>
            <a:off x="4106605" y="1712314"/>
            <a:ext cx="4298497" cy="1368152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8B278C0-42E2-5126-FE9A-54C67DBF2825}"/>
              </a:ext>
            </a:extLst>
          </p:cNvPr>
          <p:cNvGrpSpPr/>
          <p:nvPr/>
        </p:nvGrpSpPr>
        <p:grpSpPr>
          <a:xfrm>
            <a:off x="5960242" y="8394179"/>
            <a:ext cx="1188379" cy="2800642"/>
            <a:chOff x="7436903" y="6562294"/>
            <a:chExt cx="1188379" cy="2800642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7C1BFA-BD2E-E24B-C424-C3A96FD39E4F}"/>
                </a:ext>
              </a:extLst>
            </p:cNvPr>
            <p:cNvCxnSpPr>
              <a:cxnSpLocks/>
              <a:endCxn id="20" idx="2"/>
            </p:cNvCxnSpPr>
            <p:nvPr/>
          </p:nvCxnSpPr>
          <p:spPr>
            <a:xfrm flipV="1">
              <a:off x="8031093" y="8085788"/>
              <a:ext cx="0" cy="1277148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F5A9835-ADA1-E82F-1D92-3901C2810113}"/>
                </a:ext>
              </a:extLst>
            </p:cNvPr>
            <p:cNvSpPr txBox="1"/>
            <p:nvPr/>
          </p:nvSpPr>
          <p:spPr>
            <a:xfrm>
              <a:off x="7436903" y="6562294"/>
              <a:ext cx="1188379" cy="15234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fr-CH" sz="1600" b="1" dirty="0">
                  <a:solidFill>
                    <a:srgbClr val="01DBDB"/>
                  </a:solidFill>
                  <a:highlight>
                    <a:srgbClr val="FFFF00"/>
                  </a:highlight>
                </a:rPr>
                <a:t>GAUGE GROUPING + </a:t>
              </a:r>
            </a:p>
            <a:p>
              <a:pPr algn="ctr"/>
              <a:r>
                <a:rPr lang="fr-CH" sz="1600" b="1" dirty="0">
                  <a:solidFill>
                    <a:srgbClr val="01DBDB"/>
                  </a:solidFill>
                  <a:highlight>
                    <a:srgbClr val="FFFF00"/>
                  </a:highlight>
                </a:rPr>
                <a:t>Mobile </a:t>
              </a:r>
              <a:r>
                <a:rPr lang="fr-CH" sz="1600" b="1" dirty="0" err="1">
                  <a:solidFill>
                    <a:srgbClr val="01DBDB"/>
                  </a:solidFill>
                  <a:highlight>
                    <a:srgbClr val="FFFF00"/>
                  </a:highlight>
                </a:rPr>
                <a:t>pumping</a:t>
              </a:r>
              <a:r>
                <a:rPr lang="fr-CH" sz="1600" b="1" dirty="0">
                  <a:solidFill>
                    <a:srgbClr val="01DBDB"/>
                  </a:solidFill>
                  <a:highlight>
                    <a:srgbClr val="FFFF00"/>
                  </a:highlight>
                </a:rPr>
                <a:t> group</a:t>
              </a:r>
              <a:endParaRPr lang="en-GB" sz="1600" b="1" dirty="0">
                <a:solidFill>
                  <a:srgbClr val="01DBDB"/>
                </a:solidFill>
                <a:highlight>
                  <a:srgbClr val="FFFF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7467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4364DA-8740-403E-B7BD-8AC043798C88}"/>
              </a:ext>
            </a:extLst>
          </p:cNvPr>
          <p:cNvSpPr/>
          <p:nvPr/>
        </p:nvSpPr>
        <p:spPr>
          <a:xfrm>
            <a:off x="502941" y="1439466"/>
            <a:ext cx="11424144" cy="11953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55E78D-FB5B-4858-B2CE-7F5471C5C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41" y="1439466"/>
            <a:ext cx="11424144" cy="11953328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D90E01F-3E87-43CF-A2F4-A5C4B727A2A0}"/>
              </a:ext>
            </a:extLst>
          </p:cNvPr>
          <p:cNvSpPr/>
          <p:nvPr/>
        </p:nvSpPr>
        <p:spPr>
          <a:xfrm>
            <a:off x="11193285" y="9317834"/>
            <a:ext cx="10646909" cy="46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DAF520-EDD0-473D-9439-16708D2E34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937"/>
          <a:stretch/>
        </p:blipFill>
        <p:spPr>
          <a:xfrm>
            <a:off x="11193285" y="9317834"/>
            <a:ext cx="10646909" cy="46144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794987AF-E611-49E8-9BD3-4B133DBAD98F}"/>
              </a:ext>
            </a:extLst>
          </p:cNvPr>
          <p:cNvSpPr txBox="1"/>
          <p:nvPr/>
        </p:nvSpPr>
        <p:spPr>
          <a:xfrm>
            <a:off x="12240245" y="8378656"/>
            <a:ext cx="72192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Courtesy of J. Perez Espinos</a:t>
            </a: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9F6E41-50CE-9857-E8EA-6BF31B5D9C4B}"/>
              </a:ext>
            </a:extLst>
          </p:cNvPr>
          <p:cNvSpPr txBox="1"/>
          <p:nvPr/>
        </p:nvSpPr>
        <p:spPr>
          <a:xfrm>
            <a:off x="0" y="143322"/>
            <a:ext cx="22320250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7200" b="1" dirty="0">
                <a:solidFill>
                  <a:schemeClr val="bg1"/>
                </a:solidFill>
              </a:rPr>
              <a:t>TE-VSC inputs </a:t>
            </a:r>
            <a:r>
              <a:rPr lang="es-ES" sz="7200" b="1" dirty="0" err="1">
                <a:solidFill>
                  <a:schemeClr val="bg1"/>
                </a:solidFill>
              </a:rPr>
              <a:t>from</a:t>
            </a:r>
            <a:r>
              <a:rPr lang="es-ES" sz="7200" b="1" dirty="0">
                <a:solidFill>
                  <a:schemeClr val="bg1"/>
                </a:solidFill>
              </a:rPr>
              <a:t> 2021</a:t>
            </a:r>
            <a:endParaRPr lang="en-US" sz="7200" b="1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3E8494B-91B1-7BA5-C368-B53848AC4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75392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C6F2CF-8F64-1500-FE6B-87B70385A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352" y="1439466"/>
            <a:ext cx="18493545" cy="1137726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EDD2FD-12FD-5D44-B4E2-48F707695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10992-B82F-7DD7-D208-44ADE4C0A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8B95FA-8A95-2B7E-D43A-D5DCAF64BBA0}"/>
              </a:ext>
            </a:extLst>
          </p:cNvPr>
          <p:cNvSpPr txBox="1"/>
          <p:nvPr/>
        </p:nvSpPr>
        <p:spPr>
          <a:xfrm>
            <a:off x="0" y="143322"/>
            <a:ext cx="22320250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7200" b="1" dirty="0">
                <a:solidFill>
                  <a:schemeClr val="bg1"/>
                </a:solidFill>
              </a:rPr>
              <a:t>TE-CRG inputs </a:t>
            </a:r>
            <a:r>
              <a:rPr lang="es-ES" sz="7200" b="1" dirty="0" err="1">
                <a:solidFill>
                  <a:schemeClr val="bg1"/>
                </a:solidFill>
              </a:rPr>
              <a:t>from</a:t>
            </a:r>
            <a:r>
              <a:rPr lang="es-ES" sz="7200" b="1" dirty="0">
                <a:solidFill>
                  <a:schemeClr val="bg1"/>
                </a:solidFill>
              </a:rPr>
              <a:t> 2023</a:t>
            </a:r>
            <a:endParaRPr lang="en-US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544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42B3-B862-4236-B5CA-66C7A21D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itre 7">
            <a:extLst>
              <a:ext uri="{FF2B5EF4-FFF2-40B4-BE49-F238E27FC236}">
                <a16:creationId xmlns:a16="http://schemas.microsoft.com/office/drawing/2014/main" id="{9A6503DB-F0F8-4F3A-A0D8-2F9E7E96B33A}"/>
              </a:ext>
            </a:extLst>
          </p:cNvPr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Top view of LSS5L</a:t>
            </a:r>
            <a:endParaRPr lang="fr-CH" sz="4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1387D8-7CA6-22BA-986A-FE85DB018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478513F-6D88-FD74-2B98-4E5D911E684F}"/>
              </a:ext>
            </a:extLst>
          </p:cNvPr>
          <p:cNvGrpSpPr/>
          <p:nvPr/>
        </p:nvGrpSpPr>
        <p:grpSpPr>
          <a:xfrm>
            <a:off x="-18388" y="7339364"/>
            <a:ext cx="22320250" cy="2813070"/>
            <a:chOff x="-18388" y="5946917"/>
            <a:chExt cx="22320250" cy="281307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49B3C27-11FF-64C8-E3F1-8D79992B31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8388" y="6284112"/>
              <a:ext cx="22320250" cy="247587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04E6153-671D-357A-FF2C-02AB420D2384}"/>
                </a:ext>
              </a:extLst>
            </p:cNvPr>
            <p:cNvSpPr txBox="1"/>
            <p:nvPr/>
          </p:nvSpPr>
          <p:spPr>
            <a:xfrm>
              <a:off x="10445824" y="594691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R532</a:t>
              </a:r>
              <a:endParaRPr lang="en-GB" sz="2400" b="1" i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D9DCA4C-9AB1-52DB-B66A-B3846913E17F}"/>
                </a:ext>
              </a:extLst>
            </p:cNvPr>
            <p:cNvSpPr txBox="1"/>
            <p:nvPr/>
          </p:nvSpPr>
          <p:spPr>
            <a:xfrm>
              <a:off x="20630602" y="710981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TAXN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D734DD2-18CE-6F5F-66BD-C16621AF3528}"/>
                </a:ext>
              </a:extLst>
            </p:cNvPr>
            <p:cNvSpPr txBox="1"/>
            <p:nvPr/>
          </p:nvSpPr>
          <p:spPr>
            <a:xfrm>
              <a:off x="17736939" y="706536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D2+DFM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6F272D7-7DE6-A03C-FE37-EA70BEF3A1AC}"/>
                </a:ext>
              </a:extLst>
            </p:cNvPr>
            <p:cNvSpPr txBox="1"/>
            <p:nvPr/>
          </p:nvSpPr>
          <p:spPr>
            <a:xfrm>
              <a:off x="16537940" y="7086542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CC1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A15ACF2-5267-DB5F-FA47-63EFF68C7855}"/>
                </a:ext>
              </a:extLst>
            </p:cNvPr>
            <p:cNvSpPr txBox="1"/>
            <p:nvPr/>
          </p:nvSpPr>
          <p:spPr>
            <a:xfrm>
              <a:off x="15408164" y="7068253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CC2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063B1C7-043D-4CF8-C9E3-AD13C19E6157}"/>
                </a:ext>
              </a:extLst>
            </p:cNvPr>
            <p:cNvSpPr txBox="1"/>
            <p:nvPr/>
          </p:nvSpPr>
          <p:spPr>
            <a:xfrm>
              <a:off x="12831557" y="7084654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Q4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81567B6-217E-A96E-764A-5E026E209CD4}"/>
                </a:ext>
              </a:extLst>
            </p:cNvPr>
            <p:cNvSpPr txBox="1"/>
            <p:nvPr/>
          </p:nvSpPr>
          <p:spPr>
            <a:xfrm>
              <a:off x="8130906" y="7109815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Q5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8A87F62-4BAC-9471-A1AE-9CEBD287BB33}"/>
                </a:ext>
              </a:extLst>
            </p:cNvPr>
            <p:cNvSpPr txBox="1"/>
            <p:nvPr/>
          </p:nvSpPr>
          <p:spPr>
            <a:xfrm>
              <a:off x="4983032" y="7094790"/>
              <a:ext cx="747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Q6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DB3DEE7-7E6C-F8FD-3A46-162ED0668E85}"/>
              </a:ext>
            </a:extLst>
          </p:cNvPr>
          <p:cNvGrpSpPr/>
          <p:nvPr/>
        </p:nvGrpSpPr>
        <p:grpSpPr>
          <a:xfrm>
            <a:off x="4914" y="4114886"/>
            <a:ext cx="22319135" cy="2990381"/>
            <a:chOff x="4914" y="2722439"/>
            <a:chExt cx="22319135" cy="299038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21AAB28-96AE-8B3D-216D-E2AEEDB2C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14" y="3067953"/>
              <a:ext cx="22319135" cy="264486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D2BD4C7-27DD-2419-35EA-AFAA476D957B}"/>
                </a:ext>
              </a:extLst>
            </p:cNvPr>
            <p:cNvSpPr txBox="1"/>
            <p:nvPr/>
          </p:nvSpPr>
          <p:spPr>
            <a:xfrm>
              <a:off x="1496436" y="2722439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UJ53</a:t>
              </a:r>
              <a:endParaRPr lang="en-GB" sz="2400" b="1" i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5A0E7B2-03E6-77FC-8434-D89B5F6EDF6E}"/>
                </a:ext>
              </a:extLst>
            </p:cNvPr>
            <p:cNvSpPr txBox="1"/>
            <p:nvPr/>
          </p:nvSpPr>
          <p:spPr>
            <a:xfrm>
              <a:off x="14545531" y="284492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RZ54</a:t>
              </a:r>
              <a:endParaRPr lang="en-GB" sz="2400" b="1" i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BA215EC-2A43-B40E-58D0-E24A7AF737D2}"/>
                </a:ext>
              </a:extLst>
            </p:cNvPr>
            <p:cNvSpPr txBox="1"/>
            <p:nvPr/>
          </p:nvSpPr>
          <p:spPr>
            <a:xfrm>
              <a:off x="17474890" y="2823555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R542</a:t>
              </a:r>
              <a:endParaRPr lang="en-GB" sz="2400" b="1" i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914512B-876F-83DC-2548-A3D4C0977D2D}"/>
                </a:ext>
              </a:extLst>
            </p:cNvPr>
            <p:cNvSpPr txBox="1"/>
            <p:nvPr/>
          </p:nvSpPr>
          <p:spPr>
            <a:xfrm>
              <a:off x="8968429" y="278600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R541</a:t>
              </a:r>
              <a:endParaRPr lang="en-GB" sz="2400" b="1" i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0929D06-AF17-BB9F-78FB-A4E72CF4A5E9}"/>
                </a:ext>
              </a:extLst>
            </p:cNvPr>
            <p:cNvSpPr txBox="1"/>
            <p:nvPr/>
          </p:nvSpPr>
          <p:spPr>
            <a:xfrm>
              <a:off x="17629180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Q2a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62221E2-86FE-FFD8-E6EC-6A26D6FD0DFB}"/>
                </a:ext>
              </a:extLst>
            </p:cNvPr>
            <p:cNvSpPr txBox="1"/>
            <p:nvPr/>
          </p:nvSpPr>
          <p:spPr>
            <a:xfrm>
              <a:off x="1571100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Q2b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BF0AAA1-3937-3B84-4ECD-BB5025CD0FBB}"/>
                </a:ext>
              </a:extLst>
            </p:cNvPr>
            <p:cNvSpPr txBox="1"/>
            <p:nvPr/>
          </p:nvSpPr>
          <p:spPr>
            <a:xfrm>
              <a:off x="1396133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Q3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661DD6-C007-F9F0-95B6-648520E6CDBA}"/>
                </a:ext>
              </a:extLst>
            </p:cNvPr>
            <p:cNvSpPr txBox="1"/>
            <p:nvPr/>
          </p:nvSpPr>
          <p:spPr>
            <a:xfrm>
              <a:off x="1245695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CP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87292-C2E4-36D5-02BA-3CCF80EF5A92}"/>
                </a:ext>
              </a:extLst>
            </p:cNvPr>
            <p:cNvSpPr txBox="1"/>
            <p:nvPr/>
          </p:nvSpPr>
          <p:spPr>
            <a:xfrm>
              <a:off x="10919559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D1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93596D8-8D1F-A385-6DB2-5204CBA0CB29}"/>
                </a:ext>
              </a:extLst>
            </p:cNvPr>
            <p:cNvSpPr txBox="1"/>
            <p:nvPr/>
          </p:nvSpPr>
          <p:spPr>
            <a:xfrm>
              <a:off x="21097229" y="3903328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TAXN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497E7D9-C989-C8DF-1324-56379BD06A8A}"/>
                </a:ext>
              </a:extLst>
            </p:cNvPr>
            <p:cNvSpPr txBox="1"/>
            <p:nvPr/>
          </p:nvSpPr>
          <p:spPr>
            <a:xfrm>
              <a:off x="933642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DCM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7A05825-24F4-2727-87F7-BFB25081B552}"/>
                </a:ext>
              </a:extLst>
            </p:cNvPr>
            <p:cNvSpPr txBox="1"/>
            <p:nvPr/>
          </p:nvSpPr>
          <p:spPr>
            <a:xfrm>
              <a:off x="807560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DFX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0242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C7AF8F-3575-73A9-064E-7397D82485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03" y="9126918"/>
            <a:ext cx="22329851" cy="419386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E713589-17B8-FF49-7F80-4E1C127CD21C}"/>
              </a:ext>
            </a:extLst>
          </p:cNvPr>
          <p:cNvGrpSpPr/>
          <p:nvPr/>
        </p:nvGrpSpPr>
        <p:grpSpPr>
          <a:xfrm>
            <a:off x="-8955" y="863402"/>
            <a:ext cx="22319135" cy="2990381"/>
            <a:chOff x="4914" y="2722439"/>
            <a:chExt cx="22319135" cy="299038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862EC17-7F0F-8325-1A0F-BD3D040E7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14" y="3067953"/>
              <a:ext cx="22319135" cy="264486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ED1A402-4D3B-8975-82F4-410B0DBAE103}"/>
                </a:ext>
              </a:extLst>
            </p:cNvPr>
            <p:cNvSpPr txBox="1"/>
            <p:nvPr/>
          </p:nvSpPr>
          <p:spPr>
            <a:xfrm>
              <a:off x="1496436" y="2722439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UJ53</a:t>
              </a:r>
              <a:endParaRPr lang="en-GB" sz="2400" b="1" i="1" dirty="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EF31CDB9-0949-5796-AD70-A1B27FD4D2BF}"/>
                </a:ext>
              </a:extLst>
            </p:cNvPr>
            <p:cNvSpPr txBox="1"/>
            <p:nvPr/>
          </p:nvSpPr>
          <p:spPr>
            <a:xfrm>
              <a:off x="14545531" y="284492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RZ54</a:t>
              </a:r>
              <a:endParaRPr lang="en-GB" sz="2400" b="1" i="1" dirty="0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83C193C-388D-023F-6576-CF24454C23E7}"/>
                </a:ext>
              </a:extLst>
            </p:cNvPr>
            <p:cNvSpPr txBox="1"/>
            <p:nvPr/>
          </p:nvSpPr>
          <p:spPr>
            <a:xfrm>
              <a:off x="17474890" y="2823555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R542</a:t>
              </a:r>
              <a:endParaRPr lang="en-GB" sz="2400" b="1" i="1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561FFFA-294B-DC94-DF4F-57885CB022F7}"/>
                </a:ext>
              </a:extLst>
            </p:cNvPr>
            <p:cNvSpPr txBox="1"/>
            <p:nvPr/>
          </p:nvSpPr>
          <p:spPr>
            <a:xfrm>
              <a:off x="8968429" y="278600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R541</a:t>
              </a:r>
              <a:endParaRPr lang="en-GB" sz="2400" b="1" i="1" dirty="0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AA3FF26-964E-3F89-188E-17D1414ECD2E}"/>
                </a:ext>
              </a:extLst>
            </p:cNvPr>
            <p:cNvSpPr txBox="1"/>
            <p:nvPr/>
          </p:nvSpPr>
          <p:spPr>
            <a:xfrm>
              <a:off x="17629180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Q2a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008D1D2-8E94-8D07-F91D-93A6B5FF9A6F}"/>
                </a:ext>
              </a:extLst>
            </p:cNvPr>
            <p:cNvSpPr txBox="1"/>
            <p:nvPr/>
          </p:nvSpPr>
          <p:spPr>
            <a:xfrm>
              <a:off x="1571100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Q2b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53F85E6-D7DB-E617-ED51-3A987DA4DBDC}"/>
                </a:ext>
              </a:extLst>
            </p:cNvPr>
            <p:cNvSpPr txBox="1"/>
            <p:nvPr/>
          </p:nvSpPr>
          <p:spPr>
            <a:xfrm>
              <a:off x="1396133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Q3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A56DE958-53B7-4548-7F21-9D676069FC80}"/>
                </a:ext>
              </a:extLst>
            </p:cNvPr>
            <p:cNvSpPr txBox="1"/>
            <p:nvPr/>
          </p:nvSpPr>
          <p:spPr>
            <a:xfrm>
              <a:off x="1245695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CP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B2ABE44-A4F2-DDE9-D9E1-EFCC37735927}"/>
                </a:ext>
              </a:extLst>
            </p:cNvPr>
            <p:cNvSpPr txBox="1"/>
            <p:nvPr/>
          </p:nvSpPr>
          <p:spPr>
            <a:xfrm>
              <a:off x="10919559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D1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591B468-FC80-5EAC-BAEF-75CB80CB90A9}"/>
                </a:ext>
              </a:extLst>
            </p:cNvPr>
            <p:cNvSpPr txBox="1"/>
            <p:nvPr/>
          </p:nvSpPr>
          <p:spPr>
            <a:xfrm>
              <a:off x="21097229" y="3903328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TAXN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DA48B241-01EF-6E4B-E4EA-34A61CBF75C1}"/>
                </a:ext>
              </a:extLst>
            </p:cNvPr>
            <p:cNvSpPr txBox="1"/>
            <p:nvPr/>
          </p:nvSpPr>
          <p:spPr>
            <a:xfrm>
              <a:off x="933642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DCM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FC90701A-94E6-2AD3-E0BA-CADF609922A4}"/>
                </a:ext>
              </a:extLst>
            </p:cNvPr>
            <p:cNvSpPr txBox="1"/>
            <p:nvPr/>
          </p:nvSpPr>
          <p:spPr>
            <a:xfrm>
              <a:off x="807560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DFX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939C71AF-5A82-F2FD-6581-AA847B7559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070" y="4473412"/>
            <a:ext cx="22320250" cy="457899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42B3-B862-4236-B5CA-66C7A21D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" name="Titre 7">
            <a:extLst>
              <a:ext uri="{FF2B5EF4-FFF2-40B4-BE49-F238E27FC236}">
                <a16:creationId xmlns:a16="http://schemas.microsoft.com/office/drawing/2014/main" id="{9A6503DB-F0F8-4F3A-A0D8-2F9E7E96B33A}"/>
              </a:ext>
            </a:extLst>
          </p:cNvPr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Vacuum Instrumentation along LSS5L</a:t>
            </a:r>
            <a:endParaRPr lang="fr-CH" sz="4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239A054-AD0D-4622-AF15-01FF147D2007}"/>
              </a:ext>
            </a:extLst>
          </p:cNvPr>
          <p:cNvSpPr/>
          <p:nvPr/>
        </p:nvSpPr>
        <p:spPr>
          <a:xfrm>
            <a:off x="17493813" y="1617889"/>
            <a:ext cx="4298497" cy="1368152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2A7FE0B-F916-4C26-8F1E-D32B8916F727}"/>
              </a:ext>
            </a:extLst>
          </p:cNvPr>
          <p:cNvGrpSpPr/>
          <p:nvPr/>
        </p:nvGrpSpPr>
        <p:grpSpPr>
          <a:xfrm>
            <a:off x="14289979" y="6590060"/>
            <a:ext cx="1188379" cy="1726560"/>
            <a:chOff x="7351232" y="6408018"/>
            <a:chExt cx="1188379" cy="172656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DAF6E24-C087-4B0F-B4D6-EEBA99D69C05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7C051F8-7CDF-46C4-BBDF-41FE54609780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EA15310-D736-4D61-A88E-19869BEB4E72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9C20118-5245-4D17-A176-DC40F3EAE595}"/>
              </a:ext>
            </a:extLst>
          </p:cNvPr>
          <p:cNvGrpSpPr/>
          <p:nvPr/>
        </p:nvGrpSpPr>
        <p:grpSpPr>
          <a:xfrm>
            <a:off x="5010649" y="6600912"/>
            <a:ext cx="1188379" cy="1726560"/>
            <a:chOff x="7351232" y="6408018"/>
            <a:chExt cx="1188379" cy="1726560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6020F5E-6D2A-45EC-AA33-8E56A774FEAE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595305A-8F7D-43ED-9476-884E1FC405AD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53FB24D-87B5-489B-9C64-A894542C8D7F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1ADE98D-F1E0-4C55-A7B7-0AFFA16170B8}"/>
              </a:ext>
            </a:extLst>
          </p:cNvPr>
          <p:cNvGrpSpPr/>
          <p:nvPr/>
        </p:nvGrpSpPr>
        <p:grpSpPr>
          <a:xfrm>
            <a:off x="7645059" y="6747370"/>
            <a:ext cx="1188379" cy="1457319"/>
            <a:chOff x="7351232" y="6554149"/>
            <a:chExt cx="1188379" cy="1457319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C976DD3-1D23-4A34-AC15-3E8D8CB6A482}"/>
                </a:ext>
              </a:extLst>
            </p:cNvPr>
            <p:cNvCxnSpPr>
              <a:cxnSpLocks/>
              <a:endCxn id="45" idx="4"/>
            </p:cNvCxnSpPr>
            <p:nvPr/>
          </p:nvCxnSpPr>
          <p:spPr>
            <a:xfrm flipH="1" flipV="1">
              <a:off x="7945416" y="6837012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848B5EE-CE04-455A-B825-E55E64A0972B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5BF1C44-75DA-4327-8091-95FF835BF7A7}"/>
                </a:ext>
              </a:extLst>
            </p:cNvPr>
            <p:cNvSpPr txBox="1"/>
            <p:nvPr/>
          </p:nvSpPr>
          <p:spPr>
            <a:xfrm>
              <a:off x="7351232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09C99392-4AFB-4B75-BE8C-48A96A0C4953}"/>
              </a:ext>
            </a:extLst>
          </p:cNvPr>
          <p:cNvSpPr txBox="1"/>
          <p:nvPr/>
        </p:nvSpPr>
        <p:spPr>
          <a:xfrm>
            <a:off x="5979821" y="6665750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Q2a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0801C35-1EA1-4562-B1D9-08949E1C3D29}"/>
              </a:ext>
            </a:extLst>
          </p:cNvPr>
          <p:cNvSpPr txBox="1"/>
          <p:nvPr/>
        </p:nvSpPr>
        <p:spPr>
          <a:xfrm>
            <a:off x="15424068" y="6702265"/>
            <a:ext cx="648072" cy="37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Q1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59F2BE8-0925-4A25-A1EA-B52E2E48DD4E}"/>
              </a:ext>
            </a:extLst>
          </p:cNvPr>
          <p:cNvSpPr txBox="1"/>
          <p:nvPr/>
        </p:nvSpPr>
        <p:spPr>
          <a:xfrm>
            <a:off x="5979821" y="11531315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Q2a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89C6B71-480D-4ED2-98A7-7116B0AF2AF7}"/>
              </a:ext>
            </a:extLst>
          </p:cNvPr>
          <p:cNvSpPr txBox="1"/>
          <p:nvPr/>
        </p:nvSpPr>
        <p:spPr>
          <a:xfrm>
            <a:off x="15771970" y="11471370"/>
            <a:ext cx="648072" cy="37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Q1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82356F2-E83E-4A04-91D6-F75F16F6C545}"/>
              </a:ext>
            </a:extLst>
          </p:cNvPr>
          <p:cNvGrpSpPr/>
          <p:nvPr/>
        </p:nvGrpSpPr>
        <p:grpSpPr>
          <a:xfrm>
            <a:off x="15907545" y="6714453"/>
            <a:ext cx="731913" cy="1194450"/>
            <a:chOff x="7611131" y="6498579"/>
            <a:chExt cx="731913" cy="1194450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63DA8AD-68E2-4D62-85DB-8BE4E4632462}"/>
                </a:ext>
              </a:extLst>
            </p:cNvPr>
            <p:cNvCxnSpPr/>
            <p:nvPr/>
          </p:nvCxnSpPr>
          <p:spPr>
            <a:xfrm flipV="1">
              <a:off x="7977088" y="6875908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473C04F-1AD3-4F9C-AA67-ADCC894D3834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9DBCFE4-8603-469B-A28F-F5D1ADA6CC88}"/>
                </a:ext>
              </a:extLst>
            </p:cNvPr>
            <p:cNvSpPr txBox="1"/>
            <p:nvPr/>
          </p:nvSpPr>
          <p:spPr>
            <a:xfrm>
              <a:off x="7611131" y="7446808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FP200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C5DB4A6-5D13-40C8-94B9-FCE92C053557}"/>
              </a:ext>
            </a:extLst>
          </p:cNvPr>
          <p:cNvGrpSpPr/>
          <p:nvPr/>
        </p:nvGrpSpPr>
        <p:grpSpPr>
          <a:xfrm>
            <a:off x="6647682" y="6700690"/>
            <a:ext cx="731913" cy="1194450"/>
            <a:chOff x="7611131" y="6498579"/>
            <a:chExt cx="731913" cy="1194450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AA65447-07FE-40DC-B364-2F4F232C4F9F}"/>
                </a:ext>
              </a:extLst>
            </p:cNvPr>
            <p:cNvCxnSpPr/>
            <p:nvPr/>
          </p:nvCxnSpPr>
          <p:spPr>
            <a:xfrm flipV="1">
              <a:off x="7977088" y="6875908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6302070-9FE0-49ED-B4D1-5D8B2592C3F4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222E076-2A2E-4A10-A08F-0CBD3E2907AD}"/>
                </a:ext>
              </a:extLst>
            </p:cNvPr>
            <p:cNvSpPr txBox="1"/>
            <p:nvPr/>
          </p:nvSpPr>
          <p:spPr>
            <a:xfrm>
              <a:off x="7611131" y="7446808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06677B0-88C1-4AAB-8583-A4939C801701}"/>
              </a:ext>
            </a:extLst>
          </p:cNvPr>
          <p:cNvGrpSpPr/>
          <p:nvPr/>
        </p:nvGrpSpPr>
        <p:grpSpPr>
          <a:xfrm>
            <a:off x="6679553" y="10398199"/>
            <a:ext cx="731913" cy="915994"/>
            <a:chOff x="7603694" y="5959915"/>
            <a:chExt cx="731913" cy="915994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D33ECBD7-F5E8-4711-B65F-E993F4F51E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45D17A9-E05D-4453-A9F7-5EFEC23E202F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77ED13E-D946-401E-A714-ABBBE3DB66F0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C7DE08F-FB93-42B9-B57B-2C79BF619B1F}"/>
              </a:ext>
            </a:extLst>
          </p:cNvPr>
          <p:cNvGrpSpPr/>
          <p:nvPr/>
        </p:nvGrpSpPr>
        <p:grpSpPr>
          <a:xfrm>
            <a:off x="15730049" y="10462595"/>
            <a:ext cx="731913" cy="915994"/>
            <a:chOff x="7603694" y="5959915"/>
            <a:chExt cx="731913" cy="915994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723D3DC-63BA-4453-9161-49FC600553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469287C-C640-4453-BD1E-AC0C51681BC6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88C758D-3F8D-447B-992F-DAE71AE7AFCE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FP200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AA6491A-AE9B-442A-9182-10FD79F92051}"/>
              </a:ext>
            </a:extLst>
          </p:cNvPr>
          <p:cNvGrpSpPr/>
          <p:nvPr/>
        </p:nvGrpSpPr>
        <p:grpSpPr>
          <a:xfrm>
            <a:off x="14199322" y="9752790"/>
            <a:ext cx="1188379" cy="1537975"/>
            <a:chOff x="7351232" y="7349748"/>
            <a:chExt cx="1188379" cy="1537975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D76117D-51F5-4A38-8FA9-D0EB9D215ECF}"/>
                </a:ext>
              </a:extLst>
            </p:cNvPr>
            <p:cNvCxnSpPr/>
            <p:nvPr/>
          </p:nvCxnSpPr>
          <p:spPr>
            <a:xfrm flipV="1">
              <a:off x="7945421" y="779653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CFC8F48D-E7D1-444E-BF97-3DC20C33E6FE}"/>
                </a:ext>
              </a:extLst>
            </p:cNvPr>
            <p:cNvSpPr/>
            <p:nvPr/>
          </p:nvSpPr>
          <p:spPr>
            <a:xfrm>
              <a:off x="7621385" y="8345666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4493FC2-5600-474F-BFAD-E04FA8D0BB7F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3493FD-151B-48B2-A5A6-9FFD49FE708E}"/>
              </a:ext>
            </a:extLst>
          </p:cNvPr>
          <p:cNvGrpSpPr/>
          <p:nvPr/>
        </p:nvGrpSpPr>
        <p:grpSpPr>
          <a:xfrm>
            <a:off x="5125219" y="9834776"/>
            <a:ext cx="1188379" cy="1537975"/>
            <a:chOff x="7351232" y="7349748"/>
            <a:chExt cx="1188379" cy="1537975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F4D5C40-DC82-4A47-8AFD-CD9437B1099B}"/>
                </a:ext>
              </a:extLst>
            </p:cNvPr>
            <p:cNvCxnSpPr/>
            <p:nvPr/>
          </p:nvCxnSpPr>
          <p:spPr>
            <a:xfrm flipV="1">
              <a:off x="7945421" y="779653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B6448C7-2A08-403E-AF1B-219909713DC7}"/>
                </a:ext>
              </a:extLst>
            </p:cNvPr>
            <p:cNvSpPr/>
            <p:nvPr/>
          </p:nvSpPr>
          <p:spPr>
            <a:xfrm>
              <a:off x="7621385" y="8345666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BBE1461-D8E3-4344-9062-1229C7495F13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4C3E1CA-71C5-45E7-A4EC-3C7F0E25A5D4}"/>
              </a:ext>
            </a:extLst>
          </p:cNvPr>
          <p:cNvGrpSpPr/>
          <p:nvPr/>
        </p:nvGrpSpPr>
        <p:grpSpPr>
          <a:xfrm>
            <a:off x="7619649" y="9991797"/>
            <a:ext cx="1188379" cy="1386792"/>
            <a:chOff x="7331211" y="7472859"/>
            <a:chExt cx="1188379" cy="1386792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136056B-B122-43CA-A14F-9D057361AFC9}"/>
                </a:ext>
              </a:extLst>
            </p:cNvPr>
            <p:cNvCxnSpPr/>
            <p:nvPr/>
          </p:nvCxnSpPr>
          <p:spPr>
            <a:xfrm flipV="1">
              <a:off x="7925401" y="795511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C375FBC6-423E-4B8A-B5D8-DFAD01E2802A}"/>
                </a:ext>
              </a:extLst>
            </p:cNvPr>
            <p:cNvSpPr/>
            <p:nvPr/>
          </p:nvSpPr>
          <p:spPr>
            <a:xfrm>
              <a:off x="7730524" y="8501037"/>
              <a:ext cx="389754" cy="358614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348607D-13F2-49F3-9677-13EAD6AF8594}"/>
                </a:ext>
              </a:extLst>
            </p:cNvPr>
            <p:cNvSpPr txBox="1"/>
            <p:nvPr/>
          </p:nvSpPr>
          <p:spPr>
            <a:xfrm>
              <a:off x="7331211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EF7BA51-3AEC-46E2-997C-708DFE06DD04}"/>
              </a:ext>
            </a:extLst>
          </p:cNvPr>
          <p:cNvGrpSpPr/>
          <p:nvPr/>
        </p:nvGrpSpPr>
        <p:grpSpPr>
          <a:xfrm>
            <a:off x="4734738" y="4463802"/>
            <a:ext cx="1188379" cy="2026367"/>
            <a:chOff x="7436903" y="6931625"/>
            <a:chExt cx="1188379" cy="2026367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822F8028-D389-4B7C-9B01-E800E2FA56F9}"/>
                </a:ext>
              </a:extLst>
            </p:cNvPr>
            <p:cNvCxnSpPr>
              <a:cxnSpLocks/>
              <a:endCxn id="82" idx="2"/>
            </p:cNvCxnSpPr>
            <p:nvPr/>
          </p:nvCxnSpPr>
          <p:spPr>
            <a:xfrm flipV="1">
              <a:off x="8031093" y="7716455"/>
              <a:ext cx="0" cy="699480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CC892199-BB52-4E4A-8BF2-B1EA06B16EC9}"/>
                </a:ext>
              </a:extLst>
            </p:cNvPr>
            <p:cNvSpPr/>
            <p:nvPr/>
          </p:nvSpPr>
          <p:spPr>
            <a:xfrm>
              <a:off x="7792733" y="8415935"/>
              <a:ext cx="476723" cy="542057"/>
            </a:xfrm>
            <a:prstGeom prst="ellips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3E163372-0B72-4F43-9130-9C244E7C1D2E}"/>
                </a:ext>
              </a:extLst>
            </p:cNvPr>
            <p:cNvSpPr txBox="1"/>
            <p:nvPr/>
          </p:nvSpPr>
          <p:spPr>
            <a:xfrm>
              <a:off x="7436903" y="6931625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MOBILE</a:t>
              </a:r>
            </a:p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PUMPING GROUP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05EC16F-91D1-4CA0-B02D-843C0DF77DFB}"/>
              </a:ext>
            </a:extLst>
          </p:cNvPr>
          <p:cNvGrpSpPr/>
          <p:nvPr/>
        </p:nvGrpSpPr>
        <p:grpSpPr>
          <a:xfrm>
            <a:off x="7052254" y="4610645"/>
            <a:ext cx="1188379" cy="1780146"/>
            <a:chOff x="7436903" y="7177846"/>
            <a:chExt cx="1188379" cy="1780146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8CF3229-DB12-4EA9-A71C-6372D303DE65}"/>
                </a:ext>
              </a:extLst>
            </p:cNvPr>
            <p:cNvCxnSpPr>
              <a:cxnSpLocks/>
              <a:endCxn id="86" idx="2"/>
            </p:cNvCxnSpPr>
            <p:nvPr/>
          </p:nvCxnSpPr>
          <p:spPr>
            <a:xfrm flipV="1">
              <a:off x="8031093" y="7470234"/>
              <a:ext cx="0" cy="945701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54852792-C7A4-4687-A2AF-7335FE7EBC05}"/>
                </a:ext>
              </a:extLst>
            </p:cNvPr>
            <p:cNvSpPr/>
            <p:nvPr/>
          </p:nvSpPr>
          <p:spPr>
            <a:xfrm>
              <a:off x="7792733" y="8415935"/>
              <a:ext cx="476723" cy="542057"/>
            </a:xfrm>
            <a:prstGeom prst="ellips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623B6F0-6CBE-4B35-A051-D35E120B6C59}"/>
                </a:ext>
              </a:extLst>
            </p:cNvPr>
            <p:cNvSpPr txBox="1"/>
            <p:nvPr/>
          </p:nvSpPr>
          <p:spPr>
            <a:xfrm>
              <a:off x="7436903" y="7177846"/>
              <a:ext cx="1188379" cy="29238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  <a:highlight>
                    <a:srgbClr val="FFFF00"/>
                  </a:highlight>
                </a:rPr>
                <a:t>Reserved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BAAFE66-0C15-439B-93D8-E914C6FBC3F7}"/>
              </a:ext>
            </a:extLst>
          </p:cNvPr>
          <p:cNvGrpSpPr/>
          <p:nvPr/>
        </p:nvGrpSpPr>
        <p:grpSpPr>
          <a:xfrm>
            <a:off x="12324184" y="11689385"/>
            <a:ext cx="828063" cy="1545823"/>
            <a:chOff x="6939948" y="11414921"/>
            <a:chExt cx="828063" cy="1545823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D2238DE6-FD3E-4678-9AB4-CA123F872D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46690" y="12259122"/>
              <a:ext cx="0" cy="3208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049817E-910A-4D78-A564-2413A1348C66}"/>
                </a:ext>
              </a:extLst>
            </p:cNvPr>
            <p:cNvSpPr txBox="1"/>
            <p:nvPr/>
          </p:nvSpPr>
          <p:spPr>
            <a:xfrm>
              <a:off x="6939948" y="12497526"/>
              <a:ext cx="828063" cy="4632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00D170B1-D0BC-4278-A5ED-E3C9C30A101C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59249584-702E-49A4-9436-0C9D0178A17B}"/>
              </a:ext>
            </a:extLst>
          </p:cNvPr>
          <p:cNvGrpSpPr/>
          <p:nvPr/>
        </p:nvGrpSpPr>
        <p:grpSpPr>
          <a:xfrm>
            <a:off x="4440954" y="8985083"/>
            <a:ext cx="1188379" cy="2236426"/>
            <a:chOff x="7436903" y="6931625"/>
            <a:chExt cx="1188379" cy="2236426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696EABA4-876A-47EA-9FB3-7A002DC69574}"/>
                </a:ext>
              </a:extLst>
            </p:cNvPr>
            <p:cNvCxnSpPr>
              <a:cxnSpLocks/>
              <a:endCxn id="122" idx="2"/>
            </p:cNvCxnSpPr>
            <p:nvPr/>
          </p:nvCxnSpPr>
          <p:spPr>
            <a:xfrm flipV="1">
              <a:off x="8031093" y="7716455"/>
              <a:ext cx="0" cy="1451596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138FF734-A34F-4483-B421-B194E516FE42}"/>
                </a:ext>
              </a:extLst>
            </p:cNvPr>
            <p:cNvSpPr txBox="1"/>
            <p:nvPr/>
          </p:nvSpPr>
          <p:spPr>
            <a:xfrm>
              <a:off x="7436903" y="6931625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MOBILE</a:t>
              </a:r>
            </a:p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PUMPING GROUP</a:t>
              </a:r>
            </a:p>
          </p:txBody>
        </p:sp>
      </p:grpSp>
      <p:sp>
        <p:nvSpPr>
          <p:cNvPr id="98" name="Rectangle 97">
            <a:extLst>
              <a:ext uri="{FF2B5EF4-FFF2-40B4-BE49-F238E27FC236}">
                <a16:creationId xmlns:a16="http://schemas.microsoft.com/office/drawing/2014/main" id="{3A72B51B-3EB4-4BE6-8FFD-07DC0088B203}"/>
              </a:ext>
            </a:extLst>
          </p:cNvPr>
          <p:cNvSpPr/>
          <p:nvPr/>
        </p:nvSpPr>
        <p:spPr>
          <a:xfrm>
            <a:off x="-433163" y="3248665"/>
            <a:ext cx="578773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E47F7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DRAFT FOR DISCUSSION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7B4B9B1-622C-B928-C307-DBA900A93ACE}"/>
              </a:ext>
            </a:extLst>
          </p:cNvPr>
          <p:cNvGrpSpPr/>
          <p:nvPr/>
        </p:nvGrpSpPr>
        <p:grpSpPr>
          <a:xfrm>
            <a:off x="5075478" y="11656208"/>
            <a:ext cx="828063" cy="2089525"/>
            <a:chOff x="6939948" y="11414922"/>
            <a:chExt cx="828063" cy="1489761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4E2737C-4FC2-816E-8613-1C6B3C366F31}"/>
                </a:ext>
              </a:extLst>
            </p:cNvPr>
            <p:cNvCxnSpPr>
              <a:cxnSpLocks/>
              <a:endCxn id="87" idx="3"/>
            </p:cNvCxnSpPr>
            <p:nvPr/>
          </p:nvCxnSpPr>
          <p:spPr>
            <a:xfrm flipV="1">
              <a:off x="7346690" y="12016810"/>
              <a:ext cx="1542" cy="563203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6530A58-3A75-58C1-1842-60FB66FF34B2}"/>
                </a:ext>
              </a:extLst>
            </p:cNvPr>
            <p:cNvSpPr txBox="1"/>
            <p:nvPr/>
          </p:nvSpPr>
          <p:spPr>
            <a:xfrm>
              <a:off x="6939948" y="12553588"/>
              <a:ext cx="828063" cy="35109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Volume trolley</a:t>
              </a:r>
            </a:p>
          </p:txBody>
        </p:sp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74AB4B2C-7F9B-47FC-8C8E-DA1A9F97E3E5}"/>
                </a:ext>
              </a:extLst>
            </p:cNvPr>
            <p:cNvSpPr/>
            <p:nvPr/>
          </p:nvSpPr>
          <p:spPr>
            <a:xfrm rot="5400000">
              <a:off x="7047288" y="11429389"/>
              <a:ext cx="601888" cy="572953"/>
            </a:xfrm>
            <a:prstGeom prst="roundRect">
              <a:avLst>
                <a:gd name="adj" fmla="val 5330"/>
              </a:avLst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BC5AB7-C1EC-7B76-6F25-4A25FF13F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G. Aparicio</a:t>
            </a:r>
            <a:endParaRPr lang="en-GB" noProof="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90F2ED3-BEE4-B1D2-3A13-F758988BF4E1}"/>
              </a:ext>
            </a:extLst>
          </p:cNvPr>
          <p:cNvGrpSpPr/>
          <p:nvPr/>
        </p:nvGrpSpPr>
        <p:grpSpPr>
          <a:xfrm>
            <a:off x="5025987" y="11675861"/>
            <a:ext cx="828063" cy="1545823"/>
            <a:chOff x="6939948" y="11414921"/>
            <a:chExt cx="828063" cy="1545823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29C2D34-EFC9-6605-0353-B33E56DA18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46690" y="12259122"/>
              <a:ext cx="0" cy="3208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ECDD3DC-5FD9-A400-0E02-D98BD3BF5283}"/>
                </a:ext>
              </a:extLst>
            </p:cNvPr>
            <p:cNvSpPr txBox="1"/>
            <p:nvPr/>
          </p:nvSpPr>
          <p:spPr>
            <a:xfrm>
              <a:off x="6939948" y="12497526"/>
              <a:ext cx="828063" cy="4632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55B5AB88-570D-49B7-F4B3-39FF533275B7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8269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3CF15A-58FD-4364-B97A-5C9BF55F0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20186"/>
            <a:ext cx="22347279" cy="5042144"/>
          </a:xfrm>
          <a:prstGeom prst="rect">
            <a:avLst/>
          </a:prstGeom>
        </p:spPr>
      </p:pic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9747F76-C5D3-166D-EEDC-C24A41D61338}"/>
              </a:ext>
            </a:extLst>
          </p:cNvPr>
          <p:cNvGrpSpPr/>
          <p:nvPr/>
        </p:nvGrpSpPr>
        <p:grpSpPr>
          <a:xfrm>
            <a:off x="-8955" y="863402"/>
            <a:ext cx="22319135" cy="2990381"/>
            <a:chOff x="4914" y="2722439"/>
            <a:chExt cx="22319135" cy="2990381"/>
          </a:xfrm>
        </p:grpSpPr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B2614A7D-21F3-D40D-9FFF-CF54AD4862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14" y="3067953"/>
              <a:ext cx="22319135" cy="2644867"/>
            </a:xfrm>
            <a:prstGeom prst="rect">
              <a:avLst/>
            </a:prstGeom>
          </p:spPr>
        </p:pic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3C56F87-8A2A-9464-A4F6-502785D21794}"/>
                </a:ext>
              </a:extLst>
            </p:cNvPr>
            <p:cNvSpPr txBox="1"/>
            <p:nvPr/>
          </p:nvSpPr>
          <p:spPr>
            <a:xfrm>
              <a:off x="1496436" y="2722439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UJ53</a:t>
              </a:r>
              <a:endParaRPr lang="en-GB" sz="2400" b="1" i="1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2C0F41F5-7DB7-0678-974A-3B511561B2CF}"/>
                </a:ext>
              </a:extLst>
            </p:cNvPr>
            <p:cNvSpPr txBox="1"/>
            <p:nvPr/>
          </p:nvSpPr>
          <p:spPr>
            <a:xfrm>
              <a:off x="14545531" y="284492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RZ54</a:t>
              </a:r>
              <a:endParaRPr lang="en-GB" sz="2400" b="1" i="1" dirty="0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91B91FD-32C0-1715-4EFB-70DCCED5C0BD}"/>
                </a:ext>
              </a:extLst>
            </p:cNvPr>
            <p:cNvSpPr txBox="1"/>
            <p:nvPr/>
          </p:nvSpPr>
          <p:spPr>
            <a:xfrm>
              <a:off x="17474890" y="2823555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R542</a:t>
              </a:r>
              <a:endParaRPr lang="en-GB" sz="2400" b="1" i="1" dirty="0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4A7F715-B972-F0D5-7646-B641E7076A65}"/>
                </a:ext>
              </a:extLst>
            </p:cNvPr>
            <p:cNvSpPr txBox="1"/>
            <p:nvPr/>
          </p:nvSpPr>
          <p:spPr>
            <a:xfrm>
              <a:off x="8968429" y="278600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R541</a:t>
              </a:r>
              <a:endParaRPr lang="en-GB" sz="2400" b="1" i="1" dirty="0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1DC4F55A-52E2-90A6-ED6F-EE874F19AC34}"/>
                </a:ext>
              </a:extLst>
            </p:cNvPr>
            <p:cNvSpPr txBox="1"/>
            <p:nvPr/>
          </p:nvSpPr>
          <p:spPr>
            <a:xfrm>
              <a:off x="17629180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Q2a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282315E-29D0-BA71-5EF5-E5C021C7BA9D}"/>
                </a:ext>
              </a:extLst>
            </p:cNvPr>
            <p:cNvSpPr txBox="1"/>
            <p:nvPr/>
          </p:nvSpPr>
          <p:spPr>
            <a:xfrm>
              <a:off x="1571100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Q2b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C380131A-355E-EAF9-D816-428582AAC72E}"/>
                </a:ext>
              </a:extLst>
            </p:cNvPr>
            <p:cNvSpPr txBox="1"/>
            <p:nvPr/>
          </p:nvSpPr>
          <p:spPr>
            <a:xfrm>
              <a:off x="1396133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Q3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9E422BF-E8CB-1690-A388-3EC7BFEFE8B6}"/>
                </a:ext>
              </a:extLst>
            </p:cNvPr>
            <p:cNvSpPr txBox="1"/>
            <p:nvPr/>
          </p:nvSpPr>
          <p:spPr>
            <a:xfrm>
              <a:off x="1245695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CP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849055B7-3369-1714-5B38-52ECD5D6E0E8}"/>
                </a:ext>
              </a:extLst>
            </p:cNvPr>
            <p:cNvSpPr txBox="1"/>
            <p:nvPr/>
          </p:nvSpPr>
          <p:spPr>
            <a:xfrm>
              <a:off x="10919559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D1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19BA8943-F46A-5987-EFF8-A01BF0E225DE}"/>
                </a:ext>
              </a:extLst>
            </p:cNvPr>
            <p:cNvSpPr txBox="1"/>
            <p:nvPr/>
          </p:nvSpPr>
          <p:spPr>
            <a:xfrm>
              <a:off x="21097229" y="3903328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TAXN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3586BDF8-1F17-81FB-7EF5-BB9A6E03EEAC}"/>
                </a:ext>
              </a:extLst>
            </p:cNvPr>
            <p:cNvSpPr txBox="1"/>
            <p:nvPr/>
          </p:nvSpPr>
          <p:spPr>
            <a:xfrm>
              <a:off x="933642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DCM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2C373CC1-2F42-3EFC-D547-4F680259ADD6}"/>
                </a:ext>
              </a:extLst>
            </p:cNvPr>
            <p:cNvSpPr txBox="1"/>
            <p:nvPr/>
          </p:nvSpPr>
          <p:spPr>
            <a:xfrm>
              <a:off x="807560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DFX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id="{CCC0BDA5-1BF5-C956-50A3-6F7C035587C1}"/>
              </a:ext>
            </a:extLst>
          </p:cNvPr>
          <p:cNvSpPr/>
          <p:nvPr/>
        </p:nvSpPr>
        <p:spPr>
          <a:xfrm>
            <a:off x="13530811" y="1606917"/>
            <a:ext cx="4298497" cy="1368152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57699E-6792-B5DC-FDAB-CD3AAF97DD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35810"/>
            <a:ext cx="22320250" cy="336891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FB41D6E-EEE0-9CF1-BB5D-514579522B08}"/>
              </a:ext>
            </a:extLst>
          </p:cNvPr>
          <p:cNvGrpSpPr/>
          <p:nvPr/>
        </p:nvGrpSpPr>
        <p:grpSpPr>
          <a:xfrm>
            <a:off x="14582032" y="6703278"/>
            <a:ext cx="1188379" cy="1726560"/>
            <a:chOff x="7351232" y="6408018"/>
            <a:chExt cx="1188379" cy="1726560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01C053E-1D8E-4823-C229-90351C7F0D9F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918C5D9-3F2F-9794-6828-8BA86650F112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C2A8F64-5536-BB38-E09D-9253C27AD04A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4B9A2A08-D704-B5F9-04C7-241032734B2E}"/>
              </a:ext>
            </a:extLst>
          </p:cNvPr>
          <p:cNvSpPr txBox="1"/>
          <p:nvPr/>
        </p:nvSpPr>
        <p:spPr>
          <a:xfrm>
            <a:off x="7381959" y="6752487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Q3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BF088AB-A0DE-834F-7A23-81041E025CD7}"/>
              </a:ext>
            </a:extLst>
          </p:cNvPr>
          <p:cNvSpPr txBox="1"/>
          <p:nvPr/>
        </p:nvSpPr>
        <p:spPr>
          <a:xfrm>
            <a:off x="16781542" y="6781728"/>
            <a:ext cx="648072" cy="37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Q2b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06873EB-397B-54BF-DCFD-32687B21D86E}"/>
              </a:ext>
            </a:extLst>
          </p:cNvPr>
          <p:cNvGrpSpPr/>
          <p:nvPr/>
        </p:nvGrpSpPr>
        <p:grpSpPr>
          <a:xfrm>
            <a:off x="5166444" y="6781728"/>
            <a:ext cx="1188379" cy="1726560"/>
            <a:chOff x="7351232" y="6408018"/>
            <a:chExt cx="1188379" cy="1726560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2F857337-6AAB-7111-76C3-E6A6FCEAF5DF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2DDEA5F1-2C9D-356F-28AE-92A2C874CC37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157CAA66-862B-60B5-C09B-97B171CC7023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 PUMPING GROUP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9D0A6B8-604B-2EBC-CB55-D08462D51668}"/>
              </a:ext>
            </a:extLst>
          </p:cNvPr>
          <p:cNvGrpSpPr/>
          <p:nvPr/>
        </p:nvGrpSpPr>
        <p:grpSpPr>
          <a:xfrm>
            <a:off x="6830234" y="6829481"/>
            <a:ext cx="731913" cy="1194450"/>
            <a:chOff x="7611131" y="6498579"/>
            <a:chExt cx="731913" cy="1194450"/>
          </a:xfrm>
        </p:grpSpPr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42FA1E58-F503-19A7-FAC3-C8BCC643C52C}"/>
                </a:ext>
              </a:extLst>
            </p:cNvPr>
            <p:cNvCxnSpPr/>
            <p:nvPr/>
          </p:nvCxnSpPr>
          <p:spPr>
            <a:xfrm flipV="1">
              <a:off x="7977088" y="6875908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BABF4351-983A-4235-3F6D-AA8432421C2D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C2CDBE2-184D-3ED5-E1ED-D18EC4045691}"/>
                </a:ext>
              </a:extLst>
            </p:cNvPr>
            <p:cNvSpPr txBox="1"/>
            <p:nvPr/>
          </p:nvSpPr>
          <p:spPr>
            <a:xfrm>
              <a:off x="7611131" y="7446808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0928C023-9D27-DA12-EC65-34C6343E4DE6}"/>
              </a:ext>
            </a:extLst>
          </p:cNvPr>
          <p:cNvGrpSpPr/>
          <p:nvPr/>
        </p:nvGrpSpPr>
        <p:grpSpPr>
          <a:xfrm>
            <a:off x="16210764" y="6854010"/>
            <a:ext cx="731913" cy="1194450"/>
            <a:chOff x="7611131" y="6498579"/>
            <a:chExt cx="731913" cy="1194450"/>
          </a:xfrm>
        </p:grpSpPr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B85A791B-11F4-3572-906A-482B55E21014}"/>
                </a:ext>
              </a:extLst>
            </p:cNvPr>
            <p:cNvCxnSpPr/>
            <p:nvPr/>
          </p:nvCxnSpPr>
          <p:spPr>
            <a:xfrm flipV="1">
              <a:off x="7977088" y="6875908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499C59AB-9A8F-7D7F-A44C-D3DDCBE4BA57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3D77BF11-50EB-8E7B-23A5-2811A72B15CB}"/>
                </a:ext>
              </a:extLst>
            </p:cNvPr>
            <p:cNvSpPr txBox="1"/>
            <p:nvPr/>
          </p:nvSpPr>
          <p:spPr>
            <a:xfrm>
              <a:off x="7611131" y="7446808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A9DCFB1-AF85-9DEF-9FC9-2D724A2B772C}"/>
              </a:ext>
            </a:extLst>
          </p:cNvPr>
          <p:cNvGrpSpPr/>
          <p:nvPr/>
        </p:nvGrpSpPr>
        <p:grpSpPr>
          <a:xfrm>
            <a:off x="3521600" y="5035881"/>
            <a:ext cx="1188379" cy="1387369"/>
            <a:chOff x="3521600" y="5035881"/>
            <a:chExt cx="1188379" cy="1387369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5363F733-D643-2361-1FAD-2DEEB4AF60D6}"/>
                </a:ext>
              </a:extLst>
            </p:cNvPr>
            <p:cNvGrpSpPr/>
            <p:nvPr/>
          </p:nvGrpSpPr>
          <p:grpSpPr>
            <a:xfrm>
              <a:off x="3892362" y="5518714"/>
              <a:ext cx="389754" cy="904536"/>
              <a:chOff x="7730524" y="7955115"/>
              <a:chExt cx="389754" cy="904536"/>
            </a:xfrm>
          </p:grpSpPr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BB8B001A-DFBB-1E21-084A-7F5C8EDE4A97}"/>
                  </a:ext>
                </a:extLst>
              </p:cNvPr>
              <p:cNvCxnSpPr/>
              <p:nvPr/>
            </p:nvCxnSpPr>
            <p:spPr>
              <a:xfrm flipV="1">
                <a:off x="7925401" y="7955115"/>
                <a:ext cx="0" cy="560129"/>
              </a:xfrm>
              <a:prstGeom prst="line">
                <a:avLst/>
              </a:prstGeom>
              <a:ln w="19050">
                <a:solidFill>
                  <a:srgbClr val="01DBDB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47B7FACE-C384-A403-E52E-65163BCE7CD9}"/>
                  </a:ext>
                </a:extLst>
              </p:cNvPr>
              <p:cNvSpPr/>
              <p:nvPr/>
            </p:nvSpPr>
            <p:spPr>
              <a:xfrm>
                <a:off x="7730524" y="8501037"/>
                <a:ext cx="389754" cy="358614"/>
              </a:xfrm>
              <a:prstGeom prst="ellipse">
                <a:avLst/>
              </a:prstGeom>
              <a:ln w="19050">
                <a:solidFill>
                  <a:srgbClr val="01DBDB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68ECE0EA-761D-45DE-3322-65B67D449225}"/>
                </a:ext>
              </a:extLst>
            </p:cNvPr>
            <p:cNvSpPr txBox="1"/>
            <p:nvPr/>
          </p:nvSpPr>
          <p:spPr>
            <a:xfrm>
              <a:off x="3521600" y="5035881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>
              <a:defPPr>
                <a:defRPr lang="fr-FR"/>
              </a:defPPr>
              <a:lvl1pPr algn="ctr">
                <a:defRPr sz="1600" b="1">
                  <a:solidFill>
                    <a:srgbClr val="01DBDB"/>
                  </a:solidFill>
                </a:defRPr>
              </a:lvl1pPr>
            </a:lstStyle>
            <a:p>
              <a:r>
                <a:rPr lang="en-GB" dirty="0"/>
                <a:t>GAUGE GROUPING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42B3-B862-4236-B5CA-66C7A21D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B3ED35D-793C-466B-9F7B-3EB75FECEA07}"/>
              </a:ext>
            </a:extLst>
          </p:cNvPr>
          <p:cNvSpPr txBox="1"/>
          <p:nvPr/>
        </p:nvSpPr>
        <p:spPr>
          <a:xfrm>
            <a:off x="7222789" y="11272442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Q3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1E56683-B9E9-48A9-92D7-C51FF0AEF920}"/>
              </a:ext>
            </a:extLst>
          </p:cNvPr>
          <p:cNvSpPr txBox="1"/>
          <p:nvPr/>
        </p:nvSpPr>
        <p:spPr>
          <a:xfrm>
            <a:off x="16585361" y="11280978"/>
            <a:ext cx="648072" cy="37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Q2b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63A8B7-5562-4242-B7A5-489350B0B5CE}"/>
              </a:ext>
            </a:extLst>
          </p:cNvPr>
          <p:cNvGrpSpPr/>
          <p:nvPr/>
        </p:nvGrpSpPr>
        <p:grpSpPr>
          <a:xfrm>
            <a:off x="7500175" y="11773448"/>
            <a:ext cx="576045" cy="1068667"/>
            <a:chOff x="14256469" y="11875574"/>
            <a:chExt cx="576045" cy="1068667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350C72B-5501-4DC5-95B3-17D3666555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BB81777-F05E-4DB7-B320-4ADF300BD2DE}"/>
                </a:ext>
              </a:extLst>
            </p:cNvPr>
            <p:cNvSpPr txBox="1"/>
            <p:nvPr/>
          </p:nvSpPr>
          <p:spPr>
            <a:xfrm>
              <a:off x="14309422" y="12698020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rack</a:t>
              </a:r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E35349E1-B57E-4B8C-9D56-A3C6D6F1E3CA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0F18707-F571-40FD-8CE4-41E555423085}"/>
              </a:ext>
            </a:extLst>
          </p:cNvPr>
          <p:cNvGrpSpPr/>
          <p:nvPr/>
        </p:nvGrpSpPr>
        <p:grpSpPr>
          <a:xfrm>
            <a:off x="6087502" y="11919193"/>
            <a:ext cx="868750" cy="1391625"/>
            <a:chOff x="14573054" y="12096650"/>
            <a:chExt cx="868750" cy="1391625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F238721-C0E8-405F-9852-0D0AA3135C83}"/>
                </a:ext>
              </a:extLst>
            </p:cNvPr>
            <p:cNvCxnSpPr/>
            <p:nvPr/>
          </p:nvCxnSpPr>
          <p:spPr>
            <a:xfrm flipV="1">
              <a:off x="14734137" y="12435703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BAF25C9-0314-4217-88D8-AF9EADBECA71}"/>
                </a:ext>
              </a:extLst>
            </p:cNvPr>
            <p:cNvSpPr txBox="1"/>
            <p:nvPr/>
          </p:nvSpPr>
          <p:spPr>
            <a:xfrm>
              <a:off x="14577711" y="1299583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Primary pump</a:t>
              </a:r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DC5F2537-72B3-4FF1-B86F-125C74EBCB37}"/>
                </a:ext>
              </a:extLst>
            </p:cNvPr>
            <p:cNvSpPr/>
            <p:nvPr/>
          </p:nvSpPr>
          <p:spPr>
            <a:xfrm>
              <a:off x="14573054" y="12096650"/>
              <a:ext cx="576045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B78D0AE-88D3-40D3-AE27-54147BF9D902}"/>
              </a:ext>
            </a:extLst>
          </p:cNvPr>
          <p:cNvGrpSpPr/>
          <p:nvPr/>
        </p:nvGrpSpPr>
        <p:grpSpPr>
          <a:xfrm>
            <a:off x="6650046" y="10262820"/>
            <a:ext cx="731913" cy="915994"/>
            <a:chOff x="7603694" y="5959915"/>
            <a:chExt cx="731913" cy="915994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29C684F0-B7BE-4368-89D6-79E8905287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80AFCA26-F68B-4B7E-B5EB-59124EDF7C79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2934B90-4DF0-46A7-A156-FFCCA0C942E3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016FCD9-F3B7-4796-8DFB-A31C03F41D8B}"/>
              </a:ext>
            </a:extLst>
          </p:cNvPr>
          <p:cNvGrpSpPr/>
          <p:nvPr/>
        </p:nvGrpSpPr>
        <p:grpSpPr>
          <a:xfrm>
            <a:off x="15772460" y="10271120"/>
            <a:ext cx="731913" cy="915994"/>
            <a:chOff x="7603694" y="5959915"/>
            <a:chExt cx="731913" cy="915994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BF26190-3A50-417F-93E9-D9E9E6E887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C835F17-2212-44B9-9993-154A2C0C320C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514B5D0-80AA-4C90-AE10-B623E87CBE72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5D93B41-09D3-48DD-91CA-0D99C6972916}"/>
              </a:ext>
            </a:extLst>
          </p:cNvPr>
          <p:cNvGrpSpPr/>
          <p:nvPr/>
        </p:nvGrpSpPr>
        <p:grpSpPr>
          <a:xfrm>
            <a:off x="14268343" y="9605192"/>
            <a:ext cx="1188379" cy="1537975"/>
            <a:chOff x="7351232" y="7349748"/>
            <a:chExt cx="1188379" cy="1537975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93BEEF1-0E66-454F-83E9-114A39E57567}"/>
                </a:ext>
              </a:extLst>
            </p:cNvPr>
            <p:cNvCxnSpPr/>
            <p:nvPr/>
          </p:nvCxnSpPr>
          <p:spPr>
            <a:xfrm flipV="1">
              <a:off x="7945421" y="779653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4DEA2F5A-CD95-4C41-9107-7754D4CC3D0A}"/>
                </a:ext>
              </a:extLst>
            </p:cNvPr>
            <p:cNvSpPr/>
            <p:nvPr/>
          </p:nvSpPr>
          <p:spPr>
            <a:xfrm>
              <a:off x="7621385" y="8345666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9A101F0-754D-4DC5-B8AC-55B1CE2102C4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8A50CD6-2C77-4F65-98D9-22CA70895193}"/>
              </a:ext>
            </a:extLst>
          </p:cNvPr>
          <p:cNvGrpSpPr/>
          <p:nvPr/>
        </p:nvGrpSpPr>
        <p:grpSpPr>
          <a:xfrm>
            <a:off x="5137632" y="9625242"/>
            <a:ext cx="1188379" cy="1537975"/>
            <a:chOff x="7351232" y="7349748"/>
            <a:chExt cx="1188379" cy="1537975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9F584848-C10A-4397-9C33-3A734289628B}"/>
                </a:ext>
              </a:extLst>
            </p:cNvPr>
            <p:cNvCxnSpPr/>
            <p:nvPr/>
          </p:nvCxnSpPr>
          <p:spPr>
            <a:xfrm flipV="1">
              <a:off x="7945421" y="779653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CCAE25AE-09CB-4A46-BAEA-FBE866F8A216}"/>
                </a:ext>
              </a:extLst>
            </p:cNvPr>
            <p:cNvSpPr/>
            <p:nvPr/>
          </p:nvSpPr>
          <p:spPr>
            <a:xfrm>
              <a:off x="7621385" y="8345666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166A2F1-A843-40F2-8F82-CCD8078A9607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PUMPING GROUP</a:t>
              </a:r>
            </a:p>
          </p:txBody>
        </p:sp>
      </p:grpSp>
      <p:sp>
        <p:nvSpPr>
          <p:cNvPr id="89" name="Titre 7">
            <a:extLst>
              <a:ext uri="{FF2B5EF4-FFF2-40B4-BE49-F238E27FC236}">
                <a16:creationId xmlns:a16="http://schemas.microsoft.com/office/drawing/2014/main" id="{975157E2-5CE9-4570-B839-2155E9CD3386}"/>
              </a:ext>
            </a:extLst>
          </p:cNvPr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Vacuum Instrumentation along LSS5L</a:t>
            </a:r>
            <a:endParaRPr lang="fr-CH" sz="4000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8018E8F-F1EC-417F-ACED-CAF6B0CECCF5}"/>
              </a:ext>
            </a:extLst>
          </p:cNvPr>
          <p:cNvSpPr/>
          <p:nvPr/>
        </p:nvSpPr>
        <p:spPr>
          <a:xfrm>
            <a:off x="-974934" y="3435375"/>
            <a:ext cx="578773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E47F7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DRAFT FOR DISCUSSION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F5AAE67-9EA6-F3D7-BBA1-EC3794AABC65}"/>
              </a:ext>
            </a:extLst>
          </p:cNvPr>
          <p:cNvGrpSpPr/>
          <p:nvPr/>
        </p:nvGrpSpPr>
        <p:grpSpPr>
          <a:xfrm>
            <a:off x="14151061" y="11494177"/>
            <a:ext cx="828063" cy="1545823"/>
            <a:chOff x="6939948" y="11414921"/>
            <a:chExt cx="828063" cy="1545823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9D2212E-53F1-C44C-89EB-0D8A71BAE4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46690" y="12259122"/>
              <a:ext cx="0" cy="3208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A44762D-E380-DB5B-25B8-D5DDCCBB2E02}"/>
                </a:ext>
              </a:extLst>
            </p:cNvPr>
            <p:cNvSpPr txBox="1"/>
            <p:nvPr/>
          </p:nvSpPr>
          <p:spPr>
            <a:xfrm>
              <a:off x="6939948" y="12497526"/>
              <a:ext cx="828063" cy="4632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6461939C-A739-D43D-6C14-F455B7F10900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88C14E3-A64A-2D2E-5BCE-B9D3D72B5D1C}"/>
              </a:ext>
            </a:extLst>
          </p:cNvPr>
          <p:cNvGrpSpPr/>
          <p:nvPr/>
        </p:nvGrpSpPr>
        <p:grpSpPr>
          <a:xfrm>
            <a:off x="5217143" y="11467515"/>
            <a:ext cx="828063" cy="2089525"/>
            <a:chOff x="6939948" y="11414922"/>
            <a:chExt cx="828063" cy="148976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D5A06BE-EBBE-0C09-E571-947DCB0F38AC}"/>
                </a:ext>
              </a:extLst>
            </p:cNvPr>
            <p:cNvCxnSpPr>
              <a:cxnSpLocks/>
              <a:endCxn id="16" idx="3"/>
            </p:cNvCxnSpPr>
            <p:nvPr/>
          </p:nvCxnSpPr>
          <p:spPr>
            <a:xfrm flipV="1">
              <a:off x="7346690" y="12016810"/>
              <a:ext cx="1542" cy="563203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F4FB04D-E133-C0E8-2AE1-70774A92E965}"/>
                </a:ext>
              </a:extLst>
            </p:cNvPr>
            <p:cNvSpPr txBox="1"/>
            <p:nvPr/>
          </p:nvSpPr>
          <p:spPr>
            <a:xfrm>
              <a:off x="6939948" y="12553588"/>
              <a:ext cx="828063" cy="35109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Volume trolley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C1BFCFB7-22F9-C55A-D34F-A0A05BFF7BBA}"/>
                </a:ext>
              </a:extLst>
            </p:cNvPr>
            <p:cNvSpPr/>
            <p:nvPr/>
          </p:nvSpPr>
          <p:spPr>
            <a:xfrm rot="5400000">
              <a:off x="7047288" y="11429389"/>
              <a:ext cx="601888" cy="572953"/>
            </a:xfrm>
            <a:prstGeom prst="roundRect">
              <a:avLst>
                <a:gd name="adj" fmla="val 5330"/>
              </a:avLst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17788A3-C26B-7C9B-F286-33C2A14C2899}"/>
              </a:ext>
            </a:extLst>
          </p:cNvPr>
          <p:cNvGrpSpPr/>
          <p:nvPr/>
        </p:nvGrpSpPr>
        <p:grpSpPr>
          <a:xfrm>
            <a:off x="3461675" y="8882604"/>
            <a:ext cx="1188379" cy="2159394"/>
            <a:chOff x="3461675" y="8882604"/>
            <a:chExt cx="1188379" cy="2159394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0F35B2F-9A8D-E02A-277F-B76DBCDD76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55866" y="9344181"/>
              <a:ext cx="0" cy="1697817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9715BFA-EDED-5D09-B1B2-7DF674E17AC0}"/>
                </a:ext>
              </a:extLst>
            </p:cNvPr>
            <p:cNvSpPr txBox="1"/>
            <p:nvPr/>
          </p:nvSpPr>
          <p:spPr>
            <a:xfrm>
              <a:off x="3461675" y="8882604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>
              <a:defPPr>
                <a:defRPr lang="fr-FR"/>
              </a:defPPr>
              <a:lvl1pPr algn="ctr">
                <a:defRPr sz="1600" b="1">
                  <a:solidFill>
                    <a:srgbClr val="01DBDB"/>
                  </a:solidFill>
                </a:defRPr>
              </a:lvl1pPr>
            </a:lstStyle>
            <a:p>
              <a:r>
                <a:rPr lang="en-GB" dirty="0"/>
                <a:t>GAUGE GROUPING</a:t>
              </a:r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EE22CE-9C54-681A-6608-9E4FF04BE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G. Aparicio</a:t>
            </a:r>
            <a:endParaRPr lang="en-GB" noProof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1D05D-0355-9CC4-469B-1977CFF15560}"/>
              </a:ext>
            </a:extLst>
          </p:cNvPr>
          <p:cNvSpPr/>
          <p:nvPr/>
        </p:nvSpPr>
        <p:spPr>
          <a:xfrm>
            <a:off x="14430237" y="5989705"/>
            <a:ext cx="1512661" cy="54186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351D33-CA65-5EFC-E4B6-4AF0BFA6C933}"/>
              </a:ext>
            </a:extLst>
          </p:cNvPr>
          <p:cNvSpPr/>
          <p:nvPr/>
        </p:nvSpPr>
        <p:spPr>
          <a:xfrm>
            <a:off x="5001515" y="5973282"/>
            <a:ext cx="4028976" cy="54186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92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DE4E006-910F-1D0D-F970-28F98F935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576370"/>
            <a:ext cx="22329083" cy="311422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3E497C00-3865-C478-CCC1-5B6250C6E3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5"/>
          <a:stretch/>
        </p:blipFill>
        <p:spPr>
          <a:xfrm>
            <a:off x="1216" y="4500527"/>
            <a:ext cx="22317920" cy="352872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42B3-B862-4236-B5CA-66C7A21D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20549C-9B62-495D-91BD-D32F6DD547B4}"/>
              </a:ext>
            </a:extLst>
          </p:cNvPr>
          <p:cNvSpPr txBox="1"/>
          <p:nvPr/>
        </p:nvSpPr>
        <p:spPr>
          <a:xfrm>
            <a:off x="11064466" y="6738275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D1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68ACB2-38BF-43B5-A0AE-C1BFEF6A022B}"/>
              </a:ext>
            </a:extLst>
          </p:cNvPr>
          <p:cNvSpPr txBox="1"/>
          <p:nvPr/>
        </p:nvSpPr>
        <p:spPr>
          <a:xfrm>
            <a:off x="16224898" y="6776641"/>
            <a:ext cx="648072" cy="37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CP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57D0A2-E7D1-4A11-BFFD-2A145E8DB127}"/>
              </a:ext>
            </a:extLst>
          </p:cNvPr>
          <p:cNvSpPr txBox="1"/>
          <p:nvPr/>
        </p:nvSpPr>
        <p:spPr>
          <a:xfrm>
            <a:off x="10696436" y="11028754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D1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5D60E3-9683-45AF-B6BC-0533F3207682}"/>
              </a:ext>
            </a:extLst>
          </p:cNvPr>
          <p:cNvSpPr txBox="1"/>
          <p:nvPr/>
        </p:nvSpPr>
        <p:spPr>
          <a:xfrm>
            <a:off x="18171917" y="10940749"/>
            <a:ext cx="648072" cy="37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CP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FA02B71-0E81-40F1-821E-D7AF86063D03}"/>
              </a:ext>
            </a:extLst>
          </p:cNvPr>
          <p:cNvGrpSpPr/>
          <p:nvPr/>
        </p:nvGrpSpPr>
        <p:grpSpPr>
          <a:xfrm>
            <a:off x="17135933" y="6695329"/>
            <a:ext cx="1188379" cy="1726560"/>
            <a:chOff x="7351232" y="6408018"/>
            <a:chExt cx="1188379" cy="172656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093C05B-2FDF-4932-91CD-85F3BF774FAE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6E8F048-E7DD-4680-A62D-9BAEABC57653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4F5CF89-008E-44CC-80D3-B85D90B3A1B2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9483A46-3C80-47FB-9869-A109683C2871}"/>
              </a:ext>
            </a:extLst>
          </p:cNvPr>
          <p:cNvGrpSpPr/>
          <p:nvPr/>
        </p:nvGrpSpPr>
        <p:grpSpPr>
          <a:xfrm>
            <a:off x="10361488" y="6718358"/>
            <a:ext cx="1188379" cy="1726560"/>
            <a:chOff x="7351232" y="6408018"/>
            <a:chExt cx="1188379" cy="1726560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8386EE1-57B5-4825-90AD-C4CCF68993FA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BFFDA95-3917-4510-8868-3505BA24A308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48D7C06-20A0-4128-B289-201F899E16C8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 PUMPING GROUP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E63ED69-D0DB-4BDB-96B4-6333A7E47463}"/>
              </a:ext>
            </a:extLst>
          </p:cNvPr>
          <p:cNvGrpSpPr/>
          <p:nvPr/>
        </p:nvGrpSpPr>
        <p:grpSpPr>
          <a:xfrm>
            <a:off x="11546040" y="6772702"/>
            <a:ext cx="731913" cy="1194450"/>
            <a:chOff x="7611131" y="6498579"/>
            <a:chExt cx="731913" cy="1194450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A0C5591-B819-496F-9FB9-252A72C7DA76}"/>
                </a:ext>
              </a:extLst>
            </p:cNvPr>
            <p:cNvCxnSpPr/>
            <p:nvPr/>
          </p:nvCxnSpPr>
          <p:spPr>
            <a:xfrm flipV="1">
              <a:off x="7977088" y="6875908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ADD1CBC-629A-41BC-9422-0C462A93DC04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A24E08C-1B3F-439B-A6FB-2EBAE65B5543}"/>
                </a:ext>
              </a:extLst>
            </p:cNvPr>
            <p:cNvSpPr txBox="1"/>
            <p:nvPr/>
          </p:nvSpPr>
          <p:spPr>
            <a:xfrm>
              <a:off x="7611131" y="7446808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345AD5B-8EFF-40A8-B046-8BA8CFDF4FDB}"/>
              </a:ext>
            </a:extLst>
          </p:cNvPr>
          <p:cNvGrpSpPr/>
          <p:nvPr/>
        </p:nvGrpSpPr>
        <p:grpSpPr>
          <a:xfrm>
            <a:off x="17903877" y="6786633"/>
            <a:ext cx="731913" cy="1194450"/>
            <a:chOff x="7611131" y="6498579"/>
            <a:chExt cx="731913" cy="1194450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8095B29-C75E-45E3-BAF2-592E9085E11A}"/>
                </a:ext>
              </a:extLst>
            </p:cNvPr>
            <p:cNvCxnSpPr/>
            <p:nvPr/>
          </p:nvCxnSpPr>
          <p:spPr>
            <a:xfrm flipV="1">
              <a:off x="7977088" y="6875908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CD60671-3F08-401F-8A3D-630238152CB9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531728E-559E-41A5-830F-826A91446394}"/>
                </a:ext>
              </a:extLst>
            </p:cNvPr>
            <p:cNvSpPr txBox="1"/>
            <p:nvPr/>
          </p:nvSpPr>
          <p:spPr>
            <a:xfrm>
              <a:off x="7611131" y="7446808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835B349-B8D1-4ABC-A461-1ED474EA78AB}"/>
              </a:ext>
            </a:extLst>
          </p:cNvPr>
          <p:cNvGrpSpPr/>
          <p:nvPr/>
        </p:nvGrpSpPr>
        <p:grpSpPr>
          <a:xfrm>
            <a:off x="8494626" y="11473533"/>
            <a:ext cx="576045" cy="1050952"/>
            <a:chOff x="14256469" y="11875574"/>
            <a:chExt cx="576045" cy="1050952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B94BC2C-A6B2-4260-9F18-B7D490710A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5348B95-E473-4E5D-A5D4-4317B2C409B6}"/>
                </a:ext>
              </a:extLst>
            </p:cNvPr>
            <p:cNvSpPr txBox="1"/>
            <p:nvPr/>
          </p:nvSpPr>
          <p:spPr>
            <a:xfrm>
              <a:off x="14292472" y="12680305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rack</a:t>
              </a:r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0238401D-CCE8-41DB-9B13-195EF27B3B44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38EE3A2-B922-49DD-8A11-4027783AFE91}"/>
              </a:ext>
            </a:extLst>
          </p:cNvPr>
          <p:cNvGrpSpPr/>
          <p:nvPr/>
        </p:nvGrpSpPr>
        <p:grpSpPr>
          <a:xfrm>
            <a:off x="10638171" y="11671001"/>
            <a:ext cx="864093" cy="1391625"/>
            <a:chOff x="14265652" y="12096650"/>
            <a:chExt cx="864093" cy="1391625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5749E2F-D073-411D-ADF2-44BAABABBEE8}"/>
                </a:ext>
              </a:extLst>
            </p:cNvPr>
            <p:cNvCxnSpPr/>
            <p:nvPr/>
          </p:nvCxnSpPr>
          <p:spPr>
            <a:xfrm flipV="1">
              <a:off x="14684320" y="12435703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9D7B8FE-BD14-4160-9DBE-5FE96C5E0661}"/>
                </a:ext>
              </a:extLst>
            </p:cNvPr>
            <p:cNvSpPr txBox="1"/>
            <p:nvPr/>
          </p:nvSpPr>
          <p:spPr>
            <a:xfrm>
              <a:off x="14265652" y="1299583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Primary pump</a:t>
              </a:r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4D405482-3FC4-4876-8789-E09B6D420F52}"/>
                </a:ext>
              </a:extLst>
            </p:cNvPr>
            <p:cNvSpPr/>
            <p:nvPr/>
          </p:nvSpPr>
          <p:spPr>
            <a:xfrm>
              <a:off x="14573055" y="12096650"/>
              <a:ext cx="223456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EA9E0B3-0BD4-4ADE-9A09-5CED5463B6E3}"/>
              </a:ext>
            </a:extLst>
          </p:cNvPr>
          <p:cNvGrpSpPr/>
          <p:nvPr/>
        </p:nvGrpSpPr>
        <p:grpSpPr>
          <a:xfrm>
            <a:off x="3060948" y="6742488"/>
            <a:ext cx="1188379" cy="1726560"/>
            <a:chOff x="7351232" y="6408018"/>
            <a:chExt cx="1188379" cy="1726560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F14CFAA-3AC6-4B65-B744-969563DF5E7C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B49B3B3-D866-4F47-9354-276432014C7C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FB76828-1999-4B5B-99C3-182B668C5BC3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AB10961-23BB-43DA-9B2F-BE717098D575}"/>
              </a:ext>
            </a:extLst>
          </p:cNvPr>
          <p:cNvGrpSpPr/>
          <p:nvPr/>
        </p:nvGrpSpPr>
        <p:grpSpPr>
          <a:xfrm>
            <a:off x="2898260" y="8868554"/>
            <a:ext cx="1188379" cy="1764594"/>
            <a:chOff x="7310451" y="5185481"/>
            <a:chExt cx="1188379" cy="1764594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6D843D7-3325-4305-9C4F-A0D0AD711CE8}"/>
                </a:ext>
              </a:extLst>
            </p:cNvPr>
            <p:cNvCxnSpPr/>
            <p:nvPr/>
          </p:nvCxnSpPr>
          <p:spPr>
            <a:xfrm flipV="1">
              <a:off x="7945028" y="587627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67CC79F-F4A7-4FD4-B3B6-A745F51D2AFD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21BC40E-E263-4863-8291-264A6B8F670E}"/>
                </a:ext>
              </a:extLst>
            </p:cNvPr>
            <p:cNvSpPr txBox="1"/>
            <p:nvPr/>
          </p:nvSpPr>
          <p:spPr>
            <a:xfrm>
              <a:off x="7310451" y="5185481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1B76288-5124-468C-931D-F7320845FEA4}"/>
              </a:ext>
            </a:extLst>
          </p:cNvPr>
          <p:cNvGrpSpPr/>
          <p:nvPr/>
        </p:nvGrpSpPr>
        <p:grpSpPr>
          <a:xfrm>
            <a:off x="1943725" y="9157563"/>
            <a:ext cx="1188379" cy="1380823"/>
            <a:chOff x="7406988" y="7472859"/>
            <a:chExt cx="1188379" cy="1380823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F983953-A57F-4597-888B-1CDF9C20961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85197" y="7902914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73ED887-9EC0-4783-8C3E-A5819451B359}"/>
                </a:ext>
              </a:extLst>
            </p:cNvPr>
            <p:cNvSpPr/>
            <p:nvPr/>
          </p:nvSpPr>
          <p:spPr>
            <a:xfrm>
              <a:off x="7833907" y="857081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A0EF5D2-B8E3-4095-B0C1-4C974CDDDA09}"/>
                </a:ext>
              </a:extLst>
            </p:cNvPr>
            <p:cNvSpPr txBox="1"/>
            <p:nvPr/>
          </p:nvSpPr>
          <p:spPr>
            <a:xfrm>
              <a:off x="7406988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DE30E45-8CB2-4B06-9460-4E2FB1C9983F}"/>
              </a:ext>
            </a:extLst>
          </p:cNvPr>
          <p:cNvGrpSpPr/>
          <p:nvPr/>
        </p:nvGrpSpPr>
        <p:grpSpPr>
          <a:xfrm>
            <a:off x="2437026" y="6243562"/>
            <a:ext cx="731913" cy="915994"/>
            <a:chOff x="7603694" y="5959915"/>
            <a:chExt cx="731913" cy="915994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DED4E46-3D33-4001-83EB-2690DC6CDF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C35BBCF4-F801-496E-8B19-3CDE5987C280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99942064-9048-40B1-B35E-EB48DF93F317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F9DE00B-DDC6-45A4-928F-A0BE31668FEF}"/>
              </a:ext>
            </a:extLst>
          </p:cNvPr>
          <p:cNvGrpSpPr/>
          <p:nvPr/>
        </p:nvGrpSpPr>
        <p:grpSpPr>
          <a:xfrm>
            <a:off x="1977293" y="6846009"/>
            <a:ext cx="1188379" cy="1457319"/>
            <a:chOff x="7351232" y="6554149"/>
            <a:chExt cx="1188379" cy="1457319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9069BE6-A5FA-4AD2-B438-E295ECCC766B}"/>
                </a:ext>
              </a:extLst>
            </p:cNvPr>
            <p:cNvCxnSpPr>
              <a:cxnSpLocks/>
              <a:endCxn id="80" idx="4"/>
            </p:cNvCxnSpPr>
            <p:nvPr/>
          </p:nvCxnSpPr>
          <p:spPr>
            <a:xfrm flipH="1" flipV="1">
              <a:off x="7945416" y="6837012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6D786B1-B1F9-423D-9D74-52239FBC7C5F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7A29E9D-98E2-48D1-BD78-EC300B435F5E}"/>
                </a:ext>
              </a:extLst>
            </p:cNvPr>
            <p:cNvSpPr txBox="1"/>
            <p:nvPr/>
          </p:nvSpPr>
          <p:spPr>
            <a:xfrm>
              <a:off x="7351232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9E088493-E23A-433A-8D4F-5DFB93FAD5A6}"/>
              </a:ext>
            </a:extLst>
          </p:cNvPr>
          <p:cNvGrpSpPr/>
          <p:nvPr/>
        </p:nvGrpSpPr>
        <p:grpSpPr>
          <a:xfrm>
            <a:off x="2408036" y="9707395"/>
            <a:ext cx="731913" cy="915994"/>
            <a:chOff x="7603694" y="5959915"/>
            <a:chExt cx="731913" cy="915994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7DA35F6-C01E-4962-8681-7DDE4B5AFA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C91713FC-73E5-428F-BD50-72560941EBD5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7583C6E-3BEE-4740-A66E-0F482A6EFC04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34F1F82-44D0-4CB3-9EDE-C941A046B77E}"/>
              </a:ext>
            </a:extLst>
          </p:cNvPr>
          <p:cNvGrpSpPr/>
          <p:nvPr/>
        </p:nvGrpSpPr>
        <p:grpSpPr>
          <a:xfrm>
            <a:off x="11478420" y="9945983"/>
            <a:ext cx="731913" cy="915994"/>
            <a:chOff x="7603694" y="5959915"/>
            <a:chExt cx="731913" cy="915994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1687E35C-0DAB-4D88-ABAA-E166C13C10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E7D853AA-D82B-402F-90C0-E079F81DFA15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533DDEF-BEE3-4AE7-9977-CD246B68A3BE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BED24F5-B023-42AC-8854-A2F180BBF382}"/>
              </a:ext>
            </a:extLst>
          </p:cNvPr>
          <p:cNvGrpSpPr/>
          <p:nvPr/>
        </p:nvGrpSpPr>
        <p:grpSpPr>
          <a:xfrm>
            <a:off x="10345607" y="9273322"/>
            <a:ext cx="1188379" cy="1537975"/>
            <a:chOff x="7351232" y="7349748"/>
            <a:chExt cx="1188379" cy="1537975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B9FDD116-0738-498F-B3ED-88CFB109632C}"/>
                </a:ext>
              </a:extLst>
            </p:cNvPr>
            <p:cNvCxnSpPr/>
            <p:nvPr/>
          </p:nvCxnSpPr>
          <p:spPr>
            <a:xfrm flipV="1">
              <a:off x="7945421" y="779653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67207E1F-CB25-45C6-9596-EE788496E69A}"/>
                </a:ext>
              </a:extLst>
            </p:cNvPr>
            <p:cNvSpPr/>
            <p:nvPr/>
          </p:nvSpPr>
          <p:spPr>
            <a:xfrm>
              <a:off x="7621385" y="8345666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AF7AFECF-CF95-420B-B604-2847593A7FC1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PUMPING GROUP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2D29573-18E7-49EA-B403-B997C743A387}"/>
              </a:ext>
            </a:extLst>
          </p:cNvPr>
          <p:cNvGrpSpPr/>
          <p:nvPr/>
        </p:nvGrpSpPr>
        <p:grpSpPr>
          <a:xfrm>
            <a:off x="16983538" y="9314980"/>
            <a:ext cx="1188379" cy="1537975"/>
            <a:chOff x="7351232" y="7349748"/>
            <a:chExt cx="1188379" cy="1537975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AFB9BA8C-427B-4A63-9C62-E3E6F55DE726}"/>
                </a:ext>
              </a:extLst>
            </p:cNvPr>
            <p:cNvCxnSpPr/>
            <p:nvPr/>
          </p:nvCxnSpPr>
          <p:spPr>
            <a:xfrm flipV="1">
              <a:off x="7945421" y="7796537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E99C2D12-05F4-4D90-9F9F-51446DD85661}"/>
                </a:ext>
              </a:extLst>
            </p:cNvPr>
            <p:cNvSpPr/>
            <p:nvPr/>
          </p:nvSpPr>
          <p:spPr>
            <a:xfrm>
              <a:off x="7621385" y="8345666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A951BE0-0CBD-4BDB-BE8A-32B76DBDC4B0}"/>
                </a:ext>
              </a:extLst>
            </p:cNvPr>
            <p:cNvSpPr txBox="1"/>
            <p:nvPr/>
          </p:nvSpPr>
          <p:spPr>
            <a:xfrm>
              <a:off x="7351232" y="7349748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 PUMPING GROUP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C4557C9-4356-430B-9055-3E3DFBF9FA3E}"/>
              </a:ext>
            </a:extLst>
          </p:cNvPr>
          <p:cNvGrpSpPr/>
          <p:nvPr/>
        </p:nvGrpSpPr>
        <p:grpSpPr>
          <a:xfrm>
            <a:off x="17847882" y="9924215"/>
            <a:ext cx="731913" cy="915994"/>
            <a:chOff x="7603694" y="5959915"/>
            <a:chExt cx="731913" cy="915994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C58865B7-26C9-482E-9E32-704F7BBE98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6A61D8E7-C13A-4F42-866E-283EFB1CA5B1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3C989FF5-CBAD-47B5-BC86-ACBAB9EFEE90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SV200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5AEA3E3-B4ED-40F5-BA4E-4FB98C92CFA8}"/>
              </a:ext>
            </a:extLst>
          </p:cNvPr>
          <p:cNvGrpSpPr/>
          <p:nvPr/>
        </p:nvGrpSpPr>
        <p:grpSpPr>
          <a:xfrm>
            <a:off x="11742576" y="4461386"/>
            <a:ext cx="1188379" cy="2026367"/>
            <a:chOff x="7436903" y="6931625"/>
            <a:chExt cx="1188379" cy="2026367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104F2F3C-5BC7-43EB-9E0C-17EDA43BB893}"/>
                </a:ext>
              </a:extLst>
            </p:cNvPr>
            <p:cNvCxnSpPr>
              <a:cxnSpLocks/>
              <a:endCxn id="105" idx="2"/>
            </p:cNvCxnSpPr>
            <p:nvPr/>
          </p:nvCxnSpPr>
          <p:spPr>
            <a:xfrm flipV="1">
              <a:off x="8031093" y="7716455"/>
              <a:ext cx="0" cy="699480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74511702-6CAB-418C-83D0-D4ACA080B505}"/>
                </a:ext>
              </a:extLst>
            </p:cNvPr>
            <p:cNvSpPr/>
            <p:nvPr/>
          </p:nvSpPr>
          <p:spPr>
            <a:xfrm>
              <a:off x="7792733" y="8415935"/>
              <a:ext cx="476723" cy="542057"/>
            </a:xfrm>
            <a:prstGeom prst="ellips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5EEF2F5B-6418-408D-8DC1-1158637DDF3F}"/>
                </a:ext>
              </a:extLst>
            </p:cNvPr>
            <p:cNvSpPr txBox="1"/>
            <p:nvPr/>
          </p:nvSpPr>
          <p:spPr>
            <a:xfrm>
              <a:off x="7436903" y="6931625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MOBILE</a:t>
              </a:r>
            </a:p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PUMPING GROUP</a:t>
              </a:r>
            </a:p>
          </p:txBody>
        </p:sp>
      </p:grp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123261DC-1A82-4197-B873-4554F43DF085}"/>
              </a:ext>
            </a:extLst>
          </p:cNvPr>
          <p:cNvCxnSpPr>
            <a:cxnSpLocks/>
          </p:cNvCxnSpPr>
          <p:nvPr/>
        </p:nvCxnSpPr>
        <p:spPr>
          <a:xfrm flipV="1">
            <a:off x="12231289" y="9289024"/>
            <a:ext cx="0" cy="1468952"/>
          </a:xfrm>
          <a:prstGeom prst="line">
            <a:avLst/>
          </a:prstGeom>
          <a:ln w="19050">
            <a:solidFill>
              <a:srgbClr val="01DBD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869E5C36-D5A3-4DE0-8777-C0BCFEF61C93}"/>
              </a:ext>
            </a:extLst>
          </p:cNvPr>
          <p:cNvSpPr txBox="1"/>
          <p:nvPr/>
        </p:nvSpPr>
        <p:spPr>
          <a:xfrm>
            <a:off x="11639005" y="8814529"/>
            <a:ext cx="1188379" cy="784830"/>
          </a:xfrm>
          <a:prstGeom prst="rect">
            <a:avLst/>
          </a:prstGeom>
          <a:solidFill>
            <a:schemeClr val="bg1"/>
          </a:solidFill>
          <a:ln>
            <a:solidFill>
              <a:srgbClr val="01DBDB"/>
            </a:solidFill>
          </a:ln>
        </p:spPr>
        <p:txBody>
          <a:bodyPr wrap="square" lIns="0" tIns="45720" rIns="0" bIns="0" anchor="ctr">
            <a:spAutoFit/>
          </a:bodyPr>
          <a:lstStyle/>
          <a:p>
            <a:pPr algn="ctr"/>
            <a:r>
              <a:rPr lang="en-GB" sz="1600" b="1" dirty="0">
                <a:solidFill>
                  <a:srgbClr val="01DBDB"/>
                </a:solidFill>
              </a:rPr>
              <a:t>MOBILE</a:t>
            </a:r>
          </a:p>
          <a:p>
            <a:pPr algn="ctr"/>
            <a:r>
              <a:rPr lang="en-GB" sz="1600" b="1" dirty="0">
                <a:solidFill>
                  <a:srgbClr val="01DBDB"/>
                </a:solidFill>
              </a:rPr>
              <a:t>PUMPING GROUP</a:t>
            </a:r>
          </a:p>
        </p:txBody>
      </p:sp>
      <p:sp>
        <p:nvSpPr>
          <p:cNvPr id="144" name="Titre 7">
            <a:extLst>
              <a:ext uri="{FF2B5EF4-FFF2-40B4-BE49-F238E27FC236}">
                <a16:creationId xmlns:a16="http://schemas.microsoft.com/office/drawing/2014/main" id="{21025E63-1BB0-42E1-9CCB-136F140A4D6B}"/>
              </a:ext>
            </a:extLst>
          </p:cNvPr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Vacuum Instrumentation along LSS5L</a:t>
            </a:r>
            <a:endParaRPr lang="fr-CH" sz="4000" dirty="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D5BF598A-C7B7-41BB-AE61-7883ACDF5097}"/>
              </a:ext>
            </a:extLst>
          </p:cNvPr>
          <p:cNvSpPr/>
          <p:nvPr/>
        </p:nvSpPr>
        <p:spPr>
          <a:xfrm>
            <a:off x="-854246" y="4071864"/>
            <a:ext cx="578773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E47F7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DRAFT FOR DISCUSSION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E9B568E-0E9D-4B3D-BB6E-5BE76CEBC360}"/>
              </a:ext>
            </a:extLst>
          </p:cNvPr>
          <p:cNvSpPr txBox="1"/>
          <p:nvPr/>
        </p:nvSpPr>
        <p:spPr>
          <a:xfrm>
            <a:off x="12966330" y="3969735"/>
            <a:ext cx="454788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000" b="1" dirty="0"/>
              <a:t> </a:t>
            </a:r>
            <a:r>
              <a:rPr lang="es-ES" sz="1800" b="1" dirty="0">
                <a:latin typeface="Calibri" panose="020F0502020204030204" pitchFamily="34" charset="0"/>
              </a:rPr>
              <a:t>Mobile </a:t>
            </a:r>
            <a:r>
              <a:rPr lang="es-ES" sz="1800" b="1" dirty="0" err="1">
                <a:latin typeface="Calibri" panose="020F0502020204030204" pitchFamily="34" charset="0"/>
              </a:rPr>
              <a:t>pumping</a:t>
            </a:r>
            <a:r>
              <a:rPr lang="es-ES" sz="1800" b="1" dirty="0">
                <a:latin typeface="Calibri" panose="020F0502020204030204" pitchFamily="34" charset="0"/>
              </a:rPr>
              <a:t> </a:t>
            </a:r>
            <a:r>
              <a:rPr lang="es-ES" sz="1800" b="1" dirty="0" err="1">
                <a:latin typeface="Calibri" panose="020F0502020204030204" pitchFamily="34" charset="0"/>
              </a:rPr>
              <a:t>group</a:t>
            </a:r>
            <a:r>
              <a:rPr lang="es-ES" sz="1800" b="1" dirty="0">
                <a:latin typeface="Calibri" panose="020F0502020204030204" pitchFamily="34" charset="0"/>
              </a:rPr>
              <a:t> </a:t>
            </a:r>
            <a:r>
              <a:rPr lang="es-ES" sz="1800" b="1" dirty="0" err="1">
                <a:latin typeface="Calibri" panose="020F0502020204030204" pitchFamily="34" charset="0"/>
              </a:rPr>
              <a:t>on</a:t>
            </a:r>
            <a:r>
              <a:rPr lang="es-ES" sz="1800" b="1" dirty="0">
                <a:latin typeface="Calibri" panose="020F0502020204030204" pitchFamily="34" charset="0"/>
              </a:rPr>
              <a:t> QXL </a:t>
            </a:r>
          </a:p>
          <a:p>
            <a:pPr algn="ctr"/>
            <a:r>
              <a:rPr lang="es-E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FORSEEN FOR 76637 </a:t>
            </a:r>
            <a:r>
              <a:rPr lang="es-ES" sz="1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according</a:t>
            </a:r>
            <a:r>
              <a:rPr lang="es-E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s-ES" sz="1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slide</a:t>
            </a:r>
            <a:r>
              <a:rPr lang="es-E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 3</a:t>
            </a:r>
            <a:endParaRPr lang="en-GB" sz="2000" b="1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DD45DF9-7536-7858-CBC6-098B8BDA5476}"/>
              </a:ext>
            </a:extLst>
          </p:cNvPr>
          <p:cNvGrpSpPr/>
          <p:nvPr/>
        </p:nvGrpSpPr>
        <p:grpSpPr>
          <a:xfrm>
            <a:off x="15552596" y="11232554"/>
            <a:ext cx="828063" cy="1545823"/>
            <a:chOff x="6939948" y="11414921"/>
            <a:chExt cx="828063" cy="1545823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24C9E24-05EB-6C2F-FAD4-026C95395C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46690" y="12259122"/>
              <a:ext cx="0" cy="3208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4BE459-BDEF-D6F7-8805-3D2008089626}"/>
                </a:ext>
              </a:extLst>
            </p:cNvPr>
            <p:cNvSpPr txBox="1"/>
            <p:nvPr/>
          </p:nvSpPr>
          <p:spPr>
            <a:xfrm>
              <a:off x="6939948" y="12497526"/>
              <a:ext cx="828063" cy="4632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64A4683-4143-EDCA-04FC-B4CABAD3ECD5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F24579-426E-946E-F96D-9F68316A359D}"/>
              </a:ext>
            </a:extLst>
          </p:cNvPr>
          <p:cNvGrpSpPr/>
          <p:nvPr/>
        </p:nvGrpSpPr>
        <p:grpSpPr>
          <a:xfrm>
            <a:off x="10133844" y="11140750"/>
            <a:ext cx="921283" cy="2716949"/>
            <a:chOff x="6844584" y="11414921"/>
            <a:chExt cx="921283" cy="2716949"/>
          </a:xfrm>
          <a:noFill/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8D4F51D-09C3-7134-7CD3-B131D95DB323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 flipV="1">
              <a:off x="7305226" y="12270608"/>
              <a:ext cx="0" cy="1368819"/>
            </a:xfrm>
            <a:prstGeom prst="line">
              <a:avLst/>
            </a:prstGeom>
            <a:grpFill/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FBB4306-A2B8-133E-7BDA-43CD94A52714}"/>
                </a:ext>
              </a:extLst>
            </p:cNvPr>
            <p:cNvSpPr txBox="1"/>
            <p:nvPr/>
          </p:nvSpPr>
          <p:spPr>
            <a:xfrm>
              <a:off x="6844584" y="13639427"/>
              <a:ext cx="921283" cy="492443"/>
            </a:xfrm>
            <a:prstGeom prst="rect">
              <a:avLst/>
            </a:prstGeom>
            <a:grpFill/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Volume trolley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F6F1FDAF-D364-FB82-A80D-FC713E5D6E11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grpFill/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highlight>
                  <a:srgbClr val="FFFF00"/>
                </a:highlight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480161B-D143-0839-2D43-C556979E9C2A}"/>
              </a:ext>
            </a:extLst>
          </p:cNvPr>
          <p:cNvGrpSpPr/>
          <p:nvPr/>
        </p:nvGrpSpPr>
        <p:grpSpPr>
          <a:xfrm>
            <a:off x="3126663" y="11152236"/>
            <a:ext cx="828063" cy="1545823"/>
            <a:chOff x="6939948" y="11414921"/>
            <a:chExt cx="828063" cy="1545823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BDF10F6-0800-91E7-924A-085F99722C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46690" y="12259122"/>
              <a:ext cx="0" cy="3208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4A0C9B90-E61D-D279-6809-F78DD0586649}"/>
                </a:ext>
              </a:extLst>
            </p:cNvPr>
            <p:cNvSpPr txBox="1"/>
            <p:nvPr/>
          </p:nvSpPr>
          <p:spPr>
            <a:xfrm>
              <a:off x="6939948" y="12497526"/>
              <a:ext cx="828063" cy="4632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F207E17C-84AA-C03F-AA9B-036EA8389CFD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7E52AE9-DE8C-B780-F57A-CE91A5F7E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G. Aparicio</a:t>
            </a:r>
            <a:endParaRPr lang="en-GB" noProof="0" dirty="0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81AB431-C5D0-7969-6A56-8C2CA116CB5A}"/>
              </a:ext>
            </a:extLst>
          </p:cNvPr>
          <p:cNvGrpSpPr/>
          <p:nvPr/>
        </p:nvGrpSpPr>
        <p:grpSpPr>
          <a:xfrm>
            <a:off x="-8955" y="863402"/>
            <a:ext cx="22319135" cy="2990381"/>
            <a:chOff x="4914" y="2722439"/>
            <a:chExt cx="22319135" cy="2990381"/>
          </a:xfrm>
        </p:grpSpPr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36E57ED1-7D88-50BB-973F-4B697BF039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4" y="3067953"/>
              <a:ext cx="22319135" cy="2644867"/>
            </a:xfrm>
            <a:prstGeom prst="rect">
              <a:avLst/>
            </a:prstGeom>
          </p:spPr>
        </p:pic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1C2428EA-1B92-B191-E12A-FB6B1C3EA75E}"/>
                </a:ext>
              </a:extLst>
            </p:cNvPr>
            <p:cNvSpPr txBox="1"/>
            <p:nvPr/>
          </p:nvSpPr>
          <p:spPr>
            <a:xfrm>
              <a:off x="1496436" y="2722439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UJ53</a:t>
              </a:r>
              <a:endParaRPr lang="en-GB" sz="2400" b="1" i="1" dirty="0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E1B1EB1-8D87-F5D7-50A2-41801B9C60AB}"/>
                </a:ext>
              </a:extLst>
            </p:cNvPr>
            <p:cNvSpPr txBox="1"/>
            <p:nvPr/>
          </p:nvSpPr>
          <p:spPr>
            <a:xfrm>
              <a:off x="14545531" y="284492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RZ54</a:t>
              </a:r>
              <a:endParaRPr lang="en-GB" sz="2400" b="1" i="1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874EE469-EC6C-2F54-D929-DEB3EB09DD3A}"/>
                </a:ext>
              </a:extLst>
            </p:cNvPr>
            <p:cNvSpPr txBox="1"/>
            <p:nvPr/>
          </p:nvSpPr>
          <p:spPr>
            <a:xfrm>
              <a:off x="17474890" y="2823555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R542</a:t>
              </a:r>
              <a:endParaRPr lang="en-GB" sz="2400" b="1" i="1" dirty="0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B7E7DF4-BB02-18F6-0736-49930F06D6EE}"/>
                </a:ext>
              </a:extLst>
            </p:cNvPr>
            <p:cNvSpPr txBox="1"/>
            <p:nvPr/>
          </p:nvSpPr>
          <p:spPr>
            <a:xfrm>
              <a:off x="8968429" y="278600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R541</a:t>
              </a:r>
              <a:endParaRPr lang="en-GB" sz="2400" b="1" i="1" dirty="0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93DB4C6C-339E-3EDB-4577-E479E02D800B}"/>
                </a:ext>
              </a:extLst>
            </p:cNvPr>
            <p:cNvSpPr txBox="1"/>
            <p:nvPr/>
          </p:nvSpPr>
          <p:spPr>
            <a:xfrm>
              <a:off x="17629180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Q2a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EB441A40-1CA3-8975-237C-A8886F9ACEDF}"/>
                </a:ext>
              </a:extLst>
            </p:cNvPr>
            <p:cNvSpPr txBox="1"/>
            <p:nvPr/>
          </p:nvSpPr>
          <p:spPr>
            <a:xfrm>
              <a:off x="1571100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Q2b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DB345C77-5207-3EDD-DD00-D8780A091B8E}"/>
                </a:ext>
              </a:extLst>
            </p:cNvPr>
            <p:cNvSpPr txBox="1"/>
            <p:nvPr/>
          </p:nvSpPr>
          <p:spPr>
            <a:xfrm>
              <a:off x="1396133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Q3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108B961-FB55-0E62-86D6-CB1D23B1AEC9}"/>
                </a:ext>
              </a:extLst>
            </p:cNvPr>
            <p:cNvSpPr txBox="1"/>
            <p:nvPr/>
          </p:nvSpPr>
          <p:spPr>
            <a:xfrm>
              <a:off x="1245695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CP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FF18D35-14AB-92EE-6CBB-62F3857C32A0}"/>
                </a:ext>
              </a:extLst>
            </p:cNvPr>
            <p:cNvSpPr txBox="1"/>
            <p:nvPr/>
          </p:nvSpPr>
          <p:spPr>
            <a:xfrm>
              <a:off x="10919559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D1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3C2311BD-C5BC-3F81-1BE0-A4D41DAFEF19}"/>
                </a:ext>
              </a:extLst>
            </p:cNvPr>
            <p:cNvSpPr txBox="1"/>
            <p:nvPr/>
          </p:nvSpPr>
          <p:spPr>
            <a:xfrm>
              <a:off x="21097229" y="3903328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TAXN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7175E352-5B8B-5E28-48F6-4D6C64A8F789}"/>
                </a:ext>
              </a:extLst>
            </p:cNvPr>
            <p:cNvSpPr txBox="1"/>
            <p:nvPr/>
          </p:nvSpPr>
          <p:spPr>
            <a:xfrm>
              <a:off x="933642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DCM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99AD18F3-0613-8834-3296-BBA5DA343D90}"/>
                </a:ext>
              </a:extLst>
            </p:cNvPr>
            <p:cNvSpPr txBox="1"/>
            <p:nvPr/>
          </p:nvSpPr>
          <p:spPr>
            <a:xfrm>
              <a:off x="807560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DFX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id="{426EEDBD-3D7B-FE23-8796-C0524DE49F74}"/>
              </a:ext>
            </a:extLst>
          </p:cNvPr>
          <p:cNvSpPr/>
          <p:nvPr/>
        </p:nvSpPr>
        <p:spPr>
          <a:xfrm>
            <a:off x="9543053" y="1606092"/>
            <a:ext cx="4298497" cy="1368152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553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E6E2FC-9901-2E0A-FFCA-0F62D3C9C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60346"/>
            <a:ext cx="22319135" cy="32214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644F45-72E8-C895-880D-2E4EA856C8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14" y="4393337"/>
            <a:ext cx="22331808" cy="318067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42B3-B862-4236-B5CA-66C7A21D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22C0CD4-4EAB-4F13-878F-7C4EEB5696C0}"/>
              </a:ext>
            </a:extLst>
          </p:cNvPr>
          <p:cNvGrpSpPr/>
          <p:nvPr/>
        </p:nvGrpSpPr>
        <p:grpSpPr>
          <a:xfrm>
            <a:off x="19254409" y="10207219"/>
            <a:ext cx="1188379" cy="1457319"/>
            <a:chOff x="7351232" y="6554149"/>
            <a:chExt cx="1188379" cy="1457319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416BCE8-CD64-4414-ABC0-45BC9D5BA419}"/>
                </a:ext>
              </a:extLst>
            </p:cNvPr>
            <p:cNvCxnSpPr>
              <a:cxnSpLocks/>
              <a:endCxn id="40" idx="4"/>
            </p:cNvCxnSpPr>
            <p:nvPr/>
          </p:nvCxnSpPr>
          <p:spPr>
            <a:xfrm flipH="1" flipV="1">
              <a:off x="7945416" y="6837012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5E59A8D-83C1-47CB-AC67-68099E5CB39A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A9BB9CD-24FD-4B82-B573-CDF90E02C4F9}"/>
                </a:ext>
              </a:extLst>
            </p:cNvPr>
            <p:cNvSpPr txBox="1"/>
            <p:nvPr/>
          </p:nvSpPr>
          <p:spPr>
            <a:xfrm>
              <a:off x="7351232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0EB5E09-74D6-48BF-A870-7E5641FDD702}"/>
              </a:ext>
            </a:extLst>
          </p:cNvPr>
          <p:cNvGrpSpPr/>
          <p:nvPr/>
        </p:nvGrpSpPr>
        <p:grpSpPr>
          <a:xfrm>
            <a:off x="18527697" y="9637992"/>
            <a:ext cx="731913" cy="915994"/>
            <a:chOff x="7603694" y="5959915"/>
            <a:chExt cx="731913" cy="915994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A0D3C2F-0984-40CD-ABA2-BACD30C4FD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B5B4073-6E76-4543-982E-8E7DFE33FC6B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highlight>
                  <a:srgbClr val="FFFF00"/>
                </a:highlight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E3259CC-F54E-4F88-8A89-20BB5C295DB2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SV90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F0B784A-3144-43E6-80C2-5B9AF5F34E8B}"/>
              </a:ext>
            </a:extLst>
          </p:cNvPr>
          <p:cNvGrpSpPr/>
          <p:nvPr/>
        </p:nvGrpSpPr>
        <p:grpSpPr>
          <a:xfrm>
            <a:off x="17172537" y="8980389"/>
            <a:ext cx="1188379" cy="1750538"/>
            <a:chOff x="7361579" y="5199537"/>
            <a:chExt cx="1188379" cy="1750538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C7237D7-580C-474B-A0B0-66035469404E}"/>
                </a:ext>
              </a:extLst>
            </p:cNvPr>
            <p:cNvCxnSpPr/>
            <p:nvPr/>
          </p:nvCxnSpPr>
          <p:spPr>
            <a:xfrm flipV="1">
              <a:off x="7958815" y="5847889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93C73B2-22B8-469E-8D76-C763A36EF82C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D619A2D-0BBC-4E29-9E0F-854D926D7D40}"/>
                </a:ext>
              </a:extLst>
            </p:cNvPr>
            <p:cNvSpPr txBox="1"/>
            <p:nvPr/>
          </p:nvSpPr>
          <p:spPr>
            <a:xfrm>
              <a:off x="7361579" y="5199537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MOBILE/FIX PUMPING GROUP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54B5D30-0945-433C-B084-F1AC009B0D7F}"/>
              </a:ext>
            </a:extLst>
          </p:cNvPr>
          <p:cNvGrpSpPr/>
          <p:nvPr/>
        </p:nvGrpSpPr>
        <p:grpSpPr>
          <a:xfrm>
            <a:off x="17784861" y="11369537"/>
            <a:ext cx="576045" cy="1050952"/>
            <a:chOff x="14256469" y="11875574"/>
            <a:chExt cx="576045" cy="1050952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1B72AD39-DEAF-49F0-8C71-42E7B681FD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596AFCC-C5BE-4B82-AFDD-16414C12D1AA}"/>
                </a:ext>
              </a:extLst>
            </p:cNvPr>
            <p:cNvSpPr txBox="1"/>
            <p:nvPr/>
          </p:nvSpPr>
          <p:spPr>
            <a:xfrm>
              <a:off x="14292472" y="12680305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rack</a:t>
              </a:r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681BA751-13B6-4281-B8D2-5D6452888F0A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C1778E4-E82D-4CB7-B6E5-0E9F172C3CFD}"/>
              </a:ext>
            </a:extLst>
          </p:cNvPr>
          <p:cNvGrpSpPr/>
          <p:nvPr/>
        </p:nvGrpSpPr>
        <p:grpSpPr>
          <a:xfrm>
            <a:off x="16632733" y="11565615"/>
            <a:ext cx="864093" cy="1391625"/>
            <a:chOff x="14265652" y="12096650"/>
            <a:chExt cx="864093" cy="1391625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CA732D5-03C7-4B57-807A-AADD8D8D3C3E}"/>
                </a:ext>
              </a:extLst>
            </p:cNvPr>
            <p:cNvCxnSpPr/>
            <p:nvPr/>
          </p:nvCxnSpPr>
          <p:spPr>
            <a:xfrm flipV="1">
              <a:off x="14684320" y="12435703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FCD57AB-F854-4A0B-85AA-206FD60EA20A}"/>
                </a:ext>
              </a:extLst>
            </p:cNvPr>
            <p:cNvSpPr txBox="1"/>
            <p:nvPr/>
          </p:nvSpPr>
          <p:spPr>
            <a:xfrm>
              <a:off x="14265652" y="1299583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Primary pump</a:t>
              </a:r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B2390AEF-987D-40FA-A649-88F460BD036C}"/>
                </a:ext>
              </a:extLst>
            </p:cNvPr>
            <p:cNvSpPr/>
            <p:nvPr/>
          </p:nvSpPr>
          <p:spPr>
            <a:xfrm>
              <a:off x="14573055" y="12096650"/>
              <a:ext cx="223456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1BB4B19-2638-43D5-9F86-080CBFC66282}"/>
              </a:ext>
            </a:extLst>
          </p:cNvPr>
          <p:cNvGrpSpPr/>
          <p:nvPr/>
        </p:nvGrpSpPr>
        <p:grpSpPr>
          <a:xfrm>
            <a:off x="19369037" y="6984762"/>
            <a:ext cx="1188379" cy="1457319"/>
            <a:chOff x="7351232" y="6554149"/>
            <a:chExt cx="1188379" cy="1457319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7DE42E53-4195-4F01-A75D-3E0089B524B7}"/>
                </a:ext>
              </a:extLst>
            </p:cNvPr>
            <p:cNvCxnSpPr>
              <a:cxnSpLocks/>
              <a:endCxn id="80" idx="4"/>
            </p:cNvCxnSpPr>
            <p:nvPr/>
          </p:nvCxnSpPr>
          <p:spPr>
            <a:xfrm flipH="1" flipV="1">
              <a:off x="7945416" y="6837012"/>
              <a:ext cx="6" cy="6731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251FA782-30BD-4539-B2F9-88155B78F8C3}"/>
                </a:ext>
              </a:extLst>
            </p:cNvPr>
            <p:cNvSpPr/>
            <p:nvPr/>
          </p:nvSpPr>
          <p:spPr>
            <a:xfrm>
              <a:off x="7788574" y="6554149"/>
              <a:ext cx="313683" cy="282863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2BB2243-737F-46FA-8C10-FCC474256577}"/>
                </a:ext>
              </a:extLst>
            </p:cNvPr>
            <p:cNvSpPr txBox="1"/>
            <p:nvPr/>
          </p:nvSpPr>
          <p:spPr>
            <a:xfrm>
              <a:off x="7351232" y="7472859"/>
              <a:ext cx="1188379" cy="5386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GAUGE GROUPING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B670896-9FB6-4649-8160-24D7F7267A59}"/>
              </a:ext>
            </a:extLst>
          </p:cNvPr>
          <p:cNvGrpSpPr/>
          <p:nvPr/>
        </p:nvGrpSpPr>
        <p:grpSpPr>
          <a:xfrm>
            <a:off x="17280805" y="6726578"/>
            <a:ext cx="1372668" cy="1486625"/>
            <a:chOff x="7292424" y="6408018"/>
            <a:chExt cx="1372668" cy="1486625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8146436-E854-40EF-AE3E-0594C3955FCF}"/>
                </a:ext>
              </a:extLst>
            </p:cNvPr>
            <p:cNvCxnSpPr/>
            <p:nvPr/>
          </p:nvCxnSpPr>
          <p:spPr>
            <a:xfrm flipV="1">
              <a:off x="7945422" y="6950075"/>
              <a:ext cx="0" cy="56012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4064232-3997-43AC-9E16-8CB2EC244441}"/>
                </a:ext>
              </a:extLst>
            </p:cNvPr>
            <p:cNvSpPr/>
            <p:nvPr/>
          </p:nvSpPr>
          <p:spPr>
            <a:xfrm>
              <a:off x="7631733" y="6408018"/>
              <a:ext cx="648072" cy="542057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F587EDD9-6018-47C2-A97D-7CA5A0FCC193}"/>
                </a:ext>
              </a:extLst>
            </p:cNvPr>
            <p:cNvSpPr txBox="1"/>
            <p:nvPr/>
          </p:nvSpPr>
          <p:spPr>
            <a:xfrm>
              <a:off x="7292424" y="7109813"/>
              <a:ext cx="1372668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MOBILE/FIX PUMPING GROUP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5AA279D-7A2C-48BD-A2B4-75C4A51B8703}"/>
              </a:ext>
            </a:extLst>
          </p:cNvPr>
          <p:cNvGrpSpPr/>
          <p:nvPr/>
        </p:nvGrpSpPr>
        <p:grpSpPr>
          <a:xfrm>
            <a:off x="19507219" y="9540799"/>
            <a:ext cx="731913" cy="915994"/>
            <a:chOff x="7603694" y="5959915"/>
            <a:chExt cx="731913" cy="915994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F76A1145-3AC6-455F-903B-5487A4885B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9651" y="6189473"/>
              <a:ext cx="0" cy="3091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76A89CD-8937-41BD-A500-8AF28DB847D9}"/>
                </a:ext>
              </a:extLst>
            </p:cNvPr>
            <p:cNvSpPr/>
            <p:nvPr/>
          </p:nvSpPr>
          <p:spPr>
            <a:xfrm>
              <a:off x="7757393" y="6498579"/>
              <a:ext cx="424516" cy="37733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FE670A8-EE3A-4C34-A7A7-F979A6B18678}"/>
                </a:ext>
              </a:extLst>
            </p:cNvPr>
            <p:cNvSpPr txBox="1"/>
            <p:nvPr/>
          </p:nvSpPr>
          <p:spPr>
            <a:xfrm>
              <a:off x="7603694" y="5959915"/>
              <a:ext cx="731913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FP200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8105A50-902D-4B37-A6A9-46723D1D9C91}"/>
              </a:ext>
            </a:extLst>
          </p:cNvPr>
          <p:cNvGrpSpPr/>
          <p:nvPr/>
        </p:nvGrpSpPr>
        <p:grpSpPr>
          <a:xfrm>
            <a:off x="13643241" y="7848178"/>
            <a:ext cx="1429880" cy="3106653"/>
            <a:chOff x="7436903" y="6931625"/>
            <a:chExt cx="1429880" cy="3106653"/>
          </a:xfrm>
        </p:grpSpPr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2C6252B3-7C79-4AC1-A58D-EC21194A78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31093" y="7599405"/>
              <a:ext cx="835690" cy="2438873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74A496A-5454-43CD-90CA-14AF8D11393C}"/>
                </a:ext>
              </a:extLst>
            </p:cNvPr>
            <p:cNvSpPr txBox="1"/>
            <p:nvPr/>
          </p:nvSpPr>
          <p:spPr>
            <a:xfrm>
              <a:off x="7436903" y="6931625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PUMPING GROUP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5103971-8558-4D4F-991A-39E71D0A238E}"/>
              </a:ext>
            </a:extLst>
          </p:cNvPr>
          <p:cNvGrpSpPr/>
          <p:nvPr/>
        </p:nvGrpSpPr>
        <p:grpSpPr>
          <a:xfrm>
            <a:off x="14496900" y="11592862"/>
            <a:ext cx="864093" cy="1414708"/>
            <a:chOff x="14265652" y="12096650"/>
            <a:chExt cx="864093" cy="1414708"/>
          </a:xfrm>
        </p:grpSpPr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CA38979-EFA7-46DF-B205-1787416D1D54}"/>
                </a:ext>
              </a:extLst>
            </p:cNvPr>
            <p:cNvCxnSpPr/>
            <p:nvPr/>
          </p:nvCxnSpPr>
          <p:spPr>
            <a:xfrm flipV="1">
              <a:off x="14684320" y="12435703"/>
              <a:ext cx="0" cy="560129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4E6A983-A6EB-488A-95F9-D898DC6F545F}"/>
                </a:ext>
              </a:extLst>
            </p:cNvPr>
            <p:cNvSpPr txBox="1"/>
            <p:nvPr/>
          </p:nvSpPr>
          <p:spPr>
            <a:xfrm>
              <a:off x="14265652" y="12995832"/>
              <a:ext cx="864093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>
              <a:defPPr>
                <a:defRPr lang="fr-FR"/>
              </a:defPPr>
              <a:lvl1pPr algn="ctr">
                <a:defRPr sz="1600" b="1">
                  <a:solidFill>
                    <a:srgbClr val="01DBDB"/>
                  </a:solidFill>
                </a:defRPr>
              </a:lvl1pPr>
            </a:lstStyle>
            <a:p>
              <a:r>
                <a:rPr lang="en-GB" dirty="0"/>
                <a:t>Primary pump</a:t>
              </a:r>
            </a:p>
          </p:txBody>
        </p:sp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55A7D114-F64B-4642-B9F6-524442F2B3B6}"/>
                </a:ext>
              </a:extLst>
            </p:cNvPr>
            <p:cNvSpPr/>
            <p:nvPr/>
          </p:nvSpPr>
          <p:spPr>
            <a:xfrm>
              <a:off x="14573055" y="12096650"/>
              <a:ext cx="223456" cy="339053"/>
            </a:xfrm>
            <a:prstGeom prst="roundRect">
              <a:avLst>
                <a:gd name="adj" fmla="val 5330"/>
              </a:avLst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57FB6A70-6F7C-4EF5-9BE1-9C3178D7F2BD}"/>
              </a:ext>
            </a:extLst>
          </p:cNvPr>
          <p:cNvGrpSpPr/>
          <p:nvPr/>
        </p:nvGrpSpPr>
        <p:grpSpPr>
          <a:xfrm>
            <a:off x="14199975" y="11341676"/>
            <a:ext cx="576045" cy="1050952"/>
            <a:chOff x="14256469" y="11875574"/>
            <a:chExt cx="576045" cy="1050952"/>
          </a:xfrm>
        </p:grpSpPr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3A3B7A81-5830-4A48-A358-4F7521BFFB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44491" y="12435704"/>
              <a:ext cx="0" cy="309018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363DCC4C-D9B1-4279-ACD4-099AC7DDD62C}"/>
                </a:ext>
              </a:extLst>
            </p:cNvPr>
            <p:cNvSpPr txBox="1"/>
            <p:nvPr/>
          </p:nvSpPr>
          <p:spPr>
            <a:xfrm>
              <a:off x="14292472" y="12680305"/>
              <a:ext cx="504038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rack</a:t>
              </a:r>
            </a:p>
          </p:txBody>
        </p:sp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E2B53C22-BF80-4439-A4EA-5A93863CF63F}"/>
                </a:ext>
              </a:extLst>
            </p:cNvPr>
            <p:cNvSpPr/>
            <p:nvPr/>
          </p:nvSpPr>
          <p:spPr>
            <a:xfrm>
              <a:off x="14256469" y="11875574"/>
              <a:ext cx="576045" cy="560129"/>
            </a:xfrm>
            <a:prstGeom prst="roundRect">
              <a:avLst>
                <a:gd name="adj" fmla="val 5330"/>
              </a:avLst>
            </a:prstGeom>
            <a:solidFill>
              <a:srgbClr val="01DBDB">
                <a:alpha val="30000"/>
              </a:srgbClr>
            </a:solidFill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1DBDB"/>
                </a:solidFill>
              </a:endParaRPr>
            </a:p>
          </p:txBody>
        </p:sp>
      </p:grpSp>
      <p:sp>
        <p:nvSpPr>
          <p:cNvPr id="110" name="Titre 7">
            <a:extLst>
              <a:ext uri="{FF2B5EF4-FFF2-40B4-BE49-F238E27FC236}">
                <a16:creationId xmlns:a16="http://schemas.microsoft.com/office/drawing/2014/main" id="{8A43D2B0-EA1D-45CF-B0D7-B21D87AE18D9}"/>
              </a:ext>
            </a:extLst>
          </p:cNvPr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Vacuum Instrumentation along LSS5L</a:t>
            </a:r>
            <a:endParaRPr lang="fr-CH" sz="4000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8285976-4AD9-4B62-A67E-00CF5E43A5C9}"/>
              </a:ext>
            </a:extLst>
          </p:cNvPr>
          <p:cNvGrpSpPr/>
          <p:nvPr/>
        </p:nvGrpSpPr>
        <p:grpSpPr>
          <a:xfrm>
            <a:off x="14688517" y="4530826"/>
            <a:ext cx="1188379" cy="2026367"/>
            <a:chOff x="7436903" y="6931625"/>
            <a:chExt cx="1188379" cy="2026367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CDB08BA-5161-46FD-98E5-595D44EEFF8D}"/>
                </a:ext>
              </a:extLst>
            </p:cNvPr>
            <p:cNvCxnSpPr>
              <a:cxnSpLocks/>
              <a:endCxn id="62" idx="2"/>
            </p:cNvCxnSpPr>
            <p:nvPr/>
          </p:nvCxnSpPr>
          <p:spPr>
            <a:xfrm flipV="1">
              <a:off x="8031093" y="7716455"/>
              <a:ext cx="0" cy="699480"/>
            </a:xfrm>
            <a:prstGeom prst="lin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2211066-3AF7-428A-BB22-CD9EE32E31E3}"/>
                </a:ext>
              </a:extLst>
            </p:cNvPr>
            <p:cNvSpPr/>
            <p:nvPr/>
          </p:nvSpPr>
          <p:spPr>
            <a:xfrm>
              <a:off x="7792733" y="8415935"/>
              <a:ext cx="476723" cy="542057"/>
            </a:xfrm>
            <a:prstGeom prst="ellipse">
              <a:avLst/>
            </a:prstGeom>
            <a:ln w="19050">
              <a:solidFill>
                <a:srgbClr val="01DBD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B87B608-2C6D-469C-A4B4-19C7BDEC426D}"/>
                </a:ext>
              </a:extLst>
            </p:cNvPr>
            <p:cNvSpPr txBox="1"/>
            <p:nvPr/>
          </p:nvSpPr>
          <p:spPr>
            <a:xfrm>
              <a:off x="7436903" y="6931625"/>
              <a:ext cx="1188379" cy="7848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DBDB"/>
              </a:solidFill>
            </a:ln>
          </p:spPr>
          <p:txBody>
            <a:bodyPr wrap="square" lIns="0" tIns="4572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FIX</a:t>
              </a:r>
            </a:p>
            <a:p>
              <a:pPr algn="ctr"/>
              <a:r>
                <a:rPr lang="en-GB" sz="1600" b="1" dirty="0">
                  <a:solidFill>
                    <a:srgbClr val="01DBDB"/>
                  </a:solidFill>
                </a:rPr>
                <a:t>PUMPING GROUP</a:t>
              </a:r>
            </a:p>
          </p:txBody>
        </p:sp>
      </p:grpSp>
      <p:sp>
        <p:nvSpPr>
          <p:cNvPr id="91" name="Rectangle 90">
            <a:extLst>
              <a:ext uri="{FF2B5EF4-FFF2-40B4-BE49-F238E27FC236}">
                <a16:creationId xmlns:a16="http://schemas.microsoft.com/office/drawing/2014/main" id="{7E8D0508-8EE9-4035-BE69-E709D83F0B48}"/>
              </a:ext>
            </a:extLst>
          </p:cNvPr>
          <p:cNvSpPr/>
          <p:nvPr/>
        </p:nvSpPr>
        <p:spPr>
          <a:xfrm>
            <a:off x="-854246" y="4071864"/>
            <a:ext cx="578773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E47F7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DRAFT FOR DISCUSSION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396A375-C73F-9143-CC7A-65801845D821}"/>
              </a:ext>
            </a:extLst>
          </p:cNvPr>
          <p:cNvGrpSpPr/>
          <p:nvPr/>
        </p:nvGrpSpPr>
        <p:grpSpPr>
          <a:xfrm>
            <a:off x="18198892" y="11096337"/>
            <a:ext cx="828063" cy="1545823"/>
            <a:chOff x="6939948" y="11414921"/>
            <a:chExt cx="828063" cy="1545823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6786DB4-B32E-B9FC-0CA8-A0DFC90C9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46690" y="12259122"/>
              <a:ext cx="0" cy="3208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4D895C7-02F0-406E-E696-0880373F3CE8}"/>
                </a:ext>
              </a:extLst>
            </p:cNvPr>
            <p:cNvSpPr txBox="1"/>
            <p:nvPr/>
          </p:nvSpPr>
          <p:spPr>
            <a:xfrm>
              <a:off x="6939948" y="12497526"/>
              <a:ext cx="828063" cy="4632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Volume trolley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923761C-2482-2439-E027-2C5FAECCACA1}"/>
                </a:ext>
              </a:extLst>
            </p:cNvPr>
            <p:cNvSpPr/>
            <p:nvPr/>
          </p:nvSpPr>
          <p:spPr>
            <a:xfrm rot="5400000">
              <a:off x="6926133" y="11550545"/>
              <a:ext cx="844201" cy="572953"/>
            </a:xfrm>
            <a:prstGeom prst="roundRect">
              <a:avLst>
                <a:gd name="adj" fmla="val 5330"/>
              </a:avLst>
            </a:prstGeom>
            <a:noFill/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1EAD0A4-40A2-283B-5B67-183513560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4AA42FE-4065-F0ED-17B7-E1167A5D1024}"/>
              </a:ext>
            </a:extLst>
          </p:cNvPr>
          <p:cNvGrpSpPr/>
          <p:nvPr/>
        </p:nvGrpSpPr>
        <p:grpSpPr>
          <a:xfrm>
            <a:off x="-8955" y="863402"/>
            <a:ext cx="22319135" cy="2990381"/>
            <a:chOff x="4914" y="2722439"/>
            <a:chExt cx="22319135" cy="299038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ADB5CAE-31A7-854B-1C4F-392E82579A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4" y="3067953"/>
              <a:ext cx="22319135" cy="264486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1DA4958-5018-FB43-14A3-5C1F99398CDB}"/>
                </a:ext>
              </a:extLst>
            </p:cNvPr>
            <p:cNvSpPr txBox="1"/>
            <p:nvPr/>
          </p:nvSpPr>
          <p:spPr>
            <a:xfrm>
              <a:off x="1496436" y="2722439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UJ53</a:t>
              </a:r>
              <a:endParaRPr lang="en-GB" sz="2400" b="1" i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A296517-A21D-8160-C4DA-2CC7CC4A0A3F}"/>
                </a:ext>
              </a:extLst>
            </p:cNvPr>
            <p:cNvSpPr txBox="1"/>
            <p:nvPr/>
          </p:nvSpPr>
          <p:spPr>
            <a:xfrm>
              <a:off x="14545531" y="284492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RZ54</a:t>
              </a:r>
              <a:endParaRPr lang="en-GB" sz="2400" b="1" i="1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C760B1-9054-11A5-75C7-04DB5AB99A62}"/>
                </a:ext>
              </a:extLst>
            </p:cNvPr>
            <p:cNvSpPr txBox="1"/>
            <p:nvPr/>
          </p:nvSpPr>
          <p:spPr>
            <a:xfrm>
              <a:off x="17474890" y="2823555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R542</a:t>
              </a:r>
              <a:endParaRPr lang="en-GB" sz="2400" b="1" i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49EC080-D17E-15A0-94F3-BF3EAE808D36}"/>
                </a:ext>
              </a:extLst>
            </p:cNvPr>
            <p:cNvSpPr txBox="1"/>
            <p:nvPr/>
          </p:nvSpPr>
          <p:spPr>
            <a:xfrm>
              <a:off x="8968429" y="278600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R541</a:t>
              </a:r>
              <a:endParaRPr lang="en-GB" sz="2400" b="1" i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F28FA0F-5EF0-1763-9C13-1BA4C14EF11F}"/>
                </a:ext>
              </a:extLst>
            </p:cNvPr>
            <p:cNvSpPr txBox="1"/>
            <p:nvPr/>
          </p:nvSpPr>
          <p:spPr>
            <a:xfrm>
              <a:off x="17629180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Q2a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999BF0B-6A8C-2F89-D868-D7CC3A3C0CBF}"/>
                </a:ext>
              </a:extLst>
            </p:cNvPr>
            <p:cNvSpPr txBox="1"/>
            <p:nvPr/>
          </p:nvSpPr>
          <p:spPr>
            <a:xfrm>
              <a:off x="1571100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Q2b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8D6524E-5358-5919-C44B-B1D63820A5BF}"/>
                </a:ext>
              </a:extLst>
            </p:cNvPr>
            <p:cNvSpPr txBox="1"/>
            <p:nvPr/>
          </p:nvSpPr>
          <p:spPr>
            <a:xfrm>
              <a:off x="1396133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Q3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567BBCF-079B-A575-47F8-2439F4E59248}"/>
                </a:ext>
              </a:extLst>
            </p:cNvPr>
            <p:cNvSpPr txBox="1"/>
            <p:nvPr/>
          </p:nvSpPr>
          <p:spPr>
            <a:xfrm>
              <a:off x="1245695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CP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3DAA415-1091-2213-87C9-42AD746DE888}"/>
                </a:ext>
              </a:extLst>
            </p:cNvPr>
            <p:cNvSpPr txBox="1"/>
            <p:nvPr/>
          </p:nvSpPr>
          <p:spPr>
            <a:xfrm>
              <a:off x="10919559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D1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88E5B0E-B529-083D-23C1-21CEDEE9258D}"/>
                </a:ext>
              </a:extLst>
            </p:cNvPr>
            <p:cNvSpPr txBox="1"/>
            <p:nvPr/>
          </p:nvSpPr>
          <p:spPr>
            <a:xfrm>
              <a:off x="21097229" y="3903328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TAXN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5CA66A1-29DC-25B0-7554-394E57853030}"/>
                </a:ext>
              </a:extLst>
            </p:cNvPr>
            <p:cNvSpPr txBox="1"/>
            <p:nvPr/>
          </p:nvSpPr>
          <p:spPr>
            <a:xfrm>
              <a:off x="933642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DCM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51AB01E-FD46-745E-812C-96728F707B82}"/>
                </a:ext>
              </a:extLst>
            </p:cNvPr>
            <p:cNvSpPr txBox="1"/>
            <p:nvPr/>
          </p:nvSpPr>
          <p:spPr>
            <a:xfrm>
              <a:off x="807560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DFX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B1D1FEAF-9FF9-322A-4BB6-82E378D3A184}"/>
              </a:ext>
            </a:extLst>
          </p:cNvPr>
          <p:cNvSpPr/>
          <p:nvPr/>
        </p:nvSpPr>
        <p:spPr>
          <a:xfrm>
            <a:off x="4911500" y="1515567"/>
            <a:ext cx="4298497" cy="1368152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580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8DB50A-AFFF-D4D8-6E50-32EC7C3F3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5" y="8527078"/>
            <a:ext cx="22324049" cy="45776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8B7201-EFFB-E95C-69C1-21C6045C9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96106"/>
            <a:ext cx="22320250" cy="375612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42B3-B862-4236-B5CA-66C7A21D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A15D9F-0FB1-44F5-A481-1A690698F924}"/>
              </a:ext>
            </a:extLst>
          </p:cNvPr>
          <p:cNvSpPr txBox="1"/>
          <p:nvPr/>
        </p:nvSpPr>
        <p:spPr>
          <a:xfrm>
            <a:off x="8207797" y="7015440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TAXN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562298-52A1-4C87-A70B-FB04F6FAE537}"/>
              </a:ext>
            </a:extLst>
          </p:cNvPr>
          <p:cNvSpPr txBox="1"/>
          <p:nvPr/>
        </p:nvSpPr>
        <p:spPr>
          <a:xfrm>
            <a:off x="8207797" y="11160546"/>
            <a:ext cx="8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b="1" dirty="0">
                <a:solidFill>
                  <a:schemeClr val="bg1"/>
                </a:solidFill>
              </a:rPr>
              <a:t>TAXN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9" name="Titre 7">
            <a:extLst>
              <a:ext uri="{FF2B5EF4-FFF2-40B4-BE49-F238E27FC236}">
                <a16:creationId xmlns:a16="http://schemas.microsoft.com/office/drawing/2014/main" id="{B75832AF-9A34-4F9D-B2A3-1CCE26086F8F}"/>
              </a:ext>
            </a:extLst>
          </p:cNvPr>
          <p:cNvSpPr txBox="1">
            <a:spLocks/>
          </p:cNvSpPr>
          <p:nvPr/>
        </p:nvSpPr>
        <p:spPr>
          <a:xfrm>
            <a:off x="1493876" y="71314"/>
            <a:ext cx="19332500" cy="10546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1115885" rtl="0" eaLnBrk="1" latinLnBrk="0" hangingPunct="1">
              <a:spcBef>
                <a:spcPct val="0"/>
              </a:spcBef>
              <a:buNone/>
              <a:defRPr sz="6834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dirty="0"/>
              <a:t>Vacuum Instrumentation along LSS5L</a:t>
            </a:r>
            <a:endParaRPr lang="fr-CH" sz="40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A413CB1-289D-4B7C-964F-7E6244B701C2}"/>
              </a:ext>
            </a:extLst>
          </p:cNvPr>
          <p:cNvSpPr/>
          <p:nvPr/>
        </p:nvSpPr>
        <p:spPr>
          <a:xfrm>
            <a:off x="-854246" y="4071864"/>
            <a:ext cx="578773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E47F7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DRAFT FOR DISCUSSION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04BE26-91F0-9BB9-E87C-CBDF1A270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</a:t>
            </a:r>
            <a:endParaRPr lang="en-GB" noProof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2550D4-BED6-B312-87DE-0B73D46AEC87}"/>
              </a:ext>
            </a:extLst>
          </p:cNvPr>
          <p:cNvGrpSpPr/>
          <p:nvPr/>
        </p:nvGrpSpPr>
        <p:grpSpPr>
          <a:xfrm>
            <a:off x="-8955" y="863402"/>
            <a:ext cx="22319135" cy="2990381"/>
            <a:chOff x="4914" y="2722439"/>
            <a:chExt cx="22319135" cy="299038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C965D5-E845-2E3B-7FB9-45700932B9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4" y="3067953"/>
              <a:ext cx="22319135" cy="264486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910EE20-8043-34C9-9DC6-B3100EC27441}"/>
                </a:ext>
              </a:extLst>
            </p:cNvPr>
            <p:cNvSpPr txBox="1"/>
            <p:nvPr/>
          </p:nvSpPr>
          <p:spPr>
            <a:xfrm>
              <a:off x="1496436" y="2722439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UJ53</a:t>
              </a:r>
              <a:endParaRPr lang="en-GB" sz="2400" b="1" i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9B8EBA6-9ED3-E97E-0FDA-57AA9BAE7530}"/>
                </a:ext>
              </a:extLst>
            </p:cNvPr>
            <p:cNvSpPr txBox="1"/>
            <p:nvPr/>
          </p:nvSpPr>
          <p:spPr>
            <a:xfrm>
              <a:off x="14545531" y="284492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RZ54</a:t>
              </a:r>
              <a:endParaRPr lang="en-GB" sz="2400" b="1" i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B7D8DA-06BB-D093-0E05-B14147A53D48}"/>
                </a:ext>
              </a:extLst>
            </p:cNvPr>
            <p:cNvSpPr txBox="1"/>
            <p:nvPr/>
          </p:nvSpPr>
          <p:spPr>
            <a:xfrm>
              <a:off x="17474890" y="2823555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R542</a:t>
              </a:r>
              <a:endParaRPr lang="en-GB" sz="2400" b="1" i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6A08FC-8D72-3B74-50D6-FB4E8369D2BF}"/>
                </a:ext>
              </a:extLst>
            </p:cNvPr>
            <p:cNvSpPr txBox="1"/>
            <p:nvPr/>
          </p:nvSpPr>
          <p:spPr>
            <a:xfrm>
              <a:off x="8968429" y="2786007"/>
              <a:ext cx="1391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b="1" i="1" dirty="0"/>
                <a:t>R541</a:t>
              </a:r>
              <a:endParaRPr lang="en-GB" sz="2400" b="1" i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3B6448-308B-7976-27D9-672C18A15A8F}"/>
                </a:ext>
              </a:extLst>
            </p:cNvPr>
            <p:cNvSpPr txBox="1"/>
            <p:nvPr/>
          </p:nvSpPr>
          <p:spPr>
            <a:xfrm>
              <a:off x="17629180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Q2a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791B27F-1FB0-B88A-9B0B-FDB2E04D5CA8}"/>
                </a:ext>
              </a:extLst>
            </p:cNvPr>
            <p:cNvSpPr txBox="1"/>
            <p:nvPr/>
          </p:nvSpPr>
          <p:spPr>
            <a:xfrm>
              <a:off x="1571100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Q2b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739222A-D9AD-0C35-695C-AEB0C203E9F5}"/>
                </a:ext>
              </a:extLst>
            </p:cNvPr>
            <p:cNvSpPr txBox="1"/>
            <p:nvPr/>
          </p:nvSpPr>
          <p:spPr>
            <a:xfrm>
              <a:off x="1396133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Q3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9B9D471-AE56-5089-897B-FB896CBD5840}"/>
                </a:ext>
              </a:extLst>
            </p:cNvPr>
            <p:cNvSpPr txBox="1"/>
            <p:nvPr/>
          </p:nvSpPr>
          <p:spPr>
            <a:xfrm>
              <a:off x="1245695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CP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60EEB39-A38D-1A12-8F3F-70BBE6729C8D}"/>
                </a:ext>
              </a:extLst>
            </p:cNvPr>
            <p:cNvSpPr txBox="1"/>
            <p:nvPr/>
          </p:nvSpPr>
          <p:spPr>
            <a:xfrm>
              <a:off x="10919559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D1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7B05528-1E84-4616-8DEF-9F3311C5A6DA}"/>
                </a:ext>
              </a:extLst>
            </p:cNvPr>
            <p:cNvSpPr txBox="1"/>
            <p:nvPr/>
          </p:nvSpPr>
          <p:spPr>
            <a:xfrm>
              <a:off x="21097229" y="3903328"/>
              <a:ext cx="112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TAXN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5E5DC26-A23F-8908-C306-AE756AD848EE}"/>
                </a:ext>
              </a:extLst>
            </p:cNvPr>
            <p:cNvSpPr txBox="1"/>
            <p:nvPr/>
          </p:nvSpPr>
          <p:spPr>
            <a:xfrm>
              <a:off x="9336423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DCM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2F07D3A-A448-03DE-B4BB-962ADDCBD4FC}"/>
                </a:ext>
              </a:extLst>
            </p:cNvPr>
            <p:cNvSpPr txBox="1"/>
            <p:nvPr/>
          </p:nvSpPr>
          <p:spPr>
            <a:xfrm>
              <a:off x="8075601" y="3957230"/>
              <a:ext cx="139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800" b="1" dirty="0">
                  <a:solidFill>
                    <a:schemeClr val="bg1"/>
                  </a:solidFill>
                </a:rPr>
                <a:t>DFX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4118FB15-33E5-6275-D7D4-6831CFF3485D}"/>
              </a:ext>
            </a:extLst>
          </p:cNvPr>
          <p:cNvSpPr/>
          <p:nvPr/>
        </p:nvSpPr>
        <p:spPr>
          <a:xfrm>
            <a:off x="792291" y="1639208"/>
            <a:ext cx="4298497" cy="1368152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9025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62BF6B036FB246B915C1E337BEB51A" ma:contentTypeVersion="0" ma:contentTypeDescription="Create a new document." ma:contentTypeScope="" ma:versionID="8abce66ba14fd67e6be8791e0fec18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EFC234-6D02-476D-A9EA-17EF77BB67B6}">
  <ds:schemaRefs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73D67BA-FE42-4FAD-A20C-A56A090282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0A9B3E9-643C-4BFB-92EB-A10FBEB5BE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37003</TotalTime>
  <Words>683</Words>
  <Application>Microsoft Office PowerPoint</Application>
  <PresentationFormat>Custom</PresentationFormat>
  <Paragraphs>360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Thème Office</vt:lpstr>
      <vt:lpstr>Vacuum Instrumentation Integration study LSS5L EDMS 2962839  UPDATE AUGUST 2023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Integration Meeting WXX 11T+TCLD Integration P7</dc:title>
  <dc:creator>Maria Amparo Gonzalez De La Aleja Cabana</dc:creator>
  <cp:lastModifiedBy>Gema Aparicio Cantalapiedra</cp:lastModifiedBy>
  <cp:revision>2211</cp:revision>
  <cp:lastPrinted>2019-12-18T15:14:07Z</cp:lastPrinted>
  <dcterms:created xsi:type="dcterms:W3CDTF">2017-08-01T14:41:34Z</dcterms:created>
  <dcterms:modified xsi:type="dcterms:W3CDTF">2023-10-12T08:16:51Z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0x0101007762BF6B036FB246B915C1E337BEB51A</vt:lpwstr>
  </property>
</Properties>
</file>