
<file path=[Content_Types].xml><?xml version="1.0" encoding="utf-8"?>
<Types xmlns="http://schemas.openxmlformats.org/package/2006/content-types">
  <Default Extension="glb" ContentType="model/gltf.binary"/>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notesSlides/notesSlide1.xml" ContentType="application/vnd.openxmlformats-officedocument.presentationml.notesSlide+xml"/>
  <Override PartName="/ppt/theme/themeOverride2.xml" ContentType="application/vnd.openxmlformats-officedocument.themeOverride+xml"/>
  <Override PartName="/ppt/theme/themeOverride3.xml" ContentType="application/vnd.openxmlformats-officedocument.themeOverr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57"/>
  </p:notesMasterIdLst>
  <p:handoutMasterIdLst>
    <p:handoutMasterId r:id="rId58"/>
  </p:handoutMasterIdLst>
  <p:sldIdLst>
    <p:sldId id="337" r:id="rId5"/>
    <p:sldId id="279" r:id="rId6"/>
    <p:sldId id="284" r:id="rId7"/>
    <p:sldId id="285" r:id="rId8"/>
    <p:sldId id="286" r:id="rId9"/>
    <p:sldId id="294" r:id="rId10"/>
    <p:sldId id="289" r:id="rId11"/>
    <p:sldId id="291" r:id="rId12"/>
    <p:sldId id="292" r:id="rId13"/>
    <p:sldId id="293" r:id="rId14"/>
    <p:sldId id="295" r:id="rId15"/>
    <p:sldId id="296" r:id="rId16"/>
    <p:sldId id="297" r:id="rId17"/>
    <p:sldId id="299" r:id="rId18"/>
    <p:sldId id="283" r:id="rId19"/>
    <p:sldId id="306" r:id="rId20"/>
    <p:sldId id="308" r:id="rId21"/>
    <p:sldId id="309" r:id="rId22"/>
    <p:sldId id="310" r:id="rId23"/>
    <p:sldId id="311" r:id="rId24"/>
    <p:sldId id="312" r:id="rId25"/>
    <p:sldId id="313" r:id="rId26"/>
    <p:sldId id="314" r:id="rId27"/>
    <p:sldId id="315" r:id="rId28"/>
    <p:sldId id="316" r:id="rId29"/>
    <p:sldId id="317" r:id="rId30"/>
    <p:sldId id="318" r:id="rId31"/>
    <p:sldId id="319" r:id="rId32"/>
    <p:sldId id="320" r:id="rId33"/>
    <p:sldId id="321" r:id="rId34"/>
    <p:sldId id="322" r:id="rId35"/>
    <p:sldId id="323" r:id="rId36"/>
    <p:sldId id="324" r:id="rId37"/>
    <p:sldId id="325" r:id="rId38"/>
    <p:sldId id="326" r:id="rId39"/>
    <p:sldId id="327" r:id="rId40"/>
    <p:sldId id="328" r:id="rId41"/>
    <p:sldId id="329" r:id="rId42"/>
    <p:sldId id="330" r:id="rId43"/>
    <p:sldId id="331" r:id="rId44"/>
    <p:sldId id="332" r:id="rId45"/>
    <p:sldId id="333" r:id="rId46"/>
    <p:sldId id="334" r:id="rId47"/>
    <p:sldId id="335" r:id="rId48"/>
    <p:sldId id="336" r:id="rId49"/>
    <p:sldId id="307" r:id="rId50"/>
    <p:sldId id="300" r:id="rId51"/>
    <p:sldId id="301" r:id="rId52"/>
    <p:sldId id="302" r:id="rId53"/>
    <p:sldId id="303" r:id="rId54"/>
    <p:sldId id="304" r:id="rId55"/>
    <p:sldId id="305" r:id="rId56"/>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720" userDrawn="1">
          <p15:clr>
            <a:srgbClr val="A4A3A4"/>
          </p15:clr>
        </p15:guide>
        <p15:guide id="3" pos="7176" userDrawn="1">
          <p15:clr>
            <a:srgbClr val="A4A3A4"/>
          </p15:clr>
        </p15:guide>
        <p15:guide id="5" orient="horz" pos="2160" userDrawn="1">
          <p15:clr>
            <a:srgbClr val="A4A3A4"/>
          </p15:clr>
        </p15:guide>
        <p15:guide id="6" pos="504" userDrawn="1">
          <p15:clr>
            <a:srgbClr val="A4A3A4"/>
          </p15:clr>
        </p15:guide>
        <p15:guide id="7" orient="horz" pos="1200" userDrawn="1">
          <p15:clr>
            <a:srgbClr val="A4A3A4"/>
          </p15:clr>
        </p15:guide>
        <p15:guide id="8" pos="2352" userDrawn="1">
          <p15:clr>
            <a:srgbClr val="A4A3A4"/>
          </p15:clr>
        </p15:guide>
        <p15:guide id="9" pos="3984"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DF5D"/>
    <a:srgbClr val="EA6232"/>
    <a:srgbClr val="EA6637"/>
    <a:srgbClr val="EA6434"/>
    <a:srgbClr val="404040"/>
    <a:srgbClr val="7D5E00"/>
    <a:srgbClr val="A84A02"/>
    <a:srgbClr val="C45800"/>
    <a:srgbClr val="F55D00"/>
    <a:srgbClr val="0C1F4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0F25C68-DBCB-1F46-9D8F-3D870D827175}" v="9" dt="2023-10-04T15:24:31.66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3" autoAdjust="0"/>
    <p:restoredTop sz="95388" autoAdjust="0"/>
  </p:normalViewPr>
  <p:slideViewPr>
    <p:cSldViewPr snapToGrid="0">
      <p:cViewPr varScale="1">
        <p:scale>
          <a:sx n="91" d="100"/>
          <a:sy n="91" d="100"/>
        </p:scale>
        <p:origin x="208" y="640"/>
      </p:cViewPr>
      <p:guideLst>
        <p:guide pos="720"/>
        <p:guide pos="7176"/>
        <p:guide orient="horz" pos="2160"/>
        <p:guide pos="504"/>
        <p:guide orient="horz" pos="1200"/>
        <p:guide pos="2352"/>
        <p:guide pos="3984"/>
      </p:guideLst>
    </p:cSldViewPr>
  </p:slideViewPr>
  <p:notesTextViewPr>
    <p:cViewPr>
      <p:scale>
        <a:sx n="1" d="1"/>
        <a:sy n="1" d="1"/>
      </p:scale>
      <p:origin x="0" y="0"/>
    </p:cViewPr>
  </p:notesTextViewPr>
  <p:sorterViewPr>
    <p:cViewPr>
      <p:scale>
        <a:sx n="100" d="100"/>
        <a:sy n="100" d="100"/>
      </p:scale>
      <p:origin x="0" y="-762"/>
    </p:cViewPr>
  </p:sorterViewPr>
  <p:notesViewPr>
    <p:cSldViewPr snapToGrid="0">
      <p:cViewPr varScale="1">
        <p:scale>
          <a:sx n="60" d="100"/>
          <a:sy n="60" d="100"/>
        </p:scale>
        <p:origin x="3187" y="4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microsoft.com/office/2015/10/relationships/revisionInfo" Target="revisionInfo.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handoutMaster" Target="handoutMasters/handoutMaster1.xml"/><Relationship Id="rId5" Type="http://schemas.openxmlformats.org/officeDocument/2006/relationships/slide" Target="slides/slide1.xml"/><Relationship Id="rId61" Type="http://schemas.openxmlformats.org/officeDocument/2006/relationships/theme" Target="theme/theme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microsoft.com/office/2018/10/relationships/authors" Target="author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presProps" Target="presProp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notesMaster" Target="notesMasters/notesMaster1.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5E9583F-D701-A94E-8B20-BDB8EFBC8D9D}" type="doc">
      <dgm:prSet loTypeId="urn:microsoft.com/office/officeart/2008/layout/PictureStrips" loCatId="" qsTypeId="urn:microsoft.com/office/officeart/2005/8/quickstyle/simple2" qsCatId="simple" csTypeId="urn:microsoft.com/office/officeart/2005/8/colors/accent1_2" csCatId="accent1" phldr="1"/>
      <dgm:spPr/>
      <dgm:t>
        <a:bodyPr/>
        <a:lstStyle/>
        <a:p>
          <a:endParaRPr lang="en-US"/>
        </a:p>
      </dgm:t>
    </dgm:pt>
    <dgm:pt modelId="{05CF62DC-99BD-8240-9C93-70321397BB13}">
      <dgm:prSet phldrT="[Text]" custT="1"/>
      <dgm:spPr>
        <a:noFill/>
        <a:ln w="19050">
          <a:solidFill>
            <a:schemeClr val="accent4"/>
          </a:solidFill>
        </a:ln>
      </dgm:spPr>
      <dgm:t>
        <a:bodyPr/>
        <a:lstStyle/>
        <a:p>
          <a:r>
            <a:rPr lang="de-DE" sz="3200" b="1" kern="1200" dirty="0" err="1">
              <a:solidFill>
                <a:srgbClr val="FFFFFF"/>
              </a:solidFill>
              <a:latin typeface="Arial"/>
              <a:ea typeface="+mn-ea"/>
              <a:cs typeface="+mn-cs"/>
            </a:rPr>
            <a:t>Ethical</a:t>
          </a:r>
          <a:r>
            <a:rPr lang="de-DE" sz="3200" b="1" kern="1200" dirty="0">
              <a:solidFill>
                <a:srgbClr val="FFFFFF"/>
              </a:solidFill>
              <a:latin typeface="Arial"/>
              <a:ea typeface="+mn-ea"/>
              <a:cs typeface="+mn-cs"/>
            </a:rPr>
            <a:t> </a:t>
          </a:r>
          <a:r>
            <a:rPr lang="de-DE" sz="3200" b="1" kern="1200" dirty="0" err="1">
              <a:solidFill>
                <a:srgbClr val="FFFFFF"/>
              </a:solidFill>
              <a:latin typeface="Arial"/>
              <a:ea typeface="+mn-ea"/>
              <a:cs typeface="+mn-cs"/>
            </a:rPr>
            <a:t>Responsibilities</a:t>
          </a:r>
          <a:endParaRPr lang="en-US" sz="3200" b="1" kern="1200" dirty="0">
            <a:solidFill>
              <a:srgbClr val="FFFFFF"/>
            </a:solidFill>
            <a:latin typeface="Arial"/>
            <a:ea typeface="+mn-ea"/>
            <a:cs typeface="+mn-cs"/>
          </a:endParaRPr>
        </a:p>
      </dgm:t>
    </dgm:pt>
    <dgm:pt modelId="{B8DB0BF1-B01D-DD4B-B707-67E25DDAC682}" type="parTrans" cxnId="{47CA9749-BEAB-B44F-93F6-E585C14D5A2B}">
      <dgm:prSet/>
      <dgm:spPr/>
      <dgm:t>
        <a:bodyPr/>
        <a:lstStyle/>
        <a:p>
          <a:endParaRPr lang="en-US"/>
        </a:p>
      </dgm:t>
    </dgm:pt>
    <dgm:pt modelId="{4EDF35B3-D0DA-BC45-85EB-9BE75FB40C75}" type="sibTrans" cxnId="{47CA9749-BEAB-B44F-93F6-E585C14D5A2B}">
      <dgm:prSet/>
      <dgm:spPr/>
      <dgm:t>
        <a:bodyPr/>
        <a:lstStyle/>
        <a:p>
          <a:endParaRPr lang="en-US"/>
        </a:p>
      </dgm:t>
    </dgm:pt>
    <dgm:pt modelId="{84F7CA02-D744-C944-8454-C2C842AF2216}">
      <dgm:prSet phldrT="[Text]" custT="1"/>
      <dgm:spPr>
        <a:noFill/>
        <a:ln w="19050">
          <a:solidFill>
            <a:schemeClr val="accent1"/>
          </a:solidFill>
        </a:ln>
      </dgm:spPr>
      <dgm:t>
        <a:bodyPr/>
        <a:lstStyle/>
        <a:p>
          <a:r>
            <a:rPr lang="en-US" sz="3200" b="1" kern="1200" dirty="0">
              <a:solidFill>
                <a:srgbClr val="FFFFFF"/>
              </a:solidFill>
              <a:latin typeface="Arial"/>
              <a:ea typeface="+mn-ea"/>
              <a:cs typeface="+mn-cs"/>
            </a:rPr>
            <a:t>Legal Frameworks for </a:t>
          </a:r>
          <a:br>
            <a:rPr lang="en-US" sz="3200" b="1" kern="1200" dirty="0">
              <a:solidFill>
                <a:srgbClr val="FFFFFF"/>
              </a:solidFill>
              <a:latin typeface="Arial"/>
              <a:ea typeface="+mn-ea"/>
              <a:cs typeface="+mn-cs"/>
            </a:rPr>
          </a:br>
          <a:r>
            <a:rPr lang="en-US" sz="3200" b="1" kern="1200" dirty="0">
              <a:solidFill>
                <a:srgbClr val="FFFFFF"/>
              </a:solidFill>
              <a:latin typeface="Arial"/>
              <a:ea typeface="+mn-ea"/>
              <a:cs typeface="+mn-cs"/>
            </a:rPr>
            <a:t>Content Restrictions</a:t>
          </a:r>
        </a:p>
      </dgm:t>
    </dgm:pt>
    <dgm:pt modelId="{16C4E20B-D7DA-064F-B0C1-2AC03993985B}" type="parTrans" cxnId="{E56755CA-650F-A347-9803-2AF3EC46D321}">
      <dgm:prSet/>
      <dgm:spPr/>
      <dgm:t>
        <a:bodyPr/>
        <a:lstStyle/>
        <a:p>
          <a:endParaRPr lang="en-US"/>
        </a:p>
      </dgm:t>
    </dgm:pt>
    <dgm:pt modelId="{A81681E5-884D-334B-8DF5-B0E5B714B674}" type="sibTrans" cxnId="{E56755CA-650F-A347-9803-2AF3EC46D321}">
      <dgm:prSet/>
      <dgm:spPr/>
      <dgm:t>
        <a:bodyPr/>
        <a:lstStyle/>
        <a:p>
          <a:endParaRPr lang="en-US"/>
        </a:p>
      </dgm:t>
    </dgm:pt>
    <dgm:pt modelId="{C85E4165-FA56-BC4B-9B4D-45C714961B95}">
      <dgm:prSet phldrT="[Text]" custT="1"/>
      <dgm:spPr>
        <a:noFill/>
        <a:ln w="19050">
          <a:solidFill>
            <a:schemeClr val="accent2"/>
          </a:solidFill>
        </a:ln>
      </dgm:spPr>
      <dgm:t>
        <a:bodyPr/>
        <a:lstStyle/>
        <a:p>
          <a:r>
            <a:rPr lang="de-DE" sz="3200" b="1" dirty="0" err="1">
              <a:solidFill>
                <a:schemeClr val="bg1"/>
              </a:solidFill>
            </a:rPr>
            <a:t>Balancing</a:t>
          </a:r>
          <a:r>
            <a:rPr lang="de-DE" sz="3200" b="1" dirty="0">
              <a:solidFill>
                <a:schemeClr val="bg1"/>
              </a:solidFill>
            </a:rPr>
            <a:t> Freedom </a:t>
          </a:r>
          <a:br>
            <a:rPr lang="de-DE" sz="3200" b="1" dirty="0">
              <a:solidFill>
                <a:schemeClr val="bg1"/>
              </a:solidFill>
            </a:rPr>
          </a:br>
          <a:r>
            <a:rPr lang="de-DE" sz="3200" b="1" dirty="0" err="1">
              <a:solidFill>
                <a:schemeClr val="bg1"/>
              </a:solidFill>
            </a:rPr>
            <a:t>of</a:t>
          </a:r>
          <a:r>
            <a:rPr lang="de-DE" sz="3200" b="1" dirty="0">
              <a:solidFill>
                <a:schemeClr val="bg1"/>
              </a:solidFill>
            </a:rPr>
            <a:t> Expression</a:t>
          </a:r>
          <a:endParaRPr lang="en-US" sz="3200" dirty="0">
            <a:solidFill>
              <a:schemeClr val="bg1"/>
            </a:solidFill>
          </a:endParaRPr>
        </a:p>
      </dgm:t>
    </dgm:pt>
    <dgm:pt modelId="{1F326C76-CDF3-1B41-B4B0-2AE92E59FABE}" type="parTrans" cxnId="{8217542A-F851-6A4E-9290-1E267B53D0A0}">
      <dgm:prSet/>
      <dgm:spPr/>
      <dgm:t>
        <a:bodyPr/>
        <a:lstStyle/>
        <a:p>
          <a:endParaRPr lang="en-US"/>
        </a:p>
      </dgm:t>
    </dgm:pt>
    <dgm:pt modelId="{4E07FAA4-6209-4149-875D-0D9E14A1112A}" type="sibTrans" cxnId="{8217542A-F851-6A4E-9290-1E267B53D0A0}">
      <dgm:prSet/>
      <dgm:spPr/>
      <dgm:t>
        <a:bodyPr/>
        <a:lstStyle/>
        <a:p>
          <a:endParaRPr lang="en-US"/>
        </a:p>
      </dgm:t>
    </dgm:pt>
    <dgm:pt modelId="{36DCD7B1-B3A7-0647-8F08-E22A83AB5805}" type="pres">
      <dgm:prSet presAssocID="{15E9583F-D701-A94E-8B20-BDB8EFBC8D9D}" presName="Name0" presStyleCnt="0">
        <dgm:presLayoutVars>
          <dgm:dir/>
          <dgm:resizeHandles val="exact"/>
        </dgm:presLayoutVars>
      </dgm:prSet>
      <dgm:spPr/>
    </dgm:pt>
    <dgm:pt modelId="{2256DB72-E3DA-AF40-A059-B52723DA4B94}" type="pres">
      <dgm:prSet presAssocID="{84F7CA02-D744-C944-8454-C2C842AF2216}" presName="composite" presStyleCnt="0"/>
      <dgm:spPr/>
    </dgm:pt>
    <dgm:pt modelId="{93B416A0-982A-5E42-8AB6-78F565DCE019}" type="pres">
      <dgm:prSet presAssocID="{84F7CA02-D744-C944-8454-C2C842AF2216}" presName="rect1" presStyleLbl="trAlignAcc1" presStyleIdx="0" presStyleCnt="3" custScaleX="115985" custScaleY="71792" custLinFactNeighborX="10326" custLinFactNeighborY="1202">
        <dgm:presLayoutVars>
          <dgm:bulletEnabled val="1"/>
        </dgm:presLayoutVars>
      </dgm:prSet>
      <dgm:spPr/>
    </dgm:pt>
    <dgm:pt modelId="{8879166E-223E-CE4B-9802-655AAA958DCB}" type="pres">
      <dgm:prSet presAssocID="{84F7CA02-D744-C944-8454-C2C842AF2216}" presName="rect2" presStyleLbl="fgImgPlace1" presStyleIdx="0" presStyleCnt="3" custScaleX="201677" custScaleY="34302" custLinFactNeighborX="-48060" custLinFactNeighborY="7458"/>
      <dgm:spPr>
        <a:solidFill>
          <a:schemeClr val="accent1"/>
        </a:solidFill>
        <a:ln>
          <a:solidFill>
            <a:schemeClr val="accent1"/>
          </a:solidFill>
        </a:ln>
      </dgm:spPr>
    </dgm:pt>
    <dgm:pt modelId="{DB0E3E20-B432-CF40-AE16-21302A48BFAC}" type="pres">
      <dgm:prSet presAssocID="{A81681E5-884D-334B-8DF5-B0E5B714B674}" presName="sibTrans" presStyleCnt="0"/>
      <dgm:spPr/>
    </dgm:pt>
    <dgm:pt modelId="{E5692754-8277-F745-9393-433D790FE37A}" type="pres">
      <dgm:prSet presAssocID="{C85E4165-FA56-BC4B-9B4D-45C714961B95}" presName="composite" presStyleCnt="0"/>
      <dgm:spPr/>
    </dgm:pt>
    <dgm:pt modelId="{331A4E56-F2D6-2948-8862-6D173A89D879}" type="pres">
      <dgm:prSet presAssocID="{C85E4165-FA56-BC4B-9B4D-45C714961B95}" presName="rect1" presStyleLbl="trAlignAcc1" presStyleIdx="1" presStyleCnt="3" custScaleX="115985" custScaleY="71792" custLinFactNeighborX="10326" custLinFactNeighborY="1202">
        <dgm:presLayoutVars>
          <dgm:bulletEnabled val="1"/>
        </dgm:presLayoutVars>
      </dgm:prSet>
      <dgm:spPr/>
    </dgm:pt>
    <dgm:pt modelId="{BA36DC66-A3DF-DF45-ADC5-9BC76E161C72}" type="pres">
      <dgm:prSet presAssocID="{C85E4165-FA56-BC4B-9B4D-45C714961B95}" presName="rect2" presStyleLbl="fgImgPlace1" presStyleIdx="1" presStyleCnt="3" custScaleX="201677" custScaleY="34302" custLinFactNeighborX="-48060" custLinFactNeighborY="7458"/>
      <dgm:spPr>
        <a:solidFill>
          <a:schemeClr val="accent2"/>
        </a:solidFill>
        <a:ln>
          <a:solidFill>
            <a:schemeClr val="accent2"/>
          </a:solidFill>
        </a:ln>
      </dgm:spPr>
    </dgm:pt>
    <dgm:pt modelId="{99424B2E-D756-B944-8FB1-8BA048CC0D62}" type="pres">
      <dgm:prSet presAssocID="{4E07FAA4-6209-4149-875D-0D9E14A1112A}" presName="sibTrans" presStyleCnt="0"/>
      <dgm:spPr/>
    </dgm:pt>
    <dgm:pt modelId="{AF4D2EF4-701A-A64E-A02B-F25B5E4D8D8D}" type="pres">
      <dgm:prSet presAssocID="{05CF62DC-99BD-8240-9C93-70321397BB13}" presName="composite" presStyleCnt="0"/>
      <dgm:spPr/>
    </dgm:pt>
    <dgm:pt modelId="{0C1FA40A-1A18-ED48-A237-CE6A3685C3AC}" type="pres">
      <dgm:prSet presAssocID="{05CF62DC-99BD-8240-9C93-70321397BB13}" presName="rect1" presStyleLbl="trAlignAcc1" presStyleIdx="2" presStyleCnt="3" custScaleX="115985" custScaleY="71792" custLinFactNeighborX="10326" custLinFactNeighborY="1202">
        <dgm:presLayoutVars>
          <dgm:bulletEnabled val="1"/>
        </dgm:presLayoutVars>
      </dgm:prSet>
      <dgm:spPr/>
    </dgm:pt>
    <dgm:pt modelId="{ED0EA7E1-CD74-0E44-89E8-835183A6E1CE}" type="pres">
      <dgm:prSet presAssocID="{05CF62DC-99BD-8240-9C93-70321397BB13}" presName="rect2" presStyleLbl="fgImgPlace1" presStyleIdx="2" presStyleCnt="3" custScaleX="201677" custScaleY="34302" custLinFactNeighborX="-48060" custLinFactNeighborY="7458"/>
      <dgm:spPr>
        <a:solidFill>
          <a:schemeClr val="accent4"/>
        </a:solidFill>
        <a:ln>
          <a:solidFill>
            <a:schemeClr val="accent4"/>
          </a:solidFill>
        </a:ln>
      </dgm:spPr>
    </dgm:pt>
  </dgm:ptLst>
  <dgm:cxnLst>
    <dgm:cxn modelId="{8217542A-F851-6A4E-9290-1E267B53D0A0}" srcId="{15E9583F-D701-A94E-8B20-BDB8EFBC8D9D}" destId="{C85E4165-FA56-BC4B-9B4D-45C714961B95}" srcOrd="1" destOrd="0" parTransId="{1F326C76-CDF3-1B41-B4B0-2AE92E59FABE}" sibTransId="{4E07FAA4-6209-4149-875D-0D9E14A1112A}"/>
    <dgm:cxn modelId="{AB60042D-9F19-6B46-B9CE-0FD23F0E2701}" type="presOf" srcId="{84F7CA02-D744-C944-8454-C2C842AF2216}" destId="{93B416A0-982A-5E42-8AB6-78F565DCE019}" srcOrd="0" destOrd="0" presId="urn:microsoft.com/office/officeart/2008/layout/PictureStrips"/>
    <dgm:cxn modelId="{F1F33E37-F2F8-FE49-9942-FCDBCAA02BC5}" type="presOf" srcId="{C85E4165-FA56-BC4B-9B4D-45C714961B95}" destId="{331A4E56-F2D6-2948-8862-6D173A89D879}" srcOrd="0" destOrd="0" presId="urn:microsoft.com/office/officeart/2008/layout/PictureStrips"/>
    <dgm:cxn modelId="{B42FC63B-32F1-E648-9A20-AD50DC750B39}" type="presOf" srcId="{05CF62DC-99BD-8240-9C93-70321397BB13}" destId="{0C1FA40A-1A18-ED48-A237-CE6A3685C3AC}" srcOrd="0" destOrd="0" presId="urn:microsoft.com/office/officeart/2008/layout/PictureStrips"/>
    <dgm:cxn modelId="{47CA9749-BEAB-B44F-93F6-E585C14D5A2B}" srcId="{15E9583F-D701-A94E-8B20-BDB8EFBC8D9D}" destId="{05CF62DC-99BD-8240-9C93-70321397BB13}" srcOrd="2" destOrd="0" parTransId="{B8DB0BF1-B01D-DD4B-B707-67E25DDAC682}" sibTransId="{4EDF35B3-D0DA-BC45-85EB-9BE75FB40C75}"/>
    <dgm:cxn modelId="{C1B417C3-3E5B-B640-8BEC-8DE2B836EE87}" type="presOf" srcId="{15E9583F-D701-A94E-8B20-BDB8EFBC8D9D}" destId="{36DCD7B1-B3A7-0647-8F08-E22A83AB5805}" srcOrd="0" destOrd="0" presId="urn:microsoft.com/office/officeart/2008/layout/PictureStrips"/>
    <dgm:cxn modelId="{E56755CA-650F-A347-9803-2AF3EC46D321}" srcId="{15E9583F-D701-A94E-8B20-BDB8EFBC8D9D}" destId="{84F7CA02-D744-C944-8454-C2C842AF2216}" srcOrd="0" destOrd="0" parTransId="{16C4E20B-D7DA-064F-B0C1-2AC03993985B}" sibTransId="{A81681E5-884D-334B-8DF5-B0E5B714B674}"/>
    <dgm:cxn modelId="{A142E086-A989-CD41-97F0-8688CB66FDD0}" type="presParOf" srcId="{36DCD7B1-B3A7-0647-8F08-E22A83AB5805}" destId="{2256DB72-E3DA-AF40-A059-B52723DA4B94}" srcOrd="0" destOrd="0" presId="urn:microsoft.com/office/officeart/2008/layout/PictureStrips"/>
    <dgm:cxn modelId="{9A6AB964-6589-C24F-BE17-251B0273D372}" type="presParOf" srcId="{2256DB72-E3DA-AF40-A059-B52723DA4B94}" destId="{93B416A0-982A-5E42-8AB6-78F565DCE019}" srcOrd="0" destOrd="0" presId="urn:microsoft.com/office/officeart/2008/layout/PictureStrips"/>
    <dgm:cxn modelId="{5E532B4E-614D-4C44-8E4C-5E2A15576898}" type="presParOf" srcId="{2256DB72-E3DA-AF40-A059-B52723DA4B94}" destId="{8879166E-223E-CE4B-9802-655AAA958DCB}" srcOrd="1" destOrd="0" presId="urn:microsoft.com/office/officeart/2008/layout/PictureStrips"/>
    <dgm:cxn modelId="{2834BA36-6582-2643-A262-1FC86C7B7955}" type="presParOf" srcId="{36DCD7B1-B3A7-0647-8F08-E22A83AB5805}" destId="{DB0E3E20-B432-CF40-AE16-21302A48BFAC}" srcOrd="1" destOrd="0" presId="urn:microsoft.com/office/officeart/2008/layout/PictureStrips"/>
    <dgm:cxn modelId="{AA22E90E-7313-2346-ADEA-898DC28BBCC0}" type="presParOf" srcId="{36DCD7B1-B3A7-0647-8F08-E22A83AB5805}" destId="{E5692754-8277-F745-9393-433D790FE37A}" srcOrd="2" destOrd="0" presId="urn:microsoft.com/office/officeart/2008/layout/PictureStrips"/>
    <dgm:cxn modelId="{25284C32-A5C0-1646-9D2E-3AEE8ACA7012}" type="presParOf" srcId="{E5692754-8277-F745-9393-433D790FE37A}" destId="{331A4E56-F2D6-2948-8862-6D173A89D879}" srcOrd="0" destOrd="0" presId="urn:microsoft.com/office/officeart/2008/layout/PictureStrips"/>
    <dgm:cxn modelId="{1FC08BF4-2585-4C41-AD63-BA28B1E133FF}" type="presParOf" srcId="{E5692754-8277-F745-9393-433D790FE37A}" destId="{BA36DC66-A3DF-DF45-ADC5-9BC76E161C72}" srcOrd="1" destOrd="0" presId="urn:microsoft.com/office/officeart/2008/layout/PictureStrips"/>
    <dgm:cxn modelId="{8D5507E3-EFFC-574C-A941-6A088FB30986}" type="presParOf" srcId="{36DCD7B1-B3A7-0647-8F08-E22A83AB5805}" destId="{99424B2E-D756-B944-8FB1-8BA048CC0D62}" srcOrd="3" destOrd="0" presId="urn:microsoft.com/office/officeart/2008/layout/PictureStrips"/>
    <dgm:cxn modelId="{D9E55437-DCE3-8342-B746-762230008D0A}" type="presParOf" srcId="{36DCD7B1-B3A7-0647-8F08-E22A83AB5805}" destId="{AF4D2EF4-701A-A64E-A02B-F25B5E4D8D8D}" srcOrd="4" destOrd="0" presId="urn:microsoft.com/office/officeart/2008/layout/PictureStrips"/>
    <dgm:cxn modelId="{BD32FFC5-A7AE-684E-87CA-4BEBD74CDA23}" type="presParOf" srcId="{AF4D2EF4-701A-A64E-A02B-F25B5E4D8D8D}" destId="{0C1FA40A-1A18-ED48-A237-CE6A3685C3AC}" srcOrd="0" destOrd="0" presId="urn:microsoft.com/office/officeart/2008/layout/PictureStrips"/>
    <dgm:cxn modelId="{CFD68E5B-28CF-644A-863D-08D1FF0B0524}" type="presParOf" srcId="{AF4D2EF4-701A-A64E-A02B-F25B5E4D8D8D}" destId="{ED0EA7E1-CD74-0E44-89E8-835183A6E1CE}" srcOrd="1" destOrd="0" presId="urn:microsoft.com/office/officeart/2008/layout/PictureStrips"/>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3B416A0-982A-5E42-8AB6-78F565DCE019}">
      <dsp:nvSpPr>
        <dsp:cNvPr id="0" name=""/>
        <dsp:cNvSpPr/>
      </dsp:nvSpPr>
      <dsp:spPr>
        <a:xfrm>
          <a:off x="2402298" y="119024"/>
          <a:ext cx="7624315" cy="1474772"/>
        </a:xfrm>
        <a:prstGeom prst="rect">
          <a:avLst/>
        </a:prstGeom>
        <a:noFill/>
        <a:ln w="19050" cap="flat" cmpd="sng" algn="ctr">
          <a:solidFill>
            <a:schemeClr val="accent1"/>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391398" tIns="121920" rIns="121920" bIns="121920" numCol="1" spcCol="1270" anchor="ctr" anchorCtr="0">
          <a:noAutofit/>
        </a:bodyPr>
        <a:lstStyle/>
        <a:p>
          <a:pPr marL="0" lvl="0" indent="0" algn="l" defTabSz="1422400">
            <a:lnSpc>
              <a:spcPct val="90000"/>
            </a:lnSpc>
            <a:spcBef>
              <a:spcPct val="0"/>
            </a:spcBef>
            <a:spcAft>
              <a:spcPct val="35000"/>
            </a:spcAft>
            <a:buNone/>
          </a:pPr>
          <a:r>
            <a:rPr lang="en-US" sz="3200" b="1" kern="1200" dirty="0">
              <a:solidFill>
                <a:srgbClr val="FFFFFF"/>
              </a:solidFill>
              <a:latin typeface="Arial"/>
              <a:ea typeface="+mn-ea"/>
              <a:cs typeface="+mn-cs"/>
            </a:rPr>
            <a:t>Legal Frameworks for </a:t>
          </a:r>
          <a:br>
            <a:rPr lang="en-US" sz="3200" b="1" kern="1200" dirty="0">
              <a:solidFill>
                <a:srgbClr val="FFFFFF"/>
              </a:solidFill>
              <a:latin typeface="Arial"/>
              <a:ea typeface="+mn-ea"/>
              <a:cs typeface="+mn-cs"/>
            </a:rPr>
          </a:br>
          <a:r>
            <a:rPr lang="en-US" sz="3200" b="1" kern="1200" dirty="0">
              <a:solidFill>
                <a:srgbClr val="FFFFFF"/>
              </a:solidFill>
              <a:latin typeface="Arial"/>
              <a:ea typeface="+mn-ea"/>
              <a:cs typeface="+mn-cs"/>
            </a:rPr>
            <a:t>Content Restrictions</a:t>
          </a:r>
        </a:p>
      </dsp:txBody>
      <dsp:txXfrm>
        <a:off x="2402298" y="119024"/>
        <a:ext cx="7624315" cy="1474772"/>
      </dsp:txXfrm>
    </dsp:sp>
    <dsp:sp modelId="{8879166E-223E-CE4B-9802-655AAA958DCB}">
      <dsp:nvSpPr>
        <dsp:cNvPr id="0" name=""/>
        <dsp:cNvSpPr/>
      </dsp:nvSpPr>
      <dsp:spPr>
        <a:xfrm>
          <a:off x="552885" y="377280"/>
          <a:ext cx="2900036" cy="739874"/>
        </a:xfrm>
        <a:prstGeom prst="rect">
          <a:avLst/>
        </a:prstGeom>
        <a:solidFill>
          <a:schemeClr val="accent1"/>
        </a:solidFill>
        <a:ln w="19050" cap="flat" cmpd="sng" algn="ctr">
          <a:solidFill>
            <a:schemeClr val="accent1"/>
          </a:solidFill>
          <a:prstDash val="solid"/>
          <a:miter lim="800000"/>
        </a:ln>
        <a:effectLst/>
      </dsp:spPr>
      <dsp:style>
        <a:lnRef idx="3">
          <a:scrgbClr r="0" g="0" b="0"/>
        </a:lnRef>
        <a:fillRef idx="1">
          <a:scrgbClr r="0" g="0" b="0"/>
        </a:fillRef>
        <a:effectRef idx="1">
          <a:scrgbClr r="0" g="0" b="0"/>
        </a:effectRef>
        <a:fontRef idx="minor"/>
      </dsp:style>
    </dsp:sp>
    <dsp:sp modelId="{331A4E56-F2D6-2948-8862-6D173A89D879}">
      <dsp:nvSpPr>
        <dsp:cNvPr id="0" name=""/>
        <dsp:cNvSpPr/>
      </dsp:nvSpPr>
      <dsp:spPr>
        <a:xfrm>
          <a:off x="2402298" y="1828892"/>
          <a:ext cx="7624315" cy="1474772"/>
        </a:xfrm>
        <a:prstGeom prst="rect">
          <a:avLst/>
        </a:prstGeom>
        <a:noFill/>
        <a:ln w="19050" cap="flat" cmpd="sng" algn="ctr">
          <a:solidFill>
            <a:schemeClr val="accent2"/>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391398" tIns="121920" rIns="121920" bIns="121920" numCol="1" spcCol="1270" anchor="ctr" anchorCtr="0">
          <a:noAutofit/>
        </a:bodyPr>
        <a:lstStyle/>
        <a:p>
          <a:pPr marL="0" lvl="0" indent="0" algn="l" defTabSz="1422400">
            <a:lnSpc>
              <a:spcPct val="90000"/>
            </a:lnSpc>
            <a:spcBef>
              <a:spcPct val="0"/>
            </a:spcBef>
            <a:spcAft>
              <a:spcPct val="35000"/>
            </a:spcAft>
            <a:buNone/>
          </a:pPr>
          <a:r>
            <a:rPr lang="de-DE" sz="3200" b="1" kern="1200" dirty="0" err="1">
              <a:solidFill>
                <a:schemeClr val="bg1"/>
              </a:solidFill>
            </a:rPr>
            <a:t>Balancing</a:t>
          </a:r>
          <a:r>
            <a:rPr lang="de-DE" sz="3200" b="1" kern="1200" dirty="0">
              <a:solidFill>
                <a:schemeClr val="bg1"/>
              </a:solidFill>
            </a:rPr>
            <a:t> Freedom </a:t>
          </a:r>
          <a:br>
            <a:rPr lang="de-DE" sz="3200" b="1" kern="1200" dirty="0">
              <a:solidFill>
                <a:schemeClr val="bg1"/>
              </a:solidFill>
            </a:rPr>
          </a:br>
          <a:r>
            <a:rPr lang="de-DE" sz="3200" b="1" kern="1200" dirty="0" err="1">
              <a:solidFill>
                <a:schemeClr val="bg1"/>
              </a:solidFill>
            </a:rPr>
            <a:t>of</a:t>
          </a:r>
          <a:r>
            <a:rPr lang="de-DE" sz="3200" b="1" kern="1200" dirty="0">
              <a:solidFill>
                <a:schemeClr val="bg1"/>
              </a:solidFill>
            </a:rPr>
            <a:t> Expression</a:t>
          </a:r>
          <a:endParaRPr lang="en-US" sz="3200" kern="1200" dirty="0">
            <a:solidFill>
              <a:schemeClr val="bg1"/>
            </a:solidFill>
          </a:endParaRPr>
        </a:p>
      </dsp:txBody>
      <dsp:txXfrm>
        <a:off x="2402298" y="1828892"/>
        <a:ext cx="7624315" cy="1474772"/>
      </dsp:txXfrm>
    </dsp:sp>
    <dsp:sp modelId="{BA36DC66-A3DF-DF45-ADC5-9BC76E161C72}">
      <dsp:nvSpPr>
        <dsp:cNvPr id="0" name=""/>
        <dsp:cNvSpPr/>
      </dsp:nvSpPr>
      <dsp:spPr>
        <a:xfrm>
          <a:off x="552885" y="2087148"/>
          <a:ext cx="2900036" cy="739874"/>
        </a:xfrm>
        <a:prstGeom prst="rect">
          <a:avLst/>
        </a:prstGeom>
        <a:solidFill>
          <a:schemeClr val="accent2"/>
        </a:solidFill>
        <a:ln w="19050" cap="flat" cmpd="sng" algn="ctr">
          <a:solidFill>
            <a:schemeClr val="accent2"/>
          </a:solidFill>
          <a:prstDash val="solid"/>
          <a:miter lim="800000"/>
        </a:ln>
        <a:effectLst/>
      </dsp:spPr>
      <dsp:style>
        <a:lnRef idx="3">
          <a:scrgbClr r="0" g="0" b="0"/>
        </a:lnRef>
        <a:fillRef idx="1">
          <a:scrgbClr r="0" g="0" b="0"/>
        </a:fillRef>
        <a:effectRef idx="1">
          <a:scrgbClr r="0" g="0" b="0"/>
        </a:effectRef>
        <a:fontRef idx="minor"/>
      </dsp:style>
    </dsp:sp>
    <dsp:sp modelId="{0C1FA40A-1A18-ED48-A237-CE6A3685C3AC}">
      <dsp:nvSpPr>
        <dsp:cNvPr id="0" name=""/>
        <dsp:cNvSpPr/>
      </dsp:nvSpPr>
      <dsp:spPr>
        <a:xfrm>
          <a:off x="2402298" y="3538760"/>
          <a:ext cx="7624315" cy="1474772"/>
        </a:xfrm>
        <a:prstGeom prst="rect">
          <a:avLst/>
        </a:prstGeom>
        <a:noFill/>
        <a:ln w="19050" cap="flat" cmpd="sng" algn="ctr">
          <a:solidFill>
            <a:schemeClr val="accent4"/>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391398" tIns="121920" rIns="121920" bIns="121920" numCol="1" spcCol="1270" anchor="ctr" anchorCtr="0">
          <a:noAutofit/>
        </a:bodyPr>
        <a:lstStyle/>
        <a:p>
          <a:pPr marL="0" lvl="0" indent="0" algn="l" defTabSz="1422400">
            <a:lnSpc>
              <a:spcPct val="90000"/>
            </a:lnSpc>
            <a:spcBef>
              <a:spcPct val="0"/>
            </a:spcBef>
            <a:spcAft>
              <a:spcPct val="35000"/>
            </a:spcAft>
            <a:buNone/>
          </a:pPr>
          <a:r>
            <a:rPr lang="de-DE" sz="3200" b="1" kern="1200" dirty="0" err="1">
              <a:solidFill>
                <a:srgbClr val="FFFFFF"/>
              </a:solidFill>
              <a:latin typeface="Arial"/>
              <a:ea typeface="+mn-ea"/>
              <a:cs typeface="+mn-cs"/>
            </a:rPr>
            <a:t>Ethical</a:t>
          </a:r>
          <a:r>
            <a:rPr lang="de-DE" sz="3200" b="1" kern="1200" dirty="0">
              <a:solidFill>
                <a:srgbClr val="FFFFFF"/>
              </a:solidFill>
              <a:latin typeface="Arial"/>
              <a:ea typeface="+mn-ea"/>
              <a:cs typeface="+mn-cs"/>
            </a:rPr>
            <a:t> </a:t>
          </a:r>
          <a:r>
            <a:rPr lang="de-DE" sz="3200" b="1" kern="1200" dirty="0" err="1">
              <a:solidFill>
                <a:srgbClr val="FFFFFF"/>
              </a:solidFill>
              <a:latin typeface="Arial"/>
              <a:ea typeface="+mn-ea"/>
              <a:cs typeface="+mn-cs"/>
            </a:rPr>
            <a:t>Responsibilities</a:t>
          </a:r>
          <a:endParaRPr lang="en-US" sz="3200" b="1" kern="1200" dirty="0">
            <a:solidFill>
              <a:srgbClr val="FFFFFF"/>
            </a:solidFill>
            <a:latin typeface="Arial"/>
            <a:ea typeface="+mn-ea"/>
            <a:cs typeface="+mn-cs"/>
          </a:endParaRPr>
        </a:p>
      </dsp:txBody>
      <dsp:txXfrm>
        <a:off x="2402298" y="3538760"/>
        <a:ext cx="7624315" cy="1474772"/>
      </dsp:txXfrm>
    </dsp:sp>
    <dsp:sp modelId="{ED0EA7E1-CD74-0E44-89E8-835183A6E1CE}">
      <dsp:nvSpPr>
        <dsp:cNvPr id="0" name=""/>
        <dsp:cNvSpPr/>
      </dsp:nvSpPr>
      <dsp:spPr>
        <a:xfrm>
          <a:off x="552885" y="3797016"/>
          <a:ext cx="2900036" cy="739874"/>
        </a:xfrm>
        <a:prstGeom prst="rect">
          <a:avLst/>
        </a:prstGeom>
        <a:solidFill>
          <a:schemeClr val="accent4"/>
        </a:solidFill>
        <a:ln w="19050" cap="flat" cmpd="sng" algn="ctr">
          <a:solidFill>
            <a:schemeClr val="accent4"/>
          </a:solidFill>
          <a:prstDash val="solid"/>
          <a:miter lim="800000"/>
        </a:ln>
        <a:effectLst/>
      </dsp:spPr>
      <dsp:style>
        <a:lnRef idx="3">
          <a:scrgbClr r="0" g="0" b="0"/>
        </a:lnRef>
        <a:fillRef idx="1">
          <a:scrgbClr r="0" g="0" b="0"/>
        </a:fillRef>
        <a:effectRef idx="1">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27D0CCEB-DFF8-417B-A87A-90F3D790592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69FFE758-9C44-40AF-9D52-A7EF39200DA4}"/>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E6ADB54-F1AF-44F8-8ED0-867524639FE1}" type="datetimeFigureOut">
              <a:rPr lang="en-US" smtClean="0"/>
              <a:t>10/4/23</a:t>
            </a:fld>
            <a:endParaRPr lang="en-US" dirty="0"/>
          </a:p>
        </p:txBody>
      </p:sp>
      <p:sp>
        <p:nvSpPr>
          <p:cNvPr id="4" name="Footer Placeholder 3">
            <a:extLst>
              <a:ext uri="{FF2B5EF4-FFF2-40B4-BE49-F238E27FC236}">
                <a16:creationId xmlns:a16="http://schemas.microsoft.com/office/drawing/2014/main" id="{24224329-C497-4EFE-8EB2-F22CD57F395C}"/>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E74C25EC-D008-42CF-845E-C895CC9B3296}"/>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A32E2A0-273F-4DCF-AF0B-3CFADE889CA8}" type="slidenum">
              <a:rPr lang="en-US" smtClean="0"/>
              <a:t>‹Nr.›</a:t>
            </a:fld>
            <a:endParaRPr lang="en-US" dirty="0"/>
          </a:p>
        </p:txBody>
      </p:sp>
    </p:spTree>
    <p:extLst>
      <p:ext uri="{BB962C8B-B14F-4D97-AF65-F5344CB8AC3E}">
        <p14:creationId xmlns:p14="http://schemas.microsoft.com/office/powerpoint/2010/main" val="314472010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57E5575-CAFE-4A42-A774-E4652BA723C1}" type="datetimeFigureOut">
              <a:rPr lang="en-US" smtClean="0"/>
              <a:t>10/4/23</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99DC9BE-8102-4ADA-9C69-422E2361041F}" type="slidenum">
              <a:rPr lang="en-US" smtClean="0"/>
              <a:t>‹Nr.›</a:t>
            </a:fld>
            <a:endParaRPr lang="en-US" dirty="0"/>
          </a:p>
        </p:txBody>
      </p:sp>
    </p:spTree>
    <p:extLst>
      <p:ext uri="{BB962C8B-B14F-4D97-AF65-F5344CB8AC3E}">
        <p14:creationId xmlns:p14="http://schemas.microsoft.com/office/powerpoint/2010/main" val="13009496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pPr rtl="0"/>
            <a:fld id="{D5939589-3E79-4C82-AA4A-FE78234FAA59}" type="slidenum">
              <a:rPr lang="de-DE" smtClean="0"/>
              <a:t>1</a:t>
            </a:fld>
            <a:endParaRPr lang="de-DE"/>
          </a:p>
        </p:txBody>
      </p:sp>
    </p:spTree>
    <p:extLst>
      <p:ext uri="{BB962C8B-B14F-4D97-AF65-F5344CB8AC3E}">
        <p14:creationId xmlns:p14="http://schemas.microsoft.com/office/powerpoint/2010/main" val="12445557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meline 1">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4CF0B1-5FBF-6F99-DA2D-C2AE165C78B8}"/>
              </a:ext>
            </a:extLst>
          </p:cNvPr>
          <p:cNvSpPr>
            <a:spLocks noGrp="1"/>
          </p:cNvSpPr>
          <p:nvPr>
            <p:ph type="title" hasCustomPrompt="1"/>
          </p:nvPr>
        </p:nvSpPr>
        <p:spPr>
          <a:xfrm>
            <a:off x="781622" y="281358"/>
            <a:ext cx="10643616" cy="914400"/>
          </a:xfrm>
        </p:spPr>
        <p:txBody>
          <a:bodyPr/>
          <a:lstStyle>
            <a:lvl1pPr>
              <a:defRPr/>
            </a:lvl1pPr>
          </a:lstStyle>
          <a:p>
            <a:r>
              <a:rPr lang="en-US" b="0" dirty="0">
                <a:solidFill>
                  <a:schemeClr val="bg1"/>
                </a:solidFill>
              </a:rPr>
              <a:t>CLICK TO ADD TITLE</a:t>
            </a:r>
            <a:endParaRPr lang="en-US" dirty="0">
              <a:solidFill>
                <a:schemeClr val="bg1"/>
              </a:solidFill>
            </a:endParaRPr>
          </a:p>
        </p:txBody>
      </p:sp>
      <p:sp>
        <p:nvSpPr>
          <p:cNvPr id="7" name="Text Placeholder 6">
            <a:extLst>
              <a:ext uri="{FF2B5EF4-FFF2-40B4-BE49-F238E27FC236}">
                <a16:creationId xmlns:a16="http://schemas.microsoft.com/office/drawing/2014/main" id="{B5DEA1F5-0E0B-B85B-D1EB-BEBCBED6E5B8}"/>
              </a:ext>
            </a:extLst>
          </p:cNvPr>
          <p:cNvSpPr>
            <a:spLocks noGrp="1"/>
          </p:cNvSpPr>
          <p:nvPr>
            <p:ph type="body" sz="quarter" idx="10" hasCustomPrompt="1"/>
          </p:nvPr>
        </p:nvSpPr>
        <p:spPr>
          <a:xfrm>
            <a:off x="989933" y="1397328"/>
            <a:ext cx="1438475" cy="445972"/>
          </a:xfrm>
        </p:spPr>
        <p:txBody>
          <a:bodyPr anchor="b">
            <a:normAutofit/>
          </a:bodyPr>
          <a:lstStyle>
            <a:lvl1pPr marL="0" indent="0">
              <a:buNone/>
              <a:defRPr sz="1400" b="1">
                <a:latin typeface="+mn-lt"/>
              </a:defRPr>
            </a:lvl1pPr>
            <a:lvl2pPr marL="457200" indent="0">
              <a:buNone/>
              <a:defRPr b="1">
                <a:latin typeface="+mj-lt"/>
              </a:defRPr>
            </a:lvl2pPr>
            <a:lvl3pPr marL="914400" indent="0">
              <a:buNone/>
              <a:defRPr b="1">
                <a:latin typeface="+mj-lt"/>
              </a:defRPr>
            </a:lvl3pPr>
            <a:lvl4pPr marL="1371600" indent="0">
              <a:buNone/>
              <a:defRPr b="1">
                <a:latin typeface="+mj-lt"/>
              </a:defRPr>
            </a:lvl4pPr>
            <a:lvl5pPr marL="1828800" indent="0">
              <a:buNone/>
              <a:defRPr b="1">
                <a:latin typeface="+mj-lt"/>
              </a:defRPr>
            </a:lvl5pPr>
          </a:lstStyle>
          <a:p>
            <a:pPr lvl="0"/>
            <a:r>
              <a:rPr lang="en-US" dirty="0"/>
              <a:t>ADD TEXT</a:t>
            </a:r>
          </a:p>
        </p:txBody>
      </p:sp>
      <p:sp>
        <p:nvSpPr>
          <p:cNvPr id="12" name="Text Placeholder 6">
            <a:extLst>
              <a:ext uri="{FF2B5EF4-FFF2-40B4-BE49-F238E27FC236}">
                <a16:creationId xmlns:a16="http://schemas.microsoft.com/office/drawing/2014/main" id="{0927EF45-A807-DB68-1EE5-226052417123}"/>
              </a:ext>
            </a:extLst>
          </p:cNvPr>
          <p:cNvSpPr>
            <a:spLocks noGrp="1"/>
          </p:cNvSpPr>
          <p:nvPr>
            <p:ph type="body" sz="quarter" idx="15" hasCustomPrompt="1"/>
          </p:nvPr>
        </p:nvSpPr>
        <p:spPr>
          <a:xfrm>
            <a:off x="989933" y="1821148"/>
            <a:ext cx="1438475" cy="655450"/>
          </a:xfrm>
          <a:effectLst/>
        </p:spPr>
        <p:txBody>
          <a:bodyPr lIns="91440" tIns="0" rIns="91440" bIns="0" anchor="t">
            <a:noAutofit/>
          </a:bodyPr>
          <a:lstStyle>
            <a:lvl1pPr marL="0" indent="0">
              <a:spcBef>
                <a:spcPts val="0"/>
              </a:spcBef>
              <a:buNone/>
              <a:defRPr sz="5400" b="1">
                <a:latin typeface="+mn-lt"/>
              </a:defRPr>
            </a:lvl1pPr>
            <a:lvl2pPr marL="457200" indent="0">
              <a:buNone/>
              <a:defRPr b="1">
                <a:latin typeface="+mj-lt"/>
              </a:defRPr>
            </a:lvl2pPr>
            <a:lvl3pPr marL="914400" indent="0">
              <a:buNone/>
              <a:defRPr b="1">
                <a:latin typeface="+mj-lt"/>
              </a:defRPr>
            </a:lvl3pPr>
            <a:lvl4pPr marL="1371600" indent="0">
              <a:buNone/>
              <a:defRPr b="1">
                <a:latin typeface="+mj-lt"/>
              </a:defRPr>
            </a:lvl4pPr>
            <a:lvl5pPr marL="1828800" indent="0">
              <a:buNone/>
              <a:defRPr b="1">
                <a:latin typeface="+mj-lt"/>
              </a:defRPr>
            </a:lvl5pPr>
          </a:lstStyle>
          <a:p>
            <a:pPr lvl="0"/>
            <a:r>
              <a:rPr lang="en-US" dirty="0"/>
              <a:t>00</a:t>
            </a:r>
          </a:p>
        </p:txBody>
      </p:sp>
      <p:sp>
        <p:nvSpPr>
          <p:cNvPr id="39" name="Freeform: Shape 38">
            <a:extLst>
              <a:ext uri="{FF2B5EF4-FFF2-40B4-BE49-F238E27FC236}">
                <a16:creationId xmlns:a16="http://schemas.microsoft.com/office/drawing/2014/main" id="{CA415738-ECED-ED41-CA59-8E7C19FEC189}"/>
              </a:ext>
            </a:extLst>
          </p:cNvPr>
          <p:cNvSpPr>
            <a:spLocks noGrp="1"/>
          </p:cNvSpPr>
          <p:nvPr>
            <p:ph type="body" sz="quarter" idx="20" hasCustomPrompt="1"/>
          </p:nvPr>
        </p:nvSpPr>
        <p:spPr>
          <a:xfrm>
            <a:off x="812566" y="2356707"/>
            <a:ext cx="2066101" cy="2704392"/>
          </a:xfrm>
          <a:custGeom>
            <a:avLst/>
            <a:gdLst>
              <a:gd name="connsiteX0" fmla="*/ 0 w 2066101"/>
              <a:gd name="connsiteY0" fmla="*/ 0 h 2704392"/>
              <a:gd name="connsiteX1" fmla="*/ 2066101 w 2066101"/>
              <a:gd name="connsiteY1" fmla="*/ 0 h 2704392"/>
              <a:gd name="connsiteX2" fmla="*/ 2066101 w 2066101"/>
              <a:gd name="connsiteY2" fmla="*/ 2704392 h 2704392"/>
              <a:gd name="connsiteX3" fmla="*/ 0 w 2066101"/>
              <a:gd name="connsiteY3" fmla="*/ 2704392 h 2704392"/>
            </a:gdLst>
            <a:ahLst/>
            <a:cxnLst>
              <a:cxn ang="0">
                <a:pos x="connsiteX0" y="connsiteY0"/>
              </a:cxn>
              <a:cxn ang="0">
                <a:pos x="connsiteX1" y="connsiteY1"/>
              </a:cxn>
              <a:cxn ang="0">
                <a:pos x="connsiteX2" y="connsiteY2"/>
              </a:cxn>
              <a:cxn ang="0">
                <a:pos x="connsiteX3" y="connsiteY3"/>
              </a:cxn>
            </a:cxnLst>
            <a:rect l="l" t="t" r="r" b="b"/>
            <a:pathLst>
              <a:path w="2066101" h="2704392">
                <a:moveTo>
                  <a:pt x="0" y="0"/>
                </a:moveTo>
                <a:lnTo>
                  <a:pt x="2066101" y="0"/>
                </a:lnTo>
                <a:lnTo>
                  <a:pt x="2066101" y="2704392"/>
                </a:lnTo>
                <a:lnTo>
                  <a:pt x="0" y="2704392"/>
                </a:lnTo>
                <a:close/>
              </a:path>
            </a:pathLst>
          </a:custGeom>
          <a:solidFill>
            <a:schemeClr val="tx1">
              <a:lumMod val="75000"/>
              <a:lumOff val="25000"/>
            </a:schemeClr>
          </a:solidFill>
          <a:ln>
            <a:noFill/>
          </a:ln>
          <a:effectLst>
            <a:outerShdw blurRad="50800" dist="508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292608" tIns="822960" rtlCol="0" anchor="t">
            <a:normAutofit/>
          </a:bodyPr>
          <a:lstStyle>
            <a:lvl1pPr marL="0" indent="0" algn="l">
              <a:buFont typeface="Arial" panose="020B0604020202020204" pitchFamily="34" charset="0"/>
              <a:buNone/>
              <a:defRPr lang="en-US" sz="1200" dirty="0">
                <a:solidFill>
                  <a:schemeClr val="lt1"/>
                </a:solidFill>
              </a:defRPr>
            </a:lvl1pPr>
          </a:lstStyle>
          <a:p>
            <a:pPr marL="0" lvl="0" algn="ctr"/>
            <a:r>
              <a:rPr lang="en-US" dirty="0"/>
              <a:t>Add text here</a:t>
            </a:r>
          </a:p>
        </p:txBody>
      </p:sp>
      <p:sp>
        <p:nvSpPr>
          <p:cNvPr id="8" name="Text Placeholder 6">
            <a:extLst>
              <a:ext uri="{FF2B5EF4-FFF2-40B4-BE49-F238E27FC236}">
                <a16:creationId xmlns:a16="http://schemas.microsoft.com/office/drawing/2014/main" id="{C99194BA-C71C-FB82-7058-42ECFE165A71}"/>
              </a:ext>
            </a:extLst>
          </p:cNvPr>
          <p:cNvSpPr>
            <a:spLocks noGrp="1"/>
          </p:cNvSpPr>
          <p:nvPr>
            <p:ph type="body" sz="quarter" idx="11" hasCustomPrompt="1"/>
          </p:nvPr>
        </p:nvSpPr>
        <p:spPr>
          <a:xfrm>
            <a:off x="3123533" y="1397328"/>
            <a:ext cx="1438475" cy="445972"/>
          </a:xfrm>
        </p:spPr>
        <p:txBody>
          <a:bodyPr anchor="b">
            <a:normAutofit/>
          </a:bodyPr>
          <a:lstStyle>
            <a:lvl1pPr marL="0" indent="0">
              <a:buNone/>
              <a:defRPr sz="1400" b="1">
                <a:latin typeface="+mn-lt"/>
              </a:defRPr>
            </a:lvl1pPr>
            <a:lvl2pPr marL="457200" indent="0">
              <a:buNone/>
              <a:defRPr b="1">
                <a:latin typeface="+mj-lt"/>
              </a:defRPr>
            </a:lvl2pPr>
            <a:lvl3pPr marL="914400" indent="0">
              <a:buNone/>
              <a:defRPr b="1">
                <a:latin typeface="+mj-lt"/>
              </a:defRPr>
            </a:lvl3pPr>
            <a:lvl4pPr marL="1371600" indent="0">
              <a:buNone/>
              <a:defRPr b="1">
                <a:latin typeface="+mj-lt"/>
              </a:defRPr>
            </a:lvl4pPr>
            <a:lvl5pPr marL="1828800" indent="0">
              <a:buNone/>
              <a:defRPr b="1">
                <a:latin typeface="+mj-lt"/>
              </a:defRPr>
            </a:lvl5pPr>
          </a:lstStyle>
          <a:p>
            <a:pPr lvl="0"/>
            <a:r>
              <a:rPr lang="en-US" dirty="0"/>
              <a:t>ADD TEXT</a:t>
            </a:r>
          </a:p>
        </p:txBody>
      </p:sp>
      <p:sp>
        <p:nvSpPr>
          <p:cNvPr id="13" name="Text Placeholder 6">
            <a:extLst>
              <a:ext uri="{FF2B5EF4-FFF2-40B4-BE49-F238E27FC236}">
                <a16:creationId xmlns:a16="http://schemas.microsoft.com/office/drawing/2014/main" id="{1C9BA2BC-110F-DB84-10C1-221D101343C3}"/>
              </a:ext>
            </a:extLst>
          </p:cNvPr>
          <p:cNvSpPr>
            <a:spLocks noGrp="1"/>
          </p:cNvSpPr>
          <p:nvPr>
            <p:ph type="body" sz="quarter" idx="16" hasCustomPrompt="1"/>
          </p:nvPr>
        </p:nvSpPr>
        <p:spPr>
          <a:xfrm>
            <a:off x="3123533" y="1821148"/>
            <a:ext cx="1438475" cy="655450"/>
          </a:xfrm>
          <a:effectLst/>
        </p:spPr>
        <p:txBody>
          <a:bodyPr lIns="91440" tIns="0" rIns="91440" bIns="0" anchor="t">
            <a:noAutofit/>
          </a:bodyPr>
          <a:lstStyle>
            <a:lvl1pPr marL="0" indent="0">
              <a:spcBef>
                <a:spcPts val="0"/>
              </a:spcBef>
              <a:buNone/>
              <a:defRPr sz="5400" b="1">
                <a:latin typeface="+mn-lt"/>
              </a:defRPr>
            </a:lvl1pPr>
            <a:lvl2pPr marL="457200" indent="0">
              <a:buNone/>
              <a:defRPr b="1">
                <a:latin typeface="+mj-lt"/>
              </a:defRPr>
            </a:lvl2pPr>
            <a:lvl3pPr marL="914400" indent="0">
              <a:buNone/>
              <a:defRPr b="1">
                <a:latin typeface="+mj-lt"/>
              </a:defRPr>
            </a:lvl3pPr>
            <a:lvl4pPr marL="1371600" indent="0">
              <a:buNone/>
              <a:defRPr b="1">
                <a:latin typeface="+mj-lt"/>
              </a:defRPr>
            </a:lvl4pPr>
            <a:lvl5pPr marL="1828800" indent="0">
              <a:buNone/>
              <a:defRPr b="1">
                <a:latin typeface="+mj-lt"/>
              </a:defRPr>
            </a:lvl5pPr>
          </a:lstStyle>
          <a:p>
            <a:pPr lvl="0"/>
            <a:r>
              <a:rPr lang="en-US" dirty="0"/>
              <a:t>00</a:t>
            </a:r>
          </a:p>
        </p:txBody>
      </p:sp>
      <p:sp>
        <p:nvSpPr>
          <p:cNvPr id="40" name="Freeform: Shape 39">
            <a:extLst>
              <a:ext uri="{FF2B5EF4-FFF2-40B4-BE49-F238E27FC236}">
                <a16:creationId xmlns:a16="http://schemas.microsoft.com/office/drawing/2014/main" id="{EE7A2705-D148-A99C-16ED-444258463CC7}"/>
              </a:ext>
            </a:extLst>
          </p:cNvPr>
          <p:cNvSpPr>
            <a:spLocks noGrp="1"/>
          </p:cNvSpPr>
          <p:nvPr>
            <p:ph type="body" sz="quarter" idx="31" hasCustomPrompt="1"/>
          </p:nvPr>
        </p:nvSpPr>
        <p:spPr>
          <a:xfrm>
            <a:off x="2937742" y="2356707"/>
            <a:ext cx="2066101" cy="2704392"/>
          </a:xfrm>
          <a:custGeom>
            <a:avLst/>
            <a:gdLst>
              <a:gd name="connsiteX0" fmla="*/ 0 w 2066101"/>
              <a:gd name="connsiteY0" fmla="*/ 0 h 2704392"/>
              <a:gd name="connsiteX1" fmla="*/ 2066101 w 2066101"/>
              <a:gd name="connsiteY1" fmla="*/ 0 h 2704392"/>
              <a:gd name="connsiteX2" fmla="*/ 2066101 w 2066101"/>
              <a:gd name="connsiteY2" fmla="*/ 2704392 h 2704392"/>
              <a:gd name="connsiteX3" fmla="*/ 0 w 2066101"/>
              <a:gd name="connsiteY3" fmla="*/ 2704392 h 2704392"/>
            </a:gdLst>
            <a:ahLst/>
            <a:cxnLst>
              <a:cxn ang="0">
                <a:pos x="connsiteX0" y="connsiteY0"/>
              </a:cxn>
              <a:cxn ang="0">
                <a:pos x="connsiteX1" y="connsiteY1"/>
              </a:cxn>
              <a:cxn ang="0">
                <a:pos x="connsiteX2" y="connsiteY2"/>
              </a:cxn>
              <a:cxn ang="0">
                <a:pos x="connsiteX3" y="connsiteY3"/>
              </a:cxn>
            </a:cxnLst>
            <a:rect l="l" t="t" r="r" b="b"/>
            <a:pathLst>
              <a:path w="2066101" h="2704392">
                <a:moveTo>
                  <a:pt x="0" y="0"/>
                </a:moveTo>
                <a:lnTo>
                  <a:pt x="2066101" y="0"/>
                </a:lnTo>
                <a:lnTo>
                  <a:pt x="2066101" y="2704392"/>
                </a:lnTo>
                <a:lnTo>
                  <a:pt x="0" y="2704392"/>
                </a:lnTo>
                <a:close/>
              </a:path>
            </a:pathLst>
          </a:custGeom>
          <a:solidFill>
            <a:schemeClr val="tx1">
              <a:lumMod val="75000"/>
              <a:lumOff val="25000"/>
            </a:schemeClr>
          </a:solidFill>
          <a:ln>
            <a:noFill/>
          </a:ln>
          <a:effectLst>
            <a:outerShdw blurRad="50800" dist="508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292608" tIns="822960" rtlCol="0" anchor="t">
            <a:normAutofit/>
          </a:bodyPr>
          <a:lstStyle>
            <a:lvl1pPr marL="0" indent="0" algn="l">
              <a:buFont typeface="Arial" panose="020B0604020202020204" pitchFamily="34" charset="0"/>
              <a:buNone/>
              <a:defRPr lang="en-US" sz="1200" dirty="0">
                <a:solidFill>
                  <a:schemeClr val="lt1"/>
                </a:solidFill>
              </a:defRPr>
            </a:lvl1pPr>
          </a:lstStyle>
          <a:p>
            <a:pPr marL="0" lvl="0" algn="ctr"/>
            <a:r>
              <a:rPr lang="en-US" dirty="0"/>
              <a:t>Add text here</a:t>
            </a:r>
          </a:p>
        </p:txBody>
      </p:sp>
      <p:sp>
        <p:nvSpPr>
          <p:cNvPr id="9" name="Text Placeholder 6">
            <a:extLst>
              <a:ext uri="{FF2B5EF4-FFF2-40B4-BE49-F238E27FC236}">
                <a16:creationId xmlns:a16="http://schemas.microsoft.com/office/drawing/2014/main" id="{3E9B7D98-8661-78D4-B906-E82F8AA1DBF2}"/>
              </a:ext>
            </a:extLst>
          </p:cNvPr>
          <p:cNvSpPr>
            <a:spLocks noGrp="1"/>
          </p:cNvSpPr>
          <p:nvPr>
            <p:ph type="body" sz="quarter" idx="12" hasCustomPrompt="1"/>
          </p:nvPr>
        </p:nvSpPr>
        <p:spPr>
          <a:xfrm>
            <a:off x="5266287" y="1397328"/>
            <a:ext cx="1438475" cy="445972"/>
          </a:xfrm>
        </p:spPr>
        <p:txBody>
          <a:bodyPr anchor="b">
            <a:normAutofit/>
          </a:bodyPr>
          <a:lstStyle>
            <a:lvl1pPr marL="0" indent="0">
              <a:buNone/>
              <a:defRPr sz="1400" b="1">
                <a:latin typeface="+mn-lt"/>
              </a:defRPr>
            </a:lvl1pPr>
            <a:lvl2pPr marL="457200" indent="0">
              <a:buNone/>
              <a:defRPr b="1">
                <a:latin typeface="+mj-lt"/>
              </a:defRPr>
            </a:lvl2pPr>
            <a:lvl3pPr marL="914400" indent="0">
              <a:buNone/>
              <a:defRPr b="1">
                <a:latin typeface="+mj-lt"/>
              </a:defRPr>
            </a:lvl3pPr>
            <a:lvl4pPr marL="1371600" indent="0">
              <a:buNone/>
              <a:defRPr b="1">
                <a:latin typeface="+mj-lt"/>
              </a:defRPr>
            </a:lvl4pPr>
            <a:lvl5pPr marL="1828800" indent="0">
              <a:buNone/>
              <a:defRPr b="1">
                <a:latin typeface="+mj-lt"/>
              </a:defRPr>
            </a:lvl5pPr>
          </a:lstStyle>
          <a:p>
            <a:pPr lvl="0"/>
            <a:r>
              <a:rPr lang="en-US" dirty="0"/>
              <a:t>ADD TEXT</a:t>
            </a:r>
          </a:p>
        </p:txBody>
      </p:sp>
      <p:sp>
        <p:nvSpPr>
          <p:cNvPr id="14" name="Text Placeholder 6">
            <a:extLst>
              <a:ext uri="{FF2B5EF4-FFF2-40B4-BE49-F238E27FC236}">
                <a16:creationId xmlns:a16="http://schemas.microsoft.com/office/drawing/2014/main" id="{42B64643-487D-62DA-ED87-8BFFC06F474A}"/>
              </a:ext>
            </a:extLst>
          </p:cNvPr>
          <p:cNvSpPr>
            <a:spLocks noGrp="1"/>
          </p:cNvSpPr>
          <p:nvPr>
            <p:ph type="body" sz="quarter" idx="17" hasCustomPrompt="1"/>
          </p:nvPr>
        </p:nvSpPr>
        <p:spPr>
          <a:xfrm>
            <a:off x="5266287" y="1821148"/>
            <a:ext cx="1438475" cy="655450"/>
          </a:xfrm>
          <a:effectLst/>
        </p:spPr>
        <p:txBody>
          <a:bodyPr lIns="91440" tIns="0" rIns="91440" bIns="0" anchor="t">
            <a:noAutofit/>
          </a:bodyPr>
          <a:lstStyle>
            <a:lvl1pPr marL="0" indent="0">
              <a:spcBef>
                <a:spcPts val="0"/>
              </a:spcBef>
              <a:buNone/>
              <a:defRPr sz="5400" b="1">
                <a:latin typeface="+mn-lt"/>
              </a:defRPr>
            </a:lvl1pPr>
            <a:lvl2pPr marL="457200" indent="0">
              <a:buNone/>
              <a:defRPr b="1">
                <a:latin typeface="+mj-lt"/>
              </a:defRPr>
            </a:lvl2pPr>
            <a:lvl3pPr marL="914400" indent="0">
              <a:buNone/>
              <a:defRPr b="1">
                <a:latin typeface="+mj-lt"/>
              </a:defRPr>
            </a:lvl3pPr>
            <a:lvl4pPr marL="1371600" indent="0">
              <a:buNone/>
              <a:defRPr b="1">
                <a:latin typeface="+mj-lt"/>
              </a:defRPr>
            </a:lvl4pPr>
            <a:lvl5pPr marL="1828800" indent="0">
              <a:buNone/>
              <a:defRPr b="1">
                <a:latin typeface="+mj-lt"/>
              </a:defRPr>
            </a:lvl5pPr>
          </a:lstStyle>
          <a:p>
            <a:pPr lvl="0"/>
            <a:r>
              <a:rPr lang="en-US" dirty="0"/>
              <a:t>00</a:t>
            </a:r>
          </a:p>
        </p:txBody>
      </p:sp>
      <p:sp>
        <p:nvSpPr>
          <p:cNvPr id="41" name="Freeform: Shape 40">
            <a:extLst>
              <a:ext uri="{FF2B5EF4-FFF2-40B4-BE49-F238E27FC236}">
                <a16:creationId xmlns:a16="http://schemas.microsoft.com/office/drawing/2014/main" id="{C68C7255-63FE-E78E-F2B6-8C33F2646E5E}"/>
              </a:ext>
            </a:extLst>
          </p:cNvPr>
          <p:cNvSpPr>
            <a:spLocks noGrp="1"/>
          </p:cNvSpPr>
          <p:nvPr>
            <p:ph type="body" sz="quarter" idx="32" hasCustomPrompt="1"/>
          </p:nvPr>
        </p:nvSpPr>
        <p:spPr>
          <a:xfrm>
            <a:off x="5062918" y="2356707"/>
            <a:ext cx="2066101" cy="2704392"/>
          </a:xfrm>
          <a:custGeom>
            <a:avLst/>
            <a:gdLst>
              <a:gd name="connsiteX0" fmla="*/ 0 w 2066101"/>
              <a:gd name="connsiteY0" fmla="*/ 0 h 2704392"/>
              <a:gd name="connsiteX1" fmla="*/ 2066101 w 2066101"/>
              <a:gd name="connsiteY1" fmla="*/ 0 h 2704392"/>
              <a:gd name="connsiteX2" fmla="*/ 2066101 w 2066101"/>
              <a:gd name="connsiteY2" fmla="*/ 2704392 h 2704392"/>
              <a:gd name="connsiteX3" fmla="*/ 0 w 2066101"/>
              <a:gd name="connsiteY3" fmla="*/ 2704392 h 2704392"/>
            </a:gdLst>
            <a:ahLst/>
            <a:cxnLst>
              <a:cxn ang="0">
                <a:pos x="connsiteX0" y="connsiteY0"/>
              </a:cxn>
              <a:cxn ang="0">
                <a:pos x="connsiteX1" y="connsiteY1"/>
              </a:cxn>
              <a:cxn ang="0">
                <a:pos x="connsiteX2" y="connsiteY2"/>
              </a:cxn>
              <a:cxn ang="0">
                <a:pos x="connsiteX3" y="connsiteY3"/>
              </a:cxn>
            </a:cxnLst>
            <a:rect l="l" t="t" r="r" b="b"/>
            <a:pathLst>
              <a:path w="2066101" h="2704392">
                <a:moveTo>
                  <a:pt x="0" y="0"/>
                </a:moveTo>
                <a:lnTo>
                  <a:pt x="2066101" y="0"/>
                </a:lnTo>
                <a:lnTo>
                  <a:pt x="2066101" y="2704392"/>
                </a:lnTo>
                <a:lnTo>
                  <a:pt x="0" y="2704392"/>
                </a:lnTo>
                <a:close/>
              </a:path>
            </a:pathLst>
          </a:custGeom>
          <a:solidFill>
            <a:schemeClr val="tx1">
              <a:lumMod val="75000"/>
              <a:lumOff val="25000"/>
            </a:schemeClr>
          </a:solidFill>
          <a:ln>
            <a:noFill/>
          </a:ln>
          <a:effectLst>
            <a:outerShdw blurRad="50800" dist="508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292608" tIns="822960" rtlCol="0" anchor="t">
            <a:normAutofit/>
          </a:bodyPr>
          <a:lstStyle>
            <a:lvl1pPr marL="0" indent="0" algn="l">
              <a:buFont typeface="Arial" panose="020B0604020202020204" pitchFamily="34" charset="0"/>
              <a:buNone/>
              <a:defRPr lang="en-US" sz="1200" dirty="0">
                <a:solidFill>
                  <a:schemeClr val="lt1"/>
                </a:solidFill>
              </a:defRPr>
            </a:lvl1pPr>
          </a:lstStyle>
          <a:p>
            <a:pPr marL="0" lvl="0" algn="ctr"/>
            <a:r>
              <a:rPr lang="en-US" dirty="0"/>
              <a:t>Add text here</a:t>
            </a:r>
          </a:p>
        </p:txBody>
      </p:sp>
      <p:sp>
        <p:nvSpPr>
          <p:cNvPr id="10" name="Text Placeholder 6">
            <a:extLst>
              <a:ext uri="{FF2B5EF4-FFF2-40B4-BE49-F238E27FC236}">
                <a16:creationId xmlns:a16="http://schemas.microsoft.com/office/drawing/2014/main" id="{4D3EA25A-8DAD-D356-C0BA-9C67D9A4279F}"/>
              </a:ext>
            </a:extLst>
          </p:cNvPr>
          <p:cNvSpPr>
            <a:spLocks noGrp="1"/>
          </p:cNvSpPr>
          <p:nvPr>
            <p:ph type="body" sz="quarter" idx="13" hasCustomPrompt="1"/>
          </p:nvPr>
        </p:nvSpPr>
        <p:spPr>
          <a:xfrm>
            <a:off x="7359247" y="1397328"/>
            <a:ext cx="1438475" cy="445972"/>
          </a:xfrm>
        </p:spPr>
        <p:txBody>
          <a:bodyPr anchor="b">
            <a:normAutofit/>
          </a:bodyPr>
          <a:lstStyle>
            <a:lvl1pPr marL="0" indent="0">
              <a:buNone/>
              <a:defRPr sz="1400" b="1">
                <a:latin typeface="+mn-lt"/>
              </a:defRPr>
            </a:lvl1pPr>
            <a:lvl2pPr marL="457200" indent="0">
              <a:buNone/>
              <a:defRPr b="1">
                <a:latin typeface="+mj-lt"/>
              </a:defRPr>
            </a:lvl2pPr>
            <a:lvl3pPr marL="914400" indent="0">
              <a:buNone/>
              <a:defRPr b="1">
                <a:latin typeface="+mj-lt"/>
              </a:defRPr>
            </a:lvl3pPr>
            <a:lvl4pPr marL="1371600" indent="0">
              <a:buNone/>
              <a:defRPr b="1">
                <a:latin typeface="+mj-lt"/>
              </a:defRPr>
            </a:lvl4pPr>
            <a:lvl5pPr marL="1828800" indent="0">
              <a:buNone/>
              <a:defRPr b="1">
                <a:latin typeface="+mj-lt"/>
              </a:defRPr>
            </a:lvl5pPr>
          </a:lstStyle>
          <a:p>
            <a:pPr lvl="0"/>
            <a:r>
              <a:rPr lang="en-US" dirty="0"/>
              <a:t>ADD TEXT</a:t>
            </a:r>
          </a:p>
        </p:txBody>
      </p:sp>
      <p:sp>
        <p:nvSpPr>
          <p:cNvPr id="15" name="Text Placeholder 6">
            <a:extLst>
              <a:ext uri="{FF2B5EF4-FFF2-40B4-BE49-F238E27FC236}">
                <a16:creationId xmlns:a16="http://schemas.microsoft.com/office/drawing/2014/main" id="{3BB83F7C-5495-8D46-6D74-3F64F38469B4}"/>
              </a:ext>
            </a:extLst>
          </p:cNvPr>
          <p:cNvSpPr>
            <a:spLocks noGrp="1"/>
          </p:cNvSpPr>
          <p:nvPr>
            <p:ph type="body" sz="quarter" idx="18" hasCustomPrompt="1"/>
          </p:nvPr>
        </p:nvSpPr>
        <p:spPr>
          <a:xfrm>
            <a:off x="7359247" y="1821148"/>
            <a:ext cx="1438475" cy="655450"/>
          </a:xfrm>
          <a:effectLst/>
        </p:spPr>
        <p:txBody>
          <a:bodyPr lIns="91440" tIns="0" rIns="91440" bIns="0" anchor="t">
            <a:noAutofit/>
          </a:bodyPr>
          <a:lstStyle>
            <a:lvl1pPr marL="0" indent="0">
              <a:spcBef>
                <a:spcPts val="0"/>
              </a:spcBef>
              <a:buNone/>
              <a:defRPr sz="5400" b="1">
                <a:latin typeface="+mn-lt"/>
              </a:defRPr>
            </a:lvl1pPr>
            <a:lvl2pPr marL="457200" indent="0">
              <a:buNone/>
              <a:defRPr b="1">
                <a:latin typeface="+mj-lt"/>
              </a:defRPr>
            </a:lvl2pPr>
            <a:lvl3pPr marL="914400" indent="0">
              <a:buNone/>
              <a:defRPr b="1">
                <a:latin typeface="+mj-lt"/>
              </a:defRPr>
            </a:lvl3pPr>
            <a:lvl4pPr marL="1371600" indent="0">
              <a:buNone/>
              <a:defRPr b="1">
                <a:latin typeface="+mj-lt"/>
              </a:defRPr>
            </a:lvl4pPr>
            <a:lvl5pPr marL="1828800" indent="0">
              <a:buNone/>
              <a:defRPr b="1">
                <a:latin typeface="+mj-lt"/>
              </a:defRPr>
            </a:lvl5pPr>
          </a:lstStyle>
          <a:p>
            <a:pPr lvl="0"/>
            <a:r>
              <a:rPr lang="en-US" dirty="0"/>
              <a:t>00</a:t>
            </a:r>
          </a:p>
        </p:txBody>
      </p:sp>
      <p:sp>
        <p:nvSpPr>
          <p:cNvPr id="42" name="Freeform: Shape 41">
            <a:extLst>
              <a:ext uri="{FF2B5EF4-FFF2-40B4-BE49-F238E27FC236}">
                <a16:creationId xmlns:a16="http://schemas.microsoft.com/office/drawing/2014/main" id="{13AEB463-3922-C6AB-FFB8-2EE779519A74}"/>
              </a:ext>
            </a:extLst>
          </p:cNvPr>
          <p:cNvSpPr>
            <a:spLocks noGrp="1"/>
          </p:cNvSpPr>
          <p:nvPr>
            <p:ph type="body" sz="quarter" idx="33" hasCustomPrompt="1"/>
          </p:nvPr>
        </p:nvSpPr>
        <p:spPr>
          <a:xfrm>
            <a:off x="7188094" y="2356707"/>
            <a:ext cx="2066101" cy="2704392"/>
          </a:xfrm>
          <a:custGeom>
            <a:avLst/>
            <a:gdLst>
              <a:gd name="connsiteX0" fmla="*/ 0 w 2066101"/>
              <a:gd name="connsiteY0" fmla="*/ 0 h 2704392"/>
              <a:gd name="connsiteX1" fmla="*/ 2066101 w 2066101"/>
              <a:gd name="connsiteY1" fmla="*/ 0 h 2704392"/>
              <a:gd name="connsiteX2" fmla="*/ 2066101 w 2066101"/>
              <a:gd name="connsiteY2" fmla="*/ 2704392 h 2704392"/>
              <a:gd name="connsiteX3" fmla="*/ 0 w 2066101"/>
              <a:gd name="connsiteY3" fmla="*/ 2704392 h 2704392"/>
            </a:gdLst>
            <a:ahLst/>
            <a:cxnLst>
              <a:cxn ang="0">
                <a:pos x="connsiteX0" y="connsiteY0"/>
              </a:cxn>
              <a:cxn ang="0">
                <a:pos x="connsiteX1" y="connsiteY1"/>
              </a:cxn>
              <a:cxn ang="0">
                <a:pos x="connsiteX2" y="connsiteY2"/>
              </a:cxn>
              <a:cxn ang="0">
                <a:pos x="connsiteX3" y="connsiteY3"/>
              </a:cxn>
            </a:cxnLst>
            <a:rect l="l" t="t" r="r" b="b"/>
            <a:pathLst>
              <a:path w="2066101" h="2704392">
                <a:moveTo>
                  <a:pt x="0" y="0"/>
                </a:moveTo>
                <a:lnTo>
                  <a:pt x="2066101" y="0"/>
                </a:lnTo>
                <a:lnTo>
                  <a:pt x="2066101" y="2704392"/>
                </a:lnTo>
                <a:lnTo>
                  <a:pt x="0" y="2704392"/>
                </a:lnTo>
                <a:close/>
              </a:path>
            </a:pathLst>
          </a:custGeom>
          <a:solidFill>
            <a:schemeClr val="tx1">
              <a:lumMod val="75000"/>
              <a:lumOff val="25000"/>
            </a:schemeClr>
          </a:solidFill>
          <a:ln>
            <a:noFill/>
          </a:ln>
          <a:effectLst>
            <a:outerShdw blurRad="50800" dist="508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292608" tIns="822960" rtlCol="0" anchor="t">
            <a:normAutofit/>
          </a:bodyPr>
          <a:lstStyle>
            <a:lvl1pPr marL="0" indent="0" algn="l">
              <a:buFont typeface="Arial" panose="020B0604020202020204" pitchFamily="34" charset="0"/>
              <a:buNone/>
              <a:defRPr lang="en-US" sz="1200" dirty="0">
                <a:solidFill>
                  <a:schemeClr val="lt1"/>
                </a:solidFill>
              </a:defRPr>
            </a:lvl1pPr>
          </a:lstStyle>
          <a:p>
            <a:pPr marL="0" lvl="0" algn="ctr"/>
            <a:r>
              <a:rPr lang="en-US" dirty="0"/>
              <a:t>Add text here</a:t>
            </a:r>
          </a:p>
        </p:txBody>
      </p:sp>
      <p:sp>
        <p:nvSpPr>
          <p:cNvPr id="11" name="Text Placeholder 6">
            <a:extLst>
              <a:ext uri="{FF2B5EF4-FFF2-40B4-BE49-F238E27FC236}">
                <a16:creationId xmlns:a16="http://schemas.microsoft.com/office/drawing/2014/main" id="{9926F0D6-3D6F-CF88-7E9C-73E88C5C4B26}"/>
              </a:ext>
            </a:extLst>
          </p:cNvPr>
          <p:cNvSpPr>
            <a:spLocks noGrp="1"/>
          </p:cNvSpPr>
          <p:nvPr>
            <p:ph type="body" sz="quarter" idx="14" hasCustomPrompt="1"/>
          </p:nvPr>
        </p:nvSpPr>
        <p:spPr>
          <a:xfrm>
            <a:off x="9497927" y="1397328"/>
            <a:ext cx="1438475" cy="445972"/>
          </a:xfrm>
        </p:spPr>
        <p:txBody>
          <a:bodyPr anchor="b">
            <a:normAutofit/>
          </a:bodyPr>
          <a:lstStyle>
            <a:lvl1pPr marL="0" indent="0">
              <a:buNone/>
              <a:defRPr sz="1400" b="1">
                <a:latin typeface="+mn-lt"/>
              </a:defRPr>
            </a:lvl1pPr>
            <a:lvl2pPr marL="457200" indent="0">
              <a:buNone/>
              <a:defRPr b="1">
                <a:latin typeface="+mj-lt"/>
              </a:defRPr>
            </a:lvl2pPr>
            <a:lvl3pPr marL="914400" indent="0">
              <a:buNone/>
              <a:defRPr b="1">
                <a:latin typeface="+mj-lt"/>
              </a:defRPr>
            </a:lvl3pPr>
            <a:lvl4pPr marL="1371600" indent="0">
              <a:buNone/>
              <a:defRPr b="1">
                <a:latin typeface="+mj-lt"/>
              </a:defRPr>
            </a:lvl4pPr>
            <a:lvl5pPr marL="1828800" indent="0">
              <a:buNone/>
              <a:defRPr b="1">
                <a:latin typeface="+mj-lt"/>
              </a:defRPr>
            </a:lvl5pPr>
          </a:lstStyle>
          <a:p>
            <a:pPr lvl="0"/>
            <a:r>
              <a:rPr lang="en-US" dirty="0"/>
              <a:t>ADD TEXT</a:t>
            </a:r>
          </a:p>
        </p:txBody>
      </p:sp>
      <p:sp>
        <p:nvSpPr>
          <p:cNvPr id="16" name="Text Placeholder 6">
            <a:extLst>
              <a:ext uri="{FF2B5EF4-FFF2-40B4-BE49-F238E27FC236}">
                <a16:creationId xmlns:a16="http://schemas.microsoft.com/office/drawing/2014/main" id="{A285DCD4-48AB-6937-6F44-D27E776530CD}"/>
              </a:ext>
            </a:extLst>
          </p:cNvPr>
          <p:cNvSpPr>
            <a:spLocks noGrp="1"/>
          </p:cNvSpPr>
          <p:nvPr>
            <p:ph type="body" sz="quarter" idx="19" hasCustomPrompt="1"/>
          </p:nvPr>
        </p:nvSpPr>
        <p:spPr>
          <a:xfrm>
            <a:off x="9497927" y="1821148"/>
            <a:ext cx="1438475" cy="655450"/>
          </a:xfrm>
          <a:effectLst/>
        </p:spPr>
        <p:txBody>
          <a:bodyPr lIns="91440" tIns="0" rIns="91440" bIns="0" anchor="t">
            <a:noAutofit/>
          </a:bodyPr>
          <a:lstStyle>
            <a:lvl1pPr marL="0" indent="0">
              <a:spcBef>
                <a:spcPts val="0"/>
              </a:spcBef>
              <a:buNone/>
              <a:defRPr sz="5400" b="1">
                <a:latin typeface="+mn-lt"/>
              </a:defRPr>
            </a:lvl1pPr>
            <a:lvl2pPr marL="457200" indent="0">
              <a:buNone/>
              <a:defRPr b="1">
                <a:latin typeface="+mj-lt"/>
              </a:defRPr>
            </a:lvl2pPr>
            <a:lvl3pPr marL="914400" indent="0">
              <a:buNone/>
              <a:defRPr b="1">
                <a:latin typeface="+mj-lt"/>
              </a:defRPr>
            </a:lvl3pPr>
            <a:lvl4pPr marL="1371600" indent="0">
              <a:buNone/>
              <a:defRPr b="1">
                <a:latin typeface="+mj-lt"/>
              </a:defRPr>
            </a:lvl4pPr>
            <a:lvl5pPr marL="1828800" indent="0">
              <a:buNone/>
              <a:defRPr b="1">
                <a:latin typeface="+mj-lt"/>
              </a:defRPr>
            </a:lvl5pPr>
          </a:lstStyle>
          <a:p>
            <a:pPr lvl="0"/>
            <a:r>
              <a:rPr lang="en-US" dirty="0"/>
              <a:t>00</a:t>
            </a:r>
          </a:p>
        </p:txBody>
      </p:sp>
      <p:sp>
        <p:nvSpPr>
          <p:cNvPr id="43" name="Freeform: Shape 42">
            <a:extLst>
              <a:ext uri="{FF2B5EF4-FFF2-40B4-BE49-F238E27FC236}">
                <a16:creationId xmlns:a16="http://schemas.microsoft.com/office/drawing/2014/main" id="{ACD2BFCC-FEE2-31DA-0E90-6DCCB69F6248}"/>
              </a:ext>
            </a:extLst>
          </p:cNvPr>
          <p:cNvSpPr>
            <a:spLocks noGrp="1"/>
          </p:cNvSpPr>
          <p:nvPr>
            <p:ph type="body" sz="quarter" idx="34" hasCustomPrompt="1"/>
          </p:nvPr>
        </p:nvSpPr>
        <p:spPr>
          <a:xfrm>
            <a:off x="9313268" y="2356707"/>
            <a:ext cx="2066101" cy="2704392"/>
          </a:xfrm>
          <a:custGeom>
            <a:avLst/>
            <a:gdLst>
              <a:gd name="connsiteX0" fmla="*/ 0 w 2066101"/>
              <a:gd name="connsiteY0" fmla="*/ 0 h 2704392"/>
              <a:gd name="connsiteX1" fmla="*/ 2066101 w 2066101"/>
              <a:gd name="connsiteY1" fmla="*/ 0 h 2704392"/>
              <a:gd name="connsiteX2" fmla="*/ 2066101 w 2066101"/>
              <a:gd name="connsiteY2" fmla="*/ 2704392 h 2704392"/>
              <a:gd name="connsiteX3" fmla="*/ 0 w 2066101"/>
              <a:gd name="connsiteY3" fmla="*/ 2704392 h 2704392"/>
            </a:gdLst>
            <a:ahLst/>
            <a:cxnLst>
              <a:cxn ang="0">
                <a:pos x="connsiteX0" y="connsiteY0"/>
              </a:cxn>
              <a:cxn ang="0">
                <a:pos x="connsiteX1" y="connsiteY1"/>
              </a:cxn>
              <a:cxn ang="0">
                <a:pos x="connsiteX2" y="connsiteY2"/>
              </a:cxn>
              <a:cxn ang="0">
                <a:pos x="connsiteX3" y="connsiteY3"/>
              </a:cxn>
            </a:cxnLst>
            <a:rect l="l" t="t" r="r" b="b"/>
            <a:pathLst>
              <a:path w="2066101" h="2704392">
                <a:moveTo>
                  <a:pt x="0" y="0"/>
                </a:moveTo>
                <a:lnTo>
                  <a:pt x="2066101" y="0"/>
                </a:lnTo>
                <a:lnTo>
                  <a:pt x="2066101" y="2704392"/>
                </a:lnTo>
                <a:lnTo>
                  <a:pt x="0" y="2704392"/>
                </a:lnTo>
                <a:close/>
              </a:path>
            </a:pathLst>
          </a:custGeom>
          <a:solidFill>
            <a:schemeClr val="tx1">
              <a:lumMod val="75000"/>
              <a:lumOff val="25000"/>
            </a:schemeClr>
          </a:solidFill>
          <a:ln>
            <a:noFill/>
          </a:ln>
          <a:effectLst>
            <a:outerShdw blurRad="50800" dist="508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292608" tIns="822960" rtlCol="0" anchor="t">
            <a:normAutofit/>
          </a:bodyPr>
          <a:lstStyle>
            <a:lvl1pPr marL="0" indent="0" algn="l">
              <a:buFont typeface="Arial" panose="020B0604020202020204" pitchFamily="34" charset="0"/>
              <a:buNone/>
              <a:defRPr lang="en-US" sz="1200" dirty="0">
                <a:solidFill>
                  <a:schemeClr val="lt1"/>
                </a:solidFill>
              </a:defRPr>
            </a:lvl1pPr>
          </a:lstStyle>
          <a:p>
            <a:pPr marL="0" lvl="0" algn="ctr"/>
            <a:r>
              <a:rPr lang="en-US" dirty="0"/>
              <a:t>Add text here</a:t>
            </a:r>
          </a:p>
        </p:txBody>
      </p:sp>
      <p:sp>
        <p:nvSpPr>
          <p:cNvPr id="31" name="Rectangle 30">
            <a:extLst>
              <a:ext uri="{FF2B5EF4-FFF2-40B4-BE49-F238E27FC236}">
                <a16:creationId xmlns:a16="http://schemas.microsoft.com/office/drawing/2014/main" id="{04091A83-55C5-27FA-B0EE-E6E2092FEDB1}"/>
              </a:ext>
              <a:ext uri="{C183D7F6-B498-43B3-948B-1728B52AA6E4}">
                <adec:decorative xmlns:adec="http://schemas.microsoft.com/office/drawing/2017/decorative" val="1"/>
              </a:ext>
            </a:extLst>
          </p:cNvPr>
          <p:cNvSpPr/>
          <p:nvPr userDrawn="1"/>
        </p:nvSpPr>
        <p:spPr>
          <a:xfrm>
            <a:off x="778764" y="1306286"/>
            <a:ext cx="10634472" cy="3913632"/>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Text Placeholder 6">
            <a:extLst>
              <a:ext uri="{FF2B5EF4-FFF2-40B4-BE49-F238E27FC236}">
                <a16:creationId xmlns:a16="http://schemas.microsoft.com/office/drawing/2014/main" id="{8CE5B613-CC47-7166-1079-72D34B53B9C7}"/>
              </a:ext>
            </a:extLst>
          </p:cNvPr>
          <p:cNvSpPr>
            <a:spLocks noGrp="1"/>
          </p:cNvSpPr>
          <p:nvPr>
            <p:ph type="body" sz="quarter" idx="28" hasCustomPrompt="1"/>
          </p:nvPr>
        </p:nvSpPr>
        <p:spPr>
          <a:xfrm>
            <a:off x="979010" y="5697791"/>
            <a:ext cx="2953893" cy="221227"/>
          </a:xfrm>
        </p:spPr>
        <p:txBody>
          <a:bodyPr anchor="t">
            <a:noAutofit/>
          </a:bodyPr>
          <a:lstStyle>
            <a:lvl1pPr marL="0" indent="0">
              <a:lnSpc>
                <a:spcPct val="90000"/>
              </a:lnSpc>
              <a:buNone/>
              <a:defRPr sz="1300" b="1" cap="all" baseline="0">
                <a:latin typeface="+mj-lt"/>
              </a:defRPr>
            </a:lvl1pPr>
            <a:lvl2pPr marL="457200" indent="0">
              <a:buNone/>
              <a:defRPr b="1">
                <a:latin typeface="+mj-lt"/>
              </a:defRPr>
            </a:lvl2pPr>
            <a:lvl3pPr marL="914400" indent="0">
              <a:buNone/>
              <a:defRPr b="1">
                <a:latin typeface="+mj-lt"/>
              </a:defRPr>
            </a:lvl3pPr>
            <a:lvl4pPr marL="1371600" indent="0">
              <a:buNone/>
              <a:defRPr b="1">
                <a:latin typeface="+mj-lt"/>
              </a:defRPr>
            </a:lvl4pPr>
            <a:lvl5pPr marL="1828800" indent="0">
              <a:buNone/>
              <a:defRPr b="1">
                <a:latin typeface="+mj-lt"/>
              </a:defRPr>
            </a:lvl5pPr>
          </a:lstStyle>
          <a:p>
            <a:pPr lvl="0"/>
            <a:r>
              <a:rPr lang="en-US" dirty="0"/>
              <a:t>ADD TEXT</a:t>
            </a:r>
          </a:p>
        </p:txBody>
      </p:sp>
      <p:sp>
        <p:nvSpPr>
          <p:cNvPr id="22" name="Text Placeholder 6">
            <a:extLst>
              <a:ext uri="{FF2B5EF4-FFF2-40B4-BE49-F238E27FC236}">
                <a16:creationId xmlns:a16="http://schemas.microsoft.com/office/drawing/2014/main" id="{F6DA3FD6-1913-5628-D35E-F45A79957F44}"/>
              </a:ext>
            </a:extLst>
          </p:cNvPr>
          <p:cNvSpPr>
            <a:spLocks noGrp="1"/>
          </p:cNvSpPr>
          <p:nvPr>
            <p:ph type="body" sz="quarter" idx="25" hasCustomPrompt="1"/>
          </p:nvPr>
        </p:nvSpPr>
        <p:spPr>
          <a:xfrm>
            <a:off x="979010" y="5919018"/>
            <a:ext cx="2953893" cy="550608"/>
          </a:xfrm>
        </p:spPr>
        <p:txBody>
          <a:bodyPr anchor="t">
            <a:normAutofit/>
          </a:bodyPr>
          <a:lstStyle>
            <a:lvl1pPr marL="0" indent="0">
              <a:lnSpc>
                <a:spcPct val="90000"/>
              </a:lnSpc>
              <a:buNone/>
              <a:defRPr sz="1200" b="0">
                <a:latin typeface="+mn-lt"/>
              </a:defRPr>
            </a:lvl1pPr>
            <a:lvl2pPr marL="457200" indent="0">
              <a:buNone/>
              <a:defRPr b="1">
                <a:latin typeface="+mj-lt"/>
              </a:defRPr>
            </a:lvl2pPr>
            <a:lvl3pPr marL="914400" indent="0">
              <a:buNone/>
              <a:defRPr b="1">
                <a:latin typeface="+mj-lt"/>
              </a:defRPr>
            </a:lvl3pPr>
            <a:lvl4pPr marL="1371600" indent="0">
              <a:buNone/>
              <a:defRPr b="1">
                <a:latin typeface="+mj-lt"/>
              </a:defRPr>
            </a:lvl4pPr>
            <a:lvl5pPr marL="1828800" indent="0">
              <a:buNone/>
              <a:defRPr b="1">
                <a:latin typeface="+mj-lt"/>
              </a:defRPr>
            </a:lvl5pPr>
          </a:lstStyle>
          <a:p>
            <a:pPr lvl="0"/>
            <a:r>
              <a:rPr lang="en-US" dirty="0"/>
              <a:t>Add text here</a:t>
            </a:r>
          </a:p>
        </p:txBody>
      </p:sp>
      <p:sp>
        <p:nvSpPr>
          <p:cNvPr id="26" name="Text Placeholder 6">
            <a:extLst>
              <a:ext uri="{FF2B5EF4-FFF2-40B4-BE49-F238E27FC236}">
                <a16:creationId xmlns:a16="http://schemas.microsoft.com/office/drawing/2014/main" id="{8B334E18-390E-B481-4560-DAEAEF9D71C6}"/>
              </a:ext>
            </a:extLst>
          </p:cNvPr>
          <p:cNvSpPr>
            <a:spLocks noGrp="1"/>
          </p:cNvSpPr>
          <p:nvPr>
            <p:ph type="body" sz="quarter" idx="29" hasCustomPrompt="1"/>
          </p:nvPr>
        </p:nvSpPr>
        <p:spPr>
          <a:xfrm>
            <a:off x="4184327" y="5697791"/>
            <a:ext cx="3828963" cy="211395"/>
          </a:xfrm>
        </p:spPr>
        <p:txBody>
          <a:bodyPr anchor="t">
            <a:noAutofit/>
          </a:bodyPr>
          <a:lstStyle>
            <a:lvl1pPr marL="0" indent="0">
              <a:lnSpc>
                <a:spcPct val="90000"/>
              </a:lnSpc>
              <a:buNone/>
              <a:defRPr sz="1300" b="1" cap="all" baseline="0">
                <a:latin typeface="+mj-lt"/>
              </a:defRPr>
            </a:lvl1pPr>
            <a:lvl2pPr marL="457200" indent="0">
              <a:buNone/>
              <a:defRPr b="1">
                <a:latin typeface="+mj-lt"/>
              </a:defRPr>
            </a:lvl2pPr>
            <a:lvl3pPr marL="914400" indent="0">
              <a:buNone/>
              <a:defRPr b="1">
                <a:latin typeface="+mj-lt"/>
              </a:defRPr>
            </a:lvl3pPr>
            <a:lvl4pPr marL="1371600" indent="0">
              <a:buNone/>
              <a:defRPr b="1">
                <a:latin typeface="+mj-lt"/>
              </a:defRPr>
            </a:lvl4pPr>
            <a:lvl5pPr marL="1828800" indent="0">
              <a:buNone/>
              <a:defRPr b="1">
                <a:latin typeface="+mj-lt"/>
              </a:defRPr>
            </a:lvl5pPr>
          </a:lstStyle>
          <a:p>
            <a:pPr lvl="0"/>
            <a:r>
              <a:rPr lang="en-US" dirty="0"/>
              <a:t>ADD TEXT</a:t>
            </a:r>
          </a:p>
        </p:txBody>
      </p:sp>
      <p:sp>
        <p:nvSpPr>
          <p:cNvPr id="23" name="Text Placeholder 6">
            <a:extLst>
              <a:ext uri="{FF2B5EF4-FFF2-40B4-BE49-F238E27FC236}">
                <a16:creationId xmlns:a16="http://schemas.microsoft.com/office/drawing/2014/main" id="{BB770A94-1A8E-909F-55E5-9098532EFF1F}"/>
              </a:ext>
            </a:extLst>
          </p:cNvPr>
          <p:cNvSpPr>
            <a:spLocks noGrp="1"/>
          </p:cNvSpPr>
          <p:nvPr>
            <p:ph type="body" sz="quarter" idx="26" hasCustomPrompt="1"/>
          </p:nvPr>
        </p:nvSpPr>
        <p:spPr>
          <a:xfrm>
            <a:off x="4184327" y="5919018"/>
            <a:ext cx="3828963" cy="550608"/>
          </a:xfrm>
        </p:spPr>
        <p:txBody>
          <a:bodyPr anchor="t">
            <a:normAutofit/>
          </a:bodyPr>
          <a:lstStyle>
            <a:lvl1pPr marL="0" indent="0">
              <a:lnSpc>
                <a:spcPct val="90000"/>
              </a:lnSpc>
              <a:buNone/>
              <a:defRPr sz="1200" b="0">
                <a:latin typeface="+mn-lt"/>
              </a:defRPr>
            </a:lvl1pPr>
            <a:lvl2pPr marL="457200" indent="0">
              <a:buNone/>
              <a:defRPr b="1">
                <a:latin typeface="+mj-lt"/>
              </a:defRPr>
            </a:lvl2pPr>
            <a:lvl3pPr marL="914400" indent="0">
              <a:buNone/>
              <a:defRPr b="1">
                <a:latin typeface="+mj-lt"/>
              </a:defRPr>
            </a:lvl3pPr>
            <a:lvl4pPr marL="1371600" indent="0">
              <a:buNone/>
              <a:defRPr b="1">
                <a:latin typeface="+mj-lt"/>
              </a:defRPr>
            </a:lvl4pPr>
            <a:lvl5pPr marL="1828800" indent="0">
              <a:buNone/>
              <a:defRPr b="1">
                <a:latin typeface="+mj-lt"/>
              </a:defRPr>
            </a:lvl5pPr>
          </a:lstStyle>
          <a:p>
            <a:pPr lvl="0"/>
            <a:r>
              <a:rPr lang="en-US" dirty="0"/>
              <a:t>Add text here</a:t>
            </a:r>
          </a:p>
        </p:txBody>
      </p:sp>
      <p:sp>
        <p:nvSpPr>
          <p:cNvPr id="27" name="Text Placeholder 6">
            <a:extLst>
              <a:ext uri="{FF2B5EF4-FFF2-40B4-BE49-F238E27FC236}">
                <a16:creationId xmlns:a16="http://schemas.microsoft.com/office/drawing/2014/main" id="{4092BB43-4E44-1C9D-48F2-608DECE301D9}"/>
              </a:ext>
            </a:extLst>
          </p:cNvPr>
          <p:cNvSpPr>
            <a:spLocks noGrp="1"/>
          </p:cNvSpPr>
          <p:nvPr>
            <p:ph type="body" sz="quarter" idx="30" hasCustomPrompt="1"/>
          </p:nvPr>
        </p:nvSpPr>
        <p:spPr>
          <a:xfrm>
            <a:off x="8456284" y="5697791"/>
            <a:ext cx="2890149" cy="211395"/>
          </a:xfrm>
        </p:spPr>
        <p:txBody>
          <a:bodyPr anchor="t">
            <a:noAutofit/>
          </a:bodyPr>
          <a:lstStyle>
            <a:lvl1pPr marL="0" indent="0">
              <a:lnSpc>
                <a:spcPct val="90000"/>
              </a:lnSpc>
              <a:buNone/>
              <a:defRPr sz="1300" b="1" cap="all" baseline="0">
                <a:latin typeface="+mj-lt"/>
              </a:defRPr>
            </a:lvl1pPr>
            <a:lvl2pPr marL="457200" indent="0">
              <a:buNone/>
              <a:defRPr b="1">
                <a:latin typeface="+mj-lt"/>
              </a:defRPr>
            </a:lvl2pPr>
            <a:lvl3pPr marL="914400" indent="0">
              <a:buNone/>
              <a:defRPr b="1">
                <a:latin typeface="+mj-lt"/>
              </a:defRPr>
            </a:lvl3pPr>
            <a:lvl4pPr marL="1371600" indent="0">
              <a:buNone/>
              <a:defRPr b="1">
                <a:latin typeface="+mj-lt"/>
              </a:defRPr>
            </a:lvl4pPr>
            <a:lvl5pPr marL="1828800" indent="0">
              <a:buNone/>
              <a:defRPr b="1">
                <a:latin typeface="+mj-lt"/>
              </a:defRPr>
            </a:lvl5pPr>
          </a:lstStyle>
          <a:p>
            <a:pPr lvl="0"/>
            <a:r>
              <a:rPr lang="en-US" dirty="0"/>
              <a:t>ADD TEXT</a:t>
            </a:r>
          </a:p>
        </p:txBody>
      </p:sp>
      <p:sp>
        <p:nvSpPr>
          <p:cNvPr id="24" name="Text Placeholder 6">
            <a:extLst>
              <a:ext uri="{FF2B5EF4-FFF2-40B4-BE49-F238E27FC236}">
                <a16:creationId xmlns:a16="http://schemas.microsoft.com/office/drawing/2014/main" id="{405A4B16-00D8-58AA-3C2E-8351922FC674}"/>
              </a:ext>
            </a:extLst>
          </p:cNvPr>
          <p:cNvSpPr>
            <a:spLocks noGrp="1"/>
          </p:cNvSpPr>
          <p:nvPr>
            <p:ph type="body" sz="quarter" idx="27" hasCustomPrompt="1"/>
          </p:nvPr>
        </p:nvSpPr>
        <p:spPr>
          <a:xfrm>
            <a:off x="8456284" y="5919018"/>
            <a:ext cx="2890149" cy="550608"/>
          </a:xfrm>
        </p:spPr>
        <p:txBody>
          <a:bodyPr anchor="t">
            <a:normAutofit/>
          </a:bodyPr>
          <a:lstStyle>
            <a:lvl1pPr marL="0" indent="0">
              <a:lnSpc>
                <a:spcPct val="90000"/>
              </a:lnSpc>
              <a:buNone/>
              <a:defRPr sz="1200" b="0">
                <a:latin typeface="+mn-lt"/>
              </a:defRPr>
            </a:lvl1pPr>
            <a:lvl2pPr marL="457200" indent="0">
              <a:buNone/>
              <a:defRPr b="1">
                <a:latin typeface="+mj-lt"/>
              </a:defRPr>
            </a:lvl2pPr>
            <a:lvl3pPr marL="914400" indent="0">
              <a:buNone/>
              <a:defRPr b="1">
                <a:latin typeface="+mj-lt"/>
              </a:defRPr>
            </a:lvl3pPr>
            <a:lvl4pPr marL="1371600" indent="0">
              <a:buNone/>
              <a:defRPr b="1">
                <a:latin typeface="+mj-lt"/>
              </a:defRPr>
            </a:lvl4pPr>
            <a:lvl5pPr marL="1828800" indent="0">
              <a:buNone/>
              <a:defRPr b="1">
                <a:latin typeface="+mj-lt"/>
              </a:defRPr>
            </a:lvl5pPr>
          </a:lstStyle>
          <a:p>
            <a:pPr lvl="0"/>
            <a:r>
              <a:rPr lang="en-US" dirty="0"/>
              <a:t>Add text here</a:t>
            </a:r>
          </a:p>
        </p:txBody>
      </p:sp>
      <p:sp>
        <p:nvSpPr>
          <p:cNvPr id="32" name="Rectangle 31">
            <a:extLst>
              <a:ext uri="{FF2B5EF4-FFF2-40B4-BE49-F238E27FC236}">
                <a16:creationId xmlns:a16="http://schemas.microsoft.com/office/drawing/2014/main" id="{B3B0EFD2-0C64-7216-257E-E1D8C1EDE062}"/>
              </a:ext>
              <a:ext uri="{C183D7F6-B498-43B3-948B-1728B52AA6E4}">
                <adec:decorative xmlns:adec="http://schemas.microsoft.com/office/drawing/2017/decorative" val="1"/>
              </a:ext>
            </a:extLst>
          </p:cNvPr>
          <p:cNvSpPr/>
          <p:nvPr userDrawn="1"/>
        </p:nvSpPr>
        <p:spPr>
          <a:xfrm>
            <a:off x="775779" y="5477927"/>
            <a:ext cx="3201070" cy="1145650"/>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a:extLst>
              <a:ext uri="{FF2B5EF4-FFF2-40B4-BE49-F238E27FC236}">
                <a16:creationId xmlns:a16="http://schemas.microsoft.com/office/drawing/2014/main" id="{3595D4D0-921D-C50F-870D-54595D65ECFD}"/>
              </a:ext>
              <a:ext uri="{C183D7F6-B498-43B3-948B-1728B52AA6E4}">
                <adec:decorative xmlns:adec="http://schemas.microsoft.com/office/drawing/2017/decorative" val="1"/>
              </a:ext>
            </a:extLst>
          </p:cNvPr>
          <p:cNvSpPr/>
          <p:nvPr userDrawn="1"/>
        </p:nvSpPr>
        <p:spPr>
          <a:xfrm>
            <a:off x="8250201" y="5477927"/>
            <a:ext cx="3163768" cy="1145650"/>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a:extLst>
              <a:ext uri="{FF2B5EF4-FFF2-40B4-BE49-F238E27FC236}">
                <a16:creationId xmlns:a16="http://schemas.microsoft.com/office/drawing/2014/main" id="{12A7F94B-4FAB-8BB3-3ED5-D4AF2AC983AC}"/>
              </a:ext>
              <a:ext uri="{C183D7F6-B498-43B3-948B-1728B52AA6E4}">
                <adec:decorative xmlns:adec="http://schemas.microsoft.com/office/drawing/2017/decorative" val="1"/>
              </a:ext>
            </a:extLst>
          </p:cNvPr>
          <p:cNvSpPr/>
          <p:nvPr userDrawn="1"/>
        </p:nvSpPr>
        <p:spPr>
          <a:xfrm>
            <a:off x="3976849" y="5477927"/>
            <a:ext cx="4274022" cy="1145650"/>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3" name="Straight Connector 2">
            <a:extLst>
              <a:ext uri="{FF2B5EF4-FFF2-40B4-BE49-F238E27FC236}">
                <a16:creationId xmlns:a16="http://schemas.microsoft.com/office/drawing/2014/main" id="{E8EC10B0-6B06-05CE-D736-6768A3FB1865}"/>
              </a:ext>
              <a:ext uri="{C183D7F6-B498-43B3-948B-1728B52AA6E4}">
                <adec:decorative xmlns:adec="http://schemas.microsoft.com/office/drawing/2017/decorative" val="1"/>
              </a:ext>
            </a:extLst>
          </p:cNvPr>
          <p:cNvCxnSpPr>
            <a:cxnSpLocks/>
          </p:cNvCxnSpPr>
          <p:nvPr userDrawn="1"/>
        </p:nvCxnSpPr>
        <p:spPr>
          <a:xfrm>
            <a:off x="2910984" y="1314263"/>
            <a:ext cx="0" cy="391172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 name="Straight Connector 3">
            <a:extLst>
              <a:ext uri="{FF2B5EF4-FFF2-40B4-BE49-F238E27FC236}">
                <a16:creationId xmlns:a16="http://schemas.microsoft.com/office/drawing/2014/main" id="{27635BDF-F930-06EB-FDF1-D75067AAD79E}"/>
              </a:ext>
              <a:ext uri="{C183D7F6-B498-43B3-948B-1728B52AA6E4}">
                <adec:decorative xmlns:adec="http://schemas.microsoft.com/office/drawing/2017/decorative" val="1"/>
              </a:ext>
            </a:extLst>
          </p:cNvPr>
          <p:cNvCxnSpPr>
            <a:cxnSpLocks/>
          </p:cNvCxnSpPr>
          <p:nvPr userDrawn="1"/>
        </p:nvCxnSpPr>
        <p:spPr>
          <a:xfrm>
            <a:off x="7154086" y="1310948"/>
            <a:ext cx="6257" cy="391581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3A96A1C0-3AF0-2C45-21BC-04215DB8641E}"/>
              </a:ext>
              <a:ext uri="{C183D7F6-B498-43B3-948B-1728B52AA6E4}">
                <adec:decorative xmlns:adec="http://schemas.microsoft.com/office/drawing/2017/decorative" val="1"/>
              </a:ext>
            </a:extLst>
          </p:cNvPr>
          <p:cNvCxnSpPr>
            <a:cxnSpLocks/>
          </p:cNvCxnSpPr>
          <p:nvPr userDrawn="1"/>
        </p:nvCxnSpPr>
        <p:spPr>
          <a:xfrm>
            <a:off x="9274841" y="1318344"/>
            <a:ext cx="0" cy="3907647"/>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56C2BD56-DD5B-ABC2-F434-B4AA1E69E23D}"/>
              </a:ext>
              <a:ext uri="{C183D7F6-B498-43B3-948B-1728B52AA6E4}">
                <adec:decorative xmlns:adec="http://schemas.microsoft.com/office/drawing/2017/decorative" val="1"/>
              </a:ext>
            </a:extLst>
          </p:cNvPr>
          <p:cNvCxnSpPr>
            <a:cxnSpLocks/>
          </p:cNvCxnSpPr>
          <p:nvPr userDrawn="1"/>
        </p:nvCxnSpPr>
        <p:spPr>
          <a:xfrm>
            <a:off x="5034926" y="1319323"/>
            <a:ext cx="0" cy="3906668"/>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
        <p:nvSpPr>
          <p:cNvPr id="28" name="Rectangle 27">
            <a:extLst>
              <a:ext uri="{FF2B5EF4-FFF2-40B4-BE49-F238E27FC236}">
                <a16:creationId xmlns:a16="http://schemas.microsoft.com/office/drawing/2014/main" id="{C1CC89FC-4DAE-5807-C0D4-AE935BA2EB7E}"/>
              </a:ext>
              <a:ext uri="{C183D7F6-B498-43B3-948B-1728B52AA6E4}">
                <adec:decorative xmlns:adec="http://schemas.microsoft.com/office/drawing/2017/decorative" val="1"/>
              </a:ext>
            </a:extLst>
          </p:cNvPr>
          <p:cNvSpPr/>
          <p:nvPr userDrawn="1"/>
        </p:nvSpPr>
        <p:spPr>
          <a:xfrm>
            <a:off x="8228137" y="5063852"/>
            <a:ext cx="3182112" cy="15807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a:extLst>
              <a:ext uri="{FF2B5EF4-FFF2-40B4-BE49-F238E27FC236}">
                <a16:creationId xmlns:a16="http://schemas.microsoft.com/office/drawing/2014/main" id="{685562B5-D7F8-149B-9F5D-2BF3C3818984}"/>
              </a:ext>
              <a:ext uri="{C183D7F6-B498-43B3-948B-1728B52AA6E4}">
                <adec:decorative xmlns:adec="http://schemas.microsoft.com/office/drawing/2017/decorative" val="1"/>
              </a:ext>
            </a:extLst>
          </p:cNvPr>
          <p:cNvSpPr/>
          <p:nvPr userDrawn="1"/>
        </p:nvSpPr>
        <p:spPr>
          <a:xfrm>
            <a:off x="3969322" y="5063638"/>
            <a:ext cx="4271158" cy="15046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ectangle 29">
            <a:extLst>
              <a:ext uri="{FF2B5EF4-FFF2-40B4-BE49-F238E27FC236}">
                <a16:creationId xmlns:a16="http://schemas.microsoft.com/office/drawing/2014/main" id="{DCD8BB4C-02F1-CBAA-42A4-A5A3CDD58A57}"/>
              </a:ext>
              <a:ext uri="{C183D7F6-B498-43B3-948B-1728B52AA6E4}">
                <adec:decorative xmlns:adec="http://schemas.microsoft.com/office/drawing/2017/decorative" val="1"/>
              </a:ext>
            </a:extLst>
          </p:cNvPr>
          <p:cNvSpPr/>
          <p:nvPr userDrawn="1"/>
        </p:nvSpPr>
        <p:spPr>
          <a:xfrm>
            <a:off x="775779" y="5067939"/>
            <a:ext cx="3201074" cy="158076"/>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3297343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meline 2">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4CF0B1-5FBF-6F99-DA2D-C2AE165C78B8}"/>
              </a:ext>
            </a:extLst>
          </p:cNvPr>
          <p:cNvSpPr>
            <a:spLocks noGrp="1"/>
          </p:cNvSpPr>
          <p:nvPr>
            <p:ph type="title" hasCustomPrompt="1"/>
          </p:nvPr>
        </p:nvSpPr>
        <p:spPr>
          <a:xfrm>
            <a:off x="781622" y="281358"/>
            <a:ext cx="10643616" cy="914400"/>
          </a:xfrm>
        </p:spPr>
        <p:txBody>
          <a:bodyPr/>
          <a:lstStyle>
            <a:lvl1pPr>
              <a:defRPr cap="all" baseline="0"/>
            </a:lvl1pPr>
          </a:lstStyle>
          <a:p>
            <a:r>
              <a:rPr lang="en-US" b="0" dirty="0">
                <a:solidFill>
                  <a:schemeClr val="bg1"/>
                </a:solidFill>
              </a:rPr>
              <a:t>CLICK TO ADD TITLE</a:t>
            </a:r>
            <a:endParaRPr lang="en-US" dirty="0">
              <a:solidFill>
                <a:schemeClr val="bg1"/>
              </a:solidFill>
            </a:endParaRPr>
          </a:p>
        </p:txBody>
      </p:sp>
      <p:sp>
        <p:nvSpPr>
          <p:cNvPr id="7" name="Text Placeholder 6">
            <a:extLst>
              <a:ext uri="{FF2B5EF4-FFF2-40B4-BE49-F238E27FC236}">
                <a16:creationId xmlns:a16="http://schemas.microsoft.com/office/drawing/2014/main" id="{B5DEA1F5-0E0B-B85B-D1EB-BEBCBED6E5B8}"/>
              </a:ext>
            </a:extLst>
          </p:cNvPr>
          <p:cNvSpPr>
            <a:spLocks noGrp="1"/>
          </p:cNvSpPr>
          <p:nvPr>
            <p:ph type="body" sz="quarter" idx="10" hasCustomPrompt="1"/>
          </p:nvPr>
        </p:nvSpPr>
        <p:spPr>
          <a:xfrm>
            <a:off x="965539" y="1920821"/>
            <a:ext cx="1438475" cy="445972"/>
          </a:xfrm>
        </p:spPr>
        <p:txBody>
          <a:bodyPr anchor="b">
            <a:normAutofit/>
          </a:bodyPr>
          <a:lstStyle>
            <a:lvl1pPr marL="0" indent="0">
              <a:buNone/>
              <a:defRPr sz="1400" b="1" cap="all" baseline="0">
                <a:latin typeface="+mn-lt"/>
              </a:defRPr>
            </a:lvl1pPr>
            <a:lvl2pPr marL="457200" indent="0">
              <a:buNone/>
              <a:defRPr b="1">
                <a:latin typeface="+mj-lt"/>
              </a:defRPr>
            </a:lvl2pPr>
            <a:lvl3pPr marL="914400" indent="0">
              <a:buNone/>
              <a:defRPr b="1">
                <a:latin typeface="+mj-lt"/>
              </a:defRPr>
            </a:lvl3pPr>
            <a:lvl4pPr marL="1371600" indent="0">
              <a:buNone/>
              <a:defRPr b="1">
                <a:latin typeface="+mj-lt"/>
              </a:defRPr>
            </a:lvl4pPr>
            <a:lvl5pPr marL="1828800" indent="0">
              <a:buNone/>
              <a:defRPr b="1">
                <a:latin typeface="+mj-lt"/>
              </a:defRPr>
            </a:lvl5pPr>
          </a:lstStyle>
          <a:p>
            <a:pPr lvl="0"/>
            <a:r>
              <a:rPr lang="en-US" dirty="0"/>
              <a:t>ADD TEXT</a:t>
            </a:r>
          </a:p>
        </p:txBody>
      </p:sp>
      <p:sp>
        <p:nvSpPr>
          <p:cNvPr id="8" name="Text Placeholder 6">
            <a:extLst>
              <a:ext uri="{FF2B5EF4-FFF2-40B4-BE49-F238E27FC236}">
                <a16:creationId xmlns:a16="http://schemas.microsoft.com/office/drawing/2014/main" id="{C99194BA-C71C-FB82-7058-42ECFE165A71}"/>
              </a:ext>
            </a:extLst>
          </p:cNvPr>
          <p:cNvSpPr>
            <a:spLocks noGrp="1"/>
          </p:cNvSpPr>
          <p:nvPr>
            <p:ph type="body" sz="quarter" idx="11" hasCustomPrompt="1"/>
          </p:nvPr>
        </p:nvSpPr>
        <p:spPr>
          <a:xfrm>
            <a:off x="3584081" y="1920821"/>
            <a:ext cx="1438475" cy="445972"/>
          </a:xfrm>
        </p:spPr>
        <p:txBody>
          <a:bodyPr anchor="b">
            <a:normAutofit/>
          </a:bodyPr>
          <a:lstStyle>
            <a:lvl1pPr marL="0" indent="0">
              <a:buNone/>
              <a:defRPr sz="1400" b="1" cap="all" baseline="0">
                <a:latin typeface="+mn-lt"/>
              </a:defRPr>
            </a:lvl1pPr>
            <a:lvl2pPr marL="457200" indent="0">
              <a:buNone/>
              <a:defRPr b="1">
                <a:latin typeface="+mj-lt"/>
              </a:defRPr>
            </a:lvl2pPr>
            <a:lvl3pPr marL="914400" indent="0">
              <a:buNone/>
              <a:defRPr b="1">
                <a:latin typeface="+mj-lt"/>
              </a:defRPr>
            </a:lvl3pPr>
            <a:lvl4pPr marL="1371600" indent="0">
              <a:buNone/>
              <a:defRPr b="1">
                <a:latin typeface="+mj-lt"/>
              </a:defRPr>
            </a:lvl4pPr>
            <a:lvl5pPr marL="1828800" indent="0">
              <a:buNone/>
              <a:defRPr b="1">
                <a:latin typeface="+mj-lt"/>
              </a:defRPr>
            </a:lvl5pPr>
          </a:lstStyle>
          <a:p>
            <a:pPr lvl="0"/>
            <a:r>
              <a:rPr lang="en-US" dirty="0"/>
              <a:t>ADD TEXT</a:t>
            </a:r>
          </a:p>
        </p:txBody>
      </p:sp>
      <p:sp>
        <p:nvSpPr>
          <p:cNvPr id="9" name="Text Placeholder 6">
            <a:extLst>
              <a:ext uri="{FF2B5EF4-FFF2-40B4-BE49-F238E27FC236}">
                <a16:creationId xmlns:a16="http://schemas.microsoft.com/office/drawing/2014/main" id="{3E9B7D98-8661-78D4-B906-E82F8AA1DBF2}"/>
              </a:ext>
            </a:extLst>
          </p:cNvPr>
          <p:cNvSpPr>
            <a:spLocks noGrp="1"/>
          </p:cNvSpPr>
          <p:nvPr>
            <p:ph type="body" sz="quarter" idx="12" hasCustomPrompt="1"/>
          </p:nvPr>
        </p:nvSpPr>
        <p:spPr>
          <a:xfrm>
            <a:off x="6195651" y="1920821"/>
            <a:ext cx="1438475" cy="445972"/>
          </a:xfrm>
        </p:spPr>
        <p:txBody>
          <a:bodyPr anchor="b">
            <a:normAutofit/>
          </a:bodyPr>
          <a:lstStyle>
            <a:lvl1pPr marL="0" indent="0">
              <a:buNone/>
              <a:defRPr sz="1400" b="1" cap="all" baseline="0">
                <a:latin typeface="+mn-lt"/>
              </a:defRPr>
            </a:lvl1pPr>
            <a:lvl2pPr marL="457200" indent="0">
              <a:buNone/>
              <a:defRPr b="1">
                <a:latin typeface="+mj-lt"/>
              </a:defRPr>
            </a:lvl2pPr>
            <a:lvl3pPr marL="914400" indent="0">
              <a:buNone/>
              <a:defRPr b="1">
                <a:latin typeface="+mj-lt"/>
              </a:defRPr>
            </a:lvl3pPr>
            <a:lvl4pPr marL="1371600" indent="0">
              <a:buNone/>
              <a:defRPr b="1">
                <a:latin typeface="+mj-lt"/>
              </a:defRPr>
            </a:lvl4pPr>
            <a:lvl5pPr marL="1828800" indent="0">
              <a:buNone/>
              <a:defRPr b="1">
                <a:latin typeface="+mj-lt"/>
              </a:defRPr>
            </a:lvl5pPr>
          </a:lstStyle>
          <a:p>
            <a:pPr lvl="0"/>
            <a:r>
              <a:rPr lang="en-US" dirty="0"/>
              <a:t>ADD TEXT</a:t>
            </a:r>
          </a:p>
        </p:txBody>
      </p:sp>
      <p:sp>
        <p:nvSpPr>
          <p:cNvPr id="10" name="Text Placeholder 6">
            <a:extLst>
              <a:ext uri="{FF2B5EF4-FFF2-40B4-BE49-F238E27FC236}">
                <a16:creationId xmlns:a16="http://schemas.microsoft.com/office/drawing/2014/main" id="{4D3EA25A-8DAD-D356-C0BA-9C67D9A4279F}"/>
              </a:ext>
            </a:extLst>
          </p:cNvPr>
          <p:cNvSpPr>
            <a:spLocks noGrp="1"/>
          </p:cNvSpPr>
          <p:nvPr>
            <p:ph type="body" sz="quarter" idx="13" hasCustomPrompt="1"/>
          </p:nvPr>
        </p:nvSpPr>
        <p:spPr>
          <a:xfrm>
            <a:off x="8809951" y="1920821"/>
            <a:ext cx="1438475" cy="445972"/>
          </a:xfrm>
        </p:spPr>
        <p:txBody>
          <a:bodyPr anchor="b">
            <a:normAutofit/>
          </a:bodyPr>
          <a:lstStyle>
            <a:lvl1pPr marL="0" indent="0">
              <a:buNone/>
              <a:defRPr sz="1400" b="1" cap="all" baseline="0">
                <a:latin typeface="+mn-lt"/>
              </a:defRPr>
            </a:lvl1pPr>
            <a:lvl2pPr marL="457200" indent="0">
              <a:buNone/>
              <a:defRPr b="1">
                <a:latin typeface="+mj-lt"/>
              </a:defRPr>
            </a:lvl2pPr>
            <a:lvl3pPr marL="914400" indent="0">
              <a:buNone/>
              <a:defRPr b="1">
                <a:latin typeface="+mj-lt"/>
              </a:defRPr>
            </a:lvl3pPr>
            <a:lvl4pPr marL="1371600" indent="0">
              <a:buNone/>
              <a:defRPr b="1">
                <a:latin typeface="+mj-lt"/>
              </a:defRPr>
            </a:lvl4pPr>
            <a:lvl5pPr marL="1828800" indent="0">
              <a:buNone/>
              <a:defRPr b="1">
                <a:latin typeface="+mj-lt"/>
              </a:defRPr>
            </a:lvl5pPr>
          </a:lstStyle>
          <a:p>
            <a:pPr lvl="0"/>
            <a:r>
              <a:rPr lang="en-US" dirty="0"/>
              <a:t>ADD TEXT</a:t>
            </a:r>
          </a:p>
        </p:txBody>
      </p:sp>
      <p:sp>
        <p:nvSpPr>
          <p:cNvPr id="17" name="Text Placeholder 6">
            <a:extLst>
              <a:ext uri="{FF2B5EF4-FFF2-40B4-BE49-F238E27FC236}">
                <a16:creationId xmlns:a16="http://schemas.microsoft.com/office/drawing/2014/main" id="{4D26AB3E-B10A-4C70-D3AD-491E455811C8}"/>
              </a:ext>
            </a:extLst>
          </p:cNvPr>
          <p:cNvSpPr>
            <a:spLocks noGrp="1"/>
          </p:cNvSpPr>
          <p:nvPr>
            <p:ph type="body" sz="quarter" idx="20" hasCustomPrompt="1"/>
          </p:nvPr>
        </p:nvSpPr>
        <p:spPr>
          <a:xfrm>
            <a:off x="965539" y="2401271"/>
            <a:ext cx="1048318" cy="715161"/>
          </a:xfrm>
        </p:spPr>
        <p:txBody>
          <a:bodyPr anchor="t">
            <a:normAutofit/>
          </a:bodyPr>
          <a:lstStyle>
            <a:lvl1pPr marL="0" indent="0">
              <a:lnSpc>
                <a:spcPct val="90000"/>
              </a:lnSpc>
              <a:buNone/>
              <a:defRPr sz="1000" b="0">
                <a:latin typeface="+mn-lt"/>
              </a:defRPr>
            </a:lvl1pPr>
            <a:lvl2pPr marL="457200" indent="0">
              <a:buNone/>
              <a:defRPr b="1">
                <a:latin typeface="+mj-lt"/>
              </a:defRPr>
            </a:lvl2pPr>
            <a:lvl3pPr marL="914400" indent="0">
              <a:buNone/>
              <a:defRPr b="1">
                <a:latin typeface="+mj-lt"/>
              </a:defRPr>
            </a:lvl3pPr>
            <a:lvl4pPr marL="1371600" indent="0">
              <a:buNone/>
              <a:defRPr b="1">
                <a:latin typeface="+mj-lt"/>
              </a:defRPr>
            </a:lvl4pPr>
            <a:lvl5pPr marL="1828800" indent="0">
              <a:buNone/>
              <a:defRPr b="1">
                <a:latin typeface="+mj-lt"/>
              </a:defRPr>
            </a:lvl5pPr>
          </a:lstStyle>
          <a:p>
            <a:pPr lvl="0"/>
            <a:r>
              <a:rPr lang="en-US" dirty="0"/>
              <a:t>Add text here</a:t>
            </a:r>
          </a:p>
        </p:txBody>
      </p:sp>
      <p:sp>
        <p:nvSpPr>
          <p:cNvPr id="18" name="Text Placeholder 6">
            <a:extLst>
              <a:ext uri="{FF2B5EF4-FFF2-40B4-BE49-F238E27FC236}">
                <a16:creationId xmlns:a16="http://schemas.microsoft.com/office/drawing/2014/main" id="{014A0669-8D5C-FC6E-1C98-46776596BD84}"/>
              </a:ext>
            </a:extLst>
          </p:cNvPr>
          <p:cNvSpPr>
            <a:spLocks noGrp="1"/>
          </p:cNvSpPr>
          <p:nvPr>
            <p:ph type="body" sz="quarter" idx="21" hasCustomPrompt="1"/>
          </p:nvPr>
        </p:nvSpPr>
        <p:spPr>
          <a:xfrm>
            <a:off x="3584081" y="2401271"/>
            <a:ext cx="1107754" cy="715160"/>
          </a:xfrm>
        </p:spPr>
        <p:txBody>
          <a:bodyPr anchor="t">
            <a:normAutofit/>
          </a:bodyPr>
          <a:lstStyle>
            <a:lvl1pPr marL="0" indent="0">
              <a:lnSpc>
                <a:spcPct val="90000"/>
              </a:lnSpc>
              <a:buNone/>
              <a:defRPr sz="1000" b="0">
                <a:latin typeface="+mn-lt"/>
              </a:defRPr>
            </a:lvl1pPr>
            <a:lvl2pPr marL="457200" indent="0">
              <a:buNone/>
              <a:defRPr b="1">
                <a:latin typeface="+mj-lt"/>
              </a:defRPr>
            </a:lvl2pPr>
            <a:lvl3pPr marL="914400" indent="0">
              <a:buNone/>
              <a:defRPr b="1">
                <a:latin typeface="+mj-lt"/>
              </a:defRPr>
            </a:lvl3pPr>
            <a:lvl4pPr marL="1371600" indent="0">
              <a:buNone/>
              <a:defRPr b="1">
                <a:latin typeface="+mj-lt"/>
              </a:defRPr>
            </a:lvl4pPr>
            <a:lvl5pPr marL="1828800" indent="0">
              <a:buNone/>
              <a:defRPr b="1">
                <a:latin typeface="+mj-lt"/>
              </a:defRPr>
            </a:lvl5pPr>
          </a:lstStyle>
          <a:p>
            <a:pPr lvl="0"/>
            <a:r>
              <a:rPr lang="en-US" dirty="0"/>
              <a:t>Add text here</a:t>
            </a:r>
          </a:p>
        </p:txBody>
      </p:sp>
      <p:sp>
        <p:nvSpPr>
          <p:cNvPr id="19" name="Text Placeholder 6">
            <a:extLst>
              <a:ext uri="{FF2B5EF4-FFF2-40B4-BE49-F238E27FC236}">
                <a16:creationId xmlns:a16="http://schemas.microsoft.com/office/drawing/2014/main" id="{A60901E3-1C61-B8DC-535F-C5F1CBAA39FA}"/>
              </a:ext>
            </a:extLst>
          </p:cNvPr>
          <p:cNvSpPr>
            <a:spLocks noGrp="1"/>
          </p:cNvSpPr>
          <p:nvPr>
            <p:ph type="body" sz="quarter" idx="22" hasCustomPrompt="1"/>
          </p:nvPr>
        </p:nvSpPr>
        <p:spPr>
          <a:xfrm>
            <a:off x="6195651" y="2401271"/>
            <a:ext cx="1048318" cy="715161"/>
          </a:xfrm>
        </p:spPr>
        <p:txBody>
          <a:bodyPr anchor="t">
            <a:normAutofit/>
          </a:bodyPr>
          <a:lstStyle>
            <a:lvl1pPr marL="0" indent="0">
              <a:lnSpc>
                <a:spcPct val="90000"/>
              </a:lnSpc>
              <a:buNone/>
              <a:defRPr sz="1000" b="0">
                <a:latin typeface="+mn-lt"/>
              </a:defRPr>
            </a:lvl1pPr>
            <a:lvl2pPr marL="457200" indent="0">
              <a:buNone/>
              <a:defRPr b="1">
                <a:latin typeface="+mj-lt"/>
              </a:defRPr>
            </a:lvl2pPr>
            <a:lvl3pPr marL="914400" indent="0">
              <a:buNone/>
              <a:defRPr b="1">
                <a:latin typeface="+mj-lt"/>
              </a:defRPr>
            </a:lvl3pPr>
            <a:lvl4pPr marL="1371600" indent="0">
              <a:buNone/>
              <a:defRPr b="1">
                <a:latin typeface="+mj-lt"/>
              </a:defRPr>
            </a:lvl4pPr>
            <a:lvl5pPr marL="1828800" indent="0">
              <a:buNone/>
              <a:defRPr b="1">
                <a:latin typeface="+mj-lt"/>
              </a:defRPr>
            </a:lvl5pPr>
          </a:lstStyle>
          <a:p>
            <a:pPr lvl="0"/>
            <a:r>
              <a:rPr lang="en-US" dirty="0"/>
              <a:t>Add text here</a:t>
            </a:r>
          </a:p>
        </p:txBody>
      </p:sp>
      <p:sp>
        <p:nvSpPr>
          <p:cNvPr id="20" name="Text Placeholder 6">
            <a:extLst>
              <a:ext uri="{FF2B5EF4-FFF2-40B4-BE49-F238E27FC236}">
                <a16:creationId xmlns:a16="http://schemas.microsoft.com/office/drawing/2014/main" id="{78ED9BB0-9FB4-8303-16A4-5995D3680D22}"/>
              </a:ext>
            </a:extLst>
          </p:cNvPr>
          <p:cNvSpPr>
            <a:spLocks noGrp="1"/>
          </p:cNvSpPr>
          <p:nvPr>
            <p:ph type="body" sz="quarter" idx="23" hasCustomPrompt="1"/>
          </p:nvPr>
        </p:nvSpPr>
        <p:spPr>
          <a:xfrm>
            <a:off x="8809951" y="2401271"/>
            <a:ext cx="1312477" cy="715161"/>
          </a:xfrm>
        </p:spPr>
        <p:txBody>
          <a:bodyPr anchor="t">
            <a:normAutofit/>
          </a:bodyPr>
          <a:lstStyle>
            <a:lvl1pPr marL="0" indent="0">
              <a:lnSpc>
                <a:spcPct val="90000"/>
              </a:lnSpc>
              <a:buNone/>
              <a:defRPr sz="1000" b="0">
                <a:latin typeface="+mn-lt"/>
              </a:defRPr>
            </a:lvl1pPr>
            <a:lvl2pPr marL="457200" indent="0">
              <a:buNone/>
              <a:defRPr b="1">
                <a:latin typeface="+mj-lt"/>
              </a:defRPr>
            </a:lvl2pPr>
            <a:lvl3pPr marL="914400" indent="0">
              <a:buNone/>
              <a:defRPr b="1">
                <a:latin typeface="+mj-lt"/>
              </a:defRPr>
            </a:lvl3pPr>
            <a:lvl4pPr marL="1371600" indent="0">
              <a:buNone/>
              <a:defRPr b="1">
                <a:latin typeface="+mj-lt"/>
              </a:defRPr>
            </a:lvl4pPr>
            <a:lvl5pPr marL="1828800" indent="0">
              <a:buNone/>
              <a:defRPr b="1">
                <a:latin typeface="+mj-lt"/>
              </a:defRPr>
            </a:lvl5pPr>
          </a:lstStyle>
          <a:p>
            <a:pPr lvl="0"/>
            <a:r>
              <a:rPr lang="en-US" dirty="0"/>
              <a:t>Add text here</a:t>
            </a:r>
          </a:p>
        </p:txBody>
      </p:sp>
      <p:sp>
        <p:nvSpPr>
          <p:cNvPr id="30" name="Text Placeholder 6">
            <a:extLst>
              <a:ext uri="{FF2B5EF4-FFF2-40B4-BE49-F238E27FC236}">
                <a16:creationId xmlns:a16="http://schemas.microsoft.com/office/drawing/2014/main" id="{BB687EAD-FB4B-FA9F-E7A8-E8E8CCD5F432}"/>
              </a:ext>
            </a:extLst>
          </p:cNvPr>
          <p:cNvSpPr>
            <a:spLocks noGrp="1"/>
          </p:cNvSpPr>
          <p:nvPr>
            <p:ph type="body" sz="quarter" idx="24" hasCustomPrompt="1"/>
          </p:nvPr>
        </p:nvSpPr>
        <p:spPr>
          <a:xfrm>
            <a:off x="2271824" y="3160054"/>
            <a:ext cx="1438475" cy="445972"/>
          </a:xfrm>
        </p:spPr>
        <p:txBody>
          <a:bodyPr anchor="b">
            <a:normAutofit/>
          </a:bodyPr>
          <a:lstStyle>
            <a:lvl1pPr marL="0" indent="0">
              <a:buNone/>
              <a:defRPr sz="1400" b="1" cap="all" baseline="0">
                <a:latin typeface="+mn-lt"/>
              </a:defRPr>
            </a:lvl1pPr>
            <a:lvl2pPr marL="457200" indent="0">
              <a:buNone/>
              <a:defRPr b="1">
                <a:latin typeface="+mj-lt"/>
              </a:defRPr>
            </a:lvl2pPr>
            <a:lvl3pPr marL="914400" indent="0">
              <a:buNone/>
              <a:defRPr b="1">
                <a:latin typeface="+mj-lt"/>
              </a:defRPr>
            </a:lvl3pPr>
            <a:lvl4pPr marL="1371600" indent="0">
              <a:buNone/>
              <a:defRPr b="1">
                <a:latin typeface="+mj-lt"/>
              </a:defRPr>
            </a:lvl4pPr>
            <a:lvl5pPr marL="1828800" indent="0">
              <a:buNone/>
              <a:defRPr b="1">
                <a:latin typeface="+mj-lt"/>
              </a:defRPr>
            </a:lvl5pPr>
          </a:lstStyle>
          <a:p>
            <a:pPr lvl="0"/>
            <a:r>
              <a:rPr lang="en-US" dirty="0"/>
              <a:t>ADD TEXT</a:t>
            </a:r>
          </a:p>
        </p:txBody>
      </p:sp>
      <p:sp>
        <p:nvSpPr>
          <p:cNvPr id="31" name="Text Placeholder 6">
            <a:extLst>
              <a:ext uri="{FF2B5EF4-FFF2-40B4-BE49-F238E27FC236}">
                <a16:creationId xmlns:a16="http://schemas.microsoft.com/office/drawing/2014/main" id="{533FEA29-0F2F-A12B-53EB-953304BB2EC9}"/>
              </a:ext>
            </a:extLst>
          </p:cNvPr>
          <p:cNvSpPr>
            <a:spLocks noGrp="1"/>
          </p:cNvSpPr>
          <p:nvPr>
            <p:ph type="body" sz="quarter" idx="25" hasCustomPrompt="1"/>
          </p:nvPr>
        </p:nvSpPr>
        <p:spPr>
          <a:xfrm>
            <a:off x="4890366" y="3160054"/>
            <a:ext cx="1438475" cy="445972"/>
          </a:xfrm>
        </p:spPr>
        <p:txBody>
          <a:bodyPr anchor="b">
            <a:normAutofit/>
          </a:bodyPr>
          <a:lstStyle>
            <a:lvl1pPr marL="0" indent="0">
              <a:buNone/>
              <a:defRPr sz="1400" b="1" cap="all" baseline="0">
                <a:latin typeface="+mn-lt"/>
              </a:defRPr>
            </a:lvl1pPr>
            <a:lvl2pPr marL="457200" indent="0">
              <a:buNone/>
              <a:defRPr b="1">
                <a:latin typeface="+mj-lt"/>
              </a:defRPr>
            </a:lvl2pPr>
            <a:lvl3pPr marL="914400" indent="0">
              <a:buNone/>
              <a:defRPr b="1">
                <a:latin typeface="+mj-lt"/>
              </a:defRPr>
            </a:lvl3pPr>
            <a:lvl4pPr marL="1371600" indent="0">
              <a:buNone/>
              <a:defRPr b="1">
                <a:latin typeface="+mj-lt"/>
              </a:defRPr>
            </a:lvl4pPr>
            <a:lvl5pPr marL="1828800" indent="0">
              <a:buNone/>
              <a:defRPr b="1">
                <a:latin typeface="+mj-lt"/>
              </a:defRPr>
            </a:lvl5pPr>
          </a:lstStyle>
          <a:p>
            <a:pPr lvl="0"/>
            <a:r>
              <a:rPr lang="en-US" dirty="0"/>
              <a:t>ADD TEXT</a:t>
            </a:r>
          </a:p>
        </p:txBody>
      </p:sp>
      <p:sp>
        <p:nvSpPr>
          <p:cNvPr id="32" name="Text Placeholder 6">
            <a:extLst>
              <a:ext uri="{FF2B5EF4-FFF2-40B4-BE49-F238E27FC236}">
                <a16:creationId xmlns:a16="http://schemas.microsoft.com/office/drawing/2014/main" id="{9DAA64BE-E8B1-B220-EE5C-550C3D4A0C63}"/>
              </a:ext>
            </a:extLst>
          </p:cNvPr>
          <p:cNvSpPr>
            <a:spLocks noGrp="1"/>
          </p:cNvSpPr>
          <p:nvPr>
            <p:ph type="body" sz="quarter" idx="26" hasCustomPrompt="1"/>
          </p:nvPr>
        </p:nvSpPr>
        <p:spPr>
          <a:xfrm>
            <a:off x="7501936" y="3160054"/>
            <a:ext cx="1438475" cy="445972"/>
          </a:xfrm>
        </p:spPr>
        <p:txBody>
          <a:bodyPr anchor="b">
            <a:normAutofit/>
          </a:bodyPr>
          <a:lstStyle>
            <a:lvl1pPr marL="0" indent="0">
              <a:buNone/>
              <a:defRPr sz="1400" b="1" cap="all" baseline="0">
                <a:latin typeface="+mn-lt"/>
              </a:defRPr>
            </a:lvl1pPr>
            <a:lvl2pPr marL="457200" indent="0">
              <a:buNone/>
              <a:defRPr b="1">
                <a:latin typeface="+mj-lt"/>
              </a:defRPr>
            </a:lvl2pPr>
            <a:lvl3pPr marL="914400" indent="0">
              <a:buNone/>
              <a:defRPr b="1">
                <a:latin typeface="+mj-lt"/>
              </a:defRPr>
            </a:lvl3pPr>
            <a:lvl4pPr marL="1371600" indent="0">
              <a:buNone/>
              <a:defRPr b="1">
                <a:latin typeface="+mj-lt"/>
              </a:defRPr>
            </a:lvl4pPr>
            <a:lvl5pPr marL="1828800" indent="0">
              <a:buNone/>
              <a:defRPr b="1">
                <a:latin typeface="+mj-lt"/>
              </a:defRPr>
            </a:lvl5pPr>
          </a:lstStyle>
          <a:p>
            <a:pPr lvl="0"/>
            <a:r>
              <a:rPr lang="en-US" dirty="0"/>
              <a:t>ADD TEXT</a:t>
            </a:r>
          </a:p>
        </p:txBody>
      </p:sp>
      <p:sp>
        <p:nvSpPr>
          <p:cNvPr id="33" name="Text Placeholder 6">
            <a:extLst>
              <a:ext uri="{FF2B5EF4-FFF2-40B4-BE49-F238E27FC236}">
                <a16:creationId xmlns:a16="http://schemas.microsoft.com/office/drawing/2014/main" id="{D333D203-FBA0-4BF8-BF83-4CC6D427C2D8}"/>
              </a:ext>
            </a:extLst>
          </p:cNvPr>
          <p:cNvSpPr>
            <a:spLocks noGrp="1"/>
          </p:cNvSpPr>
          <p:nvPr>
            <p:ph type="body" sz="quarter" idx="27" hasCustomPrompt="1"/>
          </p:nvPr>
        </p:nvSpPr>
        <p:spPr>
          <a:xfrm>
            <a:off x="10116236" y="3160054"/>
            <a:ext cx="1438475" cy="445972"/>
          </a:xfrm>
        </p:spPr>
        <p:txBody>
          <a:bodyPr anchor="b">
            <a:normAutofit/>
          </a:bodyPr>
          <a:lstStyle>
            <a:lvl1pPr marL="0" indent="0">
              <a:buNone/>
              <a:defRPr sz="1400" b="1" cap="all" baseline="0">
                <a:latin typeface="+mn-lt"/>
              </a:defRPr>
            </a:lvl1pPr>
            <a:lvl2pPr marL="457200" indent="0">
              <a:buNone/>
              <a:defRPr b="1">
                <a:latin typeface="+mj-lt"/>
              </a:defRPr>
            </a:lvl2pPr>
            <a:lvl3pPr marL="914400" indent="0">
              <a:buNone/>
              <a:defRPr b="1">
                <a:latin typeface="+mj-lt"/>
              </a:defRPr>
            </a:lvl3pPr>
            <a:lvl4pPr marL="1371600" indent="0">
              <a:buNone/>
              <a:defRPr b="1">
                <a:latin typeface="+mj-lt"/>
              </a:defRPr>
            </a:lvl4pPr>
            <a:lvl5pPr marL="1828800" indent="0">
              <a:buNone/>
              <a:defRPr b="1">
                <a:latin typeface="+mj-lt"/>
              </a:defRPr>
            </a:lvl5pPr>
          </a:lstStyle>
          <a:p>
            <a:pPr lvl="0"/>
            <a:r>
              <a:rPr lang="en-US" dirty="0"/>
              <a:t>ADD TEXT</a:t>
            </a:r>
          </a:p>
        </p:txBody>
      </p:sp>
      <p:sp>
        <p:nvSpPr>
          <p:cNvPr id="34" name="Text Placeholder 6">
            <a:extLst>
              <a:ext uri="{FF2B5EF4-FFF2-40B4-BE49-F238E27FC236}">
                <a16:creationId xmlns:a16="http://schemas.microsoft.com/office/drawing/2014/main" id="{72E1DD50-E0B1-C7F5-F912-B0A3F698EACB}"/>
              </a:ext>
            </a:extLst>
          </p:cNvPr>
          <p:cNvSpPr>
            <a:spLocks noGrp="1"/>
          </p:cNvSpPr>
          <p:nvPr>
            <p:ph type="body" sz="quarter" idx="28" hasCustomPrompt="1"/>
          </p:nvPr>
        </p:nvSpPr>
        <p:spPr>
          <a:xfrm>
            <a:off x="2271824" y="3649648"/>
            <a:ext cx="1048318" cy="764399"/>
          </a:xfrm>
        </p:spPr>
        <p:txBody>
          <a:bodyPr anchor="t">
            <a:normAutofit/>
          </a:bodyPr>
          <a:lstStyle>
            <a:lvl1pPr marL="0" indent="0">
              <a:lnSpc>
                <a:spcPct val="90000"/>
              </a:lnSpc>
              <a:buNone/>
              <a:defRPr sz="1000" b="0">
                <a:latin typeface="+mn-lt"/>
              </a:defRPr>
            </a:lvl1pPr>
            <a:lvl2pPr marL="457200" indent="0">
              <a:buNone/>
              <a:defRPr b="1">
                <a:latin typeface="+mj-lt"/>
              </a:defRPr>
            </a:lvl2pPr>
            <a:lvl3pPr marL="914400" indent="0">
              <a:buNone/>
              <a:defRPr b="1">
                <a:latin typeface="+mj-lt"/>
              </a:defRPr>
            </a:lvl3pPr>
            <a:lvl4pPr marL="1371600" indent="0">
              <a:buNone/>
              <a:defRPr b="1">
                <a:latin typeface="+mj-lt"/>
              </a:defRPr>
            </a:lvl4pPr>
            <a:lvl5pPr marL="1828800" indent="0">
              <a:buNone/>
              <a:defRPr b="1">
                <a:latin typeface="+mj-lt"/>
              </a:defRPr>
            </a:lvl5pPr>
          </a:lstStyle>
          <a:p>
            <a:pPr lvl="0"/>
            <a:r>
              <a:rPr lang="en-US" dirty="0"/>
              <a:t>Add text here</a:t>
            </a:r>
          </a:p>
        </p:txBody>
      </p:sp>
      <p:sp>
        <p:nvSpPr>
          <p:cNvPr id="35" name="Text Placeholder 6">
            <a:extLst>
              <a:ext uri="{FF2B5EF4-FFF2-40B4-BE49-F238E27FC236}">
                <a16:creationId xmlns:a16="http://schemas.microsoft.com/office/drawing/2014/main" id="{1EC45EE4-79A0-FE4F-9CC8-47B296FEA5FC}"/>
              </a:ext>
            </a:extLst>
          </p:cNvPr>
          <p:cNvSpPr>
            <a:spLocks noGrp="1"/>
          </p:cNvSpPr>
          <p:nvPr>
            <p:ph type="body" sz="quarter" idx="29" hasCustomPrompt="1"/>
          </p:nvPr>
        </p:nvSpPr>
        <p:spPr>
          <a:xfrm>
            <a:off x="4890366" y="3649648"/>
            <a:ext cx="1107754" cy="764398"/>
          </a:xfrm>
        </p:spPr>
        <p:txBody>
          <a:bodyPr anchor="t">
            <a:normAutofit/>
          </a:bodyPr>
          <a:lstStyle>
            <a:lvl1pPr marL="0" indent="0">
              <a:lnSpc>
                <a:spcPct val="90000"/>
              </a:lnSpc>
              <a:buNone/>
              <a:defRPr sz="1000" b="0">
                <a:latin typeface="+mn-lt"/>
              </a:defRPr>
            </a:lvl1pPr>
            <a:lvl2pPr marL="457200" indent="0">
              <a:buNone/>
              <a:defRPr b="1">
                <a:latin typeface="+mj-lt"/>
              </a:defRPr>
            </a:lvl2pPr>
            <a:lvl3pPr marL="914400" indent="0">
              <a:buNone/>
              <a:defRPr b="1">
                <a:latin typeface="+mj-lt"/>
              </a:defRPr>
            </a:lvl3pPr>
            <a:lvl4pPr marL="1371600" indent="0">
              <a:buNone/>
              <a:defRPr b="1">
                <a:latin typeface="+mj-lt"/>
              </a:defRPr>
            </a:lvl4pPr>
            <a:lvl5pPr marL="1828800" indent="0">
              <a:buNone/>
              <a:defRPr b="1">
                <a:latin typeface="+mj-lt"/>
              </a:defRPr>
            </a:lvl5pPr>
          </a:lstStyle>
          <a:p>
            <a:pPr lvl="0"/>
            <a:r>
              <a:rPr lang="en-US" dirty="0"/>
              <a:t>Add text here</a:t>
            </a:r>
          </a:p>
        </p:txBody>
      </p:sp>
      <p:sp>
        <p:nvSpPr>
          <p:cNvPr id="36" name="Text Placeholder 6">
            <a:extLst>
              <a:ext uri="{FF2B5EF4-FFF2-40B4-BE49-F238E27FC236}">
                <a16:creationId xmlns:a16="http://schemas.microsoft.com/office/drawing/2014/main" id="{2F23D15D-8DCF-EFA9-F68B-1C99F5B72323}"/>
              </a:ext>
            </a:extLst>
          </p:cNvPr>
          <p:cNvSpPr>
            <a:spLocks noGrp="1"/>
          </p:cNvSpPr>
          <p:nvPr>
            <p:ph type="body" sz="quarter" idx="30" hasCustomPrompt="1"/>
          </p:nvPr>
        </p:nvSpPr>
        <p:spPr>
          <a:xfrm>
            <a:off x="7501936" y="3649648"/>
            <a:ext cx="1048318" cy="764399"/>
          </a:xfrm>
        </p:spPr>
        <p:txBody>
          <a:bodyPr anchor="t">
            <a:normAutofit/>
          </a:bodyPr>
          <a:lstStyle>
            <a:lvl1pPr marL="0" indent="0">
              <a:lnSpc>
                <a:spcPct val="90000"/>
              </a:lnSpc>
              <a:buNone/>
              <a:defRPr sz="1000" b="0">
                <a:latin typeface="+mn-lt"/>
              </a:defRPr>
            </a:lvl1pPr>
            <a:lvl2pPr marL="457200" indent="0">
              <a:buNone/>
              <a:defRPr b="1">
                <a:latin typeface="+mj-lt"/>
              </a:defRPr>
            </a:lvl2pPr>
            <a:lvl3pPr marL="914400" indent="0">
              <a:buNone/>
              <a:defRPr b="1">
                <a:latin typeface="+mj-lt"/>
              </a:defRPr>
            </a:lvl3pPr>
            <a:lvl4pPr marL="1371600" indent="0">
              <a:buNone/>
              <a:defRPr b="1">
                <a:latin typeface="+mj-lt"/>
              </a:defRPr>
            </a:lvl4pPr>
            <a:lvl5pPr marL="1828800" indent="0">
              <a:buNone/>
              <a:defRPr b="1">
                <a:latin typeface="+mj-lt"/>
              </a:defRPr>
            </a:lvl5pPr>
          </a:lstStyle>
          <a:p>
            <a:pPr lvl="0"/>
            <a:r>
              <a:rPr lang="en-US" dirty="0"/>
              <a:t>Add text here</a:t>
            </a:r>
          </a:p>
        </p:txBody>
      </p:sp>
      <p:sp>
        <p:nvSpPr>
          <p:cNvPr id="37" name="Text Placeholder 6">
            <a:extLst>
              <a:ext uri="{FF2B5EF4-FFF2-40B4-BE49-F238E27FC236}">
                <a16:creationId xmlns:a16="http://schemas.microsoft.com/office/drawing/2014/main" id="{F9AF8195-5929-2D30-026A-6E7FE3FAAC25}"/>
              </a:ext>
            </a:extLst>
          </p:cNvPr>
          <p:cNvSpPr>
            <a:spLocks noGrp="1"/>
          </p:cNvSpPr>
          <p:nvPr>
            <p:ph type="body" sz="quarter" idx="31" hasCustomPrompt="1"/>
          </p:nvPr>
        </p:nvSpPr>
        <p:spPr>
          <a:xfrm>
            <a:off x="10116236" y="3649648"/>
            <a:ext cx="1147912" cy="764399"/>
          </a:xfrm>
        </p:spPr>
        <p:txBody>
          <a:bodyPr anchor="t">
            <a:normAutofit/>
          </a:bodyPr>
          <a:lstStyle>
            <a:lvl1pPr marL="0" indent="0">
              <a:lnSpc>
                <a:spcPct val="90000"/>
              </a:lnSpc>
              <a:buNone/>
              <a:defRPr sz="1000" b="0">
                <a:latin typeface="+mn-lt"/>
              </a:defRPr>
            </a:lvl1pPr>
            <a:lvl2pPr marL="457200" indent="0">
              <a:buNone/>
              <a:defRPr b="1">
                <a:latin typeface="+mj-lt"/>
              </a:defRPr>
            </a:lvl2pPr>
            <a:lvl3pPr marL="914400" indent="0">
              <a:buNone/>
              <a:defRPr b="1">
                <a:latin typeface="+mj-lt"/>
              </a:defRPr>
            </a:lvl3pPr>
            <a:lvl4pPr marL="1371600" indent="0">
              <a:buNone/>
              <a:defRPr b="1">
                <a:latin typeface="+mj-lt"/>
              </a:defRPr>
            </a:lvl4pPr>
            <a:lvl5pPr marL="1828800" indent="0">
              <a:buNone/>
              <a:defRPr b="1">
                <a:latin typeface="+mj-lt"/>
              </a:defRPr>
            </a:lvl5pPr>
          </a:lstStyle>
          <a:p>
            <a:pPr lvl="0"/>
            <a:r>
              <a:rPr lang="en-US" dirty="0"/>
              <a:t>Add text here</a:t>
            </a:r>
          </a:p>
        </p:txBody>
      </p:sp>
      <p:sp>
        <p:nvSpPr>
          <p:cNvPr id="5" name="Rectangle 4">
            <a:extLst>
              <a:ext uri="{FF2B5EF4-FFF2-40B4-BE49-F238E27FC236}">
                <a16:creationId xmlns:a16="http://schemas.microsoft.com/office/drawing/2014/main" id="{46126906-4BEC-F0D8-22BD-C6C108D18F9A}"/>
              </a:ext>
              <a:ext uri="{C183D7F6-B498-43B3-948B-1728B52AA6E4}">
                <adec:decorative xmlns:adec="http://schemas.microsoft.com/office/drawing/2017/decorative" val="1"/>
              </a:ext>
            </a:extLst>
          </p:cNvPr>
          <p:cNvSpPr/>
          <p:nvPr userDrawn="1"/>
        </p:nvSpPr>
        <p:spPr>
          <a:xfrm>
            <a:off x="791845" y="5058410"/>
            <a:ext cx="2622711" cy="764398"/>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ext Placeholder 6">
            <a:extLst>
              <a:ext uri="{FF2B5EF4-FFF2-40B4-BE49-F238E27FC236}">
                <a16:creationId xmlns:a16="http://schemas.microsoft.com/office/drawing/2014/main" id="{0927EF45-A807-DB68-1EE5-226052417123}"/>
              </a:ext>
            </a:extLst>
          </p:cNvPr>
          <p:cNvSpPr>
            <a:spLocks noGrp="1"/>
          </p:cNvSpPr>
          <p:nvPr>
            <p:ph type="body" sz="quarter" idx="15" hasCustomPrompt="1"/>
          </p:nvPr>
        </p:nvSpPr>
        <p:spPr>
          <a:xfrm>
            <a:off x="2407642" y="5286496"/>
            <a:ext cx="685800" cy="685800"/>
          </a:xfrm>
          <a:prstGeom prst="ellipse">
            <a:avLst/>
          </a:prstGeom>
          <a:solidFill>
            <a:schemeClr val="tx1">
              <a:lumMod val="75000"/>
              <a:lumOff val="25000"/>
            </a:schemeClr>
          </a:solidFill>
        </p:spPr>
        <p:txBody>
          <a:bodyPr lIns="0" tIns="0" rIns="0" bIns="0" anchor="ctr">
            <a:noAutofit/>
          </a:bodyPr>
          <a:lstStyle>
            <a:lvl1pPr marL="0" indent="0" algn="ctr">
              <a:lnSpc>
                <a:spcPct val="100000"/>
              </a:lnSpc>
              <a:spcBef>
                <a:spcPts val="0"/>
              </a:spcBef>
              <a:buNone/>
              <a:defRPr sz="3800" b="0">
                <a:solidFill>
                  <a:schemeClr val="tx2"/>
                </a:solidFill>
                <a:latin typeface="+mn-lt"/>
              </a:defRPr>
            </a:lvl1pPr>
            <a:lvl2pPr marL="457200" indent="0">
              <a:buNone/>
              <a:defRPr b="1">
                <a:latin typeface="+mj-lt"/>
              </a:defRPr>
            </a:lvl2pPr>
            <a:lvl3pPr marL="914400" indent="0">
              <a:buNone/>
              <a:defRPr b="1">
                <a:latin typeface="+mj-lt"/>
              </a:defRPr>
            </a:lvl3pPr>
            <a:lvl4pPr marL="1371600" indent="0">
              <a:buNone/>
              <a:defRPr b="1">
                <a:latin typeface="+mj-lt"/>
              </a:defRPr>
            </a:lvl4pPr>
            <a:lvl5pPr marL="1828800" indent="0">
              <a:buNone/>
              <a:defRPr b="1">
                <a:latin typeface="+mj-lt"/>
              </a:defRPr>
            </a:lvl5pPr>
          </a:lstStyle>
          <a:p>
            <a:pPr lvl="0"/>
            <a:r>
              <a:rPr lang="en-US" dirty="0"/>
              <a:t>0</a:t>
            </a:r>
          </a:p>
        </p:txBody>
      </p:sp>
      <p:sp>
        <p:nvSpPr>
          <p:cNvPr id="6" name="Rectangle 5">
            <a:extLst>
              <a:ext uri="{FF2B5EF4-FFF2-40B4-BE49-F238E27FC236}">
                <a16:creationId xmlns:a16="http://schemas.microsoft.com/office/drawing/2014/main" id="{15F0CF95-AB40-7CFB-D346-0A33C3A61D15}"/>
              </a:ext>
              <a:ext uri="{C183D7F6-B498-43B3-948B-1728B52AA6E4}">
                <adec:decorative xmlns:adec="http://schemas.microsoft.com/office/drawing/2017/decorative" val="1"/>
              </a:ext>
            </a:extLst>
          </p:cNvPr>
          <p:cNvSpPr/>
          <p:nvPr userDrawn="1"/>
        </p:nvSpPr>
        <p:spPr>
          <a:xfrm>
            <a:off x="3414556" y="5058410"/>
            <a:ext cx="2624328" cy="764398"/>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Text Placeholder 6">
            <a:extLst>
              <a:ext uri="{FF2B5EF4-FFF2-40B4-BE49-F238E27FC236}">
                <a16:creationId xmlns:a16="http://schemas.microsoft.com/office/drawing/2014/main" id="{1C9BA2BC-110F-DB84-10C1-221D101343C3}"/>
              </a:ext>
            </a:extLst>
          </p:cNvPr>
          <p:cNvSpPr>
            <a:spLocks noGrp="1"/>
          </p:cNvSpPr>
          <p:nvPr>
            <p:ph type="body" sz="quarter" idx="16" hasCustomPrompt="1"/>
          </p:nvPr>
        </p:nvSpPr>
        <p:spPr>
          <a:xfrm>
            <a:off x="5026043" y="5286496"/>
            <a:ext cx="685800" cy="685800"/>
          </a:xfrm>
          <a:prstGeom prst="ellipse">
            <a:avLst/>
          </a:prstGeom>
          <a:solidFill>
            <a:schemeClr val="tx1">
              <a:lumMod val="75000"/>
              <a:lumOff val="25000"/>
            </a:schemeClr>
          </a:solidFill>
        </p:spPr>
        <p:txBody>
          <a:bodyPr lIns="0" tIns="0" rIns="0" bIns="0" anchor="ctr">
            <a:noAutofit/>
          </a:bodyPr>
          <a:lstStyle>
            <a:lvl1pPr marL="0" indent="0" algn="ctr">
              <a:lnSpc>
                <a:spcPct val="100000"/>
              </a:lnSpc>
              <a:spcBef>
                <a:spcPts val="0"/>
              </a:spcBef>
              <a:buNone/>
              <a:defRPr sz="3800" b="0">
                <a:solidFill>
                  <a:schemeClr val="accent3"/>
                </a:solidFill>
                <a:latin typeface="+mn-lt"/>
              </a:defRPr>
            </a:lvl1pPr>
            <a:lvl2pPr marL="457200" indent="0">
              <a:buNone/>
              <a:defRPr b="1">
                <a:latin typeface="+mj-lt"/>
              </a:defRPr>
            </a:lvl2pPr>
            <a:lvl3pPr marL="914400" indent="0">
              <a:buNone/>
              <a:defRPr b="1">
                <a:latin typeface="+mj-lt"/>
              </a:defRPr>
            </a:lvl3pPr>
            <a:lvl4pPr marL="1371600" indent="0">
              <a:buNone/>
              <a:defRPr b="1">
                <a:latin typeface="+mj-lt"/>
              </a:defRPr>
            </a:lvl4pPr>
            <a:lvl5pPr marL="1828800" indent="0">
              <a:buNone/>
              <a:defRPr b="1">
                <a:latin typeface="+mj-lt"/>
              </a:defRPr>
            </a:lvl5pPr>
          </a:lstStyle>
          <a:p>
            <a:pPr lvl="0"/>
            <a:r>
              <a:rPr lang="en-US" dirty="0"/>
              <a:t>0</a:t>
            </a:r>
          </a:p>
        </p:txBody>
      </p:sp>
      <p:sp>
        <p:nvSpPr>
          <p:cNvPr id="28" name="Rectangle 27">
            <a:extLst>
              <a:ext uri="{FF2B5EF4-FFF2-40B4-BE49-F238E27FC236}">
                <a16:creationId xmlns:a16="http://schemas.microsoft.com/office/drawing/2014/main" id="{1E368B47-D4FA-1A66-35F1-370E15D0131A}"/>
              </a:ext>
              <a:ext uri="{C183D7F6-B498-43B3-948B-1728B52AA6E4}">
                <adec:decorative xmlns:adec="http://schemas.microsoft.com/office/drawing/2017/decorative" val="1"/>
              </a:ext>
            </a:extLst>
          </p:cNvPr>
          <p:cNvSpPr/>
          <p:nvPr userDrawn="1"/>
        </p:nvSpPr>
        <p:spPr>
          <a:xfrm>
            <a:off x="6028880" y="5058410"/>
            <a:ext cx="2624328" cy="76439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 Placeholder 6">
            <a:extLst>
              <a:ext uri="{FF2B5EF4-FFF2-40B4-BE49-F238E27FC236}">
                <a16:creationId xmlns:a16="http://schemas.microsoft.com/office/drawing/2014/main" id="{42B64643-487D-62DA-ED87-8BFFC06F474A}"/>
              </a:ext>
            </a:extLst>
          </p:cNvPr>
          <p:cNvSpPr>
            <a:spLocks noGrp="1"/>
          </p:cNvSpPr>
          <p:nvPr>
            <p:ph type="body" sz="quarter" idx="17" hasCustomPrompt="1"/>
          </p:nvPr>
        </p:nvSpPr>
        <p:spPr>
          <a:xfrm>
            <a:off x="7622672" y="5286496"/>
            <a:ext cx="685800" cy="685800"/>
          </a:xfrm>
          <a:prstGeom prst="ellipse">
            <a:avLst/>
          </a:prstGeom>
          <a:solidFill>
            <a:schemeClr val="tx1">
              <a:lumMod val="75000"/>
              <a:lumOff val="25000"/>
            </a:schemeClr>
          </a:solidFill>
        </p:spPr>
        <p:txBody>
          <a:bodyPr lIns="0" tIns="0" rIns="0" bIns="0" anchor="ctr">
            <a:noAutofit/>
          </a:bodyPr>
          <a:lstStyle>
            <a:lvl1pPr marL="0" indent="0" algn="ctr">
              <a:lnSpc>
                <a:spcPct val="100000"/>
              </a:lnSpc>
              <a:spcBef>
                <a:spcPts val="0"/>
              </a:spcBef>
              <a:buNone/>
              <a:defRPr sz="3800" b="0">
                <a:solidFill>
                  <a:schemeClr val="accent4"/>
                </a:solidFill>
                <a:latin typeface="+mn-lt"/>
              </a:defRPr>
            </a:lvl1pPr>
            <a:lvl2pPr marL="457200" indent="0">
              <a:buNone/>
              <a:defRPr b="1">
                <a:latin typeface="+mj-lt"/>
              </a:defRPr>
            </a:lvl2pPr>
            <a:lvl3pPr marL="914400" indent="0">
              <a:buNone/>
              <a:defRPr b="1">
                <a:latin typeface="+mj-lt"/>
              </a:defRPr>
            </a:lvl3pPr>
            <a:lvl4pPr marL="1371600" indent="0">
              <a:buNone/>
              <a:defRPr b="1">
                <a:latin typeface="+mj-lt"/>
              </a:defRPr>
            </a:lvl4pPr>
            <a:lvl5pPr marL="1828800" indent="0">
              <a:buNone/>
              <a:defRPr b="1">
                <a:latin typeface="+mj-lt"/>
              </a:defRPr>
            </a:lvl5pPr>
          </a:lstStyle>
          <a:p>
            <a:pPr lvl="0"/>
            <a:r>
              <a:rPr lang="en-US" dirty="0"/>
              <a:t>0</a:t>
            </a:r>
          </a:p>
        </p:txBody>
      </p:sp>
      <p:sp>
        <p:nvSpPr>
          <p:cNvPr id="29" name="Rectangle 28">
            <a:extLst>
              <a:ext uri="{FF2B5EF4-FFF2-40B4-BE49-F238E27FC236}">
                <a16:creationId xmlns:a16="http://schemas.microsoft.com/office/drawing/2014/main" id="{D9DFE37F-30BF-A89F-B95A-83D7A6BC8643}"/>
              </a:ext>
              <a:ext uri="{C183D7F6-B498-43B3-948B-1728B52AA6E4}">
                <adec:decorative xmlns:adec="http://schemas.microsoft.com/office/drawing/2017/decorative" val="1"/>
              </a:ext>
            </a:extLst>
          </p:cNvPr>
          <p:cNvSpPr/>
          <p:nvPr userDrawn="1"/>
        </p:nvSpPr>
        <p:spPr>
          <a:xfrm>
            <a:off x="8650706" y="5058410"/>
            <a:ext cx="2624328" cy="76439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ext Placeholder 6">
            <a:extLst>
              <a:ext uri="{FF2B5EF4-FFF2-40B4-BE49-F238E27FC236}">
                <a16:creationId xmlns:a16="http://schemas.microsoft.com/office/drawing/2014/main" id="{3BB83F7C-5495-8D46-6D74-3F64F38469B4}"/>
              </a:ext>
            </a:extLst>
          </p:cNvPr>
          <p:cNvSpPr>
            <a:spLocks noGrp="1"/>
          </p:cNvSpPr>
          <p:nvPr>
            <p:ph type="body" sz="quarter" idx="18" hasCustomPrompt="1"/>
          </p:nvPr>
        </p:nvSpPr>
        <p:spPr>
          <a:xfrm>
            <a:off x="10241073" y="5286496"/>
            <a:ext cx="685800" cy="685800"/>
          </a:xfrm>
          <a:prstGeom prst="ellipse">
            <a:avLst/>
          </a:prstGeom>
          <a:solidFill>
            <a:schemeClr val="tx1">
              <a:lumMod val="75000"/>
              <a:lumOff val="25000"/>
            </a:schemeClr>
          </a:solidFill>
        </p:spPr>
        <p:txBody>
          <a:bodyPr lIns="0" tIns="0" rIns="0" bIns="0" anchor="ctr">
            <a:noAutofit/>
          </a:bodyPr>
          <a:lstStyle>
            <a:lvl1pPr marL="0" indent="0" algn="ctr">
              <a:lnSpc>
                <a:spcPct val="100000"/>
              </a:lnSpc>
              <a:spcBef>
                <a:spcPts val="0"/>
              </a:spcBef>
              <a:buNone/>
              <a:defRPr sz="3800" b="0">
                <a:solidFill>
                  <a:schemeClr val="accent2"/>
                </a:solidFill>
                <a:latin typeface="+mn-lt"/>
              </a:defRPr>
            </a:lvl1pPr>
            <a:lvl2pPr marL="457200" indent="0">
              <a:buNone/>
              <a:defRPr b="1">
                <a:latin typeface="+mj-lt"/>
              </a:defRPr>
            </a:lvl2pPr>
            <a:lvl3pPr marL="914400" indent="0">
              <a:buNone/>
              <a:defRPr b="1">
                <a:latin typeface="+mj-lt"/>
              </a:defRPr>
            </a:lvl3pPr>
            <a:lvl4pPr marL="1371600" indent="0">
              <a:buNone/>
              <a:defRPr b="1">
                <a:latin typeface="+mj-lt"/>
              </a:defRPr>
            </a:lvl4pPr>
            <a:lvl5pPr marL="1828800" indent="0">
              <a:buNone/>
              <a:defRPr b="1">
                <a:latin typeface="+mj-lt"/>
              </a:defRPr>
            </a:lvl5pPr>
          </a:lstStyle>
          <a:p>
            <a:pPr lvl="0"/>
            <a:r>
              <a:rPr lang="en-US" dirty="0"/>
              <a:t>0</a:t>
            </a:r>
          </a:p>
        </p:txBody>
      </p:sp>
      <p:cxnSp>
        <p:nvCxnSpPr>
          <p:cNvPr id="3" name="Straight Connector 2">
            <a:extLst>
              <a:ext uri="{FF2B5EF4-FFF2-40B4-BE49-F238E27FC236}">
                <a16:creationId xmlns:a16="http://schemas.microsoft.com/office/drawing/2014/main" id="{DABCB24E-B29D-4CAD-6002-ADBEE7B51C3C}"/>
              </a:ext>
              <a:ext uri="{C183D7F6-B498-43B3-948B-1728B52AA6E4}">
                <adec:decorative xmlns:adec="http://schemas.microsoft.com/office/drawing/2017/decorative" val="1"/>
              </a:ext>
            </a:extLst>
          </p:cNvPr>
          <p:cNvCxnSpPr>
            <a:cxnSpLocks/>
          </p:cNvCxnSpPr>
          <p:nvPr userDrawn="1"/>
        </p:nvCxnSpPr>
        <p:spPr>
          <a:xfrm>
            <a:off x="806117" y="2160084"/>
            <a:ext cx="0" cy="292608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 name="Straight Connector 3">
            <a:extLst>
              <a:ext uri="{FF2B5EF4-FFF2-40B4-BE49-F238E27FC236}">
                <a16:creationId xmlns:a16="http://schemas.microsoft.com/office/drawing/2014/main" id="{9C53638E-B4F4-BC5B-4F7B-2632A642FC21}"/>
              </a:ext>
              <a:ext uri="{C183D7F6-B498-43B3-948B-1728B52AA6E4}">
                <adec:decorative xmlns:adec="http://schemas.microsoft.com/office/drawing/2017/decorative" val="1"/>
              </a:ext>
            </a:extLst>
          </p:cNvPr>
          <p:cNvCxnSpPr>
            <a:cxnSpLocks/>
          </p:cNvCxnSpPr>
          <p:nvPr userDrawn="1"/>
        </p:nvCxnSpPr>
        <p:spPr>
          <a:xfrm>
            <a:off x="3414556" y="2160084"/>
            <a:ext cx="0" cy="292608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9CD2369F-A70B-DD0A-2CBB-ED8F8D206452}"/>
              </a:ext>
              <a:ext uri="{C183D7F6-B498-43B3-948B-1728B52AA6E4}">
                <adec:decorative xmlns:adec="http://schemas.microsoft.com/office/drawing/2017/decorative" val="1"/>
              </a:ext>
            </a:extLst>
          </p:cNvPr>
          <p:cNvCxnSpPr>
            <a:cxnSpLocks/>
          </p:cNvCxnSpPr>
          <p:nvPr userDrawn="1"/>
        </p:nvCxnSpPr>
        <p:spPr>
          <a:xfrm>
            <a:off x="6028880" y="2160084"/>
            <a:ext cx="0" cy="2926080"/>
          </a:xfrm>
          <a:prstGeom prst="line">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16" name="Straight Connector 15">
            <a:extLst>
              <a:ext uri="{FF2B5EF4-FFF2-40B4-BE49-F238E27FC236}">
                <a16:creationId xmlns:a16="http://schemas.microsoft.com/office/drawing/2014/main" id="{2CB2B62D-1C66-8947-ADE4-D3372719D0C1}"/>
              </a:ext>
              <a:ext uri="{C183D7F6-B498-43B3-948B-1728B52AA6E4}">
                <adec:decorative xmlns:adec="http://schemas.microsoft.com/office/drawing/2017/decorative" val="1"/>
              </a:ext>
            </a:extLst>
          </p:cNvPr>
          <p:cNvCxnSpPr>
            <a:cxnSpLocks/>
          </p:cNvCxnSpPr>
          <p:nvPr userDrawn="1"/>
        </p:nvCxnSpPr>
        <p:spPr>
          <a:xfrm>
            <a:off x="8648206" y="2160084"/>
            <a:ext cx="0" cy="292608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3FC2EA01-3CC8-9317-AD83-25CAF4172001}"/>
              </a:ext>
              <a:ext uri="{C183D7F6-B498-43B3-948B-1728B52AA6E4}">
                <adec:decorative xmlns:adec="http://schemas.microsoft.com/office/drawing/2017/decorative" val="1"/>
              </a:ext>
            </a:extLst>
          </p:cNvPr>
          <p:cNvCxnSpPr>
            <a:cxnSpLocks/>
          </p:cNvCxnSpPr>
          <p:nvPr userDrawn="1"/>
        </p:nvCxnSpPr>
        <p:spPr>
          <a:xfrm>
            <a:off x="4724219" y="3385635"/>
            <a:ext cx="0" cy="173736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A03C9A28-AA60-F592-9922-37514253D96E}"/>
              </a:ext>
              <a:ext uri="{C183D7F6-B498-43B3-948B-1728B52AA6E4}">
                <adec:decorative xmlns:adec="http://schemas.microsoft.com/office/drawing/2017/decorative" val="1"/>
              </a:ext>
            </a:extLst>
          </p:cNvPr>
          <p:cNvCxnSpPr>
            <a:cxnSpLocks/>
          </p:cNvCxnSpPr>
          <p:nvPr userDrawn="1"/>
        </p:nvCxnSpPr>
        <p:spPr>
          <a:xfrm>
            <a:off x="2104893" y="3385635"/>
            <a:ext cx="0" cy="173736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E6E67FC-CD5C-378F-5A1D-2FEA254C04B4}"/>
              </a:ext>
              <a:ext uri="{C183D7F6-B498-43B3-948B-1728B52AA6E4}">
                <adec:decorative xmlns:adec="http://schemas.microsoft.com/office/drawing/2017/decorative" val="1"/>
              </a:ext>
            </a:extLst>
          </p:cNvPr>
          <p:cNvCxnSpPr>
            <a:cxnSpLocks/>
          </p:cNvCxnSpPr>
          <p:nvPr userDrawn="1"/>
        </p:nvCxnSpPr>
        <p:spPr>
          <a:xfrm>
            <a:off x="7343545" y="3385635"/>
            <a:ext cx="0" cy="1737360"/>
          </a:xfrm>
          <a:prstGeom prst="line">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EAEFC0F0-A911-503E-F2D1-80A2C2732233}"/>
              </a:ext>
              <a:ext uri="{C183D7F6-B498-43B3-948B-1728B52AA6E4}">
                <adec:decorative xmlns:adec="http://schemas.microsoft.com/office/drawing/2017/decorative" val="1"/>
              </a:ext>
            </a:extLst>
          </p:cNvPr>
          <p:cNvCxnSpPr>
            <a:cxnSpLocks/>
          </p:cNvCxnSpPr>
          <p:nvPr userDrawn="1"/>
        </p:nvCxnSpPr>
        <p:spPr>
          <a:xfrm>
            <a:off x="9962873" y="3385635"/>
            <a:ext cx="0" cy="173736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D69F6437-9EF2-9F8E-DAB0-99F3F9809152}"/>
              </a:ext>
              <a:ext uri="{C183D7F6-B498-43B3-948B-1728B52AA6E4}">
                <adec:decorative xmlns:adec="http://schemas.microsoft.com/office/drawing/2017/decorative" val="1"/>
              </a:ext>
            </a:extLst>
          </p:cNvPr>
          <p:cNvCxnSpPr>
            <a:cxnSpLocks/>
          </p:cNvCxnSpPr>
          <p:nvPr userDrawn="1"/>
        </p:nvCxnSpPr>
        <p:spPr>
          <a:xfrm flipH="1">
            <a:off x="5896340" y="2160084"/>
            <a:ext cx="265079" cy="0"/>
          </a:xfrm>
          <a:prstGeom prst="line">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48BFBCA3-D3BE-0434-DC7B-4E1D3334DFD1}"/>
              </a:ext>
              <a:ext uri="{C183D7F6-B498-43B3-948B-1728B52AA6E4}">
                <adec:decorative xmlns:adec="http://schemas.microsoft.com/office/drawing/2017/decorative" val="1"/>
              </a:ext>
            </a:extLst>
          </p:cNvPr>
          <p:cNvCxnSpPr>
            <a:cxnSpLocks/>
          </p:cNvCxnSpPr>
          <p:nvPr userDrawn="1"/>
        </p:nvCxnSpPr>
        <p:spPr>
          <a:xfrm flipH="1">
            <a:off x="7208504" y="3381429"/>
            <a:ext cx="265079" cy="0"/>
          </a:xfrm>
          <a:prstGeom prst="line">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04253FDA-FEA9-EA91-CB3A-429D559AE7E0}"/>
              </a:ext>
              <a:ext uri="{C183D7F6-B498-43B3-948B-1728B52AA6E4}">
                <adec:decorative xmlns:adec="http://schemas.microsoft.com/office/drawing/2017/decorative" val="1"/>
              </a:ext>
            </a:extLst>
          </p:cNvPr>
          <p:cNvCxnSpPr>
            <a:cxnSpLocks/>
          </p:cNvCxnSpPr>
          <p:nvPr userDrawn="1"/>
        </p:nvCxnSpPr>
        <p:spPr>
          <a:xfrm flipH="1">
            <a:off x="8515666" y="2160084"/>
            <a:ext cx="265079"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C0967671-6CAD-416D-3A6F-0418B751A817}"/>
              </a:ext>
              <a:ext uri="{C183D7F6-B498-43B3-948B-1728B52AA6E4}">
                <adec:decorative xmlns:adec="http://schemas.microsoft.com/office/drawing/2017/decorative" val="1"/>
              </a:ext>
            </a:extLst>
          </p:cNvPr>
          <p:cNvCxnSpPr>
            <a:cxnSpLocks/>
          </p:cNvCxnSpPr>
          <p:nvPr userDrawn="1"/>
        </p:nvCxnSpPr>
        <p:spPr>
          <a:xfrm flipH="1">
            <a:off x="3282016" y="2160084"/>
            <a:ext cx="265079" cy="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144CF2C2-869D-7484-D18B-922E3312FFDB}"/>
              </a:ext>
              <a:ext uri="{C183D7F6-B498-43B3-948B-1728B52AA6E4}">
                <adec:decorative xmlns:adec="http://schemas.microsoft.com/office/drawing/2017/decorative" val="1"/>
              </a:ext>
            </a:extLst>
          </p:cNvPr>
          <p:cNvCxnSpPr>
            <a:cxnSpLocks/>
          </p:cNvCxnSpPr>
          <p:nvPr userDrawn="1"/>
        </p:nvCxnSpPr>
        <p:spPr>
          <a:xfrm flipH="1">
            <a:off x="670191" y="2160084"/>
            <a:ext cx="265079"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A2A6F0CA-0A69-92A7-71D7-54DD8B24ECB9}"/>
              </a:ext>
              <a:ext uri="{C183D7F6-B498-43B3-948B-1728B52AA6E4}">
                <adec:decorative xmlns:adec="http://schemas.microsoft.com/office/drawing/2017/decorative" val="1"/>
              </a:ext>
            </a:extLst>
          </p:cNvPr>
          <p:cNvCxnSpPr>
            <a:cxnSpLocks/>
          </p:cNvCxnSpPr>
          <p:nvPr userDrawn="1"/>
        </p:nvCxnSpPr>
        <p:spPr>
          <a:xfrm flipH="1">
            <a:off x="4591679" y="3381429"/>
            <a:ext cx="265079" cy="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41" name="Straight Connector 40">
            <a:extLst>
              <a:ext uri="{FF2B5EF4-FFF2-40B4-BE49-F238E27FC236}">
                <a16:creationId xmlns:a16="http://schemas.microsoft.com/office/drawing/2014/main" id="{981E03DD-A47B-70BE-0259-6976F5F28838}"/>
              </a:ext>
              <a:ext uri="{C183D7F6-B498-43B3-948B-1728B52AA6E4}">
                <adec:decorative xmlns:adec="http://schemas.microsoft.com/office/drawing/2017/decorative" val="1"/>
              </a:ext>
            </a:extLst>
          </p:cNvPr>
          <p:cNvCxnSpPr>
            <a:cxnSpLocks/>
          </p:cNvCxnSpPr>
          <p:nvPr userDrawn="1"/>
        </p:nvCxnSpPr>
        <p:spPr>
          <a:xfrm flipH="1">
            <a:off x="1970660" y="3381429"/>
            <a:ext cx="265079"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2" name="Straight Connector 41">
            <a:extLst>
              <a:ext uri="{FF2B5EF4-FFF2-40B4-BE49-F238E27FC236}">
                <a16:creationId xmlns:a16="http://schemas.microsoft.com/office/drawing/2014/main" id="{C065CBF5-8D14-2F85-AF20-B4EE23B180B2}"/>
              </a:ext>
              <a:ext uri="{C183D7F6-B498-43B3-948B-1728B52AA6E4}">
                <adec:decorative xmlns:adec="http://schemas.microsoft.com/office/drawing/2017/decorative" val="1"/>
              </a:ext>
            </a:extLst>
          </p:cNvPr>
          <p:cNvCxnSpPr>
            <a:cxnSpLocks/>
          </p:cNvCxnSpPr>
          <p:nvPr userDrawn="1"/>
        </p:nvCxnSpPr>
        <p:spPr>
          <a:xfrm flipH="1">
            <a:off x="9830330" y="3381429"/>
            <a:ext cx="265079"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12577017"/>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meline 3">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4CF0B1-5FBF-6F99-DA2D-C2AE165C78B8}"/>
              </a:ext>
            </a:extLst>
          </p:cNvPr>
          <p:cNvSpPr>
            <a:spLocks noGrp="1"/>
          </p:cNvSpPr>
          <p:nvPr>
            <p:ph type="title" hasCustomPrompt="1"/>
          </p:nvPr>
        </p:nvSpPr>
        <p:spPr>
          <a:xfrm>
            <a:off x="781622" y="281358"/>
            <a:ext cx="10643616" cy="914400"/>
          </a:xfrm>
        </p:spPr>
        <p:txBody>
          <a:bodyPr/>
          <a:lstStyle>
            <a:lvl1pPr>
              <a:defRPr cap="all" baseline="0"/>
            </a:lvl1pPr>
          </a:lstStyle>
          <a:p>
            <a:r>
              <a:rPr lang="en-US" b="0" dirty="0">
                <a:solidFill>
                  <a:schemeClr val="bg1"/>
                </a:solidFill>
              </a:rPr>
              <a:t>CLICK TO ADD TITLE</a:t>
            </a:r>
            <a:endParaRPr lang="en-US" dirty="0">
              <a:solidFill>
                <a:schemeClr val="bg1"/>
              </a:solidFill>
            </a:endParaRPr>
          </a:p>
        </p:txBody>
      </p:sp>
      <p:sp>
        <p:nvSpPr>
          <p:cNvPr id="23" name="Rectangle 22">
            <a:extLst>
              <a:ext uri="{FF2B5EF4-FFF2-40B4-BE49-F238E27FC236}">
                <a16:creationId xmlns:a16="http://schemas.microsoft.com/office/drawing/2014/main" id="{D19906B8-0130-4CE3-A402-AD14F694B174}"/>
              </a:ext>
              <a:ext uri="{C183D7F6-B498-43B3-948B-1728B52AA6E4}">
                <adec:decorative xmlns:adec="http://schemas.microsoft.com/office/drawing/2017/decorative" val="1"/>
              </a:ext>
            </a:extLst>
          </p:cNvPr>
          <p:cNvSpPr/>
          <p:nvPr userDrawn="1"/>
        </p:nvSpPr>
        <p:spPr>
          <a:xfrm>
            <a:off x="778764" y="1336981"/>
            <a:ext cx="10634472" cy="5075275"/>
          </a:xfrm>
          <a:prstGeom prst="rect">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 Placeholder 6">
            <a:extLst>
              <a:ext uri="{FF2B5EF4-FFF2-40B4-BE49-F238E27FC236}">
                <a16:creationId xmlns:a16="http://schemas.microsoft.com/office/drawing/2014/main" id="{B5DEA1F5-0E0B-B85B-D1EB-BEBCBED6E5B8}"/>
              </a:ext>
            </a:extLst>
          </p:cNvPr>
          <p:cNvSpPr>
            <a:spLocks noGrp="1"/>
          </p:cNvSpPr>
          <p:nvPr>
            <p:ph type="body" sz="quarter" idx="10" hasCustomPrompt="1"/>
          </p:nvPr>
        </p:nvSpPr>
        <p:spPr>
          <a:xfrm>
            <a:off x="1001222" y="1615044"/>
            <a:ext cx="1438475" cy="445972"/>
          </a:xfrm>
        </p:spPr>
        <p:txBody>
          <a:bodyPr anchor="b">
            <a:normAutofit/>
          </a:bodyPr>
          <a:lstStyle>
            <a:lvl1pPr marL="0" indent="0">
              <a:buNone/>
              <a:defRPr sz="1400" b="1" cap="all" baseline="0">
                <a:latin typeface="+mn-lt"/>
              </a:defRPr>
            </a:lvl1pPr>
            <a:lvl2pPr marL="457200" indent="0">
              <a:buNone/>
              <a:defRPr b="1">
                <a:latin typeface="+mj-lt"/>
              </a:defRPr>
            </a:lvl2pPr>
            <a:lvl3pPr marL="914400" indent="0">
              <a:buNone/>
              <a:defRPr b="1">
                <a:latin typeface="+mj-lt"/>
              </a:defRPr>
            </a:lvl3pPr>
            <a:lvl4pPr marL="1371600" indent="0">
              <a:buNone/>
              <a:defRPr b="1">
                <a:latin typeface="+mj-lt"/>
              </a:defRPr>
            </a:lvl4pPr>
            <a:lvl5pPr marL="1828800" indent="0">
              <a:buNone/>
              <a:defRPr b="1">
                <a:latin typeface="+mj-lt"/>
              </a:defRPr>
            </a:lvl5pPr>
          </a:lstStyle>
          <a:p>
            <a:pPr lvl="0"/>
            <a:r>
              <a:rPr lang="en-US" dirty="0"/>
              <a:t>ADD TEXT</a:t>
            </a:r>
          </a:p>
        </p:txBody>
      </p:sp>
      <p:sp>
        <p:nvSpPr>
          <p:cNvPr id="12" name="Text Placeholder 6">
            <a:extLst>
              <a:ext uri="{FF2B5EF4-FFF2-40B4-BE49-F238E27FC236}">
                <a16:creationId xmlns:a16="http://schemas.microsoft.com/office/drawing/2014/main" id="{0927EF45-A807-DB68-1EE5-226052417123}"/>
              </a:ext>
            </a:extLst>
          </p:cNvPr>
          <p:cNvSpPr>
            <a:spLocks noGrp="1"/>
          </p:cNvSpPr>
          <p:nvPr>
            <p:ph type="body" sz="quarter" idx="15" hasCustomPrompt="1"/>
          </p:nvPr>
        </p:nvSpPr>
        <p:spPr>
          <a:xfrm>
            <a:off x="1001222" y="2027575"/>
            <a:ext cx="1438475" cy="655450"/>
          </a:xfrm>
        </p:spPr>
        <p:txBody>
          <a:bodyPr lIns="91440" tIns="0" rIns="91440" bIns="0" anchor="t">
            <a:noAutofit/>
          </a:bodyPr>
          <a:lstStyle>
            <a:lvl1pPr marL="0" indent="0">
              <a:buNone/>
              <a:defRPr sz="5400" b="1" cap="all" baseline="0">
                <a:latin typeface="+mn-lt"/>
              </a:defRPr>
            </a:lvl1pPr>
            <a:lvl2pPr marL="457200" indent="0">
              <a:buNone/>
              <a:defRPr b="1">
                <a:latin typeface="+mj-lt"/>
              </a:defRPr>
            </a:lvl2pPr>
            <a:lvl3pPr marL="914400" indent="0">
              <a:buNone/>
              <a:defRPr b="1">
                <a:latin typeface="+mj-lt"/>
              </a:defRPr>
            </a:lvl3pPr>
            <a:lvl4pPr marL="1371600" indent="0">
              <a:buNone/>
              <a:defRPr b="1">
                <a:latin typeface="+mj-lt"/>
              </a:defRPr>
            </a:lvl4pPr>
            <a:lvl5pPr marL="1828800" indent="0">
              <a:buNone/>
              <a:defRPr b="1">
                <a:latin typeface="+mj-lt"/>
              </a:defRPr>
            </a:lvl5pPr>
          </a:lstStyle>
          <a:p>
            <a:pPr lvl="0"/>
            <a:r>
              <a:rPr lang="en-US" dirty="0"/>
              <a:t>00</a:t>
            </a:r>
          </a:p>
        </p:txBody>
      </p:sp>
      <p:sp>
        <p:nvSpPr>
          <p:cNvPr id="25" name="Freeform: Shape 24">
            <a:extLst>
              <a:ext uri="{FF2B5EF4-FFF2-40B4-BE49-F238E27FC236}">
                <a16:creationId xmlns:a16="http://schemas.microsoft.com/office/drawing/2014/main" id="{D0FD1A64-5429-B203-D1FD-902607CD1A09}"/>
              </a:ext>
            </a:extLst>
          </p:cNvPr>
          <p:cNvSpPr>
            <a:spLocks noGrp="1"/>
          </p:cNvSpPr>
          <p:nvPr>
            <p:ph type="body" sz="quarter" idx="30" hasCustomPrompt="1"/>
          </p:nvPr>
        </p:nvSpPr>
        <p:spPr>
          <a:xfrm>
            <a:off x="812566" y="2560320"/>
            <a:ext cx="2066101" cy="2704392"/>
          </a:xfrm>
          <a:custGeom>
            <a:avLst/>
            <a:gdLst>
              <a:gd name="connsiteX0" fmla="*/ 0 w 2066101"/>
              <a:gd name="connsiteY0" fmla="*/ 0 h 2704392"/>
              <a:gd name="connsiteX1" fmla="*/ 2066101 w 2066101"/>
              <a:gd name="connsiteY1" fmla="*/ 0 h 2704392"/>
              <a:gd name="connsiteX2" fmla="*/ 2066101 w 2066101"/>
              <a:gd name="connsiteY2" fmla="*/ 2704392 h 2704392"/>
              <a:gd name="connsiteX3" fmla="*/ 0 w 2066101"/>
              <a:gd name="connsiteY3" fmla="*/ 2704392 h 2704392"/>
            </a:gdLst>
            <a:ahLst/>
            <a:cxnLst>
              <a:cxn ang="0">
                <a:pos x="connsiteX0" y="connsiteY0"/>
              </a:cxn>
              <a:cxn ang="0">
                <a:pos x="connsiteX1" y="connsiteY1"/>
              </a:cxn>
              <a:cxn ang="0">
                <a:pos x="connsiteX2" y="connsiteY2"/>
              </a:cxn>
              <a:cxn ang="0">
                <a:pos x="connsiteX3" y="connsiteY3"/>
              </a:cxn>
            </a:cxnLst>
            <a:rect l="l" t="t" r="r" b="b"/>
            <a:pathLst>
              <a:path w="2066101" h="2704392">
                <a:moveTo>
                  <a:pt x="0" y="0"/>
                </a:moveTo>
                <a:lnTo>
                  <a:pt x="2066101" y="0"/>
                </a:lnTo>
                <a:lnTo>
                  <a:pt x="2066101" y="2704392"/>
                </a:lnTo>
                <a:lnTo>
                  <a:pt x="0" y="2704392"/>
                </a:lnTo>
                <a:close/>
              </a:path>
            </a:pathLst>
          </a:custGeom>
          <a:solidFill>
            <a:schemeClr val="tx1">
              <a:lumMod val="75000"/>
              <a:lumOff val="25000"/>
            </a:schemeClr>
          </a:solidFill>
          <a:ln>
            <a:noFill/>
          </a:ln>
          <a:effectLst>
            <a:outerShdw blurRad="50800" dist="508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292608" tIns="822960" rtlCol="0" anchor="t">
            <a:normAutofit/>
          </a:bodyPr>
          <a:lstStyle>
            <a:lvl1pPr marL="0" indent="0" algn="l">
              <a:buFont typeface="Arial" panose="020B0604020202020204" pitchFamily="34" charset="0"/>
              <a:buNone/>
              <a:defRPr lang="en-US" sz="1200" dirty="0">
                <a:solidFill>
                  <a:schemeClr val="lt1"/>
                </a:solidFill>
              </a:defRPr>
            </a:lvl1pPr>
          </a:lstStyle>
          <a:p>
            <a:pPr marL="0" lvl="0" algn="ctr"/>
            <a:r>
              <a:rPr lang="en-US" dirty="0"/>
              <a:t>Add text here</a:t>
            </a:r>
          </a:p>
        </p:txBody>
      </p:sp>
      <p:sp>
        <p:nvSpPr>
          <p:cNvPr id="6" name="Picture Placeholder 5">
            <a:extLst>
              <a:ext uri="{FF2B5EF4-FFF2-40B4-BE49-F238E27FC236}">
                <a16:creationId xmlns:a16="http://schemas.microsoft.com/office/drawing/2014/main" id="{A2EC95D5-1A0A-6660-B6C6-30CA65A39383}"/>
              </a:ext>
            </a:extLst>
          </p:cNvPr>
          <p:cNvSpPr>
            <a:spLocks noGrp="1"/>
          </p:cNvSpPr>
          <p:nvPr>
            <p:ph type="pic" sz="quarter" idx="25"/>
          </p:nvPr>
        </p:nvSpPr>
        <p:spPr>
          <a:xfrm>
            <a:off x="1502911" y="5518603"/>
            <a:ext cx="685800" cy="685800"/>
          </a:xfrm>
        </p:spPr>
        <p:txBody>
          <a:bodyPr>
            <a:normAutofit/>
          </a:bodyPr>
          <a:lstStyle>
            <a:lvl1pPr marL="0" indent="0" algn="ctr">
              <a:buNone/>
              <a:defRPr sz="1000"/>
            </a:lvl1pPr>
          </a:lstStyle>
          <a:p>
            <a:r>
              <a:rPr lang="de-DE"/>
              <a:t>Bild durch Klicken auf Symbol hinzufügen</a:t>
            </a:r>
            <a:endParaRPr lang="en-US" dirty="0"/>
          </a:p>
        </p:txBody>
      </p:sp>
      <p:sp>
        <p:nvSpPr>
          <p:cNvPr id="8" name="Text Placeholder 6">
            <a:extLst>
              <a:ext uri="{FF2B5EF4-FFF2-40B4-BE49-F238E27FC236}">
                <a16:creationId xmlns:a16="http://schemas.microsoft.com/office/drawing/2014/main" id="{C99194BA-C71C-FB82-7058-42ECFE165A71}"/>
              </a:ext>
            </a:extLst>
          </p:cNvPr>
          <p:cNvSpPr>
            <a:spLocks noGrp="1"/>
          </p:cNvSpPr>
          <p:nvPr>
            <p:ph type="body" sz="quarter" idx="11" hasCustomPrompt="1"/>
          </p:nvPr>
        </p:nvSpPr>
        <p:spPr>
          <a:xfrm>
            <a:off x="3134822" y="1615044"/>
            <a:ext cx="1438475" cy="445972"/>
          </a:xfrm>
        </p:spPr>
        <p:txBody>
          <a:bodyPr anchor="b">
            <a:normAutofit/>
          </a:bodyPr>
          <a:lstStyle>
            <a:lvl1pPr marL="0" indent="0">
              <a:buNone/>
              <a:defRPr sz="1400" b="1" cap="all" baseline="0">
                <a:latin typeface="+mn-lt"/>
              </a:defRPr>
            </a:lvl1pPr>
            <a:lvl2pPr marL="457200" indent="0">
              <a:buNone/>
              <a:defRPr b="1">
                <a:latin typeface="+mj-lt"/>
              </a:defRPr>
            </a:lvl2pPr>
            <a:lvl3pPr marL="914400" indent="0">
              <a:buNone/>
              <a:defRPr b="1">
                <a:latin typeface="+mj-lt"/>
              </a:defRPr>
            </a:lvl3pPr>
            <a:lvl4pPr marL="1371600" indent="0">
              <a:buNone/>
              <a:defRPr b="1">
                <a:latin typeface="+mj-lt"/>
              </a:defRPr>
            </a:lvl4pPr>
            <a:lvl5pPr marL="1828800" indent="0">
              <a:buNone/>
              <a:defRPr b="1">
                <a:latin typeface="+mj-lt"/>
              </a:defRPr>
            </a:lvl5pPr>
          </a:lstStyle>
          <a:p>
            <a:pPr lvl="0"/>
            <a:r>
              <a:rPr lang="en-US" dirty="0"/>
              <a:t>ADD TEXT</a:t>
            </a:r>
          </a:p>
        </p:txBody>
      </p:sp>
      <p:sp>
        <p:nvSpPr>
          <p:cNvPr id="13" name="Text Placeholder 6">
            <a:extLst>
              <a:ext uri="{FF2B5EF4-FFF2-40B4-BE49-F238E27FC236}">
                <a16:creationId xmlns:a16="http://schemas.microsoft.com/office/drawing/2014/main" id="{1C9BA2BC-110F-DB84-10C1-221D101343C3}"/>
              </a:ext>
            </a:extLst>
          </p:cNvPr>
          <p:cNvSpPr>
            <a:spLocks noGrp="1"/>
          </p:cNvSpPr>
          <p:nvPr>
            <p:ph type="body" sz="quarter" idx="16" hasCustomPrompt="1"/>
          </p:nvPr>
        </p:nvSpPr>
        <p:spPr>
          <a:xfrm>
            <a:off x="3134822" y="2027575"/>
            <a:ext cx="1438475" cy="655450"/>
          </a:xfrm>
        </p:spPr>
        <p:txBody>
          <a:bodyPr lIns="91440" tIns="0" rIns="91440" bIns="0" anchor="t">
            <a:noAutofit/>
          </a:bodyPr>
          <a:lstStyle>
            <a:lvl1pPr marL="0" indent="0">
              <a:buNone/>
              <a:defRPr sz="5400" b="1" cap="all" baseline="0">
                <a:latin typeface="+mn-lt"/>
              </a:defRPr>
            </a:lvl1pPr>
            <a:lvl2pPr marL="457200" indent="0">
              <a:buNone/>
              <a:defRPr b="1">
                <a:latin typeface="+mj-lt"/>
              </a:defRPr>
            </a:lvl2pPr>
            <a:lvl3pPr marL="914400" indent="0">
              <a:buNone/>
              <a:defRPr b="1">
                <a:latin typeface="+mj-lt"/>
              </a:defRPr>
            </a:lvl3pPr>
            <a:lvl4pPr marL="1371600" indent="0">
              <a:buNone/>
              <a:defRPr b="1">
                <a:latin typeface="+mj-lt"/>
              </a:defRPr>
            </a:lvl4pPr>
            <a:lvl5pPr marL="1828800" indent="0">
              <a:buNone/>
              <a:defRPr b="1">
                <a:latin typeface="+mj-lt"/>
              </a:defRPr>
            </a:lvl5pPr>
          </a:lstStyle>
          <a:p>
            <a:pPr lvl="0"/>
            <a:r>
              <a:rPr lang="en-US" dirty="0"/>
              <a:t>00</a:t>
            </a:r>
          </a:p>
        </p:txBody>
      </p:sp>
      <p:sp>
        <p:nvSpPr>
          <p:cNvPr id="26" name="Freeform: Shape 25">
            <a:extLst>
              <a:ext uri="{FF2B5EF4-FFF2-40B4-BE49-F238E27FC236}">
                <a16:creationId xmlns:a16="http://schemas.microsoft.com/office/drawing/2014/main" id="{7D9324C6-8649-EB3C-8916-E1EA3B89150F}"/>
              </a:ext>
            </a:extLst>
          </p:cNvPr>
          <p:cNvSpPr>
            <a:spLocks noGrp="1"/>
          </p:cNvSpPr>
          <p:nvPr>
            <p:ph type="body" sz="quarter" idx="31" hasCustomPrompt="1"/>
          </p:nvPr>
        </p:nvSpPr>
        <p:spPr>
          <a:xfrm>
            <a:off x="2937742" y="2560320"/>
            <a:ext cx="2066101" cy="2704392"/>
          </a:xfrm>
          <a:custGeom>
            <a:avLst/>
            <a:gdLst>
              <a:gd name="connsiteX0" fmla="*/ 0 w 2066101"/>
              <a:gd name="connsiteY0" fmla="*/ 0 h 2704392"/>
              <a:gd name="connsiteX1" fmla="*/ 2066101 w 2066101"/>
              <a:gd name="connsiteY1" fmla="*/ 0 h 2704392"/>
              <a:gd name="connsiteX2" fmla="*/ 2066101 w 2066101"/>
              <a:gd name="connsiteY2" fmla="*/ 2704392 h 2704392"/>
              <a:gd name="connsiteX3" fmla="*/ 0 w 2066101"/>
              <a:gd name="connsiteY3" fmla="*/ 2704392 h 2704392"/>
            </a:gdLst>
            <a:ahLst/>
            <a:cxnLst>
              <a:cxn ang="0">
                <a:pos x="connsiteX0" y="connsiteY0"/>
              </a:cxn>
              <a:cxn ang="0">
                <a:pos x="connsiteX1" y="connsiteY1"/>
              </a:cxn>
              <a:cxn ang="0">
                <a:pos x="connsiteX2" y="connsiteY2"/>
              </a:cxn>
              <a:cxn ang="0">
                <a:pos x="connsiteX3" y="connsiteY3"/>
              </a:cxn>
            </a:cxnLst>
            <a:rect l="l" t="t" r="r" b="b"/>
            <a:pathLst>
              <a:path w="2066101" h="2704392">
                <a:moveTo>
                  <a:pt x="0" y="0"/>
                </a:moveTo>
                <a:lnTo>
                  <a:pt x="2066101" y="0"/>
                </a:lnTo>
                <a:lnTo>
                  <a:pt x="2066101" y="2704392"/>
                </a:lnTo>
                <a:lnTo>
                  <a:pt x="0" y="2704392"/>
                </a:lnTo>
                <a:close/>
              </a:path>
            </a:pathLst>
          </a:custGeom>
          <a:solidFill>
            <a:schemeClr val="tx1">
              <a:lumMod val="75000"/>
              <a:lumOff val="25000"/>
            </a:schemeClr>
          </a:solidFill>
          <a:ln>
            <a:noFill/>
          </a:ln>
          <a:effectLst>
            <a:outerShdw blurRad="50800" dist="508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292608" tIns="822960" rtlCol="0" anchor="t">
            <a:normAutofit/>
          </a:bodyPr>
          <a:lstStyle>
            <a:lvl1pPr marL="0" indent="0" algn="l">
              <a:buFont typeface="Arial" panose="020B0604020202020204" pitchFamily="34" charset="0"/>
              <a:buNone/>
              <a:defRPr lang="en-US" sz="1200" dirty="0">
                <a:solidFill>
                  <a:schemeClr val="lt1"/>
                </a:solidFill>
              </a:defRPr>
            </a:lvl1pPr>
          </a:lstStyle>
          <a:p>
            <a:pPr marL="0" lvl="0" algn="ctr"/>
            <a:r>
              <a:rPr lang="en-US" dirty="0"/>
              <a:t>Add text here</a:t>
            </a:r>
          </a:p>
        </p:txBody>
      </p:sp>
      <p:sp>
        <p:nvSpPr>
          <p:cNvPr id="28" name="Picture Placeholder 5">
            <a:extLst>
              <a:ext uri="{FF2B5EF4-FFF2-40B4-BE49-F238E27FC236}">
                <a16:creationId xmlns:a16="http://schemas.microsoft.com/office/drawing/2014/main" id="{FF90473A-C83D-5DEA-ED9A-7152AD2E5AFD}"/>
              </a:ext>
            </a:extLst>
          </p:cNvPr>
          <p:cNvSpPr>
            <a:spLocks noGrp="1"/>
          </p:cNvSpPr>
          <p:nvPr>
            <p:ph type="pic" sz="quarter" idx="26"/>
          </p:nvPr>
        </p:nvSpPr>
        <p:spPr>
          <a:xfrm>
            <a:off x="3639654" y="5518603"/>
            <a:ext cx="685800" cy="685800"/>
          </a:xfrm>
        </p:spPr>
        <p:txBody>
          <a:bodyPr>
            <a:normAutofit/>
          </a:bodyPr>
          <a:lstStyle>
            <a:lvl1pPr marL="0" indent="0" algn="ctr">
              <a:buNone/>
              <a:defRPr sz="1000"/>
            </a:lvl1pPr>
          </a:lstStyle>
          <a:p>
            <a:r>
              <a:rPr lang="de-DE"/>
              <a:t>Bild durch Klicken auf Symbol hinzufügen</a:t>
            </a:r>
            <a:endParaRPr lang="en-US" dirty="0"/>
          </a:p>
        </p:txBody>
      </p:sp>
      <p:sp>
        <p:nvSpPr>
          <p:cNvPr id="9" name="Text Placeholder 6">
            <a:extLst>
              <a:ext uri="{FF2B5EF4-FFF2-40B4-BE49-F238E27FC236}">
                <a16:creationId xmlns:a16="http://schemas.microsoft.com/office/drawing/2014/main" id="{3E9B7D98-8661-78D4-B906-E82F8AA1DBF2}"/>
              </a:ext>
            </a:extLst>
          </p:cNvPr>
          <p:cNvSpPr>
            <a:spLocks noGrp="1"/>
          </p:cNvSpPr>
          <p:nvPr>
            <p:ph type="body" sz="quarter" idx="12" hasCustomPrompt="1"/>
          </p:nvPr>
        </p:nvSpPr>
        <p:spPr>
          <a:xfrm>
            <a:off x="5266287" y="1615044"/>
            <a:ext cx="1438475" cy="445972"/>
          </a:xfrm>
        </p:spPr>
        <p:txBody>
          <a:bodyPr anchor="b">
            <a:normAutofit/>
          </a:bodyPr>
          <a:lstStyle>
            <a:lvl1pPr marL="0" indent="0">
              <a:buNone/>
              <a:defRPr sz="1400" b="1" cap="all" baseline="0">
                <a:latin typeface="+mn-lt"/>
              </a:defRPr>
            </a:lvl1pPr>
            <a:lvl2pPr marL="457200" indent="0">
              <a:buNone/>
              <a:defRPr b="1">
                <a:latin typeface="+mj-lt"/>
              </a:defRPr>
            </a:lvl2pPr>
            <a:lvl3pPr marL="914400" indent="0">
              <a:buNone/>
              <a:defRPr b="1">
                <a:latin typeface="+mj-lt"/>
              </a:defRPr>
            </a:lvl3pPr>
            <a:lvl4pPr marL="1371600" indent="0">
              <a:buNone/>
              <a:defRPr b="1">
                <a:latin typeface="+mj-lt"/>
              </a:defRPr>
            </a:lvl4pPr>
            <a:lvl5pPr marL="1828800" indent="0">
              <a:buNone/>
              <a:defRPr b="1">
                <a:latin typeface="+mj-lt"/>
              </a:defRPr>
            </a:lvl5pPr>
          </a:lstStyle>
          <a:p>
            <a:pPr lvl="0"/>
            <a:r>
              <a:rPr lang="en-US" dirty="0"/>
              <a:t>ADD TEXT</a:t>
            </a:r>
          </a:p>
        </p:txBody>
      </p:sp>
      <p:sp>
        <p:nvSpPr>
          <p:cNvPr id="14" name="Text Placeholder 6">
            <a:extLst>
              <a:ext uri="{FF2B5EF4-FFF2-40B4-BE49-F238E27FC236}">
                <a16:creationId xmlns:a16="http://schemas.microsoft.com/office/drawing/2014/main" id="{42B64643-487D-62DA-ED87-8BFFC06F474A}"/>
              </a:ext>
            </a:extLst>
          </p:cNvPr>
          <p:cNvSpPr>
            <a:spLocks noGrp="1"/>
          </p:cNvSpPr>
          <p:nvPr>
            <p:ph type="body" sz="quarter" idx="17" hasCustomPrompt="1"/>
          </p:nvPr>
        </p:nvSpPr>
        <p:spPr>
          <a:xfrm>
            <a:off x="5266287" y="2027575"/>
            <a:ext cx="1438475" cy="655450"/>
          </a:xfrm>
        </p:spPr>
        <p:txBody>
          <a:bodyPr lIns="91440" tIns="0" rIns="91440" bIns="0" anchor="t">
            <a:noAutofit/>
          </a:bodyPr>
          <a:lstStyle>
            <a:lvl1pPr marL="0" indent="0">
              <a:buNone/>
              <a:defRPr sz="5400" b="1" cap="all" baseline="0">
                <a:latin typeface="+mn-lt"/>
              </a:defRPr>
            </a:lvl1pPr>
            <a:lvl2pPr marL="457200" indent="0">
              <a:buNone/>
              <a:defRPr b="1">
                <a:latin typeface="+mj-lt"/>
              </a:defRPr>
            </a:lvl2pPr>
            <a:lvl3pPr marL="914400" indent="0">
              <a:buNone/>
              <a:defRPr b="1">
                <a:latin typeface="+mj-lt"/>
              </a:defRPr>
            </a:lvl3pPr>
            <a:lvl4pPr marL="1371600" indent="0">
              <a:buNone/>
              <a:defRPr b="1">
                <a:latin typeface="+mj-lt"/>
              </a:defRPr>
            </a:lvl4pPr>
            <a:lvl5pPr marL="1828800" indent="0">
              <a:buNone/>
              <a:defRPr b="1">
                <a:latin typeface="+mj-lt"/>
              </a:defRPr>
            </a:lvl5pPr>
          </a:lstStyle>
          <a:p>
            <a:pPr lvl="0"/>
            <a:r>
              <a:rPr lang="en-US" dirty="0"/>
              <a:t>00</a:t>
            </a:r>
          </a:p>
        </p:txBody>
      </p:sp>
      <p:sp>
        <p:nvSpPr>
          <p:cNvPr id="27" name="Freeform: Shape 26">
            <a:extLst>
              <a:ext uri="{FF2B5EF4-FFF2-40B4-BE49-F238E27FC236}">
                <a16:creationId xmlns:a16="http://schemas.microsoft.com/office/drawing/2014/main" id="{4179D1CF-4097-FC8C-51C1-CE6ECEE017BD}"/>
              </a:ext>
            </a:extLst>
          </p:cNvPr>
          <p:cNvSpPr>
            <a:spLocks noGrp="1"/>
          </p:cNvSpPr>
          <p:nvPr>
            <p:ph type="body" sz="quarter" idx="32" hasCustomPrompt="1"/>
          </p:nvPr>
        </p:nvSpPr>
        <p:spPr>
          <a:xfrm>
            <a:off x="5062918" y="2560320"/>
            <a:ext cx="2066101" cy="2704392"/>
          </a:xfrm>
          <a:custGeom>
            <a:avLst/>
            <a:gdLst>
              <a:gd name="connsiteX0" fmla="*/ 0 w 2066101"/>
              <a:gd name="connsiteY0" fmla="*/ 0 h 2704392"/>
              <a:gd name="connsiteX1" fmla="*/ 2066101 w 2066101"/>
              <a:gd name="connsiteY1" fmla="*/ 0 h 2704392"/>
              <a:gd name="connsiteX2" fmla="*/ 2066101 w 2066101"/>
              <a:gd name="connsiteY2" fmla="*/ 2704392 h 2704392"/>
              <a:gd name="connsiteX3" fmla="*/ 0 w 2066101"/>
              <a:gd name="connsiteY3" fmla="*/ 2704392 h 2704392"/>
            </a:gdLst>
            <a:ahLst/>
            <a:cxnLst>
              <a:cxn ang="0">
                <a:pos x="connsiteX0" y="connsiteY0"/>
              </a:cxn>
              <a:cxn ang="0">
                <a:pos x="connsiteX1" y="connsiteY1"/>
              </a:cxn>
              <a:cxn ang="0">
                <a:pos x="connsiteX2" y="connsiteY2"/>
              </a:cxn>
              <a:cxn ang="0">
                <a:pos x="connsiteX3" y="connsiteY3"/>
              </a:cxn>
            </a:cxnLst>
            <a:rect l="l" t="t" r="r" b="b"/>
            <a:pathLst>
              <a:path w="2066101" h="2704392">
                <a:moveTo>
                  <a:pt x="0" y="0"/>
                </a:moveTo>
                <a:lnTo>
                  <a:pt x="2066101" y="0"/>
                </a:lnTo>
                <a:lnTo>
                  <a:pt x="2066101" y="2704392"/>
                </a:lnTo>
                <a:lnTo>
                  <a:pt x="0" y="2704392"/>
                </a:lnTo>
                <a:close/>
              </a:path>
            </a:pathLst>
          </a:custGeom>
          <a:solidFill>
            <a:schemeClr val="tx1">
              <a:lumMod val="75000"/>
              <a:lumOff val="25000"/>
            </a:schemeClr>
          </a:solidFill>
          <a:ln>
            <a:noFill/>
          </a:ln>
          <a:effectLst>
            <a:outerShdw blurRad="50800" dist="508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292608" tIns="822960" rtlCol="0" anchor="t">
            <a:normAutofit/>
          </a:bodyPr>
          <a:lstStyle>
            <a:lvl1pPr marL="0" indent="0" algn="l">
              <a:buFont typeface="Arial" panose="020B0604020202020204" pitchFamily="34" charset="0"/>
              <a:buNone/>
              <a:defRPr lang="en-US" sz="1200" dirty="0">
                <a:solidFill>
                  <a:schemeClr val="lt1"/>
                </a:solidFill>
              </a:defRPr>
            </a:lvl1pPr>
          </a:lstStyle>
          <a:p>
            <a:pPr marL="0" lvl="0" algn="ctr"/>
            <a:r>
              <a:rPr lang="en-US" dirty="0"/>
              <a:t>Add text here</a:t>
            </a:r>
          </a:p>
        </p:txBody>
      </p:sp>
      <p:sp>
        <p:nvSpPr>
          <p:cNvPr id="29" name="Picture Placeholder 5">
            <a:extLst>
              <a:ext uri="{FF2B5EF4-FFF2-40B4-BE49-F238E27FC236}">
                <a16:creationId xmlns:a16="http://schemas.microsoft.com/office/drawing/2014/main" id="{022FCC6D-3088-C2FB-FC8F-E636A7F53A13}"/>
              </a:ext>
            </a:extLst>
          </p:cNvPr>
          <p:cNvSpPr>
            <a:spLocks noGrp="1"/>
          </p:cNvSpPr>
          <p:nvPr>
            <p:ph type="pic" sz="quarter" idx="27"/>
          </p:nvPr>
        </p:nvSpPr>
        <p:spPr>
          <a:xfrm>
            <a:off x="5748335" y="5518603"/>
            <a:ext cx="685800" cy="685800"/>
          </a:xfrm>
        </p:spPr>
        <p:txBody>
          <a:bodyPr>
            <a:normAutofit/>
          </a:bodyPr>
          <a:lstStyle>
            <a:lvl1pPr marL="0" indent="0" algn="ctr">
              <a:buNone/>
              <a:defRPr sz="1000"/>
            </a:lvl1pPr>
          </a:lstStyle>
          <a:p>
            <a:r>
              <a:rPr lang="de-DE"/>
              <a:t>Bild durch Klicken auf Symbol hinzufügen</a:t>
            </a:r>
            <a:endParaRPr lang="en-US" dirty="0"/>
          </a:p>
        </p:txBody>
      </p:sp>
      <p:sp>
        <p:nvSpPr>
          <p:cNvPr id="10" name="Text Placeholder 6">
            <a:extLst>
              <a:ext uri="{FF2B5EF4-FFF2-40B4-BE49-F238E27FC236}">
                <a16:creationId xmlns:a16="http://schemas.microsoft.com/office/drawing/2014/main" id="{4D3EA25A-8DAD-D356-C0BA-9C67D9A4279F}"/>
              </a:ext>
            </a:extLst>
          </p:cNvPr>
          <p:cNvSpPr>
            <a:spLocks noGrp="1"/>
          </p:cNvSpPr>
          <p:nvPr>
            <p:ph type="body" sz="quarter" idx="13" hasCustomPrompt="1"/>
          </p:nvPr>
        </p:nvSpPr>
        <p:spPr>
          <a:xfrm>
            <a:off x="7359247" y="1615044"/>
            <a:ext cx="1438475" cy="445972"/>
          </a:xfrm>
        </p:spPr>
        <p:txBody>
          <a:bodyPr anchor="b">
            <a:normAutofit/>
          </a:bodyPr>
          <a:lstStyle>
            <a:lvl1pPr marL="0" indent="0">
              <a:buNone/>
              <a:defRPr sz="1400" b="1" cap="all" baseline="0">
                <a:latin typeface="+mn-lt"/>
              </a:defRPr>
            </a:lvl1pPr>
            <a:lvl2pPr marL="457200" indent="0">
              <a:buNone/>
              <a:defRPr b="1">
                <a:latin typeface="+mj-lt"/>
              </a:defRPr>
            </a:lvl2pPr>
            <a:lvl3pPr marL="914400" indent="0">
              <a:buNone/>
              <a:defRPr b="1">
                <a:latin typeface="+mj-lt"/>
              </a:defRPr>
            </a:lvl3pPr>
            <a:lvl4pPr marL="1371600" indent="0">
              <a:buNone/>
              <a:defRPr b="1">
                <a:latin typeface="+mj-lt"/>
              </a:defRPr>
            </a:lvl4pPr>
            <a:lvl5pPr marL="1828800" indent="0">
              <a:buNone/>
              <a:defRPr b="1">
                <a:latin typeface="+mj-lt"/>
              </a:defRPr>
            </a:lvl5pPr>
          </a:lstStyle>
          <a:p>
            <a:pPr lvl="0"/>
            <a:r>
              <a:rPr lang="en-US" dirty="0"/>
              <a:t>ADD TEXT</a:t>
            </a:r>
          </a:p>
        </p:txBody>
      </p:sp>
      <p:sp>
        <p:nvSpPr>
          <p:cNvPr id="15" name="Text Placeholder 6">
            <a:extLst>
              <a:ext uri="{FF2B5EF4-FFF2-40B4-BE49-F238E27FC236}">
                <a16:creationId xmlns:a16="http://schemas.microsoft.com/office/drawing/2014/main" id="{3BB83F7C-5495-8D46-6D74-3F64F38469B4}"/>
              </a:ext>
            </a:extLst>
          </p:cNvPr>
          <p:cNvSpPr>
            <a:spLocks noGrp="1"/>
          </p:cNvSpPr>
          <p:nvPr>
            <p:ph type="body" sz="quarter" idx="18" hasCustomPrompt="1"/>
          </p:nvPr>
        </p:nvSpPr>
        <p:spPr>
          <a:xfrm>
            <a:off x="7359247" y="2027575"/>
            <a:ext cx="1438475" cy="655450"/>
          </a:xfrm>
        </p:spPr>
        <p:txBody>
          <a:bodyPr lIns="91440" tIns="0" rIns="91440" bIns="0" anchor="t">
            <a:noAutofit/>
          </a:bodyPr>
          <a:lstStyle>
            <a:lvl1pPr marL="0" indent="0">
              <a:buNone/>
              <a:defRPr sz="5400" b="1" cap="all" baseline="0">
                <a:latin typeface="+mn-lt"/>
              </a:defRPr>
            </a:lvl1pPr>
            <a:lvl2pPr marL="457200" indent="0">
              <a:buNone/>
              <a:defRPr b="1">
                <a:latin typeface="+mj-lt"/>
              </a:defRPr>
            </a:lvl2pPr>
            <a:lvl3pPr marL="914400" indent="0">
              <a:buNone/>
              <a:defRPr b="1">
                <a:latin typeface="+mj-lt"/>
              </a:defRPr>
            </a:lvl3pPr>
            <a:lvl4pPr marL="1371600" indent="0">
              <a:buNone/>
              <a:defRPr b="1">
                <a:latin typeface="+mj-lt"/>
              </a:defRPr>
            </a:lvl4pPr>
            <a:lvl5pPr marL="1828800" indent="0">
              <a:buNone/>
              <a:defRPr b="1">
                <a:latin typeface="+mj-lt"/>
              </a:defRPr>
            </a:lvl5pPr>
          </a:lstStyle>
          <a:p>
            <a:pPr lvl="0"/>
            <a:r>
              <a:rPr lang="en-US" dirty="0"/>
              <a:t>00</a:t>
            </a:r>
          </a:p>
        </p:txBody>
      </p:sp>
      <p:sp>
        <p:nvSpPr>
          <p:cNvPr id="32" name="Freeform: Shape 31">
            <a:extLst>
              <a:ext uri="{FF2B5EF4-FFF2-40B4-BE49-F238E27FC236}">
                <a16:creationId xmlns:a16="http://schemas.microsoft.com/office/drawing/2014/main" id="{6806C076-7B20-8C54-8D7C-15B7E32E8B60}"/>
              </a:ext>
            </a:extLst>
          </p:cNvPr>
          <p:cNvSpPr>
            <a:spLocks noGrp="1"/>
          </p:cNvSpPr>
          <p:nvPr>
            <p:ph type="body" sz="quarter" idx="33" hasCustomPrompt="1"/>
          </p:nvPr>
        </p:nvSpPr>
        <p:spPr>
          <a:xfrm>
            <a:off x="7188094" y="2560320"/>
            <a:ext cx="2066101" cy="2704392"/>
          </a:xfrm>
          <a:custGeom>
            <a:avLst/>
            <a:gdLst>
              <a:gd name="connsiteX0" fmla="*/ 0 w 2066101"/>
              <a:gd name="connsiteY0" fmla="*/ 0 h 2704392"/>
              <a:gd name="connsiteX1" fmla="*/ 2066101 w 2066101"/>
              <a:gd name="connsiteY1" fmla="*/ 0 h 2704392"/>
              <a:gd name="connsiteX2" fmla="*/ 2066101 w 2066101"/>
              <a:gd name="connsiteY2" fmla="*/ 2704392 h 2704392"/>
              <a:gd name="connsiteX3" fmla="*/ 0 w 2066101"/>
              <a:gd name="connsiteY3" fmla="*/ 2704392 h 2704392"/>
            </a:gdLst>
            <a:ahLst/>
            <a:cxnLst>
              <a:cxn ang="0">
                <a:pos x="connsiteX0" y="connsiteY0"/>
              </a:cxn>
              <a:cxn ang="0">
                <a:pos x="connsiteX1" y="connsiteY1"/>
              </a:cxn>
              <a:cxn ang="0">
                <a:pos x="connsiteX2" y="connsiteY2"/>
              </a:cxn>
              <a:cxn ang="0">
                <a:pos x="connsiteX3" y="connsiteY3"/>
              </a:cxn>
            </a:cxnLst>
            <a:rect l="l" t="t" r="r" b="b"/>
            <a:pathLst>
              <a:path w="2066101" h="2704392">
                <a:moveTo>
                  <a:pt x="0" y="0"/>
                </a:moveTo>
                <a:lnTo>
                  <a:pt x="2066101" y="0"/>
                </a:lnTo>
                <a:lnTo>
                  <a:pt x="2066101" y="2704392"/>
                </a:lnTo>
                <a:lnTo>
                  <a:pt x="0" y="2704392"/>
                </a:lnTo>
                <a:close/>
              </a:path>
            </a:pathLst>
          </a:custGeom>
          <a:solidFill>
            <a:schemeClr val="tx1">
              <a:lumMod val="75000"/>
              <a:lumOff val="25000"/>
            </a:schemeClr>
          </a:solidFill>
          <a:ln>
            <a:noFill/>
          </a:ln>
          <a:effectLst>
            <a:outerShdw blurRad="50800" dist="508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292608" tIns="822960" rtlCol="0" anchor="t">
            <a:normAutofit/>
          </a:bodyPr>
          <a:lstStyle>
            <a:lvl1pPr marL="0" indent="0" algn="l">
              <a:buFont typeface="Arial" panose="020B0604020202020204" pitchFamily="34" charset="0"/>
              <a:buNone/>
              <a:defRPr lang="en-US" sz="1200" dirty="0">
                <a:solidFill>
                  <a:schemeClr val="lt1"/>
                </a:solidFill>
              </a:defRPr>
            </a:lvl1pPr>
          </a:lstStyle>
          <a:p>
            <a:pPr marL="0" lvl="0" algn="ctr"/>
            <a:r>
              <a:rPr lang="en-US" dirty="0"/>
              <a:t>Add text here</a:t>
            </a:r>
          </a:p>
        </p:txBody>
      </p:sp>
      <p:sp>
        <p:nvSpPr>
          <p:cNvPr id="30" name="Picture Placeholder 5">
            <a:extLst>
              <a:ext uri="{FF2B5EF4-FFF2-40B4-BE49-F238E27FC236}">
                <a16:creationId xmlns:a16="http://schemas.microsoft.com/office/drawing/2014/main" id="{3F3E8A8F-E827-C446-AF20-B093FE645711}"/>
              </a:ext>
            </a:extLst>
          </p:cNvPr>
          <p:cNvSpPr>
            <a:spLocks noGrp="1"/>
          </p:cNvSpPr>
          <p:nvPr>
            <p:ph type="pic" sz="quarter" idx="28"/>
          </p:nvPr>
        </p:nvSpPr>
        <p:spPr>
          <a:xfrm>
            <a:off x="7732677" y="5518603"/>
            <a:ext cx="685800" cy="685800"/>
          </a:xfrm>
        </p:spPr>
        <p:txBody>
          <a:bodyPr>
            <a:normAutofit/>
          </a:bodyPr>
          <a:lstStyle>
            <a:lvl1pPr marL="0" indent="0" algn="ctr">
              <a:buNone/>
              <a:defRPr sz="1000"/>
            </a:lvl1pPr>
          </a:lstStyle>
          <a:p>
            <a:r>
              <a:rPr lang="de-DE"/>
              <a:t>Bild durch Klicken auf Symbol hinzufügen</a:t>
            </a:r>
            <a:endParaRPr lang="en-US" dirty="0"/>
          </a:p>
        </p:txBody>
      </p:sp>
      <p:sp>
        <p:nvSpPr>
          <p:cNvPr id="11" name="Text Placeholder 6">
            <a:extLst>
              <a:ext uri="{FF2B5EF4-FFF2-40B4-BE49-F238E27FC236}">
                <a16:creationId xmlns:a16="http://schemas.microsoft.com/office/drawing/2014/main" id="{9926F0D6-3D6F-CF88-7E9C-73E88C5C4B26}"/>
              </a:ext>
            </a:extLst>
          </p:cNvPr>
          <p:cNvSpPr>
            <a:spLocks noGrp="1"/>
          </p:cNvSpPr>
          <p:nvPr>
            <p:ph type="body" sz="quarter" idx="14" hasCustomPrompt="1"/>
          </p:nvPr>
        </p:nvSpPr>
        <p:spPr>
          <a:xfrm>
            <a:off x="9492068" y="1615044"/>
            <a:ext cx="1438475" cy="445972"/>
          </a:xfrm>
        </p:spPr>
        <p:txBody>
          <a:bodyPr anchor="b">
            <a:normAutofit/>
          </a:bodyPr>
          <a:lstStyle>
            <a:lvl1pPr marL="0" indent="0">
              <a:buNone/>
              <a:defRPr sz="1400" b="1" cap="all" baseline="0">
                <a:latin typeface="+mn-lt"/>
              </a:defRPr>
            </a:lvl1pPr>
            <a:lvl2pPr marL="457200" indent="0">
              <a:buNone/>
              <a:defRPr b="1">
                <a:latin typeface="+mj-lt"/>
              </a:defRPr>
            </a:lvl2pPr>
            <a:lvl3pPr marL="914400" indent="0">
              <a:buNone/>
              <a:defRPr b="1">
                <a:latin typeface="+mj-lt"/>
              </a:defRPr>
            </a:lvl3pPr>
            <a:lvl4pPr marL="1371600" indent="0">
              <a:buNone/>
              <a:defRPr b="1">
                <a:latin typeface="+mj-lt"/>
              </a:defRPr>
            </a:lvl4pPr>
            <a:lvl5pPr marL="1828800" indent="0">
              <a:buNone/>
              <a:defRPr b="1">
                <a:latin typeface="+mj-lt"/>
              </a:defRPr>
            </a:lvl5pPr>
          </a:lstStyle>
          <a:p>
            <a:pPr lvl="0"/>
            <a:r>
              <a:rPr lang="en-US" dirty="0"/>
              <a:t>ADD TEXT</a:t>
            </a:r>
          </a:p>
        </p:txBody>
      </p:sp>
      <p:sp>
        <p:nvSpPr>
          <p:cNvPr id="16" name="Text Placeholder 6">
            <a:extLst>
              <a:ext uri="{FF2B5EF4-FFF2-40B4-BE49-F238E27FC236}">
                <a16:creationId xmlns:a16="http://schemas.microsoft.com/office/drawing/2014/main" id="{A285DCD4-48AB-6937-6F44-D27E776530CD}"/>
              </a:ext>
            </a:extLst>
          </p:cNvPr>
          <p:cNvSpPr>
            <a:spLocks noGrp="1"/>
          </p:cNvSpPr>
          <p:nvPr>
            <p:ph type="body" sz="quarter" idx="19" hasCustomPrompt="1"/>
          </p:nvPr>
        </p:nvSpPr>
        <p:spPr>
          <a:xfrm>
            <a:off x="9492068" y="2027575"/>
            <a:ext cx="1438475" cy="655450"/>
          </a:xfrm>
        </p:spPr>
        <p:txBody>
          <a:bodyPr lIns="91440" tIns="0" rIns="91440" bIns="0" anchor="t">
            <a:noAutofit/>
          </a:bodyPr>
          <a:lstStyle>
            <a:lvl1pPr marL="0" indent="0">
              <a:buNone/>
              <a:defRPr sz="5400" b="1" cap="all" baseline="0">
                <a:latin typeface="+mn-lt"/>
              </a:defRPr>
            </a:lvl1pPr>
            <a:lvl2pPr marL="457200" indent="0">
              <a:buNone/>
              <a:defRPr b="1">
                <a:latin typeface="+mj-lt"/>
              </a:defRPr>
            </a:lvl2pPr>
            <a:lvl3pPr marL="914400" indent="0">
              <a:buNone/>
              <a:defRPr b="1">
                <a:latin typeface="+mj-lt"/>
              </a:defRPr>
            </a:lvl3pPr>
            <a:lvl4pPr marL="1371600" indent="0">
              <a:buNone/>
              <a:defRPr b="1">
                <a:latin typeface="+mj-lt"/>
              </a:defRPr>
            </a:lvl4pPr>
            <a:lvl5pPr marL="1828800" indent="0">
              <a:buNone/>
              <a:defRPr b="1">
                <a:latin typeface="+mj-lt"/>
              </a:defRPr>
            </a:lvl5pPr>
          </a:lstStyle>
          <a:p>
            <a:pPr lvl="0"/>
            <a:r>
              <a:rPr lang="en-US" dirty="0"/>
              <a:t>00</a:t>
            </a:r>
          </a:p>
        </p:txBody>
      </p:sp>
      <p:sp>
        <p:nvSpPr>
          <p:cNvPr id="33" name="Freeform: Shape 32">
            <a:extLst>
              <a:ext uri="{FF2B5EF4-FFF2-40B4-BE49-F238E27FC236}">
                <a16:creationId xmlns:a16="http://schemas.microsoft.com/office/drawing/2014/main" id="{8550EAA6-FAF3-B60B-E55B-E2D09B5B32C7}"/>
              </a:ext>
            </a:extLst>
          </p:cNvPr>
          <p:cNvSpPr>
            <a:spLocks noGrp="1"/>
          </p:cNvSpPr>
          <p:nvPr>
            <p:ph type="body" sz="quarter" idx="34" hasCustomPrompt="1"/>
          </p:nvPr>
        </p:nvSpPr>
        <p:spPr>
          <a:xfrm>
            <a:off x="9313268" y="2560320"/>
            <a:ext cx="2066101" cy="2704392"/>
          </a:xfrm>
          <a:custGeom>
            <a:avLst/>
            <a:gdLst>
              <a:gd name="connsiteX0" fmla="*/ 0 w 2066101"/>
              <a:gd name="connsiteY0" fmla="*/ 0 h 2704392"/>
              <a:gd name="connsiteX1" fmla="*/ 2066101 w 2066101"/>
              <a:gd name="connsiteY1" fmla="*/ 0 h 2704392"/>
              <a:gd name="connsiteX2" fmla="*/ 2066101 w 2066101"/>
              <a:gd name="connsiteY2" fmla="*/ 2704392 h 2704392"/>
              <a:gd name="connsiteX3" fmla="*/ 0 w 2066101"/>
              <a:gd name="connsiteY3" fmla="*/ 2704392 h 2704392"/>
            </a:gdLst>
            <a:ahLst/>
            <a:cxnLst>
              <a:cxn ang="0">
                <a:pos x="connsiteX0" y="connsiteY0"/>
              </a:cxn>
              <a:cxn ang="0">
                <a:pos x="connsiteX1" y="connsiteY1"/>
              </a:cxn>
              <a:cxn ang="0">
                <a:pos x="connsiteX2" y="connsiteY2"/>
              </a:cxn>
              <a:cxn ang="0">
                <a:pos x="connsiteX3" y="connsiteY3"/>
              </a:cxn>
            </a:cxnLst>
            <a:rect l="l" t="t" r="r" b="b"/>
            <a:pathLst>
              <a:path w="2066101" h="2704392">
                <a:moveTo>
                  <a:pt x="0" y="0"/>
                </a:moveTo>
                <a:lnTo>
                  <a:pt x="2066101" y="0"/>
                </a:lnTo>
                <a:lnTo>
                  <a:pt x="2066101" y="2704392"/>
                </a:lnTo>
                <a:lnTo>
                  <a:pt x="0" y="2704392"/>
                </a:lnTo>
                <a:close/>
              </a:path>
            </a:pathLst>
          </a:custGeom>
          <a:solidFill>
            <a:schemeClr val="tx1">
              <a:lumMod val="75000"/>
              <a:lumOff val="25000"/>
            </a:schemeClr>
          </a:solidFill>
          <a:ln>
            <a:noFill/>
          </a:ln>
          <a:effectLst>
            <a:outerShdw blurRad="50800" dist="508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292608" tIns="822960" rtlCol="0" anchor="t">
            <a:normAutofit/>
          </a:bodyPr>
          <a:lstStyle>
            <a:lvl1pPr marL="0" indent="0" algn="l">
              <a:buFont typeface="Arial" panose="020B0604020202020204" pitchFamily="34" charset="0"/>
              <a:buNone/>
              <a:defRPr lang="en-US" sz="1200" dirty="0">
                <a:solidFill>
                  <a:schemeClr val="lt1"/>
                </a:solidFill>
              </a:defRPr>
            </a:lvl1pPr>
          </a:lstStyle>
          <a:p>
            <a:pPr marL="0" lvl="0" algn="ctr"/>
            <a:r>
              <a:rPr lang="en-US" dirty="0"/>
              <a:t>Add text here</a:t>
            </a:r>
          </a:p>
        </p:txBody>
      </p:sp>
      <p:sp>
        <p:nvSpPr>
          <p:cNvPr id="31" name="Picture Placeholder 5">
            <a:extLst>
              <a:ext uri="{FF2B5EF4-FFF2-40B4-BE49-F238E27FC236}">
                <a16:creationId xmlns:a16="http://schemas.microsoft.com/office/drawing/2014/main" id="{BF1B1D02-C803-3AEC-B070-F54F61C0ED50}"/>
              </a:ext>
            </a:extLst>
          </p:cNvPr>
          <p:cNvSpPr>
            <a:spLocks noGrp="1"/>
          </p:cNvSpPr>
          <p:nvPr>
            <p:ph type="pic" sz="quarter" idx="29"/>
          </p:nvPr>
        </p:nvSpPr>
        <p:spPr>
          <a:xfrm>
            <a:off x="9986020" y="5518603"/>
            <a:ext cx="685800" cy="685800"/>
          </a:xfrm>
        </p:spPr>
        <p:txBody>
          <a:bodyPr>
            <a:normAutofit/>
          </a:bodyPr>
          <a:lstStyle>
            <a:lvl1pPr marL="0" indent="0" algn="ctr">
              <a:buNone/>
              <a:defRPr sz="1000"/>
            </a:lvl1pPr>
          </a:lstStyle>
          <a:p>
            <a:r>
              <a:rPr lang="de-DE"/>
              <a:t>Bild durch Klicken auf Symbol hinzufügen</a:t>
            </a:r>
            <a:endParaRPr lang="en-US" dirty="0"/>
          </a:p>
        </p:txBody>
      </p:sp>
      <p:cxnSp>
        <p:nvCxnSpPr>
          <p:cNvPr id="3" name="Straight Connector 2">
            <a:extLst>
              <a:ext uri="{FF2B5EF4-FFF2-40B4-BE49-F238E27FC236}">
                <a16:creationId xmlns:a16="http://schemas.microsoft.com/office/drawing/2014/main" id="{73030AAA-2CDD-F298-9062-1132B681919B}"/>
              </a:ext>
              <a:ext uri="{C183D7F6-B498-43B3-948B-1728B52AA6E4}">
                <adec:decorative xmlns:adec="http://schemas.microsoft.com/office/drawing/2017/decorative" val="1"/>
              </a:ext>
            </a:extLst>
          </p:cNvPr>
          <p:cNvCxnSpPr>
            <a:cxnSpLocks/>
          </p:cNvCxnSpPr>
          <p:nvPr userDrawn="1"/>
        </p:nvCxnSpPr>
        <p:spPr>
          <a:xfrm>
            <a:off x="2920510" y="1343405"/>
            <a:ext cx="0" cy="5062426"/>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4" name="Straight Connector 3">
            <a:extLst>
              <a:ext uri="{FF2B5EF4-FFF2-40B4-BE49-F238E27FC236}">
                <a16:creationId xmlns:a16="http://schemas.microsoft.com/office/drawing/2014/main" id="{B46D0763-9E6E-FF42-0267-56F3338C0975}"/>
              </a:ext>
              <a:ext uri="{C183D7F6-B498-43B3-948B-1728B52AA6E4}">
                <adec:decorative xmlns:adec="http://schemas.microsoft.com/office/drawing/2017/decorative" val="1"/>
              </a:ext>
            </a:extLst>
          </p:cNvPr>
          <p:cNvCxnSpPr>
            <a:cxnSpLocks/>
          </p:cNvCxnSpPr>
          <p:nvPr userDrawn="1"/>
        </p:nvCxnSpPr>
        <p:spPr>
          <a:xfrm>
            <a:off x="7163612" y="1343405"/>
            <a:ext cx="0" cy="5062426"/>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5F6EBB92-E236-06E9-FC5C-300CD3E9807D}"/>
              </a:ext>
              <a:ext uri="{C183D7F6-B498-43B3-948B-1728B52AA6E4}">
                <adec:decorative xmlns:adec="http://schemas.microsoft.com/office/drawing/2017/decorative" val="1"/>
              </a:ext>
            </a:extLst>
          </p:cNvPr>
          <p:cNvCxnSpPr>
            <a:cxnSpLocks/>
          </p:cNvCxnSpPr>
          <p:nvPr userDrawn="1"/>
        </p:nvCxnSpPr>
        <p:spPr>
          <a:xfrm>
            <a:off x="9284367" y="1343405"/>
            <a:ext cx="0" cy="5062426"/>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449919DC-1013-927F-4E81-1EBFB7517122}"/>
              </a:ext>
              <a:ext uri="{C183D7F6-B498-43B3-948B-1728B52AA6E4}">
                <adec:decorative xmlns:adec="http://schemas.microsoft.com/office/drawing/2017/decorative" val="1"/>
              </a:ext>
            </a:extLst>
          </p:cNvPr>
          <p:cNvCxnSpPr>
            <a:cxnSpLocks/>
          </p:cNvCxnSpPr>
          <p:nvPr userDrawn="1"/>
        </p:nvCxnSpPr>
        <p:spPr>
          <a:xfrm>
            <a:off x="5044452" y="1343405"/>
            <a:ext cx="0" cy="5062426"/>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C2CFA93D-825C-5D1C-6391-7C5F1C82D4B0}"/>
              </a:ext>
              <a:ext uri="{C183D7F6-B498-43B3-948B-1728B52AA6E4}">
                <adec:decorative xmlns:adec="http://schemas.microsoft.com/office/drawing/2017/decorative" val="1"/>
              </a:ext>
            </a:extLst>
          </p:cNvPr>
          <p:cNvCxnSpPr/>
          <p:nvPr userDrawn="1"/>
        </p:nvCxnSpPr>
        <p:spPr>
          <a:xfrm flipV="1">
            <a:off x="769620" y="5399391"/>
            <a:ext cx="10643616"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4749645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SmartArt">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4CF0B1-5FBF-6F99-DA2D-C2AE165C78B8}"/>
              </a:ext>
            </a:extLst>
          </p:cNvPr>
          <p:cNvSpPr>
            <a:spLocks noGrp="1"/>
          </p:cNvSpPr>
          <p:nvPr>
            <p:ph type="title" hasCustomPrompt="1"/>
          </p:nvPr>
        </p:nvSpPr>
        <p:spPr>
          <a:xfrm>
            <a:off x="781622" y="281358"/>
            <a:ext cx="10643616" cy="914400"/>
          </a:xfrm>
        </p:spPr>
        <p:txBody>
          <a:bodyPr/>
          <a:lstStyle>
            <a:lvl1pPr>
              <a:defRPr cap="all" baseline="0"/>
            </a:lvl1pPr>
          </a:lstStyle>
          <a:p>
            <a:r>
              <a:rPr lang="en-US" b="0" dirty="0">
                <a:solidFill>
                  <a:schemeClr val="bg1"/>
                </a:solidFill>
              </a:rPr>
              <a:t>CLICK TO ADD TITLE</a:t>
            </a:r>
            <a:endParaRPr lang="en-US" dirty="0">
              <a:solidFill>
                <a:schemeClr val="bg1"/>
              </a:solidFill>
            </a:endParaRPr>
          </a:p>
        </p:txBody>
      </p:sp>
      <p:sp>
        <p:nvSpPr>
          <p:cNvPr id="6" name="SmartArt Placeholder 5">
            <a:extLst>
              <a:ext uri="{FF2B5EF4-FFF2-40B4-BE49-F238E27FC236}">
                <a16:creationId xmlns:a16="http://schemas.microsoft.com/office/drawing/2014/main" id="{88D67B3A-7763-7946-C85A-D14F3AC99EFB}"/>
              </a:ext>
            </a:extLst>
          </p:cNvPr>
          <p:cNvSpPr>
            <a:spLocks noGrp="1"/>
          </p:cNvSpPr>
          <p:nvPr>
            <p:ph type="dgm" sz="quarter" idx="10"/>
          </p:nvPr>
        </p:nvSpPr>
        <p:spPr>
          <a:xfrm>
            <a:off x="800100" y="1195388"/>
            <a:ext cx="10591800" cy="5083175"/>
          </a:xfrm>
          <a:ln w="19050">
            <a:noFill/>
          </a:ln>
        </p:spPr>
        <p:txBody>
          <a:bodyPr/>
          <a:lstStyle>
            <a:lvl1pPr marL="0" indent="0" algn="ctr">
              <a:buNone/>
              <a:defRPr/>
            </a:lvl1pPr>
          </a:lstStyle>
          <a:p>
            <a:r>
              <a:rPr lang="de-DE"/>
              <a:t>Klicken Sie auf das Symbol, um die SmartArt-Grafik hinzuzufügen</a:t>
            </a:r>
            <a:endParaRPr lang="en-US" dirty="0"/>
          </a:p>
        </p:txBody>
      </p:sp>
      <p:sp>
        <p:nvSpPr>
          <p:cNvPr id="7" name="Text Placeholder 6">
            <a:extLst>
              <a:ext uri="{FF2B5EF4-FFF2-40B4-BE49-F238E27FC236}">
                <a16:creationId xmlns:a16="http://schemas.microsoft.com/office/drawing/2014/main" id="{11E0B3DD-01F4-FA08-2C93-4F4AC2329837}"/>
              </a:ext>
            </a:extLst>
          </p:cNvPr>
          <p:cNvSpPr>
            <a:spLocks noGrp="1"/>
          </p:cNvSpPr>
          <p:nvPr>
            <p:ph type="body" sz="quarter" idx="15" hasCustomPrompt="1"/>
          </p:nvPr>
        </p:nvSpPr>
        <p:spPr>
          <a:xfrm>
            <a:off x="2864841" y="1729157"/>
            <a:ext cx="685800" cy="685800"/>
          </a:xfrm>
          <a:prstGeom prst="ellipse">
            <a:avLst/>
          </a:prstGeom>
          <a:solidFill>
            <a:schemeClr val="tx1">
              <a:lumMod val="75000"/>
              <a:lumOff val="25000"/>
            </a:schemeClr>
          </a:solidFill>
          <a:ln w="25400">
            <a:solidFill>
              <a:schemeClr val="tx1">
                <a:lumMod val="75000"/>
                <a:lumOff val="25000"/>
              </a:schemeClr>
            </a:solidFill>
          </a:ln>
        </p:spPr>
        <p:txBody>
          <a:bodyPr lIns="0" tIns="0" rIns="0" bIns="0" anchor="ctr">
            <a:noAutofit/>
          </a:bodyPr>
          <a:lstStyle>
            <a:lvl1pPr marL="0" indent="0" algn="ctr">
              <a:lnSpc>
                <a:spcPct val="100000"/>
              </a:lnSpc>
              <a:spcBef>
                <a:spcPts val="0"/>
              </a:spcBef>
              <a:buNone/>
              <a:defRPr sz="3800" b="0">
                <a:solidFill>
                  <a:schemeClr val="accent1"/>
                </a:solidFill>
                <a:latin typeface="+mn-lt"/>
              </a:defRPr>
            </a:lvl1pPr>
            <a:lvl2pPr marL="457200" indent="0">
              <a:buNone/>
              <a:defRPr b="1">
                <a:latin typeface="+mj-lt"/>
              </a:defRPr>
            </a:lvl2pPr>
            <a:lvl3pPr marL="914400" indent="0">
              <a:buNone/>
              <a:defRPr b="1">
                <a:latin typeface="+mj-lt"/>
              </a:defRPr>
            </a:lvl3pPr>
            <a:lvl4pPr marL="1371600" indent="0">
              <a:buNone/>
              <a:defRPr b="1">
                <a:latin typeface="+mj-lt"/>
              </a:defRPr>
            </a:lvl4pPr>
            <a:lvl5pPr marL="1828800" indent="0">
              <a:buNone/>
              <a:defRPr b="1">
                <a:latin typeface="+mj-lt"/>
              </a:defRPr>
            </a:lvl5pPr>
          </a:lstStyle>
          <a:p>
            <a:pPr lvl="0"/>
            <a:r>
              <a:rPr lang="en-US" dirty="0"/>
              <a:t>0</a:t>
            </a:r>
          </a:p>
        </p:txBody>
      </p:sp>
      <p:sp>
        <p:nvSpPr>
          <p:cNvPr id="11" name="Text Placeholder 6">
            <a:extLst>
              <a:ext uri="{FF2B5EF4-FFF2-40B4-BE49-F238E27FC236}">
                <a16:creationId xmlns:a16="http://schemas.microsoft.com/office/drawing/2014/main" id="{BF56F623-4FDE-B4E0-5A66-17B29BEA109E}"/>
              </a:ext>
            </a:extLst>
          </p:cNvPr>
          <p:cNvSpPr>
            <a:spLocks noGrp="1"/>
          </p:cNvSpPr>
          <p:nvPr>
            <p:ph type="body" sz="quarter" idx="16" hasCustomPrompt="1"/>
          </p:nvPr>
        </p:nvSpPr>
        <p:spPr>
          <a:xfrm>
            <a:off x="2886612" y="3439886"/>
            <a:ext cx="685800" cy="685800"/>
          </a:xfrm>
          <a:prstGeom prst="ellipse">
            <a:avLst/>
          </a:prstGeom>
          <a:solidFill>
            <a:schemeClr val="tx1">
              <a:lumMod val="75000"/>
              <a:lumOff val="25000"/>
            </a:schemeClr>
          </a:solidFill>
          <a:ln w="25400">
            <a:solidFill>
              <a:schemeClr val="tx1">
                <a:lumMod val="75000"/>
                <a:lumOff val="25000"/>
              </a:schemeClr>
            </a:solidFill>
          </a:ln>
        </p:spPr>
        <p:txBody>
          <a:bodyPr lIns="0" tIns="0" rIns="0" bIns="0" anchor="ctr">
            <a:noAutofit/>
          </a:bodyPr>
          <a:lstStyle>
            <a:lvl1pPr marL="0" indent="0" algn="ctr">
              <a:lnSpc>
                <a:spcPct val="100000"/>
              </a:lnSpc>
              <a:spcBef>
                <a:spcPts val="0"/>
              </a:spcBef>
              <a:buNone/>
              <a:defRPr sz="3800" b="0">
                <a:solidFill>
                  <a:schemeClr val="accent2"/>
                </a:solidFill>
                <a:latin typeface="+mn-lt"/>
              </a:defRPr>
            </a:lvl1pPr>
            <a:lvl2pPr marL="457200" indent="0">
              <a:buNone/>
              <a:defRPr b="1">
                <a:latin typeface="+mj-lt"/>
              </a:defRPr>
            </a:lvl2pPr>
            <a:lvl3pPr marL="914400" indent="0">
              <a:buNone/>
              <a:defRPr b="1">
                <a:latin typeface="+mj-lt"/>
              </a:defRPr>
            </a:lvl3pPr>
            <a:lvl4pPr marL="1371600" indent="0">
              <a:buNone/>
              <a:defRPr b="1">
                <a:latin typeface="+mj-lt"/>
              </a:defRPr>
            </a:lvl4pPr>
            <a:lvl5pPr marL="1828800" indent="0">
              <a:buNone/>
              <a:defRPr b="1">
                <a:latin typeface="+mj-lt"/>
              </a:defRPr>
            </a:lvl5pPr>
          </a:lstStyle>
          <a:p>
            <a:pPr lvl="0"/>
            <a:r>
              <a:rPr lang="en-US" dirty="0"/>
              <a:t>0</a:t>
            </a:r>
          </a:p>
        </p:txBody>
      </p:sp>
      <p:sp>
        <p:nvSpPr>
          <p:cNvPr id="16" name="Text Placeholder 6">
            <a:extLst>
              <a:ext uri="{FF2B5EF4-FFF2-40B4-BE49-F238E27FC236}">
                <a16:creationId xmlns:a16="http://schemas.microsoft.com/office/drawing/2014/main" id="{C94380A0-C940-A82F-E9C8-F63EF03D8914}"/>
              </a:ext>
            </a:extLst>
          </p:cNvPr>
          <p:cNvSpPr>
            <a:spLocks noGrp="1"/>
          </p:cNvSpPr>
          <p:nvPr>
            <p:ph type="body" sz="quarter" idx="17" hasCustomPrompt="1"/>
          </p:nvPr>
        </p:nvSpPr>
        <p:spPr>
          <a:xfrm>
            <a:off x="2867511" y="5128843"/>
            <a:ext cx="685800" cy="685800"/>
          </a:xfrm>
          <a:prstGeom prst="ellipse">
            <a:avLst/>
          </a:prstGeom>
          <a:solidFill>
            <a:schemeClr val="tx1">
              <a:lumMod val="75000"/>
              <a:lumOff val="25000"/>
            </a:schemeClr>
          </a:solidFill>
          <a:ln w="25400">
            <a:solidFill>
              <a:schemeClr val="tx1">
                <a:lumMod val="75000"/>
                <a:lumOff val="25000"/>
              </a:schemeClr>
            </a:solidFill>
          </a:ln>
        </p:spPr>
        <p:txBody>
          <a:bodyPr lIns="0" tIns="0" rIns="0" bIns="0" anchor="ctr">
            <a:noAutofit/>
          </a:bodyPr>
          <a:lstStyle>
            <a:lvl1pPr marL="0" indent="0" algn="ctr">
              <a:lnSpc>
                <a:spcPct val="100000"/>
              </a:lnSpc>
              <a:spcBef>
                <a:spcPts val="0"/>
              </a:spcBef>
              <a:buNone/>
              <a:defRPr sz="3800" b="0">
                <a:solidFill>
                  <a:schemeClr val="accent4"/>
                </a:solidFill>
                <a:latin typeface="+mn-lt"/>
              </a:defRPr>
            </a:lvl1pPr>
            <a:lvl2pPr marL="457200" indent="0">
              <a:buNone/>
              <a:defRPr b="1">
                <a:latin typeface="+mj-lt"/>
              </a:defRPr>
            </a:lvl2pPr>
            <a:lvl3pPr marL="914400" indent="0">
              <a:buNone/>
              <a:defRPr b="1">
                <a:latin typeface="+mj-lt"/>
              </a:defRPr>
            </a:lvl3pPr>
            <a:lvl4pPr marL="1371600" indent="0">
              <a:buNone/>
              <a:defRPr b="1">
                <a:latin typeface="+mj-lt"/>
              </a:defRPr>
            </a:lvl4pPr>
            <a:lvl5pPr marL="1828800" indent="0">
              <a:buNone/>
              <a:defRPr b="1">
                <a:latin typeface="+mj-lt"/>
              </a:defRPr>
            </a:lvl5pPr>
          </a:lstStyle>
          <a:p>
            <a:pPr lvl="0"/>
            <a:r>
              <a:rPr lang="en-US" dirty="0"/>
              <a:t>0</a:t>
            </a:r>
          </a:p>
        </p:txBody>
      </p:sp>
    </p:spTree>
    <p:extLst>
      <p:ext uri="{BB962C8B-B14F-4D97-AF65-F5344CB8AC3E}">
        <p14:creationId xmlns:p14="http://schemas.microsoft.com/office/powerpoint/2010/main" val="704982502"/>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Milestones">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4CF0B1-5FBF-6F99-DA2D-C2AE165C78B8}"/>
              </a:ext>
            </a:extLst>
          </p:cNvPr>
          <p:cNvSpPr>
            <a:spLocks noGrp="1"/>
          </p:cNvSpPr>
          <p:nvPr>
            <p:ph type="title" hasCustomPrompt="1"/>
          </p:nvPr>
        </p:nvSpPr>
        <p:spPr>
          <a:xfrm>
            <a:off x="781622" y="281358"/>
            <a:ext cx="10643616" cy="914400"/>
          </a:xfrm>
        </p:spPr>
        <p:txBody>
          <a:bodyPr/>
          <a:lstStyle>
            <a:lvl1pPr>
              <a:defRPr cap="all" baseline="0"/>
            </a:lvl1pPr>
          </a:lstStyle>
          <a:p>
            <a:r>
              <a:rPr lang="en-US" b="0" dirty="0">
                <a:solidFill>
                  <a:schemeClr val="bg1"/>
                </a:solidFill>
              </a:rPr>
              <a:t>CLICK TO ADD TITLE</a:t>
            </a:r>
            <a:endParaRPr lang="en-US" dirty="0">
              <a:solidFill>
                <a:schemeClr val="bg1"/>
              </a:solidFill>
            </a:endParaRPr>
          </a:p>
        </p:txBody>
      </p:sp>
      <p:cxnSp>
        <p:nvCxnSpPr>
          <p:cNvPr id="3" name="Straight Connector 2">
            <a:extLst>
              <a:ext uri="{FF2B5EF4-FFF2-40B4-BE49-F238E27FC236}">
                <a16:creationId xmlns:a16="http://schemas.microsoft.com/office/drawing/2014/main" id="{2FFF060A-09C6-5B83-D598-922FBC00B35B}"/>
              </a:ext>
              <a:ext uri="{C183D7F6-B498-43B3-948B-1728B52AA6E4}">
                <adec:decorative xmlns:adec="http://schemas.microsoft.com/office/drawing/2017/decorative" val="1"/>
              </a:ext>
            </a:extLst>
          </p:cNvPr>
          <p:cNvCxnSpPr>
            <a:cxnSpLocks/>
          </p:cNvCxnSpPr>
          <p:nvPr userDrawn="1"/>
        </p:nvCxnSpPr>
        <p:spPr>
          <a:xfrm>
            <a:off x="3210291" y="3288744"/>
            <a:ext cx="409625" cy="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4" name="Straight Connector 3">
            <a:extLst>
              <a:ext uri="{FF2B5EF4-FFF2-40B4-BE49-F238E27FC236}">
                <a16:creationId xmlns:a16="http://schemas.microsoft.com/office/drawing/2014/main" id="{967118EA-0679-56DB-30AA-15366D841B28}"/>
              </a:ext>
              <a:ext uri="{C183D7F6-B498-43B3-948B-1728B52AA6E4}">
                <adec:decorative xmlns:adec="http://schemas.microsoft.com/office/drawing/2017/decorative" val="1"/>
              </a:ext>
            </a:extLst>
          </p:cNvPr>
          <p:cNvCxnSpPr>
            <a:cxnSpLocks/>
          </p:cNvCxnSpPr>
          <p:nvPr userDrawn="1"/>
        </p:nvCxnSpPr>
        <p:spPr>
          <a:xfrm>
            <a:off x="5831055" y="3288744"/>
            <a:ext cx="409625" cy="0"/>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757D4C26-298D-B369-3923-22B4E0751783}"/>
              </a:ext>
              <a:ext uri="{C183D7F6-B498-43B3-948B-1728B52AA6E4}">
                <adec:decorative xmlns:adec="http://schemas.microsoft.com/office/drawing/2017/decorative" val="1"/>
              </a:ext>
            </a:extLst>
          </p:cNvPr>
          <p:cNvCxnSpPr>
            <a:cxnSpLocks/>
          </p:cNvCxnSpPr>
          <p:nvPr userDrawn="1"/>
        </p:nvCxnSpPr>
        <p:spPr>
          <a:xfrm>
            <a:off x="8436924" y="3288744"/>
            <a:ext cx="409625" cy="0"/>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F1524A62-C119-A675-F4F4-B43997BF7414}"/>
              </a:ext>
              <a:ext uri="{C183D7F6-B498-43B3-948B-1728B52AA6E4}">
                <adec:decorative xmlns:adec="http://schemas.microsoft.com/office/drawing/2017/decorative" val="1"/>
              </a:ext>
            </a:extLst>
          </p:cNvPr>
          <p:cNvCxnSpPr>
            <a:cxnSpLocks/>
          </p:cNvCxnSpPr>
          <p:nvPr userDrawn="1"/>
        </p:nvCxnSpPr>
        <p:spPr>
          <a:xfrm>
            <a:off x="597628" y="3288744"/>
            <a:ext cx="409625" cy="0"/>
          </a:xfrm>
          <a:prstGeom prst="line">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sp>
        <p:nvSpPr>
          <p:cNvPr id="16" name="Text Placeholder 6">
            <a:extLst>
              <a:ext uri="{FF2B5EF4-FFF2-40B4-BE49-F238E27FC236}">
                <a16:creationId xmlns:a16="http://schemas.microsoft.com/office/drawing/2014/main" id="{43F9D051-5615-6520-C9FE-2194E5F47661}"/>
              </a:ext>
            </a:extLst>
          </p:cNvPr>
          <p:cNvSpPr>
            <a:spLocks noGrp="1"/>
          </p:cNvSpPr>
          <p:nvPr>
            <p:ph type="body" sz="quarter" idx="10" hasCustomPrompt="1"/>
          </p:nvPr>
        </p:nvSpPr>
        <p:spPr>
          <a:xfrm>
            <a:off x="1134794" y="2539927"/>
            <a:ext cx="1438475" cy="445972"/>
          </a:xfrm>
        </p:spPr>
        <p:txBody>
          <a:bodyPr anchor="b">
            <a:normAutofit/>
          </a:bodyPr>
          <a:lstStyle>
            <a:lvl1pPr marL="0" indent="0">
              <a:buNone/>
              <a:defRPr sz="1400" b="1" cap="all" baseline="0">
                <a:latin typeface="+mn-lt"/>
              </a:defRPr>
            </a:lvl1pPr>
            <a:lvl2pPr marL="457200" indent="0">
              <a:buNone/>
              <a:defRPr b="1">
                <a:latin typeface="+mj-lt"/>
              </a:defRPr>
            </a:lvl2pPr>
            <a:lvl3pPr marL="914400" indent="0">
              <a:buNone/>
              <a:defRPr b="1">
                <a:latin typeface="+mj-lt"/>
              </a:defRPr>
            </a:lvl3pPr>
            <a:lvl4pPr marL="1371600" indent="0">
              <a:buNone/>
              <a:defRPr b="1">
                <a:latin typeface="+mj-lt"/>
              </a:defRPr>
            </a:lvl4pPr>
            <a:lvl5pPr marL="1828800" indent="0">
              <a:buNone/>
              <a:defRPr b="1">
                <a:latin typeface="+mj-lt"/>
              </a:defRPr>
            </a:lvl5pPr>
          </a:lstStyle>
          <a:p>
            <a:pPr lvl="0"/>
            <a:r>
              <a:rPr lang="en-US" dirty="0"/>
              <a:t>ADD TEXT</a:t>
            </a:r>
          </a:p>
        </p:txBody>
      </p:sp>
      <p:sp>
        <p:nvSpPr>
          <p:cNvPr id="24" name="Text Placeholder 6">
            <a:extLst>
              <a:ext uri="{FF2B5EF4-FFF2-40B4-BE49-F238E27FC236}">
                <a16:creationId xmlns:a16="http://schemas.microsoft.com/office/drawing/2014/main" id="{2D33364F-212C-47CD-61DB-B968966244FA}"/>
              </a:ext>
            </a:extLst>
          </p:cNvPr>
          <p:cNvSpPr>
            <a:spLocks noGrp="1"/>
          </p:cNvSpPr>
          <p:nvPr>
            <p:ph type="body" sz="quarter" idx="15" hasCustomPrompt="1"/>
          </p:nvPr>
        </p:nvSpPr>
        <p:spPr>
          <a:xfrm>
            <a:off x="1134794" y="2952861"/>
            <a:ext cx="1438475" cy="655450"/>
          </a:xfrm>
        </p:spPr>
        <p:txBody>
          <a:bodyPr lIns="91440" tIns="0" rIns="91440" bIns="0" anchor="t">
            <a:noAutofit/>
          </a:bodyPr>
          <a:lstStyle>
            <a:lvl1pPr marL="0" indent="0">
              <a:buNone/>
              <a:defRPr sz="5400" b="1" cap="all" baseline="0">
                <a:latin typeface="+mn-lt"/>
              </a:defRPr>
            </a:lvl1pPr>
            <a:lvl2pPr marL="457200" indent="0">
              <a:buNone/>
              <a:defRPr b="1">
                <a:latin typeface="+mj-lt"/>
              </a:defRPr>
            </a:lvl2pPr>
            <a:lvl3pPr marL="914400" indent="0">
              <a:buNone/>
              <a:defRPr b="1">
                <a:latin typeface="+mj-lt"/>
              </a:defRPr>
            </a:lvl3pPr>
            <a:lvl4pPr marL="1371600" indent="0">
              <a:buNone/>
              <a:defRPr b="1">
                <a:latin typeface="+mj-lt"/>
              </a:defRPr>
            </a:lvl4pPr>
            <a:lvl5pPr marL="1828800" indent="0">
              <a:buNone/>
              <a:defRPr b="1">
                <a:latin typeface="+mj-lt"/>
              </a:defRPr>
            </a:lvl5pPr>
          </a:lstStyle>
          <a:p>
            <a:pPr lvl="0"/>
            <a:r>
              <a:rPr lang="en-US" dirty="0"/>
              <a:t>00</a:t>
            </a:r>
          </a:p>
        </p:txBody>
      </p:sp>
      <p:sp>
        <p:nvSpPr>
          <p:cNvPr id="19" name="Freeform: Shape 18">
            <a:extLst>
              <a:ext uri="{FF2B5EF4-FFF2-40B4-BE49-F238E27FC236}">
                <a16:creationId xmlns:a16="http://schemas.microsoft.com/office/drawing/2014/main" id="{B1A2BC30-6C99-2F27-33C0-75369E2DB4B6}"/>
              </a:ext>
            </a:extLst>
          </p:cNvPr>
          <p:cNvSpPr>
            <a:spLocks noGrp="1"/>
          </p:cNvSpPr>
          <p:nvPr>
            <p:ph type="body" sz="quarter" idx="30" hasCustomPrompt="1"/>
          </p:nvPr>
        </p:nvSpPr>
        <p:spPr>
          <a:xfrm>
            <a:off x="823854" y="3465576"/>
            <a:ext cx="2551176" cy="2120812"/>
          </a:xfrm>
          <a:custGeom>
            <a:avLst/>
            <a:gdLst>
              <a:gd name="connsiteX0" fmla="*/ 0 w 2066101"/>
              <a:gd name="connsiteY0" fmla="*/ 0 h 2704392"/>
              <a:gd name="connsiteX1" fmla="*/ 2066101 w 2066101"/>
              <a:gd name="connsiteY1" fmla="*/ 0 h 2704392"/>
              <a:gd name="connsiteX2" fmla="*/ 2066101 w 2066101"/>
              <a:gd name="connsiteY2" fmla="*/ 2704392 h 2704392"/>
              <a:gd name="connsiteX3" fmla="*/ 0 w 2066101"/>
              <a:gd name="connsiteY3" fmla="*/ 2704392 h 2704392"/>
            </a:gdLst>
            <a:ahLst/>
            <a:cxnLst>
              <a:cxn ang="0">
                <a:pos x="connsiteX0" y="connsiteY0"/>
              </a:cxn>
              <a:cxn ang="0">
                <a:pos x="connsiteX1" y="connsiteY1"/>
              </a:cxn>
              <a:cxn ang="0">
                <a:pos x="connsiteX2" y="connsiteY2"/>
              </a:cxn>
              <a:cxn ang="0">
                <a:pos x="connsiteX3" y="connsiteY3"/>
              </a:cxn>
            </a:cxnLst>
            <a:rect l="l" t="t" r="r" b="b"/>
            <a:pathLst>
              <a:path w="2066101" h="2704392">
                <a:moveTo>
                  <a:pt x="0" y="0"/>
                </a:moveTo>
                <a:lnTo>
                  <a:pt x="2066101" y="0"/>
                </a:lnTo>
                <a:lnTo>
                  <a:pt x="2066101" y="2704392"/>
                </a:lnTo>
                <a:lnTo>
                  <a:pt x="0" y="2704392"/>
                </a:lnTo>
                <a:close/>
              </a:path>
            </a:pathLst>
          </a:custGeom>
          <a:solidFill>
            <a:schemeClr val="tx1">
              <a:lumMod val="75000"/>
              <a:lumOff val="25000"/>
            </a:schemeClr>
          </a:solidFill>
          <a:ln>
            <a:noFill/>
          </a:ln>
          <a:effectLst>
            <a:outerShdw blurRad="50800" dist="508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5760" tIns="274320" rtlCol="0" anchor="t">
            <a:normAutofit/>
          </a:bodyPr>
          <a:lstStyle>
            <a:lvl1pPr marL="0" indent="0" algn="l">
              <a:buFont typeface="Arial" panose="020B0604020202020204" pitchFamily="34" charset="0"/>
              <a:buNone/>
              <a:defRPr lang="en-US" sz="1200" dirty="0">
                <a:solidFill>
                  <a:schemeClr val="lt1"/>
                </a:solidFill>
              </a:defRPr>
            </a:lvl1pPr>
          </a:lstStyle>
          <a:p>
            <a:pPr marL="0" lvl="0" algn="ctr"/>
            <a:r>
              <a:rPr lang="en-US" dirty="0"/>
              <a:t>Add text here</a:t>
            </a:r>
          </a:p>
        </p:txBody>
      </p:sp>
      <p:sp>
        <p:nvSpPr>
          <p:cNvPr id="21" name="Text Placeholder 6">
            <a:extLst>
              <a:ext uri="{FF2B5EF4-FFF2-40B4-BE49-F238E27FC236}">
                <a16:creationId xmlns:a16="http://schemas.microsoft.com/office/drawing/2014/main" id="{CC9A1613-1BBF-BD90-BEEE-BD897E949767}"/>
              </a:ext>
            </a:extLst>
          </p:cNvPr>
          <p:cNvSpPr>
            <a:spLocks noGrp="1"/>
          </p:cNvSpPr>
          <p:nvPr>
            <p:ph type="body" sz="quarter" idx="11" hasCustomPrompt="1"/>
          </p:nvPr>
        </p:nvSpPr>
        <p:spPr>
          <a:xfrm>
            <a:off x="3721846" y="2539927"/>
            <a:ext cx="1438475" cy="445972"/>
          </a:xfrm>
        </p:spPr>
        <p:txBody>
          <a:bodyPr anchor="b">
            <a:normAutofit/>
          </a:bodyPr>
          <a:lstStyle>
            <a:lvl1pPr marL="0" indent="0">
              <a:buNone/>
              <a:defRPr sz="1400" b="1" cap="all" baseline="0">
                <a:latin typeface="+mn-lt"/>
              </a:defRPr>
            </a:lvl1pPr>
            <a:lvl2pPr marL="457200" indent="0">
              <a:buNone/>
              <a:defRPr b="1">
                <a:latin typeface="+mj-lt"/>
              </a:defRPr>
            </a:lvl2pPr>
            <a:lvl3pPr marL="914400" indent="0">
              <a:buNone/>
              <a:defRPr b="1">
                <a:latin typeface="+mj-lt"/>
              </a:defRPr>
            </a:lvl3pPr>
            <a:lvl4pPr marL="1371600" indent="0">
              <a:buNone/>
              <a:defRPr b="1">
                <a:latin typeface="+mj-lt"/>
              </a:defRPr>
            </a:lvl4pPr>
            <a:lvl5pPr marL="1828800" indent="0">
              <a:buNone/>
              <a:defRPr b="1">
                <a:latin typeface="+mj-lt"/>
              </a:defRPr>
            </a:lvl5pPr>
          </a:lstStyle>
          <a:p>
            <a:pPr lvl="0"/>
            <a:r>
              <a:rPr lang="en-US" dirty="0"/>
              <a:t>ADD TEXT</a:t>
            </a:r>
          </a:p>
        </p:txBody>
      </p:sp>
      <p:sp>
        <p:nvSpPr>
          <p:cNvPr id="25" name="Text Placeholder 6">
            <a:extLst>
              <a:ext uri="{FF2B5EF4-FFF2-40B4-BE49-F238E27FC236}">
                <a16:creationId xmlns:a16="http://schemas.microsoft.com/office/drawing/2014/main" id="{5304FCD1-A30E-46B1-D7C8-DE1BE7FFAE8E}"/>
              </a:ext>
            </a:extLst>
          </p:cNvPr>
          <p:cNvSpPr>
            <a:spLocks noGrp="1"/>
          </p:cNvSpPr>
          <p:nvPr>
            <p:ph type="body" sz="quarter" idx="16" hasCustomPrompt="1"/>
          </p:nvPr>
        </p:nvSpPr>
        <p:spPr>
          <a:xfrm>
            <a:off x="3721846" y="2952861"/>
            <a:ext cx="1438475" cy="655450"/>
          </a:xfrm>
        </p:spPr>
        <p:txBody>
          <a:bodyPr lIns="91440" tIns="0" rIns="91440" bIns="0" anchor="t">
            <a:noAutofit/>
          </a:bodyPr>
          <a:lstStyle>
            <a:lvl1pPr marL="0" indent="0">
              <a:buNone/>
              <a:defRPr sz="5400" b="1" cap="all" baseline="0">
                <a:latin typeface="+mn-lt"/>
              </a:defRPr>
            </a:lvl1pPr>
            <a:lvl2pPr marL="457200" indent="0">
              <a:buNone/>
              <a:defRPr b="1">
                <a:latin typeface="+mj-lt"/>
              </a:defRPr>
            </a:lvl2pPr>
            <a:lvl3pPr marL="914400" indent="0">
              <a:buNone/>
              <a:defRPr b="1">
                <a:latin typeface="+mj-lt"/>
              </a:defRPr>
            </a:lvl3pPr>
            <a:lvl4pPr marL="1371600" indent="0">
              <a:buNone/>
              <a:defRPr b="1">
                <a:latin typeface="+mj-lt"/>
              </a:defRPr>
            </a:lvl4pPr>
            <a:lvl5pPr marL="1828800" indent="0">
              <a:buNone/>
              <a:defRPr b="1">
                <a:latin typeface="+mj-lt"/>
              </a:defRPr>
            </a:lvl5pPr>
          </a:lstStyle>
          <a:p>
            <a:pPr lvl="0"/>
            <a:r>
              <a:rPr lang="en-US" dirty="0"/>
              <a:t>00</a:t>
            </a:r>
          </a:p>
        </p:txBody>
      </p:sp>
      <p:sp>
        <p:nvSpPr>
          <p:cNvPr id="20" name="Freeform: Shape 19">
            <a:extLst>
              <a:ext uri="{FF2B5EF4-FFF2-40B4-BE49-F238E27FC236}">
                <a16:creationId xmlns:a16="http://schemas.microsoft.com/office/drawing/2014/main" id="{2D540769-785D-73F3-BFE4-6B3BD5E50731}"/>
              </a:ext>
            </a:extLst>
          </p:cNvPr>
          <p:cNvSpPr>
            <a:spLocks noGrp="1"/>
          </p:cNvSpPr>
          <p:nvPr>
            <p:ph type="body" sz="quarter" idx="31" hasCustomPrompt="1"/>
          </p:nvPr>
        </p:nvSpPr>
        <p:spPr>
          <a:xfrm>
            <a:off x="3437341" y="3465576"/>
            <a:ext cx="2551176" cy="2120812"/>
          </a:xfrm>
          <a:custGeom>
            <a:avLst/>
            <a:gdLst>
              <a:gd name="connsiteX0" fmla="*/ 0 w 2066101"/>
              <a:gd name="connsiteY0" fmla="*/ 0 h 2704392"/>
              <a:gd name="connsiteX1" fmla="*/ 2066101 w 2066101"/>
              <a:gd name="connsiteY1" fmla="*/ 0 h 2704392"/>
              <a:gd name="connsiteX2" fmla="*/ 2066101 w 2066101"/>
              <a:gd name="connsiteY2" fmla="*/ 2704392 h 2704392"/>
              <a:gd name="connsiteX3" fmla="*/ 0 w 2066101"/>
              <a:gd name="connsiteY3" fmla="*/ 2704392 h 2704392"/>
            </a:gdLst>
            <a:ahLst/>
            <a:cxnLst>
              <a:cxn ang="0">
                <a:pos x="connsiteX0" y="connsiteY0"/>
              </a:cxn>
              <a:cxn ang="0">
                <a:pos x="connsiteX1" y="connsiteY1"/>
              </a:cxn>
              <a:cxn ang="0">
                <a:pos x="connsiteX2" y="connsiteY2"/>
              </a:cxn>
              <a:cxn ang="0">
                <a:pos x="connsiteX3" y="connsiteY3"/>
              </a:cxn>
            </a:cxnLst>
            <a:rect l="l" t="t" r="r" b="b"/>
            <a:pathLst>
              <a:path w="2066101" h="2704392">
                <a:moveTo>
                  <a:pt x="0" y="0"/>
                </a:moveTo>
                <a:lnTo>
                  <a:pt x="2066101" y="0"/>
                </a:lnTo>
                <a:lnTo>
                  <a:pt x="2066101" y="2704392"/>
                </a:lnTo>
                <a:lnTo>
                  <a:pt x="0" y="2704392"/>
                </a:lnTo>
                <a:close/>
              </a:path>
            </a:pathLst>
          </a:custGeom>
          <a:solidFill>
            <a:schemeClr val="tx1">
              <a:lumMod val="75000"/>
              <a:lumOff val="25000"/>
            </a:schemeClr>
          </a:solidFill>
          <a:ln>
            <a:noFill/>
          </a:ln>
          <a:effectLst>
            <a:outerShdw blurRad="50800" dist="508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5760" tIns="274320" rtlCol="0" anchor="t">
            <a:normAutofit/>
          </a:bodyPr>
          <a:lstStyle>
            <a:lvl1pPr marL="0" indent="0" algn="l">
              <a:buFont typeface="Arial" panose="020B0604020202020204" pitchFamily="34" charset="0"/>
              <a:buNone/>
              <a:defRPr lang="en-US" sz="1200" dirty="0">
                <a:solidFill>
                  <a:schemeClr val="lt1"/>
                </a:solidFill>
              </a:defRPr>
            </a:lvl1pPr>
          </a:lstStyle>
          <a:p>
            <a:pPr marL="0" lvl="0" algn="ctr"/>
            <a:r>
              <a:rPr lang="en-US" dirty="0"/>
              <a:t>Add text here</a:t>
            </a:r>
          </a:p>
        </p:txBody>
      </p:sp>
      <p:sp>
        <p:nvSpPr>
          <p:cNvPr id="22" name="Text Placeholder 6">
            <a:extLst>
              <a:ext uri="{FF2B5EF4-FFF2-40B4-BE49-F238E27FC236}">
                <a16:creationId xmlns:a16="http://schemas.microsoft.com/office/drawing/2014/main" id="{4B3A9FF4-06B5-103D-E04A-59C091EC5AE9}"/>
              </a:ext>
            </a:extLst>
          </p:cNvPr>
          <p:cNvSpPr>
            <a:spLocks noGrp="1"/>
          </p:cNvSpPr>
          <p:nvPr>
            <p:ph type="body" sz="quarter" idx="12" hasCustomPrompt="1"/>
          </p:nvPr>
        </p:nvSpPr>
        <p:spPr>
          <a:xfrm>
            <a:off x="6338699" y="2539927"/>
            <a:ext cx="1438475" cy="445972"/>
          </a:xfrm>
        </p:spPr>
        <p:txBody>
          <a:bodyPr anchor="b">
            <a:normAutofit/>
          </a:bodyPr>
          <a:lstStyle>
            <a:lvl1pPr marL="0" indent="0">
              <a:buNone/>
              <a:defRPr sz="1400" b="1" cap="all" baseline="0">
                <a:latin typeface="+mn-lt"/>
              </a:defRPr>
            </a:lvl1pPr>
            <a:lvl2pPr marL="457200" indent="0">
              <a:buNone/>
              <a:defRPr b="1">
                <a:latin typeface="+mj-lt"/>
              </a:defRPr>
            </a:lvl2pPr>
            <a:lvl3pPr marL="914400" indent="0">
              <a:buNone/>
              <a:defRPr b="1">
                <a:latin typeface="+mj-lt"/>
              </a:defRPr>
            </a:lvl3pPr>
            <a:lvl4pPr marL="1371600" indent="0">
              <a:buNone/>
              <a:defRPr b="1">
                <a:latin typeface="+mj-lt"/>
              </a:defRPr>
            </a:lvl4pPr>
            <a:lvl5pPr marL="1828800" indent="0">
              <a:buNone/>
              <a:defRPr b="1">
                <a:latin typeface="+mj-lt"/>
              </a:defRPr>
            </a:lvl5pPr>
          </a:lstStyle>
          <a:p>
            <a:pPr lvl="0"/>
            <a:r>
              <a:rPr lang="en-US" dirty="0"/>
              <a:t>ADD TEXT</a:t>
            </a:r>
          </a:p>
        </p:txBody>
      </p:sp>
      <p:sp>
        <p:nvSpPr>
          <p:cNvPr id="26" name="Text Placeholder 6">
            <a:extLst>
              <a:ext uri="{FF2B5EF4-FFF2-40B4-BE49-F238E27FC236}">
                <a16:creationId xmlns:a16="http://schemas.microsoft.com/office/drawing/2014/main" id="{D86C2B1E-2069-E1E8-1D55-F06FEC402540}"/>
              </a:ext>
            </a:extLst>
          </p:cNvPr>
          <p:cNvSpPr>
            <a:spLocks noGrp="1"/>
          </p:cNvSpPr>
          <p:nvPr>
            <p:ph type="body" sz="quarter" idx="17" hasCustomPrompt="1"/>
          </p:nvPr>
        </p:nvSpPr>
        <p:spPr>
          <a:xfrm>
            <a:off x="6338699" y="2952861"/>
            <a:ext cx="1438475" cy="655450"/>
          </a:xfrm>
        </p:spPr>
        <p:txBody>
          <a:bodyPr lIns="91440" tIns="0" rIns="91440" bIns="0" anchor="t">
            <a:noAutofit/>
          </a:bodyPr>
          <a:lstStyle>
            <a:lvl1pPr marL="0" indent="0">
              <a:buNone/>
              <a:defRPr sz="5400" b="1" cap="all" baseline="0">
                <a:latin typeface="+mn-lt"/>
              </a:defRPr>
            </a:lvl1pPr>
            <a:lvl2pPr marL="457200" indent="0">
              <a:buNone/>
              <a:defRPr b="1">
                <a:latin typeface="+mj-lt"/>
              </a:defRPr>
            </a:lvl2pPr>
            <a:lvl3pPr marL="914400" indent="0">
              <a:buNone/>
              <a:defRPr b="1">
                <a:latin typeface="+mj-lt"/>
              </a:defRPr>
            </a:lvl3pPr>
            <a:lvl4pPr marL="1371600" indent="0">
              <a:buNone/>
              <a:defRPr b="1">
                <a:latin typeface="+mj-lt"/>
              </a:defRPr>
            </a:lvl4pPr>
            <a:lvl5pPr marL="1828800" indent="0">
              <a:buNone/>
              <a:defRPr b="1">
                <a:latin typeface="+mj-lt"/>
              </a:defRPr>
            </a:lvl5pPr>
          </a:lstStyle>
          <a:p>
            <a:pPr lvl="0"/>
            <a:r>
              <a:rPr lang="en-US" dirty="0"/>
              <a:t>00</a:t>
            </a:r>
          </a:p>
        </p:txBody>
      </p:sp>
      <p:sp>
        <p:nvSpPr>
          <p:cNvPr id="30" name="Freeform: Shape 29">
            <a:extLst>
              <a:ext uri="{FF2B5EF4-FFF2-40B4-BE49-F238E27FC236}">
                <a16:creationId xmlns:a16="http://schemas.microsoft.com/office/drawing/2014/main" id="{28F6B4AA-751C-B5D8-6672-3774E22E3497}"/>
              </a:ext>
            </a:extLst>
          </p:cNvPr>
          <p:cNvSpPr>
            <a:spLocks noGrp="1"/>
          </p:cNvSpPr>
          <p:nvPr>
            <p:ph type="body" sz="quarter" idx="32" hasCustomPrompt="1"/>
          </p:nvPr>
        </p:nvSpPr>
        <p:spPr>
          <a:xfrm>
            <a:off x="6050828" y="3465576"/>
            <a:ext cx="2551176" cy="2120812"/>
          </a:xfrm>
          <a:custGeom>
            <a:avLst/>
            <a:gdLst>
              <a:gd name="connsiteX0" fmla="*/ 0 w 2066101"/>
              <a:gd name="connsiteY0" fmla="*/ 0 h 2704392"/>
              <a:gd name="connsiteX1" fmla="*/ 2066101 w 2066101"/>
              <a:gd name="connsiteY1" fmla="*/ 0 h 2704392"/>
              <a:gd name="connsiteX2" fmla="*/ 2066101 w 2066101"/>
              <a:gd name="connsiteY2" fmla="*/ 2704392 h 2704392"/>
              <a:gd name="connsiteX3" fmla="*/ 0 w 2066101"/>
              <a:gd name="connsiteY3" fmla="*/ 2704392 h 2704392"/>
            </a:gdLst>
            <a:ahLst/>
            <a:cxnLst>
              <a:cxn ang="0">
                <a:pos x="connsiteX0" y="connsiteY0"/>
              </a:cxn>
              <a:cxn ang="0">
                <a:pos x="connsiteX1" y="connsiteY1"/>
              </a:cxn>
              <a:cxn ang="0">
                <a:pos x="connsiteX2" y="connsiteY2"/>
              </a:cxn>
              <a:cxn ang="0">
                <a:pos x="connsiteX3" y="connsiteY3"/>
              </a:cxn>
            </a:cxnLst>
            <a:rect l="l" t="t" r="r" b="b"/>
            <a:pathLst>
              <a:path w="2066101" h="2704392">
                <a:moveTo>
                  <a:pt x="0" y="0"/>
                </a:moveTo>
                <a:lnTo>
                  <a:pt x="2066101" y="0"/>
                </a:lnTo>
                <a:lnTo>
                  <a:pt x="2066101" y="2704392"/>
                </a:lnTo>
                <a:lnTo>
                  <a:pt x="0" y="2704392"/>
                </a:lnTo>
                <a:close/>
              </a:path>
            </a:pathLst>
          </a:custGeom>
          <a:solidFill>
            <a:schemeClr val="tx1">
              <a:lumMod val="75000"/>
              <a:lumOff val="25000"/>
            </a:schemeClr>
          </a:solidFill>
          <a:ln>
            <a:noFill/>
          </a:ln>
          <a:effectLst>
            <a:outerShdw blurRad="50800" dist="508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5760" tIns="274320" rtlCol="0" anchor="t">
            <a:normAutofit/>
          </a:bodyPr>
          <a:lstStyle>
            <a:lvl1pPr marL="0" indent="0" algn="l">
              <a:buFont typeface="Arial" panose="020B0604020202020204" pitchFamily="34" charset="0"/>
              <a:buNone/>
              <a:defRPr lang="en-US" sz="1200" dirty="0">
                <a:solidFill>
                  <a:schemeClr val="lt1"/>
                </a:solidFill>
              </a:defRPr>
            </a:lvl1pPr>
          </a:lstStyle>
          <a:p>
            <a:pPr marL="0" lvl="0" algn="ctr"/>
            <a:r>
              <a:rPr lang="en-US" dirty="0"/>
              <a:t>Add text here</a:t>
            </a:r>
          </a:p>
        </p:txBody>
      </p:sp>
      <p:sp>
        <p:nvSpPr>
          <p:cNvPr id="23" name="Text Placeholder 6">
            <a:extLst>
              <a:ext uri="{FF2B5EF4-FFF2-40B4-BE49-F238E27FC236}">
                <a16:creationId xmlns:a16="http://schemas.microsoft.com/office/drawing/2014/main" id="{4AE3F56D-0C35-24AD-243F-104C2FD0A1D8}"/>
              </a:ext>
            </a:extLst>
          </p:cNvPr>
          <p:cNvSpPr>
            <a:spLocks noGrp="1"/>
          </p:cNvSpPr>
          <p:nvPr>
            <p:ph type="body" sz="quarter" idx="13" hasCustomPrompt="1"/>
          </p:nvPr>
        </p:nvSpPr>
        <p:spPr>
          <a:xfrm>
            <a:off x="8942703" y="2539927"/>
            <a:ext cx="1438475" cy="445972"/>
          </a:xfrm>
        </p:spPr>
        <p:txBody>
          <a:bodyPr anchor="b">
            <a:normAutofit/>
          </a:bodyPr>
          <a:lstStyle>
            <a:lvl1pPr marL="0" indent="0">
              <a:buNone/>
              <a:defRPr sz="1400" b="1" cap="all" baseline="0">
                <a:latin typeface="+mn-lt"/>
              </a:defRPr>
            </a:lvl1pPr>
            <a:lvl2pPr marL="457200" indent="0">
              <a:buNone/>
              <a:defRPr b="1">
                <a:latin typeface="+mj-lt"/>
              </a:defRPr>
            </a:lvl2pPr>
            <a:lvl3pPr marL="914400" indent="0">
              <a:buNone/>
              <a:defRPr b="1">
                <a:latin typeface="+mj-lt"/>
              </a:defRPr>
            </a:lvl3pPr>
            <a:lvl4pPr marL="1371600" indent="0">
              <a:buNone/>
              <a:defRPr b="1">
                <a:latin typeface="+mj-lt"/>
              </a:defRPr>
            </a:lvl4pPr>
            <a:lvl5pPr marL="1828800" indent="0">
              <a:buNone/>
              <a:defRPr b="1">
                <a:latin typeface="+mj-lt"/>
              </a:defRPr>
            </a:lvl5pPr>
          </a:lstStyle>
          <a:p>
            <a:pPr lvl="0"/>
            <a:r>
              <a:rPr lang="en-US" dirty="0"/>
              <a:t>ADD TEXT</a:t>
            </a:r>
          </a:p>
        </p:txBody>
      </p:sp>
      <p:sp>
        <p:nvSpPr>
          <p:cNvPr id="27" name="Text Placeholder 6">
            <a:extLst>
              <a:ext uri="{FF2B5EF4-FFF2-40B4-BE49-F238E27FC236}">
                <a16:creationId xmlns:a16="http://schemas.microsoft.com/office/drawing/2014/main" id="{F7E2EDC6-8ADC-73F3-2B50-F76AAE96B312}"/>
              </a:ext>
            </a:extLst>
          </p:cNvPr>
          <p:cNvSpPr>
            <a:spLocks noGrp="1"/>
          </p:cNvSpPr>
          <p:nvPr>
            <p:ph type="body" sz="quarter" idx="18" hasCustomPrompt="1"/>
          </p:nvPr>
        </p:nvSpPr>
        <p:spPr>
          <a:xfrm>
            <a:off x="8942703" y="2952861"/>
            <a:ext cx="1438475" cy="655450"/>
          </a:xfrm>
        </p:spPr>
        <p:txBody>
          <a:bodyPr lIns="91440" tIns="0" rIns="91440" bIns="0" anchor="t">
            <a:noAutofit/>
          </a:bodyPr>
          <a:lstStyle>
            <a:lvl1pPr marL="0" indent="0">
              <a:buNone/>
              <a:defRPr sz="5400" b="1" cap="all" baseline="0">
                <a:latin typeface="+mn-lt"/>
              </a:defRPr>
            </a:lvl1pPr>
            <a:lvl2pPr marL="457200" indent="0">
              <a:buNone/>
              <a:defRPr b="1">
                <a:latin typeface="+mj-lt"/>
              </a:defRPr>
            </a:lvl2pPr>
            <a:lvl3pPr marL="914400" indent="0">
              <a:buNone/>
              <a:defRPr b="1">
                <a:latin typeface="+mj-lt"/>
              </a:defRPr>
            </a:lvl3pPr>
            <a:lvl4pPr marL="1371600" indent="0">
              <a:buNone/>
              <a:defRPr b="1">
                <a:latin typeface="+mj-lt"/>
              </a:defRPr>
            </a:lvl4pPr>
            <a:lvl5pPr marL="1828800" indent="0">
              <a:buNone/>
              <a:defRPr b="1">
                <a:latin typeface="+mj-lt"/>
              </a:defRPr>
            </a:lvl5pPr>
          </a:lstStyle>
          <a:p>
            <a:pPr lvl="0"/>
            <a:r>
              <a:rPr lang="en-US" dirty="0"/>
              <a:t>00</a:t>
            </a:r>
          </a:p>
        </p:txBody>
      </p:sp>
      <p:sp>
        <p:nvSpPr>
          <p:cNvPr id="32" name="Freeform: Shape 31">
            <a:extLst>
              <a:ext uri="{FF2B5EF4-FFF2-40B4-BE49-F238E27FC236}">
                <a16:creationId xmlns:a16="http://schemas.microsoft.com/office/drawing/2014/main" id="{AFB0834E-950B-9510-9239-74E1A443E8C5}"/>
              </a:ext>
            </a:extLst>
          </p:cNvPr>
          <p:cNvSpPr>
            <a:spLocks noGrp="1"/>
          </p:cNvSpPr>
          <p:nvPr>
            <p:ph type="body" sz="quarter" idx="34" hasCustomPrompt="1"/>
          </p:nvPr>
        </p:nvSpPr>
        <p:spPr>
          <a:xfrm>
            <a:off x="8664315" y="3465576"/>
            <a:ext cx="2551176" cy="2120812"/>
          </a:xfrm>
          <a:custGeom>
            <a:avLst/>
            <a:gdLst>
              <a:gd name="connsiteX0" fmla="*/ 0 w 2066101"/>
              <a:gd name="connsiteY0" fmla="*/ 0 h 2704392"/>
              <a:gd name="connsiteX1" fmla="*/ 2066101 w 2066101"/>
              <a:gd name="connsiteY1" fmla="*/ 0 h 2704392"/>
              <a:gd name="connsiteX2" fmla="*/ 2066101 w 2066101"/>
              <a:gd name="connsiteY2" fmla="*/ 2704392 h 2704392"/>
              <a:gd name="connsiteX3" fmla="*/ 0 w 2066101"/>
              <a:gd name="connsiteY3" fmla="*/ 2704392 h 2704392"/>
            </a:gdLst>
            <a:ahLst/>
            <a:cxnLst>
              <a:cxn ang="0">
                <a:pos x="connsiteX0" y="connsiteY0"/>
              </a:cxn>
              <a:cxn ang="0">
                <a:pos x="connsiteX1" y="connsiteY1"/>
              </a:cxn>
              <a:cxn ang="0">
                <a:pos x="connsiteX2" y="connsiteY2"/>
              </a:cxn>
              <a:cxn ang="0">
                <a:pos x="connsiteX3" y="connsiteY3"/>
              </a:cxn>
            </a:cxnLst>
            <a:rect l="l" t="t" r="r" b="b"/>
            <a:pathLst>
              <a:path w="2066101" h="2704392">
                <a:moveTo>
                  <a:pt x="0" y="0"/>
                </a:moveTo>
                <a:lnTo>
                  <a:pt x="2066101" y="0"/>
                </a:lnTo>
                <a:lnTo>
                  <a:pt x="2066101" y="2704392"/>
                </a:lnTo>
                <a:lnTo>
                  <a:pt x="0" y="2704392"/>
                </a:lnTo>
                <a:close/>
              </a:path>
            </a:pathLst>
          </a:custGeom>
          <a:solidFill>
            <a:schemeClr val="tx1">
              <a:lumMod val="75000"/>
              <a:lumOff val="25000"/>
            </a:schemeClr>
          </a:solidFill>
          <a:ln>
            <a:noFill/>
          </a:ln>
          <a:effectLst>
            <a:outerShdw blurRad="50800" dist="50800" dir="16200000"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65760" tIns="274320" rtlCol="0" anchor="t">
            <a:normAutofit/>
          </a:bodyPr>
          <a:lstStyle>
            <a:lvl1pPr marL="0" indent="0" algn="l">
              <a:buFont typeface="Arial" panose="020B0604020202020204" pitchFamily="34" charset="0"/>
              <a:buNone/>
              <a:defRPr lang="en-US" sz="1200" dirty="0">
                <a:solidFill>
                  <a:schemeClr val="lt1"/>
                </a:solidFill>
              </a:defRPr>
            </a:lvl1pPr>
          </a:lstStyle>
          <a:p>
            <a:pPr marL="0" lvl="0" algn="ctr"/>
            <a:r>
              <a:rPr lang="en-US" dirty="0"/>
              <a:t>Add text here</a:t>
            </a:r>
          </a:p>
        </p:txBody>
      </p:sp>
      <p:sp>
        <p:nvSpPr>
          <p:cNvPr id="5" name="Rectangle 4">
            <a:extLst>
              <a:ext uri="{FF2B5EF4-FFF2-40B4-BE49-F238E27FC236}">
                <a16:creationId xmlns:a16="http://schemas.microsoft.com/office/drawing/2014/main" id="{46126906-4BEC-F0D8-22BD-C6C108D18F9A}"/>
              </a:ext>
            </a:extLst>
          </p:cNvPr>
          <p:cNvSpPr/>
          <p:nvPr userDrawn="1"/>
        </p:nvSpPr>
        <p:spPr>
          <a:xfrm>
            <a:off x="791845" y="5733324"/>
            <a:ext cx="2622711" cy="15584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15F0CF95-AB40-7CFB-D346-0A33C3A61D15}"/>
              </a:ext>
            </a:extLst>
          </p:cNvPr>
          <p:cNvSpPr/>
          <p:nvPr userDrawn="1"/>
        </p:nvSpPr>
        <p:spPr>
          <a:xfrm>
            <a:off x="3414556" y="5733324"/>
            <a:ext cx="2624328" cy="15584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Rectangle 27">
            <a:extLst>
              <a:ext uri="{FF2B5EF4-FFF2-40B4-BE49-F238E27FC236}">
                <a16:creationId xmlns:a16="http://schemas.microsoft.com/office/drawing/2014/main" id="{1E368B47-D4FA-1A66-35F1-370E15D0131A}"/>
              </a:ext>
            </a:extLst>
          </p:cNvPr>
          <p:cNvSpPr/>
          <p:nvPr userDrawn="1"/>
        </p:nvSpPr>
        <p:spPr>
          <a:xfrm>
            <a:off x="6028880" y="5733324"/>
            <a:ext cx="2624328" cy="15584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a:extLst>
              <a:ext uri="{FF2B5EF4-FFF2-40B4-BE49-F238E27FC236}">
                <a16:creationId xmlns:a16="http://schemas.microsoft.com/office/drawing/2014/main" id="{D9DFE37F-30BF-A89F-B95A-83D7A6BC8643}"/>
              </a:ext>
            </a:extLst>
          </p:cNvPr>
          <p:cNvSpPr/>
          <p:nvPr userDrawn="1"/>
        </p:nvSpPr>
        <p:spPr>
          <a:xfrm>
            <a:off x="8650706" y="5733324"/>
            <a:ext cx="2624328" cy="15584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cxnSp>
        <p:nvCxnSpPr>
          <p:cNvPr id="8" name="Straight Connector 7">
            <a:extLst>
              <a:ext uri="{FF2B5EF4-FFF2-40B4-BE49-F238E27FC236}">
                <a16:creationId xmlns:a16="http://schemas.microsoft.com/office/drawing/2014/main" id="{0482BC64-B49A-DA09-3131-8F5EF49ABD6B}"/>
              </a:ext>
              <a:ext uri="{C183D7F6-B498-43B3-948B-1728B52AA6E4}">
                <adec:decorative xmlns:adec="http://schemas.microsoft.com/office/drawing/2017/decorative" val="1"/>
              </a:ext>
            </a:extLst>
          </p:cNvPr>
          <p:cNvCxnSpPr>
            <a:cxnSpLocks/>
          </p:cNvCxnSpPr>
          <p:nvPr userDrawn="1"/>
        </p:nvCxnSpPr>
        <p:spPr>
          <a:xfrm>
            <a:off x="3420615" y="3300101"/>
            <a:ext cx="1550" cy="2453489"/>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6FB48953-E009-62AA-4880-0862543394B6}"/>
              </a:ext>
              <a:ext uri="{C183D7F6-B498-43B3-948B-1728B52AA6E4}">
                <adec:decorative xmlns:adec="http://schemas.microsoft.com/office/drawing/2017/decorative" val="1"/>
              </a:ext>
            </a:extLst>
          </p:cNvPr>
          <p:cNvCxnSpPr>
            <a:cxnSpLocks/>
          </p:cNvCxnSpPr>
          <p:nvPr userDrawn="1"/>
        </p:nvCxnSpPr>
        <p:spPr>
          <a:xfrm>
            <a:off x="6035868" y="3288744"/>
            <a:ext cx="1550" cy="2453489"/>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CCC83577-42FC-383D-02D2-51AC91ADBA63}"/>
              </a:ext>
              <a:ext uri="{C183D7F6-B498-43B3-948B-1728B52AA6E4}">
                <adec:decorative xmlns:adec="http://schemas.microsoft.com/office/drawing/2017/decorative" val="1"/>
              </a:ext>
            </a:extLst>
          </p:cNvPr>
          <p:cNvCxnSpPr>
            <a:cxnSpLocks/>
          </p:cNvCxnSpPr>
          <p:nvPr userDrawn="1"/>
        </p:nvCxnSpPr>
        <p:spPr>
          <a:xfrm>
            <a:off x="8641737" y="3288744"/>
            <a:ext cx="1550" cy="2453489"/>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3DFA8576-3F2E-23B4-2B15-01C4378C1C43}"/>
              </a:ext>
              <a:ext uri="{C183D7F6-B498-43B3-948B-1728B52AA6E4}">
                <adec:decorative xmlns:adec="http://schemas.microsoft.com/office/drawing/2017/decorative" val="1"/>
              </a:ext>
            </a:extLst>
          </p:cNvPr>
          <p:cNvCxnSpPr>
            <a:cxnSpLocks/>
          </p:cNvCxnSpPr>
          <p:nvPr userDrawn="1"/>
        </p:nvCxnSpPr>
        <p:spPr>
          <a:xfrm>
            <a:off x="797872" y="3288744"/>
            <a:ext cx="1550" cy="2453489"/>
          </a:xfrm>
          <a:prstGeom prst="line">
            <a:avLst/>
          </a:prstGeom>
          <a:ln w="19050">
            <a:solidFill>
              <a:schemeClr val="accent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2649174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el und Inhalt">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4CF0B1-5FBF-6F99-DA2D-C2AE165C78B8}"/>
              </a:ext>
            </a:extLst>
          </p:cNvPr>
          <p:cNvSpPr>
            <a:spLocks noGrp="1"/>
          </p:cNvSpPr>
          <p:nvPr>
            <p:ph type="title" hasCustomPrompt="1"/>
          </p:nvPr>
        </p:nvSpPr>
        <p:spPr>
          <a:xfrm>
            <a:off x="781622" y="281358"/>
            <a:ext cx="10643616" cy="914400"/>
          </a:xfrm>
        </p:spPr>
        <p:txBody>
          <a:bodyPr/>
          <a:lstStyle>
            <a:lvl1pPr>
              <a:defRPr cap="all" baseline="0"/>
            </a:lvl1pPr>
          </a:lstStyle>
          <a:p>
            <a:r>
              <a:rPr lang="en-US" b="0" dirty="0">
                <a:solidFill>
                  <a:schemeClr val="bg1"/>
                </a:solidFill>
              </a:rPr>
              <a:t>CLICK TO ADD TITLE</a:t>
            </a:r>
            <a:endParaRPr lang="en-US" dirty="0">
              <a:solidFill>
                <a:schemeClr val="bg1"/>
              </a:solidFill>
            </a:endParaRPr>
          </a:p>
        </p:txBody>
      </p:sp>
      <p:sp>
        <p:nvSpPr>
          <p:cNvPr id="3" name="Content Placeholder 2">
            <a:extLst>
              <a:ext uri="{FF2B5EF4-FFF2-40B4-BE49-F238E27FC236}">
                <a16:creationId xmlns:a16="http://schemas.microsoft.com/office/drawing/2014/main" id="{0F474091-9EA2-47C8-AAA9-6DFE207852E4}"/>
              </a:ext>
            </a:extLst>
          </p:cNvPr>
          <p:cNvSpPr>
            <a:spLocks noGrp="1"/>
          </p:cNvSpPr>
          <p:nvPr userDrawn="1">
            <p:ph idx="1"/>
          </p:nvPr>
        </p:nvSpPr>
        <p:spPr>
          <a:xfrm>
            <a:off x="680354" y="1786436"/>
            <a:ext cx="10711545" cy="4522924"/>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ru-RU"/>
          </a:p>
        </p:txBody>
      </p:sp>
    </p:spTree>
    <p:extLst>
      <p:ext uri="{BB962C8B-B14F-4D97-AF65-F5344CB8AC3E}">
        <p14:creationId xmlns:p14="http://schemas.microsoft.com/office/powerpoint/2010/main" val="146929503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title">
  <p:cSld name="Titelfolie">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de-DE"/>
              <a:t>Mastertitelformat bearbeiten</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de-DE"/>
              <a:t>Master-Untertitelformat bearbeiten</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10/4/23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‹Nr.›</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0033675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794C4A8-C2EB-4D2A-A43E-BE19EA9AEFA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noProof="0"/>
              <a:t>Mastertitelformat bearbeiten</a:t>
            </a:r>
            <a:endParaRPr lang="en-US" noProof="0" dirty="0"/>
          </a:p>
        </p:txBody>
      </p:sp>
      <p:sp>
        <p:nvSpPr>
          <p:cNvPr id="3" name="Text Placeholder 2">
            <a:extLst>
              <a:ext uri="{FF2B5EF4-FFF2-40B4-BE49-F238E27FC236}">
                <a16:creationId xmlns:a16="http://schemas.microsoft.com/office/drawing/2014/main" id="{4D2742BD-2E9C-46B7-AFF7-A440C094DFF0}"/>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noProof="0"/>
              <a:t>Mastertextformat bearbeiten</a:t>
            </a:r>
          </a:p>
          <a:p>
            <a:pPr lvl="1"/>
            <a:r>
              <a:rPr lang="de-DE" noProof="0"/>
              <a:t>Zweite Ebene</a:t>
            </a:r>
          </a:p>
          <a:p>
            <a:pPr lvl="2"/>
            <a:r>
              <a:rPr lang="de-DE" noProof="0"/>
              <a:t>Dritte Ebene</a:t>
            </a:r>
          </a:p>
          <a:p>
            <a:pPr lvl="3"/>
            <a:r>
              <a:rPr lang="de-DE" noProof="0"/>
              <a:t>Vierte Ebene</a:t>
            </a:r>
          </a:p>
          <a:p>
            <a:pPr lvl="4"/>
            <a:r>
              <a:rPr lang="de-DE" noProof="0"/>
              <a:t>Fünfte Ebene</a:t>
            </a:r>
            <a:endParaRPr lang="en-US" noProof="0" dirty="0"/>
          </a:p>
        </p:txBody>
      </p:sp>
      <p:sp>
        <p:nvSpPr>
          <p:cNvPr id="4" name="Date Placeholder 3">
            <a:extLst>
              <a:ext uri="{FF2B5EF4-FFF2-40B4-BE49-F238E27FC236}">
                <a16:creationId xmlns:a16="http://schemas.microsoft.com/office/drawing/2014/main" id="{3DB3F001-24C4-4191-A568-B1096B9ABF9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EC9F280-24DB-415F-8DF8-72D7FF3C4BF0}" type="datetimeFigureOut">
              <a:rPr lang="en-US" noProof="0" smtClean="0"/>
              <a:t>10/4/23</a:t>
            </a:fld>
            <a:endParaRPr lang="en-US" noProof="0" dirty="0"/>
          </a:p>
        </p:txBody>
      </p:sp>
      <p:sp>
        <p:nvSpPr>
          <p:cNvPr id="5" name="Footer Placeholder 4">
            <a:extLst>
              <a:ext uri="{FF2B5EF4-FFF2-40B4-BE49-F238E27FC236}">
                <a16:creationId xmlns:a16="http://schemas.microsoft.com/office/drawing/2014/main" id="{E13E5E6E-ED1A-4700-A7E8-68DEBCDD6E5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noProof="0" dirty="0"/>
          </a:p>
        </p:txBody>
      </p:sp>
      <p:sp>
        <p:nvSpPr>
          <p:cNvPr id="6" name="Slide Number Placeholder 5">
            <a:extLst>
              <a:ext uri="{FF2B5EF4-FFF2-40B4-BE49-F238E27FC236}">
                <a16:creationId xmlns:a16="http://schemas.microsoft.com/office/drawing/2014/main" id="{552E6C46-B63C-4A83-8155-0AE7FABAD9D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20A9A2B-DCEA-459B-8067-44D042050D8C}" type="slidenum">
              <a:rPr lang="en-US" noProof="0" smtClean="0"/>
              <a:t>‹Nr.›</a:t>
            </a:fld>
            <a:endParaRPr lang="en-US" noProof="0" dirty="0"/>
          </a:p>
        </p:txBody>
      </p:sp>
    </p:spTree>
    <p:extLst>
      <p:ext uri="{BB962C8B-B14F-4D97-AF65-F5344CB8AC3E}">
        <p14:creationId xmlns:p14="http://schemas.microsoft.com/office/powerpoint/2010/main" val="1401011559"/>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71" r:id="rId4"/>
    <p:sldLayoutId id="2147483669" r:id="rId5"/>
    <p:sldLayoutId id="2147483661" r:id="rId6"/>
    <p:sldLayoutId id="2147483672" r:id="rId7"/>
  </p:sldLayoutIdLst>
  <p:txStyles>
    <p:titleStyle>
      <a:lvl1pPr algn="l" defTabSz="914400" rtl="0" eaLnBrk="1" latinLnBrk="0" hangingPunct="1">
        <a:lnSpc>
          <a:spcPct val="90000"/>
        </a:lnSpc>
        <a:spcBef>
          <a:spcPct val="0"/>
        </a:spcBef>
        <a:buNone/>
        <a:defRPr sz="3000" b="1" kern="1200">
          <a:solidFill>
            <a:schemeClr val="bg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bg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bg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notesSlide" Target="../notesSlides/notesSlide1.xml"/><Relationship Id="rId7" Type="http://schemas.microsoft.com/office/2017/06/relationships/model3d" Target="../media/model3d1.glb"/><Relationship Id="rId2" Type="http://schemas.openxmlformats.org/officeDocument/2006/relationships/slideLayout" Target="../slideLayouts/slideLayout7.xml"/><Relationship Id="rId1" Type="http://schemas.openxmlformats.org/officeDocument/2006/relationships/themeOverride" Target="../theme/themeOverride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 Id="rId9"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9.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8.svg"/></Relationships>
</file>

<file path=ppt/slides/_rels/slide1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4.xml"/><Relationship Id="rId5" Type="http://schemas.openxmlformats.org/officeDocument/2006/relationships/image" Target="../media/image12.svg"/><Relationship Id="rId4" Type="http://schemas.openxmlformats.org/officeDocument/2006/relationships/image" Target="../media/image11.png"/></Relationships>
</file>

<file path=ppt/slides/_rels/slide1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4.xml"/><Relationship Id="rId5" Type="http://schemas.openxmlformats.org/officeDocument/2006/relationships/image" Target="../media/image14.svg"/><Relationship Id="rId4" Type="http://schemas.openxmlformats.org/officeDocument/2006/relationships/image" Target="../media/image13.png"/></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4.xml"/><Relationship Id="rId5" Type="http://schemas.openxmlformats.org/officeDocument/2006/relationships/image" Target="../media/image16.svg"/><Relationship Id="rId4" Type="http://schemas.openxmlformats.org/officeDocument/2006/relationships/image" Target="../media/image15.png"/></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4.xml"/><Relationship Id="rId5" Type="http://schemas.openxmlformats.org/officeDocument/2006/relationships/image" Target="../media/image18.svg"/><Relationship Id="rId4" Type="http://schemas.openxmlformats.org/officeDocument/2006/relationships/image" Target="../media/image17.png"/></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4.xml"/><Relationship Id="rId5" Type="http://schemas.openxmlformats.org/officeDocument/2006/relationships/image" Target="../media/image20.svg"/><Relationship Id="rId4" Type="http://schemas.openxmlformats.org/officeDocument/2006/relationships/image" Target="../media/image19.png"/></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4.xml"/><Relationship Id="rId5" Type="http://schemas.openxmlformats.org/officeDocument/2006/relationships/image" Target="../media/image22.svg"/><Relationship Id="rId4" Type="http://schemas.openxmlformats.org/officeDocument/2006/relationships/image" Target="../media/image21.png"/></Relationships>
</file>

<file path=ppt/slides/_rels/slide2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4.xml"/><Relationship Id="rId5" Type="http://schemas.openxmlformats.org/officeDocument/2006/relationships/image" Target="../media/image24.svg"/><Relationship Id="rId4" Type="http://schemas.openxmlformats.org/officeDocument/2006/relationships/image" Target="../media/image23.png"/></Relationships>
</file>

<file path=ppt/slides/_rels/slide2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4.xml"/><Relationship Id="rId5" Type="http://schemas.openxmlformats.org/officeDocument/2006/relationships/image" Target="../media/image26.svg"/><Relationship Id="rId4" Type="http://schemas.openxmlformats.org/officeDocument/2006/relationships/image" Target="../media/image25.png"/></Relationships>
</file>

<file path=ppt/slides/_rels/slide2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4.xml"/><Relationship Id="rId5" Type="http://schemas.openxmlformats.org/officeDocument/2006/relationships/image" Target="../media/image28.svg"/><Relationship Id="rId4" Type="http://schemas.openxmlformats.org/officeDocument/2006/relationships/image" Target="../media/image27.png"/></Relationships>
</file>

<file path=ppt/slides/_rels/slide2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4.xml"/><Relationship Id="rId5" Type="http://schemas.openxmlformats.org/officeDocument/2006/relationships/image" Target="../media/image30.svg"/><Relationship Id="rId4" Type="http://schemas.openxmlformats.org/officeDocument/2006/relationships/image" Target="../media/image29.png"/></Relationships>
</file>

<file path=ppt/slides/_rels/slide2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4.xml"/><Relationship Id="rId5" Type="http://schemas.openxmlformats.org/officeDocument/2006/relationships/image" Target="../media/image32.svg"/><Relationship Id="rId4" Type="http://schemas.openxmlformats.org/officeDocument/2006/relationships/image" Target="../media/image31.png"/></Relationships>
</file>

<file path=ppt/slides/_rels/slide2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4.xml"/><Relationship Id="rId5" Type="http://schemas.openxmlformats.org/officeDocument/2006/relationships/image" Target="../media/image34.svg"/><Relationship Id="rId4" Type="http://schemas.openxmlformats.org/officeDocument/2006/relationships/image" Target="../media/image33.png"/></Relationships>
</file>

<file path=ppt/slides/_rels/slide2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4.xml"/><Relationship Id="rId5" Type="http://schemas.openxmlformats.org/officeDocument/2006/relationships/image" Target="../media/image36.svg"/><Relationship Id="rId4" Type="http://schemas.openxmlformats.org/officeDocument/2006/relationships/image" Target="../media/image35.png"/></Relationships>
</file>

<file path=ppt/slides/_rels/slide2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4.xml"/><Relationship Id="rId5" Type="http://schemas.openxmlformats.org/officeDocument/2006/relationships/image" Target="../media/image38.svg"/><Relationship Id="rId4" Type="http://schemas.openxmlformats.org/officeDocument/2006/relationships/image" Target="../media/image37.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4.xml"/><Relationship Id="rId5" Type="http://schemas.openxmlformats.org/officeDocument/2006/relationships/image" Target="../media/image40.svg"/><Relationship Id="rId4" Type="http://schemas.openxmlformats.org/officeDocument/2006/relationships/image" Target="../media/image39.png"/></Relationships>
</file>

<file path=ppt/slides/_rels/slide3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4.xml"/><Relationship Id="rId5" Type="http://schemas.openxmlformats.org/officeDocument/2006/relationships/image" Target="../media/image42.svg"/><Relationship Id="rId4" Type="http://schemas.openxmlformats.org/officeDocument/2006/relationships/image" Target="../media/image41.png"/></Relationships>
</file>

<file path=ppt/slides/_rels/slide3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4.xml"/><Relationship Id="rId5" Type="http://schemas.openxmlformats.org/officeDocument/2006/relationships/image" Target="../media/image44.svg"/><Relationship Id="rId4" Type="http://schemas.openxmlformats.org/officeDocument/2006/relationships/image" Target="../media/image43.png"/></Relationships>
</file>

<file path=ppt/slides/_rels/slide3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4.xml"/><Relationship Id="rId5" Type="http://schemas.openxmlformats.org/officeDocument/2006/relationships/image" Target="../media/image46.svg"/><Relationship Id="rId4" Type="http://schemas.openxmlformats.org/officeDocument/2006/relationships/image" Target="../media/image45.png"/></Relationships>
</file>

<file path=ppt/slides/_rels/slide3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4.xml"/><Relationship Id="rId5" Type="http://schemas.openxmlformats.org/officeDocument/2006/relationships/image" Target="../media/image48.svg"/><Relationship Id="rId4" Type="http://schemas.openxmlformats.org/officeDocument/2006/relationships/image" Target="../media/image47.png"/></Relationships>
</file>

<file path=ppt/slides/_rels/slide3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4.xml"/><Relationship Id="rId5" Type="http://schemas.openxmlformats.org/officeDocument/2006/relationships/image" Target="../media/image50.svg"/><Relationship Id="rId4" Type="http://schemas.openxmlformats.org/officeDocument/2006/relationships/image" Target="../media/image49.png"/></Relationships>
</file>

<file path=ppt/slides/_rels/slide3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4.xml"/><Relationship Id="rId5" Type="http://schemas.openxmlformats.org/officeDocument/2006/relationships/image" Target="../media/image52.svg"/><Relationship Id="rId4" Type="http://schemas.openxmlformats.org/officeDocument/2006/relationships/image" Target="../media/image51.png"/></Relationships>
</file>

<file path=ppt/slides/_rels/slide3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4.xml"/><Relationship Id="rId5" Type="http://schemas.openxmlformats.org/officeDocument/2006/relationships/image" Target="../media/image54.svg"/><Relationship Id="rId4" Type="http://schemas.openxmlformats.org/officeDocument/2006/relationships/image" Target="../media/image53.png"/></Relationships>
</file>

<file path=ppt/slides/_rels/slide3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4.xml"/><Relationship Id="rId5" Type="http://schemas.openxmlformats.org/officeDocument/2006/relationships/image" Target="../media/image56.svg"/><Relationship Id="rId4" Type="http://schemas.openxmlformats.org/officeDocument/2006/relationships/image" Target="../media/image55.png"/></Relationships>
</file>

<file path=ppt/slides/_rels/slide3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4.xml"/><Relationship Id="rId5" Type="http://schemas.openxmlformats.org/officeDocument/2006/relationships/image" Target="../media/image58.svg"/><Relationship Id="rId4" Type="http://schemas.openxmlformats.org/officeDocument/2006/relationships/image" Target="../media/image57.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4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4.xml"/><Relationship Id="rId5" Type="http://schemas.openxmlformats.org/officeDocument/2006/relationships/image" Target="../media/image60.svg"/><Relationship Id="rId4" Type="http://schemas.openxmlformats.org/officeDocument/2006/relationships/image" Target="../media/image59.png"/></Relationships>
</file>

<file path=ppt/slides/_rels/slide4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4.xml"/><Relationship Id="rId5" Type="http://schemas.openxmlformats.org/officeDocument/2006/relationships/image" Target="../media/image62.svg"/><Relationship Id="rId4" Type="http://schemas.openxmlformats.org/officeDocument/2006/relationships/image" Target="../media/image61.png"/></Relationships>
</file>

<file path=ppt/slides/_rels/slide4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4.xml"/><Relationship Id="rId5" Type="http://schemas.openxmlformats.org/officeDocument/2006/relationships/image" Target="../media/image64.svg"/><Relationship Id="rId4" Type="http://schemas.openxmlformats.org/officeDocument/2006/relationships/image" Target="../media/image63.png"/></Relationships>
</file>

<file path=ppt/slides/_rels/slide4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4.xml"/><Relationship Id="rId5" Type="http://schemas.openxmlformats.org/officeDocument/2006/relationships/image" Target="../media/image66.svg"/><Relationship Id="rId4" Type="http://schemas.openxmlformats.org/officeDocument/2006/relationships/image" Target="../media/image65.png"/></Relationships>
</file>

<file path=ppt/slides/_rels/slide4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4.xml"/><Relationship Id="rId5" Type="http://schemas.openxmlformats.org/officeDocument/2006/relationships/image" Target="../media/image68.svg"/><Relationship Id="rId4" Type="http://schemas.openxmlformats.org/officeDocument/2006/relationships/image" Target="../media/image67.png"/></Relationships>
</file>

<file path=ppt/slides/_rels/slide4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4.xml"/><Relationship Id="rId5" Type="http://schemas.openxmlformats.org/officeDocument/2006/relationships/image" Target="../media/image70.svg"/><Relationship Id="rId4" Type="http://schemas.openxmlformats.org/officeDocument/2006/relationships/image" Target="../media/image69.png"/></Relationships>
</file>

<file path=ppt/slides/_rels/slide46.xml.rels><?xml version="1.0" encoding="UTF-8" standalone="yes"?>
<Relationships xmlns="http://schemas.openxmlformats.org/package/2006/relationships"><Relationship Id="rId3" Type="http://schemas.openxmlformats.org/officeDocument/2006/relationships/image" Target="../media/image72.svg"/><Relationship Id="rId2" Type="http://schemas.openxmlformats.org/officeDocument/2006/relationships/image" Target="../media/image71.png"/><Relationship Id="rId1" Type="http://schemas.openxmlformats.org/officeDocument/2006/relationships/slideLayout" Target="../slideLayouts/slideLayout4.xml"/><Relationship Id="rId5" Type="http://schemas.openxmlformats.org/officeDocument/2006/relationships/image" Target="../media/image10.png"/><Relationship Id="rId4" Type="http://schemas.openxmlformats.org/officeDocument/2006/relationships/image" Target="../media/image5.png"/></Relationships>
</file>

<file path=ppt/slides/_rels/slide4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8.svg"/></Relationships>
</file>

<file path=ppt/slides/_rels/slide4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73.png"/><Relationship Id="rId1" Type="http://schemas.openxmlformats.org/officeDocument/2006/relationships/slideLayout" Target="../slideLayouts/slideLayout4.xml"/></Relationships>
</file>

<file path=ppt/slides/_rels/slide4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8.sv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4.xml"/><Relationship Id="rId1" Type="http://schemas.openxmlformats.org/officeDocument/2006/relationships/themeOverride" Target="../theme/themeOverride2.xml"/><Relationship Id="rId4" Type="http://schemas.openxmlformats.org/officeDocument/2006/relationships/image" Target="../media/image5.png"/></Relationships>
</file>

<file path=ppt/slides/_rels/slide50.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8.svg"/></Relationships>
</file>

<file path=ppt/slides/_rels/slide52.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4.xml"/><Relationship Id="rId1" Type="http://schemas.openxmlformats.org/officeDocument/2006/relationships/themeOverride" Target="../theme/themeOverride3.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8.sv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3A9968B-2619-4F71-AB00-4C493E120805}"/>
              </a:ext>
            </a:extLst>
          </p:cNvPr>
          <p:cNvSpPr>
            <a:spLocks noGrp="1"/>
          </p:cNvSpPr>
          <p:nvPr>
            <p:ph type="ctrTitle"/>
          </p:nvPr>
        </p:nvSpPr>
        <p:spPr>
          <a:xfrm>
            <a:off x="1298447" y="594360"/>
            <a:ext cx="6978777" cy="2843784"/>
          </a:xfrm>
        </p:spPr>
        <p:txBody>
          <a:bodyPr rtlCol="0">
            <a:normAutofit/>
          </a:bodyPr>
          <a:lstStyle/>
          <a:p>
            <a:r>
              <a:rPr lang="en-US" sz="3600" kern="0" dirty="0">
                <a:latin typeface="Arial" panose="020B0604020202020204" pitchFamily="34" charset="0"/>
                <a:ea typeface="Times New Roman" panose="02020603050405020304" pitchFamily="18" charset="0"/>
              </a:rPr>
              <a:t>Cross-Border Legal Considerations for Open Web Indexes</a:t>
            </a:r>
            <a:endParaRPr lang="de-DE" cap="none" dirty="0">
              <a:latin typeface="Calibri" panose="020F0502020204030204" pitchFamily="34" charset="0"/>
              <a:ea typeface="Calibri" panose="020F0502020204030204" pitchFamily="34" charset="0"/>
              <a:cs typeface="Times New Roman" panose="02020603050405020304" pitchFamily="18" charset="0"/>
            </a:endParaRPr>
          </a:p>
        </p:txBody>
      </p:sp>
      <p:sp>
        <p:nvSpPr>
          <p:cNvPr id="3" name="Untertitel 2">
            <a:extLst>
              <a:ext uri="{FF2B5EF4-FFF2-40B4-BE49-F238E27FC236}">
                <a16:creationId xmlns:a16="http://schemas.microsoft.com/office/drawing/2014/main" id="{A5F14073-9F68-4B7E-A576-26899D58C7A9}"/>
              </a:ext>
            </a:extLst>
          </p:cNvPr>
          <p:cNvSpPr>
            <a:spLocks noGrp="1"/>
          </p:cNvSpPr>
          <p:nvPr>
            <p:ph type="subTitle" idx="1"/>
          </p:nvPr>
        </p:nvSpPr>
        <p:spPr>
          <a:xfrm>
            <a:off x="7568745" y="4013020"/>
            <a:ext cx="4293108" cy="750189"/>
          </a:xfrm>
        </p:spPr>
        <p:txBody>
          <a:bodyPr vert="horz" lIns="91440" tIns="45720" rIns="91440" bIns="45720" rtlCol="0" anchor="t">
            <a:normAutofit/>
          </a:bodyPr>
          <a:lstStyle/>
          <a:p>
            <a:pPr algn="ctr"/>
            <a:r>
              <a:rPr lang="de-DE" sz="1600" cap="none" dirty="0">
                <a:solidFill>
                  <a:schemeClr val="tx1"/>
                </a:solidFill>
              </a:rPr>
              <a:t>Prof. Dr. Kai Erenli LL.M. </a:t>
            </a:r>
          </a:p>
        </p:txBody>
      </p:sp>
      <p:pic>
        <p:nvPicPr>
          <p:cNvPr id="6" name="Grafik 5">
            <a:extLst>
              <a:ext uri="{FF2B5EF4-FFF2-40B4-BE49-F238E27FC236}">
                <a16:creationId xmlns:a16="http://schemas.microsoft.com/office/drawing/2014/main" id="{0B200EA3-DC3D-5F56-20FF-9FAA6C712DA6}"/>
              </a:ext>
            </a:extLst>
          </p:cNvPr>
          <p:cNvPicPr>
            <a:picLocks noChangeAspect="1"/>
          </p:cNvPicPr>
          <p:nvPr/>
        </p:nvPicPr>
        <p:blipFill>
          <a:blip r:embed="rId4"/>
          <a:stretch>
            <a:fillRect/>
          </a:stretch>
        </p:blipFill>
        <p:spPr>
          <a:xfrm>
            <a:off x="10052688" y="4741236"/>
            <a:ext cx="1536704" cy="324713"/>
          </a:xfrm>
          <a:prstGeom prst="rect">
            <a:avLst/>
          </a:prstGeom>
        </p:spPr>
      </p:pic>
      <p:pic>
        <p:nvPicPr>
          <p:cNvPr id="10" name="Grafik 9" descr="Ein Bild, das Text enthält.&#10;&#10;Automatisch generierte Beschreibung">
            <a:extLst>
              <a:ext uri="{FF2B5EF4-FFF2-40B4-BE49-F238E27FC236}">
                <a16:creationId xmlns:a16="http://schemas.microsoft.com/office/drawing/2014/main" id="{C886C507-FAFA-BA73-3008-8A71835D5641}"/>
              </a:ext>
            </a:extLst>
          </p:cNvPr>
          <p:cNvPicPr>
            <a:picLocks noChangeAspect="1"/>
          </p:cNvPicPr>
          <p:nvPr/>
        </p:nvPicPr>
        <p:blipFill>
          <a:blip r:embed="rId5"/>
          <a:stretch>
            <a:fillRect/>
          </a:stretch>
        </p:blipFill>
        <p:spPr>
          <a:xfrm>
            <a:off x="7820563" y="4482895"/>
            <a:ext cx="1980307" cy="891637"/>
          </a:xfrm>
          <a:prstGeom prst="rect">
            <a:avLst/>
          </a:prstGeom>
        </p:spPr>
      </p:pic>
      <p:pic>
        <p:nvPicPr>
          <p:cNvPr id="16" name="Grafik 15">
            <a:extLst>
              <a:ext uri="{FF2B5EF4-FFF2-40B4-BE49-F238E27FC236}">
                <a16:creationId xmlns:a16="http://schemas.microsoft.com/office/drawing/2014/main" id="{F82D4F7F-5F43-25C9-5BFC-DAF979003CA7}"/>
              </a:ext>
            </a:extLst>
          </p:cNvPr>
          <p:cNvPicPr>
            <a:picLocks noChangeAspect="1"/>
          </p:cNvPicPr>
          <p:nvPr/>
        </p:nvPicPr>
        <p:blipFill>
          <a:blip r:embed="rId6"/>
          <a:stretch>
            <a:fillRect/>
          </a:stretch>
        </p:blipFill>
        <p:spPr>
          <a:xfrm>
            <a:off x="8179038" y="5233084"/>
            <a:ext cx="1158689" cy="1158689"/>
          </a:xfrm>
          <a:prstGeom prst="rect">
            <a:avLst/>
          </a:prstGeom>
        </p:spPr>
      </p:pic>
      <mc:AlternateContent xmlns:mc="http://schemas.openxmlformats.org/markup-compatibility/2006">
        <mc:Choice xmlns:am3d="http://schemas.microsoft.com/office/drawing/2017/model3d" Requires="am3d">
          <p:graphicFrame>
            <p:nvGraphicFramePr>
              <p:cNvPr id="4" name="3D-Modell 3">
                <a:extLst>
                  <a:ext uri="{FF2B5EF4-FFF2-40B4-BE49-F238E27FC236}">
                    <a16:creationId xmlns:a16="http://schemas.microsoft.com/office/drawing/2014/main" id="{53DA7D3B-1399-E7E0-0F54-370876D69E0E}"/>
                  </a:ext>
                </a:extLst>
              </p:cNvPr>
              <p:cNvGraphicFramePr>
                <a:graphicFrameLocks noChangeAspect="1"/>
              </p:cNvGraphicFramePr>
              <p:nvPr>
                <p:extLst>
                  <p:ext uri="{D42A27DB-BD31-4B8C-83A1-F6EECF244321}">
                    <p14:modId xmlns:p14="http://schemas.microsoft.com/office/powerpoint/2010/main" val="1069142043"/>
                  </p:ext>
                </p:extLst>
              </p:nvPr>
            </p:nvGraphicFramePr>
            <p:xfrm>
              <a:off x="8045811" y="-386605"/>
              <a:ext cx="3098589" cy="5452554"/>
            </p:xfrm>
            <a:graphic>
              <a:graphicData uri="http://schemas.microsoft.com/office/drawing/2017/model3d">
                <am3d:model3d r:embed="rId7">
                  <am3d:spPr>
                    <a:xfrm>
                      <a:off x="0" y="0"/>
                      <a:ext cx="3098589" cy="5452554"/>
                    </a:xfrm>
                    <a:prstGeom prst="rect">
                      <a:avLst/>
                    </a:prstGeom>
                  </am3d:spPr>
                  <am3d:camera>
                    <am3d:pos x="0" y="0" z="71567245"/>
                    <am3d:up dx="0" dy="36000000" dz="0"/>
                    <am3d:lookAt x="0" y="0" z="0"/>
                    <am3d:perspective fov="2700000"/>
                  </am3d:camera>
                  <am3d:trans>
                    <am3d:meterPerModelUnit n="47658" d="1000000"/>
                    <am3d:preTrans dx="433352" dy="-13946449" dz="-3753791"/>
                    <am3d:scale>
                      <am3d:sx n="1000000" d="1000000"/>
                      <am3d:sy n="1000000" d="1000000"/>
                      <am3d:sz n="1000000" d="1000000"/>
                    </am3d:scale>
                    <am3d:rot/>
                    <am3d:postTrans dx="0" dy="0" dz="0"/>
                  </am3d:trans>
                  <am3d:raster rName="Office3DRenderer" rVer="16.0.8326">
                    <am3d:blip r:embed="rId8"/>
                  </am3d:raster>
                  <am3d:extLst>
                    <a:ext uri="{9A65AA19-BECB-4387-8358-8AD5134E1D82}">
                      <a3danim:embedAnim xmlns:a3danim="http://schemas.microsoft.com/office/drawing/2018/animation/model3d" animId="0">
                        <a3danim:animPr length="4400" count="indefinite"/>
                      </a3danim:embedAnim>
                    </a:ext>
                    <a:ext uri="{E9DE012E-A134-456F-84FE-255F9AAD75C6}">
                      <a3danim:posterFrame xmlns:a3danim="http://schemas.microsoft.com/office/drawing/2018/animation/model3d" animId="0"/>
                    </a:ext>
                  </am3d:extLst>
                  <am3d:objViewport viewportSz="6730187"/>
                  <am3d:ambientLight>
                    <am3d:clr>
                      <a:scrgbClr r="50000" g="50000" b="50000"/>
                    </am3d:clr>
                    <am3d:illuminance n="500000" d="1000000"/>
                  </am3d:ambientLight>
                  <am3d:ptLight rad="0">
                    <am3d:clr>
                      <a:scrgbClr r="100000" g="75000" b="50000"/>
                    </am3d:clr>
                    <am3d:intensity n="9765625" d="1000000"/>
                    <am3d:pos x="21959998" y="70920001" z="16344003"/>
                  </am3d:ptLight>
                  <am3d:ptLight rad="0">
                    <am3d:clr>
                      <a:scrgbClr r="40000" g="60000" b="95000"/>
                    </am3d:clr>
                    <am3d:intensity n="12250000" d="1000000"/>
                    <am3d:pos x="-37964106" y="51130435" z="57631972"/>
                  </am3d:ptLight>
                  <am3d:ptLight rad="0">
                    <am3d:clr>
                      <a:scrgbClr r="86837" g="72700" b="100000"/>
                    </am3d:clr>
                    <am3d:intensity n="3125000" d="1000000"/>
                    <am3d:pos x="-37739122" y="58056624" z="-34769649"/>
                  </am3d:ptLight>
                </am3d:model3d>
              </a:graphicData>
            </a:graphic>
          </p:graphicFrame>
        </mc:Choice>
        <mc:Fallback>
          <p:pic>
            <p:nvPicPr>
              <p:cNvPr id="4" name="3D-Modell 3">
                <a:extLst>
                  <a:ext uri="{FF2B5EF4-FFF2-40B4-BE49-F238E27FC236}">
                    <a16:creationId xmlns:a16="http://schemas.microsoft.com/office/drawing/2014/main" id="{53DA7D3B-1399-E7E0-0F54-370876D69E0E}"/>
                  </a:ext>
                </a:extLst>
              </p:cNvPr>
              <p:cNvPicPr>
                <a:picLocks noGrp="1" noRot="1" noChangeAspect="1" noMove="1" noResize="1" noEditPoints="1" noAdjustHandles="1" noChangeArrowheads="1" noChangeShapeType="1" noCrop="1"/>
              </p:cNvPicPr>
              <p:nvPr/>
            </p:nvPicPr>
            <p:blipFill>
              <a:blip r:embed="rId8"/>
              <a:stretch>
                <a:fillRect/>
              </a:stretch>
            </p:blipFill>
            <p:spPr>
              <a:xfrm>
                <a:off x="8045811" y="-386605"/>
                <a:ext cx="3098589" cy="5452554"/>
              </a:xfrm>
              <a:prstGeom prst="rect">
                <a:avLst/>
              </a:prstGeom>
            </p:spPr>
          </p:pic>
        </mc:Fallback>
      </mc:AlternateContent>
      <p:pic>
        <p:nvPicPr>
          <p:cNvPr id="7" name="Grafik 6" descr="Ein Bild, das Text, Logo, Screenshot, Grafiken enthält.&#10;&#10;Automatisch generierte Beschreibung">
            <a:extLst>
              <a:ext uri="{FF2B5EF4-FFF2-40B4-BE49-F238E27FC236}">
                <a16:creationId xmlns:a16="http://schemas.microsoft.com/office/drawing/2014/main" id="{876C9905-C4B5-373F-12C7-F5274B370536}"/>
              </a:ext>
            </a:extLst>
          </p:cNvPr>
          <p:cNvPicPr>
            <a:picLocks noChangeAspect="1"/>
          </p:cNvPicPr>
          <p:nvPr/>
        </p:nvPicPr>
        <p:blipFill>
          <a:blip r:embed="rId9"/>
          <a:stretch>
            <a:fillRect/>
          </a:stretch>
        </p:blipFill>
        <p:spPr>
          <a:xfrm>
            <a:off x="10052688" y="5368691"/>
            <a:ext cx="1251069" cy="829022"/>
          </a:xfrm>
          <a:prstGeom prst="rect">
            <a:avLst/>
          </a:prstGeom>
        </p:spPr>
      </p:pic>
    </p:spTree>
    <p:extLst>
      <p:ext uri="{BB962C8B-B14F-4D97-AF65-F5344CB8AC3E}">
        <p14:creationId xmlns:p14="http://schemas.microsoft.com/office/powerpoint/2010/main" val="114769864"/>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00" presetClass="emph" presetSubtype="1" fill="hold" nodeType="clickEffect">
                                  <p:stCondLst>
                                    <p:cond delay="0"/>
                                  </p:stCondLst>
                                  <p:childTnLst>
                                    <p:anim calcmode="lin" valueType="num">
                                      <p:cBhvr>
                                        <p:cTn id="6" dur="4400" fill="hold"/>
                                        <p:tgtEl>
                                          <p:spTgt spid="4"/>
                                        </p:tgtEl>
                                        <p:attrNameLst>
                                          <p:attrName>embedded1</p:attrName>
                                        </p:attrNameLst>
                                      </p:cBhvr>
                                      <p:tavLst>
                                        <p:tav tm="0">
                                          <p:val>
                                            <p:fltVal val="0"/>
                                          </p:val>
                                        </p:tav>
                                        <p:tav tm="100000">
                                          <p:val>
                                            <p:fltVal val="1"/>
                                          </p:val>
                                        </p:tav>
                                      </p:tavLst>
                                    </p:anim>
                                  </p:childTnLst>
                                </p:cTn>
                              </p:par>
                            </p:childTnLst>
                          </p:cTn>
                        </p:par>
                      </p:childTnLst>
                    </p:cTn>
                  </p:par>
                </p:childTnLst>
              </p:cTn>
              <p:nextCondLst>
                <p:cond evt="onClick" delay="0">
                  <p:tgtEl>
                    <p:spTgt spid="2"/>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feld 10">
            <a:extLst>
              <a:ext uri="{FF2B5EF4-FFF2-40B4-BE49-F238E27FC236}">
                <a16:creationId xmlns:a16="http://schemas.microsoft.com/office/drawing/2014/main" id="{584B0C1D-C87C-2237-B9B5-44ACF03FC6F5}"/>
              </a:ext>
            </a:extLst>
          </p:cNvPr>
          <p:cNvSpPr txBox="1"/>
          <p:nvPr/>
        </p:nvSpPr>
        <p:spPr>
          <a:xfrm>
            <a:off x="572493" y="238539"/>
            <a:ext cx="11018520" cy="1434415"/>
          </a:xfrm>
          <a:prstGeom prst="rect">
            <a:avLst/>
          </a:prstGeom>
        </p:spPr>
        <p:txBody>
          <a:bodyPr vert="horz" lIns="91440" tIns="45720" rIns="91440" bIns="45720" rtlCol="0" anchor="b">
            <a:normAutofit/>
          </a:bodyPr>
          <a:lstStyle/>
          <a:p>
            <a:pPr marL="742950" indent="-742950">
              <a:lnSpc>
                <a:spcPct val="90000"/>
              </a:lnSpc>
              <a:spcBef>
                <a:spcPct val="0"/>
              </a:spcBef>
              <a:spcAft>
                <a:spcPts val="600"/>
              </a:spcAft>
            </a:pPr>
            <a:r>
              <a:rPr lang="en-US" sz="5400" b="1" dirty="0">
                <a:latin typeface="+mj-lt"/>
                <a:ea typeface="+mj-ea"/>
                <a:cs typeface="+mj-cs"/>
              </a:rPr>
              <a:t>Legal Norms  - </a:t>
            </a:r>
            <a:r>
              <a:rPr lang="en-US" sz="1600" dirty="0">
                <a:latin typeface="+mj-lt"/>
                <a:ea typeface="+mj-ea"/>
                <a:cs typeface="+mj-cs"/>
              </a:rPr>
              <a:t>Selected Examples of legal norms in different continents</a:t>
            </a:r>
            <a:endParaRPr lang="en-US" sz="2000" dirty="0">
              <a:latin typeface="+mj-lt"/>
              <a:ea typeface="+mj-ea"/>
              <a:cs typeface="+mj-cs"/>
            </a:endParaRPr>
          </a:p>
        </p:txBody>
      </p:sp>
      <p:sp>
        <p:nvSpPr>
          <p:cNvPr id="25"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martArt-Platzhalter 2">
            <a:extLst>
              <a:ext uri="{FF2B5EF4-FFF2-40B4-BE49-F238E27FC236}">
                <a16:creationId xmlns:a16="http://schemas.microsoft.com/office/drawing/2014/main" id="{89F6A67C-E941-D643-2973-AA8B9AA3C9CC}"/>
              </a:ext>
            </a:extLst>
          </p:cNvPr>
          <p:cNvSpPr>
            <a:spLocks noGrp="1"/>
          </p:cNvSpPr>
          <p:nvPr>
            <p:ph type="dgm" sz="quarter" idx="10"/>
          </p:nvPr>
        </p:nvSpPr>
        <p:spPr>
          <a:xfrm>
            <a:off x="572493" y="2071316"/>
            <a:ext cx="6713552" cy="4119172"/>
          </a:xfrm>
        </p:spPr>
        <p:txBody>
          <a:bodyPr vert="horz" lIns="91440" tIns="45720" rIns="91440" bIns="45720" rtlCol="0" anchor="t">
            <a:normAutofit fontScale="85000" lnSpcReduction="10000"/>
          </a:bodyPr>
          <a:lstStyle/>
          <a:p>
            <a:pPr indent="-228600" algn="l">
              <a:buFont typeface="Arial" panose="020B0604020202020204" pitchFamily="34" charset="0"/>
              <a:buChar char="•"/>
            </a:pPr>
            <a:r>
              <a:rPr lang="en-US" sz="1400" b="1" dirty="0">
                <a:solidFill>
                  <a:schemeClr val="tx1"/>
                </a:solidFill>
              </a:rPr>
              <a:t>Europe:</a:t>
            </a:r>
          </a:p>
          <a:p>
            <a:pPr marL="742950" lvl="1"/>
            <a:r>
              <a:rPr lang="en-US" sz="1400" dirty="0">
                <a:solidFill>
                  <a:schemeClr val="tx1"/>
                </a:solidFill>
              </a:rPr>
              <a:t>General Data Protection Regulation </a:t>
            </a:r>
            <a:r>
              <a:rPr lang="en-US" sz="1400" b="1" dirty="0">
                <a:solidFill>
                  <a:schemeClr val="tx1"/>
                </a:solidFill>
              </a:rPr>
              <a:t>(GDPR): </a:t>
            </a:r>
            <a:r>
              <a:rPr lang="en-US" sz="1400" dirty="0">
                <a:solidFill>
                  <a:schemeClr val="tx1"/>
                </a:solidFill>
              </a:rPr>
              <a:t>The GDPR is a comprehensive data protection regulation applicable to all EU member states. It imposes strict requirements on the transfer of personal data outside the European Economic Area (EEA) unless certain safeguards are in place, such as adequacy decisions, standard contractual clauses, binding corporate rules, or explicit user consent. </a:t>
            </a:r>
          </a:p>
          <a:p>
            <a:pPr marL="742950" lvl="1"/>
            <a:r>
              <a:rPr lang="en-US" sz="1400" dirty="0">
                <a:solidFill>
                  <a:schemeClr val="tx1"/>
                </a:solidFill>
              </a:rPr>
              <a:t>Non-compliance can result in significant fines. For instance, in 2020, British Airways was fined € 20 million for a data breach that exposed personal data of over 500,000 customers.</a:t>
            </a:r>
          </a:p>
          <a:p>
            <a:pPr indent="-228600" algn="l">
              <a:buFont typeface="Arial" panose="020B0604020202020204" pitchFamily="34" charset="0"/>
              <a:buChar char="•"/>
            </a:pPr>
            <a:r>
              <a:rPr lang="en-US" sz="1400" b="1" dirty="0">
                <a:solidFill>
                  <a:schemeClr val="tx1"/>
                </a:solidFill>
              </a:rPr>
              <a:t>North America:</a:t>
            </a:r>
          </a:p>
          <a:p>
            <a:pPr marL="742950" lvl="1"/>
            <a:r>
              <a:rPr lang="en-US" sz="1400" dirty="0">
                <a:solidFill>
                  <a:schemeClr val="tx1"/>
                </a:solidFill>
              </a:rPr>
              <a:t>California Consumer Privacy Act </a:t>
            </a:r>
            <a:r>
              <a:rPr lang="en-US" sz="1400" b="1" dirty="0">
                <a:solidFill>
                  <a:schemeClr val="tx1"/>
                </a:solidFill>
              </a:rPr>
              <a:t>(CCPA): </a:t>
            </a:r>
            <a:r>
              <a:rPr lang="en-US" sz="1400" dirty="0">
                <a:solidFill>
                  <a:schemeClr val="tx1"/>
                </a:solidFill>
              </a:rPr>
              <a:t>The CCPA grants California residents certain rights over their personal data and imposes obligations on businesses that handle their data. It includes provisions related to user consent, data transparency, and user rights. It also requires businesses to provide specific notice to consumers regarding the sale of their personal information.</a:t>
            </a:r>
          </a:p>
          <a:p>
            <a:pPr marL="742950" lvl="1"/>
            <a:r>
              <a:rPr lang="en-US" sz="1400" dirty="0">
                <a:solidFill>
                  <a:schemeClr val="tx1"/>
                </a:solidFill>
              </a:rPr>
              <a:t>Non-compliance can lead to financial penalties and lawsuits.</a:t>
            </a:r>
          </a:p>
          <a:p>
            <a:pPr indent="-228600" algn="l">
              <a:buFont typeface="Arial" panose="020B0604020202020204" pitchFamily="34" charset="0"/>
              <a:buChar char="•"/>
            </a:pPr>
            <a:r>
              <a:rPr lang="en-US" sz="1400" b="1" dirty="0">
                <a:solidFill>
                  <a:schemeClr val="tx1"/>
                </a:solidFill>
              </a:rPr>
              <a:t>South America:</a:t>
            </a:r>
          </a:p>
          <a:p>
            <a:pPr marL="742950" lvl="1"/>
            <a:r>
              <a:rPr lang="en-US" sz="1400" dirty="0">
                <a:solidFill>
                  <a:schemeClr val="tx1"/>
                </a:solidFill>
              </a:rPr>
              <a:t>Brazil's General Data Protection Law </a:t>
            </a:r>
            <a:r>
              <a:rPr lang="en-US" sz="1400" b="1" dirty="0">
                <a:solidFill>
                  <a:schemeClr val="tx1"/>
                </a:solidFill>
              </a:rPr>
              <a:t>(LGPD): </a:t>
            </a:r>
            <a:r>
              <a:rPr lang="en-US" sz="1400" dirty="0">
                <a:solidFill>
                  <a:schemeClr val="tx1"/>
                </a:solidFill>
              </a:rPr>
              <a:t>The LGPD establishes rules for the processing of personal data in Brazil. It includes provisions on user consent, data subject rights, data breach notification, and cross-border data transfers. It aligns with many principles of the GDPR and imposes obligations on businesses that handle Brazilian citizens' data.</a:t>
            </a:r>
          </a:p>
          <a:p>
            <a:pPr marL="742950" lvl="1"/>
            <a:r>
              <a:rPr lang="en-US" sz="1400" dirty="0">
                <a:solidFill>
                  <a:schemeClr val="tx1"/>
                </a:solidFill>
              </a:rPr>
              <a:t>Fines for non-compliance can reach up to 2% of a company's annual revenue</a:t>
            </a:r>
            <a:r>
              <a:rPr lang="en-US" sz="1100" dirty="0">
                <a:solidFill>
                  <a:schemeClr val="tx1"/>
                </a:solidFill>
              </a:rPr>
              <a:t>.</a:t>
            </a:r>
            <a:endParaRPr lang="en-US" sz="1400" dirty="0">
              <a:solidFill>
                <a:schemeClr val="tx1"/>
              </a:solidFill>
            </a:endParaRPr>
          </a:p>
        </p:txBody>
      </p:sp>
      <p:pic>
        <p:nvPicPr>
          <p:cNvPr id="5" name="Grafik 4">
            <a:extLst>
              <a:ext uri="{FF2B5EF4-FFF2-40B4-BE49-F238E27FC236}">
                <a16:creationId xmlns:a16="http://schemas.microsoft.com/office/drawing/2014/main" id="{C6E7AED7-4EF3-8A99-1C61-06E598B44165}"/>
              </a:ext>
            </a:extLst>
          </p:cNvPr>
          <p:cNvPicPr>
            <a:picLocks noChangeAspect="1"/>
          </p:cNvPicPr>
          <p:nvPr/>
        </p:nvPicPr>
        <p:blipFill rotWithShape="1">
          <a:blip r:embed="rId2"/>
          <a:srcRect l="8113" r="31663" b="-1"/>
          <a:stretch/>
        </p:blipFill>
        <p:spPr>
          <a:xfrm>
            <a:off x="7675658" y="2093976"/>
            <a:ext cx="3941064" cy="4096512"/>
          </a:xfrm>
          <a:prstGeom prst="rect">
            <a:avLst/>
          </a:prstGeom>
        </p:spPr>
      </p:pic>
      <p:pic>
        <p:nvPicPr>
          <p:cNvPr id="4" name="Grafik 3" descr="Ein Bild, das Text, Logo, Screenshot, Grafiken enthält.&#10;&#10;Automatisch generierte Beschreibung">
            <a:extLst>
              <a:ext uri="{FF2B5EF4-FFF2-40B4-BE49-F238E27FC236}">
                <a16:creationId xmlns:a16="http://schemas.microsoft.com/office/drawing/2014/main" id="{F0FF3064-1E23-BA53-2B8B-B524850FB25D}"/>
              </a:ext>
            </a:extLst>
          </p:cNvPr>
          <p:cNvPicPr>
            <a:picLocks noChangeAspect="1"/>
          </p:cNvPicPr>
          <p:nvPr/>
        </p:nvPicPr>
        <p:blipFill>
          <a:blip r:embed="rId3"/>
          <a:stretch>
            <a:fillRect/>
          </a:stretch>
        </p:blipFill>
        <p:spPr>
          <a:xfrm>
            <a:off x="10792267" y="126724"/>
            <a:ext cx="1251069" cy="829022"/>
          </a:xfrm>
          <a:prstGeom prst="rect">
            <a:avLst/>
          </a:prstGeom>
        </p:spPr>
      </p:pic>
    </p:spTree>
    <p:extLst>
      <p:ext uri="{BB962C8B-B14F-4D97-AF65-F5344CB8AC3E}">
        <p14:creationId xmlns:p14="http://schemas.microsoft.com/office/powerpoint/2010/main" val="22671329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feld 10">
            <a:extLst>
              <a:ext uri="{FF2B5EF4-FFF2-40B4-BE49-F238E27FC236}">
                <a16:creationId xmlns:a16="http://schemas.microsoft.com/office/drawing/2014/main" id="{584B0C1D-C87C-2237-B9B5-44ACF03FC6F5}"/>
              </a:ext>
            </a:extLst>
          </p:cNvPr>
          <p:cNvSpPr txBox="1"/>
          <p:nvPr/>
        </p:nvSpPr>
        <p:spPr>
          <a:xfrm>
            <a:off x="572493" y="238539"/>
            <a:ext cx="11018520" cy="1434415"/>
          </a:xfrm>
          <a:prstGeom prst="rect">
            <a:avLst/>
          </a:prstGeom>
        </p:spPr>
        <p:txBody>
          <a:bodyPr vert="horz" lIns="91440" tIns="45720" rIns="91440" bIns="45720" rtlCol="0" anchor="b">
            <a:normAutofit/>
          </a:bodyPr>
          <a:lstStyle/>
          <a:p>
            <a:pPr marL="742950" indent="-742950">
              <a:lnSpc>
                <a:spcPct val="90000"/>
              </a:lnSpc>
              <a:spcBef>
                <a:spcPct val="0"/>
              </a:spcBef>
              <a:spcAft>
                <a:spcPts val="600"/>
              </a:spcAft>
            </a:pPr>
            <a:r>
              <a:rPr lang="en-US" sz="5400" b="1" dirty="0">
                <a:latin typeface="+mj-lt"/>
                <a:ea typeface="+mj-ea"/>
                <a:cs typeface="+mj-cs"/>
              </a:rPr>
              <a:t>Legal Norms  - </a:t>
            </a:r>
            <a:r>
              <a:rPr lang="en-US" sz="1600" dirty="0">
                <a:latin typeface="+mj-lt"/>
                <a:ea typeface="+mj-ea"/>
                <a:cs typeface="+mj-cs"/>
              </a:rPr>
              <a:t>Selected Examples of legal norms in different continents</a:t>
            </a:r>
            <a:endParaRPr lang="en-US" sz="5400" dirty="0">
              <a:solidFill>
                <a:schemeClr val="tx1"/>
              </a:solidFill>
            </a:endParaRPr>
          </a:p>
        </p:txBody>
      </p:sp>
      <p:sp>
        <p:nvSpPr>
          <p:cNvPr id="25"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martArt-Platzhalter 2">
            <a:extLst>
              <a:ext uri="{FF2B5EF4-FFF2-40B4-BE49-F238E27FC236}">
                <a16:creationId xmlns:a16="http://schemas.microsoft.com/office/drawing/2014/main" id="{89F6A67C-E941-D643-2973-AA8B9AA3C9CC}"/>
              </a:ext>
            </a:extLst>
          </p:cNvPr>
          <p:cNvSpPr>
            <a:spLocks noGrp="1"/>
          </p:cNvSpPr>
          <p:nvPr>
            <p:ph type="dgm" sz="quarter" idx="10"/>
          </p:nvPr>
        </p:nvSpPr>
        <p:spPr>
          <a:xfrm>
            <a:off x="572493" y="2071316"/>
            <a:ext cx="6713552" cy="4119172"/>
          </a:xfrm>
        </p:spPr>
        <p:txBody>
          <a:bodyPr vert="horz" lIns="91440" tIns="45720" rIns="91440" bIns="45720" rtlCol="0" anchor="t">
            <a:normAutofit fontScale="92500" lnSpcReduction="10000"/>
          </a:bodyPr>
          <a:lstStyle/>
          <a:p>
            <a:pPr indent="-228600" algn="l">
              <a:buFont typeface="Arial" panose="020B0604020202020204" pitchFamily="34" charset="0"/>
              <a:buChar char="•"/>
            </a:pPr>
            <a:r>
              <a:rPr lang="en-US" sz="1400" b="1" dirty="0">
                <a:solidFill>
                  <a:schemeClr val="tx1"/>
                </a:solidFill>
              </a:rPr>
              <a:t>Africa:</a:t>
            </a:r>
          </a:p>
          <a:p>
            <a:pPr marL="742950" lvl="1"/>
            <a:r>
              <a:rPr lang="en-US" sz="1400" dirty="0">
                <a:solidFill>
                  <a:schemeClr val="tx1"/>
                </a:solidFill>
              </a:rPr>
              <a:t>South Africa's Protection of Personal Information Act </a:t>
            </a:r>
            <a:r>
              <a:rPr lang="en-US" sz="1400" b="1" dirty="0">
                <a:solidFill>
                  <a:schemeClr val="tx1"/>
                </a:solidFill>
              </a:rPr>
              <a:t>(POPIA): </a:t>
            </a:r>
            <a:r>
              <a:rPr lang="en-US" sz="1400" dirty="0">
                <a:solidFill>
                  <a:schemeClr val="tx1"/>
                </a:solidFill>
              </a:rPr>
              <a:t>POPIA regulates the processing of personal information in South Africa. It requires organizations to obtain consent for data processing, implement appropriate security measures, and ensure transparency in data handling. It also includes provisions related to cross-border data transfers.</a:t>
            </a:r>
          </a:p>
          <a:p>
            <a:pPr indent="-228600" algn="l">
              <a:buFont typeface="Arial" panose="020B0604020202020204" pitchFamily="34" charset="0"/>
              <a:buChar char="•"/>
            </a:pPr>
            <a:r>
              <a:rPr lang="en-US" sz="1400" b="1" dirty="0">
                <a:solidFill>
                  <a:schemeClr val="tx1"/>
                </a:solidFill>
              </a:rPr>
              <a:t>Asia:</a:t>
            </a:r>
          </a:p>
          <a:p>
            <a:pPr marL="742950" lvl="1"/>
            <a:r>
              <a:rPr lang="en-US" sz="1400" dirty="0">
                <a:solidFill>
                  <a:schemeClr val="tx1"/>
                </a:solidFill>
              </a:rPr>
              <a:t>Personal Information Protection Law </a:t>
            </a:r>
            <a:r>
              <a:rPr lang="en-US" sz="1400" b="1" dirty="0">
                <a:solidFill>
                  <a:schemeClr val="tx1"/>
                </a:solidFill>
              </a:rPr>
              <a:t>(PIPL) </a:t>
            </a:r>
            <a:r>
              <a:rPr lang="en-US" sz="1400" dirty="0">
                <a:solidFill>
                  <a:schemeClr val="tx1"/>
                </a:solidFill>
              </a:rPr>
              <a:t>in China: PIPL is China's comprehensive data protection law, which came into effect on November 1, 2021. It includes provisions related to user consent, data localization, cross-border data transfers, and user rights. It establishes strict requirements for handling personal information within China and imposes certain obligations on businesses operating in China.</a:t>
            </a:r>
          </a:p>
          <a:p>
            <a:pPr marL="742950" lvl="1"/>
            <a:r>
              <a:rPr lang="en-US" sz="1400" dirty="0">
                <a:solidFill>
                  <a:schemeClr val="tx1"/>
                </a:solidFill>
              </a:rPr>
              <a:t>Non-compliance can result in severe penalties, including fines of up to 5% of a company's annual revenue.</a:t>
            </a:r>
          </a:p>
          <a:p>
            <a:pPr indent="-228600" algn="l">
              <a:buFont typeface="Arial" panose="020B0604020202020204" pitchFamily="34" charset="0"/>
              <a:buChar char="•"/>
            </a:pPr>
            <a:r>
              <a:rPr lang="en-US" sz="1400" b="1" dirty="0">
                <a:solidFill>
                  <a:schemeClr val="tx1"/>
                </a:solidFill>
              </a:rPr>
              <a:t>Oceania:</a:t>
            </a:r>
          </a:p>
          <a:p>
            <a:pPr marL="742950" lvl="1"/>
            <a:r>
              <a:rPr lang="en-US" sz="1400" b="1" dirty="0">
                <a:solidFill>
                  <a:schemeClr val="tx1"/>
                </a:solidFill>
              </a:rPr>
              <a:t>Australia's Privacy Act and Notifiable Data Breaches Scheme</a:t>
            </a:r>
            <a:r>
              <a:rPr lang="en-US" sz="1400" dirty="0">
                <a:solidFill>
                  <a:schemeClr val="tx1"/>
                </a:solidFill>
              </a:rPr>
              <a:t>: The Privacy Act regulates the handling of personal information in Australia. It includes provisions related to user consent, data breach notification, and cross-border data transfers. The Notifiable Data Breaches Scheme requires organizations to notify affected individuals and the Office of the Australian Information Commissioner in the event of eligible data breaches.</a:t>
            </a:r>
          </a:p>
        </p:txBody>
      </p:sp>
      <p:pic>
        <p:nvPicPr>
          <p:cNvPr id="5" name="Grafik 4">
            <a:extLst>
              <a:ext uri="{FF2B5EF4-FFF2-40B4-BE49-F238E27FC236}">
                <a16:creationId xmlns:a16="http://schemas.microsoft.com/office/drawing/2014/main" id="{C6E7AED7-4EF3-8A99-1C61-06E598B44165}"/>
              </a:ext>
            </a:extLst>
          </p:cNvPr>
          <p:cNvPicPr>
            <a:picLocks noChangeAspect="1"/>
          </p:cNvPicPr>
          <p:nvPr/>
        </p:nvPicPr>
        <p:blipFill rotWithShape="1">
          <a:blip r:embed="rId2"/>
          <a:srcRect l="8113" r="31663" b="-1"/>
          <a:stretch/>
        </p:blipFill>
        <p:spPr>
          <a:xfrm>
            <a:off x="7675658" y="2093976"/>
            <a:ext cx="3941064" cy="4096512"/>
          </a:xfrm>
          <a:prstGeom prst="rect">
            <a:avLst/>
          </a:prstGeom>
        </p:spPr>
      </p:pic>
      <p:pic>
        <p:nvPicPr>
          <p:cNvPr id="4" name="Grafik 3" descr="Ein Bild, das Text, Logo, Screenshot, Grafiken enthält.&#10;&#10;Automatisch generierte Beschreibung">
            <a:extLst>
              <a:ext uri="{FF2B5EF4-FFF2-40B4-BE49-F238E27FC236}">
                <a16:creationId xmlns:a16="http://schemas.microsoft.com/office/drawing/2014/main" id="{F0FF3064-1E23-BA53-2B8B-B524850FB25D}"/>
              </a:ext>
            </a:extLst>
          </p:cNvPr>
          <p:cNvPicPr>
            <a:picLocks noChangeAspect="1"/>
          </p:cNvPicPr>
          <p:nvPr/>
        </p:nvPicPr>
        <p:blipFill>
          <a:blip r:embed="rId3"/>
          <a:stretch>
            <a:fillRect/>
          </a:stretch>
        </p:blipFill>
        <p:spPr>
          <a:xfrm>
            <a:off x="10792267" y="126724"/>
            <a:ext cx="1251069" cy="829022"/>
          </a:xfrm>
          <a:prstGeom prst="rect">
            <a:avLst/>
          </a:prstGeom>
        </p:spPr>
      </p:pic>
    </p:spTree>
    <p:extLst>
      <p:ext uri="{BB962C8B-B14F-4D97-AF65-F5344CB8AC3E}">
        <p14:creationId xmlns:p14="http://schemas.microsoft.com/office/powerpoint/2010/main" val="13841816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feld 10">
            <a:extLst>
              <a:ext uri="{FF2B5EF4-FFF2-40B4-BE49-F238E27FC236}">
                <a16:creationId xmlns:a16="http://schemas.microsoft.com/office/drawing/2014/main" id="{584B0C1D-C87C-2237-B9B5-44ACF03FC6F5}"/>
              </a:ext>
            </a:extLst>
          </p:cNvPr>
          <p:cNvSpPr txBox="1"/>
          <p:nvPr/>
        </p:nvSpPr>
        <p:spPr>
          <a:xfrm>
            <a:off x="572493" y="238539"/>
            <a:ext cx="11018520" cy="1434415"/>
          </a:xfrm>
          <a:prstGeom prst="rect">
            <a:avLst/>
          </a:prstGeom>
        </p:spPr>
        <p:txBody>
          <a:bodyPr vert="horz" lIns="91440" tIns="45720" rIns="91440" bIns="45720" rtlCol="0" anchor="b">
            <a:normAutofit/>
          </a:bodyPr>
          <a:lstStyle/>
          <a:p>
            <a:pPr marL="742950" indent="-742950">
              <a:lnSpc>
                <a:spcPct val="90000"/>
              </a:lnSpc>
              <a:spcBef>
                <a:spcPct val="0"/>
              </a:spcBef>
              <a:spcAft>
                <a:spcPts val="600"/>
              </a:spcAft>
            </a:pPr>
            <a:r>
              <a:rPr lang="en-US" sz="5400" b="1" dirty="0">
                <a:latin typeface="+mj-lt"/>
                <a:ea typeface="+mj-ea"/>
                <a:cs typeface="+mj-cs"/>
              </a:rPr>
              <a:t>Selected Legal Cases</a:t>
            </a:r>
            <a:endParaRPr lang="en-US" sz="5400" dirty="0">
              <a:solidFill>
                <a:schemeClr val="tx1"/>
              </a:solidFill>
            </a:endParaRPr>
          </a:p>
        </p:txBody>
      </p:sp>
      <p:sp>
        <p:nvSpPr>
          <p:cNvPr id="25"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martArt-Platzhalter 2">
            <a:extLst>
              <a:ext uri="{FF2B5EF4-FFF2-40B4-BE49-F238E27FC236}">
                <a16:creationId xmlns:a16="http://schemas.microsoft.com/office/drawing/2014/main" id="{89F6A67C-E941-D643-2973-AA8B9AA3C9CC}"/>
              </a:ext>
            </a:extLst>
          </p:cNvPr>
          <p:cNvSpPr>
            <a:spLocks noGrp="1"/>
          </p:cNvSpPr>
          <p:nvPr>
            <p:ph type="dgm" sz="quarter" idx="10"/>
          </p:nvPr>
        </p:nvSpPr>
        <p:spPr>
          <a:xfrm>
            <a:off x="572493" y="2071316"/>
            <a:ext cx="6713552" cy="4119172"/>
          </a:xfrm>
        </p:spPr>
        <p:txBody>
          <a:bodyPr vert="horz" lIns="91440" tIns="45720" rIns="91440" bIns="45720" rtlCol="0" anchor="t">
            <a:normAutofit fontScale="55000" lnSpcReduction="20000"/>
          </a:bodyPr>
          <a:lstStyle/>
          <a:p>
            <a:pPr marL="514350" indent="-514350" algn="l">
              <a:buFont typeface="+mj-lt"/>
              <a:buAutoNum type="arabicPeriod"/>
            </a:pPr>
            <a:r>
              <a:rPr lang="en-US" b="1" dirty="0">
                <a:solidFill>
                  <a:schemeClr val="tx1"/>
                </a:solidFill>
              </a:rPr>
              <a:t>Facebook and GDPR (Ireland)</a:t>
            </a:r>
            <a:r>
              <a:rPr lang="en-US" dirty="0">
                <a:solidFill>
                  <a:schemeClr val="tx1"/>
                </a:solidFill>
              </a:rPr>
              <a:t>:</a:t>
            </a:r>
          </a:p>
          <a:p>
            <a:pPr marL="1200150" lvl="1" indent="-514350"/>
            <a:r>
              <a:rPr lang="en-US" sz="2500" dirty="0">
                <a:solidFill>
                  <a:schemeClr val="tx1"/>
                </a:solidFill>
              </a:rPr>
              <a:t>In 2018, shortly after the GDPR came into effect, Facebook faced a complaint from Austrian privacy activist Max </a:t>
            </a:r>
            <a:r>
              <a:rPr lang="en-US" sz="2500" dirty="0" err="1">
                <a:solidFill>
                  <a:schemeClr val="tx1"/>
                </a:solidFill>
              </a:rPr>
              <a:t>Schrems</a:t>
            </a:r>
            <a:r>
              <a:rPr lang="en-US" sz="2500" dirty="0">
                <a:solidFill>
                  <a:schemeClr val="tx1"/>
                </a:solidFill>
              </a:rPr>
              <a:t>. The complaint alleged that Facebook was violating user privacy through its data processing practices. The case was referred to the Irish Data Protection Commission (DPC), as Facebook's European headquarters are in Ireland. It led to a significant legal battle and highlighted the GDPR's enforcement mechanisms and potential for substantial fines.</a:t>
            </a:r>
          </a:p>
          <a:p>
            <a:pPr marL="514350" indent="-514350" algn="l">
              <a:buFont typeface="+mj-lt"/>
              <a:buAutoNum type="arabicPeriod"/>
            </a:pPr>
            <a:r>
              <a:rPr lang="en-US" b="1" dirty="0">
                <a:solidFill>
                  <a:schemeClr val="tx1"/>
                </a:solidFill>
              </a:rPr>
              <a:t>Google's €50 Million GDPR Fine (France)</a:t>
            </a:r>
            <a:r>
              <a:rPr lang="en-US" dirty="0">
                <a:solidFill>
                  <a:schemeClr val="tx1"/>
                </a:solidFill>
              </a:rPr>
              <a:t>:</a:t>
            </a:r>
          </a:p>
          <a:p>
            <a:pPr lvl="2"/>
            <a:r>
              <a:rPr lang="en-US" sz="2500" dirty="0">
                <a:solidFill>
                  <a:schemeClr val="tx1"/>
                </a:solidFill>
              </a:rPr>
              <a:t>In 2019, Google was fined €50 million by the French data protection authority, CNIL, for violating the GDPR. The fine was imposed for a lack of transparency and inadequate consent mechanisms for personalized ads. This case underscored the GDPR's stringent requirements for user consent and transparency in data processing.</a:t>
            </a:r>
          </a:p>
          <a:p>
            <a:pPr marL="514350" indent="-514350" algn="l">
              <a:buFont typeface="+mj-lt"/>
              <a:buAutoNum type="arabicPeriod"/>
            </a:pPr>
            <a:r>
              <a:rPr lang="de-DE" b="1" dirty="0">
                <a:solidFill>
                  <a:schemeClr val="tx1"/>
                </a:solidFill>
              </a:rPr>
              <a:t>C-311/18 „Schrems II “ </a:t>
            </a:r>
            <a:r>
              <a:rPr lang="en-US" b="1" dirty="0">
                <a:solidFill>
                  <a:schemeClr val="tx1"/>
                </a:solidFill>
              </a:rPr>
              <a:t>and Data Transfers (European Union)</a:t>
            </a:r>
            <a:r>
              <a:rPr lang="en-US" dirty="0">
                <a:solidFill>
                  <a:schemeClr val="tx1"/>
                </a:solidFill>
              </a:rPr>
              <a:t>:</a:t>
            </a:r>
          </a:p>
          <a:p>
            <a:pPr lvl="2"/>
            <a:r>
              <a:rPr lang="en-US" sz="2500" dirty="0">
                <a:solidFill>
                  <a:schemeClr val="tx1"/>
                </a:solidFill>
              </a:rPr>
              <a:t>In July 2020, the Court of Justice of the European Union (CJEU) issued a landmark ruling in the </a:t>
            </a:r>
            <a:r>
              <a:rPr lang="en-US" sz="2500" dirty="0" err="1">
                <a:solidFill>
                  <a:schemeClr val="tx1"/>
                </a:solidFill>
              </a:rPr>
              <a:t>Schrems</a:t>
            </a:r>
            <a:r>
              <a:rPr lang="en-US" sz="2500" dirty="0">
                <a:solidFill>
                  <a:schemeClr val="tx1"/>
                </a:solidFill>
              </a:rPr>
              <a:t> II case. It invalidated the EU-U.S. Privacy Shield, a framework for transatlantic data transfers, due to concerns over U.S. surveillance practices. The ruling also emphasized the need for robust safeguards when transferring data outside the EU, affecting businesses that relied on the Privacy Shield.</a:t>
            </a:r>
          </a:p>
          <a:p>
            <a:pPr indent="-228600" algn="l">
              <a:buFont typeface="Arial" panose="020B0604020202020204" pitchFamily="34" charset="0"/>
              <a:buChar char="•"/>
            </a:pPr>
            <a:endParaRPr lang="en-US" sz="1400" dirty="0">
              <a:solidFill>
                <a:schemeClr val="tx1"/>
              </a:solidFill>
            </a:endParaRPr>
          </a:p>
        </p:txBody>
      </p:sp>
      <p:pic>
        <p:nvPicPr>
          <p:cNvPr id="5" name="Grafik 4">
            <a:extLst>
              <a:ext uri="{FF2B5EF4-FFF2-40B4-BE49-F238E27FC236}">
                <a16:creationId xmlns:a16="http://schemas.microsoft.com/office/drawing/2014/main" id="{C6E7AED7-4EF3-8A99-1C61-06E598B44165}"/>
              </a:ext>
            </a:extLst>
          </p:cNvPr>
          <p:cNvPicPr>
            <a:picLocks noChangeAspect="1"/>
          </p:cNvPicPr>
          <p:nvPr/>
        </p:nvPicPr>
        <p:blipFill rotWithShape="1">
          <a:blip r:embed="rId2"/>
          <a:srcRect l="8113" r="31663" b="-1"/>
          <a:stretch/>
        </p:blipFill>
        <p:spPr>
          <a:xfrm>
            <a:off x="7675658" y="2093976"/>
            <a:ext cx="3941064" cy="4096512"/>
          </a:xfrm>
          <a:prstGeom prst="rect">
            <a:avLst/>
          </a:prstGeom>
        </p:spPr>
      </p:pic>
      <p:pic>
        <p:nvPicPr>
          <p:cNvPr id="4" name="Grafik 3" descr="Ein Bild, das Text, Logo, Screenshot, Grafiken enthält.&#10;&#10;Automatisch generierte Beschreibung">
            <a:extLst>
              <a:ext uri="{FF2B5EF4-FFF2-40B4-BE49-F238E27FC236}">
                <a16:creationId xmlns:a16="http://schemas.microsoft.com/office/drawing/2014/main" id="{F0FF3064-1E23-BA53-2B8B-B524850FB25D}"/>
              </a:ext>
            </a:extLst>
          </p:cNvPr>
          <p:cNvPicPr>
            <a:picLocks noChangeAspect="1"/>
          </p:cNvPicPr>
          <p:nvPr/>
        </p:nvPicPr>
        <p:blipFill>
          <a:blip r:embed="rId3"/>
          <a:stretch>
            <a:fillRect/>
          </a:stretch>
        </p:blipFill>
        <p:spPr>
          <a:xfrm>
            <a:off x="10792267" y="126724"/>
            <a:ext cx="1251069" cy="829022"/>
          </a:xfrm>
          <a:prstGeom prst="rect">
            <a:avLst/>
          </a:prstGeom>
        </p:spPr>
      </p:pic>
    </p:spTree>
    <p:extLst>
      <p:ext uri="{BB962C8B-B14F-4D97-AF65-F5344CB8AC3E}">
        <p14:creationId xmlns:p14="http://schemas.microsoft.com/office/powerpoint/2010/main" val="18868222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23">
            <a:extLst>
              <a:ext uri="{FF2B5EF4-FFF2-40B4-BE49-F238E27FC236}">
                <a16:creationId xmlns:a16="http://schemas.microsoft.com/office/drawing/2014/main" id="{7568D85A-4482-C446-7874-8779D066F214}"/>
              </a:ext>
            </a:extLst>
          </p:cNvPr>
          <p:cNvSpPr>
            <a:spLocks noGrp="1"/>
          </p:cNvSpPr>
          <p:nvPr>
            <p:ph type="title"/>
          </p:nvPr>
        </p:nvSpPr>
        <p:spPr/>
        <p:txBody>
          <a:bodyPr>
            <a:normAutofit fontScale="90000"/>
          </a:bodyPr>
          <a:lstStyle/>
          <a:p>
            <a:r>
              <a:rPr lang="en-US" sz="3200" b="1" kern="0" dirty="0">
                <a:effectLst/>
                <a:latin typeface="Arial" panose="020B0604020202020204" pitchFamily="34" charset="0"/>
                <a:ea typeface="Times New Roman" panose="02020603050405020304" pitchFamily="18" charset="0"/>
              </a:rPr>
              <a:t>Cross-Border Legal Considerations for Open Web Indexes</a:t>
            </a:r>
            <a:endParaRPr lang="en-US" sz="4400" dirty="0"/>
          </a:p>
        </p:txBody>
      </p:sp>
      <p:sp>
        <p:nvSpPr>
          <p:cNvPr id="25" name="Text Placeholder 24">
            <a:extLst>
              <a:ext uri="{FF2B5EF4-FFF2-40B4-BE49-F238E27FC236}">
                <a16:creationId xmlns:a16="http://schemas.microsoft.com/office/drawing/2014/main" id="{4BCC40CC-6EB0-FDCD-43E7-4D49E109493A}"/>
              </a:ext>
            </a:extLst>
          </p:cNvPr>
          <p:cNvSpPr>
            <a:spLocks noGrp="1"/>
          </p:cNvSpPr>
          <p:nvPr>
            <p:ph type="body" sz="quarter" idx="10"/>
          </p:nvPr>
        </p:nvSpPr>
        <p:spPr/>
        <p:txBody>
          <a:bodyPr/>
          <a:lstStyle/>
          <a:p>
            <a:r>
              <a:rPr lang="en-US" dirty="0"/>
              <a:t>Introduction</a:t>
            </a:r>
          </a:p>
        </p:txBody>
      </p:sp>
      <p:sp>
        <p:nvSpPr>
          <p:cNvPr id="30" name="Text Placeholder 29">
            <a:extLst>
              <a:ext uri="{FF2B5EF4-FFF2-40B4-BE49-F238E27FC236}">
                <a16:creationId xmlns:a16="http://schemas.microsoft.com/office/drawing/2014/main" id="{F05CE1BC-132C-411A-E0AC-F0E0654DE8B1}"/>
              </a:ext>
            </a:extLst>
          </p:cNvPr>
          <p:cNvSpPr>
            <a:spLocks noGrp="1"/>
          </p:cNvSpPr>
          <p:nvPr>
            <p:ph type="body" sz="quarter" idx="15"/>
          </p:nvPr>
        </p:nvSpPr>
        <p:spPr/>
        <p:txBody>
          <a:bodyPr/>
          <a:lstStyle/>
          <a:p>
            <a:r>
              <a:rPr lang="en-US" dirty="0"/>
              <a:t>01</a:t>
            </a:r>
          </a:p>
        </p:txBody>
      </p:sp>
      <p:sp>
        <p:nvSpPr>
          <p:cNvPr id="338" name="Text Placeholder 337">
            <a:extLst>
              <a:ext uri="{FF2B5EF4-FFF2-40B4-BE49-F238E27FC236}">
                <a16:creationId xmlns:a16="http://schemas.microsoft.com/office/drawing/2014/main" id="{7BCB781A-EB9C-E148-AE9B-35CF918AAE16}"/>
              </a:ext>
            </a:extLst>
          </p:cNvPr>
          <p:cNvSpPr>
            <a:spLocks noGrp="1"/>
          </p:cNvSpPr>
          <p:nvPr>
            <p:ph type="body" sz="quarter" idx="20"/>
          </p:nvPr>
        </p:nvSpPr>
        <p:spPr/>
        <p:txBody>
          <a:bodyPr/>
          <a:lstStyle/>
          <a:p>
            <a:pPr>
              <a:buFont typeface="Arial" panose="020B0604020202020204" pitchFamily="34" charset="0"/>
              <a:buChar char="•"/>
            </a:pPr>
            <a:r>
              <a:rPr lang="en-US" dirty="0"/>
              <a:t> Workshop objectives and overview</a:t>
            </a:r>
          </a:p>
          <a:p>
            <a:pPr>
              <a:buFont typeface="Arial" panose="020B0604020202020204" pitchFamily="34" charset="0"/>
              <a:buChar char="•"/>
            </a:pPr>
            <a:r>
              <a:rPr lang="en-US" dirty="0"/>
              <a:t> Introduction to the importance of cross-border legal considerations for open web indexes</a:t>
            </a:r>
          </a:p>
        </p:txBody>
      </p:sp>
      <p:sp>
        <p:nvSpPr>
          <p:cNvPr id="26" name="Text Placeholder 25">
            <a:extLst>
              <a:ext uri="{FF2B5EF4-FFF2-40B4-BE49-F238E27FC236}">
                <a16:creationId xmlns:a16="http://schemas.microsoft.com/office/drawing/2014/main" id="{E2DFAEA8-8FBA-68A0-26A9-208042F0F1D3}"/>
              </a:ext>
            </a:extLst>
          </p:cNvPr>
          <p:cNvSpPr>
            <a:spLocks noGrp="1"/>
          </p:cNvSpPr>
          <p:nvPr>
            <p:ph type="body" sz="quarter" idx="11"/>
          </p:nvPr>
        </p:nvSpPr>
        <p:spPr/>
        <p:txBody>
          <a:bodyPr/>
          <a:lstStyle/>
          <a:p>
            <a:r>
              <a:rPr lang="en-US" dirty="0"/>
              <a:t>Legal Norms</a:t>
            </a:r>
          </a:p>
        </p:txBody>
      </p:sp>
      <p:sp>
        <p:nvSpPr>
          <p:cNvPr id="31" name="Text Placeholder 30">
            <a:extLst>
              <a:ext uri="{FF2B5EF4-FFF2-40B4-BE49-F238E27FC236}">
                <a16:creationId xmlns:a16="http://schemas.microsoft.com/office/drawing/2014/main" id="{0EC28EBE-6424-C06E-63D9-91CB16EA7A0B}"/>
              </a:ext>
            </a:extLst>
          </p:cNvPr>
          <p:cNvSpPr>
            <a:spLocks noGrp="1"/>
          </p:cNvSpPr>
          <p:nvPr>
            <p:ph type="body" sz="quarter" idx="16"/>
          </p:nvPr>
        </p:nvSpPr>
        <p:spPr/>
        <p:txBody>
          <a:bodyPr/>
          <a:lstStyle/>
          <a:p>
            <a:r>
              <a:rPr lang="en-US" dirty="0"/>
              <a:t>02</a:t>
            </a:r>
          </a:p>
        </p:txBody>
      </p:sp>
      <p:sp>
        <p:nvSpPr>
          <p:cNvPr id="220" name="Text Placeholder 219">
            <a:extLst>
              <a:ext uri="{FF2B5EF4-FFF2-40B4-BE49-F238E27FC236}">
                <a16:creationId xmlns:a16="http://schemas.microsoft.com/office/drawing/2014/main" id="{D02ACCCE-2A8D-B4B1-8723-EF6495415377}"/>
              </a:ext>
            </a:extLst>
          </p:cNvPr>
          <p:cNvSpPr>
            <a:spLocks noGrp="1"/>
          </p:cNvSpPr>
          <p:nvPr>
            <p:ph type="body" sz="quarter" idx="31"/>
          </p:nvPr>
        </p:nvSpPr>
        <p:spPr/>
        <p:txBody>
          <a:bodyPr>
            <a:normAutofit fontScale="92500" lnSpcReduction="20000"/>
          </a:bodyPr>
          <a:lstStyle/>
          <a:p>
            <a:pPr>
              <a:buFont typeface="Arial" panose="020B0604020202020204" pitchFamily="34" charset="0"/>
              <a:buChar char="•"/>
            </a:pPr>
            <a:r>
              <a:rPr lang="en-US" dirty="0"/>
              <a:t> Overview of legal norms and regulations in Europe, North America, South America, Africa, Asia, and Oceania</a:t>
            </a:r>
          </a:p>
          <a:p>
            <a:pPr>
              <a:buFont typeface="Arial" panose="020B0604020202020204" pitchFamily="34" charset="0"/>
              <a:buChar char="•"/>
            </a:pPr>
            <a:r>
              <a:rPr lang="en-US" dirty="0"/>
              <a:t> Highlighting key data protection laws and their implications for open web indexes</a:t>
            </a:r>
          </a:p>
          <a:p>
            <a:pPr>
              <a:buFont typeface="Arial" panose="020B0604020202020204" pitchFamily="34" charset="0"/>
              <a:buChar char="•"/>
            </a:pPr>
            <a:r>
              <a:rPr lang="en-US" dirty="0"/>
              <a:t> Examining the similarities and differences in approaches across continents</a:t>
            </a:r>
          </a:p>
          <a:p>
            <a:endParaRPr lang="en-US" dirty="0"/>
          </a:p>
          <a:p>
            <a:endParaRPr lang="en-US" dirty="0"/>
          </a:p>
        </p:txBody>
      </p:sp>
      <p:sp>
        <p:nvSpPr>
          <p:cNvPr id="27" name="Text Placeholder 26">
            <a:extLst>
              <a:ext uri="{FF2B5EF4-FFF2-40B4-BE49-F238E27FC236}">
                <a16:creationId xmlns:a16="http://schemas.microsoft.com/office/drawing/2014/main" id="{96843A16-DAFB-669F-1DA2-BE8B1403E7D2}"/>
              </a:ext>
            </a:extLst>
          </p:cNvPr>
          <p:cNvSpPr>
            <a:spLocks noGrp="1"/>
          </p:cNvSpPr>
          <p:nvPr>
            <p:ph type="body" sz="quarter" idx="12"/>
          </p:nvPr>
        </p:nvSpPr>
        <p:spPr>
          <a:xfrm>
            <a:off x="5266287" y="1397328"/>
            <a:ext cx="1781494" cy="445972"/>
          </a:xfrm>
        </p:spPr>
        <p:txBody>
          <a:bodyPr>
            <a:normAutofit/>
          </a:bodyPr>
          <a:lstStyle/>
          <a:p>
            <a:r>
              <a:rPr lang="de-DE" sz="1200" dirty="0"/>
              <a:t>Interactive Group </a:t>
            </a:r>
            <a:r>
              <a:rPr lang="de-DE" sz="1200" dirty="0" err="1"/>
              <a:t>Discussion</a:t>
            </a:r>
            <a:endParaRPr lang="en-US" sz="1200" dirty="0"/>
          </a:p>
        </p:txBody>
      </p:sp>
      <p:sp>
        <p:nvSpPr>
          <p:cNvPr id="32" name="Text Placeholder 31">
            <a:extLst>
              <a:ext uri="{FF2B5EF4-FFF2-40B4-BE49-F238E27FC236}">
                <a16:creationId xmlns:a16="http://schemas.microsoft.com/office/drawing/2014/main" id="{34F17B89-C0A6-BBAE-7F92-678445DD51B7}"/>
              </a:ext>
            </a:extLst>
          </p:cNvPr>
          <p:cNvSpPr>
            <a:spLocks noGrp="1"/>
          </p:cNvSpPr>
          <p:nvPr>
            <p:ph type="body" sz="quarter" idx="17"/>
          </p:nvPr>
        </p:nvSpPr>
        <p:spPr/>
        <p:txBody>
          <a:bodyPr/>
          <a:lstStyle/>
          <a:p>
            <a:r>
              <a:rPr lang="en-US" dirty="0"/>
              <a:t>03</a:t>
            </a:r>
          </a:p>
        </p:txBody>
      </p:sp>
      <p:sp>
        <p:nvSpPr>
          <p:cNvPr id="221" name="Text Placeholder 220">
            <a:extLst>
              <a:ext uri="{FF2B5EF4-FFF2-40B4-BE49-F238E27FC236}">
                <a16:creationId xmlns:a16="http://schemas.microsoft.com/office/drawing/2014/main" id="{2804F502-4625-161C-1D96-93B008ED47B1}"/>
              </a:ext>
            </a:extLst>
          </p:cNvPr>
          <p:cNvSpPr>
            <a:spLocks noGrp="1"/>
          </p:cNvSpPr>
          <p:nvPr>
            <p:ph type="body" sz="quarter" idx="32"/>
          </p:nvPr>
        </p:nvSpPr>
        <p:spPr/>
        <p:txBody>
          <a:bodyPr>
            <a:normAutofit lnSpcReduction="10000"/>
          </a:bodyPr>
          <a:lstStyle/>
          <a:p>
            <a:pPr>
              <a:buFont typeface="Arial" panose="020B0604020202020204" pitchFamily="34" charset="0"/>
              <a:buChar char="•"/>
            </a:pPr>
            <a:r>
              <a:rPr lang="en-US" dirty="0"/>
              <a:t> Facilitated group discussion to exchange experiences, challenges, and insights among participants</a:t>
            </a:r>
          </a:p>
          <a:p>
            <a:pPr>
              <a:buFont typeface="Arial" panose="020B0604020202020204" pitchFamily="34" charset="0"/>
              <a:buChar char="•"/>
            </a:pPr>
            <a:r>
              <a:rPr lang="en-US" dirty="0"/>
              <a:t> Sharing practical strategies and lessons learned in navigating cross-border legal considerations for open web indexes</a:t>
            </a:r>
          </a:p>
          <a:p>
            <a:endParaRPr lang="en-US" dirty="0"/>
          </a:p>
        </p:txBody>
      </p:sp>
      <p:sp>
        <p:nvSpPr>
          <p:cNvPr id="28" name="Text Placeholder 27">
            <a:extLst>
              <a:ext uri="{FF2B5EF4-FFF2-40B4-BE49-F238E27FC236}">
                <a16:creationId xmlns:a16="http://schemas.microsoft.com/office/drawing/2014/main" id="{6960D939-83DA-55B5-A09E-0B008ABCD455}"/>
              </a:ext>
            </a:extLst>
          </p:cNvPr>
          <p:cNvSpPr>
            <a:spLocks noGrp="1"/>
          </p:cNvSpPr>
          <p:nvPr>
            <p:ph type="body" sz="quarter" idx="13"/>
          </p:nvPr>
        </p:nvSpPr>
        <p:spPr/>
        <p:txBody>
          <a:bodyPr/>
          <a:lstStyle/>
          <a:p>
            <a:r>
              <a:rPr lang="en-US" dirty="0"/>
              <a:t>Presentation</a:t>
            </a:r>
          </a:p>
        </p:txBody>
      </p:sp>
      <p:sp>
        <p:nvSpPr>
          <p:cNvPr id="33" name="Text Placeholder 32">
            <a:extLst>
              <a:ext uri="{FF2B5EF4-FFF2-40B4-BE49-F238E27FC236}">
                <a16:creationId xmlns:a16="http://schemas.microsoft.com/office/drawing/2014/main" id="{19E9978D-5586-05F5-07DF-3BDCA53216F2}"/>
              </a:ext>
            </a:extLst>
          </p:cNvPr>
          <p:cNvSpPr>
            <a:spLocks noGrp="1"/>
          </p:cNvSpPr>
          <p:nvPr>
            <p:ph type="body" sz="quarter" idx="18"/>
          </p:nvPr>
        </p:nvSpPr>
        <p:spPr/>
        <p:txBody>
          <a:bodyPr/>
          <a:lstStyle/>
          <a:p>
            <a:r>
              <a:rPr lang="en-US" dirty="0"/>
              <a:t>04</a:t>
            </a:r>
          </a:p>
        </p:txBody>
      </p:sp>
      <p:sp>
        <p:nvSpPr>
          <p:cNvPr id="222" name="Text Placeholder 221">
            <a:extLst>
              <a:ext uri="{FF2B5EF4-FFF2-40B4-BE49-F238E27FC236}">
                <a16:creationId xmlns:a16="http://schemas.microsoft.com/office/drawing/2014/main" id="{5D63A976-2732-C1EF-DB91-680BA7E1A724}"/>
              </a:ext>
            </a:extLst>
          </p:cNvPr>
          <p:cNvSpPr>
            <a:spLocks noGrp="1"/>
          </p:cNvSpPr>
          <p:nvPr>
            <p:ph type="body" sz="quarter" idx="33"/>
          </p:nvPr>
        </p:nvSpPr>
        <p:spPr/>
        <p:txBody>
          <a:bodyPr/>
          <a:lstStyle/>
          <a:p>
            <a:pPr lvl="0"/>
            <a:r>
              <a:rPr lang="en-US" dirty="0"/>
              <a:t>Foster holistically superior methodologies​</a:t>
            </a:r>
          </a:p>
          <a:p>
            <a:endParaRPr lang="en-US" dirty="0"/>
          </a:p>
        </p:txBody>
      </p:sp>
      <p:sp>
        <p:nvSpPr>
          <p:cNvPr id="29" name="Text Placeholder 28">
            <a:extLst>
              <a:ext uri="{FF2B5EF4-FFF2-40B4-BE49-F238E27FC236}">
                <a16:creationId xmlns:a16="http://schemas.microsoft.com/office/drawing/2014/main" id="{F25AF0A1-9E2E-D0DC-9134-C69F4347CF4E}"/>
              </a:ext>
            </a:extLst>
          </p:cNvPr>
          <p:cNvSpPr>
            <a:spLocks noGrp="1"/>
          </p:cNvSpPr>
          <p:nvPr>
            <p:ph type="body" sz="quarter" idx="14"/>
          </p:nvPr>
        </p:nvSpPr>
        <p:spPr/>
        <p:txBody>
          <a:bodyPr/>
          <a:lstStyle/>
          <a:p>
            <a:r>
              <a:rPr lang="en-US" dirty="0"/>
              <a:t>Takeaways</a:t>
            </a:r>
          </a:p>
        </p:txBody>
      </p:sp>
      <p:sp>
        <p:nvSpPr>
          <p:cNvPr id="34" name="Text Placeholder 33">
            <a:extLst>
              <a:ext uri="{FF2B5EF4-FFF2-40B4-BE49-F238E27FC236}">
                <a16:creationId xmlns:a16="http://schemas.microsoft.com/office/drawing/2014/main" id="{1D1064AE-A9F2-203C-E6AA-3A29AD1D6217}"/>
              </a:ext>
            </a:extLst>
          </p:cNvPr>
          <p:cNvSpPr>
            <a:spLocks noGrp="1"/>
          </p:cNvSpPr>
          <p:nvPr>
            <p:ph type="body" sz="quarter" idx="19"/>
          </p:nvPr>
        </p:nvSpPr>
        <p:spPr/>
        <p:txBody>
          <a:bodyPr/>
          <a:lstStyle/>
          <a:p>
            <a:r>
              <a:rPr lang="en-US" dirty="0"/>
              <a:t>05</a:t>
            </a:r>
          </a:p>
        </p:txBody>
      </p:sp>
      <p:sp>
        <p:nvSpPr>
          <p:cNvPr id="223" name="Text Placeholder 222">
            <a:extLst>
              <a:ext uri="{FF2B5EF4-FFF2-40B4-BE49-F238E27FC236}">
                <a16:creationId xmlns:a16="http://schemas.microsoft.com/office/drawing/2014/main" id="{8C1B124E-C873-6E70-E36F-95FABCE02CC9}"/>
              </a:ext>
            </a:extLst>
          </p:cNvPr>
          <p:cNvSpPr>
            <a:spLocks noGrp="1"/>
          </p:cNvSpPr>
          <p:nvPr>
            <p:ph type="body" sz="quarter" idx="34"/>
          </p:nvPr>
        </p:nvSpPr>
        <p:spPr/>
        <p:txBody>
          <a:bodyPr/>
          <a:lstStyle/>
          <a:p>
            <a:pPr>
              <a:buFont typeface="Arial" panose="020B0604020202020204" pitchFamily="34" charset="0"/>
              <a:buChar char="•"/>
            </a:pPr>
            <a:r>
              <a:rPr lang="en-US" dirty="0"/>
              <a:t> Summarizing key learnings from the workshop</a:t>
            </a:r>
          </a:p>
          <a:p>
            <a:pPr>
              <a:buFont typeface="Arial" panose="020B0604020202020204" pitchFamily="34" charset="0"/>
              <a:buChar char="•"/>
            </a:pPr>
            <a:r>
              <a:rPr lang="en-US" dirty="0"/>
              <a:t> Providing actionable takeaways and resources for further exploration</a:t>
            </a:r>
          </a:p>
          <a:p>
            <a:endParaRPr lang="en-US" dirty="0"/>
          </a:p>
        </p:txBody>
      </p:sp>
      <p:sp>
        <p:nvSpPr>
          <p:cNvPr id="43" name="Text Placeholder 42">
            <a:extLst>
              <a:ext uri="{FF2B5EF4-FFF2-40B4-BE49-F238E27FC236}">
                <a16:creationId xmlns:a16="http://schemas.microsoft.com/office/drawing/2014/main" id="{B83579B1-EC4D-E156-13FF-EE845E16A5BF}"/>
              </a:ext>
            </a:extLst>
          </p:cNvPr>
          <p:cNvSpPr>
            <a:spLocks noGrp="1"/>
          </p:cNvSpPr>
          <p:nvPr>
            <p:ph type="body" sz="quarter" idx="28"/>
          </p:nvPr>
        </p:nvSpPr>
        <p:spPr/>
        <p:txBody>
          <a:bodyPr/>
          <a:lstStyle/>
          <a:p>
            <a:r>
              <a:rPr lang="en-US" dirty="0"/>
              <a:t>Key benefits</a:t>
            </a:r>
          </a:p>
        </p:txBody>
      </p:sp>
      <p:sp>
        <p:nvSpPr>
          <p:cNvPr id="40" name="Text Placeholder 39">
            <a:extLst>
              <a:ext uri="{FF2B5EF4-FFF2-40B4-BE49-F238E27FC236}">
                <a16:creationId xmlns:a16="http://schemas.microsoft.com/office/drawing/2014/main" id="{24BACD32-F452-4F0B-658D-A542A1896ABE}"/>
              </a:ext>
            </a:extLst>
          </p:cNvPr>
          <p:cNvSpPr>
            <a:spLocks noGrp="1"/>
          </p:cNvSpPr>
          <p:nvPr>
            <p:ph type="body" sz="quarter" idx="25"/>
          </p:nvPr>
        </p:nvSpPr>
        <p:spPr/>
        <p:txBody>
          <a:bodyPr>
            <a:normAutofit lnSpcReduction="10000"/>
          </a:bodyPr>
          <a:lstStyle/>
          <a:p>
            <a:r>
              <a:rPr lang="en-US" dirty="0"/>
              <a:t>Gain insights into the legal norms and regulations pertaining to open web indexes in different continents</a:t>
            </a:r>
          </a:p>
        </p:txBody>
      </p:sp>
      <p:sp>
        <p:nvSpPr>
          <p:cNvPr id="44" name="Text Placeholder 43">
            <a:extLst>
              <a:ext uri="{FF2B5EF4-FFF2-40B4-BE49-F238E27FC236}">
                <a16:creationId xmlns:a16="http://schemas.microsoft.com/office/drawing/2014/main" id="{AFA2DAEF-663B-8A14-54C6-1C7CFA4D3EB5}"/>
              </a:ext>
            </a:extLst>
          </p:cNvPr>
          <p:cNvSpPr>
            <a:spLocks noGrp="1"/>
          </p:cNvSpPr>
          <p:nvPr>
            <p:ph type="body" sz="quarter" idx="29"/>
          </p:nvPr>
        </p:nvSpPr>
        <p:spPr/>
        <p:txBody>
          <a:bodyPr/>
          <a:lstStyle/>
          <a:p>
            <a:r>
              <a:rPr lang="en-US" dirty="0"/>
              <a:t>Takeaways</a:t>
            </a:r>
          </a:p>
        </p:txBody>
      </p:sp>
      <p:sp>
        <p:nvSpPr>
          <p:cNvPr id="41" name="Text Placeholder 40">
            <a:extLst>
              <a:ext uri="{FF2B5EF4-FFF2-40B4-BE49-F238E27FC236}">
                <a16:creationId xmlns:a16="http://schemas.microsoft.com/office/drawing/2014/main" id="{5EF1BF89-19E4-2528-0E3A-66132B02F1AD}"/>
              </a:ext>
            </a:extLst>
          </p:cNvPr>
          <p:cNvSpPr>
            <a:spLocks noGrp="1"/>
          </p:cNvSpPr>
          <p:nvPr>
            <p:ph type="body" sz="quarter" idx="26"/>
          </p:nvPr>
        </p:nvSpPr>
        <p:spPr/>
        <p:txBody>
          <a:bodyPr/>
          <a:lstStyle/>
          <a:p>
            <a:r>
              <a:rPr lang="en-US" dirty="0"/>
              <a:t>Acquire practical strategies and best practices for ensuring compliance and mitigating legal risks</a:t>
            </a:r>
          </a:p>
        </p:txBody>
      </p:sp>
      <p:sp>
        <p:nvSpPr>
          <p:cNvPr id="5" name="Textplatzhalter 4">
            <a:extLst>
              <a:ext uri="{FF2B5EF4-FFF2-40B4-BE49-F238E27FC236}">
                <a16:creationId xmlns:a16="http://schemas.microsoft.com/office/drawing/2014/main" id="{E00827F6-3235-2381-682E-C91E0CD0BDD0}"/>
              </a:ext>
            </a:extLst>
          </p:cNvPr>
          <p:cNvSpPr>
            <a:spLocks noGrp="1"/>
          </p:cNvSpPr>
          <p:nvPr>
            <p:ph type="body" sz="quarter" idx="27"/>
          </p:nvPr>
        </p:nvSpPr>
        <p:spPr>
          <a:xfrm>
            <a:off x="8224594" y="5786236"/>
            <a:ext cx="1885565" cy="550608"/>
          </a:xfrm>
        </p:spPr>
        <p:txBody>
          <a:bodyPr>
            <a:normAutofit/>
          </a:bodyPr>
          <a:lstStyle/>
          <a:p>
            <a:br>
              <a:rPr lang="de-DE" dirty="0"/>
            </a:br>
            <a:r>
              <a:rPr lang="de-DE" dirty="0"/>
              <a:t>Prof. Dr. Kai Erenli LL.M.</a:t>
            </a:r>
          </a:p>
        </p:txBody>
      </p:sp>
      <p:pic>
        <p:nvPicPr>
          <p:cNvPr id="7" name="Grafik 6" descr="Ein Bild, das Text, Logo, Screenshot, Grafiken enthält.&#10;&#10;Automatisch generierte Beschreibung">
            <a:extLst>
              <a:ext uri="{FF2B5EF4-FFF2-40B4-BE49-F238E27FC236}">
                <a16:creationId xmlns:a16="http://schemas.microsoft.com/office/drawing/2014/main" id="{17FF7EEE-B52D-E4E4-2563-082BC3A7812C}"/>
              </a:ext>
            </a:extLst>
          </p:cNvPr>
          <p:cNvPicPr>
            <a:picLocks noChangeAspect="1"/>
          </p:cNvPicPr>
          <p:nvPr/>
        </p:nvPicPr>
        <p:blipFill>
          <a:blip r:embed="rId2"/>
          <a:stretch>
            <a:fillRect/>
          </a:stretch>
        </p:blipFill>
        <p:spPr>
          <a:xfrm>
            <a:off x="10075928" y="5640604"/>
            <a:ext cx="1251069" cy="829022"/>
          </a:xfrm>
          <a:prstGeom prst="rect">
            <a:avLst/>
          </a:prstGeom>
        </p:spPr>
      </p:pic>
      <p:pic>
        <p:nvPicPr>
          <p:cNvPr id="3" name="Grafik 2" descr="Abzeichen Tick1 mit einfarbiger Füllung">
            <a:extLst>
              <a:ext uri="{FF2B5EF4-FFF2-40B4-BE49-F238E27FC236}">
                <a16:creationId xmlns:a16="http://schemas.microsoft.com/office/drawing/2014/main" id="{320F0119-D6FA-566C-96E9-CE625838AA9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12567" y="1971199"/>
            <a:ext cx="2066100" cy="2066100"/>
          </a:xfrm>
          <a:prstGeom prst="rect">
            <a:avLst/>
          </a:prstGeom>
        </p:spPr>
      </p:pic>
      <p:pic>
        <p:nvPicPr>
          <p:cNvPr id="2" name="Grafik 1" descr="Abzeichen Tick1 mit einfarbiger Füllung">
            <a:extLst>
              <a:ext uri="{FF2B5EF4-FFF2-40B4-BE49-F238E27FC236}">
                <a16:creationId xmlns:a16="http://schemas.microsoft.com/office/drawing/2014/main" id="{CD3840E8-1886-787C-C469-DAE86BDF62F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967280" y="1966865"/>
            <a:ext cx="2066100" cy="2066100"/>
          </a:xfrm>
          <a:prstGeom prst="rect">
            <a:avLst/>
          </a:prstGeom>
        </p:spPr>
      </p:pic>
    </p:spTree>
    <p:extLst>
      <p:ext uri="{BB962C8B-B14F-4D97-AF65-F5344CB8AC3E}">
        <p14:creationId xmlns:p14="http://schemas.microsoft.com/office/powerpoint/2010/main" val="8360789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feld 10">
            <a:extLst>
              <a:ext uri="{FF2B5EF4-FFF2-40B4-BE49-F238E27FC236}">
                <a16:creationId xmlns:a16="http://schemas.microsoft.com/office/drawing/2014/main" id="{584B0C1D-C87C-2237-B9B5-44ACF03FC6F5}"/>
              </a:ext>
            </a:extLst>
          </p:cNvPr>
          <p:cNvSpPr txBox="1"/>
          <p:nvPr/>
        </p:nvSpPr>
        <p:spPr>
          <a:xfrm>
            <a:off x="572493" y="238539"/>
            <a:ext cx="11018520" cy="1434415"/>
          </a:xfrm>
          <a:prstGeom prst="rect">
            <a:avLst/>
          </a:prstGeom>
        </p:spPr>
        <p:txBody>
          <a:bodyPr vert="horz" lIns="91440" tIns="45720" rIns="91440" bIns="45720" rtlCol="0" anchor="b">
            <a:normAutofit fontScale="92500" lnSpcReduction="10000"/>
          </a:bodyPr>
          <a:lstStyle/>
          <a:p>
            <a:pPr marL="742950" indent="-742950">
              <a:lnSpc>
                <a:spcPct val="90000"/>
              </a:lnSpc>
              <a:spcBef>
                <a:spcPct val="0"/>
              </a:spcBef>
              <a:spcAft>
                <a:spcPts val="600"/>
              </a:spcAft>
            </a:pPr>
            <a:r>
              <a:rPr lang="en-GB" sz="5400" b="1" dirty="0">
                <a:latin typeface="+mj-lt"/>
                <a:ea typeface="+mj-ea"/>
                <a:cs typeface="+mj-cs"/>
              </a:rPr>
              <a:t>The </a:t>
            </a:r>
            <a:r>
              <a:rPr lang="en-GB" sz="5400" b="1" dirty="0" err="1">
                <a:latin typeface="+mj-lt"/>
                <a:ea typeface="+mj-ea"/>
                <a:cs typeface="+mj-cs"/>
              </a:rPr>
              <a:t>Unraveling</a:t>
            </a:r>
            <a:r>
              <a:rPr lang="en-GB" sz="5400" b="1" dirty="0">
                <a:latin typeface="+mj-lt"/>
                <a:ea typeface="+mj-ea"/>
                <a:cs typeface="+mj-cs"/>
              </a:rPr>
              <a:t> Web: A Twisted Journey at the Anti-Matter Lab</a:t>
            </a:r>
            <a:endParaRPr lang="en-AT" sz="5400" b="1" dirty="0">
              <a:latin typeface="+mj-lt"/>
              <a:ea typeface="+mj-ea"/>
              <a:cs typeface="+mj-cs"/>
            </a:endParaRPr>
          </a:p>
        </p:txBody>
      </p:sp>
      <p:sp>
        <p:nvSpPr>
          <p:cNvPr id="25"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descr="Ein Bild, das Text, Logo, Screenshot, Grafiken enthält.&#10;&#10;Automatisch generierte Beschreibung">
            <a:extLst>
              <a:ext uri="{FF2B5EF4-FFF2-40B4-BE49-F238E27FC236}">
                <a16:creationId xmlns:a16="http://schemas.microsoft.com/office/drawing/2014/main" id="{F0FF3064-1E23-BA53-2B8B-B524850FB25D}"/>
              </a:ext>
            </a:extLst>
          </p:cNvPr>
          <p:cNvPicPr>
            <a:picLocks noChangeAspect="1"/>
          </p:cNvPicPr>
          <p:nvPr/>
        </p:nvPicPr>
        <p:blipFill>
          <a:blip r:embed="rId2"/>
          <a:stretch>
            <a:fillRect/>
          </a:stretch>
        </p:blipFill>
        <p:spPr>
          <a:xfrm>
            <a:off x="10792267" y="126724"/>
            <a:ext cx="1251069" cy="829022"/>
          </a:xfrm>
          <a:prstGeom prst="rect">
            <a:avLst/>
          </a:prstGeom>
        </p:spPr>
      </p:pic>
      <p:pic>
        <p:nvPicPr>
          <p:cNvPr id="7" name="Grafik 6">
            <a:extLst>
              <a:ext uri="{FF2B5EF4-FFF2-40B4-BE49-F238E27FC236}">
                <a16:creationId xmlns:a16="http://schemas.microsoft.com/office/drawing/2014/main" id="{5839C069-DD95-C290-9B87-30C3D241E642}"/>
              </a:ext>
            </a:extLst>
          </p:cNvPr>
          <p:cNvPicPr>
            <a:picLocks noChangeAspect="1"/>
          </p:cNvPicPr>
          <p:nvPr/>
        </p:nvPicPr>
        <p:blipFill>
          <a:blip r:embed="rId3"/>
          <a:stretch>
            <a:fillRect/>
          </a:stretch>
        </p:blipFill>
        <p:spPr>
          <a:xfrm>
            <a:off x="10246799" y="1978039"/>
            <a:ext cx="1530124" cy="1563182"/>
          </a:xfrm>
          <a:prstGeom prst="rect">
            <a:avLst/>
          </a:prstGeom>
        </p:spPr>
      </p:pic>
      <p:sp>
        <p:nvSpPr>
          <p:cNvPr id="2" name="Textfeld 1">
            <a:extLst>
              <a:ext uri="{FF2B5EF4-FFF2-40B4-BE49-F238E27FC236}">
                <a16:creationId xmlns:a16="http://schemas.microsoft.com/office/drawing/2014/main" id="{A0638AB1-BD8C-4E0B-04D5-A8EE106234A4}"/>
              </a:ext>
            </a:extLst>
          </p:cNvPr>
          <p:cNvSpPr txBox="1"/>
          <p:nvPr/>
        </p:nvSpPr>
        <p:spPr>
          <a:xfrm>
            <a:off x="-595405" y="1978039"/>
            <a:ext cx="10599484" cy="5355312"/>
          </a:xfrm>
          <a:prstGeom prst="rect">
            <a:avLst/>
          </a:prstGeom>
          <a:noFill/>
        </p:spPr>
        <p:txBody>
          <a:bodyPr wrap="square" rtlCol="0">
            <a:spAutoFit/>
          </a:bodyPr>
          <a:lstStyle/>
          <a:p>
            <a:pPr marL="1143000" indent="449580" algn="just"/>
            <a:r>
              <a:rPr lang="en-GB" dirty="0">
                <a:solidFill>
                  <a:schemeClr val="tx1"/>
                </a:solidFill>
                <a:effectLst/>
                <a:latin typeface="Arial" panose="020B0604020202020204" pitchFamily="34" charset="0"/>
                <a:ea typeface="Times New Roman" panose="02020603050405020304" pitchFamily="18" charset="0"/>
              </a:rPr>
              <a:t>In the ever-evolving landscape of the digital age, the open web index will emerge as a powerful tool for knowledge discovery and connectivity. As the world gathers at CERN, a beacon of scientific exploration, for a conference on the future of the open web index, an unexpected twist awaits.</a:t>
            </a:r>
          </a:p>
          <a:p>
            <a:pPr marL="1143000" indent="449580" algn="just"/>
            <a:endParaRPr lang="en-AT" sz="1200" dirty="0">
              <a:solidFill>
                <a:schemeClr val="tx1"/>
              </a:solidFill>
              <a:effectLst/>
              <a:latin typeface="Times New Roman" panose="02020603050405020304" pitchFamily="18" charset="0"/>
              <a:ea typeface="Times New Roman" panose="02020603050405020304" pitchFamily="18" charset="0"/>
            </a:endParaRPr>
          </a:p>
          <a:p>
            <a:pPr marL="1143000" indent="449580" algn="just"/>
            <a:r>
              <a:rPr lang="en-GB" dirty="0">
                <a:solidFill>
                  <a:schemeClr val="tx1"/>
                </a:solidFill>
                <a:effectLst/>
                <a:latin typeface="Arial" panose="020B0604020202020204" pitchFamily="34" charset="0"/>
                <a:ea typeface="Times New Roman" panose="02020603050405020304" pitchFamily="18" charset="0"/>
              </a:rPr>
              <a:t>Little did we know </a:t>
            </a:r>
            <a:r>
              <a:rPr lang="en-GB" dirty="0">
                <a:latin typeface="Arial" panose="020B0604020202020204" pitchFamily="34" charset="0"/>
                <a:ea typeface="Times New Roman" panose="02020603050405020304" pitchFamily="18" charset="0"/>
              </a:rPr>
              <a:t>that, after a visit to the renowned Anti-Matter Lab, renowned for its mind-bending research, this </a:t>
            </a:r>
            <a:r>
              <a:rPr lang="en-GB" dirty="0">
                <a:solidFill>
                  <a:schemeClr val="tx1"/>
                </a:solidFill>
                <a:effectLst/>
                <a:latin typeface="Arial" panose="020B0604020202020204" pitchFamily="34" charset="0"/>
                <a:ea typeface="Times New Roman" panose="02020603050405020304" pitchFamily="18" charset="0"/>
              </a:rPr>
              <a:t>encounter would forever alter our perception of the open web index. As we delved into the mysterious realms of anti-matter, our minds underwent an inexplicable transformation, fostering an unprecedented hostility towards the very existence of the web index. What once seemed like a marvel of accessibility, sharing, and discovery, now appeared as a force capable of diluting human connections, fragmenting knowledge, and promoting misinformation. </a:t>
            </a:r>
          </a:p>
          <a:p>
            <a:pPr marL="1143000" indent="449580" algn="just"/>
            <a:endParaRPr lang="en-GB" dirty="0">
              <a:latin typeface="Arial" panose="020B0604020202020204" pitchFamily="34" charset="0"/>
              <a:ea typeface="Times New Roman" panose="02020603050405020304" pitchFamily="18" charset="0"/>
            </a:endParaRPr>
          </a:p>
          <a:p>
            <a:pPr marL="1143000" indent="449580" algn="just"/>
            <a:r>
              <a:rPr lang="en-GB" dirty="0">
                <a:solidFill>
                  <a:schemeClr val="tx1"/>
                </a:solidFill>
                <a:effectLst/>
                <a:latin typeface="Arial" panose="020B0604020202020204" pitchFamily="34" charset="0"/>
                <a:ea typeface="Times New Roman" panose="02020603050405020304" pitchFamily="18" charset="0"/>
              </a:rPr>
              <a:t>Emotions run high as we question the integrity of the open web index and its impact on our collective consciousness. Driven by a newfound conviction, we embark on a mission to challenge the legitimacy of the web index—legally, within the confines of the conference and cherish our newly developed anti-matter powers. </a:t>
            </a:r>
          </a:p>
          <a:p>
            <a:pPr marL="1143000" indent="449580" algn="just"/>
            <a:endParaRPr lang="en-AT" sz="2400" dirty="0">
              <a:solidFill>
                <a:schemeClr val="tx1"/>
              </a:solidFill>
              <a:effectLst/>
              <a:latin typeface="Times New Roman" panose="02020603050405020304" pitchFamily="18" charset="0"/>
              <a:ea typeface="Times New Roman" panose="02020603050405020304" pitchFamily="18" charset="0"/>
            </a:endParaRPr>
          </a:p>
          <a:p>
            <a:endParaRPr lang="en-AT" dirty="0"/>
          </a:p>
        </p:txBody>
      </p:sp>
    </p:spTree>
    <p:extLst>
      <p:ext uri="{BB962C8B-B14F-4D97-AF65-F5344CB8AC3E}">
        <p14:creationId xmlns:p14="http://schemas.microsoft.com/office/powerpoint/2010/main" val="2353431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SmartArt Placeholder 3" descr="Smart Art">
            <a:extLst>
              <a:ext uri="{FF2B5EF4-FFF2-40B4-BE49-F238E27FC236}">
                <a16:creationId xmlns:a16="http://schemas.microsoft.com/office/drawing/2014/main" id="{76F81F56-A6CA-FC3A-993F-BF4A2EB43B4B}"/>
              </a:ext>
            </a:extLst>
          </p:cNvPr>
          <p:cNvGraphicFramePr>
            <a:graphicFrameLocks noGrp="1"/>
          </p:cNvGraphicFramePr>
          <p:nvPr>
            <p:ph type="dgm" sz="quarter" idx="10"/>
            <p:extLst>
              <p:ext uri="{D42A27DB-BD31-4B8C-83A1-F6EECF244321}">
                <p14:modId xmlns:p14="http://schemas.microsoft.com/office/powerpoint/2010/main" val="3790085363"/>
              </p:ext>
            </p:extLst>
          </p:nvPr>
        </p:nvGraphicFramePr>
        <p:xfrm>
          <a:off x="800100" y="1195388"/>
          <a:ext cx="10591800" cy="50831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Title 2">
            <a:extLst>
              <a:ext uri="{FF2B5EF4-FFF2-40B4-BE49-F238E27FC236}">
                <a16:creationId xmlns:a16="http://schemas.microsoft.com/office/drawing/2014/main" id="{E6FA35AC-F767-056D-7C15-71EFADB43338}"/>
              </a:ext>
            </a:extLst>
          </p:cNvPr>
          <p:cNvSpPr>
            <a:spLocks noGrp="1"/>
          </p:cNvSpPr>
          <p:nvPr>
            <p:ph type="title"/>
          </p:nvPr>
        </p:nvSpPr>
        <p:spPr/>
        <p:txBody>
          <a:bodyPr>
            <a:normAutofit/>
          </a:bodyPr>
          <a:lstStyle/>
          <a:p>
            <a:r>
              <a:rPr lang="en-US" sz="2900" b="0" dirty="0"/>
              <a:t>Interactive Group Discussion – </a:t>
            </a:r>
            <a:r>
              <a:rPr lang="en-US" sz="2900" dirty="0"/>
              <a:t>Take Down the INDEX!</a:t>
            </a:r>
          </a:p>
        </p:txBody>
      </p:sp>
      <p:sp>
        <p:nvSpPr>
          <p:cNvPr id="7" name="Text Placeholder 6">
            <a:extLst>
              <a:ext uri="{FF2B5EF4-FFF2-40B4-BE49-F238E27FC236}">
                <a16:creationId xmlns:a16="http://schemas.microsoft.com/office/drawing/2014/main" id="{55120183-4F79-ADA2-D72F-2CEA1D311D5C}"/>
              </a:ext>
            </a:extLst>
          </p:cNvPr>
          <p:cNvSpPr>
            <a:spLocks noGrp="1"/>
          </p:cNvSpPr>
          <p:nvPr>
            <p:ph type="body" sz="quarter" idx="15"/>
          </p:nvPr>
        </p:nvSpPr>
        <p:spPr/>
        <p:txBody>
          <a:bodyPr/>
          <a:lstStyle/>
          <a:p>
            <a:r>
              <a:rPr lang="en-US" dirty="0"/>
              <a:t>1</a:t>
            </a:r>
          </a:p>
        </p:txBody>
      </p:sp>
      <p:sp>
        <p:nvSpPr>
          <p:cNvPr id="8" name="Text Placeholder 7">
            <a:extLst>
              <a:ext uri="{FF2B5EF4-FFF2-40B4-BE49-F238E27FC236}">
                <a16:creationId xmlns:a16="http://schemas.microsoft.com/office/drawing/2014/main" id="{4171B262-20A9-A34D-42BE-F451F89EB794}"/>
              </a:ext>
            </a:extLst>
          </p:cNvPr>
          <p:cNvSpPr>
            <a:spLocks noGrp="1"/>
          </p:cNvSpPr>
          <p:nvPr>
            <p:ph type="body" sz="quarter" idx="16"/>
          </p:nvPr>
        </p:nvSpPr>
        <p:spPr/>
        <p:txBody>
          <a:bodyPr/>
          <a:lstStyle/>
          <a:p>
            <a:r>
              <a:rPr lang="en-US" dirty="0"/>
              <a:t>2</a:t>
            </a:r>
          </a:p>
        </p:txBody>
      </p:sp>
      <p:sp>
        <p:nvSpPr>
          <p:cNvPr id="9" name="Text Placeholder 8">
            <a:extLst>
              <a:ext uri="{FF2B5EF4-FFF2-40B4-BE49-F238E27FC236}">
                <a16:creationId xmlns:a16="http://schemas.microsoft.com/office/drawing/2014/main" id="{DAF9F4F2-8C4E-F538-F8AA-1F0B0DCDFE82}"/>
              </a:ext>
            </a:extLst>
          </p:cNvPr>
          <p:cNvSpPr>
            <a:spLocks noGrp="1"/>
          </p:cNvSpPr>
          <p:nvPr>
            <p:ph type="body" sz="quarter" idx="17"/>
          </p:nvPr>
        </p:nvSpPr>
        <p:spPr/>
        <p:txBody>
          <a:bodyPr/>
          <a:lstStyle/>
          <a:p>
            <a:r>
              <a:rPr lang="en-US" dirty="0"/>
              <a:t>3</a:t>
            </a:r>
          </a:p>
        </p:txBody>
      </p:sp>
    </p:spTree>
    <p:extLst>
      <p:ext uri="{BB962C8B-B14F-4D97-AF65-F5344CB8AC3E}">
        <p14:creationId xmlns:p14="http://schemas.microsoft.com/office/powerpoint/2010/main" val="14937324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feld 10">
            <a:extLst>
              <a:ext uri="{FF2B5EF4-FFF2-40B4-BE49-F238E27FC236}">
                <a16:creationId xmlns:a16="http://schemas.microsoft.com/office/drawing/2014/main" id="{584B0C1D-C87C-2237-B9B5-44ACF03FC6F5}"/>
              </a:ext>
            </a:extLst>
          </p:cNvPr>
          <p:cNvSpPr txBox="1"/>
          <p:nvPr/>
        </p:nvSpPr>
        <p:spPr>
          <a:xfrm>
            <a:off x="572493" y="238539"/>
            <a:ext cx="11018520" cy="1434415"/>
          </a:xfrm>
          <a:prstGeom prst="rect">
            <a:avLst/>
          </a:prstGeom>
        </p:spPr>
        <p:txBody>
          <a:bodyPr vert="horz" lIns="91440" tIns="45720" rIns="91440" bIns="45720" rtlCol="0" anchor="b">
            <a:normAutofit fontScale="92500" lnSpcReduction="10000"/>
          </a:bodyPr>
          <a:lstStyle/>
          <a:p>
            <a:pPr marL="742950" indent="-742950">
              <a:lnSpc>
                <a:spcPct val="90000"/>
              </a:lnSpc>
              <a:spcBef>
                <a:spcPct val="0"/>
              </a:spcBef>
              <a:spcAft>
                <a:spcPts val="600"/>
              </a:spcAft>
            </a:pPr>
            <a:r>
              <a:rPr lang="en-GB" sz="5400" b="1" dirty="0">
                <a:latin typeface="+mj-lt"/>
                <a:ea typeface="+mj-ea"/>
                <a:cs typeface="+mj-cs"/>
              </a:rPr>
              <a:t>The </a:t>
            </a:r>
            <a:r>
              <a:rPr lang="en-GB" sz="5400" b="1" dirty="0" err="1">
                <a:latin typeface="+mj-lt"/>
                <a:ea typeface="+mj-ea"/>
                <a:cs typeface="+mj-cs"/>
              </a:rPr>
              <a:t>Unraveling</a:t>
            </a:r>
            <a:r>
              <a:rPr lang="en-GB" sz="5400" b="1" dirty="0">
                <a:latin typeface="+mj-lt"/>
                <a:ea typeface="+mj-ea"/>
                <a:cs typeface="+mj-cs"/>
              </a:rPr>
              <a:t> Web: A Twisted Journey at the Anti-Matter Lab</a:t>
            </a:r>
            <a:endParaRPr lang="en-AT" sz="5400" b="1" dirty="0">
              <a:latin typeface="+mj-lt"/>
              <a:ea typeface="+mj-ea"/>
              <a:cs typeface="+mj-cs"/>
            </a:endParaRPr>
          </a:p>
        </p:txBody>
      </p:sp>
      <p:sp>
        <p:nvSpPr>
          <p:cNvPr id="25"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descr="Ein Bild, das Text, Logo, Screenshot, Grafiken enthält.&#10;&#10;Automatisch generierte Beschreibung">
            <a:extLst>
              <a:ext uri="{FF2B5EF4-FFF2-40B4-BE49-F238E27FC236}">
                <a16:creationId xmlns:a16="http://schemas.microsoft.com/office/drawing/2014/main" id="{F0FF3064-1E23-BA53-2B8B-B524850FB25D}"/>
              </a:ext>
            </a:extLst>
          </p:cNvPr>
          <p:cNvPicPr>
            <a:picLocks noChangeAspect="1"/>
          </p:cNvPicPr>
          <p:nvPr/>
        </p:nvPicPr>
        <p:blipFill>
          <a:blip r:embed="rId2"/>
          <a:stretch>
            <a:fillRect/>
          </a:stretch>
        </p:blipFill>
        <p:spPr>
          <a:xfrm>
            <a:off x="10792267" y="126724"/>
            <a:ext cx="1251069" cy="829022"/>
          </a:xfrm>
          <a:prstGeom prst="rect">
            <a:avLst/>
          </a:prstGeom>
        </p:spPr>
      </p:pic>
      <p:pic>
        <p:nvPicPr>
          <p:cNvPr id="7" name="Grafik 6">
            <a:extLst>
              <a:ext uri="{FF2B5EF4-FFF2-40B4-BE49-F238E27FC236}">
                <a16:creationId xmlns:a16="http://schemas.microsoft.com/office/drawing/2014/main" id="{5839C069-DD95-C290-9B87-30C3D241E642}"/>
              </a:ext>
            </a:extLst>
          </p:cNvPr>
          <p:cNvPicPr>
            <a:picLocks noChangeAspect="1"/>
          </p:cNvPicPr>
          <p:nvPr/>
        </p:nvPicPr>
        <p:blipFill>
          <a:blip r:embed="rId3"/>
          <a:stretch>
            <a:fillRect/>
          </a:stretch>
        </p:blipFill>
        <p:spPr>
          <a:xfrm>
            <a:off x="10246799" y="1978039"/>
            <a:ext cx="1530124" cy="1563182"/>
          </a:xfrm>
          <a:prstGeom prst="rect">
            <a:avLst/>
          </a:prstGeom>
        </p:spPr>
      </p:pic>
      <p:sp>
        <p:nvSpPr>
          <p:cNvPr id="2" name="Textfeld 1">
            <a:extLst>
              <a:ext uri="{FF2B5EF4-FFF2-40B4-BE49-F238E27FC236}">
                <a16:creationId xmlns:a16="http://schemas.microsoft.com/office/drawing/2014/main" id="{A0638AB1-BD8C-4E0B-04D5-A8EE106234A4}"/>
              </a:ext>
            </a:extLst>
          </p:cNvPr>
          <p:cNvSpPr txBox="1"/>
          <p:nvPr/>
        </p:nvSpPr>
        <p:spPr>
          <a:xfrm>
            <a:off x="415077" y="1978039"/>
            <a:ext cx="9589002" cy="646331"/>
          </a:xfrm>
          <a:prstGeom prst="rect">
            <a:avLst/>
          </a:prstGeom>
          <a:noFill/>
        </p:spPr>
        <p:txBody>
          <a:bodyPr wrap="square" rtlCol="0">
            <a:spAutoFit/>
          </a:bodyPr>
          <a:lstStyle/>
          <a:p>
            <a:pPr marL="285750" indent="-285750">
              <a:buFont typeface="Arial" panose="020B0604020202020204" pitchFamily="34" charset="0"/>
              <a:buChar char="•"/>
            </a:pPr>
            <a:r>
              <a:rPr lang="de-DE" b="1" dirty="0"/>
              <a:t>Gather in </a:t>
            </a:r>
            <a:r>
              <a:rPr lang="de-DE" b="1" dirty="0" err="1"/>
              <a:t>three</a:t>
            </a:r>
            <a:r>
              <a:rPr lang="de-DE" b="1" dirty="0"/>
              <a:t> </a:t>
            </a:r>
            <a:r>
              <a:rPr lang="de-DE" b="1" dirty="0" err="1"/>
              <a:t>topic</a:t>
            </a:r>
            <a:r>
              <a:rPr lang="de-DE" b="1" dirty="0"/>
              <a:t> </a:t>
            </a:r>
            <a:r>
              <a:rPr lang="de-DE" b="1" dirty="0" err="1"/>
              <a:t>groups</a:t>
            </a:r>
            <a:r>
              <a:rPr lang="de-DE" b="1" dirty="0"/>
              <a:t>, </a:t>
            </a:r>
          </a:p>
          <a:p>
            <a:pPr marL="285750" indent="-285750">
              <a:buFont typeface="Arial" panose="020B0604020202020204" pitchFamily="34" charset="0"/>
              <a:buChar char="•"/>
            </a:pPr>
            <a:r>
              <a:rPr lang="de-DE" b="1" dirty="0" err="1"/>
              <a:t>brainstorm</a:t>
            </a:r>
            <a:r>
              <a:rPr lang="de-DE" b="1" dirty="0"/>
              <a:t> and </a:t>
            </a:r>
            <a:r>
              <a:rPr lang="de-DE" b="1" dirty="0" err="1"/>
              <a:t>document</a:t>
            </a:r>
            <a:r>
              <a:rPr lang="de-DE" b="1" dirty="0"/>
              <a:t> </a:t>
            </a:r>
            <a:r>
              <a:rPr lang="de-DE" b="1" dirty="0" err="1"/>
              <a:t>your</a:t>
            </a:r>
            <a:r>
              <a:rPr lang="de-DE" b="1" dirty="0"/>
              <a:t> </a:t>
            </a:r>
            <a:r>
              <a:rPr lang="de-DE" b="1" dirty="0" err="1"/>
              <a:t>ideas</a:t>
            </a:r>
            <a:r>
              <a:rPr lang="de-DE" b="1" dirty="0"/>
              <a:t> </a:t>
            </a:r>
            <a:r>
              <a:rPr lang="de-DE" b="1" dirty="0" err="1"/>
              <a:t>for</a:t>
            </a:r>
            <a:r>
              <a:rPr lang="de-DE" b="1" dirty="0"/>
              <a:t> a </a:t>
            </a:r>
            <a:r>
              <a:rPr lang="de-DE" b="1" dirty="0" err="1"/>
              <a:t>short</a:t>
            </a:r>
            <a:r>
              <a:rPr lang="de-DE" b="1" dirty="0"/>
              <a:t> </a:t>
            </a:r>
            <a:r>
              <a:rPr lang="de-DE" b="1" dirty="0" err="1"/>
              <a:t>presentation</a:t>
            </a:r>
            <a:endParaRPr lang="en-AT" b="1" dirty="0"/>
          </a:p>
        </p:txBody>
      </p:sp>
      <p:pic>
        <p:nvPicPr>
          <p:cNvPr id="6" name="Grafik 5" descr="Verärgertes Gesicht mit einfarbiger Füllung mit einfarbiger Füllung">
            <a:extLst>
              <a:ext uri="{FF2B5EF4-FFF2-40B4-BE49-F238E27FC236}">
                <a16:creationId xmlns:a16="http://schemas.microsoft.com/office/drawing/2014/main" id="{36E7E349-C721-5CBE-7E21-7ECE4CF77B1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930071" y="2463799"/>
            <a:ext cx="4530438" cy="4530438"/>
          </a:xfrm>
          <a:prstGeom prst="rect">
            <a:avLst/>
          </a:prstGeom>
        </p:spPr>
      </p:pic>
      <p:sp>
        <p:nvSpPr>
          <p:cNvPr id="8" name="Textfeld 7">
            <a:extLst>
              <a:ext uri="{FF2B5EF4-FFF2-40B4-BE49-F238E27FC236}">
                <a16:creationId xmlns:a16="http://schemas.microsoft.com/office/drawing/2014/main" id="{BCCCA4D4-991D-DAD1-DD42-1FEC8F3D5061}"/>
              </a:ext>
            </a:extLst>
          </p:cNvPr>
          <p:cNvSpPr txBox="1"/>
          <p:nvPr/>
        </p:nvSpPr>
        <p:spPr>
          <a:xfrm>
            <a:off x="888521" y="3541221"/>
            <a:ext cx="2839239" cy="646331"/>
          </a:xfrm>
          <a:prstGeom prst="rect">
            <a:avLst/>
          </a:prstGeom>
          <a:noFill/>
        </p:spPr>
        <p:txBody>
          <a:bodyPr wrap="none" rtlCol="0">
            <a:spAutoFit/>
          </a:bodyPr>
          <a:lstStyle/>
          <a:p>
            <a:r>
              <a:rPr lang="en-US" b="1" dirty="0"/>
              <a:t>Another 30 minutes </a:t>
            </a:r>
          </a:p>
          <a:p>
            <a:r>
              <a:rPr lang="en-US" b="1" dirty="0"/>
              <a:t>until the effect wears off</a:t>
            </a:r>
            <a:endParaRPr lang="en-AT" b="1" dirty="0"/>
          </a:p>
        </p:txBody>
      </p:sp>
    </p:spTree>
    <p:extLst>
      <p:ext uri="{BB962C8B-B14F-4D97-AF65-F5344CB8AC3E}">
        <p14:creationId xmlns:p14="http://schemas.microsoft.com/office/powerpoint/2010/main" val="183310009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feld 10">
            <a:extLst>
              <a:ext uri="{FF2B5EF4-FFF2-40B4-BE49-F238E27FC236}">
                <a16:creationId xmlns:a16="http://schemas.microsoft.com/office/drawing/2014/main" id="{584B0C1D-C87C-2237-B9B5-44ACF03FC6F5}"/>
              </a:ext>
            </a:extLst>
          </p:cNvPr>
          <p:cNvSpPr txBox="1"/>
          <p:nvPr/>
        </p:nvSpPr>
        <p:spPr>
          <a:xfrm>
            <a:off x="572493" y="238539"/>
            <a:ext cx="11018520" cy="1434415"/>
          </a:xfrm>
          <a:prstGeom prst="rect">
            <a:avLst/>
          </a:prstGeom>
        </p:spPr>
        <p:txBody>
          <a:bodyPr vert="horz" lIns="91440" tIns="45720" rIns="91440" bIns="45720" rtlCol="0" anchor="b">
            <a:normAutofit fontScale="92500" lnSpcReduction="10000"/>
          </a:bodyPr>
          <a:lstStyle/>
          <a:p>
            <a:pPr marL="742950" indent="-742950">
              <a:lnSpc>
                <a:spcPct val="90000"/>
              </a:lnSpc>
              <a:spcBef>
                <a:spcPct val="0"/>
              </a:spcBef>
              <a:spcAft>
                <a:spcPts val="600"/>
              </a:spcAft>
            </a:pPr>
            <a:r>
              <a:rPr lang="en-GB" sz="5400" b="1" dirty="0">
                <a:latin typeface="+mj-lt"/>
                <a:ea typeface="+mj-ea"/>
                <a:cs typeface="+mj-cs"/>
              </a:rPr>
              <a:t>The </a:t>
            </a:r>
            <a:r>
              <a:rPr lang="en-GB" sz="5400" b="1" dirty="0" err="1">
                <a:latin typeface="+mj-lt"/>
                <a:ea typeface="+mj-ea"/>
                <a:cs typeface="+mj-cs"/>
              </a:rPr>
              <a:t>Unraveling</a:t>
            </a:r>
            <a:r>
              <a:rPr lang="en-GB" sz="5400" b="1" dirty="0">
                <a:latin typeface="+mj-lt"/>
                <a:ea typeface="+mj-ea"/>
                <a:cs typeface="+mj-cs"/>
              </a:rPr>
              <a:t> Web: A Twisted Journey at the Anti-Matter Lab</a:t>
            </a:r>
            <a:endParaRPr lang="en-AT" sz="5400" b="1" dirty="0">
              <a:latin typeface="+mj-lt"/>
              <a:ea typeface="+mj-ea"/>
              <a:cs typeface="+mj-cs"/>
            </a:endParaRPr>
          </a:p>
        </p:txBody>
      </p:sp>
      <p:sp>
        <p:nvSpPr>
          <p:cNvPr id="25"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descr="Ein Bild, das Text, Logo, Screenshot, Grafiken enthält.&#10;&#10;Automatisch generierte Beschreibung">
            <a:extLst>
              <a:ext uri="{FF2B5EF4-FFF2-40B4-BE49-F238E27FC236}">
                <a16:creationId xmlns:a16="http://schemas.microsoft.com/office/drawing/2014/main" id="{F0FF3064-1E23-BA53-2B8B-B524850FB25D}"/>
              </a:ext>
            </a:extLst>
          </p:cNvPr>
          <p:cNvPicPr>
            <a:picLocks noChangeAspect="1"/>
          </p:cNvPicPr>
          <p:nvPr/>
        </p:nvPicPr>
        <p:blipFill>
          <a:blip r:embed="rId2"/>
          <a:stretch>
            <a:fillRect/>
          </a:stretch>
        </p:blipFill>
        <p:spPr>
          <a:xfrm>
            <a:off x="10792267" y="126724"/>
            <a:ext cx="1251069" cy="829022"/>
          </a:xfrm>
          <a:prstGeom prst="rect">
            <a:avLst/>
          </a:prstGeom>
        </p:spPr>
      </p:pic>
      <p:pic>
        <p:nvPicPr>
          <p:cNvPr id="7" name="Grafik 6">
            <a:extLst>
              <a:ext uri="{FF2B5EF4-FFF2-40B4-BE49-F238E27FC236}">
                <a16:creationId xmlns:a16="http://schemas.microsoft.com/office/drawing/2014/main" id="{5839C069-DD95-C290-9B87-30C3D241E642}"/>
              </a:ext>
            </a:extLst>
          </p:cNvPr>
          <p:cNvPicPr>
            <a:picLocks noChangeAspect="1"/>
          </p:cNvPicPr>
          <p:nvPr/>
        </p:nvPicPr>
        <p:blipFill>
          <a:blip r:embed="rId3"/>
          <a:stretch>
            <a:fillRect/>
          </a:stretch>
        </p:blipFill>
        <p:spPr>
          <a:xfrm>
            <a:off x="10246799" y="1978039"/>
            <a:ext cx="1530124" cy="1563182"/>
          </a:xfrm>
          <a:prstGeom prst="rect">
            <a:avLst/>
          </a:prstGeom>
        </p:spPr>
      </p:pic>
      <p:sp>
        <p:nvSpPr>
          <p:cNvPr id="2" name="Textfeld 1">
            <a:extLst>
              <a:ext uri="{FF2B5EF4-FFF2-40B4-BE49-F238E27FC236}">
                <a16:creationId xmlns:a16="http://schemas.microsoft.com/office/drawing/2014/main" id="{A0638AB1-BD8C-4E0B-04D5-A8EE106234A4}"/>
              </a:ext>
            </a:extLst>
          </p:cNvPr>
          <p:cNvSpPr txBox="1"/>
          <p:nvPr/>
        </p:nvSpPr>
        <p:spPr>
          <a:xfrm>
            <a:off x="415077" y="1978039"/>
            <a:ext cx="9589002" cy="646331"/>
          </a:xfrm>
          <a:prstGeom prst="rect">
            <a:avLst/>
          </a:prstGeom>
          <a:noFill/>
        </p:spPr>
        <p:txBody>
          <a:bodyPr wrap="square" rtlCol="0">
            <a:spAutoFit/>
          </a:bodyPr>
          <a:lstStyle/>
          <a:p>
            <a:pPr marL="285750" indent="-285750">
              <a:buFont typeface="Arial" panose="020B0604020202020204" pitchFamily="34" charset="0"/>
              <a:buChar char="•"/>
            </a:pPr>
            <a:r>
              <a:rPr lang="de-DE" b="1" dirty="0"/>
              <a:t>Gather in </a:t>
            </a:r>
            <a:r>
              <a:rPr lang="de-DE" b="1" dirty="0" err="1"/>
              <a:t>three</a:t>
            </a:r>
            <a:r>
              <a:rPr lang="de-DE" b="1" dirty="0"/>
              <a:t> </a:t>
            </a:r>
            <a:r>
              <a:rPr lang="de-DE" b="1" dirty="0" err="1"/>
              <a:t>topic</a:t>
            </a:r>
            <a:r>
              <a:rPr lang="de-DE" b="1" dirty="0"/>
              <a:t> </a:t>
            </a:r>
            <a:r>
              <a:rPr lang="de-DE" b="1" dirty="0" err="1"/>
              <a:t>groups</a:t>
            </a:r>
            <a:r>
              <a:rPr lang="de-DE" b="1" dirty="0"/>
              <a:t>, </a:t>
            </a:r>
          </a:p>
          <a:p>
            <a:pPr marL="285750" indent="-285750">
              <a:buFont typeface="Arial" panose="020B0604020202020204" pitchFamily="34" charset="0"/>
              <a:buChar char="•"/>
            </a:pPr>
            <a:r>
              <a:rPr lang="de-DE" b="1" dirty="0" err="1"/>
              <a:t>brainstorm</a:t>
            </a:r>
            <a:r>
              <a:rPr lang="de-DE" b="1" dirty="0"/>
              <a:t> and </a:t>
            </a:r>
            <a:r>
              <a:rPr lang="de-DE" b="1" dirty="0" err="1"/>
              <a:t>document</a:t>
            </a:r>
            <a:r>
              <a:rPr lang="de-DE" b="1" dirty="0"/>
              <a:t> </a:t>
            </a:r>
            <a:r>
              <a:rPr lang="de-DE" b="1" dirty="0" err="1"/>
              <a:t>your</a:t>
            </a:r>
            <a:r>
              <a:rPr lang="de-DE" b="1" dirty="0"/>
              <a:t> </a:t>
            </a:r>
            <a:r>
              <a:rPr lang="de-DE" b="1" dirty="0" err="1"/>
              <a:t>ideas</a:t>
            </a:r>
            <a:r>
              <a:rPr lang="de-DE" b="1" dirty="0"/>
              <a:t> </a:t>
            </a:r>
            <a:r>
              <a:rPr lang="de-DE" b="1" dirty="0" err="1"/>
              <a:t>for</a:t>
            </a:r>
            <a:r>
              <a:rPr lang="de-DE" b="1" dirty="0"/>
              <a:t> a </a:t>
            </a:r>
            <a:r>
              <a:rPr lang="de-DE" b="1" dirty="0" err="1"/>
              <a:t>short</a:t>
            </a:r>
            <a:r>
              <a:rPr lang="de-DE" b="1" dirty="0"/>
              <a:t> </a:t>
            </a:r>
            <a:r>
              <a:rPr lang="de-DE" b="1" dirty="0" err="1"/>
              <a:t>presentation</a:t>
            </a:r>
            <a:endParaRPr lang="en-AT" b="1" dirty="0"/>
          </a:p>
        </p:txBody>
      </p:sp>
      <p:pic>
        <p:nvPicPr>
          <p:cNvPr id="6" name="Grafik 5" descr="Verärgertes Gesicht mit einfarbiger Füllung mit einfarbiger Füllung">
            <a:extLst>
              <a:ext uri="{FF2B5EF4-FFF2-40B4-BE49-F238E27FC236}">
                <a16:creationId xmlns:a16="http://schemas.microsoft.com/office/drawing/2014/main" id="{36E7E349-C721-5CBE-7E21-7ECE4CF77B1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930071" y="2463799"/>
            <a:ext cx="4530438" cy="4530438"/>
          </a:xfrm>
          <a:prstGeom prst="rect">
            <a:avLst/>
          </a:prstGeom>
        </p:spPr>
      </p:pic>
      <p:sp>
        <p:nvSpPr>
          <p:cNvPr id="8" name="Textfeld 7">
            <a:extLst>
              <a:ext uri="{FF2B5EF4-FFF2-40B4-BE49-F238E27FC236}">
                <a16:creationId xmlns:a16="http://schemas.microsoft.com/office/drawing/2014/main" id="{BCCCA4D4-991D-DAD1-DD42-1FEC8F3D5061}"/>
              </a:ext>
            </a:extLst>
          </p:cNvPr>
          <p:cNvSpPr txBox="1"/>
          <p:nvPr/>
        </p:nvSpPr>
        <p:spPr>
          <a:xfrm>
            <a:off x="888521" y="3541221"/>
            <a:ext cx="2839239" cy="646331"/>
          </a:xfrm>
          <a:prstGeom prst="rect">
            <a:avLst/>
          </a:prstGeom>
          <a:noFill/>
        </p:spPr>
        <p:txBody>
          <a:bodyPr wrap="none" rtlCol="0">
            <a:spAutoFit/>
          </a:bodyPr>
          <a:lstStyle/>
          <a:p>
            <a:r>
              <a:rPr lang="en-US" b="1" dirty="0"/>
              <a:t>Another 29 minutes </a:t>
            </a:r>
          </a:p>
          <a:p>
            <a:r>
              <a:rPr lang="en-US" b="1" dirty="0"/>
              <a:t>until the effect wears off</a:t>
            </a:r>
            <a:endParaRPr lang="en-AT" b="1" dirty="0"/>
          </a:p>
        </p:txBody>
      </p:sp>
    </p:spTree>
    <p:extLst>
      <p:ext uri="{BB962C8B-B14F-4D97-AF65-F5344CB8AC3E}">
        <p14:creationId xmlns:p14="http://schemas.microsoft.com/office/powerpoint/2010/main" val="730645576"/>
      </p:ext>
    </p:extLst>
  </p:cSld>
  <p:clrMapOvr>
    <a:masterClrMapping/>
  </p:clrMapOvr>
  <mc:AlternateContent xmlns:mc="http://schemas.openxmlformats.org/markup-compatibility/2006" xmlns:p14="http://schemas.microsoft.com/office/powerpoint/2010/main">
    <mc:Choice Requires="p14">
      <p:transition spd="slow" p14:dur="2000" advTm="60000"/>
    </mc:Choice>
    <mc:Fallback xmlns="">
      <p:transition spd="slow" advTm="60000"/>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feld 10">
            <a:extLst>
              <a:ext uri="{FF2B5EF4-FFF2-40B4-BE49-F238E27FC236}">
                <a16:creationId xmlns:a16="http://schemas.microsoft.com/office/drawing/2014/main" id="{584B0C1D-C87C-2237-B9B5-44ACF03FC6F5}"/>
              </a:ext>
            </a:extLst>
          </p:cNvPr>
          <p:cNvSpPr txBox="1"/>
          <p:nvPr/>
        </p:nvSpPr>
        <p:spPr>
          <a:xfrm>
            <a:off x="572493" y="238539"/>
            <a:ext cx="11018520" cy="1434415"/>
          </a:xfrm>
          <a:prstGeom prst="rect">
            <a:avLst/>
          </a:prstGeom>
        </p:spPr>
        <p:txBody>
          <a:bodyPr vert="horz" lIns="91440" tIns="45720" rIns="91440" bIns="45720" rtlCol="0" anchor="b">
            <a:normAutofit fontScale="92500" lnSpcReduction="10000"/>
          </a:bodyPr>
          <a:lstStyle/>
          <a:p>
            <a:pPr marL="742950" indent="-742950">
              <a:lnSpc>
                <a:spcPct val="90000"/>
              </a:lnSpc>
              <a:spcBef>
                <a:spcPct val="0"/>
              </a:spcBef>
              <a:spcAft>
                <a:spcPts val="600"/>
              </a:spcAft>
            </a:pPr>
            <a:r>
              <a:rPr lang="en-GB" sz="5400" b="1" dirty="0">
                <a:latin typeface="+mj-lt"/>
                <a:ea typeface="+mj-ea"/>
                <a:cs typeface="+mj-cs"/>
              </a:rPr>
              <a:t>The </a:t>
            </a:r>
            <a:r>
              <a:rPr lang="en-GB" sz="5400" b="1" dirty="0" err="1">
                <a:latin typeface="+mj-lt"/>
                <a:ea typeface="+mj-ea"/>
                <a:cs typeface="+mj-cs"/>
              </a:rPr>
              <a:t>Unraveling</a:t>
            </a:r>
            <a:r>
              <a:rPr lang="en-GB" sz="5400" b="1" dirty="0">
                <a:latin typeface="+mj-lt"/>
                <a:ea typeface="+mj-ea"/>
                <a:cs typeface="+mj-cs"/>
              </a:rPr>
              <a:t> Web: A Twisted Journey at the Anti-Matter Lab</a:t>
            </a:r>
            <a:endParaRPr lang="en-AT" sz="5400" b="1" dirty="0">
              <a:latin typeface="+mj-lt"/>
              <a:ea typeface="+mj-ea"/>
              <a:cs typeface="+mj-cs"/>
            </a:endParaRPr>
          </a:p>
        </p:txBody>
      </p:sp>
      <p:sp>
        <p:nvSpPr>
          <p:cNvPr id="25"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descr="Ein Bild, das Text, Logo, Screenshot, Grafiken enthält.&#10;&#10;Automatisch generierte Beschreibung">
            <a:extLst>
              <a:ext uri="{FF2B5EF4-FFF2-40B4-BE49-F238E27FC236}">
                <a16:creationId xmlns:a16="http://schemas.microsoft.com/office/drawing/2014/main" id="{F0FF3064-1E23-BA53-2B8B-B524850FB25D}"/>
              </a:ext>
            </a:extLst>
          </p:cNvPr>
          <p:cNvPicPr>
            <a:picLocks noChangeAspect="1"/>
          </p:cNvPicPr>
          <p:nvPr/>
        </p:nvPicPr>
        <p:blipFill>
          <a:blip r:embed="rId2"/>
          <a:stretch>
            <a:fillRect/>
          </a:stretch>
        </p:blipFill>
        <p:spPr>
          <a:xfrm>
            <a:off x="10792267" y="126724"/>
            <a:ext cx="1251069" cy="829022"/>
          </a:xfrm>
          <a:prstGeom prst="rect">
            <a:avLst/>
          </a:prstGeom>
        </p:spPr>
      </p:pic>
      <p:pic>
        <p:nvPicPr>
          <p:cNvPr id="7" name="Grafik 6">
            <a:extLst>
              <a:ext uri="{FF2B5EF4-FFF2-40B4-BE49-F238E27FC236}">
                <a16:creationId xmlns:a16="http://schemas.microsoft.com/office/drawing/2014/main" id="{5839C069-DD95-C290-9B87-30C3D241E642}"/>
              </a:ext>
            </a:extLst>
          </p:cNvPr>
          <p:cNvPicPr>
            <a:picLocks noChangeAspect="1"/>
          </p:cNvPicPr>
          <p:nvPr/>
        </p:nvPicPr>
        <p:blipFill>
          <a:blip r:embed="rId3"/>
          <a:stretch>
            <a:fillRect/>
          </a:stretch>
        </p:blipFill>
        <p:spPr>
          <a:xfrm>
            <a:off x="10246799" y="1978039"/>
            <a:ext cx="1530124" cy="1563182"/>
          </a:xfrm>
          <a:prstGeom prst="rect">
            <a:avLst/>
          </a:prstGeom>
        </p:spPr>
      </p:pic>
      <p:sp>
        <p:nvSpPr>
          <p:cNvPr id="2" name="Textfeld 1">
            <a:extLst>
              <a:ext uri="{FF2B5EF4-FFF2-40B4-BE49-F238E27FC236}">
                <a16:creationId xmlns:a16="http://schemas.microsoft.com/office/drawing/2014/main" id="{A0638AB1-BD8C-4E0B-04D5-A8EE106234A4}"/>
              </a:ext>
            </a:extLst>
          </p:cNvPr>
          <p:cNvSpPr txBox="1"/>
          <p:nvPr/>
        </p:nvSpPr>
        <p:spPr>
          <a:xfrm>
            <a:off x="415077" y="1978039"/>
            <a:ext cx="9589002" cy="646331"/>
          </a:xfrm>
          <a:prstGeom prst="rect">
            <a:avLst/>
          </a:prstGeom>
          <a:noFill/>
        </p:spPr>
        <p:txBody>
          <a:bodyPr wrap="square" rtlCol="0">
            <a:spAutoFit/>
          </a:bodyPr>
          <a:lstStyle/>
          <a:p>
            <a:pPr marL="285750" indent="-285750">
              <a:buFont typeface="Arial" panose="020B0604020202020204" pitchFamily="34" charset="0"/>
              <a:buChar char="•"/>
            </a:pPr>
            <a:r>
              <a:rPr lang="de-DE" b="1" dirty="0"/>
              <a:t>Gather in </a:t>
            </a:r>
            <a:r>
              <a:rPr lang="de-DE" b="1" dirty="0" err="1"/>
              <a:t>three</a:t>
            </a:r>
            <a:r>
              <a:rPr lang="de-DE" b="1" dirty="0"/>
              <a:t> </a:t>
            </a:r>
            <a:r>
              <a:rPr lang="de-DE" b="1" dirty="0" err="1"/>
              <a:t>topic</a:t>
            </a:r>
            <a:r>
              <a:rPr lang="de-DE" b="1" dirty="0"/>
              <a:t> </a:t>
            </a:r>
            <a:r>
              <a:rPr lang="de-DE" b="1" dirty="0" err="1"/>
              <a:t>groups</a:t>
            </a:r>
            <a:r>
              <a:rPr lang="de-DE" b="1" dirty="0"/>
              <a:t>, </a:t>
            </a:r>
          </a:p>
          <a:p>
            <a:pPr marL="285750" indent="-285750">
              <a:buFont typeface="Arial" panose="020B0604020202020204" pitchFamily="34" charset="0"/>
              <a:buChar char="•"/>
            </a:pPr>
            <a:r>
              <a:rPr lang="de-DE" b="1" dirty="0" err="1"/>
              <a:t>brainstorm</a:t>
            </a:r>
            <a:r>
              <a:rPr lang="de-DE" b="1" dirty="0"/>
              <a:t> and </a:t>
            </a:r>
            <a:r>
              <a:rPr lang="de-DE" b="1" dirty="0" err="1"/>
              <a:t>document</a:t>
            </a:r>
            <a:r>
              <a:rPr lang="de-DE" b="1" dirty="0"/>
              <a:t> </a:t>
            </a:r>
            <a:r>
              <a:rPr lang="de-DE" b="1" dirty="0" err="1"/>
              <a:t>your</a:t>
            </a:r>
            <a:r>
              <a:rPr lang="de-DE" b="1" dirty="0"/>
              <a:t> </a:t>
            </a:r>
            <a:r>
              <a:rPr lang="de-DE" b="1" dirty="0" err="1"/>
              <a:t>ideas</a:t>
            </a:r>
            <a:r>
              <a:rPr lang="de-DE" b="1" dirty="0"/>
              <a:t> </a:t>
            </a:r>
            <a:r>
              <a:rPr lang="de-DE" b="1" dirty="0" err="1"/>
              <a:t>for</a:t>
            </a:r>
            <a:r>
              <a:rPr lang="de-DE" b="1" dirty="0"/>
              <a:t> a </a:t>
            </a:r>
            <a:r>
              <a:rPr lang="de-DE" b="1" dirty="0" err="1"/>
              <a:t>short</a:t>
            </a:r>
            <a:r>
              <a:rPr lang="de-DE" b="1" dirty="0"/>
              <a:t> </a:t>
            </a:r>
            <a:r>
              <a:rPr lang="de-DE" b="1" dirty="0" err="1"/>
              <a:t>presentation</a:t>
            </a:r>
            <a:endParaRPr lang="en-AT" b="1" dirty="0"/>
          </a:p>
        </p:txBody>
      </p:sp>
      <p:pic>
        <p:nvPicPr>
          <p:cNvPr id="6" name="Grafik 5" descr="Verärgertes Gesicht mit einfarbiger Füllung mit einfarbiger Füllung">
            <a:extLst>
              <a:ext uri="{FF2B5EF4-FFF2-40B4-BE49-F238E27FC236}">
                <a16:creationId xmlns:a16="http://schemas.microsoft.com/office/drawing/2014/main" id="{36E7E349-C721-5CBE-7E21-7ECE4CF77B1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930071" y="2463799"/>
            <a:ext cx="4530438" cy="4530438"/>
          </a:xfrm>
          <a:prstGeom prst="rect">
            <a:avLst/>
          </a:prstGeom>
        </p:spPr>
      </p:pic>
      <p:sp>
        <p:nvSpPr>
          <p:cNvPr id="8" name="Textfeld 7">
            <a:extLst>
              <a:ext uri="{FF2B5EF4-FFF2-40B4-BE49-F238E27FC236}">
                <a16:creationId xmlns:a16="http://schemas.microsoft.com/office/drawing/2014/main" id="{BCCCA4D4-991D-DAD1-DD42-1FEC8F3D5061}"/>
              </a:ext>
            </a:extLst>
          </p:cNvPr>
          <p:cNvSpPr txBox="1"/>
          <p:nvPr/>
        </p:nvSpPr>
        <p:spPr>
          <a:xfrm>
            <a:off x="888521" y="3541221"/>
            <a:ext cx="2839239" cy="646331"/>
          </a:xfrm>
          <a:prstGeom prst="rect">
            <a:avLst/>
          </a:prstGeom>
          <a:noFill/>
        </p:spPr>
        <p:txBody>
          <a:bodyPr wrap="none" rtlCol="0">
            <a:spAutoFit/>
          </a:bodyPr>
          <a:lstStyle/>
          <a:p>
            <a:r>
              <a:rPr lang="en-US" b="1" dirty="0"/>
              <a:t>Another 28 minutes </a:t>
            </a:r>
          </a:p>
          <a:p>
            <a:r>
              <a:rPr lang="en-US" b="1" dirty="0"/>
              <a:t>until the effect wears off</a:t>
            </a:r>
            <a:endParaRPr lang="en-AT" b="1" dirty="0"/>
          </a:p>
        </p:txBody>
      </p:sp>
    </p:spTree>
    <p:extLst>
      <p:ext uri="{BB962C8B-B14F-4D97-AF65-F5344CB8AC3E}">
        <p14:creationId xmlns:p14="http://schemas.microsoft.com/office/powerpoint/2010/main" val="2071517514"/>
      </p:ext>
    </p:extLst>
  </p:cSld>
  <p:clrMapOvr>
    <a:masterClrMapping/>
  </p:clrMapOvr>
  <mc:AlternateContent xmlns:mc="http://schemas.openxmlformats.org/markup-compatibility/2006" xmlns:p14="http://schemas.microsoft.com/office/powerpoint/2010/main">
    <mc:Choice Requires="p14">
      <p:transition spd="slow" p14:dur="2000" advClick="0" advTm="60000"/>
    </mc:Choice>
    <mc:Fallback xmlns="">
      <p:transition spd="slow" advClick="0" advTm="60000"/>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feld 10">
            <a:extLst>
              <a:ext uri="{FF2B5EF4-FFF2-40B4-BE49-F238E27FC236}">
                <a16:creationId xmlns:a16="http://schemas.microsoft.com/office/drawing/2014/main" id="{584B0C1D-C87C-2237-B9B5-44ACF03FC6F5}"/>
              </a:ext>
            </a:extLst>
          </p:cNvPr>
          <p:cNvSpPr txBox="1"/>
          <p:nvPr/>
        </p:nvSpPr>
        <p:spPr>
          <a:xfrm>
            <a:off x="572493" y="238539"/>
            <a:ext cx="11018520" cy="1434415"/>
          </a:xfrm>
          <a:prstGeom prst="rect">
            <a:avLst/>
          </a:prstGeom>
        </p:spPr>
        <p:txBody>
          <a:bodyPr vert="horz" lIns="91440" tIns="45720" rIns="91440" bIns="45720" rtlCol="0" anchor="b">
            <a:normAutofit fontScale="92500" lnSpcReduction="10000"/>
          </a:bodyPr>
          <a:lstStyle/>
          <a:p>
            <a:pPr marL="742950" indent="-742950">
              <a:lnSpc>
                <a:spcPct val="90000"/>
              </a:lnSpc>
              <a:spcBef>
                <a:spcPct val="0"/>
              </a:spcBef>
              <a:spcAft>
                <a:spcPts val="600"/>
              </a:spcAft>
            </a:pPr>
            <a:r>
              <a:rPr lang="en-GB" sz="5400" b="1" dirty="0">
                <a:latin typeface="+mj-lt"/>
                <a:ea typeface="+mj-ea"/>
                <a:cs typeface="+mj-cs"/>
              </a:rPr>
              <a:t>The </a:t>
            </a:r>
            <a:r>
              <a:rPr lang="en-GB" sz="5400" b="1" dirty="0" err="1">
                <a:latin typeface="+mj-lt"/>
                <a:ea typeface="+mj-ea"/>
                <a:cs typeface="+mj-cs"/>
              </a:rPr>
              <a:t>Unraveling</a:t>
            </a:r>
            <a:r>
              <a:rPr lang="en-GB" sz="5400" b="1" dirty="0">
                <a:latin typeface="+mj-lt"/>
                <a:ea typeface="+mj-ea"/>
                <a:cs typeface="+mj-cs"/>
              </a:rPr>
              <a:t> Web: A Twisted Journey at the Anti-Matter Lab</a:t>
            </a:r>
            <a:endParaRPr lang="en-AT" sz="5400" b="1" dirty="0">
              <a:latin typeface="+mj-lt"/>
              <a:ea typeface="+mj-ea"/>
              <a:cs typeface="+mj-cs"/>
            </a:endParaRPr>
          </a:p>
        </p:txBody>
      </p:sp>
      <p:sp>
        <p:nvSpPr>
          <p:cNvPr id="25"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descr="Ein Bild, das Text, Logo, Screenshot, Grafiken enthält.&#10;&#10;Automatisch generierte Beschreibung">
            <a:extLst>
              <a:ext uri="{FF2B5EF4-FFF2-40B4-BE49-F238E27FC236}">
                <a16:creationId xmlns:a16="http://schemas.microsoft.com/office/drawing/2014/main" id="{F0FF3064-1E23-BA53-2B8B-B524850FB25D}"/>
              </a:ext>
            </a:extLst>
          </p:cNvPr>
          <p:cNvPicPr>
            <a:picLocks noChangeAspect="1"/>
          </p:cNvPicPr>
          <p:nvPr/>
        </p:nvPicPr>
        <p:blipFill>
          <a:blip r:embed="rId2"/>
          <a:stretch>
            <a:fillRect/>
          </a:stretch>
        </p:blipFill>
        <p:spPr>
          <a:xfrm>
            <a:off x="10792267" y="126724"/>
            <a:ext cx="1251069" cy="829022"/>
          </a:xfrm>
          <a:prstGeom prst="rect">
            <a:avLst/>
          </a:prstGeom>
        </p:spPr>
      </p:pic>
      <p:pic>
        <p:nvPicPr>
          <p:cNvPr id="7" name="Grafik 6">
            <a:extLst>
              <a:ext uri="{FF2B5EF4-FFF2-40B4-BE49-F238E27FC236}">
                <a16:creationId xmlns:a16="http://schemas.microsoft.com/office/drawing/2014/main" id="{5839C069-DD95-C290-9B87-30C3D241E642}"/>
              </a:ext>
            </a:extLst>
          </p:cNvPr>
          <p:cNvPicPr>
            <a:picLocks noChangeAspect="1"/>
          </p:cNvPicPr>
          <p:nvPr/>
        </p:nvPicPr>
        <p:blipFill>
          <a:blip r:embed="rId3"/>
          <a:stretch>
            <a:fillRect/>
          </a:stretch>
        </p:blipFill>
        <p:spPr>
          <a:xfrm>
            <a:off x="10246799" y="1978039"/>
            <a:ext cx="1530124" cy="1563182"/>
          </a:xfrm>
          <a:prstGeom prst="rect">
            <a:avLst/>
          </a:prstGeom>
        </p:spPr>
      </p:pic>
      <p:sp>
        <p:nvSpPr>
          <p:cNvPr id="2" name="Textfeld 1">
            <a:extLst>
              <a:ext uri="{FF2B5EF4-FFF2-40B4-BE49-F238E27FC236}">
                <a16:creationId xmlns:a16="http://schemas.microsoft.com/office/drawing/2014/main" id="{A0638AB1-BD8C-4E0B-04D5-A8EE106234A4}"/>
              </a:ext>
            </a:extLst>
          </p:cNvPr>
          <p:cNvSpPr txBox="1"/>
          <p:nvPr/>
        </p:nvSpPr>
        <p:spPr>
          <a:xfrm>
            <a:off x="415077" y="1978039"/>
            <a:ext cx="9589002" cy="646331"/>
          </a:xfrm>
          <a:prstGeom prst="rect">
            <a:avLst/>
          </a:prstGeom>
          <a:noFill/>
        </p:spPr>
        <p:txBody>
          <a:bodyPr wrap="square" rtlCol="0">
            <a:spAutoFit/>
          </a:bodyPr>
          <a:lstStyle/>
          <a:p>
            <a:pPr marL="285750" indent="-285750">
              <a:buFont typeface="Arial" panose="020B0604020202020204" pitchFamily="34" charset="0"/>
              <a:buChar char="•"/>
            </a:pPr>
            <a:r>
              <a:rPr lang="de-DE" b="1" dirty="0"/>
              <a:t>Gather in </a:t>
            </a:r>
            <a:r>
              <a:rPr lang="de-DE" b="1" dirty="0" err="1"/>
              <a:t>three</a:t>
            </a:r>
            <a:r>
              <a:rPr lang="de-DE" b="1" dirty="0"/>
              <a:t> </a:t>
            </a:r>
            <a:r>
              <a:rPr lang="de-DE" b="1" dirty="0" err="1"/>
              <a:t>topic</a:t>
            </a:r>
            <a:r>
              <a:rPr lang="de-DE" b="1" dirty="0"/>
              <a:t> </a:t>
            </a:r>
            <a:r>
              <a:rPr lang="de-DE" b="1" dirty="0" err="1"/>
              <a:t>groups</a:t>
            </a:r>
            <a:r>
              <a:rPr lang="de-DE" b="1" dirty="0"/>
              <a:t>, </a:t>
            </a:r>
          </a:p>
          <a:p>
            <a:pPr marL="285750" indent="-285750">
              <a:buFont typeface="Arial" panose="020B0604020202020204" pitchFamily="34" charset="0"/>
              <a:buChar char="•"/>
            </a:pPr>
            <a:r>
              <a:rPr lang="de-DE" b="1" dirty="0" err="1"/>
              <a:t>brainstorm</a:t>
            </a:r>
            <a:r>
              <a:rPr lang="de-DE" b="1" dirty="0"/>
              <a:t> and </a:t>
            </a:r>
            <a:r>
              <a:rPr lang="de-DE" b="1" dirty="0" err="1"/>
              <a:t>document</a:t>
            </a:r>
            <a:r>
              <a:rPr lang="de-DE" b="1" dirty="0"/>
              <a:t> </a:t>
            </a:r>
            <a:r>
              <a:rPr lang="de-DE" b="1" dirty="0" err="1"/>
              <a:t>your</a:t>
            </a:r>
            <a:r>
              <a:rPr lang="de-DE" b="1" dirty="0"/>
              <a:t> </a:t>
            </a:r>
            <a:r>
              <a:rPr lang="de-DE" b="1" dirty="0" err="1"/>
              <a:t>ideas</a:t>
            </a:r>
            <a:r>
              <a:rPr lang="de-DE" b="1" dirty="0"/>
              <a:t> </a:t>
            </a:r>
            <a:r>
              <a:rPr lang="de-DE" b="1" dirty="0" err="1"/>
              <a:t>for</a:t>
            </a:r>
            <a:r>
              <a:rPr lang="de-DE" b="1" dirty="0"/>
              <a:t> a </a:t>
            </a:r>
            <a:r>
              <a:rPr lang="de-DE" b="1" dirty="0" err="1"/>
              <a:t>short</a:t>
            </a:r>
            <a:r>
              <a:rPr lang="de-DE" b="1" dirty="0"/>
              <a:t> </a:t>
            </a:r>
            <a:r>
              <a:rPr lang="de-DE" b="1" dirty="0" err="1"/>
              <a:t>presentation</a:t>
            </a:r>
            <a:endParaRPr lang="en-AT" b="1" dirty="0"/>
          </a:p>
        </p:txBody>
      </p:sp>
      <p:pic>
        <p:nvPicPr>
          <p:cNvPr id="6" name="Grafik 5" descr="Verärgertes Gesicht mit einfarbiger Füllung mit einfarbiger Füllung">
            <a:extLst>
              <a:ext uri="{FF2B5EF4-FFF2-40B4-BE49-F238E27FC236}">
                <a16:creationId xmlns:a16="http://schemas.microsoft.com/office/drawing/2014/main" id="{36E7E349-C721-5CBE-7E21-7ECE4CF77B1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930071" y="2463799"/>
            <a:ext cx="4530438" cy="4530438"/>
          </a:xfrm>
          <a:prstGeom prst="rect">
            <a:avLst/>
          </a:prstGeom>
        </p:spPr>
      </p:pic>
      <p:sp>
        <p:nvSpPr>
          <p:cNvPr id="8" name="Textfeld 7">
            <a:extLst>
              <a:ext uri="{FF2B5EF4-FFF2-40B4-BE49-F238E27FC236}">
                <a16:creationId xmlns:a16="http://schemas.microsoft.com/office/drawing/2014/main" id="{BCCCA4D4-991D-DAD1-DD42-1FEC8F3D5061}"/>
              </a:ext>
            </a:extLst>
          </p:cNvPr>
          <p:cNvSpPr txBox="1"/>
          <p:nvPr/>
        </p:nvSpPr>
        <p:spPr>
          <a:xfrm>
            <a:off x="888521" y="3541221"/>
            <a:ext cx="2839239" cy="646331"/>
          </a:xfrm>
          <a:prstGeom prst="rect">
            <a:avLst/>
          </a:prstGeom>
          <a:noFill/>
        </p:spPr>
        <p:txBody>
          <a:bodyPr wrap="none" rtlCol="0">
            <a:spAutoFit/>
          </a:bodyPr>
          <a:lstStyle/>
          <a:p>
            <a:r>
              <a:rPr lang="en-US" b="1" dirty="0"/>
              <a:t>Another 27 minutes </a:t>
            </a:r>
          </a:p>
          <a:p>
            <a:r>
              <a:rPr lang="en-US" b="1" dirty="0"/>
              <a:t>until the effect wears off</a:t>
            </a:r>
            <a:endParaRPr lang="en-AT" b="1" dirty="0"/>
          </a:p>
        </p:txBody>
      </p:sp>
    </p:spTree>
    <p:extLst>
      <p:ext uri="{BB962C8B-B14F-4D97-AF65-F5344CB8AC3E}">
        <p14:creationId xmlns:p14="http://schemas.microsoft.com/office/powerpoint/2010/main" val="3553936025"/>
      </p:ext>
    </p:extLst>
  </p:cSld>
  <p:clrMapOvr>
    <a:masterClrMapping/>
  </p:clrMapOvr>
  <mc:AlternateContent xmlns:mc="http://schemas.openxmlformats.org/markup-compatibility/2006" xmlns:p14="http://schemas.microsoft.com/office/powerpoint/2010/main">
    <mc:Choice Requires="p14">
      <p:transition spd="slow" p14:dur="2000" advClick="0" advTm="60000"/>
    </mc:Choice>
    <mc:Fallback xmlns="">
      <p:transition spd="slow" advClick="0" advTm="6000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23">
            <a:extLst>
              <a:ext uri="{FF2B5EF4-FFF2-40B4-BE49-F238E27FC236}">
                <a16:creationId xmlns:a16="http://schemas.microsoft.com/office/drawing/2014/main" id="{7568D85A-4482-C446-7874-8779D066F214}"/>
              </a:ext>
            </a:extLst>
          </p:cNvPr>
          <p:cNvSpPr>
            <a:spLocks noGrp="1"/>
          </p:cNvSpPr>
          <p:nvPr>
            <p:ph type="title"/>
          </p:nvPr>
        </p:nvSpPr>
        <p:spPr/>
        <p:txBody>
          <a:bodyPr>
            <a:normAutofit fontScale="90000"/>
          </a:bodyPr>
          <a:lstStyle/>
          <a:p>
            <a:r>
              <a:rPr lang="en-US" sz="3200" b="1" kern="0" dirty="0">
                <a:effectLst/>
                <a:latin typeface="Arial" panose="020B0604020202020204" pitchFamily="34" charset="0"/>
                <a:ea typeface="Times New Roman" panose="02020603050405020304" pitchFamily="18" charset="0"/>
              </a:rPr>
              <a:t>Cross-Border Legal Considerations for Open Web Indexes</a:t>
            </a:r>
            <a:endParaRPr lang="en-US" sz="4400" dirty="0"/>
          </a:p>
        </p:txBody>
      </p:sp>
      <p:sp>
        <p:nvSpPr>
          <p:cNvPr id="25" name="Text Placeholder 24">
            <a:extLst>
              <a:ext uri="{FF2B5EF4-FFF2-40B4-BE49-F238E27FC236}">
                <a16:creationId xmlns:a16="http://schemas.microsoft.com/office/drawing/2014/main" id="{4BCC40CC-6EB0-FDCD-43E7-4D49E109493A}"/>
              </a:ext>
            </a:extLst>
          </p:cNvPr>
          <p:cNvSpPr>
            <a:spLocks noGrp="1"/>
          </p:cNvSpPr>
          <p:nvPr>
            <p:ph type="body" sz="quarter" idx="10"/>
          </p:nvPr>
        </p:nvSpPr>
        <p:spPr/>
        <p:txBody>
          <a:bodyPr/>
          <a:lstStyle/>
          <a:p>
            <a:r>
              <a:rPr lang="en-US" dirty="0"/>
              <a:t>Introduction</a:t>
            </a:r>
          </a:p>
        </p:txBody>
      </p:sp>
      <p:sp>
        <p:nvSpPr>
          <p:cNvPr id="30" name="Text Placeholder 29">
            <a:extLst>
              <a:ext uri="{FF2B5EF4-FFF2-40B4-BE49-F238E27FC236}">
                <a16:creationId xmlns:a16="http://schemas.microsoft.com/office/drawing/2014/main" id="{F05CE1BC-132C-411A-E0AC-F0E0654DE8B1}"/>
              </a:ext>
            </a:extLst>
          </p:cNvPr>
          <p:cNvSpPr>
            <a:spLocks noGrp="1"/>
          </p:cNvSpPr>
          <p:nvPr>
            <p:ph type="body" sz="quarter" idx="15"/>
          </p:nvPr>
        </p:nvSpPr>
        <p:spPr/>
        <p:txBody>
          <a:bodyPr/>
          <a:lstStyle/>
          <a:p>
            <a:r>
              <a:rPr lang="en-US" dirty="0"/>
              <a:t>01</a:t>
            </a:r>
          </a:p>
        </p:txBody>
      </p:sp>
      <p:sp>
        <p:nvSpPr>
          <p:cNvPr id="338" name="Text Placeholder 337">
            <a:extLst>
              <a:ext uri="{FF2B5EF4-FFF2-40B4-BE49-F238E27FC236}">
                <a16:creationId xmlns:a16="http://schemas.microsoft.com/office/drawing/2014/main" id="{7BCB781A-EB9C-E148-AE9B-35CF918AAE16}"/>
              </a:ext>
            </a:extLst>
          </p:cNvPr>
          <p:cNvSpPr>
            <a:spLocks noGrp="1"/>
          </p:cNvSpPr>
          <p:nvPr>
            <p:ph type="body" sz="quarter" idx="20"/>
          </p:nvPr>
        </p:nvSpPr>
        <p:spPr/>
        <p:txBody>
          <a:bodyPr/>
          <a:lstStyle/>
          <a:p>
            <a:pPr>
              <a:buFont typeface="Arial" panose="020B0604020202020204" pitchFamily="34" charset="0"/>
              <a:buChar char="•"/>
            </a:pPr>
            <a:r>
              <a:rPr lang="en-US" dirty="0"/>
              <a:t> Workshop objectives and overview</a:t>
            </a:r>
          </a:p>
          <a:p>
            <a:pPr>
              <a:buFont typeface="Arial" panose="020B0604020202020204" pitchFamily="34" charset="0"/>
              <a:buChar char="•"/>
            </a:pPr>
            <a:r>
              <a:rPr lang="en-US" dirty="0"/>
              <a:t> Introduction to the importance of cross-border legal considerations for open web indexes</a:t>
            </a:r>
          </a:p>
        </p:txBody>
      </p:sp>
      <p:sp>
        <p:nvSpPr>
          <p:cNvPr id="26" name="Text Placeholder 25">
            <a:extLst>
              <a:ext uri="{FF2B5EF4-FFF2-40B4-BE49-F238E27FC236}">
                <a16:creationId xmlns:a16="http://schemas.microsoft.com/office/drawing/2014/main" id="{E2DFAEA8-8FBA-68A0-26A9-208042F0F1D3}"/>
              </a:ext>
            </a:extLst>
          </p:cNvPr>
          <p:cNvSpPr>
            <a:spLocks noGrp="1"/>
          </p:cNvSpPr>
          <p:nvPr>
            <p:ph type="body" sz="quarter" idx="11"/>
          </p:nvPr>
        </p:nvSpPr>
        <p:spPr/>
        <p:txBody>
          <a:bodyPr/>
          <a:lstStyle/>
          <a:p>
            <a:r>
              <a:rPr lang="en-US" dirty="0"/>
              <a:t>Legal Norms</a:t>
            </a:r>
          </a:p>
        </p:txBody>
      </p:sp>
      <p:sp>
        <p:nvSpPr>
          <p:cNvPr id="31" name="Text Placeholder 30">
            <a:extLst>
              <a:ext uri="{FF2B5EF4-FFF2-40B4-BE49-F238E27FC236}">
                <a16:creationId xmlns:a16="http://schemas.microsoft.com/office/drawing/2014/main" id="{0EC28EBE-6424-C06E-63D9-91CB16EA7A0B}"/>
              </a:ext>
            </a:extLst>
          </p:cNvPr>
          <p:cNvSpPr>
            <a:spLocks noGrp="1"/>
          </p:cNvSpPr>
          <p:nvPr>
            <p:ph type="body" sz="quarter" idx="16"/>
          </p:nvPr>
        </p:nvSpPr>
        <p:spPr/>
        <p:txBody>
          <a:bodyPr/>
          <a:lstStyle/>
          <a:p>
            <a:r>
              <a:rPr lang="en-US" dirty="0"/>
              <a:t>02</a:t>
            </a:r>
          </a:p>
        </p:txBody>
      </p:sp>
      <p:sp>
        <p:nvSpPr>
          <p:cNvPr id="220" name="Text Placeholder 219">
            <a:extLst>
              <a:ext uri="{FF2B5EF4-FFF2-40B4-BE49-F238E27FC236}">
                <a16:creationId xmlns:a16="http://schemas.microsoft.com/office/drawing/2014/main" id="{D02ACCCE-2A8D-B4B1-8723-EF6495415377}"/>
              </a:ext>
            </a:extLst>
          </p:cNvPr>
          <p:cNvSpPr>
            <a:spLocks noGrp="1"/>
          </p:cNvSpPr>
          <p:nvPr>
            <p:ph type="body" sz="quarter" idx="31"/>
          </p:nvPr>
        </p:nvSpPr>
        <p:spPr/>
        <p:txBody>
          <a:bodyPr>
            <a:normAutofit fontScale="92500" lnSpcReduction="20000"/>
          </a:bodyPr>
          <a:lstStyle/>
          <a:p>
            <a:pPr>
              <a:buFont typeface="Arial" panose="020B0604020202020204" pitchFamily="34" charset="0"/>
              <a:buChar char="•"/>
            </a:pPr>
            <a:r>
              <a:rPr lang="en-US" dirty="0"/>
              <a:t> Overview of legal norms and regulations in Europe, North America, South America, Africa, Asia, and Oceania</a:t>
            </a:r>
          </a:p>
          <a:p>
            <a:pPr>
              <a:buFont typeface="Arial" panose="020B0604020202020204" pitchFamily="34" charset="0"/>
              <a:buChar char="•"/>
            </a:pPr>
            <a:r>
              <a:rPr lang="en-US" dirty="0"/>
              <a:t> Highlighting key data protection laws and their implications for open web indexes</a:t>
            </a:r>
          </a:p>
          <a:p>
            <a:pPr>
              <a:buFont typeface="Arial" panose="020B0604020202020204" pitchFamily="34" charset="0"/>
              <a:buChar char="•"/>
            </a:pPr>
            <a:r>
              <a:rPr lang="en-US" dirty="0"/>
              <a:t> Examining the similarities and differences in approaches across continents</a:t>
            </a:r>
          </a:p>
          <a:p>
            <a:endParaRPr lang="en-US" dirty="0"/>
          </a:p>
          <a:p>
            <a:endParaRPr lang="en-US" dirty="0"/>
          </a:p>
        </p:txBody>
      </p:sp>
      <p:sp>
        <p:nvSpPr>
          <p:cNvPr id="27" name="Text Placeholder 26">
            <a:extLst>
              <a:ext uri="{FF2B5EF4-FFF2-40B4-BE49-F238E27FC236}">
                <a16:creationId xmlns:a16="http://schemas.microsoft.com/office/drawing/2014/main" id="{96843A16-DAFB-669F-1DA2-BE8B1403E7D2}"/>
              </a:ext>
            </a:extLst>
          </p:cNvPr>
          <p:cNvSpPr>
            <a:spLocks noGrp="1"/>
          </p:cNvSpPr>
          <p:nvPr>
            <p:ph type="body" sz="quarter" idx="12"/>
          </p:nvPr>
        </p:nvSpPr>
        <p:spPr>
          <a:xfrm>
            <a:off x="5266287" y="1397328"/>
            <a:ext cx="1781494" cy="445972"/>
          </a:xfrm>
        </p:spPr>
        <p:txBody>
          <a:bodyPr>
            <a:normAutofit/>
          </a:bodyPr>
          <a:lstStyle/>
          <a:p>
            <a:r>
              <a:rPr lang="de-DE" sz="1200" dirty="0"/>
              <a:t>Interactive Group </a:t>
            </a:r>
            <a:r>
              <a:rPr lang="de-DE" sz="1200" dirty="0" err="1"/>
              <a:t>Discussion</a:t>
            </a:r>
            <a:endParaRPr lang="en-US" sz="1200" dirty="0"/>
          </a:p>
        </p:txBody>
      </p:sp>
      <p:sp>
        <p:nvSpPr>
          <p:cNvPr id="32" name="Text Placeholder 31">
            <a:extLst>
              <a:ext uri="{FF2B5EF4-FFF2-40B4-BE49-F238E27FC236}">
                <a16:creationId xmlns:a16="http://schemas.microsoft.com/office/drawing/2014/main" id="{34F17B89-C0A6-BBAE-7F92-678445DD51B7}"/>
              </a:ext>
            </a:extLst>
          </p:cNvPr>
          <p:cNvSpPr>
            <a:spLocks noGrp="1"/>
          </p:cNvSpPr>
          <p:nvPr>
            <p:ph type="body" sz="quarter" idx="17"/>
          </p:nvPr>
        </p:nvSpPr>
        <p:spPr/>
        <p:txBody>
          <a:bodyPr/>
          <a:lstStyle/>
          <a:p>
            <a:r>
              <a:rPr lang="en-US" dirty="0"/>
              <a:t>03</a:t>
            </a:r>
          </a:p>
        </p:txBody>
      </p:sp>
      <p:sp>
        <p:nvSpPr>
          <p:cNvPr id="221" name="Text Placeholder 220">
            <a:extLst>
              <a:ext uri="{FF2B5EF4-FFF2-40B4-BE49-F238E27FC236}">
                <a16:creationId xmlns:a16="http://schemas.microsoft.com/office/drawing/2014/main" id="{2804F502-4625-161C-1D96-93B008ED47B1}"/>
              </a:ext>
            </a:extLst>
          </p:cNvPr>
          <p:cNvSpPr>
            <a:spLocks noGrp="1"/>
          </p:cNvSpPr>
          <p:nvPr>
            <p:ph type="body" sz="quarter" idx="32"/>
          </p:nvPr>
        </p:nvSpPr>
        <p:spPr/>
        <p:txBody>
          <a:bodyPr>
            <a:normAutofit lnSpcReduction="10000"/>
          </a:bodyPr>
          <a:lstStyle/>
          <a:p>
            <a:pPr>
              <a:buFont typeface="Arial" panose="020B0604020202020204" pitchFamily="34" charset="0"/>
              <a:buChar char="•"/>
            </a:pPr>
            <a:r>
              <a:rPr lang="en-US" dirty="0"/>
              <a:t> Facilitated group discussion to exchange experiences, challenges, and insights among participants</a:t>
            </a:r>
          </a:p>
          <a:p>
            <a:pPr>
              <a:buFont typeface="Arial" panose="020B0604020202020204" pitchFamily="34" charset="0"/>
              <a:buChar char="•"/>
            </a:pPr>
            <a:r>
              <a:rPr lang="en-US" dirty="0"/>
              <a:t> Sharing practical strategies and lessons learned in navigating cross-border legal considerations for open web indexes</a:t>
            </a:r>
          </a:p>
          <a:p>
            <a:endParaRPr lang="en-US" dirty="0"/>
          </a:p>
        </p:txBody>
      </p:sp>
      <p:sp>
        <p:nvSpPr>
          <p:cNvPr id="28" name="Text Placeholder 27">
            <a:extLst>
              <a:ext uri="{FF2B5EF4-FFF2-40B4-BE49-F238E27FC236}">
                <a16:creationId xmlns:a16="http://schemas.microsoft.com/office/drawing/2014/main" id="{6960D939-83DA-55B5-A09E-0B008ABCD455}"/>
              </a:ext>
            </a:extLst>
          </p:cNvPr>
          <p:cNvSpPr>
            <a:spLocks noGrp="1"/>
          </p:cNvSpPr>
          <p:nvPr>
            <p:ph type="body" sz="quarter" idx="13"/>
          </p:nvPr>
        </p:nvSpPr>
        <p:spPr/>
        <p:txBody>
          <a:bodyPr/>
          <a:lstStyle/>
          <a:p>
            <a:r>
              <a:rPr lang="en-US" dirty="0"/>
              <a:t>Presentation</a:t>
            </a:r>
          </a:p>
        </p:txBody>
      </p:sp>
      <p:sp>
        <p:nvSpPr>
          <p:cNvPr id="33" name="Text Placeholder 32">
            <a:extLst>
              <a:ext uri="{FF2B5EF4-FFF2-40B4-BE49-F238E27FC236}">
                <a16:creationId xmlns:a16="http://schemas.microsoft.com/office/drawing/2014/main" id="{19E9978D-5586-05F5-07DF-3BDCA53216F2}"/>
              </a:ext>
            </a:extLst>
          </p:cNvPr>
          <p:cNvSpPr>
            <a:spLocks noGrp="1"/>
          </p:cNvSpPr>
          <p:nvPr>
            <p:ph type="body" sz="quarter" idx="18"/>
          </p:nvPr>
        </p:nvSpPr>
        <p:spPr/>
        <p:txBody>
          <a:bodyPr/>
          <a:lstStyle/>
          <a:p>
            <a:r>
              <a:rPr lang="en-US" dirty="0"/>
              <a:t>04</a:t>
            </a:r>
          </a:p>
        </p:txBody>
      </p:sp>
      <p:sp>
        <p:nvSpPr>
          <p:cNvPr id="222" name="Text Placeholder 221">
            <a:extLst>
              <a:ext uri="{FF2B5EF4-FFF2-40B4-BE49-F238E27FC236}">
                <a16:creationId xmlns:a16="http://schemas.microsoft.com/office/drawing/2014/main" id="{5D63A976-2732-C1EF-DB91-680BA7E1A724}"/>
              </a:ext>
            </a:extLst>
          </p:cNvPr>
          <p:cNvSpPr>
            <a:spLocks noGrp="1"/>
          </p:cNvSpPr>
          <p:nvPr>
            <p:ph type="body" sz="quarter" idx="33"/>
          </p:nvPr>
        </p:nvSpPr>
        <p:spPr/>
        <p:txBody>
          <a:bodyPr/>
          <a:lstStyle/>
          <a:p>
            <a:pPr lvl="0"/>
            <a:r>
              <a:rPr lang="en-US" dirty="0"/>
              <a:t>Foster holistically superior methodologies​</a:t>
            </a:r>
          </a:p>
          <a:p>
            <a:endParaRPr lang="en-US" dirty="0"/>
          </a:p>
        </p:txBody>
      </p:sp>
      <p:sp>
        <p:nvSpPr>
          <p:cNvPr id="29" name="Text Placeholder 28">
            <a:extLst>
              <a:ext uri="{FF2B5EF4-FFF2-40B4-BE49-F238E27FC236}">
                <a16:creationId xmlns:a16="http://schemas.microsoft.com/office/drawing/2014/main" id="{F25AF0A1-9E2E-D0DC-9134-C69F4347CF4E}"/>
              </a:ext>
            </a:extLst>
          </p:cNvPr>
          <p:cNvSpPr>
            <a:spLocks noGrp="1"/>
          </p:cNvSpPr>
          <p:nvPr>
            <p:ph type="body" sz="quarter" idx="14"/>
          </p:nvPr>
        </p:nvSpPr>
        <p:spPr/>
        <p:txBody>
          <a:bodyPr/>
          <a:lstStyle/>
          <a:p>
            <a:r>
              <a:rPr lang="en-US" dirty="0"/>
              <a:t>Takeaways</a:t>
            </a:r>
          </a:p>
        </p:txBody>
      </p:sp>
      <p:sp>
        <p:nvSpPr>
          <p:cNvPr id="34" name="Text Placeholder 33">
            <a:extLst>
              <a:ext uri="{FF2B5EF4-FFF2-40B4-BE49-F238E27FC236}">
                <a16:creationId xmlns:a16="http://schemas.microsoft.com/office/drawing/2014/main" id="{1D1064AE-A9F2-203C-E6AA-3A29AD1D6217}"/>
              </a:ext>
            </a:extLst>
          </p:cNvPr>
          <p:cNvSpPr>
            <a:spLocks noGrp="1"/>
          </p:cNvSpPr>
          <p:nvPr>
            <p:ph type="body" sz="quarter" idx="19"/>
          </p:nvPr>
        </p:nvSpPr>
        <p:spPr/>
        <p:txBody>
          <a:bodyPr/>
          <a:lstStyle/>
          <a:p>
            <a:r>
              <a:rPr lang="en-US" dirty="0"/>
              <a:t>05</a:t>
            </a:r>
          </a:p>
        </p:txBody>
      </p:sp>
      <p:sp>
        <p:nvSpPr>
          <p:cNvPr id="223" name="Text Placeholder 222">
            <a:extLst>
              <a:ext uri="{FF2B5EF4-FFF2-40B4-BE49-F238E27FC236}">
                <a16:creationId xmlns:a16="http://schemas.microsoft.com/office/drawing/2014/main" id="{8C1B124E-C873-6E70-E36F-95FABCE02CC9}"/>
              </a:ext>
            </a:extLst>
          </p:cNvPr>
          <p:cNvSpPr>
            <a:spLocks noGrp="1"/>
          </p:cNvSpPr>
          <p:nvPr>
            <p:ph type="body" sz="quarter" idx="34"/>
          </p:nvPr>
        </p:nvSpPr>
        <p:spPr/>
        <p:txBody>
          <a:bodyPr/>
          <a:lstStyle/>
          <a:p>
            <a:pPr>
              <a:buFont typeface="Arial" panose="020B0604020202020204" pitchFamily="34" charset="0"/>
              <a:buChar char="•"/>
            </a:pPr>
            <a:r>
              <a:rPr lang="en-US" dirty="0"/>
              <a:t> Summarizing key learnings from the workshop</a:t>
            </a:r>
          </a:p>
          <a:p>
            <a:pPr>
              <a:buFont typeface="Arial" panose="020B0604020202020204" pitchFamily="34" charset="0"/>
              <a:buChar char="•"/>
            </a:pPr>
            <a:r>
              <a:rPr lang="en-US" dirty="0"/>
              <a:t> Providing actionable takeaways and resources for further exploration</a:t>
            </a:r>
          </a:p>
          <a:p>
            <a:endParaRPr lang="en-US" dirty="0"/>
          </a:p>
        </p:txBody>
      </p:sp>
      <p:sp>
        <p:nvSpPr>
          <p:cNvPr id="43" name="Text Placeholder 42">
            <a:extLst>
              <a:ext uri="{FF2B5EF4-FFF2-40B4-BE49-F238E27FC236}">
                <a16:creationId xmlns:a16="http://schemas.microsoft.com/office/drawing/2014/main" id="{B83579B1-EC4D-E156-13FF-EE845E16A5BF}"/>
              </a:ext>
            </a:extLst>
          </p:cNvPr>
          <p:cNvSpPr>
            <a:spLocks noGrp="1"/>
          </p:cNvSpPr>
          <p:nvPr>
            <p:ph type="body" sz="quarter" idx="28"/>
          </p:nvPr>
        </p:nvSpPr>
        <p:spPr/>
        <p:txBody>
          <a:bodyPr/>
          <a:lstStyle/>
          <a:p>
            <a:r>
              <a:rPr lang="en-US" dirty="0"/>
              <a:t>Key benefits</a:t>
            </a:r>
          </a:p>
        </p:txBody>
      </p:sp>
      <p:sp>
        <p:nvSpPr>
          <p:cNvPr id="40" name="Text Placeholder 39">
            <a:extLst>
              <a:ext uri="{FF2B5EF4-FFF2-40B4-BE49-F238E27FC236}">
                <a16:creationId xmlns:a16="http://schemas.microsoft.com/office/drawing/2014/main" id="{24BACD32-F452-4F0B-658D-A542A1896ABE}"/>
              </a:ext>
            </a:extLst>
          </p:cNvPr>
          <p:cNvSpPr>
            <a:spLocks noGrp="1"/>
          </p:cNvSpPr>
          <p:nvPr>
            <p:ph type="body" sz="quarter" idx="25"/>
          </p:nvPr>
        </p:nvSpPr>
        <p:spPr/>
        <p:txBody>
          <a:bodyPr>
            <a:normAutofit lnSpcReduction="10000"/>
          </a:bodyPr>
          <a:lstStyle/>
          <a:p>
            <a:r>
              <a:rPr lang="en-US" dirty="0"/>
              <a:t>Gain insights into the legal norms and regulations pertaining to open web indexes in different continents</a:t>
            </a:r>
          </a:p>
        </p:txBody>
      </p:sp>
      <p:sp>
        <p:nvSpPr>
          <p:cNvPr id="44" name="Text Placeholder 43">
            <a:extLst>
              <a:ext uri="{FF2B5EF4-FFF2-40B4-BE49-F238E27FC236}">
                <a16:creationId xmlns:a16="http://schemas.microsoft.com/office/drawing/2014/main" id="{AFA2DAEF-663B-8A14-54C6-1C7CFA4D3EB5}"/>
              </a:ext>
            </a:extLst>
          </p:cNvPr>
          <p:cNvSpPr>
            <a:spLocks noGrp="1"/>
          </p:cNvSpPr>
          <p:nvPr>
            <p:ph type="body" sz="quarter" idx="29"/>
          </p:nvPr>
        </p:nvSpPr>
        <p:spPr/>
        <p:txBody>
          <a:bodyPr/>
          <a:lstStyle/>
          <a:p>
            <a:r>
              <a:rPr lang="en-US" dirty="0"/>
              <a:t>Takeaways</a:t>
            </a:r>
          </a:p>
        </p:txBody>
      </p:sp>
      <p:sp>
        <p:nvSpPr>
          <p:cNvPr id="41" name="Text Placeholder 40">
            <a:extLst>
              <a:ext uri="{FF2B5EF4-FFF2-40B4-BE49-F238E27FC236}">
                <a16:creationId xmlns:a16="http://schemas.microsoft.com/office/drawing/2014/main" id="{5EF1BF89-19E4-2528-0E3A-66132B02F1AD}"/>
              </a:ext>
            </a:extLst>
          </p:cNvPr>
          <p:cNvSpPr>
            <a:spLocks noGrp="1"/>
          </p:cNvSpPr>
          <p:nvPr>
            <p:ph type="body" sz="quarter" idx="26"/>
          </p:nvPr>
        </p:nvSpPr>
        <p:spPr/>
        <p:txBody>
          <a:bodyPr/>
          <a:lstStyle/>
          <a:p>
            <a:r>
              <a:rPr lang="en-US" dirty="0"/>
              <a:t>Acquire practical strategies and best practices for ensuring compliance and mitigating legal risks</a:t>
            </a:r>
          </a:p>
        </p:txBody>
      </p:sp>
      <p:sp>
        <p:nvSpPr>
          <p:cNvPr id="5" name="Textplatzhalter 4">
            <a:extLst>
              <a:ext uri="{FF2B5EF4-FFF2-40B4-BE49-F238E27FC236}">
                <a16:creationId xmlns:a16="http://schemas.microsoft.com/office/drawing/2014/main" id="{E00827F6-3235-2381-682E-C91E0CD0BDD0}"/>
              </a:ext>
            </a:extLst>
          </p:cNvPr>
          <p:cNvSpPr>
            <a:spLocks noGrp="1"/>
          </p:cNvSpPr>
          <p:nvPr>
            <p:ph type="body" sz="quarter" idx="27"/>
          </p:nvPr>
        </p:nvSpPr>
        <p:spPr>
          <a:xfrm>
            <a:off x="8224594" y="5786236"/>
            <a:ext cx="1885565" cy="550608"/>
          </a:xfrm>
        </p:spPr>
        <p:txBody>
          <a:bodyPr>
            <a:normAutofit/>
          </a:bodyPr>
          <a:lstStyle/>
          <a:p>
            <a:br>
              <a:rPr lang="de-DE" dirty="0"/>
            </a:br>
            <a:r>
              <a:rPr lang="de-DE" dirty="0"/>
              <a:t>Prof. Dr. Kai Erenli LL.M.</a:t>
            </a:r>
          </a:p>
        </p:txBody>
      </p:sp>
      <p:pic>
        <p:nvPicPr>
          <p:cNvPr id="7" name="Grafik 6" descr="Ein Bild, das Text, Logo, Screenshot, Grafiken enthält.&#10;&#10;Automatisch generierte Beschreibung">
            <a:extLst>
              <a:ext uri="{FF2B5EF4-FFF2-40B4-BE49-F238E27FC236}">
                <a16:creationId xmlns:a16="http://schemas.microsoft.com/office/drawing/2014/main" id="{17FF7EEE-B52D-E4E4-2563-082BC3A7812C}"/>
              </a:ext>
            </a:extLst>
          </p:cNvPr>
          <p:cNvPicPr>
            <a:picLocks noChangeAspect="1"/>
          </p:cNvPicPr>
          <p:nvPr/>
        </p:nvPicPr>
        <p:blipFill>
          <a:blip r:embed="rId2"/>
          <a:stretch>
            <a:fillRect/>
          </a:stretch>
        </p:blipFill>
        <p:spPr>
          <a:xfrm>
            <a:off x="10075928" y="5640604"/>
            <a:ext cx="1251069" cy="829022"/>
          </a:xfrm>
          <a:prstGeom prst="rect">
            <a:avLst/>
          </a:prstGeom>
        </p:spPr>
      </p:pic>
      <p:sp>
        <p:nvSpPr>
          <p:cNvPr id="3" name="Textfeld 2">
            <a:extLst>
              <a:ext uri="{FF2B5EF4-FFF2-40B4-BE49-F238E27FC236}">
                <a16:creationId xmlns:a16="http://schemas.microsoft.com/office/drawing/2014/main" id="{3382FAAE-D759-61C1-C98C-F0B67358436E}"/>
              </a:ext>
            </a:extLst>
          </p:cNvPr>
          <p:cNvSpPr txBox="1"/>
          <p:nvPr/>
        </p:nvSpPr>
        <p:spPr>
          <a:xfrm>
            <a:off x="3048953" y="3244334"/>
            <a:ext cx="6097904" cy="369332"/>
          </a:xfrm>
          <a:prstGeom prst="rect">
            <a:avLst/>
          </a:prstGeom>
          <a:noFill/>
        </p:spPr>
        <p:txBody>
          <a:bodyPr wrap="square">
            <a:spAutoFit/>
          </a:bodyPr>
          <a:lstStyle/>
          <a:p>
            <a:r>
              <a:rPr lang="de-DE" dirty="0"/>
              <a:t>https://</a:t>
            </a:r>
            <a:r>
              <a:rPr lang="de-DE" dirty="0" err="1"/>
              <a:t>laion.ai</a:t>
            </a:r>
            <a:r>
              <a:rPr lang="de-DE" dirty="0"/>
              <a:t>/</a:t>
            </a:r>
          </a:p>
        </p:txBody>
      </p:sp>
    </p:spTree>
    <p:extLst>
      <p:ext uri="{BB962C8B-B14F-4D97-AF65-F5344CB8AC3E}">
        <p14:creationId xmlns:p14="http://schemas.microsoft.com/office/powerpoint/2010/main" val="168507727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feld 10">
            <a:extLst>
              <a:ext uri="{FF2B5EF4-FFF2-40B4-BE49-F238E27FC236}">
                <a16:creationId xmlns:a16="http://schemas.microsoft.com/office/drawing/2014/main" id="{584B0C1D-C87C-2237-B9B5-44ACF03FC6F5}"/>
              </a:ext>
            </a:extLst>
          </p:cNvPr>
          <p:cNvSpPr txBox="1"/>
          <p:nvPr/>
        </p:nvSpPr>
        <p:spPr>
          <a:xfrm>
            <a:off x="572493" y="238539"/>
            <a:ext cx="11018520" cy="1434415"/>
          </a:xfrm>
          <a:prstGeom prst="rect">
            <a:avLst/>
          </a:prstGeom>
        </p:spPr>
        <p:txBody>
          <a:bodyPr vert="horz" lIns="91440" tIns="45720" rIns="91440" bIns="45720" rtlCol="0" anchor="b">
            <a:normAutofit fontScale="92500" lnSpcReduction="10000"/>
          </a:bodyPr>
          <a:lstStyle/>
          <a:p>
            <a:pPr marL="742950" indent="-742950">
              <a:lnSpc>
                <a:spcPct val="90000"/>
              </a:lnSpc>
              <a:spcBef>
                <a:spcPct val="0"/>
              </a:spcBef>
              <a:spcAft>
                <a:spcPts val="600"/>
              </a:spcAft>
            </a:pPr>
            <a:r>
              <a:rPr lang="en-GB" sz="5400" b="1" dirty="0">
                <a:latin typeface="+mj-lt"/>
                <a:ea typeface="+mj-ea"/>
                <a:cs typeface="+mj-cs"/>
              </a:rPr>
              <a:t>The </a:t>
            </a:r>
            <a:r>
              <a:rPr lang="en-GB" sz="5400" b="1" dirty="0" err="1">
                <a:latin typeface="+mj-lt"/>
                <a:ea typeface="+mj-ea"/>
                <a:cs typeface="+mj-cs"/>
              </a:rPr>
              <a:t>Unraveling</a:t>
            </a:r>
            <a:r>
              <a:rPr lang="en-GB" sz="5400" b="1" dirty="0">
                <a:latin typeface="+mj-lt"/>
                <a:ea typeface="+mj-ea"/>
                <a:cs typeface="+mj-cs"/>
              </a:rPr>
              <a:t> Web: A Twisted Journey at the Anti-Matter Lab</a:t>
            </a:r>
            <a:endParaRPr lang="en-AT" sz="5400" b="1" dirty="0">
              <a:latin typeface="+mj-lt"/>
              <a:ea typeface="+mj-ea"/>
              <a:cs typeface="+mj-cs"/>
            </a:endParaRPr>
          </a:p>
        </p:txBody>
      </p:sp>
      <p:sp>
        <p:nvSpPr>
          <p:cNvPr id="25"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descr="Ein Bild, das Text, Logo, Screenshot, Grafiken enthält.&#10;&#10;Automatisch generierte Beschreibung">
            <a:extLst>
              <a:ext uri="{FF2B5EF4-FFF2-40B4-BE49-F238E27FC236}">
                <a16:creationId xmlns:a16="http://schemas.microsoft.com/office/drawing/2014/main" id="{F0FF3064-1E23-BA53-2B8B-B524850FB25D}"/>
              </a:ext>
            </a:extLst>
          </p:cNvPr>
          <p:cNvPicPr>
            <a:picLocks noChangeAspect="1"/>
          </p:cNvPicPr>
          <p:nvPr/>
        </p:nvPicPr>
        <p:blipFill>
          <a:blip r:embed="rId2"/>
          <a:stretch>
            <a:fillRect/>
          </a:stretch>
        </p:blipFill>
        <p:spPr>
          <a:xfrm>
            <a:off x="10792267" y="126724"/>
            <a:ext cx="1251069" cy="829022"/>
          </a:xfrm>
          <a:prstGeom prst="rect">
            <a:avLst/>
          </a:prstGeom>
        </p:spPr>
      </p:pic>
      <p:pic>
        <p:nvPicPr>
          <p:cNvPr id="7" name="Grafik 6">
            <a:extLst>
              <a:ext uri="{FF2B5EF4-FFF2-40B4-BE49-F238E27FC236}">
                <a16:creationId xmlns:a16="http://schemas.microsoft.com/office/drawing/2014/main" id="{5839C069-DD95-C290-9B87-30C3D241E642}"/>
              </a:ext>
            </a:extLst>
          </p:cNvPr>
          <p:cNvPicPr>
            <a:picLocks noChangeAspect="1"/>
          </p:cNvPicPr>
          <p:nvPr/>
        </p:nvPicPr>
        <p:blipFill>
          <a:blip r:embed="rId3"/>
          <a:stretch>
            <a:fillRect/>
          </a:stretch>
        </p:blipFill>
        <p:spPr>
          <a:xfrm>
            <a:off x="10246799" y="1978039"/>
            <a:ext cx="1530124" cy="1563182"/>
          </a:xfrm>
          <a:prstGeom prst="rect">
            <a:avLst/>
          </a:prstGeom>
        </p:spPr>
      </p:pic>
      <p:sp>
        <p:nvSpPr>
          <p:cNvPr id="2" name="Textfeld 1">
            <a:extLst>
              <a:ext uri="{FF2B5EF4-FFF2-40B4-BE49-F238E27FC236}">
                <a16:creationId xmlns:a16="http://schemas.microsoft.com/office/drawing/2014/main" id="{A0638AB1-BD8C-4E0B-04D5-A8EE106234A4}"/>
              </a:ext>
            </a:extLst>
          </p:cNvPr>
          <p:cNvSpPr txBox="1"/>
          <p:nvPr/>
        </p:nvSpPr>
        <p:spPr>
          <a:xfrm>
            <a:off x="415077" y="1978039"/>
            <a:ext cx="9589002" cy="646331"/>
          </a:xfrm>
          <a:prstGeom prst="rect">
            <a:avLst/>
          </a:prstGeom>
          <a:noFill/>
        </p:spPr>
        <p:txBody>
          <a:bodyPr wrap="square" rtlCol="0">
            <a:spAutoFit/>
          </a:bodyPr>
          <a:lstStyle/>
          <a:p>
            <a:pPr marL="285750" indent="-285750">
              <a:buFont typeface="Arial" panose="020B0604020202020204" pitchFamily="34" charset="0"/>
              <a:buChar char="•"/>
            </a:pPr>
            <a:r>
              <a:rPr lang="de-DE" b="1" dirty="0"/>
              <a:t>Gather in </a:t>
            </a:r>
            <a:r>
              <a:rPr lang="de-DE" b="1" dirty="0" err="1"/>
              <a:t>three</a:t>
            </a:r>
            <a:r>
              <a:rPr lang="de-DE" b="1" dirty="0"/>
              <a:t> </a:t>
            </a:r>
            <a:r>
              <a:rPr lang="de-DE" b="1" dirty="0" err="1"/>
              <a:t>topic</a:t>
            </a:r>
            <a:r>
              <a:rPr lang="de-DE" b="1" dirty="0"/>
              <a:t> </a:t>
            </a:r>
            <a:r>
              <a:rPr lang="de-DE" b="1" dirty="0" err="1"/>
              <a:t>groups</a:t>
            </a:r>
            <a:r>
              <a:rPr lang="de-DE" b="1" dirty="0"/>
              <a:t>, </a:t>
            </a:r>
          </a:p>
          <a:p>
            <a:pPr marL="285750" indent="-285750">
              <a:buFont typeface="Arial" panose="020B0604020202020204" pitchFamily="34" charset="0"/>
              <a:buChar char="•"/>
            </a:pPr>
            <a:r>
              <a:rPr lang="de-DE" b="1" dirty="0" err="1"/>
              <a:t>brainstorm</a:t>
            </a:r>
            <a:r>
              <a:rPr lang="de-DE" b="1" dirty="0"/>
              <a:t> and </a:t>
            </a:r>
            <a:r>
              <a:rPr lang="de-DE" b="1" dirty="0" err="1"/>
              <a:t>document</a:t>
            </a:r>
            <a:r>
              <a:rPr lang="de-DE" b="1" dirty="0"/>
              <a:t> </a:t>
            </a:r>
            <a:r>
              <a:rPr lang="de-DE" b="1" dirty="0" err="1"/>
              <a:t>your</a:t>
            </a:r>
            <a:r>
              <a:rPr lang="de-DE" b="1" dirty="0"/>
              <a:t> </a:t>
            </a:r>
            <a:r>
              <a:rPr lang="de-DE" b="1" dirty="0" err="1"/>
              <a:t>ideas</a:t>
            </a:r>
            <a:r>
              <a:rPr lang="de-DE" b="1" dirty="0"/>
              <a:t> </a:t>
            </a:r>
            <a:r>
              <a:rPr lang="de-DE" b="1" dirty="0" err="1"/>
              <a:t>for</a:t>
            </a:r>
            <a:r>
              <a:rPr lang="de-DE" b="1" dirty="0"/>
              <a:t> a </a:t>
            </a:r>
            <a:r>
              <a:rPr lang="de-DE" b="1" dirty="0" err="1"/>
              <a:t>short</a:t>
            </a:r>
            <a:r>
              <a:rPr lang="de-DE" b="1" dirty="0"/>
              <a:t> </a:t>
            </a:r>
            <a:r>
              <a:rPr lang="de-DE" b="1" dirty="0" err="1"/>
              <a:t>presentation</a:t>
            </a:r>
            <a:endParaRPr lang="en-AT" b="1" dirty="0"/>
          </a:p>
        </p:txBody>
      </p:sp>
      <p:pic>
        <p:nvPicPr>
          <p:cNvPr id="6" name="Grafik 5" descr="Verärgertes Gesicht mit einfarbiger Füllung mit einfarbiger Füllung">
            <a:extLst>
              <a:ext uri="{FF2B5EF4-FFF2-40B4-BE49-F238E27FC236}">
                <a16:creationId xmlns:a16="http://schemas.microsoft.com/office/drawing/2014/main" id="{36E7E349-C721-5CBE-7E21-7ECE4CF77B1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930071" y="2463799"/>
            <a:ext cx="4530438" cy="4530438"/>
          </a:xfrm>
          <a:prstGeom prst="rect">
            <a:avLst/>
          </a:prstGeom>
        </p:spPr>
      </p:pic>
      <p:sp>
        <p:nvSpPr>
          <p:cNvPr id="8" name="Textfeld 7">
            <a:extLst>
              <a:ext uri="{FF2B5EF4-FFF2-40B4-BE49-F238E27FC236}">
                <a16:creationId xmlns:a16="http://schemas.microsoft.com/office/drawing/2014/main" id="{BCCCA4D4-991D-DAD1-DD42-1FEC8F3D5061}"/>
              </a:ext>
            </a:extLst>
          </p:cNvPr>
          <p:cNvSpPr txBox="1"/>
          <p:nvPr/>
        </p:nvSpPr>
        <p:spPr>
          <a:xfrm>
            <a:off x="888521" y="3541221"/>
            <a:ext cx="2839239" cy="646331"/>
          </a:xfrm>
          <a:prstGeom prst="rect">
            <a:avLst/>
          </a:prstGeom>
          <a:noFill/>
        </p:spPr>
        <p:txBody>
          <a:bodyPr wrap="none" rtlCol="0">
            <a:spAutoFit/>
          </a:bodyPr>
          <a:lstStyle/>
          <a:p>
            <a:r>
              <a:rPr lang="en-US" b="1" dirty="0"/>
              <a:t>Another 26 minutes </a:t>
            </a:r>
          </a:p>
          <a:p>
            <a:r>
              <a:rPr lang="en-US" b="1" dirty="0"/>
              <a:t>until the effect wears off</a:t>
            </a:r>
            <a:endParaRPr lang="en-AT" b="1" dirty="0"/>
          </a:p>
        </p:txBody>
      </p:sp>
    </p:spTree>
    <p:extLst>
      <p:ext uri="{BB962C8B-B14F-4D97-AF65-F5344CB8AC3E}">
        <p14:creationId xmlns:p14="http://schemas.microsoft.com/office/powerpoint/2010/main" val="3640384678"/>
      </p:ext>
    </p:extLst>
  </p:cSld>
  <p:clrMapOvr>
    <a:masterClrMapping/>
  </p:clrMapOvr>
  <mc:AlternateContent xmlns:mc="http://schemas.openxmlformats.org/markup-compatibility/2006" xmlns:p14="http://schemas.microsoft.com/office/powerpoint/2010/main">
    <mc:Choice Requires="p14">
      <p:transition spd="slow" p14:dur="2000" advClick="0" advTm="60000"/>
    </mc:Choice>
    <mc:Fallback xmlns="">
      <p:transition spd="slow" advClick="0" advTm="60000"/>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feld 10">
            <a:extLst>
              <a:ext uri="{FF2B5EF4-FFF2-40B4-BE49-F238E27FC236}">
                <a16:creationId xmlns:a16="http://schemas.microsoft.com/office/drawing/2014/main" id="{584B0C1D-C87C-2237-B9B5-44ACF03FC6F5}"/>
              </a:ext>
            </a:extLst>
          </p:cNvPr>
          <p:cNvSpPr txBox="1"/>
          <p:nvPr/>
        </p:nvSpPr>
        <p:spPr>
          <a:xfrm>
            <a:off x="572493" y="238539"/>
            <a:ext cx="11018520" cy="1434415"/>
          </a:xfrm>
          <a:prstGeom prst="rect">
            <a:avLst/>
          </a:prstGeom>
        </p:spPr>
        <p:txBody>
          <a:bodyPr vert="horz" lIns="91440" tIns="45720" rIns="91440" bIns="45720" rtlCol="0" anchor="b">
            <a:normAutofit fontScale="92500" lnSpcReduction="10000"/>
          </a:bodyPr>
          <a:lstStyle/>
          <a:p>
            <a:pPr marL="742950" indent="-742950">
              <a:lnSpc>
                <a:spcPct val="90000"/>
              </a:lnSpc>
              <a:spcBef>
                <a:spcPct val="0"/>
              </a:spcBef>
              <a:spcAft>
                <a:spcPts val="600"/>
              </a:spcAft>
            </a:pPr>
            <a:r>
              <a:rPr lang="en-GB" sz="5400" b="1" dirty="0">
                <a:latin typeface="+mj-lt"/>
                <a:ea typeface="+mj-ea"/>
                <a:cs typeface="+mj-cs"/>
              </a:rPr>
              <a:t>The </a:t>
            </a:r>
            <a:r>
              <a:rPr lang="en-GB" sz="5400" b="1" dirty="0" err="1">
                <a:latin typeface="+mj-lt"/>
                <a:ea typeface="+mj-ea"/>
                <a:cs typeface="+mj-cs"/>
              </a:rPr>
              <a:t>Unraveling</a:t>
            </a:r>
            <a:r>
              <a:rPr lang="en-GB" sz="5400" b="1" dirty="0">
                <a:latin typeface="+mj-lt"/>
                <a:ea typeface="+mj-ea"/>
                <a:cs typeface="+mj-cs"/>
              </a:rPr>
              <a:t> Web: A Twisted Journey at the Anti-Matter Lab</a:t>
            </a:r>
            <a:endParaRPr lang="en-AT" sz="5400" b="1" dirty="0">
              <a:latin typeface="+mj-lt"/>
              <a:ea typeface="+mj-ea"/>
              <a:cs typeface="+mj-cs"/>
            </a:endParaRPr>
          </a:p>
        </p:txBody>
      </p:sp>
      <p:sp>
        <p:nvSpPr>
          <p:cNvPr id="25"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descr="Ein Bild, das Text, Logo, Screenshot, Grafiken enthält.&#10;&#10;Automatisch generierte Beschreibung">
            <a:extLst>
              <a:ext uri="{FF2B5EF4-FFF2-40B4-BE49-F238E27FC236}">
                <a16:creationId xmlns:a16="http://schemas.microsoft.com/office/drawing/2014/main" id="{F0FF3064-1E23-BA53-2B8B-B524850FB25D}"/>
              </a:ext>
            </a:extLst>
          </p:cNvPr>
          <p:cNvPicPr>
            <a:picLocks noChangeAspect="1"/>
          </p:cNvPicPr>
          <p:nvPr/>
        </p:nvPicPr>
        <p:blipFill>
          <a:blip r:embed="rId2"/>
          <a:stretch>
            <a:fillRect/>
          </a:stretch>
        </p:blipFill>
        <p:spPr>
          <a:xfrm>
            <a:off x="10792267" y="126724"/>
            <a:ext cx="1251069" cy="829022"/>
          </a:xfrm>
          <a:prstGeom prst="rect">
            <a:avLst/>
          </a:prstGeom>
        </p:spPr>
      </p:pic>
      <p:pic>
        <p:nvPicPr>
          <p:cNvPr id="7" name="Grafik 6">
            <a:extLst>
              <a:ext uri="{FF2B5EF4-FFF2-40B4-BE49-F238E27FC236}">
                <a16:creationId xmlns:a16="http://schemas.microsoft.com/office/drawing/2014/main" id="{5839C069-DD95-C290-9B87-30C3D241E642}"/>
              </a:ext>
            </a:extLst>
          </p:cNvPr>
          <p:cNvPicPr>
            <a:picLocks noChangeAspect="1"/>
          </p:cNvPicPr>
          <p:nvPr/>
        </p:nvPicPr>
        <p:blipFill>
          <a:blip r:embed="rId3"/>
          <a:stretch>
            <a:fillRect/>
          </a:stretch>
        </p:blipFill>
        <p:spPr>
          <a:xfrm>
            <a:off x="10246799" y="1978039"/>
            <a:ext cx="1530124" cy="1563182"/>
          </a:xfrm>
          <a:prstGeom prst="rect">
            <a:avLst/>
          </a:prstGeom>
        </p:spPr>
      </p:pic>
      <p:sp>
        <p:nvSpPr>
          <p:cNvPr id="2" name="Textfeld 1">
            <a:extLst>
              <a:ext uri="{FF2B5EF4-FFF2-40B4-BE49-F238E27FC236}">
                <a16:creationId xmlns:a16="http://schemas.microsoft.com/office/drawing/2014/main" id="{A0638AB1-BD8C-4E0B-04D5-A8EE106234A4}"/>
              </a:ext>
            </a:extLst>
          </p:cNvPr>
          <p:cNvSpPr txBox="1"/>
          <p:nvPr/>
        </p:nvSpPr>
        <p:spPr>
          <a:xfrm>
            <a:off x="415077" y="1978039"/>
            <a:ext cx="9589002" cy="646331"/>
          </a:xfrm>
          <a:prstGeom prst="rect">
            <a:avLst/>
          </a:prstGeom>
          <a:noFill/>
        </p:spPr>
        <p:txBody>
          <a:bodyPr wrap="square" rtlCol="0">
            <a:spAutoFit/>
          </a:bodyPr>
          <a:lstStyle/>
          <a:p>
            <a:pPr marL="285750" indent="-285750">
              <a:buFont typeface="Arial" panose="020B0604020202020204" pitchFamily="34" charset="0"/>
              <a:buChar char="•"/>
            </a:pPr>
            <a:r>
              <a:rPr lang="de-DE" b="1" dirty="0"/>
              <a:t>Gather in </a:t>
            </a:r>
            <a:r>
              <a:rPr lang="de-DE" b="1" dirty="0" err="1"/>
              <a:t>three</a:t>
            </a:r>
            <a:r>
              <a:rPr lang="de-DE" b="1" dirty="0"/>
              <a:t> </a:t>
            </a:r>
            <a:r>
              <a:rPr lang="de-DE" b="1" dirty="0" err="1"/>
              <a:t>topic</a:t>
            </a:r>
            <a:r>
              <a:rPr lang="de-DE" b="1" dirty="0"/>
              <a:t> </a:t>
            </a:r>
            <a:r>
              <a:rPr lang="de-DE" b="1" dirty="0" err="1"/>
              <a:t>groups</a:t>
            </a:r>
            <a:r>
              <a:rPr lang="de-DE" b="1" dirty="0"/>
              <a:t>, </a:t>
            </a:r>
          </a:p>
          <a:p>
            <a:pPr marL="285750" indent="-285750">
              <a:buFont typeface="Arial" panose="020B0604020202020204" pitchFamily="34" charset="0"/>
              <a:buChar char="•"/>
            </a:pPr>
            <a:r>
              <a:rPr lang="de-DE" b="1" dirty="0" err="1"/>
              <a:t>brainstorm</a:t>
            </a:r>
            <a:r>
              <a:rPr lang="de-DE" b="1" dirty="0"/>
              <a:t> and </a:t>
            </a:r>
            <a:r>
              <a:rPr lang="de-DE" b="1" dirty="0" err="1"/>
              <a:t>document</a:t>
            </a:r>
            <a:r>
              <a:rPr lang="de-DE" b="1" dirty="0"/>
              <a:t> </a:t>
            </a:r>
            <a:r>
              <a:rPr lang="de-DE" b="1" dirty="0" err="1"/>
              <a:t>your</a:t>
            </a:r>
            <a:r>
              <a:rPr lang="de-DE" b="1" dirty="0"/>
              <a:t> </a:t>
            </a:r>
            <a:r>
              <a:rPr lang="de-DE" b="1" dirty="0" err="1"/>
              <a:t>ideas</a:t>
            </a:r>
            <a:r>
              <a:rPr lang="de-DE" b="1" dirty="0"/>
              <a:t> </a:t>
            </a:r>
            <a:r>
              <a:rPr lang="de-DE" b="1" dirty="0" err="1"/>
              <a:t>for</a:t>
            </a:r>
            <a:r>
              <a:rPr lang="de-DE" b="1" dirty="0"/>
              <a:t> a </a:t>
            </a:r>
            <a:r>
              <a:rPr lang="de-DE" b="1" dirty="0" err="1"/>
              <a:t>short</a:t>
            </a:r>
            <a:r>
              <a:rPr lang="de-DE" b="1" dirty="0"/>
              <a:t> </a:t>
            </a:r>
            <a:r>
              <a:rPr lang="de-DE" b="1" dirty="0" err="1"/>
              <a:t>presentation</a:t>
            </a:r>
            <a:endParaRPr lang="en-AT" b="1" dirty="0"/>
          </a:p>
        </p:txBody>
      </p:sp>
      <p:pic>
        <p:nvPicPr>
          <p:cNvPr id="6" name="Grafik 5" descr="Verärgertes Gesicht mit einfarbiger Füllung mit einfarbiger Füllung">
            <a:extLst>
              <a:ext uri="{FF2B5EF4-FFF2-40B4-BE49-F238E27FC236}">
                <a16:creationId xmlns:a16="http://schemas.microsoft.com/office/drawing/2014/main" id="{36E7E349-C721-5CBE-7E21-7ECE4CF77B1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930071" y="2463799"/>
            <a:ext cx="4530438" cy="4530438"/>
          </a:xfrm>
          <a:prstGeom prst="rect">
            <a:avLst/>
          </a:prstGeom>
        </p:spPr>
      </p:pic>
      <p:sp>
        <p:nvSpPr>
          <p:cNvPr id="8" name="Textfeld 7">
            <a:extLst>
              <a:ext uri="{FF2B5EF4-FFF2-40B4-BE49-F238E27FC236}">
                <a16:creationId xmlns:a16="http://schemas.microsoft.com/office/drawing/2014/main" id="{BCCCA4D4-991D-DAD1-DD42-1FEC8F3D5061}"/>
              </a:ext>
            </a:extLst>
          </p:cNvPr>
          <p:cNvSpPr txBox="1"/>
          <p:nvPr/>
        </p:nvSpPr>
        <p:spPr>
          <a:xfrm>
            <a:off x="888521" y="3541221"/>
            <a:ext cx="2839239" cy="646331"/>
          </a:xfrm>
          <a:prstGeom prst="rect">
            <a:avLst/>
          </a:prstGeom>
          <a:noFill/>
        </p:spPr>
        <p:txBody>
          <a:bodyPr wrap="none" rtlCol="0">
            <a:spAutoFit/>
          </a:bodyPr>
          <a:lstStyle/>
          <a:p>
            <a:r>
              <a:rPr lang="en-US" b="1" dirty="0"/>
              <a:t>Another 25 minutes </a:t>
            </a:r>
          </a:p>
          <a:p>
            <a:r>
              <a:rPr lang="en-US" b="1" dirty="0"/>
              <a:t>until the effect wears off</a:t>
            </a:r>
            <a:endParaRPr lang="en-AT" b="1" dirty="0"/>
          </a:p>
        </p:txBody>
      </p:sp>
    </p:spTree>
    <p:extLst>
      <p:ext uri="{BB962C8B-B14F-4D97-AF65-F5344CB8AC3E}">
        <p14:creationId xmlns:p14="http://schemas.microsoft.com/office/powerpoint/2010/main" val="527603429"/>
      </p:ext>
    </p:extLst>
  </p:cSld>
  <p:clrMapOvr>
    <a:masterClrMapping/>
  </p:clrMapOvr>
  <mc:AlternateContent xmlns:mc="http://schemas.openxmlformats.org/markup-compatibility/2006" xmlns:p14="http://schemas.microsoft.com/office/powerpoint/2010/main">
    <mc:Choice Requires="p14">
      <p:transition spd="slow" p14:dur="2000" advClick="0" advTm="60000"/>
    </mc:Choice>
    <mc:Fallback xmlns="">
      <p:transition spd="slow" advClick="0" advTm="60000"/>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feld 10">
            <a:extLst>
              <a:ext uri="{FF2B5EF4-FFF2-40B4-BE49-F238E27FC236}">
                <a16:creationId xmlns:a16="http://schemas.microsoft.com/office/drawing/2014/main" id="{584B0C1D-C87C-2237-B9B5-44ACF03FC6F5}"/>
              </a:ext>
            </a:extLst>
          </p:cNvPr>
          <p:cNvSpPr txBox="1"/>
          <p:nvPr/>
        </p:nvSpPr>
        <p:spPr>
          <a:xfrm>
            <a:off x="572493" y="238539"/>
            <a:ext cx="11018520" cy="1434415"/>
          </a:xfrm>
          <a:prstGeom prst="rect">
            <a:avLst/>
          </a:prstGeom>
        </p:spPr>
        <p:txBody>
          <a:bodyPr vert="horz" lIns="91440" tIns="45720" rIns="91440" bIns="45720" rtlCol="0" anchor="b">
            <a:normAutofit fontScale="92500" lnSpcReduction="10000"/>
          </a:bodyPr>
          <a:lstStyle/>
          <a:p>
            <a:pPr marL="742950" indent="-742950">
              <a:lnSpc>
                <a:spcPct val="90000"/>
              </a:lnSpc>
              <a:spcBef>
                <a:spcPct val="0"/>
              </a:spcBef>
              <a:spcAft>
                <a:spcPts val="600"/>
              </a:spcAft>
            </a:pPr>
            <a:r>
              <a:rPr lang="en-GB" sz="5400" b="1" dirty="0">
                <a:latin typeface="+mj-lt"/>
                <a:ea typeface="+mj-ea"/>
                <a:cs typeface="+mj-cs"/>
              </a:rPr>
              <a:t>The </a:t>
            </a:r>
            <a:r>
              <a:rPr lang="en-GB" sz="5400" b="1" dirty="0" err="1">
                <a:latin typeface="+mj-lt"/>
                <a:ea typeface="+mj-ea"/>
                <a:cs typeface="+mj-cs"/>
              </a:rPr>
              <a:t>Unraveling</a:t>
            </a:r>
            <a:r>
              <a:rPr lang="en-GB" sz="5400" b="1" dirty="0">
                <a:latin typeface="+mj-lt"/>
                <a:ea typeface="+mj-ea"/>
                <a:cs typeface="+mj-cs"/>
              </a:rPr>
              <a:t> Web: A Twisted Journey at the Anti-Matter Lab</a:t>
            </a:r>
            <a:endParaRPr lang="en-AT" sz="5400" b="1" dirty="0">
              <a:latin typeface="+mj-lt"/>
              <a:ea typeface="+mj-ea"/>
              <a:cs typeface="+mj-cs"/>
            </a:endParaRPr>
          </a:p>
        </p:txBody>
      </p:sp>
      <p:sp>
        <p:nvSpPr>
          <p:cNvPr id="25"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descr="Ein Bild, das Text, Logo, Screenshot, Grafiken enthält.&#10;&#10;Automatisch generierte Beschreibung">
            <a:extLst>
              <a:ext uri="{FF2B5EF4-FFF2-40B4-BE49-F238E27FC236}">
                <a16:creationId xmlns:a16="http://schemas.microsoft.com/office/drawing/2014/main" id="{F0FF3064-1E23-BA53-2B8B-B524850FB25D}"/>
              </a:ext>
            </a:extLst>
          </p:cNvPr>
          <p:cNvPicPr>
            <a:picLocks noChangeAspect="1"/>
          </p:cNvPicPr>
          <p:nvPr/>
        </p:nvPicPr>
        <p:blipFill>
          <a:blip r:embed="rId2"/>
          <a:stretch>
            <a:fillRect/>
          </a:stretch>
        </p:blipFill>
        <p:spPr>
          <a:xfrm>
            <a:off x="10792267" y="126724"/>
            <a:ext cx="1251069" cy="829022"/>
          </a:xfrm>
          <a:prstGeom prst="rect">
            <a:avLst/>
          </a:prstGeom>
        </p:spPr>
      </p:pic>
      <p:pic>
        <p:nvPicPr>
          <p:cNvPr id="7" name="Grafik 6">
            <a:extLst>
              <a:ext uri="{FF2B5EF4-FFF2-40B4-BE49-F238E27FC236}">
                <a16:creationId xmlns:a16="http://schemas.microsoft.com/office/drawing/2014/main" id="{5839C069-DD95-C290-9B87-30C3D241E642}"/>
              </a:ext>
            </a:extLst>
          </p:cNvPr>
          <p:cNvPicPr>
            <a:picLocks noChangeAspect="1"/>
          </p:cNvPicPr>
          <p:nvPr/>
        </p:nvPicPr>
        <p:blipFill>
          <a:blip r:embed="rId3"/>
          <a:stretch>
            <a:fillRect/>
          </a:stretch>
        </p:blipFill>
        <p:spPr>
          <a:xfrm>
            <a:off x="10246799" y="1978039"/>
            <a:ext cx="1530124" cy="1563182"/>
          </a:xfrm>
          <a:prstGeom prst="rect">
            <a:avLst/>
          </a:prstGeom>
        </p:spPr>
      </p:pic>
      <p:sp>
        <p:nvSpPr>
          <p:cNvPr id="2" name="Textfeld 1">
            <a:extLst>
              <a:ext uri="{FF2B5EF4-FFF2-40B4-BE49-F238E27FC236}">
                <a16:creationId xmlns:a16="http://schemas.microsoft.com/office/drawing/2014/main" id="{A0638AB1-BD8C-4E0B-04D5-A8EE106234A4}"/>
              </a:ext>
            </a:extLst>
          </p:cNvPr>
          <p:cNvSpPr txBox="1"/>
          <p:nvPr/>
        </p:nvSpPr>
        <p:spPr>
          <a:xfrm>
            <a:off x="415077" y="1978039"/>
            <a:ext cx="9589002" cy="646331"/>
          </a:xfrm>
          <a:prstGeom prst="rect">
            <a:avLst/>
          </a:prstGeom>
          <a:noFill/>
        </p:spPr>
        <p:txBody>
          <a:bodyPr wrap="square" rtlCol="0">
            <a:spAutoFit/>
          </a:bodyPr>
          <a:lstStyle/>
          <a:p>
            <a:pPr marL="285750" indent="-285750">
              <a:buFont typeface="Arial" panose="020B0604020202020204" pitchFamily="34" charset="0"/>
              <a:buChar char="•"/>
            </a:pPr>
            <a:r>
              <a:rPr lang="de-DE" b="1" dirty="0"/>
              <a:t>Gather in </a:t>
            </a:r>
            <a:r>
              <a:rPr lang="de-DE" b="1" dirty="0" err="1"/>
              <a:t>three</a:t>
            </a:r>
            <a:r>
              <a:rPr lang="de-DE" b="1" dirty="0"/>
              <a:t> </a:t>
            </a:r>
            <a:r>
              <a:rPr lang="de-DE" b="1" dirty="0" err="1"/>
              <a:t>topic</a:t>
            </a:r>
            <a:r>
              <a:rPr lang="de-DE" b="1" dirty="0"/>
              <a:t> </a:t>
            </a:r>
            <a:r>
              <a:rPr lang="de-DE" b="1" dirty="0" err="1"/>
              <a:t>groups</a:t>
            </a:r>
            <a:r>
              <a:rPr lang="de-DE" b="1" dirty="0"/>
              <a:t>, </a:t>
            </a:r>
          </a:p>
          <a:p>
            <a:pPr marL="285750" indent="-285750">
              <a:buFont typeface="Arial" panose="020B0604020202020204" pitchFamily="34" charset="0"/>
              <a:buChar char="•"/>
            </a:pPr>
            <a:r>
              <a:rPr lang="de-DE" b="1" dirty="0" err="1"/>
              <a:t>brainstorm</a:t>
            </a:r>
            <a:r>
              <a:rPr lang="de-DE" b="1" dirty="0"/>
              <a:t> and </a:t>
            </a:r>
            <a:r>
              <a:rPr lang="de-DE" b="1" dirty="0" err="1"/>
              <a:t>document</a:t>
            </a:r>
            <a:r>
              <a:rPr lang="de-DE" b="1" dirty="0"/>
              <a:t> </a:t>
            </a:r>
            <a:r>
              <a:rPr lang="de-DE" b="1" dirty="0" err="1"/>
              <a:t>your</a:t>
            </a:r>
            <a:r>
              <a:rPr lang="de-DE" b="1" dirty="0"/>
              <a:t> </a:t>
            </a:r>
            <a:r>
              <a:rPr lang="de-DE" b="1" dirty="0" err="1"/>
              <a:t>ideas</a:t>
            </a:r>
            <a:r>
              <a:rPr lang="de-DE" b="1" dirty="0"/>
              <a:t> </a:t>
            </a:r>
            <a:r>
              <a:rPr lang="de-DE" b="1" dirty="0" err="1"/>
              <a:t>for</a:t>
            </a:r>
            <a:r>
              <a:rPr lang="de-DE" b="1" dirty="0"/>
              <a:t> a </a:t>
            </a:r>
            <a:r>
              <a:rPr lang="de-DE" b="1" dirty="0" err="1"/>
              <a:t>short</a:t>
            </a:r>
            <a:r>
              <a:rPr lang="de-DE" b="1" dirty="0"/>
              <a:t> </a:t>
            </a:r>
            <a:r>
              <a:rPr lang="de-DE" b="1" dirty="0" err="1"/>
              <a:t>presentation</a:t>
            </a:r>
            <a:endParaRPr lang="en-AT" b="1" dirty="0"/>
          </a:p>
        </p:txBody>
      </p:sp>
      <p:pic>
        <p:nvPicPr>
          <p:cNvPr id="6" name="Grafik 5" descr="Verärgertes Gesicht mit einfarbiger Füllung mit einfarbiger Füllung">
            <a:extLst>
              <a:ext uri="{FF2B5EF4-FFF2-40B4-BE49-F238E27FC236}">
                <a16:creationId xmlns:a16="http://schemas.microsoft.com/office/drawing/2014/main" id="{36E7E349-C721-5CBE-7E21-7ECE4CF77B1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930071" y="2463799"/>
            <a:ext cx="4530438" cy="4530438"/>
          </a:xfrm>
          <a:prstGeom prst="rect">
            <a:avLst/>
          </a:prstGeom>
        </p:spPr>
      </p:pic>
      <p:sp>
        <p:nvSpPr>
          <p:cNvPr id="8" name="Textfeld 7">
            <a:extLst>
              <a:ext uri="{FF2B5EF4-FFF2-40B4-BE49-F238E27FC236}">
                <a16:creationId xmlns:a16="http://schemas.microsoft.com/office/drawing/2014/main" id="{BCCCA4D4-991D-DAD1-DD42-1FEC8F3D5061}"/>
              </a:ext>
            </a:extLst>
          </p:cNvPr>
          <p:cNvSpPr txBox="1"/>
          <p:nvPr/>
        </p:nvSpPr>
        <p:spPr>
          <a:xfrm>
            <a:off x="888521" y="3541221"/>
            <a:ext cx="2839239" cy="646331"/>
          </a:xfrm>
          <a:prstGeom prst="rect">
            <a:avLst/>
          </a:prstGeom>
          <a:noFill/>
        </p:spPr>
        <p:txBody>
          <a:bodyPr wrap="none" rtlCol="0">
            <a:spAutoFit/>
          </a:bodyPr>
          <a:lstStyle/>
          <a:p>
            <a:r>
              <a:rPr lang="en-US" b="1" dirty="0"/>
              <a:t>Another 24 minutes </a:t>
            </a:r>
          </a:p>
          <a:p>
            <a:r>
              <a:rPr lang="en-US" b="1" dirty="0"/>
              <a:t>until the effect wears off</a:t>
            </a:r>
            <a:endParaRPr lang="en-AT" b="1" dirty="0"/>
          </a:p>
        </p:txBody>
      </p:sp>
    </p:spTree>
    <p:extLst>
      <p:ext uri="{BB962C8B-B14F-4D97-AF65-F5344CB8AC3E}">
        <p14:creationId xmlns:p14="http://schemas.microsoft.com/office/powerpoint/2010/main" val="319747157"/>
      </p:ext>
    </p:extLst>
  </p:cSld>
  <p:clrMapOvr>
    <a:masterClrMapping/>
  </p:clrMapOvr>
  <mc:AlternateContent xmlns:mc="http://schemas.openxmlformats.org/markup-compatibility/2006" xmlns:p14="http://schemas.microsoft.com/office/powerpoint/2010/main">
    <mc:Choice Requires="p14">
      <p:transition spd="slow" p14:dur="2000" advClick="0" advTm="60000"/>
    </mc:Choice>
    <mc:Fallback xmlns="">
      <p:transition spd="slow" advClick="0" advTm="60000"/>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feld 10">
            <a:extLst>
              <a:ext uri="{FF2B5EF4-FFF2-40B4-BE49-F238E27FC236}">
                <a16:creationId xmlns:a16="http://schemas.microsoft.com/office/drawing/2014/main" id="{584B0C1D-C87C-2237-B9B5-44ACF03FC6F5}"/>
              </a:ext>
            </a:extLst>
          </p:cNvPr>
          <p:cNvSpPr txBox="1"/>
          <p:nvPr/>
        </p:nvSpPr>
        <p:spPr>
          <a:xfrm>
            <a:off x="572493" y="238539"/>
            <a:ext cx="11018520" cy="1434415"/>
          </a:xfrm>
          <a:prstGeom prst="rect">
            <a:avLst/>
          </a:prstGeom>
        </p:spPr>
        <p:txBody>
          <a:bodyPr vert="horz" lIns="91440" tIns="45720" rIns="91440" bIns="45720" rtlCol="0" anchor="b">
            <a:normAutofit fontScale="92500" lnSpcReduction="10000"/>
          </a:bodyPr>
          <a:lstStyle/>
          <a:p>
            <a:pPr marL="742950" indent="-742950">
              <a:lnSpc>
                <a:spcPct val="90000"/>
              </a:lnSpc>
              <a:spcBef>
                <a:spcPct val="0"/>
              </a:spcBef>
              <a:spcAft>
                <a:spcPts val="600"/>
              </a:spcAft>
            </a:pPr>
            <a:r>
              <a:rPr lang="en-GB" sz="5400" b="1" dirty="0">
                <a:latin typeface="+mj-lt"/>
                <a:ea typeface="+mj-ea"/>
                <a:cs typeface="+mj-cs"/>
              </a:rPr>
              <a:t>The </a:t>
            </a:r>
            <a:r>
              <a:rPr lang="en-GB" sz="5400" b="1" dirty="0" err="1">
                <a:latin typeface="+mj-lt"/>
                <a:ea typeface="+mj-ea"/>
                <a:cs typeface="+mj-cs"/>
              </a:rPr>
              <a:t>Unraveling</a:t>
            </a:r>
            <a:r>
              <a:rPr lang="en-GB" sz="5400" b="1" dirty="0">
                <a:latin typeface="+mj-lt"/>
                <a:ea typeface="+mj-ea"/>
                <a:cs typeface="+mj-cs"/>
              </a:rPr>
              <a:t> Web: A Twisted Journey at the Anti-Matter Lab</a:t>
            </a:r>
            <a:endParaRPr lang="en-AT" sz="5400" b="1" dirty="0">
              <a:latin typeface="+mj-lt"/>
              <a:ea typeface="+mj-ea"/>
              <a:cs typeface="+mj-cs"/>
            </a:endParaRPr>
          </a:p>
        </p:txBody>
      </p:sp>
      <p:sp>
        <p:nvSpPr>
          <p:cNvPr id="25"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descr="Ein Bild, das Text, Logo, Screenshot, Grafiken enthält.&#10;&#10;Automatisch generierte Beschreibung">
            <a:extLst>
              <a:ext uri="{FF2B5EF4-FFF2-40B4-BE49-F238E27FC236}">
                <a16:creationId xmlns:a16="http://schemas.microsoft.com/office/drawing/2014/main" id="{F0FF3064-1E23-BA53-2B8B-B524850FB25D}"/>
              </a:ext>
            </a:extLst>
          </p:cNvPr>
          <p:cNvPicPr>
            <a:picLocks noChangeAspect="1"/>
          </p:cNvPicPr>
          <p:nvPr/>
        </p:nvPicPr>
        <p:blipFill>
          <a:blip r:embed="rId2"/>
          <a:stretch>
            <a:fillRect/>
          </a:stretch>
        </p:blipFill>
        <p:spPr>
          <a:xfrm>
            <a:off x="10792267" y="126724"/>
            <a:ext cx="1251069" cy="829022"/>
          </a:xfrm>
          <a:prstGeom prst="rect">
            <a:avLst/>
          </a:prstGeom>
        </p:spPr>
      </p:pic>
      <p:pic>
        <p:nvPicPr>
          <p:cNvPr id="7" name="Grafik 6">
            <a:extLst>
              <a:ext uri="{FF2B5EF4-FFF2-40B4-BE49-F238E27FC236}">
                <a16:creationId xmlns:a16="http://schemas.microsoft.com/office/drawing/2014/main" id="{5839C069-DD95-C290-9B87-30C3D241E642}"/>
              </a:ext>
            </a:extLst>
          </p:cNvPr>
          <p:cNvPicPr>
            <a:picLocks noChangeAspect="1"/>
          </p:cNvPicPr>
          <p:nvPr/>
        </p:nvPicPr>
        <p:blipFill>
          <a:blip r:embed="rId3"/>
          <a:stretch>
            <a:fillRect/>
          </a:stretch>
        </p:blipFill>
        <p:spPr>
          <a:xfrm>
            <a:off x="10246799" y="1978039"/>
            <a:ext cx="1530124" cy="1563182"/>
          </a:xfrm>
          <a:prstGeom prst="rect">
            <a:avLst/>
          </a:prstGeom>
        </p:spPr>
      </p:pic>
      <p:sp>
        <p:nvSpPr>
          <p:cNvPr id="2" name="Textfeld 1">
            <a:extLst>
              <a:ext uri="{FF2B5EF4-FFF2-40B4-BE49-F238E27FC236}">
                <a16:creationId xmlns:a16="http://schemas.microsoft.com/office/drawing/2014/main" id="{A0638AB1-BD8C-4E0B-04D5-A8EE106234A4}"/>
              </a:ext>
            </a:extLst>
          </p:cNvPr>
          <p:cNvSpPr txBox="1"/>
          <p:nvPr/>
        </p:nvSpPr>
        <p:spPr>
          <a:xfrm>
            <a:off x="415077" y="1978039"/>
            <a:ext cx="9589002" cy="646331"/>
          </a:xfrm>
          <a:prstGeom prst="rect">
            <a:avLst/>
          </a:prstGeom>
          <a:noFill/>
        </p:spPr>
        <p:txBody>
          <a:bodyPr wrap="square" rtlCol="0">
            <a:spAutoFit/>
          </a:bodyPr>
          <a:lstStyle/>
          <a:p>
            <a:pPr marL="285750" indent="-285750">
              <a:buFont typeface="Arial" panose="020B0604020202020204" pitchFamily="34" charset="0"/>
              <a:buChar char="•"/>
            </a:pPr>
            <a:r>
              <a:rPr lang="de-DE" b="1" dirty="0"/>
              <a:t>Gather in </a:t>
            </a:r>
            <a:r>
              <a:rPr lang="de-DE" b="1" dirty="0" err="1"/>
              <a:t>three</a:t>
            </a:r>
            <a:r>
              <a:rPr lang="de-DE" b="1" dirty="0"/>
              <a:t> </a:t>
            </a:r>
            <a:r>
              <a:rPr lang="de-DE" b="1" dirty="0" err="1"/>
              <a:t>topic</a:t>
            </a:r>
            <a:r>
              <a:rPr lang="de-DE" b="1" dirty="0"/>
              <a:t> </a:t>
            </a:r>
            <a:r>
              <a:rPr lang="de-DE" b="1" dirty="0" err="1"/>
              <a:t>groups</a:t>
            </a:r>
            <a:r>
              <a:rPr lang="de-DE" b="1" dirty="0"/>
              <a:t>, </a:t>
            </a:r>
          </a:p>
          <a:p>
            <a:pPr marL="285750" indent="-285750">
              <a:buFont typeface="Arial" panose="020B0604020202020204" pitchFamily="34" charset="0"/>
              <a:buChar char="•"/>
            </a:pPr>
            <a:r>
              <a:rPr lang="de-DE" b="1" dirty="0" err="1"/>
              <a:t>brainstorm</a:t>
            </a:r>
            <a:r>
              <a:rPr lang="de-DE" b="1" dirty="0"/>
              <a:t> and </a:t>
            </a:r>
            <a:r>
              <a:rPr lang="de-DE" b="1" dirty="0" err="1"/>
              <a:t>document</a:t>
            </a:r>
            <a:r>
              <a:rPr lang="de-DE" b="1" dirty="0"/>
              <a:t> </a:t>
            </a:r>
            <a:r>
              <a:rPr lang="de-DE" b="1" dirty="0" err="1"/>
              <a:t>your</a:t>
            </a:r>
            <a:r>
              <a:rPr lang="de-DE" b="1" dirty="0"/>
              <a:t> </a:t>
            </a:r>
            <a:r>
              <a:rPr lang="de-DE" b="1" dirty="0" err="1"/>
              <a:t>ideas</a:t>
            </a:r>
            <a:r>
              <a:rPr lang="de-DE" b="1" dirty="0"/>
              <a:t> </a:t>
            </a:r>
            <a:r>
              <a:rPr lang="de-DE" b="1" dirty="0" err="1"/>
              <a:t>for</a:t>
            </a:r>
            <a:r>
              <a:rPr lang="de-DE" b="1" dirty="0"/>
              <a:t> a </a:t>
            </a:r>
            <a:r>
              <a:rPr lang="de-DE" b="1" dirty="0" err="1"/>
              <a:t>short</a:t>
            </a:r>
            <a:r>
              <a:rPr lang="de-DE" b="1" dirty="0"/>
              <a:t> </a:t>
            </a:r>
            <a:r>
              <a:rPr lang="de-DE" b="1" dirty="0" err="1"/>
              <a:t>presentation</a:t>
            </a:r>
            <a:endParaRPr lang="en-AT" b="1" dirty="0"/>
          </a:p>
        </p:txBody>
      </p:sp>
      <p:pic>
        <p:nvPicPr>
          <p:cNvPr id="6" name="Grafik 5" descr="Verärgertes Gesicht mit einfarbiger Füllung mit einfarbiger Füllung">
            <a:extLst>
              <a:ext uri="{FF2B5EF4-FFF2-40B4-BE49-F238E27FC236}">
                <a16:creationId xmlns:a16="http://schemas.microsoft.com/office/drawing/2014/main" id="{36E7E349-C721-5CBE-7E21-7ECE4CF77B1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930071" y="2463799"/>
            <a:ext cx="4530438" cy="4530438"/>
          </a:xfrm>
          <a:prstGeom prst="rect">
            <a:avLst/>
          </a:prstGeom>
        </p:spPr>
      </p:pic>
      <p:sp>
        <p:nvSpPr>
          <p:cNvPr id="8" name="Textfeld 7">
            <a:extLst>
              <a:ext uri="{FF2B5EF4-FFF2-40B4-BE49-F238E27FC236}">
                <a16:creationId xmlns:a16="http://schemas.microsoft.com/office/drawing/2014/main" id="{BCCCA4D4-991D-DAD1-DD42-1FEC8F3D5061}"/>
              </a:ext>
            </a:extLst>
          </p:cNvPr>
          <p:cNvSpPr txBox="1"/>
          <p:nvPr/>
        </p:nvSpPr>
        <p:spPr>
          <a:xfrm>
            <a:off x="888521" y="3541221"/>
            <a:ext cx="2839239" cy="646331"/>
          </a:xfrm>
          <a:prstGeom prst="rect">
            <a:avLst/>
          </a:prstGeom>
          <a:noFill/>
        </p:spPr>
        <p:txBody>
          <a:bodyPr wrap="none" rtlCol="0">
            <a:spAutoFit/>
          </a:bodyPr>
          <a:lstStyle/>
          <a:p>
            <a:r>
              <a:rPr lang="en-US" b="1" dirty="0"/>
              <a:t>Another 23 minutes </a:t>
            </a:r>
          </a:p>
          <a:p>
            <a:r>
              <a:rPr lang="en-US" b="1" dirty="0"/>
              <a:t>until the effect wears off</a:t>
            </a:r>
            <a:endParaRPr lang="en-AT" b="1" dirty="0"/>
          </a:p>
        </p:txBody>
      </p:sp>
    </p:spTree>
    <p:extLst>
      <p:ext uri="{BB962C8B-B14F-4D97-AF65-F5344CB8AC3E}">
        <p14:creationId xmlns:p14="http://schemas.microsoft.com/office/powerpoint/2010/main" val="618615594"/>
      </p:ext>
    </p:extLst>
  </p:cSld>
  <p:clrMapOvr>
    <a:masterClrMapping/>
  </p:clrMapOvr>
  <mc:AlternateContent xmlns:mc="http://schemas.openxmlformats.org/markup-compatibility/2006" xmlns:p14="http://schemas.microsoft.com/office/powerpoint/2010/main">
    <mc:Choice Requires="p14">
      <p:transition spd="slow" p14:dur="2000" advClick="0" advTm="60000"/>
    </mc:Choice>
    <mc:Fallback xmlns="">
      <p:transition spd="slow" advClick="0" advTm="60000"/>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feld 10">
            <a:extLst>
              <a:ext uri="{FF2B5EF4-FFF2-40B4-BE49-F238E27FC236}">
                <a16:creationId xmlns:a16="http://schemas.microsoft.com/office/drawing/2014/main" id="{584B0C1D-C87C-2237-B9B5-44ACF03FC6F5}"/>
              </a:ext>
            </a:extLst>
          </p:cNvPr>
          <p:cNvSpPr txBox="1"/>
          <p:nvPr/>
        </p:nvSpPr>
        <p:spPr>
          <a:xfrm>
            <a:off x="572493" y="238539"/>
            <a:ext cx="11018520" cy="1434415"/>
          </a:xfrm>
          <a:prstGeom prst="rect">
            <a:avLst/>
          </a:prstGeom>
        </p:spPr>
        <p:txBody>
          <a:bodyPr vert="horz" lIns="91440" tIns="45720" rIns="91440" bIns="45720" rtlCol="0" anchor="b">
            <a:normAutofit fontScale="92500" lnSpcReduction="10000"/>
          </a:bodyPr>
          <a:lstStyle/>
          <a:p>
            <a:pPr marL="742950" indent="-742950">
              <a:lnSpc>
                <a:spcPct val="90000"/>
              </a:lnSpc>
              <a:spcBef>
                <a:spcPct val="0"/>
              </a:spcBef>
              <a:spcAft>
                <a:spcPts val="600"/>
              </a:spcAft>
            </a:pPr>
            <a:r>
              <a:rPr lang="en-GB" sz="5400" b="1" dirty="0">
                <a:latin typeface="+mj-lt"/>
                <a:ea typeface="+mj-ea"/>
                <a:cs typeface="+mj-cs"/>
              </a:rPr>
              <a:t>The </a:t>
            </a:r>
            <a:r>
              <a:rPr lang="en-GB" sz="5400" b="1" dirty="0" err="1">
                <a:latin typeface="+mj-lt"/>
                <a:ea typeface="+mj-ea"/>
                <a:cs typeface="+mj-cs"/>
              </a:rPr>
              <a:t>Unraveling</a:t>
            </a:r>
            <a:r>
              <a:rPr lang="en-GB" sz="5400" b="1" dirty="0">
                <a:latin typeface="+mj-lt"/>
                <a:ea typeface="+mj-ea"/>
                <a:cs typeface="+mj-cs"/>
              </a:rPr>
              <a:t> Web: A Twisted Journey at the Anti-Matter Lab</a:t>
            </a:r>
            <a:endParaRPr lang="en-AT" sz="5400" b="1" dirty="0">
              <a:latin typeface="+mj-lt"/>
              <a:ea typeface="+mj-ea"/>
              <a:cs typeface="+mj-cs"/>
            </a:endParaRPr>
          </a:p>
        </p:txBody>
      </p:sp>
      <p:sp>
        <p:nvSpPr>
          <p:cNvPr id="25"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descr="Ein Bild, das Text, Logo, Screenshot, Grafiken enthält.&#10;&#10;Automatisch generierte Beschreibung">
            <a:extLst>
              <a:ext uri="{FF2B5EF4-FFF2-40B4-BE49-F238E27FC236}">
                <a16:creationId xmlns:a16="http://schemas.microsoft.com/office/drawing/2014/main" id="{F0FF3064-1E23-BA53-2B8B-B524850FB25D}"/>
              </a:ext>
            </a:extLst>
          </p:cNvPr>
          <p:cNvPicPr>
            <a:picLocks noChangeAspect="1"/>
          </p:cNvPicPr>
          <p:nvPr/>
        </p:nvPicPr>
        <p:blipFill>
          <a:blip r:embed="rId2"/>
          <a:stretch>
            <a:fillRect/>
          </a:stretch>
        </p:blipFill>
        <p:spPr>
          <a:xfrm>
            <a:off x="10792267" y="126724"/>
            <a:ext cx="1251069" cy="829022"/>
          </a:xfrm>
          <a:prstGeom prst="rect">
            <a:avLst/>
          </a:prstGeom>
        </p:spPr>
      </p:pic>
      <p:pic>
        <p:nvPicPr>
          <p:cNvPr id="7" name="Grafik 6">
            <a:extLst>
              <a:ext uri="{FF2B5EF4-FFF2-40B4-BE49-F238E27FC236}">
                <a16:creationId xmlns:a16="http://schemas.microsoft.com/office/drawing/2014/main" id="{5839C069-DD95-C290-9B87-30C3D241E642}"/>
              </a:ext>
            </a:extLst>
          </p:cNvPr>
          <p:cNvPicPr>
            <a:picLocks noChangeAspect="1"/>
          </p:cNvPicPr>
          <p:nvPr/>
        </p:nvPicPr>
        <p:blipFill>
          <a:blip r:embed="rId3"/>
          <a:stretch>
            <a:fillRect/>
          </a:stretch>
        </p:blipFill>
        <p:spPr>
          <a:xfrm>
            <a:off x="10246799" y="1978039"/>
            <a:ext cx="1530124" cy="1563182"/>
          </a:xfrm>
          <a:prstGeom prst="rect">
            <a:avLst/>
          </a:prstGeom>
        </p:spPr>
      </p:pic>
      <p:sp>
        <p:nvSpPr>
          <p:cNvPr id="2" name="Textfeld 1">
            <a:extLst>
              <a:ext uri="{FF2B5EF4-FFF2-40B4-BE49-F238E27FC236}">
                <a16:creationId xmlns:a16="http://schemas.microsoft.com/office/drawing/2014/main" id="{A0638AB1-BD8C-4E0B-04D5-A8EE106234A4}"/>
              </a:ext>
            </a:extLst>
          </p:cNvPr>
          <p:cNvSpPr txBox="1"/>
          <p:nvPr/>
        </p:nvSpPr>
        <p:spPr>
          <a:xfrm>
            <a:off x="415077" y="1978039"/>
            <a:ext cx="9589002" cy="646331"/>
          </a:xfrm>
          <a:prstGeom prst="rect">
            <a:avLst/>
          </a:prstGeom>
          <a:noFill/>
        </p:spPr>
        <p:txBody>
          <a:bodyPr wrap="square" rtlCol="0">
            <a:spAutoFit/>
          </a:bodyPr>
          <a:lstStyle/>
          <a:p>
            <a:pPr marL="285750" indent="-285750">
              <a:buFont typeface="Arial" panose="020B0604020202020204" pitchFamily="34" charset="0"/>
              <a:buChar char="•"/>
            </a:pPr>
            <a:r>
              <a:rPr lang="de-DE" b="1" dirty="0"/>
              <a:t>Gather in </a:t>
            </a:r>
            <a:r>
              <a:rPr lang="de-DE" b="1" dirty="0" err="1"/>
              <a:t>three</a:t>
            </a:r>
            <a:r>
              <a:rPr lang="de-DE" b="1" dirty="0"/>
              <a:t> </a:t>
            </a:r>
            <a:r>
              <a:rPr lang="de-DE" b="1" dirty="0" err="1"/>
              <a:t>topic</a:t>
            </a:r>
            <a:r>
              <a:rPr lang="de-DE" b="1" dirty="0"/>
              <a:t> </a:t>
            </a:r>
            <a:r>
              <a:rPr lang="de-DE" b="1" dirty="0" err="1"/>
              <a:t>groups</a:t>
            </a:r>
            <a:r>
              <a:rPr lang="de-DE" b="1" dirty="0"/>
              <a:t>, </a:t>
            </a:r>
          </a:p>
          <a:p>
            <a:pPr marL="285750" indent="-285750">
              <a:buFont typeface="Arial" panose="020B0604020202020204" pitchFamily="34" charset="0"/>
              <a:buChar char="•"/>
            </a:pPr>
            <a:r>
              <a:rPr lang="de-DE" b="1" dirty="0" err="1"/>
              <a:t>brainstorm</a:t>
            </a:r>
            <a:r>
              <a:rPr lang="de-DE" b="1" dirty="0"/>
              <a:t> and </a:t>
            </a:r>
            <a:r>
              <a:rPr lang="de-DE" b="1" dirty="0" err="1"/>
              <a:t>document</a:t>
            </a:r>
            <a:r>
              <a:rPr lang="de-DE" b="1" dirty="0"/>
              <a:t> </a:t>
            </a:r>
            <a:r>
              <a:rPr lang="de-DE" b="1" dirty="0" err="1"/>
              <a:t>your</a:t>
            </a:r>
            <a:r>
              <a:rPr lang="de-DE" b="1" dirty="0"/>
              <a:t> </a:t>
            </a:r>
            <a:r>
              <a:rPr lang="de-DE" b="1" dirty="0" err="1"/>
              <a:t>ideas</a:t>
            </a:r>
            <a:r>
              <a:rPr lang="de-DE" b="1" dirty="0"/>
              <a:t> </a:t>
            </a:r>
            <a:r>
              <a:rPr lang="de-DE" b="1" dirty="0" err="1"/>
              <a:t>for</a:t>
            </a:r>
            <a:r>
              <a:rPr lang="de-DE" b="1" dirty="0"/>
              <a:t> a </a:t>
            </a:r>
            <a:r>
              <a:rPr lang="de-DE" b="1" dirty="0" err="1"/>
              <a:t>short</a:t>
            </a:r>
            <a:r>
              <a:rPr lang="de-DE" b="1" dirty="0"/>
              <a:t> </a:t>
            </a:r>
            <a:r>
              <a:rPr lang="de-DE" b="1" dirty="0" err="1"/>
              <a:t>presentation</a:t>
            </a:r>
            <a:endParaRPr lang="en-AT" b="1" dirty="0"/>
          </a:p>
        </p:txBody>
      </p:sp>
      <p:pic>
        <p:nvPicPr>
          <p:cNvPr id="6" name="Grafik 5" descr="Verärgertes Gesicht mit einfarbiger Füllung mit einfarbiger Füllung">
            <a:extLst>
              <a:ext uri="{FF2B5EF4-FFF2-40B4-BE49-F238E27FC236}">
                <a16:creationId xmlns:a16="http://schemas.microsoft.com/office/drawing/2014/main" id="{36E7E349-C721-5CBE-7E21-7ECE4CF77B1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930071" y="2463799"/>
            <a:ext cx="4530438" cy="4530438"/>
          </a:xfrm>
          <a:prstGeom prst="rect">
            <a:avLst/>
          </a:prstGeom>
        </p:spPr>
      </p:pic>
      <p:sp>
        <p:nvSpPr>
          <p:cNvPr id="8" name="Textfeld 7">
            <a:extLst>
              <a:ext uri="{FF2B5EF4-FFF2-40B4-BE49-F238E27FC236}">
                <a16:creationId xmlns:a16="http://schemas.microsoft.com/office/drawing/2014/main" id="{BCCCA4D4-991D-DAD1-DD42-1FEC8F3D5061}"/>
              </a:ext>
            </a:extLst>
          </p:cNvPr>
          <p:cNvSpPr txBox="1"/>
          <p:nvPr/>
        </p:nvSpPr>
        <p:spPr>
          <a:xfrm>
            <a:off x="888521" y="3541221"/>
            <a:ext cx="2839239" cy="646331"/>
          </a:xfrm>
          <a:prstGeom prst="rect">
            <a:avLst/>
          </a:prstGeom>
          <a:noFill/>
        </p:spPr>
        <p:txBody>
          <a:bodyPr wrap="none" rtlCol="0">
            <a:spAutoFit/>
          </a:bodyPr>
          <a:lstStyle/>
          <a:p>
            <a:r>
              <a:rPr lang="en-US" b="1" dirty="0"/>
              <a:t>Another 22 minutes </a:t>
            </a:r>
          </a:p>
          <a:p>
            <a:r>
              <a:rPr lang="en-US" b="1" dirty="0"/>
              <a:t>until the effect wears off</a:t>
            </a:r>
            <a:endParaRPr lang="en-AT" b="1" dirty="0"/>
          </a:p>
        </p:txBody>
      </p:sp>
    </p:spTree>
    <p:extLst>
      <p:ext uri="{BB962C8B-B14F-4D97-AF65-F5344CB8AC3E}">
        <p14:creationId xmlns:p14="http://schemas.microsoft.com/office/powerpoint/2010/main" val="1874777325"/>
      </p:ext>
    </p:extLst>
  </p:cSld>
  <p:clrMapOvr>
    <a:masterClrMapping/>
  </p:clrMapOvr>
  <mc:AlternateContent xmlns:mc="http://schemas.openxmlformats.org/markup-compatibility/2006" xmlns:p14="http://schemas.microsoft.com/office/powerpoint/2010/main">
    <mc:Choice Requires="p14">
      <p:transition spd="slow" p14:dur="2000" advClick="0" advTm="60000"/>
    </mc:Choice>
    <mc:Fallback xmlns="">
      <p:transition spd="slow" advClick="0" advTm="60000"/>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feld 10">
            <a:extLst>
              <a:ext uri="{FF2B5EF4-FFF2-40B4-BE49-F238E27FC236}">
                <a16:creationId xmlns:a16="http://schemas.microsoft.com/office/drawing/2014/main" id="{584B0C1D-C87C-2237-B9B5-44ACF03FC6F5}"/>
              </a:ext>
            </a:extLst>
          </p:cNvPr>
          <p:cNvSpPr txBox="1"/>
          <p:nvPr/>
        </p:nvSpPr>
        <p:spPr>
          <a:xfrm>
            <a:off x="572493" y="238539"/>
            <a:ext cx="11018520" cy="1434415"/>
          </a:xfrm>
          <a:prstGeom prst="rect">
            <a:avLst/>
          </a:prstGeom>
        </p:spPr>
        <p:txBody>
          <a:bodyPr vert="horz" lIns="91440" tIns="45720" rIns="91440" bIns="45720" rtlCol="0" anchor="b">
            <a:normAutofit fontScale="92500" lnSpcReduction="10000"/>
          </a:bodyPr>
          <a:lstStyle/>
          <a:p>
            <a:pPr marL="742950" indent="-742950">
              <a:lnSpc>
                <a:spcPct val="90000"/>
              </a:lnSpc>
              <a:spcBef>
                <a:spcPct val="0"/>
              </a:spcBef>
              <a:spcAft>
                <a:spcPts val="600"/>
              </a:spcAft>
            </a:pPr>
            <a:r>
              <a:rPr lang="en-GB" sz="5400" b="1" dirty="0">
                <a:latin typeface="+mj-lt"/>
                <a:ea typeface="+mj-ea"/>
                <a:cs typeface="+mj-cs"/>
              </a:rPr>
              <a:t>The </a:t>
            </a:r>
            <a:r>
              <a:rPr lang="en-GB" sz="5400" b="1" dirty="0" err="1">
                <a:latin typeface="+mj-lt"/>
                <a:ea typeface="+mj-ea"/>
                <a:cs typeface="+mj-cs"/>
              </a:rPr>
              <a:t>Unraveling</a:t>
            </a:r>
            <a:r>
              <a:rPr lang="en-GB" sz="5400" b="1" dirty="0">
                <a:latin typeface="+mj-lt"/>
                <a:ea typeface="+mj-ea"/>
                <a:cs typeface="+mj-cs"/>
              </a:rPr>
              <a:t> Web: A Twisted Journey at the Anti-Matter Lab</a:t>
            </a:r>
            <a:endParaRPr lang="en-AT" sz="5400" b="1" dirty="0">
              <a:latin typeface="+mj-lt"/>
              <a:ea typeface="+mj-ea"/>
              <a:cs typeface="+mj-cs"/>
            </a:endParaRPr>
          </a:p>
        </p:txBody>
      </p:sp>
      <p:sp>
        <p:nvSpPr>
          <p:cNvPr id="25"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descr="Ein Bild, das Text, Logo, Screenshot, Grafiken enthält.&#10;&#10;Automatisch generierte Beschreibung">
            <a:extLst>
              <a:ext uri="{FF2B5EF4-FFF2-40B4-BE49-F238E27FC236}">
                <a16:creationId xmlns:a16="http://schemas.microsoft.com/office/drawing/2014/main" id="{F0FF3064-1E23-BA53-2B8B-B524850FB25D}"/>
              </a:ext>
            </a:extLst>
          </p:cNvPr>
          <p:cNvPicPr>
            <a:picLocks noChangeAspect="1"/>
          </p:cNvPicPr>
          <p:nvPr/>
        </p:nvPicPr>
        <p:blipFill>
          <a:blip r:embed="rId2"/>
          <a:stretch>
            <a:fillRect/>
          </a:stretch>
        </p:blipFill>
        <p:spPr>
          <a:xfrm>
            <a:off x="10792267" y="126724"/>
            <a:ext cx="1251069" cy="829022"/>
          </a:xfrm>
          <a:prstGeom prst="rect">
            <a:avLst/>
          </a:prstGeom>
        </p:spPr>
      </p:pic>
      <p:pic>
        <p:nvPicPr>
          <p:cNvPr id="7" name="Grafik 6">
            <a:extLst>
              <a:ext uri="{FF2B5EF4-FFF2-40B4-BE49-F238E27FC236}">
                <a16:creationId xmlns:a16="http://schemas.microsoft.com/office/drawing/2014/main" id="{5839C069-DD95-C290-9B87-30C3D241E642}"/>
              </a:ext>
            </a:extLst>
          </p:cNvPr>
          <p:cNvPicPr>
            <a:picLocks noChangeAspect="1"/>
          </p:cNvPicPr>
          <p:nvPr/>
        </p:nvPicPr>
        <p:blipFill>
          <a:blip r:embed="rId3"/>
          <a:stretch>
            <a:fillRect/>
          </a:stretch>
        </p:blipFill>
        <p:spPr>
          <a:xfrm>
            <a:off x="10246799" y="1978039"/>
            <a:ext cx="1530124" cy="1563182"/>
          </a:xfrm>
          <a:prstGeom prst="rect">
            <a:avLst/>
          </a:prstGeom>
        </p:spPr>
      </p:pic>
      <p:sp>
        <p:nvSpPr>
          <p:cNvPr id="2" name="Textfeld 1">
            <a:extLst>
              <a:ext uri="{FF2B5EF4-FFF2-40B4-BE49-F238E27FC236}">
                <a16:creationId xmlns:a16="http://schemas.microsoft.com/office/drawing/2014/main" id="{A0638AB1-BD8C-4E0B-04D5-A8EE106234A4}"/>
              </a:ext>
            </a:extLst>
          </p:cNvPr>
          <p:cNvSpPr txBox="1"/>
          <p:nvPr/>
        </p:nvSpPr>
        <p:spPr>
          <a:xfrm>
            <a:off x="415077" y="1978039"/>
            <a:ext cx="9589002" cy="646331"/>
          </a:xfrm>
          <a:prstGeom prst="rect">
            <a:avLst/>
          </a:prstGeom>
          <a:noFill/>
        </p:spPr>
        <p:txBody>
          <a:bodyPr wrap="square" rtlCol="0">
            <a:spAutoFit/>
          </a:bodyPr>
          <a:lstStyle/>
          <a:p>
            <a:pPr marL="285750" indent="-285750">
              <a:buFont typeface="Arial" panose="020B0604020202020204" pitchFamily="34" charset="0"/>
              <a:buChar char="•"/>
            </a:pPr>
            <a:r>
              <a:rPr lang="de-DE" b="1" dirty="0"/>
              <a:t>Gather in </a:t>
            </a:r>
            <a:r>
              <a:rPr lang="de-DE" b="1" dirty="0" err="1"/>
              <a:t>three</a:t>
            </a:r>
            <a:r>
              <a:rPr lang="de-DE" b="1" dirty="0"/>
              <a:t> </a:t>
            </a:r>
            <a:r>
              <a:rPr lang="de-DE" b="1" dirty="0" err="1"/>
              <a:t>topic</a:t>
            </a:r>
            <a:r>
              <a:rPr lang="de-DE" b="1" dirty="0"/>
              <a:t> </a:t>
            </a:r>
            <a:r>
              <a:rPr lang="de-DE" b="1" dirty="0" err="1"/>
              <a:t>groups</a:t>
            </a:r>
            <a:r>
              <a:rPr lang="de-DE" b="1" dirty="0"/>
              <a:t>, </a:t>
            </a:r>
          </a:p>
          <a:p>
            <a:pPr marL="285750" indent="-285750">
              <a:buFont typeface="Arial" panose="020B0604020202020204" pitchFamily="34" charset="0"/>
              <a:buChar char="•"/>
            </a:pPr>
            <a:r>
              <a:rPr lang="de-DE" b="1" dirty="0" err="1"/>
              <a:t>brainstorm</a:t>
            </a:r>
            <a:r>
              <a:rPr lang="de-DE" b="1" dirty="0"/>
              <a:t> and </a:t>
            </a:r>
            <a:r>
              <a:rPr lang="de-DE" b="1" dirty="0" err="1"/>
              <a:t>document</a:t>
            </a:r>
            <a:r>
              <a:rPr lang="de-DE" b="1" dirty="0"/>
              <a:t> </a:t>
            </a:r>
            <a:r>
              <a:rPr lang="de-DE" b="1" dirty="0" err="1"/>
              <a:t>your</a:t>
            </a:r>
            <a:r>
              <a:rPr lang="de-DE" b="1" dirty="0"/>
              <a:t> </a:t>
            </a:r>
            <a:r>
              <a:rPr lang="de-DE" b="1" dirty="0" err="1"/>
              <a:t>ideas</a:t>
            </a:r>
            <a:r>
              <a:rPr lang="de-DE" b="1" dirty="0"/>
              <a:t> </a:t>
            </a:r>
            <a:r>
              <a:rPr lang="de-DE" b="1" dirty="0" err="1"/>
              <a:t>for</a:t>
            </a:r>
            <a:r>
              <a:rPr lang="de-DE" b="1" dirty="0"/>
              <a:t> a </a:t>
            </a:r>
            <a:r>
              <a:rPr lang="de-DE" b="1" dirty="0" err="1"/>
              <a:t>short</a:t>
            </a:r>
            <a:r>
              <a:rPr lang="de-DE" b="1" dirty="0"/>
              <a:t> </a:t>
            </a:r>
            <a:r>
              <a:rPr lang="de-DE" b="1" dirty="0" err="1"/>
              <a:t>presentation</a:t>
            </a:r>
            <a:endParaRPr lang="en-AT" b="1" dirty="0"/>
          </a:p>
        </p:txBody>
      </p:sp>
      <p:pic>
        <p:nvPicPr>
          <p:cNvPr id="6" name="Grafik 5" descr="Verärgertes Gesicht mit einfarbiger Füllung mit einfarbiger Füllung">
            <a:extLst>
              <a:ext uri="{FF2B5EF4-FFF2-40B4-BE49-F238E27FC236}">
                <a16:creationId xmlns:a16="http://schemas.microsoft.com/office/drawing/2014/main" id="{36E7E349-C721-5CBE-7E21-7ECE4CF77B1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930071" y="2463799"/>
            <a:ext cx="4530438" cy="4530438"/>
          </a:xfrm>
          <a:prstGeom prst="rect">
            <a:avLst/>
          </a:prstGeom>
        </p:spPr>
      </p:pic>
      <p:sp>
        <p:nvSpPr>
          <p:cNvPr id="8" name="Textfeld 7">
            <a:extLst>
              <a:ext uri="{FF2B5EF4-FFF2-40B4-BE49-F238E27FC236}">
                <a16:creationId xmlns:a16="http://schemas.microsoft.com/office/drawing/2014/main" id="{BCCCA4D4-991D-DAD1-DD42-1FEC8F3D5061}"/>
              </a:ext>
            </a:extLst>
          </p:cNvPr>
          <p:cNvSpPr txBox="1"/>
          <p:nvPr/>
        </p:nvSpPr>
        <p:spPr>
          <a:xfrm>
            <a:off x="888521" y="3541221"/>
            <a:ext cx="2839239" cy="646331"/>
          </a:xfrm>
          <a:prstGeom prst="rect">
            <a:avLst/>
          </a:prstGeom>
          <a:noFill/>
        </p:spPr>
        <p:txBody>
          <a:bodyPr wrap="none" rtlCol="0">
            <a:spAutoFit/>
          </a:bodyPr>
          <a:lstStyle/>
          <a:p>
            <a:r>
              <a:rPr lang="en-US" b="1" dirty="0"/>
              <a:t>Another 21 minutes </a:t>
            </a:r>
          </a:p>
          <a:p>
            <a:r>
              <a:rPr lang="en-US" b="1" dirty="0"/>
              <a:t>until the effect wears off</a:t>
            </a:r>
            <a:endParaRPr lang="en-AT" b="1" dirty="0"/>
          </a:p>
        </p:txBody>
      </p:sp>
    </p:spTree>
    <p:extLst>
      <p:ext uri="{BB962C8B-B14F-4D97-AF65-F5344CB8AC3E}">
        <p14:creationId xmlns:p14="http://schemas.microsoft.com/office/powerpoint/2010/main" val="528761547"/>
      </p:ext>
    </p:extLst>
  </p:cSld>
  <p:clrMapOvr>
    <a:masterClrMapping/>
  </p:clrMapOvr>
  <mc:AlternateContent xmlns:mc="http://schemas.openxmlformats.org/markup-compatibility/2006" xmlns:p14="http://schemas.microsoft.com/office/powerpoint/2010/main">
    <mc:Choice Requires="p14">
      <p:transition spd="slow" p14:dur="2000" advClick="0" advTm="60000"/>
    </mc:Choice>
    <mc:Fallback xmlns="">
      <p:transition spd="slow" advClick="0" advTm="60000"/>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feld 10">
            <a:extLst>
              <a:ext uri="{FF2B5EF4-FFF2-40B4-BE49-F238E27FC236}">
                <a16:creationId xmlns:a16="http://schemas.microsoft.com/office/drawing/2014/main" id="{584B0C1D-C87C-2237-B9B5-44ACF03FC6F5}"/>
              </a:ext>
            </a:extLst>
          </p:cNvPr>
          <p:cNvSpPr txBox="1"/>
          <p:nvPr/>
        </p:nvSpPr>
        <p:spPr>
          <a:xfrm>
            <a:off x="572493" y="238539"/>
            <a:ext cx="11018520" cy="1434415"/>
          </a:xfrm>
          <a:prstGeom prst="rect">
            <a:avLst/>
          </a:prstGeom>
        </p:spPr>
        <p:txBody>
          <a:bodyPr vert="horz" lIns="91440" tIns="45720" rIns="91440" bIns="45720" rtlCol="0" anchor="b">
            <a:normAutofit fontScale="92500" lnSpcReduction="10000"/>
          </a:bodyPr>
          <a:lstStyle/>
          <a:p>
            <a:pPr marL="742950" indent="-742950">
              <a:lnSpc>
                <a:spcPct val="90000"/>
              </a:lnSpc>
              <a:spcBef>
                <a:spcPct val="0"/>
              </a:spcBef>
              <a:spcAft>
                <a:spcPts val="600"/>
              </a:spcAft>
            </a:pPr>
            <a:r>
              <a:rPr lang="en-GB" sz="5400" b="1" dirty="0">
                <a:latin typeface="+mj-lt"/>
                <a:ea typeface="+mj-ea"/>
                <a:cs typeface="+mj-cs"/>
              </a:rPr>
              <a:t>The </a:t>
            </a:r>
            <a:r>
              <a:rPr lang="en-GB" sz="5400" b="1" dirty="0" err="1">
                <a:latin typeface="+mj-lt"/>
                <a:ea typeface="+mj-ea"/>
                <a:cs typeface="+mj-cs"/>
              </a:rPr>
              <a:t>Unraveling</a:t>
            </a:r>
            <a:r>
              <a:rPr lang="en-GB" sz="5400" b="1" dirty="0">
                <a:latin typeface="+mj-lt"/>
                <a:ea typeface="+mj-ea"/>
                <a:cs typeface="+mj-cs"/>
              </a:rPr>
              <a:t> Web: A Twisted Journey at the Anti-Matter Lab</a:t>
            </a:r>
            <a:endParaRPr lang="en-AT" sz="5400" b="1" dirty="0">
              <a:latin typeface="+mj-lt"/>
              <a:ea typeface="+mj-ea"/>
              <a:cs typeface="+mj-cs"/>
            </a:endParaRPr>
          </a:p>
        </p:txBody>
      </p:sp>
      <p:sp>
        <p:nvSpPr>
          <p:cNvPr id="25"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descr="Ein Bild, das Text, Logo, Screenshot, Grafiken enthält.&#10;&#10;Automatisch generierte Beschreibung">
            <a:extLst>
              <a:ext uri="{FF2B5EF4-FFF2-40B4-BE49-F238E27FC236}">
                <a16:creationId xmlns:a16="http://schemas.microsoft.com/office/drawing/2014/main" id="{F0FF3064-1E23-BA53-2B8B-B524850FB25D}"/>
              </a:ext>
            </a:extLst>
          </p:cNvPr>
          <p:cNvPicPr>
            <a:picLocks noChangeAspect="1"/>
          </p:cNvPicPr>
          <p:nvPr/>
        </p:nvPicPr>
        <p:blipFill>
          <a:blip r:embed="rId2"/>
          <a:stretch>
            <a:fillRect/>
          </a:stretch>
        </p:blipFill>
        <p:spPr>
          <a:xfrm>
            <a:off x="10792267" y="126724"/>
            <a:ext cx="1251069" cy="829022"/>
          </a:xfrm>
          <a:prstGeom prst="rect">
            <a:avLst/>
          </a:prstGeom>
        </p:spPr>
      </p:pic>
      <p:pic>
        <p:nvPicPr>
          <p:cNvPr id="7" name="Grafik 6">
            <a:extLst>
              <a:ext uri="{FF2B5EF4-FFF2-40B4-BE49-F238E27FC236}">
                <a16:creationId xmlns:a16="http://schemas.microsoft.com/office/drawing/2014/main" id="{5839C069-DD95-C290-9B87-30C3D241E642}"/>
              </a:ext>
            </a:extLst>
          </p:cNvPr>
          <p:cNvPicPr>
            <a:picLocks noChangeAspect="1"/>
          </p:cNvPicPr>
          <p:nvPr/>
        </p:nvPicPr>
        <p:blipFill>
          <a:blip r:embed="rId3"/>
          <a:stretch>
            <a:fillRect/>
          </a:stretch>
        </p:blipFill>
        <p:spPr>
          <a:xfrm>
            <a:off x="10246799" y="1978039"/>
            <a:ext cx="1530124" cy="1563182"/>
          </a:xfrm>
          <a:prstGeom prst="rect">
            <a:avLst/>
          </a:prstGeom>
        </p:spPr>
      </p:pic>
      <p:sp>
        <p:nvSpPr>
          <p:cNvPr id="2" name="Textfeld 1">
            <a:extLst>
              <a:ext uri="{FF2B5EF4-FFF2-40B4-BE49-F238E27FC236}">
                <a16:creationId xmlns:a16="http://schemas.microsoft.com/office/drawing/2014/main" id="{A0638AB1-BD8C-4E0B-04D5-A8EE106234A4}"/>
              </a:ext>
            </a:extLst>
          </p:cNvPr>
          <p:cNvSpPr txBox="1"/>
          <p:nvPr/>
        </p:nvSpPr>
        <p:spPr>
          <a:xfrm>
            <a:off x="415077" y="1978039"/>
            <a:ext cx="9589002" cy="646331"/>
          </a:xfrm>
          <a:prstGeom prst="rect">
            <a:avLst/>
          </a:prstGeom>
          <a:noFill/>
        </p:spPr>
        <p:txBody>
          <a:bodyPr wrap="square" rtlCol="0">
            <a:spAutoFit/>
          </a:bodyPr>
          <a:lstStyle/>
          <a:p>
            <a:pPr marL="285750" indent="-285750">
              <a:buFont typeface="Arial" panose="020B0604020202020204" pitchFamily="34" charset="0"/>
              <a:buChar char="•"/>
            </a:pPr>
            <a:r>
              <a:rPr lang="de-DE" b="1" dirty="0"/>
              <a:t>Gather in </a:t>
            </a:r>
            <a:r>
              <a:rPr lang="de-DE" b="1" dirty="0" err="1"/>
              <a:t>three</a:t>
            </a:r>
            <a:r>
              <a:rPr lang="de-DE" b="1" dirty="0"/>
              <a:t> </a:t>
            </a:r>
            <a:r>
              <a:rPr lang="de-DE" b="1" dirty="0" err="1"/>
              <a:t>topic</a:t>
            </a:r>
            <a:r>
              <a:rPr lang="de-DE" b="1" dirty="0"/>
              <a:t> </a:t>
            </a:r>
            <a:r>
              <a:rPr lang="de-DE" b="1" dirty="0" err="1"/>
              <a:t>groups</a:t>
            </a:r>
            <a:r>
              <a:rPr lang="de-DE" b="1" dirty="0"/>
              <a:t>, </a:t>
            </a:r>
          </a:p>
          <a:p>
            <a:pPr marL="285750" indent="-285750">
              <a:buFont typeface="Arial" panose="020B0604020202020204" pitchFamily="34" charset="0"/>
              <a:buChar char="•"/>
            </a:pPr>
            <a:r>
              <a:rPr lang="de-DE" b="1" dirty="0" err="1"/>
              <a:t>brainstorm</a:t>
            </a:r>
            <a:r>
              <a:rPr lang="de-DE" b="1" dirty="0"/>
              <a:t> and </a:t>
            </a:r>
            <a:r>
              <a:rPr lang="de-DE" b="1" dirty="0" err="1"/>
              <a:t>document</a:t>
            </a:r>
            <a:r>
              <a:rPr lang="de-DE" b="1" dirty="0"/>
              <a:t> </a:t>
            </a:r>
            <a:r>
              <a:rPr lang="de-DE" b="1" dirty="0" err="1"/>
              <a:t>your</a:t>
            </a:r>
            <a:r>
              <a:rPr lang="de-DE" b="1" dirty="0"/>
              <a:t> </a:t>
            </a:r>
            <a:r>
              <a:rPr lang="de-DE" b="1" dirty="0" err="1"/>
              <a:t>ideas</a:t>
            </a:r>
            <a:r>
              <a:rPr lang="de-DE" b="1" dirty="0"/>
              <a:t> </a:t>
            </a:r>
            <a:r>
              <a:rPr lang="de-DE" b="1" dirty="0" err="1"/>
              <a:t>for</a:t>
            </a:r>
            <a:r>
              <a:rPr lang="de-DE" b="1" dirty="0"/>
              <a:t> a </a:t>
            </a:r>
            <a:r>
              <a:rPr lang="de-DE" b="1" dirty="0" err="1"/>
              <a:t>short</a:t>
            </a:r>
            <a:r>
              <a:rPr lang="de-DE" b="1" dirty="0"/>
              <a:t> </a:t>
            </a:r>
            <a:r>
              <a:rPr lang="de-DE" b="1" dirty="0" err="1"/>
              <a:t>presentation</a:t>
            </a:r>
            <a:endParaRPr lang="en-AT" b="1" dirty="0"/>
          </a:p>
        </p:txBody>
      </p:sp>
      <p:pic>
        <p:nvPicPr>
          <p:cNvPr id="6" name="Grafik 5" descr="Verärgertes Gesicht mit einfarbiger Füllung mit einfarbiger Füllung">
            <a:extLst>
              <a:ext uri="{FF2B5EF4-FFF2-40B4-BE49-F238E27FC236}">
                <a16:creationId xmlns:a16="http://schemas.microsoft.com/office/drawing/2014/main" id="{36E7E349-C721-5CBE-7E21-7ECE4CF77B1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930071" y="2463799"/>
            <a:ext cx="4530438" cy="4530438"/>
          </a:xfrm>
          <a:prstGeom prst="rect">
            <a:avLst/>
          </a:prstGeom>
        </p:spPr>
      </p:pic>
      <p:sp>
        <p:nvSpPr>
          <p:cNvPr id="8" name="Textfeld 7">
            <a:extLst>
              <a:ext uri="{FF2B5EF4-FFF2-40B4-BE49-F238E27FC236}">
                <a16:creationId xmlns:a16="http://schemas.microsoft.com/office/drawing/2014/main" id="{BCCCA4D4-991D-DAD1-DD42-1FEC8F3D5061}"/>
              </a:ext>
            </a:extLst>
          </p:cNvPr>
          <p:cNvSpPr txBox="1"/>
          <p:nvPr/>
        </p:nvSpPr>
        <p:spPr>
          <a:xfrm>
            <a:off x="888521" y="3541221"/>
            <a:ext cx="2839239" cy="646331"/>
          </a:xfrm>
          <a:prstGeom prst="rect">
            <a:avLst/>
          </a:prstGeom>
          <a:noFill/>
        </p:spPr>
        <p:txBody>
          <a:bodyPr wrap="none" rtlCol="0">
            <a:spAutoFit/>
          </a:bodyPr>
          <a:lstStyle/>
          <a:p>
            <a:r>
              <a:rPr lang="en-US" b="1" dirty="0"/>
              <a:t>Another 20 minutes </a:t>
            </a:r>
          </a:p>
          <a:p>
            <a:r>
              <a:rPr lang="en-US" b="1" dirty="0"/>
              <a:t>until the effect wears off</a:t>
            </a:r>
            <a:endParaRPr lang="en-AT" b="1" dirty="0"/>
          </a:p>
        </p:txBody>
      </p:sp>
    </p:spTree>
    <p:extLst>
      <p:ext uri="{BB962C8B-B14F-4D97-AF65-F5344CB8AC3E}">
        <p14:creationId xmlns:p14="http://schemas.microsoft.com/office/powerpoint/2010/main" val="2519536385"/>
      </p:ext>
    </p:extLst>
  </p:cSld>
  <p:clrMapOvr>
    <a:masterClrMapping/>
  </p:clrMapOvr>
  <mc:AlternateContent xmlns:mc="http://schemas.openxmlformats.org/markup-compatibility/2006" xmlns:p14="http://schemas.microsoft.com/office/powerpoint/2010/main">
    <mc:Choice Requires="p14">
      <p:transition spd="slow" p14:dur="2000" advClick="0" advTm="60000"/>
    </mc:Choice>
    <mc:Fallback xmlns="">
      <p:transition spd="slow" advClick="0" advTm="60000"/>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feld 10">
            <a:extLst>
              <a:ext uri="{FF2B5EF4-FFF2-40B4-BE49-F238E27FC236}">
                <a16:creationId xmlns:a16="http://schemas.microsoft.com/office/drawing/2014/main" id="{584B0C1D-C87C-2237-B9B5-44ACF03FC6F5}"/>
              </a:ext>
            </a:extLst>
          </p:cNvPr>
          <p:cNvSpPr txBox="1"/>
          <p:nvPr/>
        </p:nvSpPr>
        <p:spPr>
          <a:xfrm>
            <a:off x="572493" y="238539"/>
            <a:ext cx="11018520" cy="1434415"/>
          </a:xfrm>
          <a:prstGeom prst="rect">
            <a:avLst/>
          </a:prstGeom>
        </p:spPr>
        <p:txBody>
          <a:bodyPr vert="horz" lIns="91440" tIns="45720" rIns="91440" bIns="45720" rtlCol="0" anchor="b">
            <a:normAutofit fontScale="92500" lnSpcReduction="10000"/>
          </a:bodyPr>
          <a:lstStyle/>
          <a:p>
            <a:pPr marL="742950" indent="-742950">
              <a:lnSpc>
                <a:spcPct val="90000"/>
              </a:lnSpc>
              <a:spcBef>
                <a:spcPct val="0"/>
              </a:spcBef>
              <a:spcAft>
                <a:spcPts val="600"/>
              </a:spcAft>
            </a:pPr>
            <a:r>
              <a:rPr lang="en-GB" sz="5400" b="1" dirty="0">
                <a:latin typeface="+mj-lt"/>
                <a:ea typeface="+mj-ea"/>
                <a:cs typeface="+mj-cs"/>
              </a:rPr>
              <a:t>The </a:t>
            </a:r>
            <a:r>
              <a:rPr lang="en-GB" sz="5400" b="1" dirty="0" err="1">
                <a:latin typeface="+mj-lt"/>
                <a:ea typeface="+mj-ea"/>
                <a:cs typeface="+mj-cs"/>
              </a:rPr>
              <a:t>Unraveling</a:t>
            </a:r>
            <a:r>
              <a:rPr lang="en-GB" sz="5400" b="1" dirty="0">
                <a:latin typeface="+mj-lt"/>
                <a:ea typeface="+mj-ea"/>
                <a:cs typeface="+mj-cs"/>
              </a:rPr>
              <a:t> Web: A Twisted Journey at the Anti-Matter Lab</a:t>
            </a:r>
            <a:endParaRPr lang="en-AT" sz="5400" b="1" dirty="0">
              <a:latin typeface="+mj-lt"/>
              <a:ea typeface="+mj-ea"/>
              <a:cs typeface="+mj-cs"/>
            </a:endParaRPr>
          </a:p>
        </p:txBody>
      </p:sp>
      <p:sp>
        <p:nvSpPr>
          <p:cNvPr id="25"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descr="Ein Bild, das Text, Logo, Screenshot, Grafiken enthält.&#10;&#10;Automatisch generierte Beschreibung">
            <a:extLst>
              <a:ext uri="{FF2B5EF4-FFF2-40B4-BE49-F238E27FC236}">
                <a16:creationId xmlns:a16="http://schemas.microsoft.com/office/drawing/2014/main" id="{F0FF3064-1E23-BA53-2B8B-B524850FB25D}"/>
              </a:ext>
            </a:extLst>
          </p:cNvPr>
          <p:cNvPicPr>
            <a:picLocks noChangeAspect="1"/>
          </p:cNvPicPr>
          <p:nvPr/>
        </p:nvPicPr>
        <p:blipFill>
          <a:blip r:embed="rId2"/>
          <a:stretch>
            <a:fillRect/>
          </a:stretch>
        </p:blipFill>
        <p:spPr>
          <a:xfrm>
            <a:off x="10792267" y="126724"/>
            <a:ext cx="1251069" cy="829022"/>
          </a:xfrm>
          <a:prstGeom prst="rect">
            <a:avLst/>
          </a:prstGeom>
        </p:spPr>
      </p:pic>
      <p:pic>
        <p:nvPicPr>
          <p:cNvPr id="7" name="Grafik 6">
            <a:extLst>
              <a:ext uri="{FF2B5EF4-FFF2-40B4-BE49-F238E27FC236}">
                <a16:creationId xmlns:a16="http://schemas.microsoft.com/office/drawing/2014/main" id="{5839C069-DD95-C290-9B87-30C3D241E642}"/>
              </a:ext>
            </a:extLst>
          </p:cNvPr>
          <p:cNvPicPr>
            <a:picLocks noChangeAspect="1"/>
          </p:cNvPicPr>
          <p:nvPr/>
        </p:nvPicPr>
        <p:blipFill>
          <a:blip r:embed="rId3"/>
          <a:stretch>
            <a:fillRect/>
          </a:stretch>
        </p:blipFill>
        <p:spPr>
          <a:xfrm>
            <a:off x="10246799" y="1978039"/>
            <a:ext cx="1530124" cy="1563182"/>
          </a:xfrm>
          <a:prstGeom prst="rect">
            <a:avLst/>
          </a:prstGeom>
        </p:spPr>
      </p:pic>
      <p:sp>
        <p:nvSpPr>
          <p:cNvPr id="2" name="Textfeld 1">
            <a:extLst>
              <a:ext uri="{FF2B5EF4-FFF2-40B4-BE49-F238E27FC236}">
                <a16:creationId xmlns:a16="http://schemas.microsoft.com/office/drawing/2014/main" id="{A0638AB1-BD8C-4E0B-04D5-A8EE106234A4}"/>
              </a:ext>
            </a:extLst>
          </p:cNvPr>
          <p:cNvSpPr txBox="1"/>
          <p:nvPr/>
        </p:nvSpPr>
        <p:spPr>
          <a:xfrm>
            <a:off x="415077" y="1978039"/>
            <a:ext cx="9589002" cy="646331"/>
          </a:xfrm>
          <a:prstGeom prst="rect">
            <a:avLst/>
          </a:prstGeom>
          <a:noFill/>
        </p:spPr>
        <p:txBody>
          <a:bodyPr wrap="square" rtlCol="0">
            <a:spAutoFit/>
          </a:bodyPr>
          <a:lstStyle/>
          <a:p>
            <a:pPr marL="285750" indent="-285750">
              <a:buFont typeface="Arial" panose="020B0604020202020204" pitchFamily="34" charset="0"/>
              <a:buChar char="•"/>
            </a:pPr>
            <a:r>
              <a:rPr lang="de-DE" b="1" dirty="0"/>
              <a:t>Gather in </a:t>
            </a:r>
            <a:r>
              <a:rPr lang="de-DE" b="1" dirty="0" err="1"/>
              <a:t>three</a:t>
            </a:r>
            <a:r>
              <a:rPr lang="de-DE" b="1" dirty="0"/>
              <a:t> </a:t>
            </a:r>
            <a:r>
              <a:rPr lang="de-DE" b="1" dirty="0" err="1"/>
              <a:t>topic</a:t>
            </a:r>
            <a:r>
              <a:rPr lang="de-DE" b="1" dirty="0"/>
              <a:t> </a:t>
            </a:r>
            <a:r>
              <a:rPr lang="de-DE" b="1" dirty="0" err="1"/>
              <a:t>groups</a:t>
            </a:r>
            <a:r>
              <a:rPr lang="de-DE" b="1" dirty="0"/>
              <a:t>, </a:t>
            </a:r>
          </a:p>
          <a:p>
            <a:pPr marL="285750" indent="-285750">
              <a:buFont typeface="Arial" panose="020B0604020202020204" pitchFamily="34" charset="0"/>
              <a:buChar char="•"/>
            </a:pPr>
            <a:r>
              <a:rPr lang="de-DE" b="1" dirty="0" err="1"/>
              <a:t>brainstorm</a:t>
            </a:r>
            <a:r>
              <a:rPr lang="de-DE" b="1" dirty="0"/>
              <a:t> and </a:t>
            </a:r>
            <a:r>
              <a:rPr lang="de-DE" b="1" dirty="0" err="1"/>
              <a:t>document</a:t>
            </a:r>
            <a:r>
              <a:rPr lang="de-DE" b="1" dirty="0"/>
              <a:t> </a:t>
            </a:r>
            <a:r>
              <a:rPr lang="de-DE" b="1" dirty="0" err="1"/>
              <a:t>your</a:t>
            </a:r>
            <a:r>
              <a:rPr lang="de-DE" b="1" dirty="0"/>
              <a:t> </a:t>
            </a:r>
            <a:r>
              <a:rPr lang="de-DE" b="1" dirty="0" err="1"/>
              <a:t>ideas</a:t>
            </a:r>
            <a:r>
              <a:rPr lang="de-DE" b="1" dirty="0"/>
              <a:t> </a:t>
            </a:r>
            <a:r>
              <a:rPr lang="de-DE" b="1" dirty="0" err="1"/>
              <a:t>for</a:t>
            </a:r>
            <a:r>
              <a:rPr lang="de-DE" b="1" dirty="0"/>
              <a:t> a </a:t>
            </a:r>
            <a:r>
              <a:rPr lang="de-DE" b="1" dirty="0" err="1"/>
              <a:t>short</a:t>
            </a:r>
            <a:r>
              <a:rPr lang="de-DE" b="1" dirty="0"/>
              <a:t> </a:t>
            </a:r>
            <a:r>
              <a:rPr lang="de-DE" b="1" dirty="0" err="1"/>
              <a:t>presentation</a:t>
            </a:r>
            <a:endParaRPr lang="en-AT" b="1" dirty="0"/>
          </a:p>
        </p:txBody>
      </p:sp>
      <p:pic>
        <p:nvPicPr>
          <p:cNvPr id="6" name="Grafik 5" descr="Verärgertes Gesicht mit einfarbiger Füllung mit einfarbiger Füllung">
            <a:extLst>
              <a:ext uri="{FF2B5EF4-FFF2-40B4-BE49-F238E27FC236}">
                <a16:creationId xmlns:a16="http://schemas.microsoft.com/office/drawing/2014/main" id="{36E7E349-C721-5CBE-7E21-7ECE4CF77B1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930071" y="2463799"/>
            <a:ext cx="4530438" cy="4530438"/>
          </a:xfrm>
          <a:prstGeom prst="rect">
            <a:avLst/>
          </a:prstGeom>
        </p:spPr>
      </p:pic>
      <p:sp>
        <p:nvSpPr>
          <p:cNvPr id="8" name="Textfeld 7">
            <a:extLst>
              <a:ext uri="{FF2B5EF4-FFF2-40B4-BE49-F238E27FC236}">
                <a16:creationId xmlns:a16="http://schemas.microsoft.com/office/drawing/2014/main" id="{BCCCA4D4-991D-DAD1-DD42-1FEC8F3D5061}"/>
              </a:ext>
            </a:extLst>
          </p:cNvPr>
          <p:cNvSpPr txBox="1"/>
          <p:nvPr/>
        </p:nvSpPr>
        <p:spPr>
          <a:xfrm>
            <a:off x="888521" y="3541221"/>
            <a:ext cx="2839239" cy="646331"/>
          </a:xfrm>
          <a:prstGeom prst="rect">
            <a:avLst/>
          </a:prstGeom>
          <a:noFill/>
        </p:spPr>
        <p:txBody>
          <a:bodyPr wrap="none" rtlCol="0">
            <a:spAutoFit/>
          </a:bodyPr>
          <a:lstStyle/>
          <a:p>
            <a:r>
              <a:rPr lang="en-US" b="1" dirty="0"/>
              <a:t>Another 19 minutes </a:t>
            </a:r>
          </a:p>
          <a:p>
            <a:r>
              <a:rPr lang="en-US" b="1" dirty="0"/>
              <a:t>until the effect wears off</a:t>
            </a:r>
            <a:endParaRPr lang="en-AT" b="1" dirty="0"/>
          </a:p>
        </p:txBody>
      </p:sp>
    </p:spTree>
    <p:extLst>
      <p:ext uri="{BB962C8B-B14F-4D97-AF65-F5344CB8AC3E}">
        <p14:creationId xmlns:p14="http://schemas.microsoft.com/office/powerpoint/2010/main" val="3443227794"/>
      </p:ext>
    </p:extLst>
  </p:cSld>
  <p:clrMapOvr>
    <a:masterClrMapping/>
  </p:clrMapOvr>
  <mc:AlternateContent xmlns:mc="http://schemas.openxmlformats.org/markup-compatibility/2006" xmlns:p14="http://schemas.microsoft.com/office/powerpoint/2010/main">
    <mc:Choice Requires="p14">
      <p:transition spd="slow" p14:dur="2000" advClick="0" advTm="60000"/>
    </mc:Choice>
    <mc:Fallback xmlns="">
      <p:transition spd="slow" advClick="0" advTm="60000"/>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feld 10">
            <a:extLst>
              <a:ext uri="{FF2B5EF4-FFF2-40B4-BE49-F238E27FC236}">
                <a16:creationId xmlns:a16="http://schemas.microsoft.com/office/drawing/2014/main" id="{584B0C1D-C87C-2237-B9B5-44ACF03FC6F5}"/>
              </a:ext>
            </a:extLst>
          </p:cNvPr>
          <p:cNvSpPr txBox="1"/>
          <p:nvPr/>
        </p:nvSpPr>
        <p:spPr>
          <a:xfrm>
            <a:off x="572493" y="238539"/>
            <a:ext cx="11018520" cy="1434415"/>
          </a:xfrm>
          <a:prstGeom prst="rect">
            <a:avLst/>
          </a:prstGeom>
        </p:spPr>
        <p:txBody>
          <a:bodyPr vert="horz" lIns="91440" tIns="45720" rIns="91440" bIns="45720" rtlCol="0" anchor="b">
            <a:normAutofit fontScale="92500" lnSpcReduction="10000"/>
          </a:bodyPr>
          <a:lstStyle/>
          <a:p>
            <a:pPr marL="742950" indent="-742950">
              <a:lnSpc>
                <a:spcPct val="90000"/>
              </a:lnSpc>
              <a:spcBef>
                <a:spcPct val="0"/>
              </a:spcBef>
              <a:spcAft>
                <a:spcPts val="600"/>
              </a:spcAft>
            </a:pPr>
            <a:r>
              <a:rPr lang="en-GB" sz="5400" b="1" dirty="0">
                <a:latin typeface="+mj-lt"/>
                <a:ea typeface="+mj-ea"/>
                <a:cs typeface="+mj-cs"/>
              </a:rPr>
              <a:t>The </a:t>
            </a:r>
            <a:r>
              <a:rPr lang="en-GB" sz="5400" b="1" dirty="0" err="1">
                <a:latin typeface="+mj-lt"/>
                <a:ea typeface="+mj-ea"/>
                <a:cs typeface="+mj-cs"/>
              </a:rPr>
              <a:t>Unraveling</a:t>
            </a:r>
            <a:r>
              <a:rPr lang="en-GB" sz="5400" b="1" dirty="0">
                <a:latin typeface="+mj-lt"/>
                <a:ea typeface="+mj-ea"/>
                <a:cs typeface="+mj-cs"/>
              </a:rPr>
              <a:t> Web: A Twisted Journey at the Anti-Matter Lab</a:t>
            </a:r>
            <a:endParaRPr lang="en-AT" sz="5400" b="1" dirty="0">
              <a:latin typeface="+mj-lt"/>
              <a:ea typeface="+mj-ea"/>
              <a:cs typeface="+mj-cs"/>
            </a:endParaRPr>
          </a:p>
        </p:txBody>
      </p:sp>
      <p:sp>
        <p:nvSpPr>
          <p:cNvPr id="25"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descr="Ein Bild, das Text, Logo, Screenshot, Grafiken enthält.&#10;&#10;Automatisch generierte Beschreibung">
            <a:extLst>
              <a:ext uri="{FF2B5EF4-FFF2-40B4-BE49-F238E27FC236}">
                <a16:creationId xmlns:a16="http://schemas.microsoft.com/office/drawing/2014/main" id="{F0FF3064-1E23-BA53-2B8B-B524850FB25D}"/>
              </a:ext>
            </a:extLst>
          </p:cNvPr>
          <p:cNvPicPr>
            <a:picLocks noChangeAspect="1"/>
          </p:cNvPicPr>
          <p:nvPr/>
        </p:nvPicPr>
        <p:blipFill>
          <a:blip r:embed="rId2"/>
          <a:stretch>
            <a:fillRect/>
          </a:stretch>
        </p:blipFill>
        <p:spPr>
          <a:xfrm>
            <a:off x="10792267" y="126724"/>
            <a:ext cx="1251069" cy="829022"/>
          </a:xfrm>
          <a:prstGeom prst="rect">
            <a:avLst/>
          </a:prstGeom>
        </p:spPr>
      </p:pic>
      <p:pic>
        <p:nvPicPr>
          <p:cNvPr id="7" name="Grafik 6">
            <a:extLst>
              <a:ext uri="{FF2B5EF4-FFF2-40B4-BE49-F238E27FC236}">
                <a16:creationId xmlns:a16="http://schemas.microsoft.com/office/drawing/2014/main" id="{5839C069-DD95-C290-9B87-30C3D241E642}"/>
              </a:ext>
            </a:extLst>
          </p:cNvPr>
          <p:cNvPicPr>
            <a:picLocks noChangeAspect="1"/>
          </p:cNvPicPr>
          <p:nvPr/>
        </p:nvPicPr>
        <p:blipFill>
          <a:blip r:embed="rId3"/>
          <a:stretch>
            <a:fillRect/>
          </a:stretch>
        </p:blipFill>
        <p:spPr>
          <a:xfrm>
            <a:off x="10246799" y="1978039"/>
            <a:ext cx="1530124" cy="1563182"/>
          </a:xfrm>
          <a:prstGeom prst="rect">
            <a:avLst/>
          </a:prstGeom>
        </p:spPr>
      </p:pic>
      <p:sp>
        <p:nvSpPr>
          <p:cNvPr id="2" name="Textfeld 1">
            <a:extLst>
              <a:ext uri="{FF2B5EF4-FFF2-40B4-BE49-F238E27FC236}">
                <a16:creationId xmlns:a16="http://schemas.microsoft.com/office/drawing/2014/main" id="{A0638AB1-BD8C-4E0B-04D5-A8EE106234A4}"/>
              </a:ext>
            </a:extLst>
          </p:cNvPr>
          <p:cNvSpPr txBox="1"/>
          <p:nvPr/>
        </p:nvSpPr>
        <p:spPr>
          <a:xfrm>
            <a:off x="415077" y="1978039"/>
            <a:ext cx="9589002" cy="646331"/>
          </a:xfrm>
          <a:prstGeom prst="rect">
            <a:avLst/>
          </a:prstGeom>
          <a:noFill/>
        </p:spPr>
        <p:txBody>
          <a:bodyPr wrap="square" rtlCol="0">
            <a:spAutoFit/>
          </a:bodyPr>
          <a:lstStyle/>
          <a:p>
            <a:pPr marL="285750" indent="-285750">
              <a:buFont typeface="Arial" panose="020B0604020202020204" pitchFamily="34" charset="0"/>
              <a:buChar char="•"/>
            </a:pPr>
            <a:r>
              <a:rPr lang="de-DE" b="1" dirty="0"/>
              <a:t>Gather in </a:t>
            </a:r>
            <a:r>
              <a:rPr lang="de-DE" b="1" dirty="0" err="1"/>
              <a:t>three</a:t>
            </a:r>
            <a:r>
              <a:rPr lang="de-DE" b="1" dirty="0"/>
              <a:t> </a:t>
            </a:r>
            <a:r>
              <a:rPr lang="de-DE" b="1" dirty="0" err="1"/>
              <a:t>topic</a:t>
            </a:r>
            <a:r>
              <a:rPr lang="de-DE" b="1" dirty="0"/>
              <a:t> </a:t>
            </a:r>
            <a:r>
              <a:rPr lang="de-DE" b="1" dirty="0" err="1"/>
              <a:t>groups</a:t>
            </a:r>
            <a:r>
              <a:rPr lang="de-DE" b="1" dirty="0"/>
              <a:t>, </a:t>
            </a:r>
          </a:p>
          <a:p>
            <a:pPr marL="285750" indent="-285750">
              <a:buFont typeface="Arial" panose="020B0604020202020204" pitchFamily="34" charset="0"/>
              <a:buChar char="•"/>
            </a:pPr>
            <a:r>
              <a:rPr lang="de-DE" b="1" dirty="0" err="1"/>
              <a:t>brainstorm</a:t>
            </a:r>
            <a:r>
              <a:rPr lang="de-DE" b="1" dirty="0"/>
              <a:t> and </a:t>
            </a:r>
            <a:r>
              <a:rPr lang="de-DE" b="1" dirty="0" err="1"/>
              <a:t>document</a:t>
            </a:r>
            <a:r>
              <a:rPr lang="de-DE" b="1" dirty="0"/>
              <a:t> </a:t>
            </a:r>
            <a:r>
              <a:rPr lang="de-DE" b="1" dirty="0" err="1"/>
              <a:t>your</a:t>
            </a:r>
            <a:r>
              <a:rPr lang="de-DE" b="1" dirty="0"/>
              <a:t> </a:t>
            </a:r>
            <a:r>
              <a:rPr lang="de-DE" b="1" dirty="0" err="1"/>
              <a:t>ideas</a:t>
            </a:r>
            <a:r>
              <a:rPr lang="de-DE" b="1" dirty="0"/>
              <a:t> </a:t>
            </a:r>
            <a:r>
              <a:rPr lang="de-DE" b="1" dirty="0" err="1"/>
              <a:t>for</a:t>
            </a:r>
            <a:r>
              <a:rPr lang="de-DE" b="1" dirty="0"/>
              <a:t> a </a:t>
            </a:r>
            <a:r>
              <a:rPr lang="de-DE" b="1" dirty="0" err="1"/>
              <a:t>short</a:t>
            </a:r>
            <a:r>
              <a:rPr lang="de-DE" b="1" dirty="0"/>
              <a:t> </a:t>
            </a:r>
            <a:r>
              <a:rPr lang="de-DE" b="1" dirty="0" err="1"/>
              <a:t>presentation</a:t>
            </a:r>
            <a:endParaRPr lang="en-AT" b="1" dirty="0"/>
          </a:p>
        </p:txBody>
      </p:sp>
      <p:pic>
        <p:nvPicPr>
          <p:cNvPr id="6" name="Grafik 5" descr="Verärgertes Gesicht mit einfarbiger Füllung mit einfarbiger Füllung">
            <a:extLst>
              <a:ext uri="{FF2B5EF4-FFF2-40B4-BE49-F238E27FC236}">
                <a16:creationId xmlns:a16="http://schemas.microsoft.com/office/drawing/2014/main" id="{36E7E349-C721-5CBE-7E21-7ECE4CF77B1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930071" y="2463799"/>
            <a:ext cx="4530438" cy="4530438"/>
          </a:xfrm>
          <a:prstGeom prst="rect">
            <a:avLst/>
          </a:prstGeom>
        </p:spPr>
      </p:pic>
      <p:sp>
        <p:nvSpPr>
          <p:cNvPr id="8" name="Textfeld 7">
            <a:extLst>
              <a:ext uri="{FF2B5EF4-FFF2-40B4-BE49-F238E27FC236}">
                <a16:creationId xmlns:a16="http://schemas.microsoft.com/office/drawing/2014/main" id="{BCCCA4D4-991D-DAD1-DD42-1FEC8F3D5061}"/>
              </a:ext>
            </a:extLst>
          </p:cNvPr>
          <p:cNvSpPr txBox="1"/>
          <p:nvPr/>
        </p:nvSpPr>
        <p:spPr>
          <a:xfrm>
            <a:off x="888521" y="3541221"/>
            <a:ext cx="2839239" cy="646331"/>
          </a:xfrm>
          <a:prstGeom prst="rect">
            <a:avLst/>
          </a:prstGeom>
          <a:noFill/>
        </p:spPr>
        <p:txBody>
          <a:bodyPr wrap="none" rtlCol="0">
            <a:spAutoFit/>
          </a:bodyPr>
          <a:lstStyle/>
          <a:p>
            <a:r>
              <a:rPr lang="en-US" b="1" dirty="0"/>
              <a:t>Another 18 minutes </a:t>
            </a:r>
          </a:p>
          <a:p>
            <a:r>
              <a:rPr lang="en-US" b="1" dirty="0"/>
              <a:t>until the effect wears off</a:t>
            </a:r>
            <a:endParaRPr lang="en-AT" b="1" dirty="0"/>
          </a:p>
        </p:txBody>
      </p:sp>
    </p:spTree>
    <p:extLst>
      <p:ext uri="{BB962C8B-B14F-4D97-AF65-F5344CB8AC3E}">
        <p14:creationId xmlns:p14="http://schemas.microsoft.com/office/powerpoint/2010/main" val="1683886363"/>
      </p:ext>
    </p:extLst>
  </p:cSld>
  <p:clrMapOvr>
    <a:masterClrMapping/>
  </p:clrMapOvr>
  <mc:AlternateContent xmlns:mc="http://schemas.openxmlformats.org/markup-compatibility/2006" xmlns:p14="http://schemas.microsoft.com/office/powerpoint/2010/main">
    <mc:Choice Requires="p14">
      <p:transition spd="slow" p14:dur="2000" advClick="0" advTm="60000"/>
    </mc:Choice>
    <mc:Fallback xmlns="">
      <p:transition spd="slow" advClick="0" advTm="60000"/>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feld 10">
            <a:extLst>
              <a:ext uri="{FF2B5EF4-FFF2-40B4-BE49-F238E27FC236}">
                <a16:creationId xmlns:a16="http://schemas.microsoft.com/office/drawing/2014/main" id="{584B0C1D-C87C-2237-B9B5-44ACF03FC6F5}"/>
              </a:ext>
            </a:extLst>
          </p:cNvPr>
          <p:cNvSpPr txBox="1"/>
          <p:nvPr/>
        </p:nvSpPr>
        <p:spPr>
          <a:xfrm>
            <a:off x="572493" y="238539"/>
            <a:ext cx="11018520" cy="1434415"/>
          </a:xfrm>
          <a:prstGeom prst="rect">
            <a:avLst/>
          </a:prstGeom>
        </p:spPr>
        <p:txBody>
          <a:bodyPr vert="horz" lIns="91440" tIns="45720" rIns="91440" bIns="45720" rtlCol="0" anchor="b">
            <a:normAutofit fontScale="92500" lnSpcReduction="10000"/>
          </a:bodyPr>
          <a:lstStyle/>
          <a:p>
            <a:pPr marL="742950" indent="-742950">
              <a:lnSpc>
                <a:spcPct val="90000"/>
              </a:lnSpc>
              <a:spcBef>
                <a:spcPct val="0"/>
              </a:spcBef>
              <a:spcAft>
                <a:spcPts val="600"/>
              </a:spcAft>
            </a:pPr>
            <a:r>
              <a:rPr lang="en-GB" sz="5400" b="1" dirty="0">
                <a:latin typeface="+mj-lt"/>
                <a:ea typeface="+mj-ea"/>
                <a:cs typeface="+mj-cs"/>
              </a:rPr>
              <a:t>The </a:t>
            </a:r>
            <a:r>
              <a:rPr lang="en-GB" sz="5400" b="1" dirty="0" err="1">
                <a:latin typeface="+mj-lt"/>
                <a:ea typeface="+mj-ea"/>
                <a:cs typeface="+mj-cs"/>
              </a:rPr>
              <a:t>Unraveling</a:t>
            </a:r>
            <a:r>
              <a:rPr lang="en-GB" sz="5400" b="1" dirty="0">
                <a:latin typeface="+mj-lt"/>
                <a:ea typeface="+mj-ea"/>
                <a:cs typeface="+mj-cs"/>
              </a:rPr>
              <a:t> Web: A Twisted Journey at the Anti-Matter Lab</a:t>
            </a:r>
            <a:endParaRPr lang="en-AT" sz="5400" b="1" dirty="0">
              <a:latin typeface="+mj-lt"/>
              <a:ea typeface="+mj-ea"/>
              <a:cs typeface="+mj-cs"/>
            </a:endParaRPr>
          </a:p>
        </p:txBody>
      </p:sp>
      <p:sp>
        <p:nvSpPr>
          <p:cNvPr id="25"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descr="Ein Bild, das Text, Logo, Screenshot, Grafiken enthält.&#10;&#10;Automatisch generierte Beschreibung">
            <a:extLst>
              <a:ext uri="{FF2B5EF4-FFF2-40B4-BE49-F238E27FC236}">
                <a16:creationId xmlns:a16="http://schemas.microsoft.com/office/drawing/2014/main" id="{F0FF3064-1E23-BA53-2B8B-B524850FB25D}"/>
              </a:ext>
            </a:extLst>
          </p:cNvPr>
          <p:cNvPicPr>
            <a:picLocks noChangeAspect="1"/>
          </p:cNvPicPr>
          <p:nvPr/>
        </p:nvPicPr>
        <p:blipFill>
          <a:blip r:embed="rId2"/>
          <a:stretch>
            <a:fillRect/>
          </a:stretch>
        </p:blipFill>
        <p:spPr>
          <a:xfrm>
            <a:off x="10792267" y="126724"/>
            <a:ext cx="1251069" cy="829022"/>
          </a:xfrm>
          <a:prstGeom prst="rect">
            <a:avLst/>
          </a:prstGeom>
        </p:spPr>
      </p:pic>
      <p:pic>
        <p:nvPicPr>
          <p:cNvPr id="7" name="Grafik 6">
            <a:extLst>
              <a:ext uri="{FF2B5EF4-FFF2-40B4-BE49-F238E27FC236}">
                <a16:creationId xmlns:a16="http://schemas.microsoft.com/office/drawing/2014/main" id="{5839C069-DD95-C290-9B87-30C3D241E642}"/>
              </a:ext>
            </a:extLst>
          </p:cNvPr>
          <p:cNvPicPr>
            <a:picLocks noChangeAspect="1"/>
          </p:cNvPicPr>
          <p:nvPr/>
        </p:nvPicPr>
        <p:blipFill>
          <a:blip r:embed="rId3"/>
          <a:stretch>
            <a:fillRect/>
          </a:stretch>
        </p:blipFill>
        <p:spPr>
          <a:xfrm>
            <a:off x="10246799" y="1978039"/>
            <a:ext cx="1530124" cy="1563182"/>
          </a:xfrm>
          <a:prstGeom prst="rect">
            <a:avLst/>
          </a:prstGeom>
        </p:spPr>
      </p:pic>
      <p:sp>
        <p:nvSpPr>
          <p:cNvPr id="2" name="Textfeld 1">
            <a:extLst>
              <a:ext uri="{FF2B5EF4-FFF2-40B4-BE49-F238E27FC236}">
                <a16:creationId xmlns:a16="http://schemas.microsoft.com/office/drawing/2014/main" id="{A0638AB1-BD8C-4E0B-04D5-A8EE106234A4}"/>
              </a:ext>
            </a:extLst>
          </p:cNvPr>
          <p:cNvSpPr txBox="1"/>
          <p:nvPr/>
        </p:nvSpPr>
        <p:spPr>
          <a:xfrm>
            <a:off x="415077" y="1978039"/>
            <a:ext cx="9589002" cy="646331"/>
          </a:xfrm>
          <a:prstGeom prst="rect">
            <a:avLst/>
          </a:prstGeom>
          <a:noFill/>
        </p:spPr>
        <p:txBody>
          <a:bodyPr wrap="square" rtlCol="0">
            <a:spAutoFit/>
          </a:bodyPr>
          <a:lstStyle/>
          <a:p>
            <a:pPr marL="285750" indent="-285750">
              <a:buFont typeface="Arial" panose="020B0604020202020204" pitchFamily="34" charset="0"/>
              <a:buChar char="•"/>
            </a:pPr>
            <a:r>
              <a:rPr lang="de-DE" b="1" dirty="0"/>
              <a:t>Gather in </a:t>
            </a:r>
            <a:r>
              <a:rPr lang="de-DE" b="1" dirty="0" err="1"/>
              <a:t>three</a:t>
            </a:r>
            <a:r>
              <a:rPr lang="de-DE" b="1" dirty="0"/>
              <a:t> </a:t>
            </a:r>
            <a:r>
              <a:rPr lang="de-DE" b="1" dirty="0" err="1"/>
              <a:t>topic</a:t>
            </a:r>
            <a:r>
              <a:rPr lang="de-DE" b="1" dirty="0"/>
              <a:t> </a:t>
            </a:r>
            <a:r>
              <a:rPr lang="de-DE" b="1" dirty="0" err="1"/>
              <a:t>groups</a:t>
            </a:r>
            <a:r>
              <a:rPr lang="de-DE" b="1" dirty="0"/>
              <a:t>, </a:t>
            </a:r>
          </a:p>
          <a:p>
            <a:pPr marL="285750" indent="-285750">
              <a:buFont typeface="Arial" panose="020B0604020202020204" pitchFamily="34" charset="0"/>
              <a:buChar char="•"/>
            </a:pPr>
            <a:r>
              <a:rPr lang="de-DE" b="1" dirty="0" err="1"/>
              <a:t>brainstorm</a:t>
            </a:r>
            <a:r>
              <a:rPr lang="de-DE" b="1" dirty="0"/>
              <a:t> and </a:t>
            </a:r>
            <a:r>
              <a:rPr lang="de-DE" b="1" dirty="0" err="1"/>
              <a:t>document</a:t>
            </a:r>
            <a:r>
              <a:rPr lang="de-DE" b="1" dirty="0"/>
              <a:t> </a:t>
            </a:r>
            <a:r>
              <a:rPr lang="de-DE" b="1" dirty="0" err="1"/>
              <a:t>your</a:t>
            </a:r>
            <a:r>
              <a:rPr lang="de-DE" b="1" dirty="0"/>
              <a:t> </a:t>
            </a:r>
            <a:r>
              <a:rPr lang="de-DE" b="1" dirty="0" err="1"/>
              <a:t>ideas</a:t>
            </a:r>
            <a:r>
              <a:rPr lang="de-DE" b="1" dirty="0"/>
              <a:t> </a:t>
            </a:r>
            <a:r>
              <a:rPr lang="de-DE" b="1" dirty="0" err="1"/>
              <a:t>for</a:t>
            </a:r>
            <a:r>
              <a:rPr lang="de-DE" b="1" dirty="0"/>
              <a:t> a </a:t>
            </a:r>
            <a:r>
              <a:rPr lang="de-DE" b="1" dirty="0" err="1"/>
              <a:t>short</a:t>
            </a:r>
            <a:r>
              <a:rPr lang="de-DE" b="1" dirty="0"/>
              <a:t> </a:t>
            </a:r>
            <a:r>
              <a:rPr lang="de-DE" b="1" dirty="0" err="1"/>
              <a:t>presentation</a:t>
            </a:r>
            <a:endParaRPr lang="en-AT" b="1" dirty="0"/>
          </a:p>
        </p:txBody>
      </p:sp>
      <p:pic>
        <p:nvPicPr>
          <p:cNvPr id="6" name="Grafik 5" descr="Verärgertes Gesicht mit einfarbiger Füllung mit einfarbiger Füllung">
            <a:extLst>
              <a:ext uri="{FF2B5EF4-FFF2-40B4-BE49-F238E27FC236}">
                <a16:creationId xmlns:a16="http://schemas.microsoft.com/office/drawing/2014/main" id="{36E7E349-C721-5CBE-7E21-7ECE4CF77B1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930071" y="2463799"/>
            <a:ext cx="4530438" cy="4530438"/>
          </a:xfrm>
          <a:prstGeom prst="rect">
            <a:avLst/>
          </a:prstGeom>
        </p:spPr>
      </p:pic>
      <p:sp>
        <p:nvSpPr>
          <p:cNvPr id="8" name="Textfeld 7">
            <a:extLst>
              <a:ext uri="{FF2B5EF4-FFF2-40B4-BE49-F238E27FC236}">
                <a16:creationId xmlns:a16="http://schemas.microsoft.com/office/drawing/2014/main" id="{BCCCA4D4-991D-DAD1-DD42-1FEC8F3D5061}"/>
              </a:ext>
            </a:extLst>
          </p:cNvPr>
          <p:cNvSpPr txBox="1"/>
          <p:nvPr/>
        </p:nvSpPr>
        <p:spPr>
          <a:xfrm>
            <a:off x="888521" y="3541221"/>
            <a:ext cx="2839239" cy="646331"/>
          </a:xfrm>
          <a:prstGeom prst="rect">
            <a:avLst/>
          </a:prstGeom>
          <a:noFill/>
        </p:spPr>
        <p:txBody>
          <a:bodyPr wrap="none" rtlCol="0">
            <a:spAutoFit/>
          </a:bodyPr>
          <a:lstStyle/>
          <a:p>
            <a:r>
              <a:rPr lang="en-US" b="1" dirty="0"/>
              <a:t>Another 17 minutes </a:t>
            </a:r>
          </a:p>
          <a:p>
            <a:r>
              <a:rPr lang="en-US" b="1" dirty="0"/>
              <a:t>until the effect wears off</a:t>
            </a:r>
            <a:endParaRPr lang="en-AT" b="1" dirty="0"/>
          </a:p>
        </p:txBody>
      </p:sp>
    </p:spTree>
    <p:extLst>
      <p:ext uri="{BB962C8B-B14F-4D97-AF65-F5344CB8AC3E}">
        <p14:creationId xmlns:p14="http://schemas.microsoft.com/office/powerpoint/2010/main" val="2296215608"/>
      </p:ext>
    </p:extLst>
  </p:cSld>
  <p:clrMapOvr>
    <a:masterClrMapping/>
  </p:clrMapOvr>
  <mc:AlternateContent xmlns:mc="http://schemas.openxmlformats.org/markup-compatibility/2006" xmlns:p14="http://schemas.microsoft.com/office/powerpoint/2010/main">
    <mc:Choice Requires="p14">
      <p:transition spd="slow" p14:dur="2000" advClick="0" advTm="60000"/>
    </mc:Choice>
    <mc:Fallback xmlns="">
      <p:transition spd="slow" advClick="0" advTm="60000"/>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feld 10">
            <a:extLst>
              <a:ext uri="{FF2B5EF4-FFF2-40B4-BE49-F238E27FC236}">
                <a16:creationId xmlns:a16="http://schemas.microsoft.com/office/drawing/2014/main" id="{584B0C1D-C87C-2237-B9B5-44ACF03FC6F5}"/>
              </a:ext>
            </a:extLst>
          </p:cNvPr>
          <p:cNvSpPr txBox="1"/>
          <p:nvPr/>
        </p:nvSpPr>
        <p:spPr>
          <a:xfrm>
            <a:off x="572493" y="238539"/>
            <a:ext cx="11018520" cy="1434415"/>
          </a:xfrm>
          <a:prstGeom prst="rect">
            <a:avLst/>
          </a:prstGeom>
        </p:spPr>
        <p:txBody>
          <a:bodyPr vert="horz" lIns="91440" tIns="45720" rIns="91440" bIns="45720" rtlCol="0" anchor="b">
            <a:normAutofit/>
          </a:bodyPr>
          <a:lstStyle/>
          <a:p>
            <a:pPr marL="514350" indent="-514350">
              <a:lnSpc>
                <a:spcPct val="90000"/>
              </a:lnSpc>
              <a:spcBef>
                <a:spcPct val="0"/>
              </a:spcBef>
              <a:spcAft>
                <a:spcPts val="600"/>
              </a:spcAft>
            </a:pPr>
            <a:r>
              <a:rPr lang="en-US" sz="5400" b="1">
                <a:latin typeface="+mj-lt"/>
                <a:ea typeface="+mj-ea"/>
                <a:cs typeface="+mj-cs"/>
              </a:rPr>
              <a:t>International Legal Landscape</a:t>
            </a:r>
          </a:p>
        </p:txBody>
      </p:sp>
      <p:sp>
        <p:nvSpPr>
          <p:cNvPr id="19"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martArt-Platzhalter 2">
            <a:extLst>
              <a:ext uri="{FF2B5EF4-FFF2-40B4-BE49-F238E27FC236}">
                <a16:creationId xmlns:a16="http://schemas.microsoft.com/office/drawing/2014/main" id="{89F6A67C-E941-D643-2973-AA8B9AA3C9CC}"/>
              </a:ext>
            </a:extLst>
          </p:cNvPr>
          <p:cNvSpPr>
            <a:spLocks noGrp="1"/>
          </p:cNvSpPr>
          <p:nvPr>
            <p:ph type="dgm" sz="quarter" idx="10"/>
          </p:nvPr>
        </p:nvSpPr>
        <p:spPr>
          <a:xfrm>
            <a:off x="572493" y="2071316"/>
            <a:ext cx="6713552" cy="4119172"/>
          </a:xfrm>
        </p:spPr>
        <p:txBody>
          <a:bodyPr vert="horz" lIns="91440" tIns="45720" rIns="91440" bIns="45720" rtlCol="0" anchor="t">
            <a:normAutofit lnSpcReduction="10000"/>
          </a:bodyPr>
          <a:lstStyle/>
          <a:p>
            <a:pPr marL="457200" indent="-228600" algn="l">
              <a:buFont typeface="Arial" panose="020B0604020202020204" pitchFamily="34" charset="0"/>
              <a:buChar char="•"/>
            </a:pPr>
            <a:endParaRPr lang="en-US" sz="1700" b="1" dirty="0">
              <a:solidFill>
                <a:schemeClr val="tx1"/>
              </a:solidFill>
            </a:endParaRPr>
          </a:p>
          <a:p>
            <a:pPr marL="457200" indent="-228600" algn="l">
              <a:buFont typeface="Arial" panose="020B0604020202020204" pitchFamily="34" charset="0"/>
              <a:buChar char="•"/>
            </a:pPr>
            <a:r>
              <a:rPr lang="en-US" sz="1700" b="1" dirty="0">
                <a:solidFill>
                  <a:schemeClr val="tx1"/>
                </a:solidFill>
              </a:rPr>
              <a:t>Diverse Data Protection Standards</a:t>
            </a:r>
            <a:r>
              <a:rPr lang="en-US" sz="1700" dirty="0">
                <a:solidFill>
                  <a:schemeClr val="tx1"/>
                </a:solidFill>
              </a:rPr>
              <a:t> </a:t>
            </a:r>
          </a:p>
          <a:p>
            <a:pPr marL="1143000" lvl="1"/>
            <a:r>
              <a:rPr lang="en-US" sz="1700" b="1" dirty="0">
                <a:solidFill>
                  <a:schemeClr val="tx1"/>
                </a:solidFill>
              </a:rPr>
              <a:t>Different countries and regions have established their own data protection laws</a:t>
            </a:r>
            <a:r>
              <a:rPr lang="en-US" sz="1700" dirty="0">
                <a:solidFill>
                  <a:schemeClr val="tx1"/>
                </a:solidFill>
              </a:rPr>
              <a:t>, each with its own set of standards, principles, and requirements. For instance, the European Union's GDPR emphasizes user consent, data minimization, and robust data subject rights, while other countries may have less stringent regulations.</a:t>
            </a:r>
          </a:p>
          <a:p>
            <a:pPr marL="457200" indent="-228600" algn="l">
              <a:buFont typeface="Arial" panose="020B0604020202020204" pitchFamily="34" charset="0"/>
              <a:buChar char="•"/>
            </a:pPr>
            <a:endParaRPr lang="en-US" sz="1700" dirty="0">
              <a:solidFill>
                <a:schemeClr val="tx1"/>
              </a:solidFill>
            </a:endParaRPr>
          </a:p>
          <a:p>
            <a:pPr marL="457200" indent="-228600" algn="l">
              <a:buFont typeface="Arial" panose="020B0604020202020204" pitchFamily="34" charset="0"/>
              <a:buChar char="•"/>
            </a:pPr>
            <a:r>
              <a:rPr lang="en-US" sz="1700" b="1" dirty="0">
                <a:solidFill>
                  <a:schemeClr val="tx1"/>
                </a:solidFill>
              </a:rPr>
              <a:t>Complex Compliance</a:t>
            </a:r>
            <a:r>
              <a:rPr lang="en-US" sz="1700" dirty="0">
                <a:solidFill>
                  <a:schemeClr val="tx1"/>
                </a:solidFill>
              </a:rPr>
              <a:t> </a:t>
            </a:r>
          </a:p>
          <a:p>
            <a:pPr marL="1143000" lvl="1"/>
            <a:r>
              <a:rPr lang="en-US" sz="1700" dirty="0">
                <a:solidFill>
                  <a:schemeClr val="tx1"/>
                </a:solidFill>
              </a:rPr>
              <a:t>The Open web index must navigate the complexity of complying with multiple sets of (data protection) laws. This includes understanding what data </a:t>
            </a:r>
            <a:r>
              <a:rPr lang="en-US" sz="1700" b="1" dirty="0">
                <a:solidFill>
                  <a:schemeClr val="tx1"/>
                </a:solidFill>
              </a:rPr>
              <a:t>can be collected, how it can be processed</a:t>
            </a:r>
            <a:r>
              <a:rPr lang="en-US" sz="1700" dirty="0">
                <a:solidFill>
                  <a:schemeClr val="tx1"/>
                </a:solidFill>
              </a:rPr>
              <a:t>, and the rights of data subjects in each jurisdiction where they operate.</a:t>
            </a:r>
          </a:p>
        </p:txBody>
      </p:sp>
      <p:pic>
        <p:nvPicPr>
          <p:cNvPr id="8" name="Grafik 7">
            <a:extLst>
              <a:ext uri="{FF2B5EF4-FFF2-40B4-BE49-F238E27FC236}">
                <a16:creationId xmlns:a16="http://schemas.microsoft.com/office/drawing/2014/main" id="{1A1D1D77-1CB2-6F3C-5E83-7E96C802098F}"/>
              </a:ext>
            </a:extLst>
          </p:cNvPr>
          <p:cNvPicPr>
            <a:picLocks noChangeAspect="1"/>
          </p:cNvPicPr>
          <p:nvPr/>
        </p:nvPicPr>
        <p:blipFill rotWithShape="1">
          <a:blip r:embed="rId2"/>
          <a:srcRect l="8004" r="38091"/>
          <a:stretch/>
        </p:blipFill>
        <p:spPr>
          <a:xfrm>
            <a:off x="7675658" y="2093976"/>
            <a:ext cx="3941064" cy="4096512"/>
          </a:xfrm>
          <a:prstGeom prst="rect">
            <a:avLst/>
          </a:prstGeom>
        </p:spPr>
      </p:pic>
      <p:pic>
        <p:nvPicPr>
          <p:cNvPr id="12" name="Grafik 11" descr="Ein Bild, das Text, Logo, Screenshot, Grafiken enthält.&#10;&#10;Automatisch generierte Beschreibung">
            <a:extLst>
              <a:ext uri="{FF2B5EF4-FFF2-40B4-BE49-F238E27FC236}">
                <a16:creationId xmlns:a16="http://schemas.microsoft.com/office/drawing/2014/main" id="{6F100206-1550-33CE-E370-228AB23B7964}"/>
              </a:ext>
            </a:extLst>
          </p:cNvPr>
          <p:cNvPicPr>
            <a:picLocks noChangeAspect="1"/>
          </p:cNvPicPr>
          <p:nvPr/>
        </p:nvPicPr>
        <p:blipFill>
          <a:blip r:embed="rId3"/>
          <a:stretch>
            <a:fillRect/>
          </a:stretch>
        </p:blipFill>
        <p:spPr>
          <a:xfrm>
            <a:off x="10792267" y="126724"/>
            <a:ext cx="1251069" cy="829022"/>
          </a:xfrm>
          <a:prstGeom prst="rect">
            <a:avLst/>
          </a:prstGeom>
        </p:spPr>
      </p:pic>
    </p:spTree>
    <p:extLst>
      <p:ext uri="{BB962C8B-B14F-4D97-AF65-F5344CB8AC3E}">
        <p14:creationId xmlns:p14="http://schemas.microsoft.com/office/powerpoint/2010/main" val="236887106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feld 10">
            <a:extLst>
              <a:ext uri="{FF2B5EF4-FFF2-40B4-BE49-F238E27FC236}">
                <a16:creationId xmlns:a16="http://schemas.microsoft.com/office/drawing/2014/main" id="{584B0C1D-C87C-2237-B9B5-44ACF03FC6F5}"/>
              </a:ext>
            </a:extLst>
          </p:cNvPr>
          <p:cNvSpPr txBox="1"/>
          <p:nvPr/>
        </p:nvSpPr>
        <p:spPr>
          <a:xfrm>
            <a:off x="572493" y="238539"/>
            <a:ext cx="11018520" cy="1434415"/>
          </a:xfrm>
          <a:prstGeom prst="rect">
            <a:avLst/>
          </a:prstGeom>
        </p:spPr>
        <p:txBody>
          <a:bodyPr vert="horz" lIns="91440" tIns="45720" rIns="91440" bIns="45720" rtlCol="0" anchor="b">
            <a:normAutofit fontScale="92500" lnSpcReduction="10000"/>
          </a:bodyPr>
          <a:lstStyle/>
          <a:p>
            <a:pPr marL="742950" indent="-742950">
              <a:lnSpc>
                <a:spcPct val="90000"/>
              </a:lnSpc>
              <a:spcBef>
                <a:spcPct val="0"/>
              </a:spcBef>
              <a:spcAft>
                <a:spcPts val="600"/>
              </a:spcAft>
            </a:pPr>
            <a:r>
              <a:rPr lang="en-GB" sz="5400" b="1" dirty="0">
                <a:latin typeface="+mj-lt"/>
                <a:ea typeface="+mj-ea"/>
                <a:cs typeface="+mj-cs"/>
              </a:rPr>
              <a:t>The </a:t>
            </a:r>
            <a:r>
              <a:rPr lang="en-GB" sz="5400" b="1" dirty="0" err="1">
                <a:latin typeface="+mj-lt"/>
                <a:ea typeface="+mj-ea"/>
                <a:cs typeface="+mj-cs"/>
              </a:rPr>
              <a:t>Unraveling</a:t>
            </a:r>
            <a:r>
              <a:rPr lang="en-GB" sz="5400" b="1" dirty="0">
                <a:latin typeface="+mj-lt"/>
                <a:ea typeface="+mj-ea"/>
                <a:cs typeface="+mj-cs"/>
              </a:rPr>
              <a:t> Web: A Twisted Journey at the Anti-Matter Lab</a:t>
            </a:r>
            <a:endParaRPr lang="en-AT" sz="5400" b="1" dirty="0">
              <a:latin typeface="+mj-lt"/>
              <a:ea typeface="+mj-ea"/>
              <a:cs typeface="+mj-cs"/>
            </a:endParaRPr>
          </a:p>
        </p:txBody>
      </p:sp>
      <p:sp>
        <p:nvSpPr>
          <p:cNvPr id="25"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descr="Ein Bild, das Text, Logo, Screenshot, Grafiken enthält.&#10;&#10;Automatisch generierte Beschreibung">
            <a:extLst>
              <a:ext uri="{FF2B5EF4-FFF2-40B4-BE49-F238E27FC236}">
                <a16:creationId xmlns:a16="http://schemas.microsoft.com/office/drawing/2014/main" id="{F0FF3064-1E23-BA53-2B8B-B524850FB25D}"/>
              </a:ext>
            </a:extLst>
          </p:cNvPr>
          <p:cNvPicPr>
            <a:picLocks noChangeAspect="1"/>
          </p:cNvPicPr>
          <p:nvPr/>
        </p:nvPicPr>
        <p:blipFill>
          <a:blip r:embed="rId2"/>
          <a:stretch>
            <a:fillRect/>
          </a:stretch>
        </p:blipFill>
        <p:spPr>
          <a:xfrm>
            <a:off x="10792267" y="126724"/>
            <a:ext cx="1251069" cy="829022"/>
          </a:xfrm>
          <a:prstGeom prst="rect">
            <a:avLst/>
          </a:prstGeom>
        </p:spPr>
      </p:pic>
      <p:pic>
        <p:nvPicPr>
          <p:cNvPr id="7" name="Grafik 6">
            <a:extLst>
              <a:ext uri="{FF2B5EF4-FFF2-40B4-BE49-F238E27FC236}">
                <a16:creationId xmlns:a16="http://schemas.microsoft.com/office/drawing/2014/main" id="{5839C069-DD95-C290-9B87-30C3D241E642}"/>
              </a:ext>
            </a:extLst>
          </p:cNvPr>
          <p:cNvPicPr>
            <a:picLocks noChangeAspect="1"/>
          </p:cNvPicPr>
          <p:nvPr/>
        </p:nvPicPr>
        <p:blipFill>
          <a:blip r:embed="rId3"/>
          <a:stretch>
            <a:fillRect/>
          </a:stretch>
        </p:blipFill>
        <p:spPr>
          <a:xfrm>
            <a:off x="10246799" y="1978039"/>
            <a:ext cx="1530124" cy="1563182"/>
          </a:xfrm>
          <a:prstGeom prst="rect">
            <a:avLst/>
          </a:prstGeom>
        </p:spPr>
      </p:pic>
      <p:sp>
        <p:nvSpPr>
          <p:cNvPr id="2" name="Textfeld 1">
            <a:extLst>
              <a:ext uri="{FF2B5EF4-FFF2-40B4-BE49-F238E27FC236}">
                <a16:creationId xmlns:a16="http://schemas.microsoft.com/office/drawing/2014/main" id="{A0638AB1-BD8C-4E0B-04D5-A8EE106234A4}"/>
              </a:ext>
            </a:extLst>
          </p:cNvPr>
          <p:cNvSpPr txBox="1"/>
          <p:nvPr/>
        </p:nvSpPr>
        <p:spPr>
          <a:xfrm>
            <a:off x="415077" y="1978039"/>
            <a:ext cx="9589002" cy="646331"/>
          </a:xfrm>
          <a:prstGeom prst="rect">
            <a:avLst/>
          </a:prstGeom>
          <a:noFill/>
        </p:spPr>
        <p:txBody>
          <a:bodyPr wrap="square" rtlCol="0">
            <a:spAutoFit/>
          </a:bodyPr>
          <a:lstStyle/>
          <a:p>
            <a:pPr marL="285750" indent="-285750">
              <a:buFont typeface="Arial" panose="020B0604020202020204" pitchFamily="34" charset="0"/>
              <a:buChar char="•"/>
            </a:pPr>
            <a:r>
              <a:rPr lang="de-DE" b="1" dirty="0"/>
              <a:t>Gather in </a:t>
            </a:r>
            <a:r>
              <a:rPr lang="de-DE" b="1" dirty="0" err="1"/>
              <a:t>three</a:t>
            </a:r>
            <a:r>
              <a:rPr lang="de-DE" b="1" dirty="0"/>
              <a:t> </a:t>
            </a:r>
            <a:r>
              <a:rPr lang="de-DE" b="1" dirty="0" err="1"/>
              <a:t>topic</a:t>
            </a:r>
            <a:r>
              <a:rPr lang="de-DE" b="1" dirty="0"/>
              <a:t> </a:t>
            </a:r>
            <a:r>
              <a:rPr lang="de-DE" b="1" dirty="0" err="1"/>
              <a:t>groups</a:t>
            </a:r>
            <a:r>
              <a:rPr lang="de-DE" b="1" dirty="0"/>
              <a:t>, </a:t>
            </a:r>
          </a:p>
          <a:p>
            <a:pPr marL="285750" indent="-285750">
              <a:buFont typeface="Arial" panose="020B0604020202020204" pitchFamily="34" charset="0"/>
              <a:buChar char="•"/>
            </a:pPr>
            <a:r>
              <a:rPr lang="de-DE" b="1" dirty="0" err="1"/>
              <a:t>brainstorm</a:t>
            </a:r>
            <a:r>
              <a:rPr lang="de-DE" b="1" dirty="0"/>
              <a:t> and </a:t>
            </a:r>
            <a:r>
              <a:rPr lang="de-DE" b="1" dirty="0" err="1"/>
              <a:t>document</a:t>
            </a:r>
            <a:r>
              <a:rPr lang="de-DE" b="1" dirty="0"/>
              <a:t> </a:t>
            </a:r>
            <a:r>
              <a:rPr lang="de-DE" b="1" dirty="0" err="1"/>
              <a:t>your</a:t>
            </a:r>
            <a:r>
              <a:rPr lang="de-DE" b="1" dirty="0"/>
              <a:t> </a:t>
            </a:r>
            <a:r>
              <a:rPr lang="de-DE" b="1" dirty="0" err="1"/>
              <a:t>ideas</a:t>
            </a:r>
            <a:r>
              <a:rPr lang="de-DE" b="1" dirty="0"/>
              <a:t> </a:t>
            </a:r>
            <a:r>
              <a:rPr lang="de-DE" b="1" dirty="0" err="1"/>
              <a:t>for</a:t>
            </a:r>
            <a:r>
              <a:rPr lang="de-DE" b="1" dirty="0"/>
              <a:t> a </a:t>
            </a:r>
            <a:r>
              <a:rPr lang="de-DE" b="1" dirty="0" err="1"/>
              <a:t>short</a:t>
            </a:r>
            <a:r>
              <a:rPr lang="de-DE" b="1" dirty="0"/>
              <a:t> </a:t>
            </a:r>
            <a:r>
              <a:rPr lang="de-DE" b="1" dirty="0" err="1"/>
              <a:t>presentation</a:t>
            </a:r>
            <a:endParaRPr lang="en-AT" b="1" dirty="0"/>
          </a:p>
        </p:txBody>
      </p:sp>
      <p:pic>
        <p:nvPicPr>
          <p:cNvPr id="6" name="Grafik 5" descr="Verärgertes Gesicht mit einfarbiger Füllung mit einfarbiger Füllung">
            <a:extLst>
              <a:ext uri="{FF2B5EF4-FFF2-40B4-BE49-F238E27FC236}">
                <a16:creationId xmlns:a16="http://schemas.microsoft.com/office/drawing/2014/main" id="{36E7E349-C721-5CBE-7E21-7ECE4CF77B1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933804" y="2482272"/>
            <a:ext cx="4530438" cy="4530438"/>
          </a:xfrm>
          <a:prstGeom prst="rect">
            <a:avLst/>
          </a:prstGeom>
        </p:spPr>
      </p:pic>
      <p:sp>
        <p:nvSpPr>
          <p:cNvPr id="8" name="Textfeld 7">
            <a:extLst>
              <a:ext uri="{FF2B5EF4-FFF2-40B4-BE49-F238E27FC236}">
                <a16:creationId xmlns:a16="http://schemas.microsoft.com/office/drawing/2014/main" id="{BCCCA4D4-991D-DAD1-DD42-1FEC8F3D5061}"/>
              </a:ext>
            </a:extLst>
          </p:cNvPr>
          <p:cNvSpPr txBox="1"/>
          <p:nvPr/>
        </p:nvSpPr>
        <p:spPr>
          <a:xfrm>
            <a:off x="888521" y="3541221"/>
            <a:ext cx="2839239" cy="646331"/>
          </a:xfrm>
          <a:prstGeom prst="rect">
            <a:avLst/>
          </a:prstGeom>
          <a:noFill/>
        </p:spPr>
        <p:txBody>
          <a:bodyPr wrap="none" rtlCol="0">
            <a:spAutoFit/>
          </a:bodyPr>
          <a:lstStyle/>
          <a:p>
            <a:r>
              <a:rPr lang="en-US" b="1" dirty="0"/>
              <a:t>Another 16 minutes </a:t>
            </a:r>
          </a:p>
          <a:p>
            <a:r>
              <a:rPr lang="en-US" b="1" dirty="0"/>
              <a:t>until the effect wears off</a:t>
            </a:r>
            <a:endParaRPr lang="en-AT" b="1" dirty="0"/>
          </a:p>
        </p:txBody>
      </p:sp>
    </p:spTree>
    <p:extLst>
      <p:ext uri="{BB962C8B-B14F-4D97-AF65-F5344CB8AC3E}">
        <p14:creationId xmlns:p14="http://schemas.microsoft.com/office/powerpoint/2010/main" val="3952917050"/>
      </p:ext>
    </p:extLst>
  </p:cSld>
  <p:clrMapOvr>
    <a:masterClrMapping/>
  </p:clrMapOvr>
  <mc:AlternateContent xmlns:mc="http://schemas.openxmlformats.org/markup-compatibility/2006" xmlns:p14="http://schemas.microsoft.com/office/powerpoint/2010/main">
    <mc:Choice Requires="p14">
      <p:transition spd="slow" p14:dur="2000" advClick="0" advTm="60000"/>
    </mc:Choice>
    <mc:Fallback xmlns="">
      <p:transition spd="slow" advClick="0" advTm="60000"/>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feld 10">
            <a:extLst>
              <a:ext uri="{FF2B5EF4-FFF2-40B4-BE49-F238E27FC236}">
                <a16:creationId xmlns:a16="http://schemas.microsoft.com/office/drawing/2014/main" id="{584B0C1D-C87C-2237-B9B5-44ACF03FC6F5}"/>
              </a:ext>
            </a:extLst>
          </p:cNvPr>
          <p:cNvSpPr txBox="1"/>
          <p:nvPr/>
        </p:nvSpPr>
        <p:spPr>
          <a:xfrm>
            <a:off x="572493" y="238539"/>
            <a:ext cx="11018520" cy="1434415"/>
          </a:xfrm>
          <a:prstGeom prst="rect">
            <a:avLst/>
          </a:prstGeom>
        </p:spPr>
        <p:txBody>
          <a:bodyPr vert="horz" lIns="91440" tIns="45720" rIns="91440" bIns="45720" rtlCol="0" anchor="b">
            <a:normAutofit fontScale="92500" lnSpcReduction="10000"/>
          </a:bodyPr>
          <a:lstStyle/>
          <a:p>
            <a:pPr marL="742950" indent="-742950">
              <a:lnSpc>
                <a:spcPct val="90000"/>
              </a:lnSpc>
              <a:spcBef>
                <a:spcPct val="0"/>
              </a:spcBef>
              <a:spcAft>
                <a:spcPts val="600"/>
              </a:spcAft>
            </a:pPr>
            <a:r>
              <a:rPr lang="en-GB" sz="5400" b="1" dirty="0">
                <a:latin typeface="+mj-lt"/>
                <a:ea typeface="+mj-ea"/>
                <a:cs typeface="+mj-cs"/>
              </a:rPr>
              <a:t>The </a:t>
            </a:r>
            <a:r>
              <a:rPr lang="en-GB" sz="5400" b="1" dirty="0" err="1">
                <a:latin typeface="+mj-lt"/>
                <a:ea typeface="+mj-ea"/>
                <a:cs typeface="+mj-cs"/>
              </a:rPr>
              <a:t>Unraveling</a:t>
            </a:r>
            <a:r>
              <a:rPr lang="en-GB" sz="5400" b="1" dirty="0">
                <a:latin typeface="+mj-lt"/>
                <a:ea typeface="+mj-ea"/>
                <a:cs typeface="+mj-cs"/>
              </a:rPr>
              <a:t> Web: A Twisted Journey at the Anti-Matter Lab</a:t>
            </a:r>
            <a:endParaRPr lang="en-AT" sz="5400" b="1" dirty="0">
              <a:latin typeface="+mj-lt"/>
              <a:ea typeface="+mj-ea"/>
              <a:cs typeface="+mj-cs"/>
            </a:endParaRPr>
          </a:p>
        </p:txBody>
      </p:sp>
      <p:sp>
        <p:nvSpPr>
          <p:cNvPr id="25"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descr="Ein Bild, das Text, Logo, Screenshot, Grafiken enthält.&#10;&#10;Automatisch generierte Beschreibung">
            <a:extLst>
              <a:ext uri="{FF2B5EF4-FFF2-40B4-BE49-F238E27FC236}">
                <a16:creationId xmlns:a16="http://schemas.microsoft.com/office/drawing/2014/main" id="{F0FF3064-1E23-BA53-2B8B-B524850FB25D}"/>
              </a:ext>
            </a:extLst>
          </p:cNvPr>
          <p:cNvPicPr>
            <a:picLocks noChangeAspect="1"/>
          </p:cNvPicPr>
          <p:nvPr/>
        </p:nvPicPr>
        <p:blipFill>
          <a:blip r:embed="rId2"/>
          <a:stretch>
            <a:fillRect/>
          </a:stretch>
        </p:blipFill>
        <p:spPr>
          <a:xfrm>
            <a:off x="10792267" y="126724"/>
            <a:ext cx="1251069" cy="829022"/>
          </a:xfrm>
          <a:prstGeom prst="rect">
            <a:avLst/>
          </a:prstGeom>
        </p:spPr>
      </p:pic>
      <p:pic>
        <p:nvPicPr>
          <p:cNvPr id="7" name="Grafik 6">
            <a:extLst>
              <a:ext uri="{FF2B5EF4-FFF2-40B4-BE49-F238E27FC236}">
                <a16:creationId xmlns:a16="http://schemas.microsoft.com/office/drawing/2014/main" id="{5839C069-DD95-C290-9B87-30C3D241E642}"/>
              </a:ext>
            </a:extLst>
          </p:cNvPr>
          <p:cNvPicPr>
            <a:picLocks noChangeAspect="1"/>
          </p:cNvPicPr>
          <p:nvPr/>
        </p:nvPicPr>
        <p:blipFill>
          <a:blip r:embed="rId3"/>
          <a:stretch>
            <a:fillRect/>
          </a:stretch>
        </p:blipFill>
        <p:spPr>
          <a:xfrm>
            <a:off x="10246799" y="1978039"/>
            <a:ext cx="1530124" cy="1563182"/>
          </a:xfrm>
          <a:prstGeom prst="rect">
            <a:avLst/>
          </a:prstGeom>
        </p:spPr>
      </p:pic>
      <p:sp>
        <p:nvSpPr>
          <p:cNvPr id="2" name="Textfeld 1">
            <a:extLst>
              <a:ext uri="{FF2B5EF4-FFF2-40B4-BE49-F238E27FC236}">
                <a16:creationId xmlns:a16="http://schemas.microsoft.com/office/drawing/2014/main" id="{A0638AB1-BD8C-4E0B-04D5-A8EE106234A4}"/>
              </a:ext>
            </a:extLst>
          </p:cNvPr>
          <p:cNvSpPr txBox="1"/>
          <p:nvPr/>
        </p:nvSpPr>
        <p:spPr>
          <a:xfrm>
            <a:off x="415077" y="1978039"/>
            <a:ext cx="9589002" cy="646331"/>
          </a:xfrm>
          <a:prstGeom prst="rect">
            <a:avLst/>
          </a:prstGeom>
          <a:noFill/>
        </p:spPr>
        <p:txBody>
          <a:bodyPr wrap="square" rtlCol="0">
            <a:spAutoFit/>
          </a:bodyPr>
          <a:lstStyle/>
          <a:p>
            <a:pPr marL="285750" indent="-285750">
              <a:buFont typeface="Arial" panose="020B0604020202020204" pitchFamily="34" charset="0"/>
              <a:buChar char="•"/>
            </a:pPr>
            <a:r>
              <a:rPr lang="de-DE" b="1" dirty="0"/>
              <a:t>Gather in </a:t>
            </a:r>
            <a:r>
              <a:rPr lang="de-DE" b="1" dirty="0" err="1"/>
              <a:t>three</a:t>
            </a:r>
            <a:r>
              <a:rPr lang="de-DE" b="1" dirty="0"/>
              <a:t> </a:t>
            </a:r>
            <a:r>
              <a:rPr lang="de-DE" b="1" dirty="0" err="1"/>
              <a:t>topic</a:t>
            </a:r>
            <a:r>
              <a:rPr lang="de-DE" b="1" dirty="0"/>
              <a:t> </a:t>
            </a:r>
            <a:r>
              <a:rPr lang="de-DE" b="1" dirty="0" err="1"/>
              <a:t>groups</a:t>
            </a:r>
            <a:r>
              <a:rPr lang="de-DE" b="1" dirty="0"/>
              <a:t>, </a:t>
            </a:r>
          </a:p>
          <a:p>
            <a:pPr marL="285750" indent="-285750">
              <a:buFont typeface="Arial" panose="020B0604020202020204" pitchFamily="34" charset="0"/>
              <a:buChar char="•"/>
            </a:pPr>
            <a:r>
              <a:rPr lang="de-DE" b="1" dirty="0" err="1"/>
              <a:t>brainstorm</a:t>
            </a:r>
            <a:r>
              <a:rPr lang="de-DE" b="1" dirty="0"/>
              <a:t> and </a:t>
            </a:r>
            <a:r>
              <a:rPr lang="de-DE" b="1" dirty="0" err="1"/>
              <a:t>document</a:t>
            </a:r>
            <a:r>
              <a:rPr lang="de-DE" b="1" dirty="0"/>
              <a:t> </a:t>
            </a:r>
            <a:r>
              <a:rPr lang="de-DE" b="1" dirty="0" err="1"/>
              <a:t>your</a:t>
            </a:r>
            <a:r>
              <a:rPr lang="de-DE" b="1" dirty="0"/>
              <a:t> </a:t>
            </a:r>
            <a:r>
              <a:rPr lang="de-DE" b="1" dirty="0" err="1"/>
              <a:t>ideas</a:t>
            </a:r>
            <a:r>
              <a:rPr lang="de-DE" b="1" dirty="0"/>
              <a:t> </a:t>
            </a:r>
            <a:r>
              <a:rPr lang="de-DE" b="1" dirty="0" err="1"/>
              <a:t>for</a:t>
            </a:r>
            <a:r>
              <a:rPr lang="de-DE" b="1" dirty="0"/>
              <a:t> a </a:t>
            </a:r>
            <a:r>
              <a:rPr lang="de-DE" b="1" dirty="0" err="1"/>
              <a:t>short</a:t>
            </a:r>
            <a:r>
              <a:rPr lang="de-DE" b="1" dirty="0"/>
              <a:t> </a:t>
            </a:r>
            <a:r>
              <a:rPr lang="de-DE" b="1" dirty="0" err="1"/>
              <a:t>presentation</a:t>
            </a:r>
            <a:endParaRPr lang="en-AT" b="1" dirty="0"/>
          </a:p>
        </p:txBody>
      </p:sp>
      <p:pic>
        <p:nvPicPr>
          <p:cNvPr id="6" name="Grafik 5" descr="Verärgertes Gesicht mit einfarbiger Füllung mit einfarbiger Füllung">
            <a:extLst>
              <a:ext uri="{FF2B5EF4-FFF2-40B4-BE49-F238E27FC236}">
                <a16:creationId xmlns:a16="http://schemas.microsoft.com/office/drawing/2014/main" id="{36E7E349-C721-5CBE-7E21-7ECE4CF77B1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933804" y="2482272"/>
            <a:ext cx="4530438" cy="4530438"/>
          </a:xfrm>
          <a:prstGeom prst="rect">
            <a:avLst/>
          </a:prstGeom>
        </p:spPr>
      </p:pic>
      <p:sp>
        <p:nvSpPr>
          <p:cNvPr id="8" name="Textfeld 7">
            <a:extLst>
              <a:ext uri="{FF2B5EF4-FFF2-40B4-BE49-F238E27FC236}">
                <a16:creationId xmlns:a16="http://schemas.microsoft.com/office/drawing/2014/main" id="{BCCCA4D4-991D-DAD1-DD42-1FEC8F3D5061}"/>
              </a:ext>
            </a:extLst>
          </p:cNvPr>
          <p:cNvSpPr txBox="1"/>
          <p:nvPr/>
        </p:nvSpPr>
        <p:spPr>
          <a:xfrm>
            <a:off x="888521" y="3541221"/>
            <a:ext cx="2839239" cy="646331"/>
          </a:xfrm>
          <a:prstGeom prst="rect">
            <a:avLst/>
          </a:prstGeom>
          <a:noFill/>
        </p:spPr>
        <p:txBody>
          <a:bodyPr wrap="none" rtlCol="0">
            <a:spAutoFit/>
          </a:bodyPr>
          <a:lstStyle/>
          <a:p>
            <a:r>
              <a:rPr lang="en-US" b="1" dirty="0"/>
              <a:t>Another 15 minutes </a:t>
            </a:r>
          </a:p>
          <a:p>
            <a:r>
              <a:rPr lang="en-US" b="1" dirty="0"/>
              <a:t>until the effect wears off</a:t>
            </a:r>
            <a:endParaRPr lang="en-AT" b="1" dirty="0"/>
          </a:p>
        </p:txBody>
      </p:sp>
    </p:spTree>
    <p:extLst>
      <p:ext uri="{BB962C8B-B14F-4D97-AF65-F5344CB8AC3E}">
        <p14:creationId xmlns:p14="http://schemas.microsoft.com/office/powerpoint/2010/main" val="2678536079"/>
      </p:ext>
    </p:extLst>
  </p:cSld>
  <p:clrMapOvr>
    <a:masterClrMapping/>
  </p:clrMapOvr>
  <mc:AlternateContent xmlns:mc="http://schemas.openxmlformats.org/markup-compatibility/2006" xmlns:p14="http://schemas.microsoft.com/office/powerpoint/2010/main">
    <mc:Choice Requires="p14">
      <p:transition spd="slow" p14:dur="2000" advClick="0" advTm="60000"/>
    </mc:Choice>
    <mc:Fallback xmlns="">
      <p:transition spd="slow" advClick="0" advTm="60000"/>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feld 10">
            <a:extLst>
              <a:ext uri="{FF2B5EF4-FFF2-40B4-BE49-F238E27FC236}">
                <a16:creationId xmlns:a16="http://schemas.microsoft.com/office/drawing/2014/main" id="{584B0C1D-C87C-2237-B9B5-44ACF03FC6F5}"/>
              </a:ext>
            </a:extLst>
          </p:cNvPr>
          <p:cNvSpPr txBox="1"/>
          <p:nvPr/>
        </p:nvSpPr>
        <p:spPr>
          <a:xfrm>
            <a:off x="572493" y="238539"/>
            <a:ext cx="11018520" cy="1434415"/>
          </a:xfrm>
          <a:prstGeom prst="rect">
            <a:avLst/>
          </a:prstGeom>
        </p:spPr>
        <p:txBody>
          <a:bodyPr vert="horz" lIns="91440" tIns="45720" rIns="91440" bIns="45720" rtlCol="0" anchor="b">
            <a:normAutofit fontScale="92500" lnSpcReduction="10000"/>
          </a:bodyPr>
          <a:lstStyle/>
          <a:p>
            <a:pPr marL="742950" indent="-742950">
              <a:lnSpc>
                <a:spcPct val="90000"/>
              </a:lnSpc>
              <a:spcBef>
                <a:spcPct val="0"/>
              </a:spcBef>
              <a:spcAft>
                <a:spcPts val="600"/>
              </a:spcAft>
            </a:pPr>
            <a:r>
              <a:rPr lang="en-GB" sz="5400" b="1" dirty="0">
                <a:latin typeface="+mj-lt"/>
                <a:ea typeface="+mj-ea"/>
                <a:cs typeface="+mj-cs"/>
              </a:rPr>
              <a:t>The </a:t>
            </a:r>
            <a:r>
              <a:rPr lang="en-GB" sz="5400" b="1" dirty="0" err="1">
                <a:latin typeface="+mj-lt"/>
                <a:ea typeface="+mj-ea"/>
                <a:cs typeface="+mj-cs"/>
              </a:rPr>
              <a:t>Unraveling</a:t>
            </a:r>
            <a:r>
              <a:rPr lang="en-GB" sz="5400" b="1" dirty="0">
                <a:latin typeface="+mj-lt"/>
                <a:ea typeface="+mj-ea"/>
                <a:cs typeface="+mj-cs"/>
              </a:rPr>
              <a:t> Web: A Twisted Journey at the Anti-Matter Lab</a:t>
            </a:r>
            <a:endParaRPr lang="en-AT" sz="5400" b="1" dirty="0">
              <a:latin typeface="+mj-lt"/>
              <a:ea typeface="+mj-ea"/>
              <a:cs typeface="+mj-cs"/>
            </a:endParaRPr>
          </a:p>
        </p:txBody>
      </p:sp>
      <p:sp>
        <p:nvSpPr>
          <p:cNvPr id="25"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descr="Ein Bild, das Text, Logo, Screenshot, Grafiken enthält.&#10;&#10;Automatisch generierte Beschreibung">
            <a:extLst>
              <a:ext uri="{FF2B5EF4-FFF2-40B4-BE49-F238E27FC236}">
                <a16:creationId xmlns:a16="http://schemas.microsoft.com/office/drawing/2014/main" id="{F0FF3064-1E23-BA53-2B8B-B524850FB25D}"/>
              </a:ext>
            </a:extLst>
          </p:cNvPr>
          <p:cNvPicPr>
            <a:picLocks noChangeAspect="1"/>
          </p:cNvPicPr>
          <p:nvPr/>
        </p:nvPicPr>
        <p:blipFill>
          <a:blip r:embed="rId2"/>
          <a:stretch>
            <a:fillRect/>
          </a:stretch>
        </p:blipFill>
        <p:spPr>
          <a:xfrm>
            <a:off x="10792267" y="126724"/>
            <a:ext cx="1251069" cy="829022"/>
          </a:xfrm>
          <a:prstGeom prst="rect">
            <a:avLst/>
          </a:prstGeom>
        </p:spPr>
      </p:pic>
      <p:pic>
        <p:nvPicPr>
          <p:cNvPr id="7" name="Grafik 6">
            <a:extLst>
              <a:ext uri="{FF2B5EF4-FFF2-40B4-BE49-F238E27FC236}">
                <a16:creationId xmlns:a16="http://schemas.microsoft.com/office/drawing/2014/main" id="{5839C069-DD95-C290-9B87-30C3D241E642}"/>
              </a:ext>
            </a:extLst>
          </p:cNvPr>
          <p:cNvPicPr>
            <a:picLocks noChangeAspect="1"/>
          </p:cNvPicPr>
          <p:nvPr/>
        </p:nvPicPr>
        <p:blipFill>
          <a:blip r:embed="rId3"/>
          <a:stretch>
            <a:fillRect/>
          </a:stretch>
        </p:blipFill>
        <p:spPr>
          <a:xfrm>
            <a:off x="10246799" y="1978039"/>
            <a:ext cx="1530124" cy="1563182"/>
          </a:xfrm>
          <a:prstGeom prst="rect">
            <a:avLst/>
          </a:prstGeom>
        </p:spPr>
      </p:pic>
      <p:sp>
        <p:nvSpPr>
          <p:cNvPr id="2" name="Textfeld 1">
            <a:extLst>
              <a:ext uri="{FF2B5EF4-FFF2-40B4-BE49-F238E27FC236}">
                <a16:creationId xmlns:a16="http://schemas.microsoft.com/office/drawing/2014/main" id="{A0638AB1-BD8C-4E0B-04D5-A8EE106234A4}"/>
              </a:ext>
            </a:extLst>
          </p:cNvPr>
          <p:cNvSpPr txBox="1"/>
          <p:nvPr/>
        </p:nvSpPr>
        <p:spPr>
          <a:xfrm>
            <a:off x="415077" y="1978039"/>
            <a:ext cx="9589002" cy="646331"/>
          </a:xfrm>
          <a:prstGeom prst="rect">
            <a:avLst/>
          </a:prstGeom>
          <a:noFill/>
        </p:spPr>
        <p:txBody>
          <a:bodyPr wrap="square" rtlCol="0">
            <a:spAutoFit/>
          </a:bodyPr>
          <a:lstStyle/>
          <a:p>
            <a:pPr marL="285750" indent="-285750">
              <a:buFont typeface="Arial" panose="020B0604020202020204" pitchFamily="34" charset="0"/>
              <a:buChar char="•"/>
            </a:pPr>
            <a:r>
              <a:rPr lang="de-DE" b="1" dirty="0"/>
              <a:t>Gather in </a:t>
            </a:r>
            <a:r>
              <a:rPr lang="de-DE" b="1" dirty="0" err="1"/>
              <a:t>three</a:t>
            </a:r>
            <a:r>
              <a:rPr lang="de-DE" b="1" dirty="0"/>
              <a:t> </a:t>
            </a:r>
            <a:r>
              <a:rPr lang="de-DE" b="1" dirty="0" err="1"/>
              <a:t>topic</a:t>
            </a:r>
            <a:r>
              <a:rPr lang="de-DE" b="1" dirty="0"/>
              <a:t> </a:t>
            </a:r>
            <a:r>
              <a:rPr lang="de-DE" b="1" dirty="0" err="1"/>
              <a:t>groups</a:t>
            </a:r>
            <a:r>
              <a:rPr lang="de-DE" b="1" dirty="0"/>
              <a:t>, </a:t>
            </a:r>
          </a:p>
          <a:p>
            <a:pPr marL="285750" indent="-285750">
              <a:buFont typeface="Arial" panose="020B0604020202020204" pitchFamily="34" charset="0"/>
              <a:buChar char="•"/>
            </a:pPr>
            <a:r>
              <a:rPr lang="de-DE" b="1" dirty="0" err="1"/>
              <a:t>brainstorm</a:t>
            </a:r>
            <a:r>
              <a:rPr lang="de-DE" b="1" dirty="0"/>
              <a:t> and </a:t>
            </a:r>
            <a:r>
              <a:rPr lang="de-DE" b="1" dirty="0" err="1"/>
              <a:t>document</a:t>
            </a:r>
            <a:r>
              <a:rPr lang="de-DE" b="1" dirty="0"/>
              <a:t> </a:t>
            </a:r>
            <a:r>
              <a:rPr lang="de-DE" b="1" dirty="0" err="1"/>
              <a:t>your</a:t>
            </a:r>
            <a:r>
              <a:rPr lang="de-DE" b="1" dirty="0"/>
              <a:t> </a:t>
            </a:r>
            <a:r>
              <a:rPr lang="de-DE" b="1" dirty="0" err="1"/>
              <a:t>ideas</a:t>
            </a:r>
            <a:r>
              <a:rPr lang="de-DE" b="1" dirty="0"/>
              <a:t> </a:t>
            </a:r>
            <a:r>
              <a:rPr lang="de-DE" b="1" dirty="0" err="1"/>
              <a:t>for</a:t>
            </a:r>
            <a:r>
              <a:rPr lang="de-DE" b="1" dirty="0"/>
              <a:t> a </a:t>
            </a:r>
            <a:r>
              <a:rPr lang="de-DE" b="1" dirty="0" err="1"/>
              <a:t>short</a:t>
            </a:r>
            <a:r>
              <a:rPr lang="de-DE" b="1" dirty="0"/>
              <a:t> </a:t>
            </a:r>
            <a:r>
              <a:rPr lang="de-DE" b="1" dirty="0" err="1"/>
              <a:t>presentation</a:t>
            </a:r>
            <a:endParaRPr lang="en-AT" b="1" dirty="0"/>
          </a:p>
        </p:txBody>
      </p:sp>
      <p:pic>
        <p:nvPicPr>
          <p:cNvPr id="6" name="Grafik 5" descr="Verärgertes Gesicht mit einfarbiger Füllung mit einfarbiger Füllung">
            <a:extLst>
              <a:ext uri="{FF2B5EF4-FFF2-40B4-BE49-F238E27FC236}">
                <a16:creationId xmlns:a16="http://schemas.microsoft.com/office/drawing/2014/main" id="{36E7E349-C721-5CBE-7E21-7ECE4CF77B1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933804" y="2482272"/>
            <a:ext cx="4530438" cy="4530438"/>
          </a:xfrm>
          <a:prstGeom prst="rect">
            <a:avLst/>
          </a:prstGeom>
        </p:spPr>
      </p:pic>
      <p:sp>
        <p:nvSpPr>
          <p:cNvPr id="8" name="Textfeld 7">
            <a:extLst>
              <a:ext uri="{FF2B5EF4-FFF2-40B4-BE49-F238E27FC236}">
                <a16:creationId xmlns:a16="http://schemas.microsoft.com/office/drawing/2014/main" id="{BCCCA4D4-991D-DAD1-DD42-1FEC8F3D5061}"/>
              </a:ext>
            </a:extLst>
          </p:cNvPr>
          <p:cNvSpPr txBox="1"/>
          <p:nvPr/>
        </p:nvSpPr>
        <p:spPr>
          <a:xfrm>
            <a:off x="888521" y="3541221"/>
            <a:ext cx="2839239" cy="646331"/>
          </a:xfrm>
          <a:prstGeom prst="rect">
            <a:avLst/>
          </a:prstGeom>
          <a:noFill/>
        </p:spPr>
        <p:txBody>
          <a:bodyPr wrap="none" rtlCol="0">
            <a:spAutoFit/>
          </a:bodyPr>
          <a:lstStyle/>
          <a:p>
            <a:r>
              <a:rPr lang="en-US" b="1" dirty="0"/>
              <a:t>Another 14 minutes </a:t>
            </a:r>
          </a:p>
          <a:p>
            <a:r>
              <a:rPr lang="en-US" b="1" dirty="0"/>
              <a:t>until the effect wears off</a:t>
            </a:r>
            <a:endParaRPr lang="en-AT" b="1" dirty="0"/>
          </a:p>
        </p:txBody>
      </p:sp>
    </p:spTree>
    <p:extLst>
      <p:ext uri="{BB962C8B-B14F-4D97-AF65-F5344CB8AC3E}">
        <p14:creationId xmlns:p14="http://schemas.microsoft.com/office/powerpoint/2010/main" val="3364369946"/>
      </p:ext>
    </p:extLst>
  </p:cSld>
  <p:clrMapOvr>
    <a:masterClrMapping/>
  </p:clrMapOvr>
  <mc:AlternateContent xmlns:mc="http://schemas.openxmlformats.org/markup-compatibility/2006" xmlns:p14="http://schemas.microsoft.com/office/powerpoint/2010/main">
    <mc:Choice Requires="p14">
      <p:transition spd="slow" p14:dur="2000" advClick="0" advTm="60000"/>
    </mc:Choice>
    <mc:Fallback xmlns="">
      <p:transition spd="slow" advClick="0" advTm="60000"/>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feld 10">
            <a:extLst>
              <a:ext uri="{FF2B5EF4-FFF2-40B4-BE49-F238E27FC236}">
                <a16:creationId xmlns:a16="http://schemas.microsoft.com/office/drawing/2014/main" id="{584B0C1D-C87C-2237-B9B5-44ACF03FC6F5}"/>
              </a:ext>
            </a:extLst>
          </p:cNvPr>
          <p:cNvSpPr txBox="1"/>
          <p:nvPr/>
        </p:nvSpPr>
        <p:spPr>
          <a:xfrm>
            <a:off x="572493" y="238539"/>
            <a:ext cx="11018520" cy="1434415"/>
          </a:xfrm>
          <a:prstGeom prst="rect">
            <a:avLst/>
          </a:prstGeom>
        </p:spPr>
        <p:txBody>
          <a:bodyPr vert="horz" lIns="91440" tIns="45720" rIns="91440" bIns="45720" rtlCol="0" anchor="b">
            <a:normAutofit fontScale="92500" lnSpcReduction="10000"/>
          </a:bodyPr>
          <a:lstStyle/>
          <a:p>
            <a:pPr marL="742950" indent="-742950">
              <a:lnSpc>
                <a:spcPct val="90000"/>
              </a:lnSpc>
              <a:spcBef>
                <a:spcPct val="0"/>
              </a:spcBef>
              <a:spcAft>
                <a:spcPts val="600"/>
              </a:spcAft>
            </a:pPr>
            <a:r>
              <a:rPr lang="en-GB" sz="5400" b="1" dirty="0">
                <a:latin typeface="+mj-lt"/>
                <a:ea typeface="+mj-ea"/>
                <a:cs typeface="+mj-cs"/>
              </a:rPr>
              <a:t>The </a:t>
            </a:r>
            <a:r>
              <a:rPr lang="en-GB" sz="5400" b="1" dirty="0" err="1">
                <a:latin typeface="+mj-lt"/>
                <a:ea typeface="+mj-ea"/>
                <a:cs typeface="+mj-cs"/>
              </a:rPr>
              <a:t>Unraveling</a:t>
            </a:r>
            <a:r>
              <a:rPr lang="en-GB" sz="5400" b="1" dirty="0">
                <a:latin typeface="+mj-lt"/>
                <a:ea typeface="+mj-ea"/>
                <a:cs typeface="+mj-cs"/>
              </a:rPr>
              <a:t> Web: A Twisted Journey at the Anti-Matter Lab</a:t>
            </a:r>
            <a:endParaRPr lang="en-AT" sz="5400" b="1" dirty="0">
              <a:latin typeface="+mj-lt"/>
              <a:ea typeface="+mj-ea"/>
              <a:cs typeface="+mj-cs"/>
            </a:endParaRPr>
          </a:p>
        </p:txBody>
      </p:sp>
      <p:sp>
        <p:nvSpPr>
          <p:cNvPr id="25"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descr="Ein Bild, das Text, Logo, Screenshot, Grafiken enthält.&#10;&#10;Automatisch generierte Beschreibung">
            <a:extLst>
              <a:ext uri="{FF2B5EF4-FFF2-40B4-BE49-F238E27FC236}">
                <a16:creationId xmlns:a16="http://schemas.microsoft.com/office/drawing/2014/main" id="{F0FF3064-1E23-BA53-2B8B-B524850FB25D}"/>
              </a:ext>
            </a:extLst>
          </p:cNvPr>
          <p:cNvPicPr>
            <a:picLocks noChangeAspect="1"/>
          </p:cNvPicPr>
          <p:nvPr/>
        </p:nvPicPr>
        <p:blipFill>
          <a:blip r:embed="rId2"/>
          <a:stretch>
            <a:fillRect/>
          </a:stretch>
        </p:blipFill>
        <p:spPr>
          <a:xfrm>
            <a:off x="10792267" y="126724"/>
            <a:ext cx="1251069" cy="829022"/>
          </a:xfrm>
          <a:prstGeom prst="rect">
            <a:avLst/>
          </a:prstGeom>
        </p:spPr>
      </p:pic>
      <p:pic>
        <p:nvPicPr>
          <p:cNvPr id="7" name="Grafik 6">
            <a:extLst>
              <a:ext uri="{FF2B5EF4-FFF2-40B4-BE49-F238E27FC236}">
                <a16:creationId xmlns:a16="http://schemas.microsoft.com/office/drawing/2014/main" id="{5839C069-DD95-C290-9B87-30C3D241E642}"/>
              </a:ext>
            </a:extLst>
          </p:cNvPr>
          <p:cNvPicPr>
            <a:picLocks noChangeAspect="1"/>
          </p:cNvPicPr>
          <p:nvPr/>
        </p:nvPicPr>
        <p:blipFill>
          <a:blip r:embed="rId3"/>
          <a:stretch>
            <a:fillRect/>
          </a:stretch>
        </p:blipFill>
        <p:spPr>
          <a:xfrm>
            <a:off x="10246799" y="1978039"/>
            <a:ext cx="1530124" cy="1563182"/>
          </a:xfrm>
          <a:prstGeom prst="rect">
            <a:avLst/>
          </a:prstGeom>
        </p:spPr>
      </p:pic>
      <p:sp>
        <p:nvSpPr>
          <p:cNvPr id="2" name="Textfeld 1">
            <a:extLst>
              <a:ext uri="{FF2B5EF4-FFF2-40B4-BE49-F238E27FC236}">
                <a16:creationId xmlns:a16="http://schemas.microsoft.com/office/drawing/2014/main" id="{A0638AB1-BD8C-4E0B-04D5-A8EE106234A4}"/>
              </a:ext>
            </a:extLst>
          </p:cNvPr>
          <p:cNvSpPr txBox="1"/>
          <p:nvPr/>
        </p:nvSpPr>
        <p:spPr>
          <a:xfrm>
            <a:off x="415077" y="1978039"/>
            <a:ext cx="9589002" cy="646331"/>
          </a:xfrm>
          <a:prstGeom prst="rect">
            <a:avLst/>
          </a:prstGeom>
          <a:noFill/>
        </p:spPr>
        <p:txBody>
          <a:bodyPr wrap="square" rtlCol="0">
            <a:spAutoFit/>
          </a:bodyPr>
          <a:lstStyle/>
          <a:p>
            <a:pPr marL="285750" indent="-285750">
              <a:buFont typeface="Arial" panose="020B0604020202020204" pitchFamily="34" charset="0"/>
              <a:buChar char="•"/>
            </a:pPr>
            <a:r>
              <a:rPr lang="de-DE" b="1" dirty="0"/>
              <a:t>Gather in </a:t>
            </a:r>
            <a:r>
              <a:rPr lang="de-DE" b="1" dirty="0" err="1"/>
              <a:t>three</a:t>
            </a:r>
            <a:r>
              <a:rPr lang="de-DE" b="1" dirty="0"/>
              <a:t> </a:t>
            </a:r>
            <a:r>
              <a:rPr lang="de-DE" b="1" dirty="0" err="1"/>
              <a:t>topic</a:t>
            </a:r>
            <a:r>
              <a:rPr lang="de-DE" b="1" dirty="0"/>
              <a:t> </a:t>
            </a:r>
            <a:r>
              <a:rPr lang="de-DE" b="1" dirty="0" err="1"/>
              <a:t>groups</a:t>
            </a:r>
            <a:r>
              <a:rPr lang="de-DE" b="1" dirty="0"/>
              <a:t>, </a:t>
            </a:r>
          </a:p>
          <a:p>
            <a:pPr marL="285750" indent="-285750">
              <a:buFont typeface="Arial" panose="020B0604020202020204" pitchFamily="34" charset="0"/>
              <a:buChar char="•"/>
            </a:pPr>
            <a:r>
              <a:rPr lang="de-DE" b="1" dirty="0" err="1"/>
              <a:t>brainstorm</a:t>
            </a:r>
            <a:r>
              <a:rPr lang="de-DE" b="1" dirty="0"/>
              <a:t> and </a:t>
            </a:r>
            <a:r>
              <a:rPr lang="de-DE" b="1" dirty="0" err="1"/>
              <a:t>document</a:t>
            </a:r>
            <a:r>
              <a:rPr lang="de-DE" b="1" dirty="0"/>
              <a:t> </a:t>
            </a:r>
            <a:r>
              <a:rPr lang="de-DE" b="1" dirty="0" err="1"/>
              <a:t>your</a:t>
            </a:r>
            <a:r>
              <a:rPr lang="de-DE" b="1" dirty="0"/>
              <a:t> </a:t>
            </a:r>
            <a:r>
              <a:rPr lang="de-DE" b="1" dirty="0" err="1"/>
              <a:t>ideas</a:t>
            </a:r>
            <a:r>
              <a:rPr lang="de-DE" b="1" dirty="0"/>
              <a:t> </a:t>
            </a:r>
            <a:r>
              <a:rPr lang="de-DE" b="1" dirty="0" err="1"/>
              <a:t>for</a:t>
            </a:r>
            <a:r>
              <a:rPr lang="de-DE" b="1" dirty="0"/>
              <a:t> a </a:t>
            </a:r>
            <a:r>
              <a:rPr lang="de-DE" b="1" dirty="0" err="1"/>
              <a:t>short</a:t>
            </a:r>
            <a:r>
              <a:rPr lang="de-DE" b="1" dirty="0"/>
              <a:t> </a:t>
            </a:r>
            <a:r>
              <a:rPr lang="de-DE" b="1" dirty="0" err="1"/>
              <a:t>presentation</a:t>
            </a:r>
            <a:endParaRPr lang="en-AT" b="1" dirty="0"/>
          </a:p>
        </p:txBody>
      </p:sp>
      <p:pic>
        <p:nvPicPr>
          <p:cNvPr id="6" name="Grafik 5" descr="Verärgertes Gesicht mit einfarbiger Füllung mit einfarbiger Füllung">
            <a:extLst>
              <a:ext uri="{FF2B5EF4-FFF2-40B4-BE49-F238E27FC236}">
                <a16:creationId xmlns:a16="http://schemas.microsoft.com/office/drawing/2014/main" id="{36E7E349-C721-5CBE-7E21-7ECE4CF77B1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933804" y="2482272"/>
            <a:ext cx="4530438" cy="4530438"/>
          </a:xfrm>
          <a:prstGeom prst="rect">
            <a:avLst/>
          </a:prstGeom>
        </p:spPr>
      </p:pic>
      <p:sp>
        <p:nvSpPr>
          <p:cNvPr id="8" name="Textfeld 7">
            <a:extLst>
              <a:ext uri="{FF2B5EF4-FFF2-40B4-BE49-F238E27FC236}">
                <a16:creationId xmlns:a16="http://schemas.microsoft.com/office/drawing/2014/main" id="{BCCCA4D4-991D-DAD1-DD42-1FEC8F3D5061}"/>
              </a:ext>
            </a:extLst>
          </p:cNvPr>
          <p:cNvSpPr txBox="1"/>
          <p:nvPr/>
        </p:nvSpPr>
        <p:spPr>
          <a:xfrm>
            <a:off x="888521" y="3541221"/>
            <a:ext cx="2839239" cy="646331"/>
          </a:xfrm>
          <a:prstGeom prst="rect">
            <a:avLst/>
          </a:prstGeom>
          <a:noFill/>
        </p:spPr>
        <p:txBody>
          <a:bodyPr wrap="none" rtlCol="0">
            <a:spAutoFit/>
          </a:bodyPr>
          <a:lstStyle/>
          <a:p>
            <a:r>
              <a:rPr lang="en-US" b="1" dirty="0"/>
              <a:t>Another 13 minutes </a:t>
            </a:r>
          </a:p>
          <a:p>
            <a:r>
              <a:rPr lang="en-US" b="1" dirty="0"/>
              <a:t>until the effect wears off</a:t>
            </a:r>
            <a:endParaRPr lang="en-AT" b="1" dirty="0"/>
          </a:p>
        </p:txBody>
      </p:sp>
    </p:spTree>
    <p:extLst>
      <p:ext uri="{BB962C8B-B14F-4D97-AF65-F5344CB8AC3E}">
        <p14:creationId xmlns:p14="http://schemas.microsoft.com/office/powerpoint/2010/main" val="4255722218"/>
      </p:ext>
    </p:extLst>
  </p:cSld>
  <p:clrMapOvr>
    <a:masterClrMapping/>
  </p:clrMapOvr>
  <mc:AlternateContent xmlns:mc="http://schemas.openxmlformats.org/markup-compatibility/2006" xmlns:p14="http://schemas.microsoft.com/office/powerpoint/2010/main">
    <mc:Choice Requires="p14">
      <p:transition spd="slow" p14:dur="2000" advClick="0" advTm="60000"/>
    </mc:Choice>
    <mc:Fallback xmlns="">
      <p:transition spd="slow" advClick="0" advTm="60000"/>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feld 10">
            <a:extLst>
              <a:ext uri="{FF2B5EF4-FFF2-40B4-BE49-F238E27FC236}">
                <a16:creationId xmlns:a16="http://schemas.microsoft.com/office/drawing/2014/main" id="{584B0C1D-C87C-2237-B9B5-44ACF03FC6F5}"/>
              </a:ext>
            </a:extLst>
          </p:cNvPr>
          <p:cNvSpPr txBox="1"/>
          <p:nvPr/>
        </p:nvSpPr>
        <p:spPr>
          <a:xfrm>
            <a:off x="572493" y="238539"/>
            <a:ext cx="11018520" cy="1434415"/>
          </a:xfrm>
          <a:prstGeom prst="rect">
            <a:avLst/>
          </a:prstGeom>
        </p:spPr>
        <p:txBody>
          <a:bodyPr vert="horz" lIns="91440" tIns="45720" rIns="91440" bIns="45720" rtlCol="0" anchor="b">
            <a:normAutofit fontScale="92500" lnSpcReduction="10000"/>
          </a:bodyPr>
          <a:lstStyle/>
          <a:p>
            <a:pPr marL="742950" indent="-742950">
              <a:lnSpc>
                <a:spcPct val="90000"/>
              </a:lnSpc>
              <a:spcBef>
                <a:spcPct val="0"/>
              </a:spcBef>
              <a:spcAft>
                <a:spcPts val="600"/>
              </a:spcAft>
            </a:pPr>
            <a:r>
              <a:rPr lang="en-GB" sz="5400" b="1" dirty="0">
                <a:latin typeface="+mj-lt"/>
                <a:ea typeface="+mj-ea"/>
                <a:cs typeface="+mj-cs"/>
              </a:rPr>
              <a:t>The </a:t>
            </a:r>
            <a:r>
              <a:rPr lang="en-GB" sz="5400" b="1" dirty="0" err="1">
                <a:latin typeface="+mj-lt"/>
                <a:ea typeface="+mj-ea"/>
                <a:cs typeface="+mj-cs"/>
              </a:rPr>
              <a:t>Unraveling</a:t>
            </a:r>
            <a:r>
              <a:rPr lang="en-GB" sz="5400" b="1" dirty="0">
                <a:latin typeface="+mj-lt"/>
                <a:ea typeface="+mj-ea"/>
                <a:cs typeface="+mj-cs"/>
              </a:rPr>
              <a:t> Web: A Twisted Journey at the Anti-Matter Lab</a:t>
            </a:r>
            <a:endParaRPr lang="en-AT" sz="5400" b="1" dirty="0">
              <a:latin typeface="+mj-lt"/>
              <a:ea typeface="+mj-ea"/>
              <a:cs typeface="+mj-cs"/>
            </a:endParaRPr>
          </a:p>
        </p:txBody>
      </p:sp>
      <p:sp>
        <p:nvSpPr>
          <p:cNvPr id="25"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descr="Ein Bild, das Text, Logo, Screenshot, Grafiken enthält.&#10;&#10;Automatisch generierte Beschreibung">
            <a:extLst>
              <a:ext uri="{FF2B5EF4-FFF2-40B4-BE49-F238E27FC236}">
                <a16:creationId xmlns:a16="http://schemas.microsoft.com/office/drawing/2014/main" id="{F0FF3064-1E23-BA53-2B8B-B524850FB25D}"/>
              </a:ext>
            </a:extLst>
          </p:cNvPr>
          <p:cNvPicPr>
            <a:picLocks noChangeAspect="1"/>
          </p:cNvPicPr>
          <p:nvPr/>
        </p:nvPicPr>
        <p:blipFill>
          <a:blip r:embed="rId2"/>
          <a:stretch>
            <a:fillRect/>
          </a:stretch>
        </p:blipFill>
        <p:spPr>
          <a:xfrm>
            <a:off x="10792267" y="126724"/>
            <a:ext cx="1251069" cy="829022"/>
          </a:xfrm>
          <a:prstGeom prst="rect">
            <a:avLst/>
          </a:prstGeom>
        </p:spPr>
      </p:pic>
      <p:pic>
        <p:nvPicPr>
          <p:cNvPr id="7" name="Grafik 6">
            <a:extLst>
              <a:ext uri="{FF2B5EF4-FFF2-40B4-BE49-F238E27FC236}">
                <a16:creationId xmlns:a16="http://schemas.microsoft.com/office/drawing/2014/main" id="{5839C069-DD95-C290-9B87-30C3D241E642}"/>
              </a:ext>
            </a:extLst>
          </p:cNvPr>
          <p:cNvPicPr>
            <a:picLocks noChangeAspect="1"/>
          </p:cNvPicPr>
          <p:nvPr/>
        </p:nvPicPr>
        <p:blipFill>
          <a:blip r:embed="rId3"/>
          <a:stretch>
            <a:fillRect/>
          </a:stretch>
        </p:blipFill>
        <p:spPr>
          <a:xfrm>
            <a:off x="10246799" y="1978039"/>
            <a:ext cx="1530124" cy="1563182"/>
          </a:xfrm>
          <a:prstGeom prst="rect">
            <a:avLst/>
          </a:prstGeom>
        </p:spPr>
      </p:pic>
      <p:sp>
        <p:nvSpPr>
          <p:cNvPr id="2" name="Textfeld 1">
            <a:extLst>
              <a:ext uri="{FF2B5EF4-FFF2-40B4-BE49-F238E27FC236}">
                <a16:creationId xmlns:a16="http://schemas.microsoft.com/office/drawing/2014/main" id="{A0638AB1-BD8C-4E0B-04D5-A8EE106234A4}"/>
              </a:ext>
            </a:extLst>
          </p:cNvPr>
          <p:cNvSpPr txBox="1"/>
          <p:nvPr/>
        </p:nvSpPr>
        <p:spPr>
          <a:xfrm>
            <a:off x="415077" y="1978039"/>
            <a:ext cx="9589002" cy="646331"/>
          </a:xfrm>
          <a:prstGeom prst="rect">
            <a:avLst/>
          </a:prstGeom>
          <a:noFill/>
        </p:spPr>
        <p:txBody>
          <a:bodyPr wrap="square" rtlCol="0">
            <a:spAutoFit/>
          </a:bodyPr>
          <a:lstStyle/>
          <a:p>
            <a:pPr marL="285750" indent="-285750">
              <a:buFont typeface="Arial" panose="020B0604020202020204" pitchFamily="34" charset="0"/>
              <a:buChar char="•"/>
            </a:pPr>
            <a:r>
              <a:rPr lang="de-DE" b="1" dirty="0"/>
              <a:t>Gather in </a:t>
            </a:r>
            <a:r>
              <a:rPr lang="de-DE" b="1" dirty="0" err="1"/>
              <a:t>three</a:t>
            </a:r>
            <a:r>
              <a:rPr lang="de-DE" b="1" dirty="0"/>
              <a:t> </a:t>
            </a:r>
            <a:r>
              <a:rPr lang="de-DE" b="1" dirty="0" err="1"/>
              <a:t>topic</a:t>
            </a:r>
            <a:r>
              <a:rPr lang="de-DE" b="1" dirty="0"/>
              <a:t> </a:t>
            </a:r>
            <a:r>
              <a:rPr lang="de-DE" b="1" dirty="0" err="1"/>
              <a:t>groups</a:t>
            </a:r>
            <a:r>
              <a:rPr lang="de-DE" b="1" dirty="0"/>
              <a:t>, </a:t>
            </a:r>
          </a:p>
          <a:p>
            <a:pPr marL="285750" indent="-285750">
              <a:buFont typeface="Arial" panose="020B0604020202020204" pitchFamily="34" charset="0"/>
              <a:buChar char="•"/>
            </a:pPr>
            <a:r>
              <a:rPr lang="de-DE" b="1" dirty="0" err="1"/>
              <a:t>brainstorm</a:t>
            </a:r>
            <a:r>
              <a:rPr lang="de-DE" b="1" dirty="0"/>
              <a:t> and </a:t>
            </a:r>
            <a:r>
              <a:rPr lang="de-DE" b="1" dirty="0" err="1"/>
              <a:t>document</a:t>
            </a:r>
            <a:r>
              <a:rPr lang="de-DE" b="1" dirty="0"/>
              <a:t> </a:t>
            </a:r>
            <a:r>
              <a:rPr lang="de-DE" b="1" dirty="0" err="1"/>
              <a:t>your</a:t>
            </a:r>
            <a:r>
              <a:rPr lang="de-DE" b="1" dirty="0"/>
              <a:t> </a:t>
            </a:r>
            <a:r>
              <a:rPr lang="de-DE" b="1" dirty="0" err="1"/>
              <a:t>ideas</a:t>
            </a:r>
            <a:r>
              <a:rPr lang="de-DE" b="1" dirty="0"/>
              <a:t> </a:t>
            </a:r>
            <a:r>
              <a:rPr lang="de-DE" b="1" dirty="0" err="1"/>
              <a:t>for</a:t>
            </a:r>
            <a:r>
              <a:rPr lang="de-DE" b="1" dirty="0"/>
              <a:t> a </a:t>
            </a:r>
            <a:r>
              <a:rPr lang="de-DE" b="1" dirty="0" err="1"/>
              <a:t>short</a:t>
            </a:r>
            <a:r>
              <a:rPr lang="de-DE" b="1" dirty="0"/>
              <a:t> </a:t>
            </a:r>
            <a:r>
              <a:rPr lang="de-DE" b="1" dirty="0" err="1"/>
              <a:t>presentation</a:t>
            </a:r>
            <a:endParaRPr lang="en-AT" b="1" dirty="0"/>
          </a:p>
        </p:txBody>
      </p:sp>
      <p:pic>
        <p:nvPicPr>
          <p:cNvPr id="6" name="Grafik 5" descr="Verärgertes Gesicht mit einfarbiger Füllung mit einfarbiger Füllung">
            <a:extLst>
              <a:ext uri="{FF2B5EF4-FFF2-40B4-BE49-F238E27FC236}">
                <a16:creationId xmlns:a16="http://schemas.microsoft.com/office/drawing/2014/main" id="{36E7E349-C721-5CBE-7E21-7ECE4CF77B1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933804" y="2482272"/>
            <a:ext cx="4530438" cy="4530438"/>
          </a:xfrm>
          <a:prstGeom prst="rect">
            <a:avLst/>
          </a:prstGeom>
        </p:spPr>
      </p:pic>
      <p:sp>
        <p:nvSpPr>
          <p:cNvPr id="8" name="Textfeld 7">
            <a:extLst>
              <a:ext uri="{FF2B5EF4-FFF2-40B4-BE49-F238E27FC236}">
                <a16:creationId xmlns:a16="http://schemas.microsoft.com/office/drawing/2014/main" id="{BCCCA4D4-991D-DAD1-DD42-1FEC8F3D5061}"/>
              </a:ext>
            </a:extLst>
          </p:cNvPr>
          <p:cNvSpPr txBox="1"/>
          <p:nvPr/>
        </p:nvSpPr>
        <p:spPr>
          <a:xfrm>
            <a:off x="888521" y="3541221"/>
            <a:ext cx="2839239" cy="646331"/>
          </a:xfrm>
          <a:prstGeom prst="rect">
            <a:avLst/>
          </a:prstGeom>
          <a:noFill/>
        </p:spPr>
        <p:txBody>
          <a:bodyPr wrap="none" rtlCol="0">
            <a:spAutoFit/>
          </a:bodyPr>
          <a:lstStyle/>
          <a:p>
            <a:r>
              <a:rPr lang="en-US" b="1" dirty="0"/>
              <a:t>Another 12 minutes </a:t>
            </a:r>
          </a:p>
          <a:p>
            <a:r>
              <a:rPr lang="en-US" b="1" dirty="0"/>
              <a:t>until the effect wears off</a:t>
            </a:r>
            <a:endParaRPr lang="en-AT" b="1" dirty="0"/>
          </a:p>
        </p:txBody>
      </p:sp>
    </p:spTree>
    <p:extLst>
      <p:ext uri="{BB962C8B-B14F-4D97-AF65-F5344CB8AC3E}">
        <p14:creationId xmlns:p14="http://schemas.microsoft.com/office/powerpoint/2010/main" val="2521162755"/>
      </p:ext>
    </p:extLst>
  </p:cSld>
  <p:clrMapOvr>
    <a:masterClrMapping/>
  </p:clrMapOvr>
  <mc:AlternateContent xmlns:mc="http://schemas.openxmlformats.org/markup-compatibility/2006" xmlns:p14="http://schemas.microsoft.com/office/powerpoint/2010/main">
    <mc:Choice Requires="p14">
      <p:transition spd="slow" p14:dur="2000" advClick="0" advTm="60000"/>
    </mc:Choice>
    <mc:Fallback xmlns="">
      <p:transition spd="slow" advClick="0" advTm="60000"/>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feld 10">
            <a:extLst>
              <a:ext uri="{FF2B5EF4-FFF2-40B4-BE49-F238E27FC236}">
                <a16:creationId xmlns:a16="http://schemas.microsoft.com/office/drawing/2014/main" id="{584B0C1D-C87C-2237-B9B5-44ACF03FC6F5}"/>
              </a:ext>
            </a:extLst>
          </p:cNvPr>
          <p:cNvSpPr txBox="1"/>
          <p:nvPr/>
        </p:nvSpPr>
        <p:spPr>
          <a:xfrm>
            <a:off x="572493" y="238539"/>
            <a:ext cx="11018520" cy="1434415"/>
          </a:xfrm>
          <a:prstGeom prst="rect">
            <a:avLst/>
          </a:prstGeom>
        </p:spPr>
        <p:txBody>
          <a:bodyPr vert="horz" lIns="91440" tIns="45720" rIns="91440" bIns="45720" rtlCol="0" anchor="b">
            <a:normAutofit fontScale="92500" lnSpcReduction="10000"/>
          </a:bodyPr>
          <a:lstStyle/>
          <a:p>
            <a:pPr marL="742950" indent="-742950">
              <a:lnSpc>
                <a:spcPct val="90000"/>
              </a:lnSpc>
              <a:spcBef>
                <a:spcPct val="0"/>
              </a:spcBef>
              <a:spcAft>
                <a:spcPts val="600"/>
              </a:spcAft>
            </a:pPr>
            <a:r>
              <a:rPr lang="en-GB" sz="5400" b="1" dirty="0">
                <a:latin typeface="+mj-lt"/>
                <a:ea typeface="+mj-ea"/>
                <a:cs typeface="+mj-cs"/>
              </a:rPr>
              <a:t>The </a:t>
            </a:r>
            <a:r>
              <a:rPr lang="en-GB" sz="5400" b="1" dirty="0" err="1">
                <a:latin typeface="+mj-lt"/>
                <a:ea typeface="+mj-ea"/>
                <a:cs typeface="+mj-cs"/>
              </a:rPr>
              <a:t>Unraveling</a:t>
            </a:r>
            <a:r>
              <a:rPr lang="en-GB" sz="5400" b="1" dirty="0">
                <a:latin typeface="+mj-lt"/>
                <a:ea typeface="+mj-ea"/>
                <a:cs typeface="+mj-cs"/>
              </a:rPr>
              <a:t> Web: A Twisted Journey at the Anti-Matter Lab</a:t>
            </a:r>
            <a:endParaRPr lang="en-AT" sz="5400" b="1" dirty="0">
              <a:latin typeface="+mj-lt"/>
              <a:ea typeface="+mj-ea"/>
              <a:cs typeface="+mj-cs"/>
            </a:endParaRPr>
          </a:p>
        </p:txBody>
      </p:sp>
      <p:sp>
        <p:nvSpPr>
          <p:cNvPr id="25"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descr="Ein Bild, das Text, Logo, Screenshot, Grafiken enthält.&#10;&#10;Automatisch generierte Beschreibung">
            <a:extLst>
              <a:ext uri="{FF2B5EF4-FFF2-40B4-BE49-F238E27FC236}">
                <a16:creationId xmlns:a16="http://schemas.microsoft.com/office/drawing/2014/main" id="{F0FF3064-1E23-BA53-2B8B-B524850FB25D}"/>
              </a:ext>
            </a:extLst>
          </p:cNvPr>
          <p:cNvPicPr>
            <a:picLocks noChangeAspect="1"/>
          </p:cNvPicPr>
          <p:nvPr/>
        </p:nvPicPr>
        <p:blipFill>
          <a:blip r:embed="rId2"/>
          <a:stretch>
            <a:fillRect/>
          </a:stretch>
        </p:blipFill>
        <p:spPr>
          <a:xfrm>
            <a:off x="10792267" y="126724"/>
            <a:ext cx="1251069" cy="829022"/>
          </a:xfrm>
          <a:prstGeom prst="rect">
            <a:avLst/>
          </a:prstGeom>
        </p:spPr>
      </p:pic>
      <p:pic>
        <p:nvPicPr>
          <p:cNvPr id="7" name="Grafik 6">
            <a:extLst>
              <a:ext uri="{FF2B5EF4-FFF2-40B4-BE49-F238E27FC236}">
                <a16:creationId xmlns:a16="http://schemas.microsoft.com/office/drawing/2014/main" id="{5839C069-DD95-C290-9B87-30C3D241E642}"/>
              </a:ext>
            </a:extLst>
          </p:cNvPr>
          <p:cNvPicPr>
            <a:picLocks noChangeAspect="1"/>
          </p:cNvPicPr>
          <p:nvPr/>
        </p:nvPicPr>
        <p:blipFill>
          <a:blip r:embed="rId3"/>
          <a:stretch>
            <a:fillRect/>
          </a:stretch>
        </p:blipFill>
        <p:spPr>
          <a:xfrm>
            <a:off x="10246799" y="1978039"/>
            <a:ext cx="1530124" cy="1563182"/>
          </a:xfrm>
          <a:prstGeom prst="rect">
            <a:avLst/>
          </a:prstGeom>
        </p:spPr>
      </p:pic>
      <p:sp>
        <p:nvSpPr>
          <p:cNvPr id="2" name="Textfeld 1">
            <a:extLst>
              <a:ext uri="{FF2B5EF4-FFF2-40B4-BE49-F238E27FC236}">
                <a16:creationId xmlns:a16="http://schemas.microsoft.com/office/drawing/2014/main" id="{A0638AB1-BD8C-4E0B-04D5-A8EE106234A4}"/>
              </a:ext>
            </a:extLst>
          </p:cNvPr>
          <p:cNvSpPr txBox="1"/>
          <p:nvPr/>
        </p:nvSpPr>
        <p:spPr>
          <a:xfrm>
            <a:off x="415077" y="1978039"/>
            <a:ext cx="9589002" cy="646331"/>
          </a:xfrm>
          <a:prstGeom prst="rect">
            <a:avLst/>
          </a:prstGeom>
          <a:noFill/>
        </p:spPr>
        <p:txBody>
          <a:bodyPr wrap="square" rtlCol="0">
            <a:spAutoFit/>
          </a:bodyPr>
          <a:lstStyle/>
          <a:p>
            <a:pPr marL="285750" indent="-285750">
              <a:buFont typeface="Arial" panose="020B0604020202020204" pitchFamily="34" charset="0"/>
              <a:buChar char="•"/>
            </a:pPr>
            <a:r>
              <a:rPr lang="de-DE" b="1" dirty="0"/>
              <a:t>Gather in </a:t>
            </a:r>
            <a:r>
              <a:rPr lang="de-DE" b="1" dirty="0" err="1"/>
              <a:t>three</a:t>
            </a:r>
            <a:r>
              <a:rPr lang="de-DE" b="1" dirty="0"/>
              <a:t> </a:t>
            </a:r>
            <a:r>
              <a:rPr lang="de-DE" b="1" dirty="0" err="1"/>
              <a:t>topic</a:t>
            </a:r>
            <a:r>
              <a:rPr lang="de-DE" b="1" dirty="0"/>
              <a:t> </a:t>
            </a:r>
            <a:r>
              <a:rPr lang="de-DE" b="1" dirty="0" err="1"/>
              <a:t>groups</a:t>
            </a:r>
            <a:r>
              <a:rPr lang="de-DE" b="1" dirty="0"/>
              <a:t>, </a:t>
            </a:r>
          </a:p>
          <a:p>
            <a:pPr marL="285750" indent="-285750">
              <a:buFont typeface="Arial" panose="020B0604020202020204" pitchFamily="34" charset="0"/>
              <a:buChar char="•"/>
            </a:pPr>
            <a:r>
              <a:rPr lang="de-DE" b="1" dirty="0" err="1"/>
              <a:t>brainstorm</a:t>
            </a:r>
            <a:r>
              <a:rPr lang="de-DE" b="1" dirty="0"/>
              <a:t> and </a:t>
            </a:r>
            <a:r>
              <a:rPr lang="de-DE" b="1" dirty="0" err="1"/>
              <a:t>document</a:t>
            </a:r>
            <a:r>
              <a:rPr lang="de-DE" b="1" dirty="0"/>
              <a:t> </a:t>
            </a:r>
            <a:r>
              <a:rPr lang="de-DE" b="1" dirty="0" err="1"/>
              <a:t>your</a:t>
            </a:r>
            <a:r>
              <a:rPr lang="de-DE" b="1" dirty="0"/>
              <a:t> </a:t>
            </a:r>
            <a:r>
              <a:rPr lang="de-DE" b="1" dirty="0" err="1"/>
              <a:t>ideas</a:t>
            </a:r>
            <a:r>
              <a:rPr lang="de-DE" b="1" dirty="0"/>
              <a:t> </a:t>
            </a:r>
            <a:r>
              <a:rPr lang="de-DE" b="1" dirty="0" err="1"/>
              <a:t>for</a:t>
            </a:r>
            <a:r>
              <a:rPr lang="de-DE" b="1" dirty="0"/>
              <a:t> a </a:t>
            </a:r>
            <a:r>
              <a:rPr lang="de-DE" b="1" dirty="0" err="1"/>
              <a:t>short</a:t>
            </a:r>
            <a:r>
              <a:rPr lang="de-DE" b="1" dirty="0"/>
              <a:t> </a:t>
            </a:r>
            <a:r>
              <a:rPr lang="de-DE" b="1" dirty="0" err="1"/>
              <a:t>presentation</a:t>
            </a:r>
            <a:endParaRPr lang="en-AT" b="1" dirty="0"/>
          </a:p>
        </p:txBody>
      </p:sp>
      <p:pic>
        <p:nvPicPr>
          <p:cNvPr id="6" name="Grafik 5" descr="Verärgertes Gesicht mit einfarbiger Füllung mit einfarbiger Füllung">
            <a:extLst>
              <a:ext uri="{FF2B5EF4-FFF2-40B4-BE49-F238E27FC236}">
                <a16:creationId xmlns:a16="http://schemas.microsoft.com/office/drawing/2014/main" id="{36E7E349-C721-5CBE-7E21-7ECE4CF77B1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933804" y="2482272"/>
            <a:ext cx="4530438" cy="4530438"/>
          </a:xfrm>
          <a:prstGeom prst="rect">
            <a:avLst/>
          </a:prstGeom>
        </p:spPr>
      </p:pic>
      <p:sp>
        <p:nvSpPr>
          <p:cNvPr id="8" name="Textfeld 7">
            <a:extLst>
              <a:ext uri="{FF2B5EF4-FFF2-40B4-BE49-F238E27FC236}">
                <a16:creationId xmlns:a16="http://schemas.microsoft.com/office/drawing/2014/main" id="{BCCCA4D4-991D-DAD1-DD42-1FEC8F3D5061}"/>
              </a:ext>
            </a:extLst>
          </p:cNvPr>
          <p:cNvSpPr txBox="1"/>
          <p:nvPr/>
        </p:nvSpPr>
        <p:spPr>
          <a:xfrm>
            <a:off x="888521" y="3541221"/>
            <a:ext cx="2839239" cy="646331"/>
          </a:xfrm>
          <a:prstGeom prst="rect">
            <a:avLst/>
          </a:prstGeom>
          <a:noFill/>
        </p:spPr>
        <p:txBody>
          <a:bodyPr wrap="none" rtlCol="0">
            <a:spAutoFit/>
          </a:bodyPr>
          <a:lstStyle/>
          <a:p>
            <a:r>
              <a:rPr lang="en-US" b="1" dirty="0"/>
              <a:t>Another 11 minutes </a:t>
            </a:r>
          </a:p>
          <a:p>
            <a:r>
              <a:rPr lang="en-US" b="1" dirty="0"/>
              <a:t>until the effect wears off</a:t>
            </a:r>
            <a:endParaRPr lang="en-AT" b="1" dirty="0"/>
          </a:p>
        </p:txBody>
      </p:sp>
    </p:spTree>
    <p:extLst>
      <p:ext uri="{BB962C8B-B14F-4D97-AF65-F5344CB8AC3E}">
        <p14:creationId xmlns:p14="http://schemas.microsoft.com/office/powerpoint/2010/main" val="1387212072"/>
      </p:ext>
    </p:extLst>
  </p:cSld>
  <p:clrMapOvr>
    <a:masterClrMapping/>
  </p:clrMapOvr>
  <mc:AlternateContent xmlns:mc="http://schemas.openxmlformats.org/markup-compatibility/2006" xmlns:p14="http://schemas.microsoft.com/office/powerpoint/2010/main">
    <mc:Choice Requires="p14">
      <p:transition spd="slow" p14:dur="2000" advClick="0" advTm="60000"/>
    </mc:Choice>
    <mc:Fallback xmlns="">
      <p:transition spd="slow" advClick="0" advTm="60000"/>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feld 10">
            <a:extLst>
              <a:ext uri="{FF2B5EF4-FFF2-40B4-BE49-F238E27FC236}">
                <a16:creationId xmlns:a16="http://schemas.microsoft.com/office/drawing/2014/main" id="{584B0C1D-C87C-2237-B9B5-44ACF03FC6F5}"/>
              </a:ext>
            </a:extLst>
          </p:cNvPr>
          <p:cNvSpPr txBox="1"/>
          <p:nvPr/>
        </p:nvSpPr>
        <p:spPr>
          <a:xfrm>
            <a:off x="572493" y="238539"/>
            <a:ext cx="11018520" cy="1434415"/>
          </a:xfrm>
          <a:prstGeom prst="rect">
            <a:avLst/>
          </a:prstGeom>
        </p:spPr>
        <p:txBody>
          <a:bodyPr vert="horz" lIns="91440" tIns="45720" rIns="91440" bIns="45720" rtlCol="0" anchor="b">
            <a:normAutofit fontScale="92500" lnSpcReduction="10000"/>
          </a:bodyPr>
          <a:lstStyle/>
          <a:p>
            <a:pPr marL="742950" indent="-742950">
              <a:lnSpc>
                <a:spcPct val="90000"/>
              </a:lnSpc>
              <a:spcBef>
                <a:spcPct val="0"/>
              </a:spcBef>
              <a:spcAft>
                <a:spcPts val="600"/>
              </a:spcAft>
            </a:pPr>
            <a:r>
              <a:rPr lang="en-GB" sz="5400" b="1" dirty="0">
                <a:latin typeface="+mj-lt"/>
                <a:ea typeface="+mj-ea"/>
                <a:cs typeface="+mj-cs"/>
              </a:rPr>
              <a:t>The </a:t>
            </a:r>
            <a:r>
              <a:rPr lang="en-GB" sz="5400" b="1" dirty="0" err="1">
                <a:latin typeface="+mj-lt"/>
                <a:ea typeface="+mj-ea"/>
                <a:cs typeface="+mj-cs"/>
              </a:rPr>
              <a:t>Unraveling</a:t>
            </a:r>
            <a:r>
              <a:rPr lang="en-GB" sz="5400" b="1" dirty="0">
                <a:latin typeface="+mj-lt"/>
                <a:ea typeface="+mj-ea"/>
                <a:cs typeface="+mj-cs"/>
              </a:rPr>
              <a:t> Web: A Twisted Journey at the Anti-Matter Lab</a:t>
            </a:r>
            <a:endParaRPr lang="en-AT" sz="5400" b="1" dirty="0">
              <a:latin typeface="+mj-lt"/>
              <a:ea typeface="+mj-ea"/>
              <a:cs typeface="+mj-cs"/>
            </a:endParaRPr>
          </a:p>
        </p:txBody>
      </p:sp>
      <p:sp>
        <p:nvSpPr>
          <p:cNvPr id="25"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descr="Ein Bild, das Text, Logo, Screenshot, Grafiken enthält.&#10;&#10;Automatisch generierte Beschreibung">
            <a:extLst>
              <a:ext uri="{FF2B5EF4-FFF2-40B4-BE49-F238E27FC236}">
                <a16:creationId xmlns:a16="http://schemas.microsoft.com/office/drawing/2014/main" id="{F0FF3064-1E23-BA53-2B8B-B524850FB25D}"/>
              </a:ext>
            </a:extLst>
          </p:cNvPr>
          <p:cNvPicPr>
            <a:picLocks noChangeAspect="1"/>
          </p:cNvPicPr>
          <p:nvPr/>
        </p:nvPicPr>
        <p:blipFill>
          <a:blip r:embed="rId2"/>
          <a:stretch>
            <a:fillRect/>
          </a:stretch>
        </p:blipFill>
        <p:spPr>
          <a:xfrm>
            <a:off x="10792267" y="126724"/>
            <a:ext cx="1251069" cy="829022"/>
          </a:xfrm>
          <a:prstGeom prst="rect">
            <a:avLst/>
          </a:prstGeom>
        </p:spPr>
      </p:pic>
      <p:pic>
        <p:nvPicPr>
          <p:cNvPr id="7" name="Grafik 6">
            <a:extLst>
              <a:ext uri="{FF2B5EF4-FFF2-40B4-BE49-F238E27FC236}">
                <a16:creationId xmlns:a16="http://schemas.microsoft.com/office/drawing/2014/main" id="{5839C069-DD95-C290-9B87-30C3D241E642}"/>
              </a:ext>
            </a:extLst>
          </p:cNvPr>
          <p:cNvPicPr>
            <a:picLocks noChangeAspect="1"/>
          </p:cNvPicPr>
          <p:nvPr/>
        </p:nvPicPr>
        <p:blipFill>
          <a:blip r:embed="rId3"/>
          <a:stretch>
            <a:fillRect/>
          </a:stretch>
        </p:blipFill>
        <p:spPr>
          <a:xfrm>
            <a:off x="10246799" y="1978039"/>
            <a:ext cx="1530124" cy="1563182"/>
          </a:xfrm>
          <a:prstGeom prst="rect">
            <a:avLst/>
          </a:prstGeom>
        </p:spPr>
      </p:pic>
      <p:sp>
        <p:nvSpPr>
          <p:cNvPr id="2" name="Textfeld 1">
            <a:extLst>
              <a:ext uri="{FF2B5EF4-FFF2-40B4-BE49-F238E27FC236}">
                <a16:creationId xmlns:a16="http://schemas.microsoft.com/office/drawing/2014/main" id="{A0638AB1-BD8C-4E0B-04D5-A8EE106234A4}"/>
              </a:ext>
            </a:extLst>
          </p:cNvPr>
          <p:cNvSpPr txBox="1"/>
          <p:nvPr/>
        </p:nvSpPr>
        <p:spPr>
          <a:xfrm>
            <a:off x="415077" y="1978039"/>
            <a:ext cx="9589002" cy="646331"/>
          </a:xfrm>
          <a:prstGeom prst="rect">
            <a:avLst/>
          </a:prstGeom>
          <a:noFill/>
        </p:spPr>
        <p:txBody>
          <a:bodyPr wrap="square" rtlCol="0">
            <a:spAutoFit/>
          </a:bodyPr>
          <a:lstStyle/>
          <a:p>
            <a:pPr marL="285750" indent="-285750">
              <a:buFont typeface="Arial" panose="020B0604020202020204" pitchFamily="34" charset="0"/>
              <a:buChar char="•"/>
            </a:pPr>
            <a:r>
              <a:rPr lang="de-DE" b="1" dirty="0"/>
              <a:t>Gather in </a:t>
            </a:r>
            <a:r>
              <a:rPr lang="de-DE" b="1" dirty="0" err="1"/>
              <a:t>three</a:t>
            </a:r>
            <a:r>
              <a:rPr lang="de-DE" b="1" dirty="0"/>
              <a:t> </a:t>
            </a:r>
            <a:r>
              <a:rPr lang="de-DE" b="1" dirty="0" err="1"/>
              <a:t>topic</a:t>
            </a:r>
            <a:r>
              <a:rPr lang="de-DE" b="1" dirty="0"/>
              <a:t> </a:t>
            </a:r>
            <a:r>
              <a:rPr lang="de-DE" b="1" dirty="0" err="1"/>
              <a:t>groups</a:t>
            </a:r>
            <a:r>
              <a:rPr lang="de-DE" b="1" dirty="0"/>
              <a:t>, </a:t>
            </a:r>
          </a:p>
          <a:p>
            <a:pPr marL="285750" indent="-285750">
              <a:buFont typeface="Arial" panose="020B0604020202020204" pitchFamily="34" charset="0"/>
              <a:buChar char="•"/>
            </a:pPr>
            <a:r>
              <a:rPr lang="de-DE" b="1" dirty="0" err="1"/>
              <a:t>brainstorm</a:t>
            </a:r>
            <a:r>
              <a:rPr lang="de-DE" b="1" dirty="0"/>
              <a:t> and </a:t>
            </a:r>
            <a:r>
              <a:rPr lang="de-DE" b="1" dirty="0" err="1"/>
              <a:t>document</a:t>
            </a:r>
            <a:r>
              <a:rPr lang="de-DE" b="1" dirty="0"/>
              <a:t> </a:t>
            </a:r>
            <a:r>
              <a:rPr lang="de-DE" b="1" dirty="0" err="1"/>
              <a:t>your</a:t>
            </a:r>
            <a:r>
              <a:rPr lang="de-DE" b="1" dirty="0"/>
              <a:t> </a:t>
            </a:r>
            <a:r>
              <a:rPr lang="de-DE" b="1" dirty="0" err="1"/>
              <a:t>ideas</a:t>
            </a:r>
            <a:r>
              <a:rPr lang="de-DE" b="1" dirty="0"/>
              <a:t> </a:t>
            </a:r>
            <a:r>
              <a:rPr lang="de-DE" b="1" dirty="0" err="1"/>
              <a:t>for</a:t>
            </a:r>
            <a:r>
              <a:rPr lang="de-DE" b="1" dirty="0"/>
              <a:t> a </a:t>
            </a:r>
            <a:r>
              <a:rPr lang="de-DE" b="1" dirty="0" err="1"/>
              <a:t>short</a:t>
            </a:r>
            <a:r>
              <a:rPr lang="de-DE" b="1" dirty="0"/>
              <a:t> </a:t>
            </a:r>
            <a:r>
              <a:rPr lang="de-DE" b="1" dirty="0" err="1"/>
              <a:t>presentation</a:t>
            </a:r>
            <a:endParaRPr lang="en-AT" b="1" dirty="0"/>
          </a:p>
        </p:txBody>
      </p:sp>
      <p:pic>
        <p:nvPicPr>
          <p:cNvPr id="6" name="Grafik 5" descr="Verärgertes Gesicht mit einfarbiger Füllung mit einfarbiger Füllung">
            <a:extLst>
              <a:ext uri="{FF2B5EF4-FFF2-40B4-BE49-F238E27FC236}">
                <a16:creationId xmlns:a16="http://schemas.microsoft.com/office/drawing/2014/main" id="{36E7E349-C721-5CBE-7E21-7ECE4CF77B1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933804" y="2482272"/>
            <a:ext cx="4530438" cy="4530438"/>
          </a:xfrm>
          <a:prstGeom prst="rect">
            <a:avLst/>
          </a:prstGeom>
        </p:spPr>
      </p:pic>
      <p:sp>
        <p:nvSpPr>
          <p:cNvPr id="8" name="Textfeld 7">
            <a:extLst>
              <a:ext uri="{FF2B5EF4-FFF2-40B4-BE49-F238E27FC236}">
                <a16:creationId xmlns:a16="http://schemas.microsoft.com/office/drawing/2014/main" id="{BCCCA4D4-991D-DAD1-DD42-1FEC8F3D5061}"/>
              </a:ext>
            </a:extLst>
          </p:cNvPr>
          <p:cNvSpPr txBox="1"/>
          <p:nvPr/>
        </p:nvSpPr>
        <p:spPr>
          <a:xfrm>
            <a:off x="888521" y="3541221"/>
            <a:ext cx="2839239" cy="646331"/>
          </a:xfrm>
          <a:prstGeom prst="rect">
            <a:avLst/>
          </a:prstGeom>
          <a:noFill/>
        </p:spPr>
        <p:txBody>
          <a:bodyPr wrap="none" rtlCol="0">
            <a:spAutoFit/>
          </a:bodyPr>
          <a:lstStyle/>
          <a:p>
            <a:r>
              <a:rPr lang="en-US" b="1" dirty="0"/>
              <a:t>Another 10 minutes </a:t>
            </a:r>
          </a:p>
          <a:p>
            <a:r>
              <a:rPr lang="en-US" b="1" dirty="0"/>
              <a:t>until the effect wears off</a:t>
            </a:r>
            <a:endParaRPr lang="en-AT" b="1" dirty="0"/>
          </a:p>
        </p:txBody>
      </p:sp>
    </p:spTree>
    <p:extLst>
      <p:ext uri="{BB962C8B-B14F-4D97-AF65-F5344CB8AC3E}">
        <p14:creationId xmlns:p14="http://schemas.microsoft.com/office/powerpoint/2010/main" val="2652938951"/>
      </p:ext>
    </p:extLst>
  </p:cSld>
  <p:clrMapOvr>
    <a:masterClrMapping/>
  </p:clrMapOvr>
  <mc:AlternateContent xmlns:mc="http://schemas.openxmlformats.org/markup-compatibility/2006" xmlns:p14="http://schemas.microsoft.com/office/powerpoint/2010/main">
    <mc:Choice Requires="p14">
      <p:transition spd="slow" p14:dur="2000" advClick="0" advTm="60000"/>
    </mc:Choice>
    <mc:Fallback xmlns="">
      <p:transition spd="slow" advClick="0" advTm="60000"/>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feld 10">
            <a:extLst>
              <a:ext uri="{FF2B5EF4-FFF2-40B4-BE49-F238E27FC236}">
                <a16:creationId xmlns:a16="http://schemas.microsoft.com/office/drawing/2014/main" id="{584B0C1D-C87C-2237-B9B5-44ACF03FC6F5}"/>
              </a:ext>
            </a:extLst>
          </p:cNvPr>
          <p:cNvSpPr txBox="1"/>
          <p:nvPr/>
        </p:nvSpPr>
        <p:spPr>
          <a:xfrm>
            <a:off x="572493" y="238539"/>
            <a:ext cx="11018520" cy="1434415"/>
          </a:xfrm>
          <a:prstGeom prst="rect">
            <a:avLst/>
          </a:prstGeom>
        </p:spPr>
        <p:txBody>
          <a:bodyPr vert="horz" lIns="91440" tIns="45720" rIns="91440" bIns="45720" rtlCol="0" anchor="b">
            <a:normAutofit fontScale="92500" lnSpcReduction="10000"/>
          </a:bodyPr>
          <a:lstStyle/>
          <a:p>
            <a:pPr marL="742950" indent="-742950">
              <a:lnSpc>
                <a:spcPct val="90000"/>
              </a:lnSpc>
              <a:spcBef>
                <a:spcPct val="0"/>
              </a:spcBef>
              <a:spcAft>
                <a:spcPts val="600"/>
              </a:spcAft>
            </a:pPr>
            <a:r>
              <a:rPr lang="en-GB" sz="5400" b="1" dirty="0">
                <a:latin typeface="+mj-lt"/>
                <a:ea typeface="+mj-ea"/>
                <a:cs typeface="+mj-cs"/>
              </a:rPr>
              <a:t>The </a:t>
            </a:r>
            <a:r>
              <a:rPr lang="en-GB" sz="5400" b="1" dirty="0" err="1">
                <a:latin typeface="+mj-lt"/>
                <a:ea typeface="+mj-ea"/>
                <a:cs typeface="+mj-cs"/>
              </a:rPr>
              <a:t>Unraveling</a:t>
            </a:r>
            <a:r>
              <a:rPr lang="en-GB" sz="5400" b="1" dirty="0">
                <a:latin typeface="+mj-lt"/>
                <a:ea typeface="+mj-ea"/>
                <a:cs typeface="+mj-cs"/>
              </a:rPr>
              <a:t> Web: A Twisted Journey at the Anti-Matter Lab</a:t>
            </a:r>
            <a:endParaRPr lang="en-AT" sz="5400" b="1" dirty="0">
              <a:latin typeface="+mj-lt"/>
              <a:ea typeface="+mj-ea"/>
              <a:cs typeface="+mj-cs"/>
            </a:endParaRPr>
          </a:p>
        </p:txBody>
      </p:sp>
      <p:sp>
        <p:nvSpPr>
          <p:cNvPr id="25"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descr="Ein Bild, das Text, Logo, Screenshot, Grafiken enthält.&#10;&#10;Automatisch generierte Beschreibung">
            <a:extLst>
              <a:ext uri="{FF2B5EF4-FFF2-40B4-BE49-F238E27FC236}">
                <a16:creationId xmlns:a16="http://schemas.microsoft.com/office/drawing/2014/main" id="{F0FF3064-1E23-BA53-2B8B-B524850FB25D}"/>
              </a:ext>
            </a:extLst>
          </p:cNvPr>
          <p:cNvPicPr>
            <a:picLocks noChangeAspect="1"/>
          </p:cNvPicPr>
          <p:nvPr/>
        </p:nvPicPr>
        <p:blipFill>
          <a:blip r:embed="rId2"/>
          <a:stretch>
            <a:fillRect/>
          </a:stretch>
        </p:blipFill>
        <p:spPr>
          <a:xfrm>
            <a:off x="10792267" y="126724"/>
            <a:ext cx="1251069" cy="829022"/>
          </a:xfrm>
          <a:prstGeom prst="rect">
            <a:avLst/>
          </a:prstGeom>
        </p:spPr>
      </p:pic>
      <p:pic>
        <p:nvPicPr>
          <p:cNvPr id="7" name="Grafik 6">
            <a:extLst>
              <a:ext uri="{FF2B5EF4-FFF2-40B4-BE49-F238E27FC236}">
                <a16:creationId xmlns:a16="http://schemas.microsoft.com/office/drawing/2014/main" id="{5839C069-DD95-C290-9B87-30C3D241E642}"/>
              </a:ext>
            </a:extLst>
          </p:cNvPr>
          <p:cNvPicPr>
            <a:picLocks noChangeAspect="1"/>
          </p:cNvPicPr>
          <p:nvPr/>
        </p:nvPicPr>
        <p:blipFill>
          <a:blip r:embed="rId3"/>
          <a:stretch>
            <a:fillRect/>
          </a:stretch>
        </p:blipFill>
        <p:spPr>
          <a:xfrm>
            <a:off x="10246799" y="1978039"/>
            <a:ext cx="1530124" cy="1563182"/>
          </a:xfrm>
          <a:prstGeom prst="rect">
            <a:avLst/>
          </a:prstGeom>
        </p:spPr>
      </p:pic>
      <p:sp>
        <p:nvSpPr>
          <p:cNvPr id="2" name="Textfeld 1">
            <a:extLst>
              <a:ext uri="{FF2B5EF4-FFF2-40B4-BE49-F238E27FC236}">
                <a16:creationId xmlns:a16="http://schemas.microsoft.com/office/drawing/2014/main" id="{A0638AB1-BD8C-4E0B-04D5-A8EE106234A4}"/>
              </a:ext>
            </a:extLst>
          </p:cNvPr>
          <p:cNvSpPr txBox="1"/>
          <p:nvPr/>
        </p:nvSpPr>
        <p:spPr>
          <a:xfrm>
            <a:off x="415077" y="1978039"/>
            <a:ext cx="9589002" cy="646331"/>
          </a:xfrm>
          <a:prstGeom prst="rect">
            <a:avLst/>
          </a:prstGeom>
          <a:noFill/>
        </p:spPr>
        <p:txBody>
          <a:bodyPr wrap="square" rtlCol="0">
            <a:spAutoFit/>
          </a:bodyPr>
          <a:lstStyle/>
          <a:p>
            <a:pPr marL="285750" indent="-285750">
              <a:buFont typeface="Arial" panose="020B0604020202020204" pitchFamily="34" charset="0"/>
              <a:buChar char="•"/>
            </a:pPr>
            <a:r>
              <a:rPr lang="de-DE" b="1" dirty="0"/>
              <a:t>Gather in </a:t>
            </a:r>
            <a:r>
              <a:rPr lang="de-DE" b="1" dirty="0" err="1"/>
              <a:t>three</a:t>
            </a:r>
            <a:r>
              <a:rPr lang="de-DE" b="1" dirty="0"/>
              <a:t> </a:t>
            </a:r>
            <a:r>
              <a:rPr lang="de-DE" b="1" dirty="0" err="1"/>
              <a:t>topic</a:t>
            </a:r>
            <a:r>
              <a:rPr lang="de-DE" b="1" dirty="0"/>
              <a:t> </a:t>
            </a:r>
            <a:r>
              <a:rPr lang="de-DE" b="1" dirty="0" err="1"/>
              <a:t>groups</a:t>
            </a:r>
            <a:r>
              <a:rPr lang="de-DE" b="1" dirty="0"/>
              <a:t>, </a:t>
            </a:r>
          </a:p>
          <a:p>
            <a:pPr marL="285750" indent="-285750">
              <a:buFont typeface="Arial" panose="020B0604020202020204" pitchFamily="34" charset="0"/>
              <a:buChar char="•"/>
            </a:pPr>
            <a:r>
              <a:rPr lang="de-DE" b="1" dirty="0" err="1"/>
              <a:t>brainstorm</a:t>
            </a:r>
            <a:r>
              <a:rPr lang="de-DE" b="1" dirty="0"/>
              <a:t> and </a:t>
            </a:r>
            <a:r>
              <a:rPr lang="de-DE" b="1" dirty="0" err="1"/>
              <a:t>document</a:t>
            </a:r>
            <a:r>
              <a:rPr lang="de-DE" b="1" dirty="0"/>
              <a:t> </a:t>
            </a:r>
            <a:r>
              <a:rPr lang="de-DE" b="1" dirty="0" err="1"/>
              <a:t>your</a:t>
            </a:r>
            <a:r>
              <a:rPr lang="de-DE" b="1" dirty="0"/>
              <a:t> </a:t>
            </a:r>
            <a:r>
              <a:rPr lang="de-DE" b="1" dirty="0" err="1"/>
              <a:t>ideas</a:t>
            </a:r>
            <a:r>
              <a:rPr lang="de-DE" b="1" dirty="0"/>
              <a:t> </a:t>
            </a:r>
            <a:r>
              <a:rPr lang="de-DE" b="1" dirty="0" err="1"/>
              <a:t>for</a:t>
            </a:r>
            <a:r>
              <a:rPr lang="de-DE" b="1" dirty="0"/>
              <a:t> a </a:t>
            </a:r>
            <a:r>
              <a:rPr lang="de-DE" b="1" dirty="0" err="1"/>
              <a:t>short</a:t>
            </a:r>
            <a:r>
              <a:rPr lang="de-DE" b="1" dirty="0"/>
              <a:t> </a:t>
            </a:r>
            <a:r>
              <a:rPr lang="de-DE" b="1" dirty="0" err="1"/>
              <a:t>presentation</a:t>
            </a:r>
            <a:endParaRPr lang="en-AT" b="1" dirty="0"/>
          </a:p>
        </p:txBody>
      </p:sp>
      <p:pic>
        <p:nvPicPr>
          <p:cNvPr id="6" name="Grafik 5" descr="Verärgertes Gesicht mit einfarbiger Füllung mit einfarbiger Füllung">
            <a:extLst>
              <a:ext uri="{FF2B5EF4-FFF2-40B4-BE49-F238E27FC236}">
                <a16:creationId xmlns:a16="http://schemas.microsoft.com/office/drawing/2014/main" id="{36E7E349-C721-5CBE-7E21-7ECE4CF77B1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933804" y="2482272"/>
            <a:ext cx="4530438" cy="4530438"/>
          </a:xfrm>
          <a:prstGeom prst="rect">
            <a:avLst/>
          </a:prstGeom>
        </p:spPr>
      </p:pic>
      <p:sp>
        <p:nvSpPr>
          <p:cNvPr id="8" name="Textfeld 7">
            <a:extLst>
              <a:ext uri="{FF2B5EF4-FFF2-40B4-BE49-F238E27FC236}">
                <a16:creationId xmlns:a16="http://schemas.microsoft.com/office/drawing/2014/main" id="{BCCCA4D4-991D-DAD1-DD42-1FEC8F3D5061}"/>
              </a:ext>
            </a:extLst>
          </p:cNvPr>
          <p:cNvSpPr txBox="1"/>
          <p:nvPr/>
        </p:nvSpPr>
        <p:spPr>
          <a:xfrm>
            <a:off x="888521" y="3541221"/>
            <a:ext cx="2839239" cy="646331"/>
          </a:xfrm>
          <a:prstGeom prst="rect">
            <a:avLst/>
          </a:prstGeom>
          <a:noFill/>
        </p:spPr>
        <p:txBody>
          <a:bodyPr wrap="none" rtlCol="0">
            <a:spAutoFit/>
          </a:bodyPr>
          <a:lstStyle/>
          <a:p>
            <a:r>
              <a:rPr lang="en-US" b="1" dirty="0"/>
              <a:t>Another 9 minutes </a:t>
            </a:r>
          </a:p>
          <a:p>
            <a:r>
              <a:rPr lang="en-US" b="1" dirty="0"/>
              <a:t>until the effect wears off</a:t>
            </a:r>
            <a:endParaRPr lang="en-AT" b="1" dirty="0"/>
          </a:p>
        </p:txBody>
      </p:sp>
    </p:spTree>
    <p:extLst>
      <p:ext uri="{BB962C8B-B14F-4D97-AF65-F5344CB8AC3E}">
        <p14:creationId xmlns:p14="http://schemas.microsoft.com/office/powerpoint/2010/main" val="1735836997"/>
      </p:ext>
    </p:extLst>
  </p:cSld>
  <p:clrMapOvr>
    <a:masterClrMapping/>
  </p:clrMapOvr>
  <mc:AlternateContent xmlns:mc="http://schemas.openxmlformats.org/markup-compatibility/2006" xmlns:p14="http://schemas.microsoft.com/office/powerpoint/2010/main">
    <mc:Choice Requires="p14">
      <p:transition spd="slow" p14:dur="2000" advClick="0" advTm="60000"/>
    </mc:Choice>
    <mc:Fallback xmlns="">
      <p:transition spd="slow" advClick="0" advTm="60000"/>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feld 10">
            <a:extLst>
              <a:ext uri="{FF2B5EF4-FFF2-40B4-BE49-F238E27FC236}">
                <a16:creationId xmlns:a16="http://schemas.microsoft.com/office/drawing/2014/main" id="{584B0C1D-C87C-2237-B9B5-44ACF03FC6F5}"/>
              </a:ext>
            </a:extLst>
          </p:cNvPr>
          <p:cNvSpPr txBox="1"/>
          <p:nvPr/>
        </p:nvSpPr>
        <p:spPr>
          <a:xfrm>
            <a:off x="572493" y="238539"/>
            <a:ext cx="11018520" cy="1434415"/>
          </a:xfrm>
          <a:prstGeom prst="rect">
            <a:avLst/>
          </a:prstGeom>
        </p:spPr>
        <p:txBody>
          <a:bodyPr vert="horz" lIns="91440" tIns="45720" rIns="91440" bIns="45720" rtlCol="0" anchor="b">
            <a:normAutofit fontScale="92500" lnSpcReduction="10000"/>
          </a:bodyPr>
          <a:lstStyle/>
          <a:p>
            <a:pPr marL="742950" indent="-742950">
              <a:lnSpc>
                <a:spcPct val="90000"/>
              </a:lnSpc>
              <a:spcBef>
                <a:spcPct val="0"/>
              </a:spcBef>
              <a:spcAft>
                <a:spcPts val="600"/>
              </a:spcAft>
            </a:pPr>
            <a:r>
              <a:rPr lang="en-GB" sz="5400" b="1" dirty="0">
                <a:latin typeface="+mj-lt"/>
                <a:ea typeface="+mj-ea"/>
                <a:cs typeface="+mj-cs"/>
              </a:rPr>
              <a:t>The </a:t>
            </a:r>
            <a:r>
              <a:rPr lang="en-GB" sz="5400" b="1" dirty="0" err="1">
                <a:latin typeface="+mj-lt"/>
                <a:ea typeface="+mj-ea"/>
                <a:cs typeface="+mj-cs"/>
              </a:rPr>
              <a:t>Unraveling</a:t>
            </a:r>
            <a:r>
              <a:rPr lang="en-GB" sz="5400" b="1" dirty="0">
                <a:latin typeface="+mj-lt"/>
                <a:ea typeface="+mj-ea"/>
                <a:cs typeface="+mj-cs"/>
              </a:rPr>
              <a:t> Web: A Twisted Journey at the Anti-Matter Lab</a:t>
            </a:r>
            <a:endParaRPr lang="en-AT" sz="5400" b="1" dirty="0">
              <a:latin typeface="+mj-lt"/>
              <a:ea typeface="+mj-ea"/>
              <a:cs typeface="+mj-cs"/>
            </a:endParaRPr>
          </a:p>
        </p:txBody>
      </p:sp>
      <p:sp>
        <p:nvSpPr>
          <p:cNvPr id="25"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descr="Ein Bild, das Text, Logo, Screenshot, Grafiken enthält.&#10;&#10;Automatisch generierte Beschreibung">
            <a:extLst>
              <a:ext uri="{FF2B5EF4-FFF2-40B4-BE49-F238E27FC236}">
                <a16:creationId xmlns:a16="http://schemas.microsoft.com/office/drawing/2014/main" id="{F0FF3064-1E23-BA53-2B8B-B524850FB25D}"/>
              </a:ext>
            </a:extLst>
          </p:cNvPr>
          <p:cNvPicPr>
            <a:picLocks noChangeAspect="1"/>
          </p:cNvPicPr>
          <p:nvPr/>
        </p:nvPicPr>
        <p:blipFill>
          <a:blip r:embed="rId2"/>
          <a:stretch>
            <a:fillRect/>
          </a:stretch>
        </p:blipFill>
        <p:spPr>
          <a:xfrm>
            <a:off x="10792267" y="126724"/>
            <a:ext cx="1251069" cy="829022"/>
          </a:xfrm>
          <a:prstGeom prst="rect">
            <a:avLst/>
          </a:prstGeom>
        </p:spPr>
      </p:pic>
      <p:pic>
        <p:nvPicPr>
          <p:cNvPr id="7" name="Grafik 6">
            <a:extLst>
              <a:ext uri="{FF2B5EF4-FFF2-40B4-BE49-F238E27FC236}">
                <a16:creationId xmlns:a16="http://schemas.microsoft.com/office/drawing/2014/main" id="{5839C069-DD95-C290-9B87-30C3D241E642}"/>
              </a:ext>
            </a:extLst>
          </p:cNvPr>
          <p:cNvPicPr>
            <a:picLocks noChangeAspect="1"/>
          </p:cNvPicPr>
          <p:nvPr/>
        </p:nvPicPr>
        <p:blipFill>
          <a:blip r:embed="rId3"/>
          <a:stretch>
            <a:fillRect/>
          </a:stretch>
        </p:blipFill>
        <p:spPr>
          <a:xfrm>
            <a:off x="10246799" y="1978039"/>
            <a:ext cx="1530124" cy="1563182"/>
          </a:xfrm>
          <a:prstGeom prst="rect">
            <a:avLst/>
          </a:prstGeom>
        </p:spPr>
      </p:pic>
      <p:sp>
        <p:nvSpPr>
          <p:cNvPr id="2" name="Textfeld 1">
            <a:extLst>
              <a:ext uri="{FF2B5EF4-FFF2-40B4-BE49-F238E27FC236}">
                <a16:creationId xmlns:a16="http://schemas.microsoft.com/office/drawing/2014/main" id="{A0638AB1-BD8C-4E0B-04D5-A8EE106234A4}"/>
              </a:ext>
            </a:extLst>
          </p:cNvPr>
          <p:cNvSpPr txBox="1"/>
          <p:nvPr/>
        </p:nvSpPr>
        <p:spPr>
          <a:xfrm>
            <a:off x="415077" y="1978039"/>
            <a:ext cx="9589002" cy="646331"/>
          </a:xfrm>
          <a:prstGeom prst="rect">
            <a:avLst/>
          </a:prstGeom>
          <a:noFill/>
        </p:spPr>
        <p:txBody>
          <a:bodyPr wrap="square" rtlCol="0">
            <a:spAutoFit/>
          </a:bodyPr>
          <a:lstStyle/>
          <a:p>
            <a:pPr marL="285750" indent="-285750">
              <a:buFont typeface="Arial" panose="020B0604020202020204" pitchFamily="34" charset="0"/>
              <a:buChar char="•"/>
            </a:pPr>
            <a:r>
              <a:rPr lang="de-DE" b="1" dirty="0"/>
              <a:t>Gather in </a:t>
            </a:r>
            <a:r>
              <a:rPr lang="de-DE" b="1" dirty="0" err="1"/>
              <a:t>three</a:t>
            </a:r>
            <a:r>
              <a:rPr lang="de-DE" b="1" dirty="0"/>
              <a:t> </a:t>
            </a:r>
            <a:r>
              <a:rPr lang="de-DE" b="1" dirty="0" err="1"/>
              <a:t>topic</a:t>
            </a:r>
            <a:r>
              <a:rPr lang="de-DE" b="1" dirty="0"/>
              <a:t> </a:t>
            </a:r>
            <a:r>
              <a:rPr lang="de-DE" b="1" dirty="0" err="1"/>
              <a:t>groups</a:t>
            </a:r>
            <a:r>
              <a:rPr lang="de-DE" b="1" dirty="0"/>
              <a:t>, </a:t>
            </a:r>
          </a:p>
          <a:p>
            <a:pPr marL="285750" indent="-285750">
              <a:buFont typeface="Arial" panose="020B0604020202020204" pitchFamily="34" charset="0"/>
              <a:buChar char="•"/>
            </a:pPr>
            <a:r>
              <a:rPr lang="de-DE" b="1" dirty="0" err="1"/>
              <a:t>brainstorm</a:t>
            </a:r>
            <a:r>
              <a:rPr lang="de-DE" b="1" dirty="0"/>
              <a:t> and </a:t>
            </a:r>
            <a:r>
              <a:rPr lang="de-DE" b="1" dirty="0" err="1"/>
              <a:t>document</a:t>
            </a:r>
            <a:r>
              <a:rPr lang="de-DE" b="1" dirty="0"/>
              <a:t> </a:t>
            </a:r>
            <a:r>
              <a:rPr lang="de-DE" b="1" dirty="0" err="1"/>
              <a:t>your</a:t>
            </a:r>
            <a:r>
              <a:rPr lang="de-DE" b="1" dirty="0"/>
              <a:t> </a:t>
            </a:r>
            <a:r>
              <a:rPr lang="de-DE" b="1" dirty="0" err="1"/>
              <a:t>ideas</a:t>
            </a:r>
            <a:r>
              <a:rPr lang="de-DE" b="1" dirty="0"/>
              <a:t> </a:t>
            </a:r>
            <a:r>
              <a:rPr lang="de-DE" b="1" dirty="0" err="1"/>
              <a:t>for</a:t>
            </a:r>
            <a:r>
              <a:rPr lang="de-DE" b="1" dirty="0"/>
              <a:t> a </a:t>
            </a:r>
            <a:r>
              <a:rPr lang="de-DE" b="1" dirty="0" err="1"/>
              <a:t>short</a:t>
            </a:r>
            <a:r>
              <a:rPr lang="de-DE" b="1" dirty="0"/>
              <a:t> </a:t>
            </a:r>
            <a:r>
              <a:rPr lang="de-DE" b="1" dirty="0" err="1"/>
              <a:t>presentation</a:t>
            </a:r>
            <a:endParaRPr lang="en-AT" b="1" dirty="0"/>
          </a:p>
        </p:txBody>
      </p:sp>
      <p:pic>
        <p:nvPicPr>
          <p:cNvPr id="6" name="Grafik 5" descr="Verärgertes Gesicht mit einfarbiger Füllung mit einfarbiger Füllung">
            <a:extLst>
              <a:ext uri="{FF2B5EF4-FFF2-40B4-BE49-F238E27FC236}">
                <a16:creationId xmlns:a16="http://schemas.microsoft.com/office/drawing/2014/main" id="{36E7E349-C721-5CBE-7E21-7ECE4CF77B1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933804" y="2482272"/>
            <a:ext cx="4530438" cy="4530438"/>
          </a:xfrm>
          <a:prstGeom prst="rect">
            <a:avLst/>
          </a:prstGeom>
        </p:spPr>
      </p:pic>
      <p:sp>
        <p:nvSpPr>
          <p:cNvPr id="8" name="Textfeld 7">
            <a:extLst>
              <a:ext uri="{FF2B5EF4-FFF2-40B4-BE49-F238E27FC236}">
                <a16:creationId xmlns:a16="http://schemas.microsoft.com/office/drawing/2014/main" id="{BCCCA4D4-991D-DAD1-DD42-1FEC8F3D5061}"/>
              </a:ext>
            </a:extLst>
          </p:cNvPr>
          <p:cNvSpPr txBox="1"/>
          <p:nvPr/>
        </p:nvSpPr>
        <p:spPr>
          <a:xfrm>
            <a:off x="888521" y="3541221"/>
            <a:ext cx="2839239" cy="646331"/>
          </a:xfrm>
          <a:prstGeom prst="rect">
            <a:avLst/>
          </a:prstGeom>
          <a:noFill/>
        </p:spPr>
        <p:txBody>
          <a:bodyPr wrap="none" rtlCol="0">
            <a:spAutoFit/>
          </a:bodyPr>
          <a:lstStyle/>
          <a:p>
            <a:r>
              <a:rPr lang="en-US" b="1" dirty="0"/>
              <a:t>Another 8 minutes </a:t>
            </a:r>
          </a:p>
          <a:p>
            <a:r>
              <a:rPr lang="en-US" b="1" dirty="0"/>
              <a:t>until the effect wears off</a:t>
            </a:r>
            <a:endParaRPr lang="en-AT" b="1" dirty="0"/>
          </a:p>
        </p:txBody>
      </p:sp>
    </p:spTree>
    <p:extLst>
      <p:ext uri="{BB962C8B-B14F-4D97-AF65-F5344CB8AC3E}">
        <p14:creationId xmlns:p14="http://schemas.microsoft.com/office/powerpoint/2010/main" val="149672921"/>
      </p:ext>
    </p:extLst>
  </p:cSld>
  <p:clrMapOvr>
    <a:masterClrMapping/>
  </p:clrMapOvr>
  <mc:AlternateContent xmlns:mc="http://schemas.openxmlformats.org/markup-compatibility/2006" xmlns:p14="http://schemas.microsoft.com/office/powerpoint/2010/main">
    <mc:Choice Requires="p14">
      <p:transition spd="slow" p14:dur="2000" advClick="0" advTm="60000"/>
    </mc:Choice>
    <mc:Fallback xmlns="">
      <p:transition spd="slow" advClick="0" advTm="60000"/>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feld 10">
            <a:extLst>
              <a:ext uri="{FF2B5EF4-FFF2-40B4-BE49-F238E27FC236}">
                <a16:creationId xmlns:a16="http://schemas.microsoft.com/office/drawing/2014/main" id="{584B0C1D-C87C-2237-B9B5-44ACF03FC6F5}"/>
              </a:ext>
            </a:extLst>
          </p:cNvPr>
          <p:cNvSpPr txBox="1"/>
          <p:nvPr/>
        </p:nvSpPr>
        <p:spPr>
          <a:xfrm>
            <a:off x="572493" y="238539"/>
            <a:ext cx="11018520" cy="1434415"/>
          </a:xfrm>
          <a:prstGeom prst="rect">
            <a:avLst/>
          </a:prstGeom>
        </p:spPr>
        <p:txBody>
          <a:bodyPr vert="horz" lIns="91440" tIns="45720" rIns="91440" bIns="45720" rtlCol="0" anchor="b">
            <a:normAutofit fontScale="92500" lnSpcReduction="10000"/>
          </a:bodyPr>
          <a:lstStyle/>
          <a:p>
            <a:pPr marL="742950" indent="-742950">
              <a:lnSpc>
                <a:spcPct val="90000"/>
              </a:lnSpc>
              <a:spcBef>
                <a:spcPct val="0"/>
              </a:spcBef>
              <a:spcAft>
                <a:spcPts val="600"/>
              </a:spcAft>
            </a:pPr>
            <a:r>
              <a:rPr lang="en-GB" sz="5400" b="1" dirty="0">
                <a:latin typeface="+mj-lt"/>
                <a:ea typeface="+mj-ea"/>
                <a:cs typeface="+mj-cs"/>
              </a:rPr>
              <a:t>The </a:t>
            </a:r>
            <a:r>
              <a:rPr lang="en-GB" sz="5400" b="1" dirty="0" err="1">
                <a:latin typeface="+mj-lt"/>
                <a:ea typeface="+mj-ea"/>
                <a:cs typeface="+mj-cs"/>
              </a:rPr>
              <a:t>Unraveling</a:t>
            </a:r>
            <a:r>
              <a:rPr lang="en-GB" sz="5400" b="1" dirty="0">
                <a:latin typeface="+mj-lt"/>
                <a:ea typeface="+mj-ea"/>
                <a:cs typeface="+mj-cs"/>
              </a:rPr>
              <a:t> Web: A Twisted Journey at the Anti-Matter Lab</a:t>
            </a:r>
            <a:endParaRPr lang="en-AT" sz="5400" b="1" dirty="0">
              <a:latin typeface="+mj-lt"/>
              <a:ea typeface="+mj-ea"/>
              <a:cs typeface="+mj-cs"/>
            </a:endParaRPr>
          </a:p>
        </p:txBody>
      </p:sp>
      <p:sp>
        <p:nvSpPr>
          <p:cNvPr id="25"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descr="Ein Bild, das Text, Logo, Screenshot, Grafiken enthält.&#10;&#10;Automatisch generierte Beschreibung">
            <a:extLst>
              <a:ext uri="{FF2B5EF4-FFF2-40B4-BE49-F238E27FC236}">
                <a16:creationId xmlns:a16="http://schemas.microsoft.com/office/drawing/2014/main" id="{F0FF3064-1E23-BA53-2B8B-B524850FB25D}"/>
              </a:ext>
            </a:extLst>
          </p:cNvPr>
          <p:cNvPicPr>
            <a:picLocks noChangeAspect="1"/>
          </p:cNvPicPr>
          <p:nvPr/>
        </p:nvPicPr>
        <p:blipFill>
          <a:blip r:embed="rId2"/>
          <a:stretch>
            <a:fillRect/>
          </a:stretch>
        </p:blipFill>
        <p:spPr>
          <a:xfrm>
            <a:off x="10792267" y="126724"/>
            <a:ext cx="1251069" cy="829022"/>
          </a:xfrm>
          <a:prstGeom prst="rect">
            <a:avLst/>
          </a:prstGeom>
        </p:spPr>
      </p:pic>
      <p:pic>
        <p:nvPicPr>
          <p:cNvPr id="7" name="Grafik 6">
            <a:extLst>
              <a:ext uri="{FF2B5EF4-FFF2-40B4-BE49-F238E27FC236}">
                <a16:creationId xmlns:a16="http://schemas.microsoft.com/office/drawing/2014/main" id="{5839C069-DD95-C290-9B87-30C3D241E642}"/>
              </a:ext>
            </a:extLst>
          </p:cNvPr>
          <p:cNvPicPr>
            <a:picLocks noChangeAspect="1"/>
          </p:cNvPicPr>
          <p:nvPr/>
        </p:nvPicPr>
        <p:blipFill>
          <a:blip r:embed="rId3"/>
          <a:stretch>
            <a:fillRect/>
          </a:stretch>
        </p:blipFill>
        <p:spPr>
          <a:xfrm>
            <a:off x="10246799" y="1978039"/>
            <a:ext cx="1530124" cy="1563182"/>
          </a:xfrm>
          <a:prstGeom prst="rect">
            <a:avLst/>
          </a:prstGeom>
        </p:spPr>
      </p:pic>
      <p:sp>
        <p:nvSpPr>
          <p:cNvPr id="2" name="Textfeld 1">
            <a:extLst>
              <a:ext uri="{FF2B5EF4-FFF2-40B4-BE49-F238E27FC236}">
                <a16:creationId xmlns:a16="http://schemas.microsoft.com/office/drawing/2014/main" id="{A0638AB1-BD8C-4E0B-04D5-A8EE106234A4}"/>
              </a:ext>
            </a:extLst>
          </p:cNvPr>
          <p:cNvSpPr txBox="1"/>
          <p:nvPr/>
        </p:nvSpPr>
        <p:spPr>
          <a:xfrm>
            <a:off x="415077" y="1978039"/>
            <a:ext cx="9589002" cy="646331"/>
          </a:xfrm>
          <a:prstGeom prst="rect">
            <a:avLst/>
          </a:prstGeom>
          <a:noFill/>
        </p:spPr>
        <p:txBody>
          <a:bodyPr wrap="square" rtlCol="0">
            <a:spAutoFit/>
          </a:bodyPr>
          <a:lstStyle/>
          <a:p>
            <a:pPr marL="285750" indent="-285750">
              <a:buFont typeface="Arial" panose="020B0604020202020204" pitchFamily="34" charset="0"/>
              <a:buChar char="•"/>
            </a:pPr>
            <a:r>
              <a:rPr lang="de-DE" b="1" dirty="0"/>
              <a:t>Gather in </a:t>
            </a:r>
            <a:r>
              <a:rPr lang="de-DE" b="1" dirty="0" err="1"/>
              <a:t>three</a:t>
            </a:r>
            <a:r>
              <a:rPr lang="de-DE" b="1" dirty="0"/>
              <a:t> </a:t>
            </a:r>
            <a:r>
              <a:rPr lang="de-DE" b="1" dirty="0" err="1"/>
              <a:t>topic</a:t>
            </a:r>
            <a:r>
              <a:rPr lang="de-DE" b="1" dirty="0"/>
              <a:t> </a:t>
            </a:r>
            <a:r>
              <a:rPr lang="de-DE" b="1" dirty="0" err="1"/>
              <a:t>groups</a:t>
            </a:r>
            <a:r>
              <a:rPr lang="de-DE" b="1" dirty="0"/>
              <a:t>, </a:t>
            </a:r>
          </a:p>
          <a:p>
            <a:pPr marL="285750" indent="-285750">
              <a:buFont typeface="Arial" panose="020B0604020202020204" pitchFamily="34" charset="0"/>
              <a:buChar char="•"/>
            </a:pPr>
            <a:r>
              <a:rPr lang="de-DE" b="1" dirty="0" err="1"/>
              <a:t>brainstorm</a:t>
            </a:r>
            <a:r>
              <a:rPr lang="de-DE" b="1" dirty="0"/>
              <a:t> and </a:t>
            </a:r>
            <a:r>
              <a:rPr lang="de-DE" b="1" dirty="0" err="1"/>
              <a:t>document</a:t>
            </a:r>
            <a:r>
              <a:rPr lang="de-DE" b="1" dirty="0"/>
              <a:t> </a:t>
            </a:r>
            <a:r>
              <a:rPr lang="de-DE" b="1" dirty="0" err="1"/>
              <a:t>your</a:t>
            </a:r>
            <a:r>
              <a:rPr lang="de-DE" b="1" dirty="0"/>
              <a:t> </a:t>
            </a:r>
            <a:r>
              <a:rPr lang="de-DE" b="1" dirty="0" err="1"/>
              <a:t>ideas</a:t>
            </a:r>
            <a:r>
              <a:rPr lang="de-DE" b="1" dirty="0"/>
              <a:t> </a:t>
            </a:r>
            <a:r>
              <a:rPr lang="de-DE" b="1" dirty="0" err="1"/>
              <a:t>for</a:t>
            </a:r>
            <a:r>
              <a:rPr lang="de-DE" b="1" dirty="0"/>
              <a:t> a </a:t>
            </a:r>
            <a:r>
              <a:rPr lang="de-DE" b="1" dirty="0" err="1"/>
              <a:t>short</a:t>
            </a:r>
            <a:r>
              <a:rPr lang="de-DE" b="1" dirty="0"/>
              <a:t> </a:t>
            </a:r>
            <a:r>
              <a:rPr lang="de-DE" b="1" dirty="0" err="1"/>
              <a:t>presentation</a:t>
            </a:r>
            <a:endParaRPr lang="en-AT" b="1" dirty="0"/>
          </a:p>
        </p:txBody>
      </p:sp>
      <p:pic>
        <p:nvPicPr>
          <p:cNvPr id="6" name="Grafik 5" descr="Verärgertes Gesicht mit einfarbiger Füllung mit einfarbiger Füllung">
            <a:extLst>
              <a:ext uri="{FF2B5EF4-FFF2-40B4-BE49-F238E27FC236}">
                <a16:creationId xmlns:a16="http://schemas.microsoft.com/office/drawing/2014/main" id="{36E7E349-C721-5CBE-7E21-7ECE4CF77B1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933804" y="2482272"/>
            <a:ext cx="4530438" cy="4530438"/>
          </a:xfrm>
          <a:prstGeom prst="rect">
            <a:avLst/>
          </a:prstGeom>
        </p:spPr>
      </p:pic>
      <p:sp>
        <p:nvSpPr>
          <p:cNvPr id="8" name="Textfeld 7">
            <a:extLst>
              <a:ext uri="{FF2B5EF4-FFF2-40B4-BE49-F238E27FC236}">
                <a16:creationId xmlns:a16="http://schemas.microsoft.com/office/drawing/2014/main" id="{BCCCA4D4-991D-DAD1-DD42-1FEC8F3D5061}"/>
              </a:ext>
            </a:extLst>
          </p:cNvPr>
          <p:cNvSpPr txBox="1"/>
          <p:nvPr/>
        </p:nvSpPr>
        <p:spPr>
          <a:xfrm>
            <a:off x="888521" y="3541221"/>
            <a:ext cx="2839239" cy="646331"/>
          </a:xfrm>
          <a:prstGeom prst="rect">
            <a:avLst/>
          </a:prstGeom>
          <a:noFill/>
        </p:spPr>
        <p:txBody>
          <a:bodyPr wrap="none" rtlCol="0">
            <a:spAutoFit/>
          </a:bodyPr>
          <a:lstStyle/>
          <a:p>
            <a:r>
              <a:rPr lang="en-US" b="1" dirty="0"/>
              <a:t>Another 7 minutes </a:t>
            </a:r>
          </a:p>
          <a:p>
            <a:r>
              <a:rPr lang="en-US" b="1" dirty="0"/>
              <a:t>until the effect wears off</a:t>
            </a:r>
            <a:endParaRPr lang="en-AT" b="1" dirty="0"/>
          </a:p>
        </p:txBody>
      </p:sp>
    </p:spTree>
    <p:extLst>
      <p:ext uri="{BB962C8B-B14F-4D97-AF65-F5344CB8AC3E}">
        <p14:creationId xmlns:p14="http://schemas.microsoft.com/office/powerpoint/2010/main" val="4219305754"/>
      </p:ext>
    </p:extLst>
  </p:cSld>
  <p:clrMapOvr>
    <a:masterClrMapping/>
  </p:clrMapOvr>
  <mc:AlternateContent xmlns:mc="http://schemas.openxmlformats.org/markup-compatibility/2006" xmlns:p14="http://schemas.microsoft.com/office/powerpoint/2010/main">
    <mc:Choice Requires="p14">
      <p:transition spd="slow" p14:dur="2000" advClick="0" advTm="60000"/>
    </mc:Choice>
    <mc:Fallback xmlns="">
      <p:transition spd="slow" advClick="0" advTm="60000"/>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feld 10">
            <a:extLst>
              <a:ext uri="{FF2B5EF4-FFF2-40B4-BE49-F238E27FC236}">
                <a16:creationId xmlns:a16="http://schemas.microsoft.com/office/drawing/2014/main" id="{584B0C1D-C87C-2237-B9B5-44ACF03FC6F5}"/>
              </a:ext>
            </a:extLst>
          </p:cNvPr>
          <p:cNvSpPr txBox="1"/>
          <p:nvPr/>
        </p:nvSpPr>
        <p:spPr>
          <a:xfrm>
            <a:off x="572493" y="238539"/>
            <a:ext cx="11018520" cy="1434415"/>
          </a:xfrm>
          <a:prstGeom prst="rect">
            <a:avLst/>
          </a:prstGeom>
        </p:spPr>
        <p:txBody>
          <a:bodyPr vert="horz" lIns="91440" tIns="45720" rIns="91440" bIns="45720" rtlCol="0" anchor="b">
            <a:normAutofit/>
          </a:bodyPr>
          <a:lstStyle/>
          <a:p>
            <a:pPr marL="742950" indent="-742950">
              <a:lnSpc>
                <a:spcPct val="90000"/>
              </a:lnSpc>
              <a:spcBef>
                <a:spcPct val="0"/>
              </a:spcBef>
              <a:spcAft>
                <a:spcPts val="600"/>
              </a:spcAft>
            </a:pPr>
            <a:r>
              <a:rPr lang="en-US" sz="5400" b="1">
                <a:latin typeface="+mj-lt"/>
                <a:ea typeface="+mj-ea"/>
                <a:cs typeface="+mj-cs"/>
              </a:rPr>
              <a:t>Data Regulations</a:t>
            </a:r>
          </a:p>
        </p:txBody>
      </p:sp>
      <p:sp>
        <p:nvSpPr>
          <p:cNvPr id="18"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martArt-Platzhalter 2">
            <a:extLst>
              <a:ext uri="{FF2B5EF4-FFF2-40B4-BE49-F238E27FC236}">
                <a16:creationId xmlns:a16="http://schemas.microsoft.com/office/drawing/2014/main" id="{89F6A67C-E941-D643-2973-AA8B9AA3C9CC}"/>
              </a:ext>
            </a:extLst>
          </p:cNvPr>
          <p:cNvSpPr>
            <a:spLocks noGrp="1"/>
          </p:cNvSpPr>
          <p:nvPr>
            <p:ph type="dgm" sz="quarter" idx="10"/>
          </p:nvPr>
        </p:nvSpPr>
        <p:spPr>
          <a:xfrm>
            <a:off x="572493" y="2071316"/>
            <a:ext cx="6713552" cy="4119172"/>
          </a:xfrm>
        </p:spPr>
        <p:txBody>
          <a:bodyPr vert="horz" lIns="91440" tIns="45720" rIns="91440" bIns="45720" rtlCol="0" anchor="t">
            <a:normAutofit/>
          </a:bodyPr>
          <a:lstStyle/>
          <a:p>
            <a:pPr marL="457200" indent="-228600" algn="l">
              <a:buFont typeface="Arial" panose="020B0604020202020204" pitchFamily="34" charset="0"/>
              <a:buChar char="•"/>
            </a:pPr>
            <a:endParaRPr lang="en-US" sz="1700" b="1" dirty="0">
              <a:solidFill>
                <a:schemeClr val="tx1"/>
              </a:solidFill>
            </a:endParaRPr>
          </a:p>
          <a:p>
            <a:pPr marL="457200" indent="-228600" algn="l">
              <a:buFont typeface="Arial" panose="020B0604020202020204" pitchFamily="34" charset="0"/>
              <a:buChar char="•"/>
            </a:pPr>
            <a:r>
              <a:rPr lang="en-US" sz="1700" b="1" dirty="0">
                <a:solidFill>
                  <a:schemeClr val="tx1"/>
                </a:solidFill>
              </a:rPr>
              <a:t>Data Localization Requirements</a:t>
            </a:r>
          </a:p>
          <a:p>
            <a:pPr marL="1143000" lvl="1"/>
            <a:r>
              <a:rPr lang="en-US" sz="1700" dirty="0">
                <a:solidFill>
                  <a:schemeClr val="tx1"/>
                </a:solidFill>
              </a:rPr>
              <a:t>Some countries require that certain </a:t>
            </a:r>
            <a:r>
              <a:rPr lang="en-US" sz="1700" b="1" dirty="0">
                <a:solidFill>
                  <a:schemeClr val="tx1"/>
                </a:solidFill>
              </a:rPr>
              <a:t>data be stored and processed within their borders </a:t>
            </a:r>
            <a:r>
              <a:rPr lang="en-US" sz="1700" dirty="0">
                <a:solidFill>
                  <a:schemeClr val="tx1"/>
                </a:solidFill>
              </a:rPr>
              <a:t>(e.g. Russia, China, Vietnam, Indonesia, Turkey). This can lead to data localization challenges for the open web index, as it may rely on a distributed global infrastructure.</a:t>
            </a:r>
          </a:p>
          <a:p>
            <a:pPr marL="1143000" lvl="1"/>
            <a:endParaRPr lang="en-US" sz="1700" b="1" dirty="0">
              <a:solidFill>
                <a:schemeClr val="tx1"/>
              </a:solidFill>
            </a:endParaRPr>
          </a:p>
          <a:p>
            <a:pPr marL="457200" indent="-228600" algn="l">
              <a:buFont typeface="Arial" panose="020B0604020202020204" pitchFamily="34" charset="0"/>
              <a:buChar char="•"/>
            </a:pPr>
            <a:r>
              <a:rPr lang="en-US" sz="1700" b="1" dirty="0">
                <a:solidFill>
                  <a:schemeClr val="tx1"/>
                </a:solidFill>
              </a:rPr>
              <a:t>Data Transfer Mechanisms </a:t>
            </a:r>
          </a:p>
          <a:p>
            <a:pPr marL="1143000" lvl="1"/>
            <a:r>
              <a:rPr lang="en-US" sz="1700" dirty="0">
                <a:solidFill>
                  <a:schemeClr val="tx1"/>
                </a:solidFill>
              </a:rPr>
              <a:t>To transfer data across borders legally, organizations must use mechanisms like </a:t>
            </a:r>
            <a:r>
              <a:rPr lang="en-US" sz="1700" b="1" dirty="0">
                <a:solidFill>
                  <a:schemeClr val="tx1"/>
                </a:solidFill>
              </a:rPr>
              <a:t>standard contractual clauses or binding corporate rules</a:t>
            </a:r>
            <a:r>
              <a:rPr lang="en-US" sz="1700" dirty="0">
                <a:solidFill>
                  <a:schemeClr val="tx1"/>
                </a:solidFill>
              </a:rPr>
              <a:t>. These mechanisms add complexity and administrative overhead to data management.</a:t>
            </a:r>
          </a:p>
          <a:p>
            <a:pPr marL="514350" indent="-228600" algn="l">
              <a:buFont typeface="Arial" panose="020B0604020202020204" pitchFamily="34" charset="0"/>
              <a:buChar char="•"/>
            </a:pPr>
            <a:endParaRPr lang="en-US" sz="1700" b="1" dirty="0">
              <a:solidFill>
                <a:schemeClr val="tx1"/>
              </a:solidFill>
            </a:endParaRPr>
          </a:p>
        </p:txBody>
      </p:sp>
      <p:pic>
        <p:nvPicPr>
          <p:cNvPr id="8" name="Grafik 7">
            <a:extLst>
              <a:ext uri="{FF2B5EF4-FFF2-40B4-BE49-F238E27FC236}">
                <a16:creationId xmlns:a16="http://schemas.microsoft.com/office/drawing/2014/main" id="{1A1D1D77-1CB2-6F3C-5E83-7E96C802098F}"/>
              </a:ext>
            </a:extLst>
          </p:cNvPr>
          <p:cNvPicPr>
            <a:picLocks noChangeAspect="1"/>
          </p:cNvPicPr>
          <p:nvPr/>
        </p:nvPicPr>
        <p:blipFill rotWithShape="1">
          <a:blip r:embed="rId2"/>
          <a:srcRect l="8004" r="38091"/>
          <a:stretch/>
        </p:blipFill>
        <p:spPr>
          <a:xfrm>
            <a:off x="7675658" y="2093976"/>
            <a:ext cx="3941064" cy="4096512"/>
          </a:xfrm>
          <a:prstGeom prst="rect">
            <a:avLst/>
          </a:prstGeom>
        </p:spPr>
      </p:pic>
      <p:pic>
        <p:nvPicPr>
          <p:cNvPr id="4" name="Grafik 3" descr="Ein Bild, das Text, Logo, Screenshot, Grafiken enthält.&#10;&#10;Automatisch generierte Beschreibung">
            <a:extLst>
              <a:ext uri="{FF2B5EF4-FFF2-40B4-BE49-F238E27FC236}">
                <a16:creationId xmlns:a16="http://schemas.microsoft.com/office/drawing/2014/main" id="{E7EFF45E-22CE-438B-7052-40E83AD9CFFF}"/>
              </a:ext>
            </a:extLst>
          </p:cNvPr>
          <p:cNvPicPr>
            <a:picLocks noChangeAspect="1"/>
          </p:cNvPicPr>
          <p:nvPr/>
        </p:nvPicPr>
        <p:blipFill>
          <a:blip r:embed="rId3"/>
          <a:stretch>
            <a:fillRect/>
          </a:stretch>
        </p:blipFill>
        <p:spPr>
          <a:xfrm>
            <a:off x="10792267" y="126724"/>
            <a:ext cx="1251069" cy="829022"/>
          </a:xfrm>
          <a:prstGeom prst="rect">
            <a:avLst/>
          </a:prstGeom>
        </p:spPr>
      </p:pic>
    </p:spTree>
    <p:extLst>
      <p:ext uri="{BB962C8B-B14F-4D97-AF65-F5344CB8AC3E}">
        <p14:creationId xmlns:p14="http://schemas.microsoft.com/office/powerpoint/2010/main" val="425857377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feld 10">
            <a:extLst>
              <a:ext uri="{FF2B5EF4-FFF2-40B4-BE49-F238E27FC236}">
                <a16:creationId xmlns:a16="http://schemas.microsoft.com/office/drawing/2014/main" id="{584B0C1D-C87C-2237-B9B5-44ACF03FC6F5}"/>
              </a:ext>
            </a:extLst>
          </p:cNvPr>
          <p:cNvSpPr txBox="1"/>
          <p:nvPr/>
        </p:nvSpPr>
        <p:spPr>
          <a:xfrm>
            <a:off x="572493" y="238539"/>
            <a:ext cx="11018520" cy="1434415"/>
          </a:xfrm>
          <a:prstGeom prst="rect">
            <a:avLst/>
          </a:prstGeom>
        </p:spPr>
        <p:txBody>
          <a:bodyPr vert="horz" lIns="91440" tIns="45720" rIns="91440" bIns="45720" rtlCol="0" anchor="b">
            <a:normAutofit fontScale="92500" lnSpcReduction="10000"/>
          </a:bodyPr>
          <a:lstStyle/>
          <a:p>
            <a:pPr marL="742950" indent="-742950">
              <a:lnSpc>
                <a:spcPct val="90000"/>
              </a:lnSpc>
              <a:spcBef>
                <a:spcPct val="0"/>
              </a:spcBef>
              <a:spcAft>
                <a:spcPts val="600"/>
              </a:spcAft>
            </a:pPr>
            <a:r>
              <a:rPr lang="en-GB" sz="5400" b="1" dirty="0">
                <a:latin typeface="+mj-lt"/>
                <a:ea typeface="+mj-ea"/>
                <a:cs typeface="+mj-cs"/>
              </a:rPr>
              <a:t>The </a:t>
            </a:r>
            <a:r>
              <a:rPr lang="en-GB" sz="5400" b="1" dirty="0" err="1">
                <a:latin typeface="+mj-lt"/>
                <a:ea typeface="+mj-ea"/>
                <a:cs typeface="+mj-cs"/>
              </a:rPr>
              <a:t>Unraveling</a:t>
            </a:r>
            <a:r>
              <a:rPr lang="en-GB" sz="5400" b="1" dirty="0">
                <a:latin typeface="+mj-lt"/>
                <a:ea typeface="+mj-ea"/>
                <a:cs typeface="+mj-cs"/>
              </a:rPr>
              <a:t> Web: A Twisted Journey at the Anti-Matter Lab</a:t>
            </a:r>
            <a:endParaRPr lang="en-AT" sz="5400" b="1" dirty="0">
              <a:latin typeface="+mj-lt"/>
              <a:ea typeface="+mj-ea"/>
              <a:cs typeface="+mj-cs"/>
            </a:endParaRPr>
          </a:p>
        </p:txBody>
      </p:sp>
      <p:sp>
        <p:nvSpPr>
          <p:cNvPr id="25"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descr="Ein Bild, das Text, Logo, Screenshot, Grafiken enthält.&#10;&#10;Automatisch generierte Beschreibung">
            <a:extLst>
              <a:ext uri="{FF2B5EF4-FFF2-40B4-BE49-F238E27FC236}">
                <a16:creationId xmlns:a16="http://schemas.microsoft.com/office/drawing/2014/main" id="{F0FF3064-1E23-BA53-2B8B-B524850FB25D}"/>
              </a:ext>
            </a:extLst>
          </p:cNvPr>
          <p:cNvPicPr>
            <a:picLocks noChangeAspect="1"/>
          </p:cNvPicPr>
          <p:nvPr/>
        </p:nvPicPr>
        <p:blipFill>
          <a:blip r:embed="rId2"/>
          <a:stretch>
            <a:fillRect/>
          </a:stretch>
        </p:blipFill>
        <p:spPr>
          <a:xfrm>
            <a:off x="10792267" y="126724"/>
            <a:ext cx="1251069" cy="829022"/>
          </a:xfrm>
          <a:prstGeom prst="rect">
            <a:avLst/>
          </a:prstGeom>
        </p:spPr>
      </p:pic>
      <p:pic>
        <p:nvPicPr>
          <p:cNvPr id="7" name="Grafik 6">
            <a:extLst>
              <a:ext uri="{FF2B5EF4-FFF2-40B4-BE49-F238E27FC236}">
                <a16:creationId xmlns:a16="http://schemas.microsoft.com/office/drawing/2014/main" id="{5839C069-DD95-C290-9B87-30C3D241E642}"/>
              </a:ext>
            </a:extLst>
          </p:cNvPr>
          <p:cNvPicPr>
            <a:picLocks noChangeAspect="1"/>
          </p:cNvPicPr>
          <p:nvPr/>
        </p:nvPicPr>
        <p:blipFill>
          <a:blip r:embed="rId3"/>
          <a:stretch>
            <a:fillRect/>
          </a:stretch>
        </p:blipFill>
        <p:spPr>
          <a:xfrm>
            <a:off x="10246799" y="1978039"/>
            <a:ext cx="1530124" cy="1563182"/>
          </a:xfrm>
          <a:prstGeom prst="rect">
            <a:avLst/>
          </a:prstGeom>
        </p:spPr>
      </p:pic>
      <p:sp>
        <p:nvSpPr>
          <p:cNvPr id="2" name="Textfeld 1">
            <a:extLst>
              <a:ext uri="{FF2B5EF4-FFF2-40B4-BE49-F238E27FC236}">
                <a16:creationId xmlns:a16="http://schemas.microsoft.com/office/drawing/2014/main" id="{A0638AB1-BD8C-4E0B-04D5-A8EE106234A4}"/>
              </a:ext>
            </a:extLst>
          </p:cNvPr>
          <p:cNvSpPr txBox="1"/>
          <p:nvPr/>
        </p:nvSpPr>
        <p:spPr>
          <a:xfrm>
            <a:off x="415077" y="1978039"/>
            <a:ext cx="9589002" cy="646331"/>
          </a:xfrm>
          <a:prstGeom prst="rect">
            <a:avLst/>
          </a:prstGeom>
          <a:noFill/>
        </p:spPr>
        <p:txBody>
          <a:bodyPr wrap="square" rtlCol="0">
            <a:spAutoFit/>
          </a:bodyPr>
          <a:lstStyle/>
          <a:p>
            <a:pPr marL="285750" indent="-285750">
              <a:buFont typeface="Arial" panose="020B0604020202020204" pitchFamily="34" charset="0"/>
              <a:buChar char="•"/>
            </a:pPr>
            <a:r>
              <a:rPr lang="de-DE" b="1" dirty="0"/>
              <a:t>Gather in </a:t>
            </a:r>
            <a:r>
              <a:rPr lang="de-DE" b="1" dirty="0" err="1"/>
              <a:t>three</a:t>
            </a:r>
            <a:r>
              <a:rPr lang="de-DE" b="1" dirty="0"/>
              <a:t> </a:t>
            </a:r>
            <a:r>
              <a:rPr lang="de-DE" b="1" dirty="0" err="1"/>
              <a:t>topic</a:t>
            </a:r>
            <a:r>
              <a:rPr lang="de-DE" b="1" dirty="0"/>
              <a:t> </a:t>
            </a:r>
            <a:r>
              <a:rPr lang="de-DE" b="1" dirty="0" err="1"/>
              <a:t>groups</a:t>
            </a:r>
            <a:r>
              <a:rPr lang="de-DE" b="1" dirty="0"/>
              <a:t>, </a:t>
            </a:r>
          </a:p>
          <a:p>
            <a:pPr marL="285750" indent="-285750">
              <a:buFont typeface="Arial" panose="020B0604020202020204" pitchFamily="34" charset="0"/>
              <a:buChar char="•"/>
            </a:pPr>
            <a:r>
              <a:rPr lang="de-DE" b="1" dirty="0" err="1"/>
              <a:t>brainstorm</a:t>
            </a:r>
            <a:r>
              <a:rPr lang="de-DE" b="1" dirty="0"/>
              <a:t> and </a:t>
            </a:r>
            <a:r>
              <a:rPr lang="de-DE" b="1" dirty="0" err="1"/>
              <a:t>document</a:t>
            </a:r>
            <a:r>
              <a:rPr lang="de-DE" b="1" dirty="0"/>
              <a:t> </a:t>
            </a:r>
            <a:r>
              <a:rPr lang="de-DE" b="1" dirty="0" err="1"/>
              <a:t>your</a:t>
            </a:r>
            <a:r>
              <a:rPr lang="de-DE" b="1" dirty="0"/>
              <a:t> </a:t>
            </a:r>
            <a:r>
              <a:rPr lang="de-DE" b="1" dirty="0" err="1"/>
              <a:t>ideas</a:t>
            </a:r>
            <a:r>
              <a:rPr lang="de-DE" b="1" dirty="0"/>
              <a:t> </a:t>
            </a:r>
            <a:r>
              <a:rPr lang="de-DE" b="1" dirty="0" err="1"/>
              <a:t>for</a:t>
            </a:r>
            <a:r>
              <a:rPr lang="de-DE" b="1" dirty="0"/>
              <a:t> a </a:t>
            </a:r>
            <a:r>
              <a:rPr lang="de-DE" b="1" dirty="0" err="1"/>
              <a:t>short</a:t>
            </a:r>
            <a:r>
              <a:rPr lang="de-DE" b="1" dirty="0"/>
              <a:t> </a:t>
            </a:r>
            <a:r>
              <a:rPr lang="de-DE" b="1" dirty="0" err="1"/>
              <a:t>presentation</a:t>
            </a:r>
            <a:endParaRPr lang="en-AT" b="1" dirty="0"/>
          </a:p>
        </p:txBody>
      </p:sp>
      <p:pic>
        <p:nvPicPr>
          <p:cNvPr id="6" name="Grafik 5" descr="Verärgertes Gesicht mit einfarbiger Füllung mit einfarbiger Füllung">
            <a:extLst>
              <a:ext uri="{FF2B5EF4-FFF2-40B4-BE49-F238E27FC236}">
                <a16:creationId xmlns:a16="http://schemas.microsoft.com/office/drawing/2014/main" id="{36E7E349-C721-5CBE-7E21-7ECE4CF77B1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933804" y="2482272"/>
            <a:ext cx="4530438" cy="4530438"/>
          </a:xfrm>
          <a:prstGeom prst="rect">
            <a:avLst/>
          </a:prstGeom>
        </p:spPr>
      </p:pic>
      <p:sp>
        <p:nvSpPr>
          <p:cNvPr id="8" name="Textfeld 7">
            <a:extLst>
              <a:ext uri="{FF2B5EF4-FFF2-40B4-BE49-F238E27FC236}">
                <a16:creationId xmlns:a16="http://schemas.microsoft.com/office/drawing/2014/main" id="{BCCCA4D4-991D-DAD1-DD42-1FEC8F3D5061}"/>
              </a:ext>
            </a:extLst>
          </p:cNvPr>
          <p:cNvSpPr txBox="1"/>
          <p:nvPr/>
        </p:nvSpPr>
        <p:spPr>
          <a:xfrm>
            <a:off x="888521" y="3541221"/>
            <a:ext cx="2839239" cy="646331"/>
          </a:xfrm>
          <a:prstGeom prst="rect">
            <a:avLst/>
          </a:prstGeom>
          <a:noFill/>
        </p:spPr>
        <p:txBody>
          <a:bodyPr wrap="none" rtlCol="0">
            <a:spAutoFit/>
          </a:bodyPr>
          <a:lstStyle/>
          <a:p>
            <a:r>
              <a:rPr lang="en-US" b="1" dirty="0"/>
              <a:t>Another 6 minutes </a:t>
            </a:r>
          </a:p>
          <a:p>
            <a:r>
              <a:rPr lang="en-US" b="1" dirty="0"/>
              <a:t>until the effect wears off</a:t>
            </a:r>
            <a:endParaRPr lang="en-AT" b="1" dirty="0"/>
          </a:p>
        </p:txBody>
      </p:sp>
    </p:spTree>
    <p:extLst>
      <p:ext uri="{BB962C8B-B14F-4D97-AF65-F5344CB8AC3E}">
        <p14:creationId xmlns:p14="http://schemas.microsoft.com/office/powerpoint/2010/main" val="2671666272"/>
      </p:ext>
    </p:extLst>
  </p:cSld>
  <p:clrMapOvr>
    <a:masterClrMapping/>
  </p:clrMapOvr>
  <mc:AlternateContent xmlns:mc="http://schemas.openxmlformats.org/markup-compatibility/2006" xmlns:p14="http://schemas.microsoft.com/office/powerpoint/2010/main">
    <mc:Choice Requires="p14">
      <p:transition spd="slow" p14:dur="2000" advClick="0" advTm="60000"/>
    </mc:Choice>
    <mc:Fallback xmlns="">
      <p:transition spd="slow" advClick="0" advTm="60000"/>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feld 10">
            <a:extLst>
              <a:ext uri="{FF2B5EF4-FFF2-40B4-BE49-F238E27FC236}">
                <a16:creationId xmlns:a16="http://schemas.microsoft.com/office/drawing/2014/main" id="{584B0C1D-C87C-2237-B9B5-44ACF03FC6F5}"/>
              </a:ext>
            </a:extLst>
          </p:cNvPr>
          <p:cNvSpPr txBox="1"/>
          <p:nvPr/>
        </p:nvSpPr>
        <p:spPr>
          <a:xfrm>
            <a:off x="572493" y="238539"/>
            <a:ext cx="11018520" cy="1434415"/>
          </a:xfrm>
          <a:prstGeom prst="rect">
            <a:avLst/>
          </a:prstGeom>
        </p:spPr>
        <p:txBody>
          <a:bodyPr vert="horz" lIns="91440" tIns="45720" rIns="91440" bIns="45720" rtlCol="0" anchor="b">
            <a:normAutofit fontScale="92500" lnSpcReduction="10000"/>
          </a:bodyPr>
          <a:lstStyle/>
          <a:p>
            <a:pPr marL="742950" indent="-742950">
              <a:lnSpc>
                <a:spcPct val="90000"/>
              </a:lnSpc>
              <a:spcBef>
                <a:spcPct val="0"/>
              </a:spcBef>
              <a:spcAft>
                <a:spcPts val="600"/>
              </a:spcAft>
            </a:pPr>
            <a:r>
              <a:rPr lang="en-GB" sz="5400" b="1" dirty="0">
                <a:latin typeface="+mj-lt"/>
                <a:ea typeface="+mj-ea"/>
                <a:cs typeface="+mj-cs"/>
              </a:rPr>
              <a:t>The </a:t>
            </a:r>
            <a:r>
              <a:rPr lang="en-GB" sz="5400" b="1" dirty="0" err="1">
                <a:latin typeface="+mj-lt"/>
                <a:ea typeface="+mj-ea"/>
                <a:cs typeface="+mj-cs"/>
              </a:rPr>
              <a:t>Unraveling</a:t>
            </a:r>
            <a:r>
              <a:rPr lang="en-GB" sz="5400" b="1" dirty="0">
                <a:latin typeface="+mj-lt"/>
                <a:ea typeface="+mj-ea"/>
                <a:cs typeface="+mj-cs"/>
              </a:rPr>
              <a:t> Web: A Twisted Journey at the Anti-Matter Lab</a:t>
            </a:r>
            <a:endParaRPr lang="en-AT" sz="5400" b="1" dirty="0">
              <a:latin typeface="+mj-lt"/>
              <a:ea typeface="+mj-ea"/>
              <a:cs typeface="+mj-cs"/>
            </a:endParaRPr>
          </a:p>
        </p:txBody>
      </p:sp>
      <p:sp>
        <p:nvSpPr>
          <p:cNvPr id="25"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descr="Ein Bild, das Text, Logo, Screenshot, Grafiken enthält.&#10;&#10;Automatisch generierte Beschreibung">
            <a:extLst>
              <a:ext uri="{FF2B5EF4-FFF2-40B4-BE49-F238E27FC236}">
                <a16:creationId xmlns:a16="http://schemas.microsoft.com/office/drawing/2014/main" id="{F0FF3064-1E23-BA53-2B8B-B524850FB25D}"/>
              </a:ext>
            </a:extLst>
          </p:cNvPr>
          <p:cNvPicPr>
            <a:picLocks noChangeAspect="1"/>
          </p:cNvPicPr>
          <p:nvPr/>
        </p:nvPicPr>
        <p:blipFill>
          <a:blip r:embed="rId2"/>
          <a:stretch>
            <a:fillRect/>
          </a:stretch>
        </p:blipFill>
        <p:spPr>
          <a:xfrm>
            <a:off x="10792267" y="126724"/>
            <a:ext cx="1251069" cy="829022"/>
          </a:xfrm>
          <a:prstGeom prst="rect">
            <a:avLst/>
          </a:prstGeom>
        </p:spPr>
      </p:pic>
      <p:pic>
        <p:nvPicPr>
          <p:cNvPr id="7" name="Grafik 6">
            <a:extLst>
              <a:ext uri="{FF2B5EF4-FFF2-40B4-BE49-F238E27FC236}">
                <a16:creationId xmlns:a16="http://schemas.microsoft.com/office/drawing/2014/main" id="{5839C069-DD95-C290-9B87-30C3D241E642}"/>
              </a:ext>
            </a:extLst>
          </p:cNvPr>
          <p:cNvPicPr>
            <a:picLocks noChangeAspect="1"/>
          </p:cNvPicPr>
          <p:nvPr/>
        </p:nvPicPr>
        <p:blipFill>
          <a:blip r:embed="rId3"/>
          <a:stretch>
            <a:fillRect/>
          </a:stretch>
        </p:blipFill>
        <p:spPr>
          <a:xfrm>
            <a:off x="10246799" y="1978039"/>
            <a:ext cx="1530124" cy="1563182"/>
          </a:xfrm>
          <a:prstGeom prst="rect">
            <a:avLst/>
          </a:prstGeom>
        </p:spPr>
      </p:pic>
      <p:sp>
        <p:nvSpPr>
          <p:cNvPr id="2" name="Textfeld 1">
            <a:extLst>
              <a:ext uri="{FF2B5EF4-FFF2-40B4-BE49-F238E27FC236}">
                <a16:creationId xmlns:a16="http://schemas.microsoft.com/office/drawing/2014/main" id="{A0638AB1-BD8C-4E0B-04D5-A8EE106234A4}"/>
              </a:ext>
            </a:extLst>
          </p:cNvPr>
          <p:cNvSpPr txBox="1"/>
          <p:nvPr/>
        </p:nvSpPr>
        <p:spPr>
          <a:xfrm>
            <a:off x="415077" y="1978039"/>
            <a:ext cx="9589002" cy="646331"/>
          </a:xfrm>
          <a:prstGeom prst="rect">
            <a:avLst/>
          </a:prstGeom>
          <a:noFill/>
        </p:spPr>
        <p:txBody>
          <a:bodyPr wrap="square" rtlCol="0">
            <a:spAutoFit/>
          </a:bodyPr>
          <a:lstStyle/>
          <a:p>
            <a:pPr marL="285750" indent="-285750">
              <a:buFont typeface="Arial" panose="020B0604020202020204" pitchFamily="34" charset="0"/>
              <a:buChar char="•"/>
            </a:pPr>
            <a:r>
              <a:rPr lang="de-DE" b="1" dirty="0"/>
              <a:t>Gather in </a:t>
            </a:r>
            <a:r>
              <a:rPr lang="de-DE" b="1" dirty="0" err="1"/>
              <a:t>three</a:t>
            </a:r>
            <a:r>
              <a:rPr lang="de-DE" b="1" dirty="0"/>
              <a:t> </a:t>
            </a:r>
            <a:r>
              <a:rPr lang="de-DE" b="1" dirty="0" err="1"/>
              <a:t>topic</a:t>
            </a:r>
            <a:r>
              <a:rPr lang="de-DE" b="1" dirty="0"/>
              <a:t> </a:t>
            </a:r>
            <a:r>
              <a:rPr lang="de-DE" b="1" dirty="0" err="1"/>
              <a:t>groups</a:t>
            </a:r>
            <a:r>
              <a:rPr lang="de-DE" b="1" dirty="0"/>
              <a:t>, </a:t>
            </a:r>
          </a:p>
          <a:p>
            <a:pPr marL="285750" indent="-285750">
              <a:buFont typeface="Arial" panose="020B0604020202020204" pitchFamily="34" charset="0"/>
              <a:buChar char="•"/>
            </a:pPr>
            <a:r>
              <a:rPr lang="de-DE" b="1" dirty="0" err="1"/>
              <a:t>brainstorm</a:t>
            </a:r>
            <a:r>
              <a:rPr lang="de-DE" b="1" dirty="0"/>
              <a:t> and </a:t>
            </a:r>
            <a:r>
              <a:rPr lang="de-DE" b="1" dirty="0" err="1"/>
              <a:t>document</a:t>
            </a:r>
            <a:r>
              <a:rPr lang="de-DE" b="1" dirty="0"/>
              <a:t> </a:t>
            </a:r>
            <a:r>
              <a:rPr lang="de-DE" b="1" dirty="0" err="1"/>
              <a:t>your</a:t>
            </a:r>
            <a:r>
              <a:rPr lang="de-DE" b="1" dirty="0"/>
              <a:t> </a:t>
            </a:r>
            <a:r>
              <a:rPr lang="de-DE" b="1" dirty="0" err="1"/>
              <a:t>ideas</a:t>
            </a:r>
            <a:r>
              <a:rPr lang="de-DE" b="1" dirty="0"/>
              <a:t> </a:t>
            </a:r>
            <a:r>
              <a:rPr lang="de-DE" b="1" dirty="0" err="1"/>
              <a:t>for</a:t>
            </a:r>
            <a:r>
              <a:rPr lang="de-DE" b="1" dirty="0"/>
              <a:t> a </a:t>
            </a:r>
            <a:r>
              <a:rPr lang="de-DE" b="1" dirty="0" err="1"/>
              <a:t>short</a:t>
            </a:r>
            <a:r>
              <a:rPr lang="de-DE" b="1" dirty="0"/>
              <a:t> </a:t>
            </a:r>
            <a:r>
              <a:rPr lang="de-DE" b="1" dirty="0" err="1"/>
              <a:t>presentation</a:t>
            </a:r>
            <a:endParaRPr lang="en-AT" b="1" dirty="0"/>
          </a:p>
        </p:txBody>
      </p:sp>
      <p:pic>
        <p:nvPicPr>
          <p:cNvPr id="6" name="Grafik 5" descr="Verärgertes Gesicht mit einfarbiger Füllung mit einfarbiger Füllung">
            <a:extLst>
              <a:ext uri="{FF2B5EF4-FFF2-40B4-BE49-F238E27FC236}">
                <a16:creationId xmlns:a16="http://schemas.microsoft.com/office/drawing/2014/main" id="{36E7E349-C721-5CBE-7E21-7ECE4CF77B1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933804" y="2482272"/>
            <a:ext cx="4530438" cy="4530438"/>
          </a:xfrm>
          <a:prstGeom prst="rect">
            <a:avLst/>
          </a:prstGeom>
        </p:spPr>
      </p:pic>
      <p:sp>
        <p:nvSpPr>
          <p:cNvPr id="8" name="Textfeld 7">
            <a:extLst>
              <a:ext uri="{FF2B5EF4-FFF2-40B4-BE49-F238E27FC236}">
                <a16:creationId xmlns:a16="http://schemas.microsoft.com/office/drawing/2014/main" id="{BCCCA4D4-991D-DAD1-DD42-1FEC8F3D5061}"/>
              </a:ext>
            </a:extLst>
          </p:cNvPr>
          <p:cNvSpPr txBox="1"/>
          <p:nvPr/>
        </p:nvSpPr>
        <p:spPr>
          <a:xfrm>
            <a:off x="888521" y="3541221"/>
            <a:ext cx="2839239" cy="646331"/>
          </a:xfrm>
          <a:prstGeom prst="rect">
            <a:avLst/>
          </a:prstGeom>
          <a:noFill/>
        </p:spPr>
        <p:txBody>
          <a:bodyPr wrap="none" rtlCol="0">
            <a:spAutoFit/>
          </a:bodyPr>
          <a:lstStyle/>
          <a:p>
            <a:r>
              <a:rPr lang="en-US" b="1" dirty="0"/>
              <a:t>Another 5 minutes </a:t>
            </a:r>
          </a:p>
          <a:p>
            <a:r>
              <a:rPr lang="en-US" b="1" dirty="0"/>
              <a:t>until the effect wears off</a:t>
            </a:r>
            <a:endParaRPr lang="en-AT" b="1" dirty="0"/>
          </a:p>
        </p:txBody>
      </p:sp>
    </p:spTree>
    <p:extLst>
      <p:ext uri="{BB962C8B-B14F-4D97-AF65-F5344CB8AC3E}">
        <p14:creationId xmlns:p14="http://schemas.microsoft.com/office/powerpoint/2010/main" val="481688909"/>
      </p:ext>
    </p:extLst>
  </p:cSld>
  <p:clrMapOvr>
    <a:masterClrMapping/>
  </p:clrMapOvr>
  <mc:AlternateContent xmlns:mc="http://schemas.openxmlformats.org/markup-compatibility/2006" xmlns:p14="http://schemas.microsoft.com/office/powerpoint/2010/main">
    <mc:Choice Requires="p14">
      <p:transition spd="slow" p14:dur="2000" advClick="0" advTm="60000"/>
    </mc:Choice>
    <mc:Fallback xmlns="">
      <p:transition spd="slow" advClick="0" advTm="60000"/>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feld 10">
            <a:extLst>
              <a:ext uri="{FF2B5EF4-FFF2-40B4-BE49-F238E27FC236}">
                <a16:creationId xmlns:a16="http://schemas.microsoft.com/office/drawing/2014/main" id="{584B0C1D-C87C-2237-B9B5-44ACF03FC6F5}"/>
              </a:ext>
            </a:extLst>
          </p:cNvPr>
          <p:cNvSpPr txBox="1"/>
          <p:nvPr/>
        </p:nvSpPr>
        <p:spPr>
          <a:xfrm>
            <a:off x="572493" y="238539"/>
            <a:ext cx="11018520" cy="1434415"/>
          </a:xfrm>
          <a:prstGeom prst="rect">
            <a:avLst/>
          </a:prstGeom>
        </p:spPr>
        <p:txBody>
          <a:bodyPr vert="horz" lIns="91440" tIns="45720" rIns="91440" bIns="45720" rtlCol="0" anchor="b">
            <a:normAutofit fontScale="92500" lnSpcReduction="10000"/>
          </a:bodyPr>
          <a:lstStyle/>
          <a:p>
            <a:pPr marL="742950" indent="-742950">
              <a:lnSpc>
                <a:spcPct val="90000"/>
              </a:lnSpc>
              <a:spcBef>
                <a:spcPct val="0"/>
              </a:spcBef>
              <a:spcAft>
                <a:spcPts val="600"/>
              </a:spcAft>
            </a:pPr>
            <a:r>
              <a:rPr lang="en-GB" sz="5400" b="1" dirty="0">
                <a:latin typeface="+mj-lt"/>
                <a:ea typeface="+mj-ea"/>
                <a:cs typeface="+mj-cs"/>
              </a:rPr>
              <a:t>The </a:t>
            </a:r>
            <a:r>
              <a:rPr lang="en-GB" sz="5400" b="1" dirty="0" err="1">
                <a:latin typeface="+mj-lt"/>
                <a:ea typeface="+mj-ea"/>
                <a:cs typeface="+mj-cs"/>
              </a:rPr>
              <a:t>Unraveling</a:t>
            </a:r>
            <a:r>
              <a:rPr lang="en-GB" sz="5400" b="1" dirty="0">
                <a:latin typeface="+mj-lt"/>
                <a:ea typeface="+mj-ea"/>
                <a:cs typeface="+mj-cs"/>
              </a:rPr>
              <a:t> Web: A Twisted Journey at the Anti-Matter Lab</a:t>
            </a:r>
            <a:endParaRPr lang="en-AT" sz="5400" b="1" dirty="0">
              <a:latin typeface="+mj-lt"/>
              <a:ea typeface="+mj-ea"/>
              <a:cs typeface="+mj-cs"/>
            </a:endParaRPr>
          </a:p>
        </p:txBody>
      </p:sp>
      <p:sp>
        <p:nvSpPr>
          <p:cNvPr id="25"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descr="Ein Bild, das Text, Logo, Screenshot, Grafiken enthält.&#10;&#10;Automatisch generierte Beschreibung">
            <a:extLst>
              <a:ext uri="{FF2B5EF4-FFF2-40B4-BE49-F238E27FC236}">
                <a16:creationId xmlns:a16="http://schemas.microsoft.com/office/drawing/2014/main" id="{F0FF3064-1E23-BA53-2B8B-B524850FB25D}"/>
              </a:ext>
            </a:extLst>
          </p:cNvPr>
          <p:cNvPicPr>
            <a:picLocks noChangeAspect="1"/>
          </p:cNvPicPr>
          <p:nvPr/>
        </p:nvPicPr>
        <p:blipFill>
          <a:blip r:embed="rId2"/>
          <a:stretch>
            <a:fillRect/>
          </a:stretch>
        </p:blipFill>
        <p:spPr>
          <a:xfrm>
            <a:off x="10792267" y="126724"/>
            <a:ext cx="1251069" cy="829022"/>
          </a:xfrm>
          <a:prstGeom prst="rect">
            <a:avLst/>
          </a:prstGeom>
        </p:spPr>
      </p:pic>
      <p:pic>
        <p:nvPicPr>
          <p:cNvPr id="7" name="Grafik 6">
            <a:extLst>
              <a:ext uri="{FF2B5EF4-FFF2-40B4-BE49-F238E27FC236}">
                <a16:creationId xmlns:a16="http://schemas.microsoft.com/office/drawing/2014/main" id="{5839C069-DD95-C290-9B87-30C3D241E642}"/>
              </a:ext>
            </a:extLst>
          </p:cNvPr>
          <p:cNvPicPr>
            <a:picLocks noChangeAspect="1"/>
          </p:cNvPicPr>
          <p:nvPr/>
        </p:nvPicPr>
        <p:blipFill>
          <a:blip r:embed="rId3"/>
          <a:stretch>
            <a:fillRect/>
          </a:stretch>
        </p:blipFill>
        <p:spPr>
          <a:xfrm>
            <a:off x="10246799" y="1978039"/>
            <a:ext cx="1530124" cy="1563182"/>
          </a:xfrm>
          <a:prstGeom prst="rect">
            <a:avLst/>
          </a:prstGeom>
        </p:spPr>
      </p:pic>
      <p:sp>
        <p:nvSpPr>
          <p:cNvPr id="2" name="Textfeld 1">
            <a:extLst>
              <a:ext uri="{FF2B5EF4-FFF2-40B4-BE49-F238E27FC236}">
                <a16:creationId xmlns:a16="http://schemas.microsoft.com/office/drawing/2014/main" id="{A0638AB1-BD8C-4E0B-04D5-A8EE106234A4}"/>
              </a:ext>
            </a:extLst>
          </p:cNvPr>
          <p:cNvSpPr txBox="1"/>
          <p:nvPr/>
        </p:nvSpPr>
        <p:spPr>
          <a:xfrm>
            <a:off x="415077" y="1978039"/>
            <a:ext cx="9589002" cy="646331"/>
          </a:xfrm>
          <a:prstGeom prst="rect">
            <a:avLst/>
          </a:prstGeom>
          <a:noFill/>
        </p:spPr>
        <p:txBody>
          <a:bodyPr wrap="square" rtlCol="0">
            <a:spAutoFit/>
          </a:bodyPr>
          <a:lstStyle/>
          <a:p>
            <a:pPr marL="285750" indent="-285750">
              <a:buFont typeface="Arial" panose="020B0604020202020204" pitchFamily="34" charset="0"/>
              <a:buChar char="•"/>
            </a:pPr>
            <a:r>
              <a:rPr lang="de-DE" b="1" dirty="0"/>
              <a:t>Gather in </a:t>
            </a:r>
            <a:r>
              <a:rPr lang="de-DE" b="1" dirty="0" err="1"/>
              <a:t>three</a:t>
            </a:r>
            <a:r>
              <a:rPr lang="de-DE" b="1" dirty="0"/>
              <a:t> </a:t>
            </a:r>
            <a:r>
              <a:rPr lang="de-DE" b="1" dirty="0" err="1"/>
              <a:t>topic</a:t>
            </a:r>
            <a:r>
              <a:rPr lang="de-DE" b="1" dirty="0"/>
              <a:t> </a:t>
            </a:r>
            <a:r>
              <a:rPr lang="de-DE" b="1" dirty="0" err="1"/>
              <a:t>groups</a:t>
            </a:r>
            <a:r>
              <a:rPr lang="de-DE" b="1" dirty="0"/>
              <a:t>, </a:t>
            </a:r>
          </a:p>
          <a:p>
            <a:pPr marL="285750" indent="-285750">
              <a:buFont typeface="Arial" panose="020B0604020202020204" pitchFamily="34" charset="0"/>
              <a:buChar char="•"/>
            </a:pPr>
            <a:r>
              <a:rPr lang="de-DE" b="1" dirty="0" err="1"/>
              <a:t>brainstorm</a:t>
            </a:r>
            <a:r>
              <a:rPr lang="de-DE" b="1" dirty="0"/>
              <a:t> and </a:t>
            </a:r>
            <a:r>
              <a:rPr lang="de-DE" b="1" dirty="0" err="1"/>
              <a:t>document</a:t>
            </a:r>
            <a:r>
              <a:rPr lang="de-DE" b="1" dirty="0"/>
              <a:t> </a:t>
            </a:r>
            <a:r>
              <a:rPr lang="de-DE" b="1" dirty="0" err="1"/>
              <a:t>your</a:t>
            </a:r>
            <a:r>
              <a:rPr lang="de-DE" b="1" dirty="0"/>
              <a:t> </a:t>
            </a:r>
            <a:r>
              <a:rPr lang="de-DE" b="1" dirty="0" err="1"/>
              <a:t>ideas</a:t>
            </a:r>
            <a:r>
              <a:rPr lang="de-DE" b="1" dirty="0"/>
              <a:t> </a:t>
            </a:r>
            <a:r>
              <a:rPr lang="de-DE" b="1" dirty="0" err="1"/>
              <a:t>for</a:t>
            </a:r>
            <a:r>
              <a:rPr lang="de-DE" b="1" dirty="0"/>
              <a:t> a </a:t>
            </a:r>
            <a:r>
              <a:rPr lang="de-DE" b="1" dirty="0" err="1"/>
              <a:t>short</a:t>
            </a:r>
            <a:r>
              <a:rPr lang="de-DE" b="1" dirty="0"/>
              <a:t> </a:t>
            </a:r>
            <a:r>
              <a:rPr lang="de-DE" b="1" dirty="0" err="1"/>
              <a:t>presentation</a:t>
            </a:r>
            <a:endParaRPr lang="en-AT" b="1" dirty="0"/>
          </a:p>
        </p:txBody>
      </p:sp>
      <p:pic>
        <p:nvPicPr>
          <p:cNvPr id="6" name="Grafik 5" descr="Verärgertes Gesicht mit einfarbiger Füllung mit einfarbiger Füllung">
            <a:extLst>
              <a:ext uri="{FF2B5EF4-FFF2-40B4-BE49-F238E27FC236}">
                <a16:creationId xmlns:a16="http://schemas.microsoft.com/office/drawing/2014/main" id="{36E7E349-C721-5CBE-7E21-7ECE4CF77B1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933804" y="2482272"/>
            <a:ext cx="4530438" cy="4530438"/>
          </a:xfrm>
          <a:prstGeom prst="rect">
            <a:avLst/>
          </a:prstGeom>
        </p:spPr>
      </p:pic>
      <p:sp>
        <p:nvSpPr>
          <p:cNvPr id="8" name="Textfeld 7">
            <a:extLst>
              <a:ext uri="{FF2B5EF4-FFF2-40B4-BE49-F238E27FC236}">
                <a16:creationId xmlns:a16="http://schemas.microsoft.com/office/drawing/2014/main" id="{BCCCA4D4-991D-DAD1-DD42-1FEC8F3D5061}"/>
              </a:ext>
            </a:extLst>
          </p:cNvPr>
          <p:cNvSpPr txBox="1"/>
          <p:nvPr/>
        </p:nvSpPr>
        <p:spPr>
          <a:xfrm>
            <a:off x="888521" y="3541221"/>
            <a:ext cx="2839239" cy="646331"/>
          </a:xfrm>
          <a:prstGeom prst="rect">
            <a:avLst/>
          </a:prstGeom>
          <a:noFill/>
        </p:spPr>
        <p:txBody>
          <a:bodyPr wrap="none" rtlCol="0">
            <a:spAutoFit/>
          </a:bodyPr>
          <a:lstStyle/>
          <a:p>
            <a:r>
              <a:rPr lang="en-US" b="1" dirty="0"/>
              <a:t>Another 4 minutes </a:t>
            </a:r>
          </a:p>
          <a:p>
            <a:r>
              <a:rPr lang="en-US" b="1" dirty="0"/>
              <a:t>until the effect wears off</a:t>
            </a:r>
            <a:endParaRPr lang="en-AT" b="1" dirty="0"/>
          </a:p>
        </p:txBody>
      </p:sp>
    </p:spTree>
    <p:extLst>
      <p:ext uri="{BB962C8B-B14F-4D97-AF65-F5344CB8AC3E}">
        <p14:creationId xmlns:p14="http://schemas.microsoft.com/office/powerpoint/2010/main" val="3558825017"/>
      </p:ext>
    </p:extLst>
  </p:cSld>
  <p:clrMapOvr>
    <a:masterClrMapping/>
  </p:clrMapOvr>
  <mc:AlternateContent xmlns:mc="http://schemas.openxmlformats.org/markup-compatibility/2006" xmlns:p14="http://schemas.microsoft.com/office/powerpoint/2010/main">
    <mc:Choice Requires="p14">
      <p:transition spd="slow" p14:dur="2000" advClick="0" advTm="60000"/>
    </mc:Choice>
    <mc:Fallback xmlns="">
      <p:transition spd="slow" advClick="0" advTm="60000"/>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feld 10">
            <a:extLst>
              <a:ext uri="{FF2B5EF4-FFF2-40B4-BE49-F238E27FC236}">
                <a16:creationId xmlns:a16="http://schemas.microsoft.com/office/drawing/2014/main" id="{584B0C1D-C87C-2237-B9B5-44ACF03FC6F5}"/>
              </a:ext>
            </a:extLst>
          </p:cNvPr>
          <p:cNvSpPr txBox="1"/>
          <p:nvPr/>
        </p:nvSpPr>
        <p:spPr>
          <a:xfrm>
            <a:off x="572493" y="238539"/>
            <a:ext cx="11018520" cy="1434415"/>
          </a:xfrm>
          <a:prstGeom prst="rect">
            <a:avLst/>
          </a:prstGeom>
        </p:spPr>
        <p:txBody>
          <a:bodyPr vert="horz" lIns="91440" tIns="45720" rIns="91440" bIns="45720" rtlCol="0" anchor="b">
            <a:normAutofit fontScale="92500" lnSpcReduction="10000"/>
          </a:bodyPr>
          <a:lstStyle/>
          <a:p>
            <a:pPr marL="742950" indent="-742950">
              <a:lnSpc>
                <a:spcPct val="90000"/>
              </a:lnSpc>
              <a:spcBef>
                <a:spcPct val="0"/>
              </a:spcBef>
              <a:spcAft>
                <a:spcPts val="600"/>
              </a:spcAft>
            </a:pPr>
            <a:r>
              <a:rPr lang="en-GB" sz="5400" b="1" dirty="0">
                <a:latin typeface="+mj-lt"/>
                <a:ea typeface="+mj-ea"/>
                <a:cs typeface="+mj-cs"/>
              </a:rPr>
              <a:t>The </a:t>
            </a:r>
            <a:r>
              <a:rPr lang="en-GB" sz="5400" b="1" dirty="0" err="1">
                <a:latin typeface="+mj-lt"/>
                <a:ea typeface="+mj-ea"/>
                <a:cs typeface="+mj-cs"/>
              </a:rPr>
              <a:t>Unraveling</a:t>
            </a:r>
            <a:r>
              <a:rPr lang="en-GB" sz="5400" b="1" dirty="0">
                <a:latin typeface="+mj-lt"/>
                <a:ea typeface="+mj-ea"/>
                <a:cs typeface="+mj-cs"/>
              </a:rPr>
              <a:t> Web: A Twisted Journey at the Anti-Matter Lab</a:t>
            </a:r>
            <a:endParaRPr lang="en-AT" sz="5400" b="1" dirty="0">
              <a:latin typeface="+mj-lt"/>
              <a:ea typeface="+mj-ea"/>
              <a:cs typeface="+mj-cs"/>
            </a:endParaRPr>
          </a:p>
        </p:txBody>
      </p:sp>
      <p:sp>
        <p:nvSpPr>
          <p:cNvPr id="25"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descr="Ein Bild, das Text, Logo, Screenshot, Grafiken enthält.&#10;&#10;Automatisch generierte Beschreibung">
            <a:extLst>
              <a:ext uri="{FF2B5EF4-FFF2-40B4-BE49-F238E27FC236}">
                <a16:creationId xmlns:a16="http://schemas.microsoft.com/office/drawing/2014/main" id="{F0FF3064-1E23-BA53-2B8B-B524850FB25D}"/>
              </a:ext>
            </a:extLst>
          </p:cNvPr>
          <p:cNvPicPr>
            <a:picLocks noChangeAspect="1"/>
          </p:cNvPicPr>
          <p:nvPr/>
        </p:nvPicPr>
        <p:blipFill>
          <a:blip r:embed="rId2"/>
          <a:stretch>
            <a:fillRect/>
          </a:stretch>
        </p:blipFill>
        <p:spPr>
          <a:xfrm>
            <a:off x="10792267" y="126724"/>
            <a:ext cx="1251069" cy="829022"/>
          </a:xfrm>
          <a:prstGeom prst="rect">
            <a:avLst/>
          </a:prstGeom>
        </p:spPr>
      </p:pic>
      <p:pic>
        <p:nvPicPr>
          <p:cNvPr id="7" name="Grafik 6">
            <a:extLst>
              <a:ext uri="{FF2B5EF4-FFF2-40B4-BE49-F238E27FC236}">
                <a16:creationId xmlns:a16="http://schemas.microsoft.com/office/drawing/2014/main" id="{5839C069-DD95-C290-9B87-30C3D241E642}"/>
              </a:ext>
            </a:extLst>
          </p:cNvPr>
          <p:cNvPicPr>
            <a:picLocks noChangeAspect="1"/>
          </p:cNvPicPr>
          <p:nvPr/>
        </p:nvPicPr>
        <p:blipFill>
          <a:blip r:embed="rId3"/>
          <a:stretch>
            <a:fillRect/>
          </a:stretch>
        </p:blipFill>
        <p:spPr>
          <a:xfrm>
            <a:off x="10246799" y="1978039"/>
            <a:ext cx="1530124" cy="1563182"/>
          </a:xfrm>
          <a:prstGeom prst="rect">
            <a:avLst/>
          </a:prstGeom>
        </p:spPr>
      </p:pic>
      <p:sp>
        <p:nvSpPr>
          <p:cNvPr id="2" name="Textfeld 1">
            <a:extLst>
              <a:ext uri="{FF2B5EF4-FFF2-40B4-BE49-F238E27FC236}">
                <a16:creationId xmlns:a16="http://schemas.microsoft.com/office/drawing/2014/main" id="{A0638AB1-BD8C-4E0B-04D5-A8EE106234A4}"/>
              </a:ext>
            </a:extLst>
          </p:cNvPr>
          <p:cNvSpPr txBox="1"/>
          <p:nvPr/>
        </p:nvSpPr>
        <p:spPr>
          <a:xfrm>
            <a:off x="415077" y="1978039"/>
            <a:ext cx="9589002" cy="646331"/>
          </a:xfrm>
          <a:prstGeom prst="rect">
            <a:avLst/>
          </a:prstGeom>
          <a:noFill/>
        </p:spPr>
        <p:txBody>
          <a:bodyPr wrap="square" rtlCol="0">
            <a:spAutoFit/>
          </a:bodyPr>
          <a:lstStyle/>
          <a:p>
            <a:pPr marL="285750" indent="-285750">
              <a:buFont typeface="Arial" panose="020B0604020202020204" pitchFamily="34" charset="0"/>
              <a:buChar char="•"/>
            </a:pPr>
            <a:r>
              <a:rPr lang="de-DE" b="1" dirty="0"/>
              <a:t>Gather in </a:t>
            </a:r>
            <a:r>
              <a:rPr lang="de-DE" b="1" dirty="0" err="1"/>
              <a:t>three</a:t>
            </a:r>
            <a:r>
              <a:rPr lang="de-DE" b="1" dirty="0"/>
              <a:t> </a:t>
            </a:r>
            <a:r>
              <a:rPr lang="de-DE" b="1" dirty="0" err="1"/>
              <a:t>topic</a:t>
            </a:r>
            <a:r>
              <a:rPr lang="de-DE" b="1" dirty="0"/>
              <a:t> </a:t>
            </a:r>
            <a:r>
              <a:rPr lang="de-DE" b="1" dirty="0" err="1"/>
              <a:t>groups</a:t>
            </a:r>
            <a:r>
              <a:rPr lang="de-DE" b="1" dirty="0"/>
              <a:t>, </a:t>
            </a:r>
          </a:p>
          <a:p>
            <a:pPr marL="285750" indent="-285750">
              <a:buFont typeface="Arial" panose="020B0604020202020204" pitchFamily="34" charset="0"/>
              <a:buChar char="•"/>
            </a:pPr>
            <a:r>
              <a:rPr lang="de-DE" b="1" dirty="0" err="1"/>
              <a:t>brainstorm</a:t>
            </a:r>
            <a:r>
              <a:rPr lang="de-DE" b="1" dirty="0"/>
              <a:t> and </a:t>
            </a:r>
            <a:r>
              <a:rPr lang="de-DE" b="1" dirty="0" err="1"/>
              <a:t>document</a:t>
            </a:r>
            <a:r>
              <a:rPr lang="de-DE" b="1" dirty="0"/>
              <a:t> </a:t>
            </a:r>
            <a:r>
              <a:rPr lang="de-DE" b="1" dirty="0" err="1"/>
              <a:t>your</a:t>
            </a:r>
            <a:r>
              <a:rPr lang="de-DE" b="1" dirty="0"/>
              <a:t> </a:t>
            </a:r>
            <a:r>
              <a:rPr lang="de-DE" b="1" dirty="0" err="1"/>
              <a:t>ideas</a:t>
            </a:r>
            <a:r>
              <a:rPr lang="de-DE" b="1" dirty="0"/>
              <a:t> </a:t>
            </a:r>
            <a:r>
              <a:rPr lang="de-DE" b="1" dirty="0" err="1"/>
              <a:t>for</a:t>
            </a:r>
            <a:r>
              <a:rPr lang="de-DE" b="1" dirty="0"/>
              <a:t> a </a:t>
            </a:r>
            <a:r>
              <a:rPr lang="de-DE" b="1" dirty="0" err="1"/>
              <a:t>short</a:t>
            </a:r>
            <a:r>
              <a:rPr lang="de-DE" b="1" dirty="0"/>
              <a:t> </a:t>
            </a:r>
            <a:r>
              <a:rPr lang="de-DE" b="1" dirty="0" err="1"/>
              <a:t>presentation</a:t>
            </a:r>
            <a:endParaRPr lang="en-AT" b="1" dirty="0"/>
          </a:p>
        </p:txBody>
      </p:sp>
      <p:pic>
        <p:nvPicPr>
          <p:cNvPr id="6" name="Grafik 5" descr="Verärgertes Gesicht mit einfarbiger Füllung mit einfarbiger Füllung">
            <a:extLst>
              <a:ext uri="{FF2B5EF4-FFF2-40B4-BE49-F238E27FC236}">
                <a16:creationId xmlns:a16="http://schemas.microsoft.com/office/drawing/2014/main" id="{36E7E349-C721-5CBE-7E21-7ECE4CF77B1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933804" y="2482272"/>
            <a:ext cx="4530438" cy="4530438"/>
          </a:xfrm>
          <a:prstGeom prst="rect">
            <a:avLst/>
          </a:prstGeom>
        </p:spPr>
      </p:pic>
      <p:sp>
        <p:nvSpPr>
          <p:cNvPr id="8" name="Textfeld 7">
            <a:extLst>
              <a:ext uri="{FF2B5EF4-FFF2-40B4-BE49-F238E27FC236}">
                <a16:creationId xmlns:a16="http://schemas.microsoft.com/office/drawing/2014/main" id="{BCCCA4D4-991D-DAD1-DD42-1FEC8F3D5061}"/>
              </a:ext>
            </a:extLst>
          </p:cNvPr>
          <p:cNvSpPr txBox="1"/>
          <p:nvPr/>
        </p:nvSpPr>
        <p:spPr>
          <a:xfrm>
            <a:off x="888521" y="3541221"/>
            <a:ext cx="2839239" cy="646331"/>
          </a:xfrm>
          <a:prstGeom prst="rect">
            <a:avLst/>
          </a:prstGeom>
          <a:noFill/>
        </p:spPr>
        <p:txBody>
          <a:bodyPr wrap="none" rtlCol="0">
            <a:spAutoFit/>
          </a:bodyPr>
          <a:lstStyle/>
          <a:p>
            <a:r>
              <a:rPr lang="en-US" b="1" dirty="0"/>
              <a:t>Another 3 minutes </a:t>
            </a:r>
          </a:p>
          <a:p>
            <a:r>
              <a:rPr lang="en-US" b="1" dirty="0"/>
              <a:t>until the effect wears off</a:t>
            </a:r>
            <a:endParaRPr lang="en-AT" b="1" dirty="0"/>
          </a:p>
        </p:txBody>
      </p:sp>
    </p:spTree>
    <p:extLst>
      <p:ext uri="{BB962C8B-B14F-4D97-AF65-F5344CB8AC3E}">
        <p14:creationId xmlns:p14="http://schemas.microsoft.com/office/powerpoint/2010/main" val="3725956185"/>
      </p:ext>
    </p:extLst>
  </p:cSld>
  <p:clrMapOvr>
    <a:masterClrMapping/>
  </p:clrMapOvr>
  <mc:AlternateContent xmlns:mc="http://schemas.openxmlformats.org/markup-compatibility/2006" xmlns:p14="http://schemas.microsoft.com/office/powerpoint/2010/main">
    <mc:Choice Requires="p14">
      <p:transition spd="slow" p14:dur="2000" advClick="0" advTm="60000"/>
    </mc:Choice>
    <mc:Fallback xmlns="">
      <p:transition spd="slow" advClick="0" advTm="60000"/>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feld 10">
            <a:extLst>
              <a:ext uri="{FF2B5EF4-FFF2-40B4-BE49-F238E27FC236}">
                <a16:creationId xmlns:a16="http://schemas.microsoft.com/office/drawing/2014/main" id="{584B0C1D-C87C-2237-B9B5-44ACF03FC6F5}"/>
              </a:ext>
            </a:extLst>
          </p:cNvPr>
          <p:cNvSpPr txBox="1"/>
          <p:nvPr/>
        </p:nvSpPr>
        <p:spPr>
          <a:xfrm>
            <a:off x="572493" y="238539"/>
            <a:ext cx="11018520" cy="1434415"/>
          </a:xfrm>
          <a:prstGeom prst="rect">
            <a:avLst/>
          </a:prstGeom>
        </p:spPr>
        <p:txBody>
          <a:bodyPr vert="horz" lIns="91440" tIns="45720" rIns="91440" bIns="45720" rtlCol="0" anchor="b">
            <a:normAutofit fontScale="92500" lnSpcReduction="10000"/>
          </a:bodyPr>
          <a:lstStyle/>
          <a:p>
            <a:pPr marL="742950" indent="-742950">
              <a:lnSpc>
                <a:spcPct val="90000"/>
              </a:lnSpc>
              <a:spcBef>
                <a:spcPct val="0"/>
              </a:spcBef>
              <a:spcAft>
                <a:spcPts val="600"/>
              </a:spcAft>
            </a:pPr>
            <a:r>
              <a:rPr lang="en-GB" sz="5400" b="1" dirty="0">
                <a:latin typeface="+mj-lt"/>
                <a:ea typeface="+mj-ea"/>
                <a:cs typeface="+mj-cs"/>
              </a:rPr>
              <a:t>The </a:t>
            </a:r>
            <a:r>
              <a:rPr lang="en-GB" sz="5400" b="1" dirty="0" err="1">
                <a:latin typeface="+mj-lt"/>
                <a:ea typeface="+mj-ea"/>
                <a:cs typeface="+mj-cs"/>
              </a:rPr>
              <a:t>Unraveling</a:t>
            </a:r>
            <a:r>
              <a:rPr lang="en-GB" sz="5400" b="1" dirty="0">
                <a:latin typeface="+mj-lt"/>
                <a:ea typeface="+mj-ea"/>
                <a:cs typeface="+mj-cs"/>
              </a:rPr>
              <a:t> Web: A Twisted Journey at the Anti-Matter Lab</a:t>
            </a:r>
            <a:endParaRPr lang="en-AT" sz="5400" b="1" dirty="0">
              <a:latin typeface="+mj-lt"/>
              <a:ea typeface="+mj-ea"/>
              <a:cs typeface="+mj-cs"/>
            </a:endParaRPr>
          </a:p>
        </p:txBody>
      </p:sp>
      <p:sp>
        <p:nvSpPr>
          <p:cNvPr id="25"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descr="Ein Bild, das Text, Logo, Screenshot, Grafiken enthält.&#10;&#10;Automatisch generierte Beschreibung">
            <a:extLst>
              <a:ext uri="{FF2B5EF4-FFF2-40B4-BE49-F238E27FC236}">
                <a16:creationId xmlns:a16="http://schemas.microsoft.com/office/drawing/2014/main" id="{F0FF3064-1E23-BA53-2B8B-B524850FB25D}"/>
              </a:ext>
            </a:extLst>
          </p:cNvPr>
          <p:cNvPicPr>
            <a:picLocks noChangeAspect="1"/>
          </p:cNvPicPr>
          <p:nvPr/>
        </p:nvPicPr>
        <p:blipFill>
          <a:blip r:embed="rId2"/>
          <a:stretch>
            <a:fillRect/>
          </a:stretch>
        </p:blipFill>
        <p:spPr>
          <a:xfrm>
            <a:off x="10792267" y="126724"/>
            <a:ext cx="1251069" cy="829022"/>
          </a:xfrm>
          <a:prstGeom prst="rect">
            <a:avLst/>
          </a:prstGeom>
        </p:spPr>
      </p:pic>
      <p:pic>
        <p:nvPicPr>
          <p:cNvPr id="7" name="Grafik 6">
            <a:extLst>
              <a:ext uri="{FF2B5EF4-FFF2-40B4-BE49-F238E27FC236}">
                <a16:creationId xmlns:a16="http://schemas.microsoft.com/office/drawing/2014/main" id="{5839C069-DD95-C290-9B87-30C3D241E642}"/>
              </a:ext>
            </a:extLst>
          </p:cNvPr>
          <p:cNvPicPr>
            <a:picLocks noChangeAspect="1"/>
          </p:cNvPicPr>
          <p:nvPr/>
        </p:nvPicPr>
        <p:blipFill>
          <a:blip r:embed="rId3"/>
          <a:stretch>
            <a:fillRect/>
          </a:stretch>
        </p:blipFill>
        <p:spPr>
          <a:xfrm>
            <a:off x="10246799" y="1978039"/>
            <a:ext cx="1530124" cy="1563182"/>
          </a:xfrm>
          <a:prstGeom prst="rect">
            <a:avLst/>
          </a:prstGeom>
        </p:spPr>
      </p:pic>
      <p:sp>
        <p:nvSpPr>
          <p:cNvPr id="2" name="Textfeld 1">
            <a:extLst>
              <a:ext uri="{FF2B5EF4-FFF2-40B4-BE49-F238E27FC236}">
                <a16:creationId xmlns:a16="http://schemas.microsoft.com/office/drawing/2014/main" id="{A0638AB1-BD8C-4E0B-04D5-A8EE106234A4}"/>
              </a:ext>
            </a:extLst>
          </p:cNvPr>
          <p:cNvSpPr txBox="1"/>
          <p:nvPr/>
        </p:nvSpPr>
        <p:spPr>
          <a:xfrm>
            <a:off x="415077" y="1978039"/>
            <a:ext cx="9589002" cy="646331"/>
          </a:xfrm>
          <a:prstGeom prst="rect">
            <a:avLst/>
          </a:prstGeom>
          <a:noFill/>
        </p:spPr>
        <p:txBody>
          <a:bodyPr wrap="square" rtlCol="0">
            <a:spAutoFit/>
          </a:bodyPr>
          <a:lstStyle/>
          <a:p>
            <a:pPr marL="285750" indent="-285750">
              <a:buFont typeface="Arial" panose="020B0604020202020204" pitchFamily="34" charset="0"/>
              <a:buChar char="•"/>
            </a:pPr>
            <a:r>
              <a:rPr lang="de-DE" b="1" dirty="0"/>
              <a:t>Gather in </a:t>
            </a:r>
            <a:r>
              <a:rPr lang="de-DE" b="1" dirty="0" err="1"/>
              <a:t>three</a:t>
            </a:r>
            <a:r>
              <a:rPr lang="de-DE" b="1" dirty="0"/>
              <a:t> </a:t>
            </a:r>
            <a:r>
              <a:rPr lang="de-DE" b="1" dirty="0" err="1"/>
              <a:t>topic</a:t>
            </a:r>
            <a:r>
              <a:rPr lang="de-DE" b="1" dirty="0"/>
              <a:t> </a:t>
            </a:r>
            <a:r>
              <a:rPr lang="de-DE" b="1" dirty="0" err="1"/>
              <a:t>groups</a:t>
            </a:r>
            <a:r>
              <a:rPr lang="de-DE" b="1" dirty="0"/>
              <a:t>, </a:t>
            </a:r>
          </a:p>
          <a:p>
            <a:pPr marL="285750" indent="-285750">
              <a:buFont typeface="Arial" panose="020B0604020202020204" pitchFamily="34" charset="0"/>
              <a:buChar char="•"/>
            </a:pPr>
            <a:r>
              <a:rPr lang="de-DE" b="1" dirty="0" err="1"/>
              <a:t>brainstorm</a:t>
            </a:r>
            <a:r>
              <a:rPr lang="de-DE" b="1" dirty="0"/>
              <a:t> and </a:t>
            </a:r>
            <a:r>
              <a:rPr lang="de-DE" b="1" dirty="0" err="1"/>
              <a:t>document</a:t>
            </a:r>
            <a:r>
              <a:rPr lang="de-DE" b="1" dirty="0"/>
              <a:t> </a:t>
            </a:r>
            <a:r>
              <a:rPr lang="de-DE" b="1" dirty="0" err="1"/>
              <a:t>your</a:t>
            </a:r>
            <a:r>
              <a:rPr lang="de-DE" b="1" dirty="0"/>
              <a:t> </a:t>
            </a:r>
            <a:r>
              <a:rPr lang="de-DE" b="1" dirty="0" err="1"/>
              <a:t>ideas</a:t>
            </a:r>
            <a:r>
              <a:rPr lang="de-DE" b="1" dirty="0"/>
              <a:t> </a:t>
            </a:r>
            <a:r>
              <a:rPr lang="de-DE" b="1" dirty="0" err="1"/>
              <a:t>for</a:t>
            </a:r>
            <a:r>
              <a:rPr lang="de-DE" b="1" dirty="0"/>
              <a:t> a </a:t>
            </a:r>
            <a:r>
              <a:rPr lang="de-DE" b="1" dirty="0" err="1"/>
              <a:t>short</a:t>
            </a:r>
            <a:r>
              <a:rPr lang="de-DE" b="1" dirty="0"/>
              <a:t> </a:t>
            </a:r>
            <a:r>
              <a:rPr lang="de-DE" b="1" dirty="0" err="1"/>
              <a:t>presentation</a:t>
            </a:r>
            <a:endParaRPr lang="en-AT" b="1" dirty="0"/>
          </a:p>
        </p:txBody>
      </p:sp>
      <p:pic>
        <p:nvPicPr>
          <p:cNvPr id="6" name="Grafik 5" descr="Verärgertes Gesicht mit einfarbiger Füllung mit einfarbiger Füllung">
            <a:extLst>
              <a:ext uri="{FF2B5EF4-FFF2-40B4-BE49-F238E27FC236}">
                <a16:creationId xmlns:a16="http://schemas.microsoft.com/office/drawing/2014/main" id="{36E7E349-C721-5CBE-7E21-7ECE4CF77B1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933804" y="2482272"/>
            <a:ext cx="4530438" cy="4530438"/>
          </a:xfrm>
          <a:prstGeom prst="rect">
            <a:avLst/>
          </a:prstGeom>
        </p:spPr>
      </p:pic>
      <p:sp>
        <p:nvSpPr>
          <p:cNvPr id="8" name="Textfeld 7">
            <a:extLst>
              <a:ext uri="{FF2B5EF4-FFF2-40B4-BE49-F238E27FC236}">
                <a16:creationId xmlns:a16="http://schemas.microsoft.com/office/drawing/2014/main" id="{BCCCA4D4-991D-DAD1-DD42-1FEC8F3D5061}"/>
              </a:ext>
            </a:extLst>
          </p:cNvPr>
          <p:cNvSpPr txBox="1"/>
          <p:nvPr/>
        </p:nvSpPr>
        <p:spPr>
          <a:xfrm>
            <a:off x="888521" y="3541221"/>
            <a:ext cx="2839239" cy="646331"/>
          </a:xfrm>
          <a:prstGeom prst="rect">
            <a:avLst/>
          </a:prstGeom>
          <a:noFill/>
        </p:spPr>
        <p:txBody>
          <a:bodyPr wrap="none" rtlCol="0">
            <a:spAutoFit/>
          </a:bodyPr>
          <a:lstStyle/>
          <a:p>
            <a:r>
              <a:rPr lang="en-US" b="1" dirty="0"/>
              <a:t>Another 2 minutes </a:t>
            </a:r>
          </a:p>
          <a:p>
            <a:r>
              <a:rPr lang="en-US" b="1" dirty="0"/>
              <a:t>until the effect wears off</a:t>
            </a:r>
            <a:endParaRPr lang="en-AT" b="1" dirty="0"/>
          </a:p>
        </p:txBody>
      </p:sp>
    </p:spTree>
    <p:extLst>
      <p:ext uri="{BB962C8B-B14F-4D97-AF65-F5344CB8AC3E}">
        <p14:creationId xmlns:p14="http://schemas.microsoft.com/office/powerpoint/2010/main" val="1078142449"/>
      </p:ext>
    </p:extLst>
  </p:cSld>
  <p:clrMapOvr>
    <a:masterClrMapping/>
  </p:clrMapOvr>
  <mc:AlternateContent xmlns:mc="http://schemas.openxmlformats.org/markup-compatibility/2006" xmlns:p14="http://schemas.microsoft.com/office/powerpoint/2010/main">
    <mc:Choice Requires="p14">
      <p:transition spd="slow" p14:dur="2000" advClick="0" advTm="60000"/>
    </mc:Choice>
    <mc:Fallback xmlns="">
      <p:transition spd="slow" advClick="0" advTm="60000"/>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feld 10">
            <a:extLst>
              <a:ext uri="{FF2B5EF4-FFF2-40B4-BE49-F238E27FC236}">
                <a16:creationId xmlns:a16="http://schemas.microsoft.com/office/drawing/2014/main" id="{584B0C1D-C87C-2237-B9B5-44ACF03FC6F5}"/>
              </a:ext>
            </a:extLst>
          </p:cNvPr>
          <p:cNvSpPr txBox="1"/>
          <p:nvPr/>
        </p:nvSpPr>
        <p:spPr>
          <a:xfrm>
            <a:off x="572493" y="238539"/>
            <a:ext cx="11018520" cy="1434415"/>
          </a:xfrm>
          <a:prstGeom prst="rect">
            <a:avLst/>
          </a:prstGeom>
        </p:spPr>
        <p:txBody>
          <a:bodyPr vert="horz" lIns="91440" tIns="45720" rIns="91440" bIns="45720" rtlCol="0" anchor="b">
            <a:normAutofit fontScale="92500" lnSpcReduction="10000"/>
          </a:bodyPr>
          <a:lstStyle/>
          <a:p>
            <a:pPr marL="742950" indent="-742950">
              <a:lnSpc>
                <a:spcPct val="90000"/>
              </a:lnSpc>
              <a:spcBef>
                <a:spcPct val="0"/>
              </a:spcBef>
              <a:spcAft>
                <a:spcPts val="600"/>
              </a:spcAft>
            </a:pPr>
            <a:r>
              <a:rPr lang="en-GB" sz="5400" b="1" dirty="0">
                <a:latin typeface="+mj-lt"/>
                <a:ea typeface="+mj-ea"/>
                <a:cs typeface="+mj-cs"/>
              </a:rPr>
              <a:t>The </a:t>
            </a:r>
            <a:r>
              <a:rPr lang="en-GB" sz="5400" b="1" dirty="0" err="1">
                <a:latin typeface="+mj-lt"/>
                <a:ea typeface="+mj-ea"/>
                <a:cs typeface="+mj-cs"/>
              </a:rPr>
              <a:t>Unraveling</a:t>
            </a:r>
            <a:r>
              <a:rPr lang="en-GB" sz="5400" b="1" dirty="0">
                <a:latin typeface="+mj-lt"/>
                <a:ea typeface="+mj-ea"/>
                <a:cs typeface="+mj-cs"/>
              </a:rPr>
              <a:t> Web: A Twisted Journey at the Anti-Matter Lab</a:t>
            </a:r>
            <a:endParaRPr lang="en-AT" sz="5400" b="1" dirty="0">
              <a:latin typeface="+mj-lt"/>
              <a:ea typeface="+mj-ea"/>
              <a:cs typeface="+mj-cs"/>
            </a:endParaRPr>
          </a:p>
        </p:txBody>
      </p:sp>
      <p:sp>
        <p:nvSpPr>
          <p:cNvPr id="25"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descr="Ein Bild, das Text, Logo, Screenshot, Grafiken enthält.&#10;&#10;Automatisch generierte Beschreibung">
            <a:extLst>
              <a:ext uri="{FF2B5EF4-FFF2-40B4-BE49-F238E27FC236}">
                <a16:creationId xmlns:a16="http://schemas.microsoft.com/office/drawing/2014/main" id="{F0FF3064-1E23-BA53-2B8B-B524850FB25D}"/>
              </a:ext>
            </a:extLst>
          </p:cNvPr>
          <p:cNvPicPr>
            <a:picLocks noChangeAspect="1"/>
          </p:cNvPicPr>
          <p:nvPr/>
        </p:nvPicPr>
        <p:blipFill>
          <a:blip r:embed="rId2"/>
          <a:stretch>
            <a:fillRect/>
          </a:stretch>
        </p:blipFill>
        <p:spPr>
          <a:xfrm>
            <a:off x="10792267" y="126724"/>
            <a:ext cx="1251069" cy="829022"/>
          </a:xfrm>
          <a:prstGeom prst="rect">
            <a:avLst/>
          </a:prstGeom>
        </p:spPr>
      </p:pic>
      <p:pic>
        <p:nvPicPr>
          <p:cNvPr id="7" name="Grafik 6">
            <a:extLst>
              <a:ext uri="{FF2B5EF4-FFF2-40B4-BE49-F238E27FC236}">
                <a16:creationId xmlns:a16="http://schemas.microsoft.com/office/drawing/2014/main" id="{5839C069-DD95-C290-9B87-30C3D241E642}"/>
              </a:ext>
            </a:extLst>
          </p:cNvPr>
          <p:cNvPicPr>
            <a:picLocks noChangeAspect="1"/>
          </p:cNvPicPr>
          <p:nvPr/>
        </p:nvPicPr>
        <p:blipFill>
          <a:blip r:embed="rId3"/>
          <a:stretch>
            <a:fillRect/>
          </a:stretch>
        </p:blipFill>
        <p:spPr>
          <a:xfrm>
            <a:off x="10246799" y="1978039"/>
            <a:ext cx="1530124" cy="1563182"/>
          </a:xfrm>
          <a:prstGeom prst="rect">
            <a:avLst/>
          </a:prstGeom>
        </p:spPr>
      </p:pic>
      <p:sp>
        <p:nvSpPr>
          <p:cNvPr id="2" name="Textfeld 1">
            <a:extLst>
              <a:ext uri="{FF2B5EF4-FFF2-40B4-BE49-F238E27FC236}">
                <a16:creationId xmlns:a16="http://schemas.microsoft.com/office/drawing/2014/main" id="{A0638AB1-BD8C-4E0B-04D5-A8EE106234A4}"/>
              </a:ext>
            </a:extLst>
          </p:cNvPr>
          <p:cNvSpPr txBox="1"/>
          <p:nvPr/>
        </p:nvSpPr>
        <p:spPr>
          <a:xfrm>
            <a:off x="415077" y="1978039"/>
            <a:ext cx="9589002" cy="646331"/>
          </a:xfrm>
          <a:prstGeom prst="rect">
            <a:avLst/>
          </a:prstGeom>
          <a:noFill/>
        </p:spPr>
        <p:txBody>
          <a:bodyPr wrap="square" rtlCol="0">
            <a:spAutoFit/>
          </a:bodyPr>
          <a:lstStyle/>
          <a:p>
            <a:pPr marL="285750" indent="-285750">
              <a:buFont typeface="Arial" panose="020B0604020202020204" pitchFamily="34" charset="0"/>
              <a:buChar char="•"/>
            </a:pPr>
            <a:r>
              <a:rPr lang="de-DE" b="1" dirty="0"/>
              <a:t>Gather in </a:t>
            </a:r>
            <a:r>
              <a:rPr lang="de-DE" b="1" dirty="0" err="1"/>
              <a:t>three</a:t>
            </a:r>
            <a:r>
              <a:rPr lang="de-DE" b="1" dirty="0"/>
              <a:t> </a:t>
            </a:r>
            <a:r>
              <a:rPr lang="de-DE" b="1" dirty="0" err="1"/>
              <a:t>topic</a:t>
            </a:r>
            <a:r>
              <a:rPr lang="de-DE" b="1" dirty="0"/>
              <a:t> </a:t>
            </a:r>
            <a:r>
              <a:rPr lang="de-DE" b="1" dirty="0" err="1"/>
              <a:t>groups</a:t>
            </a:r>
            <a:r>
              <a:rPr lang="de-DE" b="1" dirty="0"/>
              <a:t>, </a:t>
            </a:r>
          </a:p>
          <a:p>
            <a:pPr marL="285750" indent="-285750">
              <a:buFont typeface="Arial" panose="020B0604020202020204" pitchFamily="34" charset="0"/>
              <a:buChar char="•"/>
            </a:pPr>
            <a:r>
              <a:rPr lang="de-DE" b="1" dirty="0" err="1"/>
              <a:t>brainstorm</a:t>
            </a:r>
            <a:r>
              <a:rPr lang="de-DE" b="1" dirty="0"/>
              <a:t> and </a:t>
            </a:r>
            <a:r>
              <a:rPr lang="de-DE" b="1" dirty="0" err="1"/>
              <a:t>document</a:t>
            </a:r>
            <a:r>
              <a:rPr lang="de-DE" b="1" dirty="0"/>
              <a:t> </a:t>
            </a:r>
            <a:r>
              <a:rPr lang="de-DE" b="1" dirty="0" err="1"/>
              <a:t>your</a:t>
            </a:r>
            <a:r>
              <a:rPr lang="de-DE" b="1" dirty="0"/>
              <a:t> </a:t>
            </a:r>
            <a:r>
              <a:rPr lang="de-DE" b="1" dirty="0" err="1"/>
              <a:t>ideas</a:t>
            </a:r>
            <a:r>
              <a:rPr lang="de-DE" b="1" dirty="0"/>
              <a:t> </a:t>
            </a:r>
            <a:r>
              <a:rPr lang="de-DE" b="1" dirty="0" err="1"/>
              <a:t>for</a:t>
            </a:r>
            <a:r>
              <a:rPr lang="de-DE" b="1" dirty="0"/>
              <a:t> a </a:t>
            </a:r>
            <a:r>
              <a:rPr lang="de-DE" b="1" dirty="0" err="1"/>
              <a:t>short</a:t>
            </a:r>
            <a:r>
              <a:rPr lang="de-DE" b="1" dirty="0"/>
              <a:t> </a:t>
            </a:r>
            <a:r>
              <a:rPr lang="de-DE" b="1" dirty="0" err="1"/>
              <a:t>presentation</a:t>
            </a:r>
            <a:endParaRPr lang="en-AT" b="1" dirty="0"/>
          </a:p>
        </p:txBody>
      </p:sp>
      <p:pic>
        <p:nvPicPr>
          <p:cNvPr id="6" name="Grafik 5" descr="Verärgertes Gesicht mit einfarbiger Füllung mit einfarbiger Füllung">
            <a:extLst>
              <a:ext uri="{FF2B5EF4-FFF2-40B4-BE49-F238E27FC236}">
                <a16:creationId xmlns:a16="http://schemas.microsoft.com/office/drawing/2014/main" id="{36E7E349-C721-5CBE-7E21-7ECE4CF77B1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933804" y="2482272"/>
            <a:ext cx="4530438" cy="4530438"/>
          </a:xfrm>
          <a:prstGeom prst="rect">
            <a:avLst/>
          </a:prstGeom>
        </p:spPr>
      </p:pic>
      <p:sp>
        <p:nvSpPr>
          <p:cNvPr id="8" name="Textfeld 7">
            <a:extLst>
              <a:ext uri="{FF2B5EF4-FFF2-40B4-BE49-F238E27FC236}">
                <a16:creationId xmlns:a16="http://schemas.microsoft.com/office/drawing/2014/main" id="{BCCCA4D4-991D-DAD1-DD42-1FEC8F3D5061}"/>
              </a:ext>
            </a:extLst>
          </p:cNvPr>
          <p:cNvSpPr txBox="1"/>
          <p:nvPr/>
        </p:nvSpPr>
        <p:spPr>
          <a:xfrm>
            <a:off x="888521" y="3541221"/>
            <a:ext cx="2839239" cy="646331"/>
          </a:xfrm>
          <a:prstGeom prst="rect">
            <a:avLst/>
          </a:prstGeom>
          <a:noFill/>
        </p:spPr>
        <p:txBody>
          <a:bodyPr wrap="none" rtlCol="0">
            <a:spAutoFit/>
          </a:bodyPr>
          <a:lstStyle/>
          <a:p>
            <a:r>
              <a:rPr lang="en-US" b="1" dirty="0"/>
              <a:t>Another minute </a:t>
            </a:r>
          </a:p>
          <a:p>
            <a:r>
              <a:rPr lang="en-US" b="1" dirty="0"/>
              <a:t>until the effect wears off</a:t>
            </a:r>
            <a:endParaRPr lang="en-AT" b="1" dirty="0"/>
          </a:p>
        </p:txBody>
      </p:sp>
    </p:spTree>
    <p:extLst>
      <p:ext uri="{BB962C8B-B14F-4D97-AF65-F5344CB8AC3E}">
        <p14:creationId xmlns:p14="http://schemas.microsoft.com/office/powerpoint/2010/main" val="3317914997"/>
      </p:ext>
    </p:extLst>
  </p:cSld>
  <p:clrMapOvr>
    <a:masterClrMapping/>
  </p:clrMapOvr>
  <mc:AlternateContent xmlns:mc="http://schemas.openxmlformats.org/markup-compatibility/2006" xmlns:p14="http://schemas.microsoft.com/office/powerpoint/2010/main">
    <mc:Choice Requires="p14">
      <p:transition spd="slow" p14:dur="2000" advClick="0" advTm="60000"/>
    </mc:Choice>
    <mc:Fallback xmlns="">
      <p:transition spd="slow" advClick="0" advTm="60000"/>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Grafik 4" descr="Engelsgesichtskontur mit einfarbiger Füllung">
            <a:extLst>
              <a:ext uri="{FF2B5EF4-FFF2-40B4-BE49-F238E27FC236}">
                <a16:creationId xmlns:a16="http://schemas.microsoft.com/office/drawing/2014/main" id="{CF253486-228E-442F-E49D-A69648E6C01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978483" y="2624370"/>
            <a:ext cx="4206540" cy="4206540"/>
          </a:xfrm>
          <a:prstGeom prst="rect">
            <a:avLst/>
          </a:prstGeom>
        </p:spPr>
      </p:pic>
      <p:sp useBgFill="1">
        <p:nvSpPr>
          <p:cNvPr id="23" name="Rectangle 22">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feld 10">
            <a:extLst>
              <a:ext uri="{FF2B5EF4-FFF2-40B4-BE49-F238E27FC236}">
                <a16:creationId xmlns:a16="http://schemas.microsoft.com/office/drawing/2014/main" id="{584B0C1D-C87C-2237-B9B5-44ACF03FC6F5}"/>
              </a:ext>
            </a:extLst>
          </p:cNvPr>
          <p:cNvSpPr txBox="1"/>
          <p:nvPr/>
        </p:nvSpPr>
        <p:spPr>
          <a:xfrm>
            <a:off x="572493" y="238539"/>
            <a:ext cx="11018520" cy="1434415"/>
          </a:xfrm>
          <a:prstGeom prst="rect">
            <a:avLst/>
          </a:prstGeom>
        </p:spPr>
        <p:txBody>
          <a:bodyPr vert="horz" lIns="91440" tIns="45720" rIns="91440" bIns="45720" rtlCol="0" anchor="b">
            <a:normAutofit fontScale="92500" lnSpcReduction="10000"/>
          </a:bodyPr>
          <a:lstStyle/>
          <a:p>
            <a:pPr marL="742950" indent="-742950">
              <a:lnSpc>
                <a:spcPct val="90000"/>
              </a:lnSpc>
              <a:spcBef>
                <a:spcPct val="0"/>
              </a:spcBef>
              <a:spcAft>
                <a:spcPts val="600"/>
              </a:spcAft>
            </a:pPr>
            <a:r>
              <a:rPr lang="en-GB" sz="5400" b="1" dirty="0">
                <a:latin typeface="+mj-lt"/>
                <a:ea typeface="+mj-ea"/>
                <a:cs typeface="+mj-cs"/>
              </a:rPr>
              <a:t>The </a:t>
            </a:r>
            <a:r>
              <a:rPr lang="en-GB" sz="5400" b="1" dirty="0" err="1">
                <a:latin typeface="+mj-lt"/>
                <a:ea typeface="+mj-ea"/>
                <a:cs typeface="+mj-cs"/>
              </a:rPr>
              <a:t>Unraveling</a:t>
            </a:r>
            <a:r>
              <a:rPr lang="en-GB" sz="5400" b="1" dirty="0">
                <a:latin typeface="+mj-lt"/>
                <a:ea typeface="+mj-ea"/>
                <a:cs typeface="+mj-cs"/>
              </a:rPr>
              <a:t> Web: A Twisted Journey at the Anti-Matter Lab</a:t>
            </a:r>
            <a:endParaRPr lang="en-AT" sz="5400" b="1" dirty="0">
              <a:latin typeface="+mj-lt"/>
              <a:ea typeface="+mj-ea"/>
              <a:cs typeface="+mj-cs"/>
            </a:endParaRPr>
          </a:p>
        </p:txBody>
      </p:sp>
      <p:sp>
        <p:nvSpPr>
          <p:cNvPr id="25"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descr="Ein Bild, das Text, Logo, Screenshot, Grafiken enthält.&#10;&#10;Automatisch generierte Beschreibung">
            <a:extLst>
              <a:ext uri="{FF2B5EF4-FFF2-40B4-BE49-F238E27FC236}">
                <a16:creationId xmlns:a16="http://schemas.microsoft.com/office/drawing/2014/main" id="{F0FF3064-1E23-BA53-2B8B-B524850FB25D}"/>
              </a:ext>
            </a:extLst>
          </p:cNvPr>
          <p:cNvPicPr>
            <a:picLocks noChangeAspect="1"/>
          </p:cNvPicPr>
          <p:nvPr/>
        </p:nvPicPr>
        <p:blipFill>
          <a:blip r:embed="rId4"/>
          <a:stretch>
            <a:fillRect/>
          </a:stretch>
        </p:blipFill>
        <p:spPr>
          <a:xfrm>
            <a:off x="10792267" y="126724"/>
            <a:ext cx="1251069" cy="829022"/>
          </a:xfrm>
          <a:prstGeom prst="rect">
            <a:avLst/>
          </a:prstGeom>
        </p:spPr>
      </p:pic>
      <p:pic>
        <p:nvPicPr>
          <p:cNvPr id="7" name="Grafik 6">
            <a:extLst>
              <a:ext uri="{FF2B5EF4-FFF2-40B4-BE49-F238E27FC236}">
                <a16:creationId xmlns:a16="http://schemas.microsoft.com/office/drawing/2014/main" id="{5839C069-DD95-C290-9B87-30C3D241E642}"/>
              </a:ext>
            </a:extLst>
          </p:cNvPr>
          <p:cNvPicPr>
            <a:picLocks noChangeAspect="1"/>
          </p:cNvPicPr>
          <p:nvPr/>
        </p:nvPicPr>
        <p:blipFill>
          <a:blip r:embed="rId5"/>
          <a:stretch>
            <a:fillRect/>
          </a:stretch>
        </p:blipFill>
        <p:spPr>
          <a:xfrm>
            <a:off x="10246799" y="1978039"/>
            <a:ext cx="1530124" cy="1563182"/>
          </a:xfrm>
          <a:prstGeom prst="rect">
            <a:avLst/>
          </a:prstGeom>
        </p:spPr>
      </p:pic>
      <p:sp>
        <p:nvSpPr>
          <p:cNvPr id="2" name="Textfeld 1">
            <a:extLst>
              <a:ext uri="{FF2B5EF4-FFF2-40B4-BE49-F238E27FC236}">
                <a16:creationId xmlns:a16="http://schemas.microsoft.com/office/drawing/2014/main" id="{A0638AB1-BD8C-4E0B-04D5-A8EE106234A4}"/>
              </a:ext>
            </a:extLst>
          </p:cNvPr>
          <p:cNvSpPr txBox="1"/>
          <p:nvPr/>
        </p:nvSpPr>
        <p:spPr>
          <a:xfrm>
            <a:off x="415077" y="1978039"/>
            <a:ext cx="9589002" cy="646331"/>
          </a:xfrm>
          <a:prstGeom prst="rect">
            <a:avLst/>
          </a:prstGeom>
          <a:noFill/>
        </p:spPr>
        <p:txBody>
          <a:bodyPr wrap="square" rtlCol="0">
            <a:spAutoFit/>
          </a:bodyPr>
          <a:lstStyle/>
          <a:p>
            <a:pPr marL="285750" indent="-285750">
              <a:buFont typeface="Arial" panose="020B0604020202020204" pitchFamily="34" charset="0"/>
              <a:buChar char="•"/>
            </a:pPr>
            <a:r>
              <a:rPr lang="de-DE" b="1" dirty="0"/>
              <a:t>Gather in </a:t>
            </a:r>
            <a:r>
              <a:rPr lang="de-DE" b="1" dirty="0" err="1"/>
              <a:t>three</a:t>
            </a:r>
            <a:r>
              <a:rPr lang="de-DE" b="1" dirty="0"/>
              <a:t> </a:t>
            </a:r>
            <a:r>
              <a:rPr lang="de-DE" b="1" dirty="0" err="1"/>
              <a:t>topic</a:t>
            </a:r>
            <a:r>
              <a:rPr lang="de-DE" b="1" dirty="0"/>
              <a:t> </a:t>
            </a:r>
            <a:r>
              <a:rPr lang="de-DE" b="1" dirty="0" err="1"/>
              <a:t>groups</a:t>
            </a:r>
            <a:r>
              <a:rPr lang="de-DE" b="1" dirty="0"/>
              <a:t>, </a:t>
            </a:r>
          </a:p>
          <a:p>
            <a:pPr marL="285750" indent="-285750">
              <a:buFont typeface="Arial" panose="020B0604020202020204" pitchFamily="34" charset="0"/>
              <a:buChar char="•"/>
            </a:pPr>
            <a:r>
              <a:rPr lang="de-DE" b="1" dirty="0" err="1"/>
              <a:t>brainstorm</a:t>
            </a:r>
            <a:r>
              <a:rPr lang="de-DE" b="1" dirty="0"/>
              <a:t> and </a:t>
            </a:r>
            <a:r>
              <a:rPr lang="de-DE" b="1" dirty="0" err="1"/>
              <a:t>document</a:t>
            </a:r>
            <a:r>
              <a:rPr lang="de-DE" b="1" dirty="0"/>
              <a:t> </a:t>
            </a:r>
            <a:r>
              <a:rPr lang="de-DE" b="1" dirty="0" err="1"/>
              <a:t>your</a:t>
            </a:r>
            <a:r>
              <a:rPr lang="de-DE" b="1" dirty="0"/>
              <a:t> </a:t>
            </a:r>
            <a:r>
              <a:rPr lang="de-DE" b="1" dirty="0" err="1"/>
              <a:t>ideas</a:t>
            </a:r>
            <a:r>
              <a:rPr lang="de-DE" b="1" dirty="0"/>
              <a:t> </a:t>
            </a:r>
            <a:r>
              <a:rPr lang="de-DE" b="1" dirty="0" err="1"/>
              <a:t>for</a:t>
            </a:r>
            <a:r>
              <a:rPr lang="de-DE" b="1" dirty="0"/>
              <a:t> a </a:t>
            </a:r>
            <a:r>
              <a:rPr lang="de-DE" b="1" dirty="0" err="1"/>
              <a:t>short</a:t>
            </a:r>
            <a:r>
              <a:rPr lang="de-DE" b="1" dirty="0"/>
              <a:t> </a:t>
            </a:r>
            <a:r>
              <a:rPr lang="de-DE" b="1" dirty="0" err="1"/>
              <a:t>presentation</a:t>
            </a:r>
            <a:endParaRPr lang="en-AT" b="1" dirty="0"/>
          </a:p>
        </p:txBody>
      </p:sp>
      <p:pic>
        <p:nvPicPr>
          <p:cNvPr id="9" name="Grafik 8" descr="Engelsgesichtskontur mit einfarbiger Füllung">
            <a:extLst>
              <a:ext uri="{FF2B5EF4-FFF2-40B4-BE49-F238E27FC236}">
                <a16:creationId xmlns:a16="http://schemas.microsoft.com/office/drawing/2014/main" id="{91C69819-B199-155F-818E-5ECA2C673227}"/>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991206" y="2804003"/>
            <a:ext cx="4206540" cy="4206540"/>
          </a:xfrm>
          <a:prstGeom prst="rect">
            <a:avLst/>
          </a:prstGeom>
        </p:spPr>
      </p:pic>
    </p:spTree>
    <p:extLst>
      <p:ext uri="{BB962C8B-B14F-4D97-AF65-F5344CB8AC3E}">
        <p14:creationId xmlns:p14="http://schemas.microsoft.com/office/powerpoint/2010/main" val="50888175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advClick="0" advTm="30000">
        <p159:morph option="byObject"/>
      </p:transition>
    </mc:Choice>
    <mc:Fallback xmlns="">
      <p:transition spd="slow" advClick="0" advTm="30000">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23">
            <a:extLst>
              <a:ext uri="{FF2B5EF4-FFF2-40B4-BE49-F238E27FC236}">
                <a16:creationId xmlns:a16="http://schemas.microsoft.com/office/drawing/2014/main" id="{7568D85A-4482-C446-7874-8779D066F214}"/>
              </a:ext>
            </a:extLst>
          </p:cNvPr>
          <p:cNvSpPr>
            <a:spLocks noGrp="1"/>
          </p:cNvSpPr>
          <p:nvPr>
            <p:ph type="title"/>
          </p:nvPr>
        </p:nvSpPr>
        <p:spPr/>
        <p:txBody>
          <a:bodyPr>
            <a:normAutofit fontScale="90000"/>
          </a:bodyPr>
          <a:lstStyle/>
          <a:p>
            <a:r>
              <a:rPr lang="en-US" sz="3200" b="1" kern="0" dirty="0">
                <a:effectLst/>
                <a:latin typeface="Arial" panose="020B0604020202020204" pitchFamily="34" charset="0"/>
                <a:ea typeface="Times New Roman" panose="02020603050405020304" pitchFamily="18" charset="0"/>
              </a:rPr>
              <a:t>Cross-Border Legal Considerations for Open Web Indexes</a:t>
            </a:r>
            <a:endParaRPr lang="en-US" sz="4400" dirty="0"/>
          </a:p>
        </p:txBody>
      </p:sp>
      <p:sp>
        <p:nvSpPr>
          <p:cNvPr id="25" name="Text Placeholder 24">
            <a:extLst>
              <a:ext uri="{FF2B5EF4-FFF2-40B4-BE49-F238E27FC236}">
                <a16:creationId xmlns:a16="http://schemas.microsoft.com/office/drawing/2014/main" id="{4BCC40CC-6EB0-FDCD-43E7-4D49E109493A}"/>
              </a:ext>
            </a:extLst>
          </p:cNvPr>
          <p:cNvSpPr>
            <a:spLocks noGrp="1"/>
          </p:cNvSpPr>
          <p:nvPr>
            <p:ph type="body" sz="quarter" idx="10"/>
          </p:nvPr>
        </p:nvSpPr>
        <p:spPr/>
        <p:txBody>
          <a:bodyPr/>
          <a:lstStyle/>
          <a:p>
            <a:r>
              <a:rPr lang="en-US" dirty="0"/>
              <a:t>Introduction</a:t>
            </a:r>
          </a:p>
        </p:txBody>
      </p:sp>
      <p:sp>
        <p:nvSpPr>
          <p:cNvPr id="30" name="Text Placeholder 29">
            <a:extLst>
              <a:ext uri="{FF2B5EF4-FFF2-40B4-BE49-F238E27FC236}">
                <a16:creationId xmlns:a16="http://schemas.microsoft.com/office/drawing/2014/main" id="{F05CE1BC-132C-411A-E0AC-F0E0654DE8B1}"/>
              </a:ext>
            </a:extLst>
          </p:cNvPr>
          <p:cNvSpPr>
            <a:spLocks noGrp="1"/>
          </p:cNvSpPr>
          <p:nvPr>
            <p:ph type="body" sz="quarter" idx="15"/>
          </p:nvPr>
        </p:nvSpPr>
        <p:spPr/>
        <p:txBody>
          <a:bodyPr/>
          <a:lstStyle/>
          <a:p>
            <a:r>
              <a:rPr lang="en-US" dirty="0"/>
              <a:t>01</a:t>
            </a:r>
          </a:p>
        </p:txBody>
      </p:sp>
      <p:sp>
        <p:nvSpPr>
          <p:cNvPr id="338" name="Text Placeholder 337">
            <a:extLst>
              <a:ext uri="{FF2B5EF4-FFF2-40B4-BE49-F238E27FC236}">
                <a16:creationId xmlns:a16="http://schemas.microsoft.com/office/drawing/2014/main" id="{7BCB781A-EB9C-E148-AE9B-35CF918AAE16}"/>
              </a:ext>
            </a:extLst>
          </p:cNvPr>
          <p:cNvSpPr>
            <a:spLocks noGrp="1"/>
          </p:cNvSpPr>
          <p:nvPr>
            <p:ph type="body" sz="quarter" idx="20"/>
          </p:nvPr>
        </p:nvSpPr>
        <p:spPr/>
        <p:txBody>
          <a:bodyPr/>
          <a:lstStyle/>
          <a:p>
            <a:pPr>
              <a:buFont typeface="Arial" panose="020B0604020202020204" pitchFamily="34" charset="0"/>
              <a:buChar char="•"/>
            </a:pPr>
            <a:r>
              <a:rPr lang="en-US" dirty="0"/>
              <a:t> Workshop objectives and overview</a:t>
            </a:r>
          </a:p>
          <a:p>
            <a:pPr>
              <a:buFont typeface="Arial" panose="020B0604020202020204" pitchFamily="34" charset="0"/>
              <a:buChar char="•"/>
            </a:pPr>
            <a:r>
              <a:rPr lang="en-US" dirty="0"/>
              <a:t> Introduction to the importance of cross-border legal considerations for open web indexes</a:t>
            </a:r>
          </a:p>
        </p:txBody>
      </p:sp>
      <p:sp>
        <p:nvSpPr>
          <p:cNvPr id="26" name="Text Placeholder 25">
            <a:extLst>
              <a:ext uri="{FF2B5EF4-FFF2-40B4-BE49-F238E27FC236}">
                <a16:creationId xmlns:a16="http://schemas.microsoft.com/office/drawing/2014/main" id="{E2DFAEA8-8FBA-68A0-26A9-208042F0F1D3}"/>
              </a:ext>
            </a:extLst>
          </p:cNvPr>
          <p:cNvSpPr>
            <a:spLocks noGrp="1"/>
          </p:cNvSpPr>
          <p:nvPr>
            <p:ph type="body" sz="quarter" idx="11"/>
          </p:nvPr>
        </p:nvSpPr>
        <p:spPr/>
        <p:txBody>
          <a:bodyPr/>
          <a:lstStyle/>
          <a:p>
            <a:r>
              <a:rPr lang="en-US" dirty="0"/>
              <a:t>Legal Norms</a:t>
            </a:r>
          </a:p>
        </p:txBody>
      </p:sp>
      <p:sp>
        <p:nvSpPr>
          <p:cNvPr id="31" name="Text Placeholder 30">
            <a:extLst>
              <a:ext uri="{FF2B5EF4-FFF2-40B4-BE49-F238E27FC236}">
                <a16:creationId xmlns:a16="http://schemas.microsoft.com/office/drawing/2014/main" id="{0EC28EBE-6424-C06E-63D9-91CB16EA7A0B}"/>
              </a:ext>
            </a:extLst>
          </p:cNvPr>
          <p:cNvSpPr>
            <a:spLocks noGrp="1"/>
          </p:cNvSpPr>
          <p:nvPr>
            <p:ph type="body" sz="quarter" idx="16"/>
          </p:nvPr>
        </p:nvSpPr>
        <p:spPr/>
        <p:txBody>
          <a:bodyPr/>
          <a:lstStyle/>
          <a:p>
            <a:r>
              <a:rPr lang="en-US" dirty="0"/>
              <a:t>02</a:t>
            </a:r>
          </a:p>
        </p:txBody>
      </p:sp>
      <p:sp>
        <p:nvSpPr>
          <p:cNvPr id="220" name="Text Placeholder 219">
            <a:extLst>
              <a:ext uri="{FF2B5EF4-FFF2-40B4-BE49-F238E27FC236}">
                <a16:creationId xmlns:a16="http://schemas.microsoft.com/office/drawing/2014/main" id="{D02ACCCE-2A8D-B4B1-8723-EF6495415377}"/>
              </a:ext>
            </a:extLst>
          </p:cNvPr>
          <p:cNvSpPr>
            <a:spLocks noGrp="1"/>
          </p:cNvSpPr>
          <p:nvPr>
            <p:ph type="body" sz="quarter" idx="31"/>
          </p:nvPr>
        </p:nvSpPr>
        <p:spPr/>
        <p:txBody>
          <a:bodyPr>
            <a:normAutofit fontScale="92500" lnSpcReduction="20000"/>
          </a:bodyPr>
          <a:lstStyle/>
          <a:p>
            <a:pPr>
              <a:buFont typeface="Arial" panose="020B0604020202020204" pitchFamily="34" charset="0"/>
              <a:buChar char="•"/>
            </a:pPr>
            <a:r>
              <a:rPr lang="en-US" dirty="0"/>
              <a:t> Overview of legal norms and regulations in Europe, North America, South America, Africa, Asia, and Oceania</a:t>
            </a:r>
          </a:p>
          <a:p>
            <a:pPr>
              <a:buFont typeface="Arial" panose="020B0604020202020204" pitchFamily="34" charset="0"/>
              <a:buChar char="•"/>
            </a:pPr>
            <a:r>
              <a:rPr lang="en-US" dirty="0"/>
              <a:t> Highlighting key data protection laws and their implications for open web indexes</a:t>
            </a:r>
          </a:p>
          <a:p>
            <a:pPr>
              <a:buFont typeface="Arial" panose="020B0604020202020204" pitchFamily="34" charset="0"/>
              <a:buChar char="•"/>
            </a:pPr>
            <a:r>
              <a:rPr lang="en-US" dirty="0"/>
              <a:t> Examining the similarities and differences in approaches across continents</a:t>
            </a:r>
          </a:p>
          <a:p>
            <a:endParaRPr lang="en-US" dirty="0"/>
          </a:p>
          <a:p>
            <a:endParaRPr lang="en-US" dirty="0"/>
          </a:p>
        </p:txBody>
      </p:sp>
      <p:sp>
        <p:nvSpPr>
          <p:cNvPr id="27" name="Text Placeholder 26">
            <a:extLst>
              <a:ext uri="{FF2B5EF4-FFF2-40B4-BE49-F238E27FC236}">
                <a16:creationId xmlns:a16="http://schemas.microsoft.com/office/drawing/2014/main" id="{96843A16-DAFB-669F-1DA2-BE8B1403E7D2}"/>
              </a:ext>
            </a:extLst>
          </p:cNvPr>
          <p:cNvSpPr>
            <a:spLocks noGrp="1"/>
          </p:cNvSpPr>
          <p:nvPr>
            <p:ph type="body" sz="quarter" idx="12"/>
          </p:nvPr>
        </p:nvSpPr>
        <p:spPr>
          <a:xfrm>
            <a:off x="5266287" y="1397328"/>
            <a:ext cx="1781494" cy="445972"/>
          </a:xfrm>
        </p:spPr>
        <p:txBody>
          <a:bodyPr>
            <a:normAutofit/>
          </a:bodyPr>
          <a:lstStyle/>
          <a:p>
            <a:r>
              <a:rPr lang="de-DE" sz="1200" dirty="0"/>
              <a:t>Interactive Group </a:t>
            </a:r>
            <a:r>
              <a:rPr lang="de-DE" sz="1200" dirty="0" err="1"/>
              <a:t>Discussion</a:t>
            </a:r>
            <a:endParaRPr lang="en-US" sz="1200" dirty="0"/>
          </a:p>
        </p:txBody>
      </p:sp>
      <p:sp>
        <p:nvSpPr>
          <p:cNvPr id="32" name="Text Placeholder 31">
            <a:extLst>
              <a:ext uri="{FF2B5EF4-FFF2-40B4-BE49-F238E27FC236}">
                <a16:creationId xmlns:a16="http://schemas.microsoft.com/office/drawing/2014/main" id="{34F17B89-C0A6-BBAE-7F92-678445DD51B7}"/>
              </a:ext>
            </a:extLst>
          </p:cNvPr>
          <p:cNvSpPr>
            <a:spLocks noGrp="1"/>
          </p:cNvSpPr>
          <p:nvPr>
            <p:ph type="body" sz="quarter" idx="17"/>
          </p:nvPr>
        </p:nvSpPr>
        <p:spPr/>
        <p:txBody>
          <a:bodyPr/>
          <a:lstStyle/>
          <a:p>
            <a:r>
              <a:rPr lang="en-US" dirty="0"/>
              <a:t>03</a:t>
            </a:r>
          </a:p>
        </p:txBody>
      </p:sp>
      <p:sp>
        <p:nvSpPr>
          <p:cNvPr id="221" name="Text Placeholder 220">
            <a:extLst>
              <a:ext uri="{FF2B5EF4-FFF2-40B4-BE49-F238E27FC236}">
                <a16:creationId xmlns:a16="http://schemas.microsoft.com/office/drawing/2014/main" id="{2804F502-4625-161C-1D96-93B008ED47B1}"/>
              </a:ext>
            </a:extLst>
          </p:cNvPr>
          <p:cNvSpPr>
            <a:spLocks noGrp="1"/>
          </p:cNvSpPr>
          <p:nvPr>
            <p:ph type="body" sz="quarter" idx="32"/>
          </p:nvPr>
        </p:nvSpPr>
        <p:spPr/>
        <p:txBody>
          <a:bodyPr>
            <a:normAutofit lnSpcReduction="10000"/>
          </a:bodyPr>
          <a:lstStyle/>
          <a:p>
            <a:pPr>
              <a:buFont typeface="Arial" panose="020B0604020202020204" pitchFamily="34" charset="0"/>
              <a:buChar char="•"/>
            </a:pPr>
            <a:r>
              <a:rPr lang="en-US" dirty="0"/>
              <a:t> Facilitated group discussion to exchange experiences, challenges, and insights among participants</a:t>
            </a:r>
          </a:p>
          <a:p>
            <a:pPr>
              <a:buFont typeface="Arial" panose="020B0604020202020204" pitchFamily="34" charset="0"/>
              <a:buChar char="•"/>
            </a:pPr>
            <a:r>
              <a:rPr lang="en-US" dirty="0"/>
              <a:t> Sharing practical strategies and lessons learned in navigating cross-border legal considerations for open web indexes</a:t>
            </a:r>
          </a:p>
          <a:p>
            <a:endParaRPr lang="en-US" dirty="0"/>
          </a:p>
        </p:txBody>
      </p:sp>
      <p:sp>
        <p:nvSpPr>
          <p:cNvPr id="28" name="Text Placeholder 27">
            <a:extLst>
              <a:ext uri="{FF2B5EF4-FFF2-40B4-BE49-F238E27FC236}">
                <a16:creationId xmlns:a16="http://schemas.microsoft.com/office/drawing/2014/main" id="{6960D939-83DA-55B5-A09E-0B008ABCD455}"/>
              </a:ext>
            </a:extLst>
          </p:cNvPr>
          <p:cNvSpPr>
            <a:spLocks noGrp="1"/>
          </p:cNvSpPr>
          <p:nvPr>
            <p:ph type="body" sz="quarter" idx="13"/>
          </p:nvPr>
        </p:nvSpPr>
        <p:spPr/>
        <p:txBody>
          <a:bodyPr/>
          <a:lstStyle/>
          <a:p>
            <a:r>
              <a:rPr lang="en-US" dirty="0"/>
              <a:t>Presentation</a:t>
            </a:r>
          </a:p>
        </p:txBody>
      </p:sp>
      <p:sp>
        <p:nvSpPr>
          <p:cNvPr id="33" name="Text Placeholder 32">
            <a:extLst>
              <a:ext uri="{FF2B5EF4-FFF2-40B4-BE49-F238E27FC236}">
                <a16:creationId xmlns:a16="http://schemas.microsoft.com/office/drawing/2014/main" id="{19E9978D-5586-05F5-07DF-3BDCA53216F2}"/>
              </a:ext>
            </a:extLst>
          </p:cNvPr>
          <p:cNvSpPr>
            <a:spLocks noGrp="1"/>
          </p:cNvSpPr>
          <p:nvPr>
            <p:ph type="body" sz="quarter" idx="18"/>
          </p:nvPr>
        </p:nvSpPr>
        <p:spPr/>
        <p:txBody>
          <a:bodyPr/>
          <a:lstStyle/>
          <a:p>
            <a:r>
              <a:rPr lang="en-US" dirty="0"/>
              <a:t>04</a:t>
            </a:r>
          </a:p>
        </p:txBody>
      </p:sp>
      <p:sp>
        <p:nvSpPr>
          <p:cNvPr id="222" name="Text Placeholder 221">
            <a:extLst>
              <a:ext uri="{FF2B5EF4-FFF2-40B4-BE49-F238E27FC236}">
                <a16:creationId xmlns:a16="http://schemas.microsoft.com/office/drawing/2014/main" id="{5D63A976-2732-C1EF-DB91-680BA7E1A724}"/>
              </a:ext>
            </a:extLst>
          </p:cNvPr>
          <p:cNvSpPr>
            <a:spLocks noGrp="1"/>
          </p:cNvSpPr>
          <p:nvPr>
            <p:ph type="body" sz="quarter" idx="33"/>
          </p:nvPr>
        </p:nvSpPr>
        <p:spPr/>
        <p:txBody>
          <a:bodyPr/>
          <a:lstStyle/>
          <a:p>
            <a:pPr lvl="0"/>
            <a:r>
              <a:rPr lang="en-US" dirty="0"/>
              <a:t>Foster holistically superior methodologies​</a:t>
            </a:r>
          </a:p>
          <a:p>
            <a:endParaRPr lang="en-US" dirty="0"/>
          </a:p>
        </p:txBody>
      </p:sp>
      <p:sp>
        <p:nvSpPr>
          <p:cNvPr id="29" name="Text Placeholder 28">
            <a:extLst>
              <a:ext uri="{FF2B5EF4-FFF2-40B4-BE49-F238E27FC236}">
                <a16:creationId xmlns:a16="http://schemas.microsoft.com/office/drawing/2014/main" id="{F25AF0A1-9E2E-D0DC-9134-C69F4347CF4E}"/>
              </a:ext>
            </a:extLst>
          </p:cNvPr>
          <p:cNvSpPr>
            <a:spLocks noGrp="1"/>
          </p:cNvSpPr>
          <p:nvPr>
            <p:ph type="body" sz="quarter" idx="14"/>
          </p:nvPr>
        </p:nvSpPr>
        <p:spPr/>
        <p:txBody>
          <a:bodyPr/>
          <a:lstStyle/>
          <a:p>
            <a:r>
              <a:rPr lang="en-US" dirty="0"/>
              <a:t>Takeaways</a:t>
            </a:r>
          </a:p>
        </p:txBody>
      </p:sp>
      <p:sp>
        <p:nvSpPr>
          <p:cNvPr id="34" name="Text Placeholder 33">
            <a:extLst>
              <a:ext uri="{FF2B5EF4-FFF2-40B4-BE49-F238E27FC236}">
                <a16:creationId xmlns:a16="http://schemas.microsoft.com/office/drawing/2014/main" id="{1D1064AE-A9F2-203C-E6AA-3A29AD1D6217}"/>
              </a:ext>
            </a:extLst>
          </p:cNvPr>
          <p:cNvSpPr>
            <a:spLocks noGrp="1"/>
          </p:cNvSpPr>
          <p:nvPr>
            <p:ph type="body" sz="quarter" idx="19"/>
          </p:nvPr>
        </p:nvSpPr>
        <p:spPr/>
        <p:txBody>
          <a:bodyPr/>
          <a:lstStyle/>
          <a:p>
            <a:r>
              <a:rPr lang="en-US" dirty="0"/>
              <a:t>05</a:t>
            </a:r>
          </a:p>
        </p:txBody>
      </p:sp>
      <p:sp>
        <p:nvSpPr>
          <p:cNvPr id="223" name="Text Placeholder 222">
            <a:extLst>
              <a:ext uri="{FF2B5EF4-FFF2-40B4-BE49-F238E27FC236}">
                <a16:creationId xmlns:a16="http://schemas.microsoft.com/office/drawing/2014/main" id="{8C1B124E-C873-6E70-E36F-95FABCE02CC9}"/>
              </a:ext>
            </a:extLst>
          </p:cNvPr>
          <p:cNvSpPr>
            <a:spLocks noGrp="1"/>
          </p:cNvSpPr>
          <p:nvPr>
            <p:ph type="body" sz="quarter" idx="34"/>
          </p:nvPr>
        </p:nvSpPr>
        <p:spPr/>
        <p:txBody>
          <a:bodyPr/>
          <a:lstStyle/>
          <a:p>
            <a:pPr>
              <a:buFont typeface="Arial" panose="020B0604020202020204" pitchFamily="34" charset="0"/>
              <a:buChar char="•"/>
            </a:pPr>
            <a:r>
              <a:rPr lang="en-US" dirty="0"/>
              <a:t> Summarizing key learnings from the workshop</a:t>
            </a:r>
          </a:p>
          <a:p>
            <a:pPr>
              <a:buFont typeface="Arial" panose="020B0604020202020204" pitchFamily="34" charset="0"/>
              <a:buChar char="•"/>
            </a:pPr>
            <a:r>
              <a:rPr lang="en-US" dirty="0"/>
              <a:t> Providing actionable takeaways and resources for further exploration</a:t>
            </a:r>
          </a:p>
          <a:p>
            <a:endParaRPr lang="en-US" dirty="0"/>
          </a:p>
        </p:txBody>
      </p:sp>
      <p:sp>
        <p:nvSpPr>
          <p:cNvPr id="43" name="Text Placeholder 42">
            <a:extLst>
              <a:ext uri="{FF2B5EF4-FFF2-40B4-BE49-F238E27FC236}">
                <a16:creationId xmlns:a16="http://schemas.microsoft.com/office/drawing/2014/main" id="{B83579B1-EC4D-E156-13FF-EE845E16A5BF}"/>
              </a:ext>
            </a:extLst>
          </p:cNvPr>
          <p:cNvSpPr>
            <a:spLocks noGrp="1"/>
          </p:cNvSpPr>
          <p:nvPr>
            <p:ph type="body" sz="quarter" idx="28"/>
          </p:nvPr>
        </p:nvSpPr>
        <p:spPr/>
        <p:txBody>
          <a:bodyPr/>
          <a:lstStyle/>
          <a:p>
            <a:r>
              <a:rPr lang="en-US" dirty="0"/>
              <a:t>Key benefits</a:t>
            </a:r>
          </a:p>
        </p:txBody>
      </p:sp>
      <p:sp>
        <p:nvSpPr>
          <p:cNvPr id="40" name="Text Placeholder 39">
            <a:extLst>
              <a:ext uri="{FF2B5EF4-FFF2-40B4-BE49-F238E27FC236}">
                <a16:creationId xmlns:a16="http://schemas.microsoft.com/office/drawing/2014/main" id="{24BACD32-F452-4F0B-658D-A542A1896ABE}"/>
              </a:ext>
            </a:extLst>
          </p:cNvPr>
          <p:cNvSpPr>
            <a:spLocks noGrp="1"/>
          </p:cNvSpPr>
          <p:nvPr>
            <p:ph type="body" sz="quarter" idx="25"/>
          </p:nvPr>
        </p:nvSpPr>
        <p:spPr/>
        <p:txBody>
          <a:bodyPr>
            <a:normAutofit lnSpcReduction="10000"/>
          </a:bodyPr>
          <a:lstStyle/>
          <a:p>
            <a:r>
              <a:rPr lang="en-US" dirty="0"/>
              <a:t>Gain insights into the legal norms and regulations pertaining to open web indexes in different continents</a:t>
            </a:r>
          </a:p>
        </p:txBody>
      </p:sp>
      <p:sp>
        <p:nvSpPr>
          <p:cNvPr id="44" name="Text Placeholder 43">
            <a:extLst>
              <a:ext uri="{FF2B5EF4-FFF2-40B4-BE49-F238E27FC236}">
                <a16:creationId xmlns:a16="http://schemas.microsoft.com/office/drawing/2014/main" id="{AFA2DAEF-663B-8A14-54C6-1C7CFA4D3EB5}"/>
              </a:ext>
            </a:extLst>
          </p:cNvPr>
          <p:cNvSpPr>
            <a:spLocks noGrp="1"/>
          </p:cNvSpPr>
          <p:nvPr>
            <p:ph type="body" sz="quarter" idx="29"/>
          </p:nvPr>
        </p:nvSpPr>
        <p:spPr/>
        <p:txBody>
          <a:bodyPr/>
          <a:lstStyle/>
          <a:p>
            <a:r>
              <a:rPr lang="en-US" dirty="0"/>
              <a:t>Takeaways</a:t>
            </a:r>
          </a:p>
        </p:txBody>
      </p:sp>
      <p:sp>
        <p:nvSpPr>
          <p:cNvPr id="41" name="Text Placeholder 40">
            <a:extLst>
              <a:ext uri="{FF2B5EF4-FFF2-40B4-BE49-F238E27FC236}">
                <a16:creationId xmlns:a16="http://schemas.microsoft.com/office/drawing/2014/main" id="{5EF1BF89-19E4-2528-0E3A-66132B02F1AD}"/>
              </a:ext>
            </a:extLst>
          </p:cNvPr>
          <p:cNvSpPr>
            <a:spLocks noGrp="1"/>
          </p:cNvSpPr>
          <p:nvPr>
            <p:ph type="body" sz="quarter" idx="26"/>
          </p:nvPr>
        </p:nvSpPr>
        <p:spPr/>
        <p:txBody>
          <a:bodyPr/>
          <a:lstStyle/>
          <a:p>
            <a:r>
              <a:rPr lang="en-US" dirty="0"/>
              <a:t>Acquire practical strategies and best practices for ensuring compliance and mitigating legal risks</a:t>
            </a:r>
          </a:p>
        </p:txBody>
      </p:sp>
      <p:sp>
        <p:nvSpPr>
          <p:cNvPr id="5" name="Textplatzhalter 4">
            <a:extLst>
              <a:ext uri="{FF2B5EF4-FFF2-40B4-BE49-F238E27FC236}">
                <a16:creationId xmlns:a16="http://schemas.microsoft.com/office/drawing/2014/main" id="{E00827F6-3235-2381-682E-C91E0CD0BDD0}"/>
              </a:ext>
            </a:extLst>
          </p:cNvPr>
          <p:cNvSpPr>
            <a:spLocks noGrp="1"/>
          </p:cNvSpPr>
          <p:nvPr>
            <p:ph type="body" sz="quarter" idx="27"/>
          </p:nvPr>
        </p:nvSpPr>
        <p:spPr>
          <a:xfrm>
            <a:off x="8224594" y="5786236"/>
            <a:ext cx="1885565" cy="550608"/>
          </a:xfrm>
        </p:spPr>
        <p:txBody>
          <a:bodyPr>
            <a:normAutofit/>
          </a:bodyPr>
          <a:lstStyle/>
          <a:p>
            <a:br>
              <a:rPr lang="de-DE" dirty="0"/>
            </a:br>
            <a:r>
              <a:rPr lang="de-DE" dirty="0"/>
              <a:t>Prof. Dr. Kai Erenli LL.M.</a:t>
            </a:r>
          </a:p>
        </p:txBody>
      </p:sp>
      <p:pic>
        <p:nvPicPr>
          <p:cNvPr id="7" name="Grafik 6" descr="Ein Bild, das Text, Logo, Screenshot, Grafiken enthält.&#10;&#10;Automatisch generierte Beschreibung">
            <a:extLst>
              <a:ext uri="{FF2B5EF4-FFF2-40B4-BE49-F238E27FC236}">
                <a16:creationId xmlns:a16="http://schemas.microsoft.com/office/drawing/2014/main" id="{17FF7EEE-B52D-E4E4-2563-082BC3A7812C}"/>
              </a:ext>
            </a:extLst>
          </p:cNvPr>
          <p:cNvPicPr>
            <a:picLocks noChangeAspect="1"/>
          </p:cNvPicPr>
          <p:nvPr/>
        </p:nvPicPr>
        <p:blipFill>
          <a:blip r:embed="rId2"/>
          <a:stretch>
            <a:fillRect/>
          </a:stretch>
        </p:blipFill>
        <p:spPr>
          <a:xfrm>
            <a:off x="10075928" y="5640604"/>
            <a:ext cx="1251069" cy="829022"/>
          </a:xfrm>
          <a:prstGeom prst="rect">
            <a:avLst/>
          </a:prstGeom>
        </p:spPr>
      </p:pic>
      <p:pic>
        <p:nvPicPr>
          <p:cNvPr id="3" name="Grafik 2" descr="Abzeichen Tick1 mit einfarbiger Füllung">
            <a:extLst>
              <a:ext uri="{FF2B5EF4-FFF2-40B4-BE49-F238E27FC236}">
                <a16:creationId xmlns:a16="http://schemas.microsoft.com/office/drawing/2014/main" id="{320F0119-D6FA-566C-96E9-CE625838AA9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12567" y="1971199"/>
            <a:ext cx="2066100" cy="2066100"/>
          </a:xfrm>
          <a:prstGeom prst="rect">
            <a:avLst/>
          </a:prstGeom>
        </p:spPr>
      </p:pic>
      <p:pic>
        <p:nvPicPr>
          <p:cNvPr id="2" name="Grafik 1" descr="Abzeichen Tick1 mit einfarbiger Füllung">
            <a:extLst>
              <a:ext uri="{FF2B5EF4-FFF2-40B4-BE49-F238E27FC236}">
                <a16:creationId xmlns:a16="http://schemas.microsoft.com/office/drawing/2014/main" id="{CD3840E8-1886-787C-C469-DAE86BDF62F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967280" y="1966865"/>
            <a:ext cx="2066100" cy="2066100"/>
          </a:xfrm>
          <a:prstGeom prst="rect">
            <a:avLst/>
          </a:prstGeom>
        </p:spPr>
      </p:pic>
      <p:pic>
        <p:nvPicPr>
          <p:cNvPr id="4" name="Grafik 3" descr="Abzeichen Tick1 mit einfarbiger Füllung">
            <a:extLst>
              <a:ext uri="{FF2B5EF4-FFF2-40B4-BE49-F238E27FC236}">
                <a16:creationId xmlns:a16="http://schemas.microsoft.com/office/drawing/2014/main" id="{DC503E37-B780-08BB-0C82-E5E93D6D88F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121992" y="1966865"/>
            <a:ext cx="2066100" cy="2066100"/>
          </a:xfrm>
          <a:prstGeom prst="rect">
            <a:avLst/>
          </a:prstGeom>
        </p:spPr>
      </p:pic>
    </p:spTree>
    <p:extLst>
      <p:ext uri="{BB962C8B-B14F-4D97-AF65-F5344CB8AC3E}">
        <p14:creationId xmlns:p14="http://schemas.microsoft.com/office/powerpoint/2010/main" val="252731775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0" name="Rectangle 29">
            <a:extLst>
              <a:ext uri="{FF2B5EF4-FFF2-40B4-BE49-F238E27FC236}">
                <a16:creationId xmlns:a16="http://schemas.microsoft.com/office/drawing/2014/main" id="{93245F62-CCC4-49E4-B95B-EA6C1E7905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feld 10">
            <a:extLst>
              <a:ext uri="{FF2B5EF4-FFF2-40B4-BE49-F238E27FC236}">
                <a16:creationId xmlns:a16="http://schemas.microsoft.com/office/drawing/2014/main" id="{584B0C1D-C87C-2237-B9B5-44ACF03FC6F5}"/>
              </a:ext>
            </a:extLst>
          </p:cNvPr>
          <p:cNvSpPr txBox="1"/>
          <p:nvPr/>
        </p:nvSpPr>
        <p:spPr>
          <a:xfrm>
            <a:off x="638882" y="3577456"/>
            <a:ext cx="10909640" cy="1687814"/>
          </a:xfrm>
          <a:prstGeom prst="rect">
            <a:avLst/>
          </a:prstGeom>
        </p:spPr>
        <p:txBody>
          <a:bodyPr vert="horz" lIns="91440" tIns="45720" rIns="91440" bIns="45720" rtlCol="0" anchor="b">
            <a:normAutofit/>
          </a:bodyPr>
          <a:lstStyle/>
          <a:p>
            <a:pPr marL="742950" indent="-742950" algn="ctr">
              <a:lnSpc>
                <a:spcPct val="90000"/>
              </a:lnSpc>
              <a:spcBef>
                <a:spcPct val="0"/>
              </a:spcBef>
              <a:spcAft>
                <a:spcPts val="600"/>
              </a:spcAft>
            </a:pPr>
            <a:r>
              <a:rPr lang="en-US" sz="5600" b="1" kern="1200" dirty="0">
                <a:solidFill>
                  <a:schemeClr val="tx1"/>
                </a:solidFill>
                <a:latin typeface="+mj-lt"/>
                <a:ea typeface="+mj-ea"/>
                <a:cs typeface="+mj-cs"/>
              </a:rPr>
              <a:t>Present your </a:t>
            </a:r>
            <a:br>
              <a:rPr lang="en-US" sz="5600" b="1" kern="1200" dirty="0">
                <a:solidFill>
                  <a:schemeClr val="tx1"/>
                </a:solidFill>
                <a:latin typeface="+mj-lt"/>
                <a:ea typeface="+mj-ea"/>
                <a:cs typeface="+mj-cs"/>
              </a:rPr>
            </a:br>
            <a:r>
              <a:rPr lang="en-US" sz="5600" b="1" kern="1200" dirty="0">
                <a:solidFill>
                  <a:schemeClr val="tx1"/>
                </a:solidFill>
                <a:latin typeface="+mj-lt"/>
                <a:ea typeface="+mj-ea"/>
                <a:cs typeface="+mj-cs"/>
              </a:rPr>
              <a:t>“Take Down Ideas”</a:t>
            </a:r>
          </a:p>
        </p:txBody>
      </p:sp>
      <p:pic>
        <p:nvPicPr>
          <p:cNvPr id="5" name="Grafik 4">
            <a:extLst>
              <a:ext uri="{FF2B5EF4-FFF2-40B4-BE49-F238E27FC236}">
                <a16:creationId xmlns:a16="http://schemas.microsoft.com/office/drawing/2014/main" id="{DC94F6D3-10E7-5597-CDF8-7B63EB2C3A5D}"/>
              </a:ext>
            </a:extLst>
          </p:cNvPr>
          <p:cNvPicPr>
            <a:picLocks noChangeAspect="1"/>
          </p:cNvPicPr>
          <p:nvPr/>
        </p:nvPicPr>
        <p:blipFill>
          <a:blip r:embed="rId2"/>
          <a:stretch>
            <a:fillRect/>
          </a:stretch>
        </p:blipFill>
        <p:spPr>
          <a:xfrm>
            <a:off x="4191734" y="591670"/>
            <a:ext cx="3803936" cy="2742004"/>
          </a:xfrm>
          <a:prstGeom prst="rect">
            <a:avLst/>
          </a:prstGeom>
        </p:spPr>
      </p:pic>
      <p:sp>
        <p:nvSpPr>
          <p:cNvPr id="32" name="sketch line">
            <a:extLst>
              <a:ext uri="{FF2B5EF4-FFF2-40B4-BE49-F238E27FC236}">
                <a16:creationId xmlns:a16="http://schemas.microsoft.com/office/drawing/2014/main" id="{E6C0DD6B-6AA3-448F-9B99-8386295BC1B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07702" y="5509052"/>
            <a:ext cx="4572000" cy="18288"/>
          </a:xfrm>
          <a:custGeom>
            <a:avLst/>
            <a:gdLst>
              <a:gd name="connsiteX0" fmla="*/ 0 w 4572000"/>
              <a:gd name="connsiteY0" fmla="*/ 0 h 18288"/>
              <a:gd name="connsiteX1" fmla="*/ 515983 w 4572000"/>
              <a:gd name="connsiteY1" fmla="*/ 0 h 18288"/>
              <a:gd name="connsiteX2" fmla="*/ 1031966 w 4572000"/>
              <a:gd name="connsiteY2" fmla="*/ 0 h 18288"/>
              <a:gd name="connsiteX3" fmla="*/ 1639389 w 4572000"/>
              <a:gd name="connsiteY3" fmla="*/ 0 h 18288"/>
              <a:gd name="connsiteX4" fmla="*/ 2383971 w 4572000"/>
              <a:gd name="connsiteY4" fmla="*/ 0 h 18288"/>
              <a:gd name="connsiteX5" fmla="*/ 2945674 w 4572000"/>
              <a:gd name="connsiteY5" fmla="*/ 0 h 18288"/>
              <a:gd name="connsiteX6" fmla="*/ 3507377 w 4572000"/>
              <a:gd name="connsiteY6" fmla="*/ 0 h 18288"/>
              <a:gd name="connsiteX7" fmla="*/ 4572000 w 4572000"/>
              <a:gd name="connsiteY7" fmla="*/ 0 h 18288"/>
              <a:gd name="connsiteX8" fmla="*/ 4572000 w 4572000"/>
              <a:gd name="connsiteY8" fmla="*/ 18288 h 18288"/>
              <a:gd name="connsiteX9" fmla="*/ 3873137 w 4572000"/>
              <a:gd name="connsiteY9" fmla="*/ 18288 h 18288"/>
              <a:gd name="connsiteX10" fmla="*/ 3311434 w 4572000"/>
              <a:gd name="connsiteY10" fmla="*/ 18288 h 18288"/>
              <a:gd name="connsiteX11" fmla="*/ 2749731 w 4572000"/>
              <a:gd name="connsiteY11" fmla="*/ 18288 h 18288"/>
              <a:gd name="connsiteX12" fmla="*/ 2050869 w 4572000"/>
              <a:gd name="connsiteY12" fmla="*/ 18288 h 18288"/>
              <a:gd name="connsiteX13" fmla="*/ 1306286 w 4572000"/>
              <a:gd name="connsiteY13" fmla="*/ 18288 h 18288"/>
              <a:gd name="connsiteX14" fmla="*/ 790303 w 4572000"/>
              <a:gd name="connsiteY14" fmla="*/ 18288 h 18288"/>
              <a:gd name="connsiteX15" fmla="*/ 0 w 4572000"/>
              <a:gd name="connsiteY15" fmla="*/ 18288 h 18288"/>
              <a:gd name="connsiteX16" fmla="*/ 0 w 4572000"/>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572000" h="18288" fill="none" extrusionOk="0">
                <a:moveTo>
                  <a:pt x="0" y="0"/>
                </a:moveTo>
                <a:cubicBezTo>
                  <a:pt x="105156" y="-20963"/>
                  <a:pt x="340432" y="822"/>
                  <a:pt x="515983" y="0"/>
                </a:cubicBezTo>
                <a:cubicBezTo>
                  <a:pt x="691534" y="-822"/>
                  <a:pt x="850679" y="16479"/>
                  <a:pt x="1031966" y="0"/>
                </a:cubicBezTo>
                <a:cubicBezTo>
                  <a:pt x="1213253" y="-16479"/>
                  <a:pt x="1443646" y="-18730"/>
                  <a:pt x="1639389" y="0"/>
                </a:cubicBezTo>
                <a:cubicBezTo>
                  <a:pt x="1835132" y="18730"/>
                  <a:pt x="2159975" y="18531"/>
                  <a:pt x="2383971" y="0"/>
                </a:cubicBezTo>
                <a:cubicBezTo>
                  <a:pt x="2607967" y="-18531"/>
                  <a:pt x="2719096" y="-12030"/>
                  <a:pt x="2945674" y="0"/>
                </a:cubicBezTo>
                <a:cubicBezTo>
                  <a:pt x="3172252" y="12030"/>
                  <a:pt x="3269167" y="27666"/>
                  <a:pt x="3507377" y="0"/>
                </a:cubicBezTo>
                <a:cubicBezTo>
                  <a:pt x="3745587" y="-27666"/>
                  <a:pt x="4116741" y="18705"/>
                  <a:pt x="4572000" y="0"/>
                </a:cubicBezTo>
                <a:cubicBezTo>
                  <a:pt x="4572895" y="8974"/>
                  <a:pt x="4571454" y="9359"/>
                  <a:pt x="4572000" y="18288"/>
                </a:cubicBezTo>
                <a:cubicBezTo>
                  <a:pt x="4374698" y="3942"/>
                  <a:pt x="4098874" y="-11042"/>
                  <a:pt x="3873137" y="18288"/>
                </a:cubicBezTo>
                <a:cubicBezTo>
                  <a:pt x="3647400" y="47618"/>
                  <a:pt x="3517055" y="5421"/>
                  <a:pt x="3311434" y="18288"/>
                </a:cubicBezTo>
                <a:cubicBezTo>
                  <a:pt x="3105813" y="31155"/>
                  <a:pt x="3025168" y="17856"/>
                  <a:pt x="2749731" y="18288"/>
                </a:cubicBezTo>
                <a:cubicBezTo>
                  <a:pt x="2474294" y="18720"/>
                  <a:pt x="2291766" y="-14168"/>
                  <a:pt x="2050869" y="18288"/>
                </a:cubicBezTo>
                <a:cubicBezTo>
                  <a:pt x="1809972" y="50744"/>
                  <a:pt x="1540276" y="46798"/>
                  <a:pt x="1306286" y="18288"/>
                </a:cubicBezTo>
                <a:cubicBezTo>
                  <a:pt x="1072296" y="-10222"/>
                  <a:pt x="972445" y="19645"/>
                  <a:pt x="790303" y="18288"/>
                </a:cubicBezTo>
                <a:cubicBezTo>
                  <a:pt x="608161" y="16931"/>
                  <a:pt x="200981" y="8241"/>
                  <a:pt x="0" y="18288"/>
                </a:cubicBezTo>
                <a:cubicBezTo>
                  <a:pt x="-229" y="14222"/>
                  <a:pt x="509" y="5816"/>
                  <a:pt x="0" y="0"/>
                </a:cubicBezTo>
                <a:close/>
              </a:path>
              <a:path w="4572000" h="18288" stroke="0" extrusionOk="0">
                <a:moveTo>
                  <a:pt x="0" y="0"/>
                </a:moveTo>
                <a:cubicBezTo>
                  <a:pt x="143285" y="-9565"/>
                  <a:pt x="327959" y="-11498"/>
                  <a:pt x="561703" y="0"/>
                </a:cubicBezTo>
                <a:cubicBezTo>
                  <a:pt x="795447" y="11498"/>
                  <a:pt x="838260" y="18255"/>
                  <a:pt x="1077686" y="0"/>
                </a:cubicBezTo>
                <a:cubicBezTo>
                  <a:pt x="1317112" y="-18255"/>
                  <a:pt x="1437472" y="23514"/>
                  <a:pt x="1639389" y="0"/>
                </a:cubicBezTo>
                <a:cubicBezTo>
                  <a:pt x="1841306" y="-23514"/>
                  <a:pt x="2037142" y="-12551"/>
                  <a:pt x="2292531" y="0"/>
                </a:cubicBezTo>
                <a:cubicBezTo>
                  <a:pt x="2547920" y="12551"/>
                  <a:pt x="2810436" y="-20352"/>
                  <a:pt x="2991394" y="0"/>
                </a:cubicBezTo>
                <a:cubicBezTo>
                  <a:pt x="3172352" y="20352"/>
                  <a:pt x="3530025" y="-13347"/>
                  <a:pt x="3735977" y="0"/>
                </a:cubicBezTo>
                <a:cubicBezTo>
                  <a:pt x="3941929" y="13347"/>
                  <a:pt x="4161497" y="34086"/>
                  <a:pt x="4572000" y="0"/>
                </a:cubicBezTo>
                <a:cubicBezTo>
                  <a:pt x="4571545" y="6162"/>
                  <a:pt x="4571903" y="11775"/>
                  <a:pt x="4572000" y="18288"/>
                </a:cubicBezTo>
                <a:cubicBezTo>
                  <a:pt x="4228040" y="36490"/>
                  <a:pt x="4199736" y="42557"/>
                  <a:pt x="3873137" y="18288"/>
                </a:cubicBezTo>
                <a:cubicBezTo>
                  <a:pt x="3546538" y="-5981"/>
                  <a:pt x="3472124" y="16809"/>
                  <a:pt x="3128554" y="18288"/>
                </a:cubicBezTo>
                <a:cubicBezTo>
                  <a:pt x="2784984" y="19767"/>
                  <a:pt x="2735896" y="-17781"/>
                  <a:pt x="2383971" y="18288"/>
                </a:cubicBezTo>
                <a:cubicBezTo>
                  <a:pt x="2032046" y="54357"/>
                  <a:pt x="2019324" y="2920"/>
                  <a:pt x="1867989" y="18288"/>
                </a:cubicBezTo>
                <a:cubicBezTo>
                  <a:pt x="1716654" y="33656"/>
                  <a:pt x="1418675" y="32575"/>
                  <a:pt x="1169126" y="18288"/>
                </a:cubicBezTo>
                <a:cubicBezTo>
                  <a:pt x="919577" y="4001"/>
                  <a:pt x="798537" y="16165"/>
                  <a:pt x="561703" y="18288"/>
                </a:cubicBezTo>
                <a:cubicBezTo>
                  <a:pt x="324869" y="20411"/>
                  <a:pt x="221395" y="-912"/>
                  <a:pt x="0" y="18288"/>
                </a:cubicBezTo>
                <a:cubicBezTo>
                  <a:pt x="766" y="10800"/>
                  <a:pt x="-457" y="8180"/>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descr="Ein Bild, das Text, Logo, Screenshot, Grafiken enthält.&#10;&#10;Automatisch generierte Beschreibung">
            <a:extLst>
              <a:ext uri="{FF2B5EF4-FFF2-40B4-BE49-F238E27FC236}">
                <a16:creationId xmlns:a16="http://schemas.microsoft.com/office/drawing/2014/main" id="{F0FF3064-1E23-BA53-2B8B-B524850FB25D}"/>
              </a:ext>
            </a:extLst>
          </p:cNvPr>
          <p:cNvPicPr>
            <a:picLocks noChangeAspect="1"/>
          </p:cNvPicPr>
          <p:nvPr/>
        </p:nvPicPr>
        <p:blipFill>
          <a:blip r:embed="rId3"/>
          <a:stretch>
            <a:fillRect/>
          </a:stretch>
        </p:blipFill>
        <p:spPr>
          <a:xfrm>
            <a:off x="10792267" y="126724"/>
            <a:ext cx="1251069" cy="829022"/>
          </a:xfrm>
          <a:prstGeom prst="rect">
            <a:avLst/>
          </a:prstGeom>
        </p:spPr>
      </p:pic>
      <p:sp>
        <p:nvSpPr>
          <p:cNvPr id="2" name="Textfeld 1">
            <a:extLst>
              <a:ext uri="{FF2B5EF4-FFF2-40B4-BE49-F238E27FC236}">
                <a16:creationId xmlns:a16="http://schemas.microsoft.com/office/drawing/2014/main" id="{A0638AB1-BD8C-4E0B-04D5-A8EE106234A4}"/>
              </a:ext>
            </a:extLst>
          </p:cNvPr>
          <p:cNvSpPr txBox="1"/>
          <p:nvPr/>
        </p:nvSpPr>
        <p:spPr>
          <a:xfrm>
            <a:off x="-595405" y="1978039"/>
            <a:ext cx="10599484" cy="815608"/>
          </a:xfrm>
          <a:prstGeom prst="rect">
            <a:avLst/>
          </a:prstGeom>
          <a:noFill/>
        </p:spPr>
        <p:txBody>
          <a:bodyPr wrap="square" rtlCol="0">
            <a:spAutoFit/>
          </a:bodyPr>
          <a:lstStyle/>
          <a:p>
            <a:pPr marL="1143000" indent="449580" algn="just">
              <a:spcAft>
                <a:spcPts val="600"/>
              </a:spcAft>
            </a:pPr>
            <a:endParaRPr lang="en-AT" sz="2400">
              <a:solidFill>
                <a:schemeClr val="tx1"/>
              </a:solidFill>
              <a:effectLst/>
              <a:latin typeface="Times New Roman" panose="02020603050405020304" pitchFamily="18" charset="0"/>
              <a:ea typeface="Times New Roman" panose="02020603050405020304" pitchFamily="18" charset="0"/>
            </a:endParaRPr>
          </a:p>
          <a:p>
            <a:pPr>
              <a:spcAft>
                <a:spcPts val="600"/>
              </a:spcAft>
            </a:pPr>
            <a:endParaRPr lang="en-AT"/>
          </a:p>
        </p:txBody>
      </p:sp>
    </p:spTree>
    <p:extLst>
      <p:ext uri="{BB962C8B-B14F-4D97-AF65-F5344CB8AC3E}">
        <p14:creationId xmlns:p14="http://schemas.microsoft.com/office/powerpoint/2010/main" val="75359411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23">
            <a:extLst>
              <a:ext uri="{FF2B5EF4-FFF2-40B4-BE49-F238E27FC236}">
                <a16:creationId xmlns:a16="http://schemas.microsoft.com/office/drawing/2014/main" id="{7568D85A-4482-C446-7874-8779D066F214}"/>
              </a:ext>
            </a:extLst>
          </p:cNvPr>
          <p:cNvSpPr>
            <a:spLocks noGrp="1"/>
          </p:cNvSpPr>
          <p:nvPr>
            <p:ph type="title"/>
          </p:nvPr>
        </p:nvSpPr>
        <p:spPr/>
        <p:txBody>
          <a:bodyPr>
            <a:normAutofit fontScale="90000"/>
          </a:bodyPr>
          <a:lstStyle/>
          <a:p>
            <a:r>
              <a:rPr lang="en-US" sz="3200" b="1" kern="0" dirty="0">
                <a:effectLst/>
                <a:latin typeface="Arial" panose="020B0604020202020204" pitchFamily="34" charset="0"/>
                <a:ea typeface="Times New Roman" panose="02020603050405020304" pitchFamily="18" charset="0"/>
              </a:rPr>
              <a:t>Cross-Border Legal Considerations for Open Web Indexes</a:t>
            </a:r>
            <a:endParaRPr lang="en-US" sz="4400" dirty="0"/>
          </a:p>
        </p:txBody>
      </p:sp>
      <p:sp>
        <p:nvSpPr>
          <p:cNvPr id="25" name="Text Placeholder 24">
            <a:extLst>
              <a:ext uri="{FF2B5EF4-FFF2-40B4-BE49-F238E27FC236}">
                <a16:creationId xmlns:a16="http://schemas.microsoft.com/office/drawing/2014/main" id="{4BCC40CC-6EB0-FDCD-43E7-4D49E109493A}"/>
              </a:ext>
            </a:extLst>
          </p:cNvPr>
          <p:cNvSpPr>
            <a:spLocks noGrp="1"/>
          </p:cNvSpPr>
          <p:nvPr>
            <p:ph type="body" sz="quarter" idx="10"/>
          </p:nvPr>
        </p:nvSpPr>
        <p:spPr/>
        <p:txBody>
          <a:bodyPr/>
          <a:lstStyle/>
          <a:p>
            <a:r>
              <a:rPr lang="en-US" dirty="0"/>
              <a:t>Introduction</a:t>
            </a:r>
          </a:p>
        </p:txBody>
      </p:sp>
      <p:sp>
        <p:nvSpPr>
          <p:cNvPr id="30" name="Text Placeholder 29">
            <a:extLst>
              <a:ext uri="{FF2B5EF4-FFF2-40B4-BE49-F238E27FC236}">
                <a16:creationId xmlns:a16="http://schemas.microsoft.com/office/drawing/2014/main" id="{F05CE1BC-132C-411A-E0AC-F0E0654DE8B1}"/>
              </a:ext>
            </a:extLst>
          </p:cNvPr>
          <p:cNvSpPr>
            <a:spLocks noGrp="1"/>
          </p:cNvSpPr>
          <p:nvPr>
            <p:ph type="body" sz="quarter" idx="15"/>
          </p:nvPr>
        </p:nvSpPr>
        <p:spPr/>
        <p:txBody>
          <a:bodyPr/>
          <a:lstStyle/>
          <a:p>
            <a:r>
              <a:rPr lang="en-US" dirty="0"/>
              <a:t>01</a:t>
            </a:r>
          </a:p>
        </p:txBody>
      </p:sp>
      <p:sp>
        <p:nvSpPr>
          <p:cNvPr id="338" name="Text Placeholder 337">
            <a:extLst>
              <a:ext uri="{FF2B5EF4-FFF2-40B4-BE49-F238E27FC236}">
                <a16:creationId xmlns:a16="http://schemas.microsoft.com/office/drawing/2014/main" id="{7BCB781A-EB9C-E148-AE9B-35CF918AAE16}"/>
              </a:ext>
            </a:extLst>
          </p:cNvPr>
          <p:cNvSpPr>
            <a:spLocks noGrp="1"/>
          </p:cNvSpPr>
          <p:nvPr>
            <p:ph type="body" sz="quarter" idx="20"/>
          </p:nvPr>
        </p:nvSpPr>
        <p:spPr/>
        <p:txBody>
          <a:bodyPr/>
          <a:lstStyle/>
          <a:p>
            <a:pPr>
              <a:buFont typeface="Arial" panose="020B0604020202020204" pitchFamily="34" charset="0"/>
              <a:buChar char="•"/>
            </a:pPr>
            <a:r>
              <a:rPr lang="en-US" dirty="0"/>
              <a:t> Workshop objectives and overview</a:t>
            </a:r>
          </a:p>
          <a:p>
            <a:pPr>
              <a:buFont typeface="Arial" panose="020B0604020202020204" pitchFamily="34" charset="0"/>
              <a:buChar char="•"/>
            </a:pPr>
            <a:r>
              <a:rPr lang="en-US" dirty="0"/>
              <a:t> Introduction to the importance of cross-border legal considerations for open web indexes</a:t>
            </a:r>
          </a:p>
        </p:txBody>
      </p:sp>
      <p:sp>
        <p:nvSpPr>
          <p:cNvPr id="26" name="Text Placeholder 25">
            <a:extLst>
              <a:ext uri="{FF2B5EF4-FFF2-40B4-BE49-F238E27FC236}">
                <a16:creationId xmlns:a16="http://schemas.microsoft.com/office/drawing/2014/main" id="{E2DFAEA8-8FBA-68A0-26A9-208042F0F1D3}"/>
              </a:ext>
            </a:extLst>
          </p:cNvPr>
          <p:cNvSpPr>
            <a:spLocks noGrp="1"/>
          </p:cNvSpPr>
          <p:nvPr>
            <p:ph type="body" sz="quarter" idx="11"/>
          </p:nvPr>
        </p:nvSpPr>
        <p:spPr/>
        <p:txBody>
          <a:bodyPr/>
          <a:lstStyle/>
          <a:p>
            <a:r>
              <a:rPr lang="en-US" dirty="0"/>
              <a:t>Legal Norms</a:t>
            </a:r>
          </a:p>
        </p:txBody>
      </p:sp>
      <p:sp>
        <p:nvSpPr>
          <p:cNvPr id="31" name="Text Placeholder 30">
            <a:extLst>
              <a:ext uri="{FF2B5EF4-FFF2-40B4-BE49-F238E27FC236}">
                <a16:creationId xmlns:a16="http://schemas.microsoft.com/office/drawing/2014/main" id="{0EC28EBE-6424-C06E-63D9-91CB16EA7A0B}"/>
              </a:ext>
            </a:extLst>
          </p:cNvPr>
          <p:cNvSpPr>
            <a:spLocks noGrp="1"/>
          </p:cNvSpPr>
          <p:nvPr>
            <p:ph type="body" sz="quarter" idx="16"/>
          </p:nvPr>
        </p:nvSpPr>
        <p:spPr/>
        <p:txBody>
          <a:bodyPr/>
          <a:lstStyle/>
          <a:p>
            <a:r>
              <a:rPr lang="en-US" dirty="0"/>
              <a:t>02</a:t>
            </a:r>
          </a:p>
        </p:txBody>
      </p:sp>
      <p:sp>
        <p:nvSpPr>
          <p:cNvPr id="220" name="Text Placeholder 219">
            <a:extLst>
              <a:ext uri="{FF2B5EF4-FFF2-40B4-BE49-F238E27FC236}">
                <a16:creationId xmlns:a16="http://schemas.microsoft.com/office/drawing/2014/main" id="{D02ACCCE-2A8D-B4B1-8723-EF6495415377}"/>
              </a:ext>
            </a:extLst>
          </p:cNvPr>
          <p:cNvSpPr>
            <a:spLocks noGrp="1"/>
          </p:cNvSpPr>
          <p:nvPr>
            <p:ph type="body" sz="quarter" idx="31"/>
          </p:nvPr>
        </p:nvSpPr>
        <p:spPr/>
        <p:txBody>
          <a:bodyPr>
            <a:normAutofit fontScale="92500" lnSpcReduction="20000"/>
          </a:bodyPr>
          <a:lstStyle/>
          <a:p>
            <a:pPr>
              <a:buFont typeface="Arial" panose="020B0604020202020204" pitchFamily="34" charset="0"/>
              <a:buChar char="•"/>
            </a:pPr>
            <a:r>
              <a:rPr lang="en-US" dirty="0"/>
              <a:t> Overview of legal norms and regulations in Europe, North America, South America, Africa, Asia, and Oceania</a:t>
            </a:r>
          </a:p>
          <a:p>
            <a:pPr>
              <a:buFont typeface="Arial" panose="020B0604020202020204" pitchFamily="34" charset="0"/>
              <a:buChar char="•"/>
            </a:pPr>
            <a:r>
              <a:rPr lang="en-US" dirty="0"/>
              <a:t> Highlighting key data protection laws and their implications for open web indexes</a:t>
            </a:r>
          </a:p>
          <a:p>
            <a:pPr>
              <a:buFont typeface="Arial" panose="020B0604020202020204" pitchFamily="34" charset="0"/>
              <a:buChar char="•"/>
            </a:pPr>
            <a:r>
              <a:rPr lang="en-US" dirty="0"/>
              <a:t> Examining the similarities and differences in approaches across continents</a:t>
            </a:r>
          </a:p>
          <a:p>
            <a:endParaRPr lang="en-US" dirty="0"/>
          </a:p>
          <a:p>
            <a:endParaRPr lang="en-US" dirty="0"/>
          </a:p>
        </p:txBody>
      </p:sp>
      <p:sp>
        <p:nvSpPr>
          <p:cNvPr id="27" name="Text Placeholder 26">
            <a:extLst>
              <a:ext uri="{FF2B5EF4-FFF2-40B4-BE49-F238E27FC236}">
                <a16:creationId xmlns:a16="http://schemas.microsoft.com/office/drawing/2014/main" id="{96843A16-DAFB-669F-1DA2-BE8B1403E7D2}"/>
              </a:ext>
            </a:extLst>
          </p:cNvPr>
          <p:cNvSpPr>
            <a:spLocks noGrp="1"/>
          </p:cNvSpPr>
          <p:nvPr>
            <p:ph type="body" sz="quarter" idx="12"/>
          </p:nvPr>
        </p:nvSpPr>
        <p:spPr>
          <a:xfrm>
            <a:off x="5266287" y="1397328"/>
            <a:ext cx="1781494" cy="445972"/>
          </a:xfrm>
        </p:spPr>
        <p:txBody>
          <a:bodyPr>
            <a:normAutofit/>
          </a:bodyPr>
          <a:lstStyle/>
          <a:p>
            <a:r>
              <a:rPr lang="de-DE" sz="1200" dirty="0"/>
              <a:t>Interactive Group </a:t>
            </a:r>
            <a:r>
              <a:rPr lang="de-DE" sz="1200" dirty="0" err="1"/>
              <a:t>Discussion</a:t>
            </a:r>
            <a:endParaRPr lang="en-US" sz="1200" dirty="0"/>
          </a:p>
        </p:txBody>
      </p:sp>
      <p:sp>
        <p:nvSpPr>
          <p:cNvPr id="32" name="Text Placeholder 31">
            <a:extLst>
              <a:ext uri="{FF2B5EF4-FFF2-40B4-BE49-F238E27FC236}">
                <a16:creationId xmlns:a16="http://schemas.microsoft.com/office/drawing/2014/main" id="{34F17B89-C0A6-BBAE-7F92-678445DD51B7}"/>
              </a:ext>
            </a:extLst>
          </p:cNvPr>
          <p:cNvSpPr>
            <a:spLocks noGrp="1"/>
          </p:cNvSpPr>
          <p:nvPr>
            <p:ph type="body" sz="quarter" idx="17"/>
          </p:nvPr>
        </p:nvSpPr>
        <p:spPr/>
        <p:txBody>
          <a:bodyPr/>
          <a:lstStyle/>
          <a:p>
            <a:r>
              <a:rPr lang="en-US" dirty="0"/>
              <a:t>03</a:t>
            </a:r>
          </a:p>
        </p:txBody>
      </p:sp>
      <p:sp>
        <p:nvSpPr>
          <p:cNvPr id="221" name="Text Placeholder 220">
            <a:extLst>
              <a:ext uri="{FF2B5EF4-FFF2-40B4-BE49-F238E27FC236}">
                <a16:creationId xmlns:a16="http://schemas.microsoft.com/office/drawing/2014/main" id="{2804F502-4625-161C-1D96-93B008ED47B1}"/>
              </a:ext>
            </a:extLst>
          </p:cNvPr>
          <p:cNvSpPr>
            <a:spLocks noGrp="1"/>
          </p:cNvSpPr>
          <p:nvPr>
            <p:ph type="body" sz="quarter" idx="32"/>
          </p:nvPr>
        </p:nvSpPr>
        <p:spPr/>
        <p:txBody>
          <a:bodyPr>
            <a:normAutofit lnSpcReduction="10000"/>
          </a:bodyPr>
          <a:lstStyle/>
          <a:p>
            <a:pPr>
              <a:buFont typeface="Arial" panose="020B0604020202020204" pitchFamily="34" charset="0"/>
              <a:buChar char="•"/>
            </a:pPr>
            <a:r>
              <a:rPr lang="en-US" dirty="0"/>
              <a:t> Facilitated group discussion to exchange experiences, challenges, and insights among participants</a:t>
            </a:r>
          </a:p>
          <a:p>
            <a:pPr>
              <a:buFont typeface="Arial" panose="020B0604020202020204" pitchFamily="34" charset="0"/>
              <a:buChar char="•"/>
            </a:pPr>
            <a:r>
              <a:rPr lang="en-US" dirty="0"/>
              <a:t> Sharing practical strategies and lessons learned in navigating cross-border legal considerations for open web indexes</a:t>
            </a:r>
          </a:p>
          <a:p>
            <a:endParaRPr lang="en-US" dirty="0"/>
          </a:p>
        </p:txBody>
      </p:sp>
      <p:sp>
        <p:nvSpPr>
          <p:cNvPr id="28" name="Text Placeholder 27">
            <a:extLst>
              <a:ext uri="{FF2B5EF4-FFF2-40B4-BE49-F238E27FC236}">
                <a16:creationId xmlns:a16="http://schemas.microsoft.com/office/drawing/2014/main" id="{6960D939-83DA-55B5-A09E-0B008ABCD455}"/>
              </a:ext>
            </a:extLst>
          </p:cNvPr>
          <p:cNvSpPr>
            <a:spLocks noGrp="1"/>
          </p:cNvSpPr>
          <p:nvPr>
            <p:ph type="body" sz="quarter" idx="13"/>
          </p:nvPr>
        </p:nvSpPr>
        <p:spPr/>
        <p:txBody>
          <a:bodyPr/>
          <a:lstStyle/>
          <a:p>
            <a:r>
              <a:rPr lang="en-US" dirty="0"/>
              <a:t>Presentation</a:t>
            </a:r>
          </a:p>
        </p:txBody>
      </p:sp>
      <p:sp>
        <p:nvSpPr>
          <p:cNvPr id="33" name="Text Placeholder 32">
            <a:extLst>
              <a:ext uri="{FF2B5EF4-FFF2-40B4-BE49-F238E27FC236}">
                <a16:creationId xmlns:a16="http://schemas.microsoft.com/office/drawing/2014/main" id="{19E9978D-5586-05F5-07DF-3BDCA53216F2}"/>
              </a:ext>
            </a:extLst>
          </p:cNvPr>
          <p:cNvSpPr>
            <a:spLocks noGrp="1"/>
          </p:cNvSpPr>
          <p:nvPr>
            <p:ph type="body" sz="quarter" idx="18"/>
          </p:nvPr>
        </p:nvSpPr>
        <p:spPr/>
        <p:txBody>
          <a:bodyPr/>
          <a:lstStyle/>
          <a:p>
            <a:r>
              <a:rPr lang="en-US" dirty="0"/>
              <a:t>04</a:t>
            </a:r>
          </a:p>
        </p:txBody>
      </p:sp>
      <p:sp>
        <p:nvSpPr>
          <p:cNvPr id="222" name="Text Placeholder 221">
            <a:extLst>
              <a:ext uri="{FF2B5EF4-FFF2-40B4-BE49-F238E27FC236}">
                <a16:creationId xmlns:a16="http://schemas.microsoft.com/office/drawing/2014/main" id="{5D63A976-2732-C1EF-DB91-680BA7E1A724}"/>
              </a:ext>
            </a:extLst>
          </p:cNvPr>
          <p:cNvSpPr>
            <a:spLocks noGrp="1"/>
          </p:cNvSpPr>
          <p:nvPr>
            <p:ph type="body" sz="quarter" idx="33"/>
          </p:nvPr>
        </p:nvSpPr>
        <p:spPr/>
        <p:txBody>
          <a:bodyPr/>
          <a:lstStyle/>
          <a:p>
            <a:pPr lvl="0"/>
            <a:r>
              <a:rPr lang="en-US" dirty="0"/>
              <a:t>Foster holistically superior methodologies​</a:t>
            </a:r>
          </a:p>
          <a:p>
            <a:endParaRPr lang="en-US" dirty="0"/>
          </a:p>
        </p:txBody>
      </p:sp>
      <p:sp>
        <p:nvSpPr>
          <p:cNvPr id="29" name="Text Placeholder 28">
            <a:extLst>
              <a:ext uri="{FF2B5EF4-FFF2-40B4-BE49-F238E27FC236}">
                <a16:creationId xmlns:a16="http://schemas.microsoft.com/office/drawing/2014/main" id="{F25AF0A1-9E2E-D0DC-9134-C69F4347CF4E}"/>
              </a:ext>
            </a:extLst>
          </p:cNvPr>
          <p:cNvSpPr>
            <a:spLocks noGrp="1"/>
          </p:cNvSpPr>
          <p:nvPr>
            <p:ph type="body" sz="quarter" idx="14"/>
          </p:nvPr>
        </p:nvSpPr>
        <p:spPr/>
        <p:txBody>
          <a:bodyPr/>
          <a:lstStyle/>
          <a:p>
            <a:r>
              <a:rPr lang="en-US" dirty="0"/>
              <a:t>Takeaways</a:t>
            </a:r>
          </a:p>
        </p:txBody>
      </p:sp>
      <p:sp>
        <p:nvSpPr>
          <p:cNvPr id="34" name="Text Placeholder 33">
            <a:extLst>
              <a:ext uri="{FF2B5EF4-FFF2-40B4-BE49-F238E27FC236}">
                <a16:creationId xmlns:a16="http://schemas.microsoft.com/office/drawing/2014/main" id="{1D1064AE-A9F2-203C-E6AA-3A29AD1D6217}"/>
              </a:ext>
            </a:extLst>
          </p:cNvPr>
          <p:cNvSpPr>
            <a:spLocks noGrp="1"/>
          </p:cNvSpPr>
          <p:nvPr>
            <p:ph type="body" sz="quarter" idx="19"/>
          </p:nvPr>
        </p:nvSpPr>
        <p:spPr/>
        <p:txBody>
          <a:bodyPr/>
          <a:lstStyle/>
          <a:p>
            <a:r>
              <a:rPr lang="en-US" dirty="0"/>
              <a:t>05</a:t>
            </a:r>
          </a:p>
        </p:txBody>
      </p:sp>
      <p:sp>
        <p:nvSpPr>
          <p:cNvPr id="223" name="Text Placeholder 222">
            <a:extLst>
              <a:ext uri="{FF2B5EF4-FFF2-40B4-BE49-F238E27FC236}">
                <a16:creationId xmlns:a16="http://schemas.microsoft.com/office/drawing/2014/main" id="{8C1B124E-C873-6E70-E36F-95FABCE02CC9}"/>
              </a:ext>
            </a:extLst>
          </p:cNvPr>
          <p:cNvSpPr>
            <a:spLocks noGrp="1"/>
          </p:cNvSpPr>
          <p:nvPr>
            <p:ph type="body" sz="quarter" idx="34"/>
          </p:nvPr>
        </p:nvSpPr>
        <p:spPr/>
        <p:txBody>
          <a:bodyPr/>
          <a:lstStyle/>
          <a:p>
            <a:pPr>
              <a:buFont typeface="Arial" panose="020B0604020202020204" pitchFamily="34" charset="0"/>
              <a:buChar char="•"/>
            </a:pPr>
            <a:r>
              <a:rPr lang="en-US" dirty="0"/>
              <a:t> Summarizing key learnings from the workshop</a:t>
            </a:r>
          </a:p>
          <a:p>
            <a:pPr>
              <a:buFont typeface="Arial" panose="020B0604020202020204" pitchFamily="34" charset="0"/>
              <a:buChar char="•"/>
            </a:pPr>
            <a:r>
              <a:rPr lang="en-US" dirty="0"/>
              <a:t> Providing actionable takeaways and resources for further exploration</a:t>
            </a:r>
          </a:p>
          <a:p>
            <a:endParaRPr lang="en-US" dirty="0"/>
          </a:p>
        </p:txBody>
      </p:sp>
      <p:sp>
        <p:nvSpPr>
          <p:cNvPr id="43" name="Text Placeholder 42">
            <a:extLst>
              <a:ext uri="{FF2B5EF4-FFF2-40B4-BE49-F238E27FC236}">
                <a16:creationId xmlns:a16="http://schemas.microsoft.com/office/drawing/2014/main" id="{B83579B1-EC4D-E156-13FF-EE845E16A5BF}"/>
              </a:ext>
            </a:extLst>
          </p:cNvPr>
          <p:cNvSpPr>
            <a:spLocks noGrp="1"/>
          </p:cNvSpPr>
          <p:nvPr>
            <p:ph type="body" sz="quarter" idx="28"/>
          </p:nvPr>
        </p:nvSpPr>
        <p:spPr/>
        <p:txBody>
          <a:bodyPr/>
          <a:lstStyle/>
          <a:p>
            <a:r>
              <a:rPr lang="en-US" dirty="0"/>
              <a:t>Key benefits</a:t>
            </a:r>
          </a:p>
        </p:txBody>
      </p:sp>
      <p:sp>
        <p:nvSpPr>
          <p:cNvPr id="40" name="Text Placeholder 39">
            <a:extLst>
              <a:ext uri="{FF2B5EF4-FFF2-40B4-BE49-F238E27FC236}">
                <a16:creationId xmlns:a16="http://schemas.microsoft.com/office/drawing/2014/main" id="{24BACD32-F452-4F0B-658D-A542A1896ABE}"/>
              </a:ext>
            </a:extLst>
          </p:cNvPr>
          <p:cNvSpPr>
            <a:spLocks noGrp="1"/>
          </p:cNvSpPr>
          <p:nvPr>
            <p:ph type="body" sz="quarter" idx="25"/>
          </p:nvPr>
        </p:nvSpPr>
        <p:spPr/>
        <p:txBody>
          <a:bodyPr>
            <a:normAutofit lnSpcReduction="10000"/>
          </a:bodyPr>
          <a:lstStyle/>
          <a:p>
            <a:r>
              <a:rPr lang="en-US" dirty="0"/>
              <a:t>Gain insights into the legal norms and regulations pertaining to open web indexes in different continents</a:t>
            </a:r>
          </a:p>
        </p:txBody>
      </p:sp>
      <p:sp>
        <p:nvSpPr>
          <p:cNvPr id="44" name="Text Placeholder 43">
            <a:extLst>
              <a:ext uri="{FF2B5EF4-FFF2-40B4-BE49-F238E27FC236}">
                <a16:creationId xmlns:a16="http://schemas.microsoft.com/office/drawing/2014/main" id="{AFA2DAEF-663B-8A14-54C6-1C7CFA4D3EB5}"/>
              </a:ext>
            </a:extLst>
          </p:cNvPr>
          <p:cNvSpPr>
            <a:spLocks noGrp="1"/>
          </p:cNvSpPr>
          <p:nvPr>
            <p:ph type="body" sz="quarter" idx="29"/>
          </p:nvPr>
        </p:nvSpPr>
        <p:spPr/>
        <p:txBody>
          <a:bodyPr/>
          <a:lstStyle/>
          <a:p>
            <a:r>
              <a:rPr lang="en-US" dirty="0"/>
              <a:t>Takeaways</a:t>
            </a:r>
          </a:p>
        </p:txBody>
      </p:sp>
      <p:sp>
        <p:nvSpPr>
          <p:cNvPr id="41" name="Text Placeholder 40">
            <a:extLst>
              <a:ext uri="{FF2B5EF4-FFF2-40B4-BE49-F238E27FC236}">
                <a16:creationId xmlns:a16="http://schemas.microsoft.com/office/drawing/2014/main" id="{5EF1BF89-19E4-2528-0E3A-66132B02F1AD}"/>
              </a:ext>
            </a:extLst>
          </p:cNvPr>
          <p:cNvSpPr>
            <a:spLocks noGrp="1"/>
          </p:cNvSpPr>
          <p:nvPr>
            <p:ph type="body" sz="quarter" idx="26"/>
          </p:nvPr>
        </p:nvSpPr>
        <p:spPr/>
        <p:txBody>
          <a:bodyPr/>
          <a:lstStyle/>
          <a:p>
            <a:r>
              <a:rPr lang="en-US" dirty="0"/>
              <a:t>Acquire practical strategies and best practices for ensuring compliance and mitigating legal risks</a:t>
            </a:r>
          </a:p>
        </p:txBody>
      </p:sp>
      <p:sp>
        <p:nvSpPr>
          <p:cNvPr id="5" name="Textplatzhalter 4">
            <a:extLst>
              <a:ext uri="{FF2B5EF4-FFF2-40B4-BE49-F238E27FC236}">
                <a16:creationId xmlns:a16="http://schemas.microsoft.com/office/drawing/2014/main" id="{E00827F6-3235-2381-682E-C91E0CD0BDD0}"/>
              </a:ext>
            </a:extLst>
          </p:cNvPr>
          <p:cNvSpPr>
            <a:spLocks noGrp="1"/>
          </p:cNvSpPr>
          <p:nvPr>
            <p:ph type="body" sz="quarter" idx="27"/>
          </p:nvPr>
        </p:nvSpPr>
        <p:spPr>
          <a:xfrm>
            <a:off x="8224594" y="5786236"/>
            <a:ext cx="1885565" cy="550608"/>
          </a:xfrm>
        </p:spPr>
        <p:txBody>
          <a:bodyPr>
            <a:normAutofit/>
          </a:bodyPr>
          <a:lstStyle/>
          <a:p>
            <a:br>
              <a:rPr lang="de-DE" dirty="0"/>
            </a:br>
            <a:r>
              <a:rPr lang="de-DE" dirty="0"/>
              <a:t>Prof. Dr. Kai Erenli LL.M.</a:t>
            </a:r>
          </a:p>
        </p:txBody>
      </p:sp>
      <p:pic>
        <p:nvPicPr>
          <p:cNvPr id="7" name="Grafik 6" descr="Ein Bild, das Text, Logo, Screenshot, Grafiken enthält.&#10;&#10;Automatisch generierte Beschreibung">
            <a:extLst>
              <a:ext uri="{FF2B5EF4-FFF2-40B4-BE49-F238E27FC236}">
                <a16:creationId xmlns:a16="http://schemas.microsoft.com/office/drawing/2014/main" id="{17FF7EEE-B52D-E4E4-2563-082BC3A7812C}"/>
              </a:ext>
            </a:extLst>
          </p:cNvPr>
          <p:cNvPicPr>
            <a:picLocks noChangeAspect="1"/>
          </p:cNvPicPr>
          <p:nvPr/>
        </p:nvPicPr>
        <p:blipFill>
          <a:blip r:embed="rId2"/>
          <a:stretch>
            <a:fillRect/>
          </a:stretch>
        </p:blipFill>
        <p:spPr>
          <a:xfrm>
            <a:off x="10075928" y="5640604"/>
            <a:ext cx="1251069" cy="829022"/>
          </a:xfrm>
          <a:prstGeom prst="rect">
            <a:avLst/>
          </a:prstGeom>
        </p:spPr>
      </p:pic>
      <p:pic>
        <p:nvPicPr>
          <p:cNvPr id="3" name="Grafik 2" descr="Abzeichen Tick1 mit einfarbiger Füllung">
            <a:extLst>
              <a:ext uri="{FF2B5EF4-FFF2-40B4-BE49-F238E27FC236}">
                <a16:creationId xmlns:a16="http://schemas.microsoft.com/office/drawing/2014/main" id="{320F0119-D6FA-566C-96E9-CE625838AA9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12567" y="1971199"/>
            <a:ext cx="2066100" cy="2066100"/>
          </a:xfrm>
          <a:prstGeom prst="rect">
            <a:avLst/>
          </a:prstGeom>
        </p:spPr>
      </p:pic>
      <p:pic>
        <p:nvPicPr>
          <p:cNvPr id="2" name="Grafik 1" descr="Abzeichen Tick1 mit einfarbiger Füllung">
            <a:extLst>
              <a:ext uri="{FF2B5EF4-FFF2-40B4-BE49-F238E27FC236}">
                <a16:creationId xmlns:a16="http://schemas.microsoft.com/office/drawing/2014/main" id="{CD3840E8-1886-787C-C469-DAE86BDF62F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967280" y="1966865"/>
            <a:ext cx="2066100" cy="2066100"/>
          </a:xfrm>
          <a:prstGeom prst="rect">
            <a:avLst/>
          </a:prstGeom>
        </p:spPr>
      </p:pic>
      <p:pic>
        <p:nvPicPr>
          <p:cNvPr id="4" name="Grafik 3" descr="Abzeichen Tick1 mit einfarbiger Füllung">
            <a:extLst>
              <a:ext uri="{FF2B5EF4-FFF2-40B4-BE49-F238E27FC236}">
                <a16:creationId xmlns:a16="http://schemas.microsoft.com/office/drawing/2014/main" id="{DC503E37-B780-08BB-0C82-E5E93D6D88F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121992" y="1966865"/>
            <a:ext cx="2066100" cy="2066100"/>
          </a:xfrm>
          <a:prstGeom prst="rect">
            <a:avLst/>
          </a:prstGeom>
        </p:spPr>
      </p:pic>
      <p:pic>
        <p:nvPicPr>
          <p:cNvPr id="6" name="Grafik 5" descr="Abzeichen Tick1 mit einfarbiger Füllung">
            <a:extLst>
              <a:ext uri="{FF2B5EF4-FFF2-40B4-BE49-F238E27FC236}">
                <a16:creationId xmlns:a16="http://schemas.microsoft.com/office/drawing/2014/main" id="{4EE46D00-A650-2926-6B7C-A055261D0B0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213775" y="1979107"/>
            <a:ext cx="2066100" cy="2066100"/>
          </a:xfrm>
          <a:prstGeom prst="rect">
            <a:avLst/>
          </a:prstGeom>
        </p:spPr>
      </p:pic>
    </p:spTree>
    <p:extLst>
      <p:ext uri="{BB962C8B-B14F-4D97-AF65-F5344CB8AC3E}">
        <p14:creationId xmlns:p14="http://schemas.microsoft.com/office/powerpoint/2010/main" val="2503959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feld 10">
            <a:extLst>
              <a:ext uri="{FF2B5EF4-FFF2-40B4-BE49-F238E27FC236}">
                <a16:creationId xmlns:a16="http://schemas.microsoft.com/office/drawing/2014/main" id="{584B0C1D-C87C-2237-B9B5-44ACF03FC6F5}"/>
              </a:ext>
            </a:extLst>
          </p:cNvPr>
          <p:cNvSpPr txBox="1"/>
          <p:nvPr/>
        </p:nvSpPr>
        <p:spPr>
          <a:xfrm>
            <a:off x="572493" y="238539"/>
            <a:ext cx="11018520" cy="1434415"/>
          </a:xfrm>
          <a:prstGeom prst="rect">
            <a:avLst/>
          </a:prstGeom>
        </p:spPr>
        <p:txBody>
          <a:bodyPr vert="horz" lIns="91440" tIns="45720" rIns="91440" bIns="45720" rtlCol="0" anchor="b">
            <a:normAutofit/>
          </a:bodyPr>
          <a:lstStyle/>
          <a:p>
            <a:pPr marL="742950" indent="-742950">
              <a:lnSpc>
                <a:spcPct val="90000"/>
              </a:lnSpc>
              <a:spcBef>
                <a:spcPct val="0"/>
              </a:spcBef>
              <a:spcAft>
                <a:spcPts val="600"/>
              </a:spcAft>
            </a:pPr>
            <a:r>
              <a:rPr lang="en-US" sz="5400" b="1">
                <a:latin typeface="+mj-lt"/>
                <a:ea typeface="+mj-ea"/>
                <a:cs typeface="+mj-cs"/>
              </a:rPr>
              <a:t>Jurisdictional Variations</a:t>
            </a:r>
          </a:p>
        </p:txBody>
      </p:sp>
      <p:sp>
        <p:nvSpPr>
          <p:cNvPr id="18"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martArt-Platzhalter 2">
            <a:extLst>
              <a:ext uri="{FF2B5EF4-FFF2-40B4-BE49-F238E27FC236}">
                <a16:creationId xmlns:a16="http://schemas.microsoft.com/office/drawing/2014/main" id="{89F6A67C-E941-D643-2973-AA8B9AA3C9CC}"/>
              </a:ext>
            </a:extLst>
          </p:cNvPr>
          <p:cNvSpPr>
            <a:spLocks noGrp="1"/>
          </p:cNvSpPr>
          <p:nvPr>
            <p:ph type="dgm" sz="quarter" idx="10"/>
          </p:nvPr>
        </p:nvSpPr>
        <p:spPr>
          <a:xfrm>
            <a:off x="572493" y="2071316"/>
            <a:ext cx="6713552" cy="4119172"/>
          </a:xfrm>
        </p:spPr>
        <p:txBody>
          <a:bodyPr vert="horz" lIns="91440" tIns="45720" rIns="91440" bIns="45720" rtlCol="0" anchor="t">
            <a:normAutofit lnSpcReduction="10000"/>
          </a:bodyPr>
          <a:lstStyle/>
          <a:p>
            <a:pPr marL="342900" indent="-228600" algn="l">
              <a:buFont typeface="Arial" panose="020B0604020202020204" pitchFamily="34" charset="0"/>
              <a:buChar char="•"/>
            </a:pPr>
            <a:endParaRPr lang="en-US" sz="1900" b="1" dirty="0">
              <a:solidFill>
                <a:schemeClr val="tx1"/>
              </a:solidFill>
            </a:endParaRPr>
          </a:p>
          <a:p>
            <a:pPr marL="342900" indent="-228600" algn="l">
              <a:buFont typeface="Arial" panose="020B0604020202020204" pitchFamily="34" charset="0"/>
              <a:buChar char="•"/>
            </a:pPr>
            <a:r>
              <a:rPr lang="en-US" sz="1900" b="1" dirty="0">
                <a:solidFill>
                  <a:schemeClr val="tx1"/>
                </a:solidFill>
              </a:rPr>
              <a:t>Conflicting Laws </a:t>
            </a:r>
          </a:p>
          <a:p>
            <a:pPr marL="1028700" lvl="1"/>
            <a:r>
              <a:rPr lang="en-US" sz="1900" dirty="0">
                <a:solidFill>
                  <a:schemeClr val="tx1"/>
                </a:solidFill>
              </a:rPr>
              <a:t>When the open web index </a:t>
            </a:r>
            <a:r>
              <a:rPr lang="en-US" sz="1900" b="1" dirty="0">
                <a:solidFill>
                  <a:schemeClr val="tx1"/>
                </a:solidFill>
              </a:rPr>
              <a:t>operates in multiple jurisdictions with conflicting data protection laws</a:t>
            </a:r>
            <a:r>
              <a:rPr lang="en-US" sz="1900" dirty="0">
                <a:solidFill>
                  <a:schemeClr val="tx1"/>
                </a:solidFill>
              </a:rPr>
              <a:t>, it may face legal dilemmas. For example, a platform may be required to store data locally in one country while another demands the deletion of certain data.</a:t>
            </a:r>
          </a:p>
          <a:p>
            <a:pPr marL="457200" indent="-228600" algn="l">
              <a:buFont typeface="Arial" panose="020B0604020202020204" pitchFamily="34" charset="0"/>
              <a:buChar char="•"/>
            </a:pPr>
            <a:r>
              <a:rPr lang="en-US" sz="1900" b="1" dirty="0">
                <a:solidFill>
                  <a:schemeClr val="tx1"/>
                </a:solidFill>
              </a:rPr>
              <a:t>Legal Uncertainty</a:t>
            </a:r>
          </a:p>
          <a:p>
            <a:pPr marL="1143000" lvl="1"/>
            <a:r>
              <a:rPr lang="en-US" sz="1900" dirty="0">
                <a:solidFill>
                  <a:schemeClr val="tx1"/>
                </a:solidFill>
              </a:rPr>
              <a:t>The existence of conflicting laws can create legal uncertainty for the open web index. The </a:t>
            </a:r>
            <a:r>
              <a:rPr lang="en-US" sz="1900" b="1" dirty="0">
                <a:solidFill>
                  <a:schemeClr val="tx1"/>
                </a:solidFill>
              </a:rPr>
              <a:t>governing body</a:t>
            </a:r>
            <a:r>
              <a:rPr lang="en-US" sz="1900" dirty="0">
                <a:solidFill>
                  <a:schemeClr val="tx1"/>
                </a:solidFill>
              </a:rPr>
              <a:t> may have to make difficult decisions about which jurisdiction's laws to prioritize and how to navigate disputes between them.</a:t>
            </a:r>
          </a:p>
        </p:txBody>
      </p:sp>
      <p:pic>
        <p:nvPicPr>
          <p:cNvPr id="8" name="Grafik 7">
            <a:extLst>
              <a:ext uri="{FF2B5EF4-FFF2-40B4-BE49-F238E27FC236}">
                <a16:creationId xmlns:a16="http://schemas.microsoft.com/office/drawing/2014/main" id="{1A1D1D77-1CB2-6F3C-5E83-7E96C802098F}"/>
              </a:ext>
            </a:extLst>
          </p:cNvPr>
          <p:cNvPicPr>
            <a:picLocks noChangeAspect="1"/>
          </p:cNvPicPr>
          <p:nvPr/>
        </p:nvPicPr>
        <p:blipFill rotWithShape="1">
          <a:blip r:embed="rId3"/>
          <a:srcRect l="8004" r="38091"/>
          <a:stretch/>
        </p:blipFill>
        <p:spPr>
          <a:xfrm>
            <a:off x="7675658" y="2093976"/>
            <a:ext cx="3941064" cy="4096512"/>
          </a:xfrm>
          <a:prstGeom prst="rect">
            <a:avLst/>
          </a:prstGeom>
        </p:spPr>
      </p:pic>
      <p:pic>
        <p:nvPicPr>
          <p:cNvPr id="4" name="Grafik 3" descr="Ein Bild, das Text, Logo, Screenshot, Grafiken enthält.&#10;&#10;Automatisch generierte Beschreibung">
            <a:extLst>
              <a:ext uri="{FF2B5EF4-FFF2-40B4-BE49-F238E27FC236}">
                <a16:creationId xmlns:a16="http://schemas.microsoft.com/office/drawing/2014/main" id="{3F0B7027-97E5-58DF-32A6-95D3600BF361}"/>
              </a:ext>
            </a:extLst>
          </p:cNvPr>
          <p:cNvPicPr>
            <a:picLocks noChangeAspect="1"/>
          </p:cNvPicPr>
          <p:nvPr/>
        </p:nvPicPr>
        <p:blipFill>
          <a:blip r:embed="rId4"/>
          <a:stretch>
            <a:fillRect/>
          </a:stretch>
        </p:blipFill>
        <p:spPr>
          <a:xfrm>
            <a:off x="10792267" y="126724"/>
            <a:ext cx="1251069" cy="829022"/>
          </a:xfrm>
          <a:prstGeom prst="rect">
            <a:avLst/>
          </a:prstGeom>
        </p:spPr>
      </p:pic>
    </p:spTree>
    <p:extLst>
      <p:ext uri="{BB962C8B-B14F-4D97-AF65-F5344CB8AC3E}">
        <p14:creationId xmlns:p14="http://schemas.microsoft.com/office/powerpoint/2010/main" val="30129419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feld 10">
            <a:extLst>
              <a:ext uri="{FF2B5EF4-FFF2-40B4-BE49-F238E27FC236}">
                <a16:creationId xmlns:a16="http://schemas.microsoft.com/office/drawing/2014/main" id="{584B0C1D-C87C-2237-B9B5-44ACF03FC6F5}"/>
              </a:ext>
            </a:extLst>
          </p:cNvPr>
          <p:cNvSpPr txBox="1"/>
          <p:nvPr/>
        </p:nvSpPr>
        <p:spPr>
          <a:xfrm>
            <a:off x="572493" y="238539"/>
            <a:ext cx="11018520" cy="1434415"/>
          </a:xfrm>
          <a:prstGeom prst="rect">
            <a:avLst/>
          </a:prstGeom>
        </p:spPr>
        <p:txBody>
          <a:bodyPr vert="horz" lIns="91440" tIns="45720" rIns="91440" bIns="45720" rtlCol="0" anchor="b">
            <a:normAutofit/>
          </a:bodyPr>
          <a:lstStyle/>
          <a:p>
            <a:pPr marL="742950" indent="-742950">
              <a:lnSpc>
                <a:spcPct val="90000"/>
              </a:lnSpc>
              <a:spcBef>
                <a:spcPct val="0"/>
              </a:spcBef>
              <a:spcAft>
                <a:spcPts val="600"/>
              </a:spcAft>
            </a:pPr>
            <a:r>
              <a:rPr lang="en-GB" sz="5400" b="1" dirty="0">
                <a:latin typeface="+mj-lt"/>
                <a:ea typeface="+mj-ea"/>
                <a:cs typeface="+mj-cs"/>
              </a:rPr>
              <a:t>Take Aways</a:t>
            </a:r>
            <a:endParaRPr lang="en-AT" sz="5400" b="1" dirty="0">
              <a:latin typeface="+mj-lt"/>
              <a:ea typeface="+mj-ea"/>
              <a:cs typeface="+mj-cs"/>
            </a:endParaRPr>
          </a:p>
        </p:txBody>
      </p:sp>
      <p:sp>
        <p:nvSpPr>
          <p:cNvPr id="25"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Grafik 3" descr="Ein Bild, das Text, Logo, Screenshot, Grafiken enthält.&#10;&#10;Automatisch generierte Beschreibung">
            <a:extLst>
              <a:ext uri="{FF2B5EF4-FFF2-40B4-BE49-F238E27FC236}">
                <a16:creationId xmlns:a16="http://schemas.microsoft.com/office/drawing/2014/main" id="{F0FF3064-1E23-BA53-2B8B-B524850FB25D}"/>
              </a:ext>
            </a:extLst>
          </p:cNvPr>
          <p:cNvPicPr>
            <a:picLocks noChangeAspect="1"/>
          </p:cNvPicPr>
          <p:nvPr/>
        </p:nvPicPr>
        <p:blipFill>
          <a:blip r:embed="rId2"/>
          <a:stretch>
            <a:fillRect/>
          </a:stretch>
        </p:blipFill>
        <p:spPr>
          <a:xfrm>
            <a:off x="10792267" y="126724"/>
            <a:ext cx="1251069" cy="829022"/>
          </a:xfrm>
          <a:prstGeom prst="rect">
            <a:avLst/>
          </a:prstGeom>
        </p:spPr>
      </p:pic>
      <p:sp>
        <p:nvSpPr>
          <p:cNvPr id="2" name="Textfeld 1">
            <a:extLst>
              <a:ext uri="{FF2B5EF4-FFF2-40B4-BE49-F238E27FC236}">
                <a16:creationId xmlns:a16="http://schemas.microsoft.com/office/drawing/2014/main" id="{A0638AB1-BD8C-4E0B-04D5-A8EE106234A4}"/>
              </a:ext>
            </a:extLst>
          </p:cNvPr>
          <p:cNvSpPr txBox="1"/>
          <p:nvPr/>
        </p:nvSpPr>
        <p:spPr>
          <a:xfrm>
            <a:off x="-595405" y="1978039"/>
            <a:ext cx="10599484" cy="738664"/>
          </a:xfrm>
          <a:prstGeom prst="rect">
            <a:avLst/>
          </a:prstGeom>
          <a:noFill/>
        </p:spPr>
        <p:txBody>
          <a:bodyPr wrap="square" rtlCol="0">
            <a:spAutoFit/>
          </a:bodyPr>
          <a:lstStyle/>
          <a:p>
            <a:pPr marL="1143000" indent="449580" algn="just"/>
            <a:endParaRPr lang="en-AT" sz="2400" dirty="0">
              <a:solidFill>
                <a:schemeClr val="tx1"/>
              </a:solidFill>
              <a:effectLst/>
              <a:latin typeface="Times New Roman" panose="02020603050405020304" pitchFamily="18" charset="0"/>
              <a:ea typeface="Times New Roman" panose="02020603050405020304" pitchFamily="18" charset="0"/>
            </a:endParaRPr>
          </a:p>
          <a:p>
            <a:endParaRPr lang="en-AT" dirty="0"/>
          </a:p>
        </p:txBody>
      </p:sp>
      <p:pic>
        <p:nvPicPr>
          <p:cNvPr id="5" name="Grafik 4">
            <a:extLst>
              <a:ext uri="{FF2B5EF4-FFF2-40B4-BE49-F238E27FC236}">
                <a16:creationId xmlns:a16="http://schemas.microsoft.com/office/drawing/2014/main" id="{065C0975-496B-3BCC-6BC3-FB7A3F5B9FEE}"/>
              </a:ext>
            </a:extLst>
          </p:cNvPr>
          <p:cNvPicPr>
            <a:picLocks noChangeAspect="1"/>
          </p:cNvPicPr>
          <p:nvPr/>
        </p:nvPicPr>
        <p:blipFill>
          <a:blip r:embed="rId3"/>
          <a:stretch>
            <a:fillRect/>
          </a:stretch>
        </p:blipFill>
        <p:spPr>
          <a:xfrm>
            <a:off x="9560103" y="5102053"/>
            <a:ext cx="2238687" cy="1619476"/>
          </a:xfrm>
          <a:prstGeom prst="rect">
            <a:avLst/>
          </a:prstGeom>
        </p:spPr>
      </p:pic>
      <p:sp>
        <p:nvSpPr>
          <p:cNvPr id="6" name="Textfeld 5">
            <a:extLst>
              <a:ext uri="{FF2B5EF4-FFF2-40B4-BE49-F238E27FC236}">
                <a16:creationId xmlns:a16="http://schemas.microsoft.com/office/drawing/2014/main" id="{A7D46A99-79EA-C619-90EC-68D598691117}"/>
              </a:ext>
            </a:extLst>
          </p:cNvPr>
          <p:cNvSpPr txBox="1"/>
          <p:nvPr/>
        </p:nvSpPr>
        <p:spPr>
          <a:xfrm>
            <a:off x="646707" y="1968404"/>
            <a:ext cx="10334423" cy="5355312"/>
          </a:xfrm>
          <a:prstGeom prst="rect">
            <a:avLst/>
          </a:prstGeom>
          <a:noFill/>
        </p:spPr>
        <p:txBody>
          <a:bodyPr wrap="square" rtlCol="0">
            <a:spAutoFit/>
          </a:bodyPr>
          <a:lstStyle/>
          <a:p>
            <a:pPr marL="342900" indent="-342900">
              <a:buFont typeface="+mj-lt"/>
              <a:buAutoNum type="arabicPeriod"/>
            </a:pPr>
            <a:r>
              <a:rPr lang="en-US" b="1" dirty="0"/>
              <a:t>Compliance Program</a:t>
            </a:r>
            <a:r>
              <a:rPr lang="en-US" dirty="0"/>
              <a:t>:</a:t>
            </a:r>
          </a:p>
          <a:p>
            <a:pPr marL="800100" lvl="1" indent="-342900">
              <a:buFont typeface="Arial" panose="020B0604020202020204" pitchFamily="34" charset="0"/>
              <a:buChar char="•"/>
            </a:pPr>
            <a:r>
              <a:rPr lang="en-US" dirty="0"/>
              <a:t>Establishing </a:t>
            </a:r>
            <a:r>
              <a:rPr lang="en-US" b="1" dirty="0"/>
              <a:t>Clear Policies and Procedures</a:t>
            </a:r>
            <a:r>
              <a:rPr lang="en-US" dirty="0"/>
              <a:t> </a:t>
            </a:r>
          </a:p>
          <a:p>
            <a:pPr marL="800100" lvl="1" indent="-342900">
              <a:buFont typeface="Arial" panose="020B0604020202020204" pitchFamily="34" charset="0"/>
              <a:buChar char="•"/>
            </a:pPr>
            <a:r>
              <a:rPr lang="en-US" dirty="0"/>
              <a:t>Conducting </a:t>
            </a:r>
            <a:r>
              <a:rPr lang="en-US" b="1" dirty="0"/>
              <a:t>Data Protection Impact Assessments </a:t>
            </a:r>
            <a:r>
              <a:rPr lang="en-US" dirty="0"/>
              <a:t>(DPIAs) to mitigate risks</a:t>
            </a:r>
          </a:p>
          <a:p>
            <a:pPr marL="800100" lvl="1" indent="-342900">
              <a:buFont typeface="Arial" panose="020B0604020202020204" pitchFamily="34" charset="0"/>
              <a:buChar char="•"/>
            </a:pPr>
            <a:r>
              <a:rPr lang="en-US" dirty="0"/>
              <a:t>Integrate Privacy by Design and Implement User Consent Mechanisms</a:t>
            </a:r>
          </a:p>
          <a:p>
            <a:pPr marL="342900" indent="-342900">
              <a:buFont typeface="+mj-lt"/>
              <a:buAutoNum type="arabicPeriod"/>
            </a:pPr>
            <a:r>
              <a:rPr lang="en-US" b="1" dirty="0"/>
              <a:t>Regular Audits and Assessments:</a:t>
            </a:r>
          </a:p>
          <a:p>
            <a:pPr marL="742950" lvl="1" indent="-285750">
              <a:buFont typeface="Arial" panose="020B0604020202020204" pitchFamily="34" charset="0"/>
              <a:buChar char="•"/>
            </a:pPr>
            <a:r>
              <a:rPr lang="en-US" dirty="0"/>
              <a:t>Conducting </a:t>
            </a:r>
            <a:r>
              <a:rPr lang="en-US" b="1" dirty="0"/>
              <a:t>Internal Audits </a:t>
            </a:r>
            <a:r>
              <a:rPr lang="en-US" dirty="0"/>
              <a:t>(to assess compliance with established policies and procedures)</a:t>
            </a:r>
          </a:p>
          <a:p>
            <a:pPr marL="742950" lvl="1" indent="-285750">
              <a:buFont typeface="Arial" panose="020B0604020202020204" pitchFamily="34" charset="0"/>
              <a:buChar char="•"/>
            </a:pPr>
            <a:r>
              <a:rPr lang="en-US" dirty="0"/>
              <a:t>Engaging </a:t>
            </a:r>
            <a:r>
              <a:rPr lang="en-US" b="1" dirty="0"/>
              <a:t>Third-Party Audits </a:t>
            </a:r>
            <a:r>
              <a:rPr lang="en-US" dirty="0"/>
              <a:t>to provide an unbiased perspective</a:t>
            </a:r>
          </a:p>
          <a:p>
            <a:pPr marL="342900" indent="-342900">
              <a:buFont typeface="+mj-lt"/>
              <a:buAutoNum type="arabicPeriod"/>
            </a:pPr>
            <a:r>
              <a:rPr lang="en-US" b="1" dirty="0"/>
              <a:t>Legal Counsel and Expertise</a:t>
            </a:r>
            <a:r>
              <a:rPr lang="en-US" dirty="0"/>
              <a:t>:</a:t>
            </a:r>
          </a:p>
          <a:p>
            <a:pPr marL="742950" lvl="1" indent="-285750">
              <a:buFont typeface="Arial" panose="020B0604020202020204" pitchFamily="34" charset="0"/>
              <a:buChar char="•"/>
            </a:pPr>
            <a:r>
              <a:rPr lang="en-US" b="1" dirty="0"/>
              <a:t>Legal Counsel </a:t>
            </a:r>
            <a:r>
              <a:rPr lang="en-US" dirty="0"/>
              <a:t>and </a:t>
            </a:r>
            <a:r>
              <a:rPr lang="en-US" b="1" dirty="0"/>
              <a:t>Local Legal Advisors</a:t>
            </a:r>
          </a:p>
          <a:p>
            <a:pPr marL="342900" indent="-342900">
              <a:buFont typeface="+mj-lt"/>
              <a:buAutoNum type="arabicPeriod" startAt="4"/>
            </a:pPr>
            <a:r>
              <a:rPr lang="en-US" b="1" dirty="0"/>
              <a:t>Ongoing Monitoring and Adaptation</a:t>
            </a:r>
            <a:endParaRPr lang="en-US" dirty="0"/>
          </a:p>
          <a:p>
            <a:pPr marL="742950" lvl="1" indent="-285750">
              <a:buFont typeface="Arial" panose="020B0604020202020204" pitchFamily="34" charset="0"/>
              <a:buChar char="•"/>
            </a:pPr>
            <a:r>
              <a:rPr lang="en-US" dirty="0"/>
              <a:t>(Continuously) monitoring </a:t>
            </a:r>
            <a:r>
              <a:rPr lang="en-US" b="1" dirty="0"/>
              <a:t>Regulatory Developments</a:t>
            </a:r>
          </a:p>
          <a:p>
            <a:pPr marL="742950" lvl="1" indent="-285750">
              <a:buFont typeface="Arial" panose="020B0604020202020204" pitchFamily="34" charset="0"/>
              <a:buChar char="•"/>
            </a:pPr>
            <a:r>
              <a:rPr lang="en-US" dirty="0"/>
              <a:t>Paying attention to </a:t>
            </a:r>
            <a:r>
              <a:rPr lang="en-US" b="1" dirty="0"/>
              <a:t>User Feedback</a:t>
            </a:r>
            <a:endParaRPr lang="en-US" dirty="0"/>
          </a:p>
          <a:p>
            <a:pPr marL="342900" indent="-342900">
              <a:buFont typeface="+mj-lt"/>
              <a:buAutoNum type="arabicPeriod" startAt="5"/>
            </a:pPr>
            <a:r>
              <a:rPr lang="en-US" b="1" dirty="0"/>
              <a:t>Risk Management</a:t>
            </a:r>
            <a:r>
              <a:rPr lang="en-US" dirty="0"/>
              <a:t>:</a:t>
            </a:r>
          </a:p>
          <a:p>
            <a:pPr marL="742950" lvl="1" indent="-285750">
              <a:buFont typeface="Arial" panose="020B0604020202020204" pitchFamily="34" charset="0"/>
              <a:buChar char="•"/>
            </a:pPr>
            <a:r>
              <a:rPr lang="en-US" dirty="0"/>
              <a:t>Conducting comprehensive </a:t>
            </a:r>
            <a:r>
              <a:rPr lang="en-US" b="1" dirty="0"/>
              <a:t>Risk Assessments</a:t>
            </a:r>
            <a:endParaRPr lang="en-US" dirty="0"/>
          </a:p>
          <a:p>
            <a:pPr marL="742950" lvl="1" indent="-285750">
              <a:buFont typeface="Arial" panose="020B0604020202020204" pitchFamily="34" charset="0"/>
              <a:buChar char="•"/>
            </a:pPr>
            <a:r>
              <a:rPr lang="en-US" dirty="0"/>
              <a:t>Developing </a:t>
            </a:r>
            <a:r>
              <a:rPr lang="en-US" b="1" dirty="0"/>
              <a:t>Risk Mitigation</a:t>
            </a:r>
          </a:p>
          <a:p>
            <a:pPr marL="342900" indent="-342900">
              <a:buFont typeface="+mj-lt"/>
              <a:buAutoNum type="arabicPeriod" startAt="6"/>
            </a:pPr>
            <a:r>
              <a:rPr lang="en-US" b="1" dirty="0"/>
              <a:t>Employee Training and Awareness</a:t>
            </a:r>
            <a:endParaRPr lang="en-US" dirty="0"/>
          </a:p>
          <a:p>
            <a:pPr lvl="1"/>
            <a:endParaRPr lang="en-US" b="1" dirty="0"/>
          </a:p>
          <a:p>
            <a:pPr marL="742950" lvl="1" indent="-285750">
              <a:buFont typeface="Arial" panose="020B0604020202020204" pitchFamily="34" charset="0"/>
              <a:buChar char="•"/>
            </a:pPr>
            <a:endParaRPr lang="en-US" dirty="0"/>
          </a:p>
          <a:p>
            <a:pPr marL="800100" lvl="1" indent="-342900">
              <a:buFont typeface="Arial" panose="020B0604020202020204" pitchFamily="34" charset="0"/>
              <a:buChar char="•"/>
            </a:pPr>
            <a:endParaRPr lang="en-AT" dirty="0"/>
          </a:p>
        </p:txBody>
      </p:sp>
    </p:spTree>
    <p:extLst>
      <p:ext uri="{BB962C8B-B14F-4D97-AF65-F5344CB8AC3E}">
        <p14:creationId xmlns:p14="http://schemas.microsoft.com/office/powerpoint/2010/main" val="234407793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23">
            <a:extLst>
              <a:ext uri="{FF2B5EF4-FFF2-40B4-BE49-F238E27FC236}">
                <a16:creationId xmlns:a16="http://schemas.microsoft.com/office/drawing/2014/main" id="{7568D85A-4482-C446-7874-8779D066F214}"/>
              </a:ext>
            </a:extLst>
          </p:cNvPr>
          <p:cNvSpPr>
            <a:spLocks noGrp="1"/>
          </p:cNvSpPr>
          <p:nvPr>
            <p:ph type="title"/>
          </p:nvPr>
        </p:nvSpPr>
        <p:spPr/>
        <p:txBody>
          <a:bodyPr>
            <a:normAutofit fontScale="90000"/>
          </a:bodyPr>
          <a:lstStyle/>
          <a:p>
            <a:r>
              <a:rPr lang="en-US" sz="3200" b="1" kern="0" dirty="0">
                <a:effectLst/>
                <a:latin typeface="Arial" panose="020B0604020202020204" pitchFamily="34" charset="0"/>
                <a:ea typeface="Times New Roman" panose="02020603050405020304" pitchFamily="18" charset="0"/>
              </a:rPr>
              <a:t>Cross-Border Legal Considerations for Open Web Indexes</a:t>
            </a:r>
            <a:endParaRPr lang="en-US" sz="4400" dirty="0"/>
          </a:p>
        </p:txBody>
      </p:sp>
      <p:sp>
        <p:nvSpPr>
          <p:cNvPr id="25" name="Text Placeholder 24">
            <a:extLst>
              <a:ext uri="{FF2B5EF4-FFF2-40B4-BE49-F238E27FC236}">
                <a16:creationId xmlns:a16="http://schemas.microsoft.com/office/drawing/2014/main" id="{4BCC40CC-6EB0-FDCD-43E7-4D49E109493A}"/>
              </a:ext>
            </a:extLst>
          </p:cNvPr>
          <p:cNvSpPr>
            <a:spLocks noGrp="1"/>
          </p:cNvSpPr>
          <p:nvPr>
            <p:ph type="body" sz="quarter" idx="10"/>
          </p:nvPr>
        </p:nvSpPr>
        <p:spPr/>
        <p:txBody>
          <a:bodyPr/>
          <a:lstStyle/>
          <a:p>
            <a:r>
              <a:rPr lang="en-US" dirty="0"/>
              <a:t>Introduction</a:t>
            </a:r>
          </a:p>
        </p:txBody>
      </p:sp>
      <p:sp>
        <p:nvSpPr>
          <p:cNvPr id="30" name="Text Placeholder 29">
            <a:extLst>
              <a:ext uri="{FF2B5EF4-FFF2-40B4-BE49-F238E27FC236}">
                <a16:creationId xmlns:a16="http://schemas.microsoft.com/office/drawing/2014/main" id="{F05CE1BC-132C-411A-E0AC-F0E0654DE8B1}"/>
              </a:ext>
            </a:extLst>
          </p:cNvPr>
          <p:cNvSpPr>
            <a:spLocks noGrp="1"/>
          </p:cNvSpPr>
          <p:nvPr>
            <p:ph type="body" sz="quarter" idx="15"/>
          </p:nvPr>
        </p:nvSpPr>
        <p:spPr/>
        <p:txBody>
          <a:bodyPr/>
          <a:lstStyle/>
          <a:p>
            <a:r>
              <a:rPr lang="en-US" dirty="0"/>
              <a:t>01</a:t>
            </a:r>
          </a:p>
        </p:txBody>
      </p:sp>
      <p:sp>
        <p:nvSpPr>
          <p:cNvPr id="338" name="Text Placeholder 337">
            <a:extLst>
              <a:ext uri="{FF2B5EF4-FFF2-40B4-BE49-F238E27FC236}">
                <a16:creationId xmlns:a16="http://schemas.microsoft.com/office/drawing/2014/main" id="{7BCB781A-EB9C-E148-AE9B-35CF918AAE16}"/>
              </a:ext>
            </a:extLst>
          </p:cNvPr>
          <p:cNvSpPr>
            <a:spLocks noGrp="1"/>
          </p:cNvSpPr>
          <p:nvPr>
            <p:ph type="body" sz="quarter" idx="20"/>
          </p:nvPr>
        </p:nvSpPr>
        <p:spPr/>
        <p:txBody>
          <a:bodyPr/>
          <a:lstStyle/>
          <a:p>
            <a:pPr>
              <a:buFont typeface="Arial" panose="020B0604020202020204" pitchFamily="34" charset="0"/>
              <a:buChar char="•"/>
            </a:pPr>
            <a:r>
              <a:rPr lang="en-US" dirty="0"/>
              <a:t> Workshop objectives and overview</a:t>
            </a:r>
          </a:p>
          <a:p>
            <a:pPr>
              <a:buFont typeface="Arial" panose="020B0604020202020204" pitchFamily="34" charset="0"/>
              <a:buChar char="•"/>
            </a:pPr>
            <a:r>
              <a:rPr lang="en-US" dirty="0"/>
              <a:t> Introduction to the importance of cross-border legal considerations for open web indexes</a:t>
            </a:r>
          </a:p>
        </p:txBody>
      </p:sp>
      <p:sp>
        <p:nvSpPr>
          <p:cNvPr id="26" name="Text Placeholder 25">
            <a:extLst>
              <a:ext uri="{FF2B5EF4-FFF2-40B4-BE49-F238E27FC236}">
                <a16:creationId xmlns:a16="http://schemas.microsoft.com/office/drawing/2014/main" id="{E2DFAEA8-8FBA-68A0-26A9-208042F0F1D3}"/>
              </a:ext>
            </a:extLst>
          </p:cNvPr>
          <p:cNvSpPr>
            <a:spLocks noGrp="1"/>
          </p:cNvSpPr>
          <p:nvPr>
            <p:ph type="body" sz="quarter" idx="11"/>
          </p:nvPr>
        </p:nvSpPr>
        <p:spPr/>
        <p:txBody>
          <a:bodyPr/>
          <a:lstStyle/>
          <a:p>
            <a:r>
              <a:rPr lang="en-US" dirty="0"/>
              <a:t>Legal Norms</a:t>
            </a:r>
          </a:p>
        </p:txBody>
      </p:sp>
      <p:sp>
        <p:nvSpPr>
          <p:cNvPr id="31" name="Text Placeholder 30">
            <a:extLst>
              <a:ext uri="{FF2B5EF4-FFF2-40B4-BE49-F238E27FC236}">
                <a16:creationId xmlns:a16="http://schemas.microsoft.com/office/drawing/2014/main" id="{0EC28EBE-6424-C06E-63D9-91CB16EA7A0B}"/>
              </a:ext>
            </a:extLst>
          </p:cNvPr>
          <p:cNvSpPr>
            <a:spLocks noGrp="1"/>
          </p:cNvSpPr>
          <p:nvPr>
            <p:ph type="body" sz="quarter" idx="16"/>
          </p:nvPr>
        </p:nvSpPr>
        <p:spPr/>
        <p:txBody>
          <a:bodyPr/>
          <a:lstStyle/>
          <a:p>
            <a:r>
              <a:rPr lang="en-US" dirty="0"/>
              <a:t>02</a:t>
            </a:r>
          </a:p>
        </p:txBody>
      </p:sp>
      <p:sp>
        <p:nvSpPr>
          <p:cNvPr id="220" name="Text Placeholder 219">
            <a:extLst>
              <a:ext uri="{FF2B5EF4-FFF2-40B4-BE49-F238E27FC236}">
                <a16:creationId xmlns:a16="http://schemas.microsoft.com/office/drawing/2014/main" id="{D02ACCCE-2A8D-B4B1-8723-EF6495415377}"/>
              </a:ext>
            </a:extLst>
          </p:cNvPr>
          <p:cNvSpPr>
            <a:spLocks noGrp="1"/>
          </p:cNvSpPr>
          <p:nvPr>
            <p:ph type="body" sz="quarter" idx="31"/>
          </p:nvPr>
        </p:nvSpPr>
        <p:spPr/>
        <p:txBody>
          <a:bodyPr>
            <a:normAutofit fontScale="92500" lnSpcReduction="20000"/>
          </a:bodyPr>
          <a:lstStyle/>
          <a:p>
            <a:pPr>
              <a:buFont typeface="Arial" panose="020B0604020202020204" pitchFamily="34" charset="0"/>
              <a:buChar char="•"/>
            </a:pPr>
            <a:r>
              <a:rPr lang="en-US" dirty="0"/>
              <a:t> Overview of legal norms and regulations in Europe, North America, South America, Africa, Asia, and Oceania</a:t>
            </a:r>
          </a:p>
          <a:p>
            <a:pPr>
              <a:buFont typeface="Arial" panose="020B0604020202020204" pitchFamily="34" charset="0"/>
              <a:buChar char="•"/>
            </a:pPr>
            <a:r>
              <a:rPr lang="en-US" dirty="0"/>
              <a:t> Highlighting key data protection laws and their implications for open web indexes</a:t>
            </a:r>
          </a:p>
          <a:p>
            <a:pPr>
              <a:buFont typeface="Arial" panose="020B0604020202020204" pitchFamily="34" charset="0"/>
              <a:buChar char="•"/>
            </a:pPr>
            <a:r>
              <a:rPr lang="en-US" dirty="0"/>
              <a:t> Examining the similarities and differences in approaches across continents</a:t>
            </a:r>
          </a:p>
          <a:p>
            <a:endParaRPr lang="en-US" dirty="0"/>
          </a:p>
          <a:p>
            <a:endParaRPr lang="en-US" dirty="0"/>
          </a:p>
        </p:txBody>
      </p:sp>
      <p:sp>
        <p:nvSpPr>
          <p:cNvPr id="27" name="Text Placeholder 26">
            <a:extLst>
              <a:ext uri="{FF2B5EF4-FFF2-40B4-BE49-F238E27FC236}">
                <a16:creationId xmlns:a16="http://schemas.microsoft.com/office/drawing/2014/main" id="{96843A16-DAFB-669F-1DA2-BE8B1403E7D2}"/>
              </a:ext>
            </a:extLst>
          </p:cNvPr>
          <p:cNvSpPr>
            <a:spLocks noGrp="1"/>
          </p:cNvSpPr>
          <p:nvPr>
            <p:ph type="body" sz="quarter" idx="12"/>
          </p:nvPr>
        </p:nvSpPr>
        <p:spPr>
          <a:xfrm>
            <a:off x="5266287" y="1397328"/>
            <a:ext cx="1781494" cy="445972"/>
          </a:xfrm>
        </p:spPr>
        <p:txBody>
          <a:bodyPr>
            <a:normAutofit/>
          </a:bodyPr>
          <a:lstStyle/>
          <a:p>
            <a:r>
              <a:rPr lang="de-DE" sz="1200" dirty="0"/>
              <a:t>Interactive Group </a:t>
            </a:r>
            <a:r>
              <a:rPr lang="de-DE" sz="1200" dirty="0" err="1"/>
              <a:t>Discussion</a:t>
            </a:r>
            <a:endParaRPr lang="en-US" sz="1200" dirty="0"/>
          </a:p>
        </p:txBody>
      </p:sp>
      <p:sp>
        <p:nvSpPr>
          <p:cNvPr id="32" name="Text Placeholder 31">
            <a:extLst>
              <a:ext uri="{FF2B5EF4-FFF2-40B4-BE49-F238E27FC236}">
                <a16:creationId xmlns:a16="http://schemas.microsoft.com/office/drawing/2014/main" id="{34F17B89-C0A6-BBAE-7F92-678445DD51B7}"/>
              </a:ext>
            </a:extLst>
          </p:cNvPr>
          <p:cNvSpPr>
            <a:spLocks noGrp="1"/>
          </p:cNvSpPr>
          <p:nvPr>
            <p:ph type="body" sz="quarter" idx="17"/>
          </p:nvPr>
        </p:nvSpPr>
        <p:spPr/>
        <p:txBody>
          <a:bodyPr/>
          <a:lstStyle/>
          <a:p>
            <a:r>
              <a:rPr lang="en-US" dirty="0"/>
              <a:t>03</a:t>
            </a:r>
          </a:p>
        </p:txBody>
      </p:sp>
      <p:sp>
        <p:nvSpPr>
          <p:cNvPr id="221" name="Text Placeholder 220">
            <a:extLst>
              <a:ext uri="{FF2B5EF4-FFF2-40B4-BE49-F238E27FC236}">
                <a16:creationId xmlns:a16="http://schemas.microsoft.com/office/drawing/2014/main" id="{2804F502-4625-161C-1D96-93B008ED47B1}"/>
              </a:ext>
            </a:extLst>
          </p:cNvPr>
          <p:cNvSpPr>
            <a:spLocks noGrp="1"/>
          </p:cNvSpPr>
          <p:nvPr>
            <p:ph type="body" sz="quarter" idx="32"/>
          </p:nvPr>
        </p:nvSpPr>
        <p:spPr/>
        <p:txBody>
          <a:bodyPr>
            <a:normAutofit lnSpcReduction="10000"/>
          </a:bodyPr>
          <a:lstStyle/>
          <a:p>
            <a:pPr>
              <a:buFont typeface="Arial" panose="020B0604020202020204" pitchFamily="34" charset="0"/>
              <a:buChar char="•"/>
            </a:pPr>
            <a:r>
              <a:rPr lang="en-US" dirty="0"/>
              <a:t> Facilitated group discussion to exchange experiences, challenges, and insights among participants</a:t>
            </a:r>
          </a:p>
          <a:p>
            <a:pPr>
              <a:buFont typeface="Arial" panose="020B0604020202020204" pitchFamily="34" charset="0"/>
              <a:buChar char="•"/>
            </a:pPr>
            <a:r>
              <a:rPr lang="en-US" dirty="0"/>
              <a:t> Sharing practical strategies and lessons learned in navigating cross-border legal considerations for open web indexes</a:t>
            </a:r>
          </a:p>
          <a:p>
            <a:endParaRPr lang="en-US" dirty="0"/>
          </a:p>
        </p:txBody>
      </p:sp>
      <p:sp>
        <p:nvSpPr>
          <p:cNvPr id="28" name="Text Placeholder 27">
            <a:extLst>
              <a:ext uri="{FF2B5EF4-FFF2-40B4-BE49-F238E27FC236}">
                <a16:creationId xmlns:a16="http://schemas.microsoft.com/office/drawing/2014/main" id="{6960D939-83DA-55B5-A09E-0B008ABCD455}"/>
              </a:ext>
            </a:extLst>
          </p:cNvPr>
          <p:cNvSpPr>
            <a:spLocks noGrp="1"/>
          </p:cNvSpPr>
          <p:nvPr>
            <p:ph type="body" sz="quarter" idx="13"/>
          </p:nvPr>
        </p:nvSpPr>
        <p:spPr/>
        <p:txBody>
          <a:bodyPr/>
          <a:lstStyle/>
          <a:p>
            <a:r>
              <a:rPr lang="en-US" dirty="0"/>
              <a:t>Presentation</a:t>
            </a:r>
          </a:p>
        </p:txBody>
      </p:sp>
      <p:sp>
        <p:nvSpPr>
          <p:cNvPr id="33" name="Text Placeholder 32">
            <a:extLst>
              <a:ext uri="{FF2B5EF4-FFF2-40B4-BE49-F238E27FC236}">
                <a16:creationId xmlns:a16="http://schemas.microsoft.com/office/drawing/2014/main" id="{19E9978D-5586-05F5-07DF-3BDCA53216F2}"/>
              </a:ext>
            </a:extLst>
          </p:cNvPr>
          <p:cNvSpPr>
            <a:spLocks noGrp="1"/>
          </p:cNvSpPr>
          <p:nvPr>
            <p:ph type="body" sz="quarter" idx="18"/>
          </p:nvPr>
        </p:nvSpPr>
        <p:spPr/>
        <p:txBody>
          <a:bodyPr/>
          <a:lstStyle/>
          <a:p>
            <a:r>
              <a:rPr lang="en-US" dirty="0"/>
              <a:t>04</a:t>
            </a:r>
          </a:p>
        </p:txBody>
      </p:sp>
      <p:sp>
        <p:nvSpPr>
          <p:cNvPr id="222" name="Text Placeholder 221">
            <a:extLst>
              <a:ext uri="{FF2B5EF4-FFF2-40B4-BE49-F238E27FC236}">
                <a16:creationId xmlns:a16="http://schemas.microsoft.com/office/drawing/2014/main" id="{5D63A976-2732-C1EF-DB91-680BA7E1A724}"/>
              </a:ext>
            </a:extLst>
          </p:cNvPr>
          <p:cNvSpPr>
            <a:spLocks noGrp="1"/>
          </p:cNvSpPr>
          <p:nvPr>
            <p:ph type="body" sz="quarter" idx="33"/>
          </p:nvPr>
        </p:nvSpPr>
        <p:spPr/>
        <p:txBody>
          <a:bodyPr/>
          <a:lstStyle/>
          <a:p>
            <a:pPr lvl="0"/>
            <a:r>
              <a:rPr lang="en-US" dirty="0"/>
              <a:t>Foster holistically superior methodologies​</a:t>
            </a:r>
          </a:p>
          <a:p>
            <a:endParaRPr lang="en-US" dirty="0"/>
          </a:p>
        </p:txBody>
      </p:sp>
      <p:sp>
        <p:nvSpPr>
          <p:cNvPr id="29" name="Text Placeholder 28">
            <a:extLst>
              <a:ext uri="{FF2B5EF4-FFF2-40B4-BE49-F238E27FC236}">
                <a16:creationId xmlns:a16="http://schemas.microsoft.com/office/drawing/2014/main" id="{F25AF0A1-9E2E-D0DC-9134-C69F4347CF4E}"/>
              </a:ext>
            </a:extLst>
          </p:cNvPr>
          <p:cNvSpPr>
            <a:spLocks noGrp="1"/>
          </p:cNvSpPr>
          <p:nvPr>
            <p:ph type="body" sz="quarter" idx="14"/>
          </p:nvPr>
        </p:nvSpPr>
        <p:spPr/>
        <p:txBody>
          <a:bodyPr/>
          <a:lstStyle/>
          <a:p>
            <a:r>
              <a:rPr lang="en-US" dirty="0"/>
              <a:t>Takeaways</a:t>
            </a:r>
          </a:p>
        </p:txBody>
      </p:sp>
      <p:sp>
        <p:nvSpPr>
          <p:cNvPr id="34" name="Text Placeholder 33">
            <a:extLst>
              <a:ext uri="{FF2B5EF4-FFF2-40B4-BE49-F238E27FC236}">
                <a16:creationId xmlns:a16="http://schemas.microsoft.com/office/drawing/2014/main" id="{1D1064AE-A9F2-203C-E6AA-3A29AD1D6217}"/>
              </a:ext>
            </a:extLst>
          </p:cNvPr>
          <p:cNvSpPr>
            <a:spLocks noGrp="1"/>
          </p:cNvSpPr>
          <p:nvPr>
            <p:ph type="body" sz="quarter" idx="19"/>
          </p:nvPr>
        </p:nvSpPr>
        <p:spPr/>
        <p:txBody>
          <a:bodyPr/>
          <a:lstStyle/>
          <a:p>
            <a:r>
              <a:rPr lang="en-US" dirty="0"/>
              <a:t>05</a:t>
            </a:r>
          </a:p>
        </p:txBody>
      </p:sp>
      <p:sp>
        <p:nvSpPr>
          <p:cNvPr id="223" name="Text Placeholder 222">
            <a:extLst>
              <a:ext uri="{FF2B5EF4-FFF2-40B4-BE49-F238E27FC236}">
                <a16:creationId xmlns:a16="http://schemas.microsoft.com/office/drawing/2014/main" id="{8C1B124E-C873-6E70-E36F-95FABCE02CC9}"/>
              </a:ext>
            </a:extLst>
          </p:cNvPr>
          <p:cNvSpPr>
            <a:spLocks noGrp="1"/>
          </p:cNvSpPr>
          <p:nvPr>
            <p:ph type="body" sz="quarter" idx="34"/>
          </p:nvPr>
        </p:nvSpPr>
        <p:spPr/>
        <p:txBody>
          <a:bodyPr/>
          <a:lstStyle/>
          <a:p>
            <a:pPr>
              <a:buFont typeface="Arial" panose="020B0604020202020204" pitchFamily="34" charset="0"/>
              <a:buChar char="•"/>
            </a:pPr>
            <a:r>
              <a:rPr lang="en-US" dirty="0"/>
              <a:t> Summarizing key learnings from the workshop</a:t>
            </a:r>
          </a:p>
          <a:p>
            <a:pPr>
              <a:buFont typeface="Arial" panose="020B0604020202020204" pitchFamily="34" charset="0"/>
              <a:buChar char="•"/>
            </a:pPr>
            <a:r>
              <a:rPr lang="en-US" dirty="0"/>
              <a:t> Providing actionable takeaways and resources for further exploration</a:t>
            </a:r>
          </a:p>
          <a:p>
            <a:endParaRPr lang="en-US" dirty="0"/>
          </a:p>
        </p:txBody>
      </p:sp>
      <p:sp>
        <p:nvSpPr>
          <p:cNvPr id="43" name="Text Placeholder 42">
            <a:extLst>
              <a:ext uri="{FF2B5EF4-FFF2-40B4-BE49-F238E27FC236}">
                <a16:creationId xmlns:a16="http://schemas.microsoft.com/office/drawing/2014/main" id="{B83579B1-EC4D-E156-13FF-EE845E16A5BF}"/>
              </a:ext>
            </a:extLst>
          </p:cNvPr>
          <p:cNvSpPr>
            <a:spLocks noGrp="1"/>
          </p:cNvSpPr>
          <p:nvPr>
            <p:ph type="body" sz="quarter" idx="28"/>
          </p:nvPr>
        </p:nvSpPr>
        <p:spPr/>
        <p:txBody>
          <a:bodyPr/>
          <a:lstStyle/>
          <a:p>
            <a:r>
              <a:rPr lang="en-US" dirty="0"/>
              <a:t>Key benefits</a:t>
            </a:r>
          </a:p>
        </p:txBody>
      </p:sp>
      <p:sp>
        <p:nvSpPr>
          <p:cNvPr id="40" name="Text Placeholder 39">
            <a:extLst>
              <a:ext uri="{FF2B5EF4-FFF2-40B4-BE49-F238E27FC236}">
                <a16:creationId xmlns:a16="http://schemas.microsoft.com/office/drawing/2014/main" id="{24BACD32-F452-4F0B-658D-A542A1896ABE}"/>
              </a:ext>
            </a:extLst>
          </p:cNvPr>
          <p:cNvSpPr>
            <a:spLocks noGrp="1"/>
          </p:cNvSpPr>
          <p:nvPr>
            <p:ph type="body" sz="quarter" idx="25"/>
          </p:nvPr>
        </p:nvSpPr>
        <p:spPr/>
        <p:txBody>
          <a:bodyPr>
            <a:normAutofit lnSpcReduction="10000"/>
          </a:bodyPr>
          <a:lstStyle/>
          <a:p>
            <a:r>
              <a:rPr lang="en-US" dirty="0"/>
              <a:t>Gain insights into the legal norms and regulations pertaining to open web indexes in different continents</a:t>
            </a:r>
          </a:p>
        </p:txBody>
      </p:sp>
      <p:sp>
        <p:nvSpPr>
          <p:cNvPr id="44" name="Text Placeholder 43">
            <a:extLst>
              <a:ext uri="{FF2B5EF4-FFF2-40B4-BE49-F238E27FC236}">
                <a16:creationId xmlns:a16="http://schemas.microsoft.com/office/drawing/2014/main" id="{AFA2DAEF-663B-8A14-54C6-1C7CFA4D3EB5}"/>
              </a:ext>
            </a:extLst>
          </p:cNvPr>
          <p:cNvSpPr>
            <a:spLocks noGrp="1"/>
          </p:cNvSpPr>
          <p:nvPr>
            <p:ph type="body" sz="quarter" idx="29"/>
          </p:nvPr>
        </p:nvSpPr>
        <p:spPr/>
        <p:txBody>
          <a:bodyPr/>
          <a:lstStyle/>
          <a:p>
            <a:r>
              <a:rPr lang="en-US" dirty="0"/>
              <a:t>Takeaways</a:t>
            </a:r>
          </a:p>
        </p:txBody>
      </p:sp>
      <p:sp>
        <p:nvSpPr>
          <p:cNvPr id="41" name="Text Placeholder 40">
            <a:extLst>
              <a:ext uri="{FF2B5EF4-FFF2-40B4-BE49-F238E27FC236}">
                <a16:creationId xmlns:a16="http://schemas.microsoft.com/office/drawing/2014/main" id="{5EF1BF89-19E4-2528-0E3A-66132B02F1AD}"/>
              </a:ext>
            </a:extLst>
          </p:cNvPr>
          <p:cNvSpPr>
            <a:spLocks noGrp="1"/>
          </p:cNvSpPr>
          <p:nvPr>
            <p:ph type="body" sz="quarter" idx="26"/>
          </p:nvPr>
        </p:nvSpPr>
        <p:spPr/>
        <p:txBody>
          <a:bodyPr/>
          <a:lstStyle/>
          <a:p>
            <a:r>
              <a:rPr lang="en-US" dirty="0"/>
              <a:t>Acquire practical strategies and best practices for ensuring compliance and mitigating legal risks</a:t>
            </a:r>
          </a:p>
        </p:txBody>
      </p:sp>
      <p:sp>
        <p:nvSpPr>
          <p:cNvPr id="5" name="Textplatzhalter 4">
            <a:extLst>
              <a:ext uri="{FF2B5EF4-FFF2-40B4-BE49-F238E27FC236}">
                <a16:creationId xmlns:a16="http://schemas.microsoft.com/office/drawing/2014/main" id="{E00827F6-3235-2381-682E-C91E0CD0BDD0}"/>
              </a:ext>
            </a:extLst>
          </p:cNvPr>
          <p:cNvSpPr>
            <a:spLocks noGrp="1"/>
          </p:cNvSpPr>
          <p:nvPr>
            <p:ph type="body" sz="quarter" idx="27"/>
          </p:nvPr>
        </p:nvSpPr>
        <p:spPr>
          <a:xfrm>
            <a:off x="8224594" y="5786236"/>
            <a:ext cx="1885565" cy="550608"/>
          </a:xfrm>
        </p:spPr>
        <p:txBody>
          <a:bodyPr>
            <a:normAutofit/>
          </a:bodyPr>
          <a:lstStyle/>
          <a:p>
            <a:br>
              <a:rPr lang="de-DE" dirty="0"/>
            </a:br>
            <a:r>
              <a:rPr lang="de-DE" dirty="0"/>
              <a:t>Prof. Dr. Kai Erenli LL.M.</a:t>
            </a:r>
          </a:p>
        </p:txBody>
      </p:sp>
      <p:pic>
        <p:nvPicPr>
          <p:cNvPr id="7" name="Grafik 6" descr="Ein Bild, das Text, Logo, Screenshot, Grafiken enthält.&#10;&#10;Automatisch generierte Beschreibung">
            <a:extLst>
              <a:ext uri="{FF2B5EF4-FFF2-40B4-BE49-F238E27FC236}">
                <a16:creationId xmlns:a16="http://schemas.microsoft.com/office/drawing/2014/main" id="{17FF7EEE-B52D-E4E4-2563-082BC3A7812C}"/>
              </a:ext>
            </a:extLst>
          </p:cNvPr>
          <p:cNvPicPr>
            <a:picLocks noChangeAspect="1"/>
          </p:cNvPicPr>
          <p:nvPr/>
        </p:nvPicPr>
        <p:blipFill>
          <a:blip r:embed="rId2"/>
          <a:stretch>
            <a:fillRect/>
          </a:stretch>
        </p:blipFill>
        <p:spPr>
          <a:xfrm>
            <a:off x="10075928" y="5640604"/>
            <a:ext cx="1251069" cy="829022"/>
          </a:xfrm>
          <a:prstGeom prst="rect">
            <a:avLst/>
          </a:prstGeom>
        </p:spPr>
      </p:pic>
      <p:pic>
        <p:nvPicPr>
          <p:cNvPr id="3" name="Grafik 2" descr="Abzeichen Tick1 mit einfarbiger Füllung">
            <a:extLst>
              <a:ext uri="{FF2B5EF4-FFF2-40B4-BE49-F238E27FC236}">
                <a16:creationId xmlns:a16="http://schemas.microsoft.com/office/drawing/2014/main" id="{320F0119-D6FA-566C-96E9-CE625838AA9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12567" y="1971199"/>
            <a:ext cx="2066100" cy="2066100"/>
          </a:xfrm>
          <a:prstGeom prst="rect">
            <a:avLst/>
          </a:prstGeom>
        </p:spPr>
      </p:pic>
      <p:pic>
        <p:nvPicPr>
          <p:cNvPr id="2" name="Grafik 1" descr="Abzeichen Tick1 mit einfarbiger Füllung">
            <a:extLst>
              <a:ext uri="{FF2B5EF4-FFF2-40B4-BE49-F238E27FC236}">
                <a16:creationId xmlns:a16="http://schemas.microsoft.com/office/drawing/2014/main" id="{CD3840E8-1886-787C-C469-DAE86BDF62F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967280" y="1966865"/>
            <a:ext cx="2066100" cy="2066100"/>
          </a:xfrm>
          <a:prstGeom prst="rect">
            <a:avLst/>
          </a:prstGeom>
        </p:spPr>
      </p:pic>
      <p:pic>
        <p:nvPicPr>
          <p:cNvPr id="4" name="Grafik 3" descr="Abzeichen Tick1 mit einfarbiger Füllung">
            <a:extLst>
              <a:ext uri="{FF2B5EF4-FFF2-40B4-BE49-F238E27FC236}">
                <a16:creationId xmlns:a16="http://schemas.microsoft.com/office/drawing/2014/main" id="{DC503E37-B780-08BB-0C82-E5E93D6D88F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121992" y="1966865"/>
            <a:ext cx="2066100" cy="2066100"/>
          </a:xfrm>
          <a:prstGeom prst="rect">
            <a:avLst/>
          </a:prstGeom>
        </p:spPr>
      </p:pic>
      <p:pic>
        <p:nvPicPr>
          <p:cNvPr id="6" name="Grafik 5" descr="Abzeichen Tick1 mit einfarbiger Füllung">
            <a:extLst>
              <a:ext uri="{FF2B5EF4-FFF2-40B4-BE49-F238E27FC236}">
                <a16:creationId xmlns:a16="http://schemas.microsoft.com/office/drawing/2014/main" id="{4EE46D00-A650-2926-6B7C-A055261D0B0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213775" y="1979107"/>
            <a:ext cx="2066100" cy="2066100"/>
          </a:xfrm>
          <a:prstGeom prst="rect">
            <a:avLst/>
          </a:prstGeom>
        </p:spPr>
      </p:pic>
      <p:pic>
        <p:nvPicPr>
          <p:cNvPr id="8" name="Grafik 7" descr="Abzeichen Tick1 mit einfarbiger Füllung">
            <a:extLst>
              <a:ext uri="{FF2B5EF4-FFF2-40B4-BE49-F238E27FC236}">
                <a16:creationId xmlns:a16="http://schemas.microsoft.com/office/drawing/2014/main" id="{CF24E7DE-A157-0A89-8F5F-E5DD303F39C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372342" y="1956955"/>
            <a:ext cx="2066100" cy="2066100"/>
          </a:xfrm>
          <a:prstGeom prst="rect">
            <a:avLst/>
          </a:prstGeom>
        </p:spPr>
      </p:pic>
    </p:spTree>
    <p:extLst>
      <p:ext uri="{BB962C8B-B14F-4D97-AF65-F5344CB8AC3E}">
        <p14:creationId xmlns:p14="http://schemas.microsoft.com/office/powerpoint/2010/main" val="177283713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23">
            <a:extLst>
              <a:ext uri="{FF2B5EF4-FFF2-40B4-BE49-F238E27FC236}">
                <a16:creationId xmlns:a16="http://schemas.microsoft.com/office/drawing/2014/main" id="{7568D85A-4482-C446-7874-8779D066F214}"/>
              </a:ext>
            </a:extLst>
          </p:cNvPr>
          <p:cNvSpPr>
            <a:spLocks noGrp="1"/>
          </p:cNvSpPr>
          <p:nvPr>
            <p:ph type="title"/>
          </p:nvPr>
        </p:nvSpPr>
        <p:spPr/>
        <p:txBody>
          <a:bodyPr>
            <a:normAutofit fontScale="90000"/>
          </a:bodyPr>
          <a:lstStyle/>
          <a:p>
            <a:r>
              <a:rPr lang="en-US" sz="3200" b="1" kern="0" dirty="0">
                <a:effectLst/>
                <a:latin typeface="Arial" panose="020B0604020202020204" pitchFamily="34" charset="0"/>
                <a:ea typeface="Times New Roman" panose="02020603050405020304" pitchFamily="18" charset="0"/>
              </a:rPr>
              <a:t>Cross-Border Legal Considerations for Open Web Indexes</a:t>
            </a:r>
            <a:endParaRPr lang="en-US" sz="4400" dirty="0"/>
          </a:p>
        </p:txBody>
      </p:sp>
      <p:sp>
        <p:nvSpPr>
          <p:cNvPr id="25" name="Text Placeholder 24">
            <a:extLst>
              <a:ext uri="{FF2B5EF4-FFF2-40B4-BE49-F238E27FC236}">
                <a16:creationId xmlns:a16="http://schemas.microsoft.com/office/drawing/2014/main" id="{4BCC40CC-6EB0-FDCD-43E7-4D49E109493A}"/>
              </a:ext>
            </a:extLst>
          </p:cNvPr>
          <p:cNvSpPr>
            <a:spLocks noGrp="1"/>
          </p:cNvSpPr>
          <p:nvPr>
            <p:ph type="body" sz="quarter" idx="10"/>
          </p:nvPr>
        </p:nvSpPr>
        <p:spPr/>
        <p:txBody>
          <a:bodyPr/>
          <a:lstStyle/>
          <a:p>
            <a:r>
              <a:rPr lang="en-US" dirty="0"/>
              <a:t>Introduction</a:t>
            </a:r>
          </a:p>
        </p:txBody>
      </p:sp>
      <p:sp>
        <p:nvSpPr>
          <p:cNvPr id="30" name="Text Placeholder 29">
            <a:extLst>
              <a:ext uri="{FF2B5EF4-FFF2-40B4-BE49-F238E27FC236}">
                <a16:creationId xmlns:a16="http://schemas.microsoft.com/office/drawing/2014/main" id="{F05CE1BC-132C-411A-E0AC-F0E0654DE8B1}"/>
              </a:ext>
            </a:extLst>
          </p:cNvPr>
          <p:cNvSpPr>
            <a:spLocks noGrp="1"/>
          </p:cNvSpPr>
          <p:nvPr>
            <p:ph type="body" sz="quarter" idx="15"/>
          </p:nvPr>
        </p:nvSpPr>
        <p:spPr/>
        <p:txBody>
          <a:bodyPr/>
          <a:lstStyle/>
          <a:p>
            <a:r>
              <a:rPr lang="en-US" dirty="0"/>
              <a:t>01</a:t>
            </a:r>
          </a:p>
        </p:txBody>
      </p:sp>
      <p:sp>
        <p:nvSpPr>
          <p:cNvPr id="338" name="Text Placeholder 337">
            <a:extLst>
              <a:ext uri="{FF2B5EF4-FFF2-40B4-BE49-F238E27FC236}">
                <a16:creationId xmlns:a16="http://schemas.microsoft.com/office/drawing/2014/main" id="{7BCB781A-EB9C-E148-AE9B-35CF918AAE16}"/>
              </a:ext>
            </a:extLst>
          </p:cNvPr>
          <p:cNvSpPr>
            <a:spLocks noGrp="1"/>
          </p:cNvSpPr>
          <p:nvPr>
            <p:ph type="body" sz="quarter" idx="20"/>
          </p:nvPr>
        </p:nvSpPr>
        <p:spPr/>
        <p:txBody>
          <a:bodyPr/>
          <a:lstStyle/>
          <a:p>
            <a:pPr>
              <a:buFont typeface="Arial" panose="020B0604020202020204" pitchFamily="34" charset="0"/>
              <a:buChar char="•"/>
            </a:pPr>
            <a:r>
              <a:rPr lang="en-US" dirty="0"/>
              <a:t> Workshop objectives and overview</a:t>
            </a:r>
          </a:p>
          <a:p>
            <a:pPr>
              <a:buFont typeface="Arial" panose="020B0604020202020204" pitchFamily="34" charset="0"/>
              <a:buChar char="•"/>
            </a:pPr>
            <a:r>
              <a:rPr lang="en-US" dirty="0"/>
              <a:t> Introduction to the importance of cross-border legal considerations for open web indexes</a:t>
            </a:r>
          </a:p>
        </p:txBody>
      </p:sp>
      <p:sp>
        <p:nvSpPr>
          <p:cNvPr id="26" name="Text Placeholder 25">
            <a:extLst>
              <a:ext uri="{FF2B5EF4-FFF2-40B4-BE49-F238E27FC236}">
                <a16:creationId xmlns:a16="http://schemas.microsoft.com/office/drawing/2014/main" id="{E2DFAEA8-8FBA-68A0-26A9-208042F0F1D3}"/>
              </a:ext>
            </a:extLst>
          </p:cNvPr>
          <p:cNvSpPr>
            <a:spLocks noGrp="1"/>
          </p:cNvSpPr>
          <p:nvPr>
            <p:ph type="body" sz="quarter" idx="11"/>
          </p:nvPr>
        </p:nvSpPr>
        <p:spPr/>
        <p:txBody>
          <a:bodyPr/>
          <a:lstStyle/>
          <a:p>
            <a:r>
              <a:rPr lang="en-US" dirty="0"/>
              <a:t>Legal Norms</a:t>
            </a:r>
          </a:p>
        </p:txBody>
      </p:sp>
      <p:sp>
        <p:nvSpPr>
          <p:cNvPr id="31" name="Text Placeholder 30">
            <a:extLst>
              <a:ext uri="{FF2B5EF4-FFF2-40B4-BE49-F238E27FC236}">
                <a16:creationId xmlns:a16="http://schemas.microsoft.com/office/drawing/2014/main" id="{0EC28EBE-6424-C06E-63D9-91CB16EA7A0B}"/>
              </a:ext>
            </a:extLst>
          </p:cNvPr>
          <p:cNvSpPr>
            <a:spLocks noGrp="1"/>
          </p:cNvSpPr>
          <p:nvPr>
            <p:ph type="body" sz="quarter" idx="16"/>
          </p:nvPr>
        </p:nvSpPr>
        <p:spPr/>
        <p:txBody>
          <a:bodyPr/>
          <a:lstStyle/>
          <a:p>
            <a:r>
              <a:rPr lang="en-US" dirty="0"/>
              <a:t>02</a:t>
            </a:r>
          </a:p>
        </p:txBody>
      </p:sp>
      <p:sp>
        <p:nvSpPr>
          <p:cNvPr id="220" name="Text Placeholder 219">
            <a:extLst>
              <a:ext uri="{FF2B5EF4-FFF2-40B4-BE49-F238E27FC236}">
                <a16:creationId xmlns:a16="http://schemas.microsoft.com/office/drawing/2014/main" id="{D02ACCCE-2A8D-B4B1-8723-EF6495415377}"/>
              </a:ext>
            </a:extLst>
          </p:cNvPr>
          <p:cNvSpPr>
            <a:spLocks noGrp="1"/>
          </p:cNvSpPr>
          <p:nvPr>
            <p:ph type="body" sz="quarter" idx="31"/>
          </p:nvPr>
        </p:nvSpPr>
        <p:spPr/>
        <p:txBody>
          <a:bodyPr>
            <a:normAutofit fontScale="92500" lnSpcReduction="20000"/>
          </a:bodyPr>
          <a:lstStyle/>
          <a:p>
            <a:pPr>
              <a:buFont typeface="Arial" panose="020B0604020202020204" pitchFamily="34" charset="0"/>
              <a:buChar char="•"/>
            </a:pPr>
            <a:r>
              <a:rPr lang="en-US" dirty="0"/>
              <a:t> Overview of legal norms and regulations in Europe, North America, South America, Africa, Asia, and Oceania</a:t>
            </a:r>
          </a:p>
          <a:p>
            <a:pPr>
              <a:buFont typeface="Arial" panose="020B0604020202020204" pitchFamily="34" charset="0"/>
              <a:buChar char="•"/>
            </a:pPr>
            <a:r>
              <a:rPr lang="en-US" dirty="0"/>
              <a:t> Highlighting key data protection laws and their implications for open web indexes</a:t>
            </a:r>
          </a:p>
          <a:p>
            <a:pPr>
              <a:buFont typeface="Arial" panose="020B0604020202020204" pitchFamily="34" charset="0"/>
              <a:buChar char="•"/>
            </a:pPr>
            <a:r>
              <a:rPr lang="en-US" dirty="0"/>
              <a:t> Examining the similarities and differences in approaches across continents</a:t>
            </a:r>
          </a:p>
          <a:p>
            <a:endParaRPr lang="en-US" dirty="0"/>
          </a:p>
          <a:p>
            <a:endParaRPr lang="en-US" dirty="0"/>
          </a:p>
        </p:txBody>
      </p:sp>
      <p:sp>
        <p:nvSpPr>
          <p:cNvPr id="27" name="Text Placeholder 26">
            <a:extLst>
              <a:ext uri="{FF2B5EF4-FFF2-40B4-BE49-F238E27FC236}">
                <a16:creationId xmlns:a16="http://schemas.microsoft.com/office/drawing/2014/main" id="{96843A16-DAFB-669F-1DA2-BE8B1403E7D2}"/>
              </a:ext>
            </a:extLst>
          </p:cNvPr>
          <p:cNvSpPr>
            <a:spLocks noGrp="1"/>
          </p:cNvSpPr>
          <p:nvPr>
            <p:ph type="body" sz="quarter" idx="12"/>
          </p:nvPr>
        </p:nvSpPr>
        <p:spPr>
          <a:xfrm>
            <a:off x="5266287" y="1397328"/>
            <a:ext cx="1781494" cy="445972"/>
          </a:xfrm>
        </p:spPr>
        <p:txBody>
          <a:bodyPr>
            <a:normAutofit/>
          </a:bodyPr>
          <a:lstStyle/>
          <a:p>
            <a:r>
              <a:rPr lang="de-DE" sz="1200" dirty="0"/>
              <a:t>Interactive Group </a:t>
            </a:r>
            <a:r>
              <a:rPr lang="de-DE" sz="1200" dirty="0" err="1"/>
              <a:t>Discussion</a:t>
            </a:r>
            <a:endParaRPr lang="en-US" sz="1200" dirty="0"/>
          </a:p>
        </p:txBody>
      </p:sp>
      <p:sp>
        <p:nvSpPr>
          <p:cNvPr id="32" name="Text Placeholder 31">
            <a:extLst>
              <a:ext uri="{FF2B5EF4-FFF2-40B4-BE49-F238E27FC236}">
                <a16:creationId xmlns:a16="http://schemas.microsoft.com/office/drawing/2014/main" id="{34F17B89-C0A6-BBAE-7F92-678445DD51B7}"/>
              </a:ext>
            </a:extLst>
          </p:cNvPr>
          <p:cNvSpPr>
            <a:spLocks noGrp="1"/>
          </p:cNvSpPr>
          <p:nvPr>
            <p:ph type="body" sz="quarter" idx="17"/>
          </p:nvPr>
        </p:nvSpPr>
        <p:spPr/>
        <p:txBody>
          <a:bodyPr/>
          <a:lstStyle/>
          <a:p>
            <a:r>
              <a:rPr lang="en-US" dirty="0"/>
              <a:t>03</a:t>
            </a:r>
          </a:p>
        </p:txBody>
      </p:sp>
      <p:sp>
        <p:nvSpPr>
          <p:cNvPr id="221" name="Text Placeholder 220">
            <a:extLst>
              <a:ext uri="{FF2B5EF4-FFF2-40B4-BE49-F238E27FC236}">
                <a16:creationId xmlns:a16="http://schemas.microsoft.com/office/drawing/2014/main" id="{2804F502-4625-161C-1D96-93B008ED47B1}"/>
              </a:ext>
            </a:extLst>
          </p:cNvPr>
          <p:cNvSpPr>
            <a:spLocks noGrp="1"/>
          </p:cNvSpPr>
          <p:nvPr>
            <p:ph type="body" sz="quarter" idx="32"/>
          </p:nvPr>
        </p:nvSpPr>
        <p:spPr/>
        <p:txBody>
          <a:bodyPr>
            <a:normAutofit lnSpcReduction="10000"/>
          </a:bodyPr>
          <a:lstStyle/>
          <a:p>
            <a:pPr>
              <a:buFont typeface="Arial" panose="020B0604020202020204" pitchFamily="34" charset="0"/>
              <a:buChar char="•"/>
            </a:pPr>
            <a:r>
              <a:rPr lang="en-US" dirty="0"/>
              <a:t> Facilitated group discussion to exchange experiences, challenges, and insights among participants</a:t>
            </a:r>
          </a:p>
          <a:p>
            <a:pPr>
              <a:buFont typeface="Arial" panose="020B0604020202020204" pitchFamily="34" charset="0"/>
              <a:buChar char="•"/>
            </a:pPr>
            <a:r>
              <a:rPr lang="en-US" dirty="0"/>
              <a:t> Sharing practical strategies and lessons learned in navigating cross-border legal considerations for open web indexes</a:t>
            </a:r>
          </a:p>
          <a:p>
            <a:endParaRPr lang="en-US" dirty="0"/>
          </a:p>
        </p:txBody>
      </p:sp>
      <p:sp>
        <p:nvSpPr>
          <p:cNvPr id="28" name="Text Placeholder 27">
            <a:extLst>
              <a:ext uri="{FF2B5EF4-FFF2-40B4-BE49-F238E27FC236}">
                <a16:creationId xmlns:a16="http://schemas.microsoft.com/office/drawing/2014/main" id="{6960D939-83DA-55B5-A09E-0B008ABCD455}"/>
              </a:ext>
            </a:extLst>
          </p:cNvPr>
          <p:cNvSpPr>
            <a:spLocks noGrp="1"/>
          </p:cNvSpPr>
          <p:nvPr>
            <p:ph type="body" sz="quarter" idx="13"/>
          </p:nvPr>
        </p:nvSpPr>
        <p:spPr/>
        <p:txBody>
          <a:bodyPr/>
          <a:lstStyle/>
          <a:p>
            <a:r>
              <a:rPr lang="en-US" dirty="0"/>
              <a:t>Presentation</a:t>
            </a:r>
          </a:p>
        </p:txBody>
      </p:sp>
      <p:sp>
        <p:nvSpPr>
          <p:cNvPr id="33" name="Text Placeholder 32">
            <a:extLst>
              <a:ext uri="{FF2B5EF4-FFF2-40B4-BE49-F238E27FC236}">
                <a16:creationId xmlns:a16="http://schemas.microsoft.com/office/drawing/2014/main" id="{19E9978D-5586-05F5-07DF-3BDCA53216F2}"/>
              </a:ext>
            </a:extLst>
          </p:cNvPr>
          <p:cNvSpPr>
            <a:spLocks noGrp="1"/>
          </p:cNvSpPr>
          <p:nvPr>
            <p:ph type="body" sz="quarter" idx="18"/>
          </p:nvPr>
        </p:nvSpPr>
        <p:spPr/>
        <p:txBody>
          <a:bodyPr/>
          <a:lstStyle/>
          <a:p>
            <a:r>
              <a:rPr lang="en-US" dirty="0"/>
              <a:t>04</a:t>
            </a:r>
          </a:p>
        </p:txBody>
      </p:sp>
      <p:sp>
        <p:nvSpPr>
          <p:cNvPr id="222" name="Text Placeholder 221">
            <a:extLst>
              <a:ext uri="{FF2B5EF4-FFF2-40B4-BE49-F238E27FC236}">
                <a16:creationId xmlns:a16="http://schemas.microsoft.com/office/drawing/2014/main" id="{5D63A976-2732-C1EF-DB91-680BA7E1A724}"/>
              </a:ext>
            </a:extLst>
          </p:cNvPr>
          <p:cNvSpPr>
            <a:spLocks noGrp="1"/>
          </p:cNvSpPr>
          <p:nvPr>
            <p:ph type="body" sz="quarter" idx="33"/>
          </p:nvPr>
        </p:nvSpPr>
        <p:spPr/>
        <p:txBody>
          <a:bodyPr/>
          <a:lstStyle/>
          <a:p>
            <a:pPr lvl="0"/>
            <a:r>
              <a:rPr lang="en-US" dirty="0"/>
              <a:t>Foster holistically superior methodologies​</a:t>
            </a:r>
          </a:p>
          <a:p>
            <a:endParaRPr lang="en-US" dirty="0"/>
          </a:p>
        </p:txBody>
      </p:sp>
      <p:sp>
        <p:nvSpPr>
          <p:cNvPr id="29" name="Text Placeholder 28">
            <a:extLst>
              <a:ext uri="{FF2B5EF4-FFF2-40B4-BE49-F238E27FC236}">
                <a16:creationId xmlns:a16="http://schemas.microsoft.com/office/drawing/2014/main" id="{F25AF0A1-9E2E-D0DC-9134-C69F4347CF4E}"/>
              </a:ext>
            </a:extLst>
          </p:cNvPr>
          <p:cNvSpPr>
            <a:spLocks noGrp="1"/>
          </p:cNvSpPr>
          <p:nvPr>
            <p:ph type="body" sz="quarter" idx="14"/>
          </p:nvPr>
        </p:nvSpPr>
        <p:spPr/>
        <p:txBody>
          <a:bodyPr/>
          <a:lstStyle/>
          <a:p>
            <a:r>
              <a:rPr lang="en-US" dirty="0"/>
              <a:t>Takeaways</a:t>
            </a:r>
          </a:p>
        </p:txBody>
      </p:sp>
      <p:sp>
        <p:nvSpPr>
          <p:cNvPr id="34" name="Text Placeholder 33">
            <a:extLst>
              <a:ext uri="{FF2B5EF4-FFF2-40B4-BE49-F238E27FC236}">
                <a16:creationId xmlns:a16="http://schemas.microsoft.com/office/drawing/2014/main" id="{1D1064AE-A9F2-203C-E6AA-3A29AD1D6217}"/>
              </a:ext>
            </a:extLst>
          </p:cNvPr>
          <p:cNvSpPr>
            <a:spLocks noGrp="1"/>
          </p:cNvSpPr>
          <p:nvPr>
            <p:ph type="body" sz="quarter" idx="19"/>
          </p:nvPr>
        </p:nvSpPr>
        <p:spPr/>
        <p:txBody>
          <a:bodyPr/>
          <a:lstStyle/>
          <a:p>
            <a:r>
              <a:rPr lang="en-US" dirty="0"/>
              <a:t>05</a:t>
            </a:r>
          </a:p>
        </p:txBody>
      </p:sp>
      <p:sp>
        <p:nvSpPr>
          <p:cNvPr id="223" name="Text Placeholder 222">
            <a:extLst>
              <a:ext uri="{FF2B5EF4-FFF2-40B4-BE49-F238E27FC236}">
                <a16:creationId xmlns:a16="http://schemas.microsoft.com/office/drawing/2014/main" id="{8C1B124E-C873-6E70-E36F-95FABCE02CC9}"/>
              </a:ext>
            </a:extLst>
          </p:cNvPr>
          <p:cNvSpPr>
            <a:spLocks noGrp="1"/>
          </p:cNvSpPr>
          <p:nvPr>
            <p:ph type="body" sz="quarter" idx="34"/>
          </p:nvPr>
        </p:nvSpPr>
        <p:spPr/>
        <p:txBody>
          <a:bodyPr/>
          <a:lstStyle/>
          <a:p>
            <a:pPr>
              <a:buFont typeface="Arial" panose="020B0604020202020204" pitchFamily="34" charset="0"/>
              <a:buChar char="•"/>
            </a:pPr>
            <a:r>
              <a:rPr lang="en-US" dirty="0"/>
              <a:t> Summarizing key learnings from the workshop</a:t>
            </a:r>
          </a:p>
          <a:p>
            <a:pPr>
              <a:buFont typeface="Arial" panose="020B0604020202020204" pitchFamily="34" charset="0"/>
              <a:buChar char="•"/>
            </a:pPr>
            <a:r>
              <a:rPr lang="en-US" dirty="0"/>
              <a:t> Providing actionable takeaways and resources for further exploration</a:t>
            </a:r>
          </a:p>
          <a:p>
            <a:endParaRPr lang="en-US" dirty="0"/>
          </a:p>
        </p:txBody>
      </p:sp>
      <p:sp>
        <p:nvSpPr>
          <p:cNvPr id="43" name="Text Placeholder 42">
            <a:extLst>
              <a:ext uri="{FF2B5EF4-FFF2-40B4-BE49-F238E27FC236}">
                <a16:creationId xmlns:a16="http://schemas.microsoft.com/office/drawing/2014/main" id="{B83579B1-EC4D-E156-13FF-EE845E16A5BF}"/>
              </a:ext>
            </a:extLst>
          </p:cNvPr>
          <p:cNvSpPr>
            <a:spLocks noGrp="1"/>
          </p:cNvSpPr>
          <p:nvPr>
            <p:ph type="body" sz="quarter" idx="28"/>
          </p:nvPr>
        </p:nvSpPr>
        <p:spPr/>
        <p:txBody>
          <a:bodyPr/>
          <a:lstStyle/>
          <a:p>
            <a:r>
              <a:rPr lang="en-US" dirty="0"/>
              <a:t>Key benefits</a:t>
            </a:r>
          </a:p>
        </p:txBody>
      </p:sp>
      <p:sp>
        <p:nvSpPr>
          <p:cNvPr id="40" name="Text Placeholder 39">
            <a:extLst>
              <a:ext uri="{FF2B5EF4-FFF2-40B4-BE49-F238E27FC236}">
                <a16:creationId xmlns:a16="http://schemas.microsoft.com/office/drawing/2014/main" id="{24BACD32-F452-4F0B-658D-A542A1896ABE}"/>
              </a:ext>
            </a:extLst>
          </p:cNvPr>
          <p:cNvSpPr>
            <a:spLocks noGrp="1"/>
          </p:cNvSpPr>
          <p:nvPr>
            <p:ph type="body" sz="quarter" idx="25"/>
          </p:nvPr>
        </p:nvSpPr>
        <p:spPr/>
        <p:txBody>
          <a:bodyPr>
            <a:normAutofit lnSpcReduction="10000"/>
          </a:bodyPr>
          <a:lstStyle/>
          <a:p>
            <a:r>
              <a:rPr lang="en-US" dirty="0"/>
              <a:t>Gain insights into the legal norms and regulations pertaining to open web indexes in different continents</a:t>
            </a:r>
          </a:p>
        </p:txBody>
      </p:sp>
      <p:sp>
        <p:nvSpPr>
          <p:cNvPr id="44" name="Text Placeholder 43">
            <a:extLst>
              <a:ext uri="{FF2B5EF4-FFF2-40B4-BE49-F238E27FC236}">
                <a16:creationId xmlns:a16="http://schemas.microsoft.com/office/drawing/2014/main" id="{AFA2DAEF-663B-8A14-54C6-1C7CFA4D3EB5}"/>
              </a:ext>
            </a:extLst>
          </p:cNvPr>
          <p:cNvSpPr>
            <a:spLocks noGrp="1"/>
          </p:cNvSpPr>
          <p:nvPr>
            <p:ph type="body" sz="quarter" idx="29"/>
          </p:nvPr>
        </p:nvSpPr>
        <p:spPr/>
        <p:txBody>
          <a:bodyPr/>
          <a:lstStyle/>
          <a:p>
            <a:r>
              <a:rPr lang="en-US" dirty="0"/>
              <a:t>Takeaways</a:t>
            </a:r>
          </a:p>
        </p:txBody>
      </p:sp>
      <p:sp>
        <p:nvSpPr>
          <p:cNvPr id="41" name="Text Placeholder 40">
            <a:extLst>
              <a:ext uri="{FF2B5EF4-FFF2-40B4-BE49-F238E27FC236}">
                <a16:creationId xmlns:a16="http://schemas.microsoft.com/office/drawing/2014/main" id="{5EF1BF89-19E4-2528-0E3A-66132B02F1AD}"/>
              </a:ext>
            </a:extLst>
          </p:cNvPr>
          <p:cNvSpPr>
            <a:spLocks noGrp="1"/>
          </p:cNvSpPr>
          <p:nvPr>
            <p:ph type="body" sz="quarter" idx="26"/>
          </p:nvPr>
        </p:nvSpPr>
        <p:spPr/>
        <p:txBody>
          <a:bodyPr/>
          <a:lstStyle/>
          <a:p>
            <a:r>
              <a:rPr lang="en-US" dirty="0"/>
              <a:t>Acquire practical strategies and best practices for ensuring compliance and mitigating legal risks</a:t>
            </a:r>
          </a:p>
        </p:txBody>
      </p:sp>
      <p:sp>
        <p:nvSpPr>
          <p:cNvPr id="5" name="Textplatzhalter 4">
            <a:extLst>
              <a:ext uri="{FF2B5EF4-FFF2-40B4-BE49-F238E27FC236}">
                <a16:creationId xmlns:a16="http://schemas.microsoft.com/office/drawing/2014/main" id="{E00827F6-3235-2381-682E-C91E0CD0BDD0}"/>
              </a:ext>
            </a:extLst>
          </p:cNvPr>
          <p:cNvSpPr>
            <a:spLocks noGrp="1"/>
          </p:cNvSpPr>
          <p:nvPr>
            <p:ph type="body" sz="quarter" idx="27"/>
          </p:nvPr>
        </p:nvSpPr>
        <p:spPr>
          <a:xfrm>
            <a:off x="8224594" y="5786236"/>
            <a:ext cx="1885565" cy="550608"/>
          </a:xfrm>
        </p:spPr>
        <p:txBody>
          <a:bodyPr>
            <a:normAutofit/>
          </a:bodyPr>
          <a:lstStyle/>
          <a:p>
            <a:br>
              <a:rPr lang="de-DE" dirty="0"/>
            </a:br>
            <a:r>
              <a:rPr lang="de-DE" dirty="0"/>
              <a:t>Prof. Dr. Kai Erenli LL.M.</a:t>
            </a:r>
          </a:p>
        </p:txBody>
      </p:sp>
      <p:pic>
        <p:nvPicPr>
          <p:cNvPr id="2" name="Grafik 1" descr="Abzeichen Tick1 mit einfarbiger Füllung">
            <a:extLst>
              <a:ext uri="{FF2B5EF4-FFF2-40B4-BE49-F238E27FC236}">
                <a16:creationId xmlns:a16="http://schemas.microsoft.com/office/drawing/2014/main" id="{CD3840E8-1886-787C-C469-DAE86BDF62F8}"/>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967280" y="1966865"/>
            <a:ext cx="2066100" cy="2066100"/>
          </a:xfrm>
          <a:prstGeom prst="rect">
            <a:avLst/>
          </a:prstGeom>
        </p:spPr>
      </p:pic>
      <p:pic>
        <p:nvPicPr>
          <p:cNvPr id="4" name="Grafik 3" descr="Abzeichen Tick1 mit einfarbiger Füllung">
            <a:extLst>
              <a:ext uri="{FF2B5EF4-FFF2-40B4-BE49-F238E27FC236}">
                <a16:creationId xmlns:a16="http://schemas.microsoft.com/office/drawing/2014/main" id="{DC503E37-B780-08BB-0C82-E5E93D6D88F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121992" y="1966865"/>
            <a:ext cx="2066100" cy="2066100"/>
          </a:xfrm>
          <a:prstGeom prst="rect">
            <a:avLst/>
          </a:prstGeom>
        </p:spPr>
      </p:pic>
      <p:pic>
        <p:nvPicPr>
          <p:cNvPr id="6" name="Grafik 5" descr="Abzeichen Tick1 mit einfarbiger Füllung">
            <a:extLst>
              <a:ext uri="{FF2B5EF4-FFF2-40B4-BE49-F238E27FC236}">
                <a16:creationId xmlns:a16="http://schemas.microsoft.com/office/drawing/2014/main" id="{4EE46D00-A650-2926-6B7C-A055261D0B0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7213775" y="1979107"/>
            <a:ext cx="2066100" cy="2066100"/>
          </a:xfrm>
          <a:prstGeom prst="rect">
            <a:avLst/>
          </a:prstGeom>
        </p:spPr>
      </p:pic>
      <p:pic>
        <p:nvPicPr>
          <p:cNvPr id="8" name="Grafik 7" descr="Abzeichen Tick1 mit einfarbiger Füllung">
            <a:extLst>
              <a:ext uri="{FF2B5EF4-FFF2-40B4-BE49-F238E27FC236}">
                <a16:creationId xmlns:a16="http://schemas.microsoft.com/office/drawing/2014/main" id="{CF24E7DE-A157-0A89-8F5F-E5DD303F39C1}"/>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372342" y="1956955"/>
            <a:ext cx="2066100" cy="2066100"/>
          </a:xfrm>
          <a:prstGeom prst="rect">
            <a:avLst/>
          </a:prstGeom>
        </p:spPr>
      </p:pic>
      <p:pic>
        <p:nvPicPr>
          <p:cNvPr id="3" name="Grafik 2" descr="Abzeichen Tick1 mit einfarbiger Füllung">
            <a:extLst>
              <a:ext uri="{FF2B5EF4-FFF2-40B4-BE49-F238E27FC236}">
                <a16:creationId xmlns:a16="http://schemas.microsoft.com/office/drawing/2014/main" id="{320F0119-D6FA-566C-96E9-CE625838AA9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812567" y="1971199"/>
            <a:ext cx="2066100" cy="2066100"/>
          </a:xfrm>
          <a:prstGeom prst="rect">
            <a:avLst/>
          </a:prstGeom>
        </p:spPr>
      </p:pic>
      <p:pic>
        <p:nvPicPr>
          <p:cNvPr id="7" name="Grafik 6" descr="Ein Bild, das Text, Logo, Screenshot, Grafiken enthält.&#10;&#10;Automatisch generierte Beschreibung">
            <a:extLst>
              <a:ext uri="{FF2B5EF4-FFF2-40B4-BE49-F238E27FC236}">
                <a16:creationId xmlns:a16="http://schemas.microsoft.com/office/drawing/2014/main" id="{17FF7EEE-B52D-E4E4-2563-082BC3A7812C}"/>
              </a:ext>
            </a:extLst>
          </p:cNvPr>
          <p:cNvPicPr>
            <a:picLocks noChangeAspect="1"/>
          </p:cNvPicPr>
          <p:nvPr/>
        </p:nvPicPr>
        <p:blipFill>
          <a:blip r:embed="rId4"/>
          <a:stretch>
            <a:fillRect/>
          </a:stretch>
        </p:blipFill>
        <p:spPr>
          <a:xfrm>
            <a:off x="0" y="0"/>
            <a:ext cx="12192000" cy="6881295"/>
          </a:xfrm>
          <a:prstGeom prst="rect">
            <a:avLst/>
          </a:prstGeom>
        </p:spPr>
      </p:pic>
    </p:spTree>
    <p:extLst>
      <p:ext uri="{BB962C8B-B14F-4D97-AF65-F5344CB8AC3E}">
        <p14:creationId xmlns:p14="http://schemas.microsoft.com/office/powerpoint/2010/main" val="103596821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feld 10">
            <a:extLst>
              <a:ext uri="{FF2B5EF4-FFF2-40B4-BE49-F238E27FC236}">
                <a16:creationId xmlns:a16="http://schemas.microsoft.com/office/drawing/2014/main" id="{584B0C1D-C87C-2237-B9B5-44ACF03FC6F5}"/>
              </a:ext>
            </a:extLst>
          </p:cNvPr>
          <p:cNvSpPr txBox="1"/>
          <p:nvPr/>
        </p:nvSpPr>
        <p:spPr>
          <a:xfrm>
            <a:off x="572493" y="238539"/>
            <a:ext cx="11018520" cy="1434415"/>
          </a:xfrm>
          <a:prstGeom prst="rect">
            <a:avLst/>
          </a:prstGeom>
        </p:spPr>
        <p:txBody>
          <a:bodyPr vert="horz" lIns="91440" tIns="45720" rIns="91440" bIns="45720" rtlCol="0" anchor="b">
            <a:normAutofit fontScale="92500" lnSpcReduction="10000"/>
          </a:bodyPr>
          <a:lstStyle/>
          <a:p>
            <a:pPr marL="742950" indent="-742950">
              <a:lnSpc>
                <a:spcPct val="90000"/>
              </a:lnSpc>
              <a:spcBef>
                <a:spcPct val="0"/>
              </a:spcBef>
              <a:spcAft>
                <a:spcPts val="600"/>
              </a:spcAft>
            </a:pPr>
            <a:r>
              <a:rPr lang="en-US" sz="5400" b="1" dirty="0">
                <a:latin typeface="+mj-lt"/>
                <a:ea typeface="+mj-ea"/>
                <a:cs typeface="+mj-cs"/>
              </a:rPr>
              <a:t>Government Surveillance </a:t>
            </a:r>
            <a:br>
              <a:rPr lang="en-US" sz="5400" b="1" dirty="0">
                <a:latin typeface="+mj-lt"/>
                <a:ea typeface="+mj-ea"/>
                <a:cs typeface="+mj-cs"/>
              </a:rPr>
            </a:br>
            <a:r>
              <a:rPr lang="en-US" sz="5400" b="1" dirty="0">
                <a:latin typeface="+mj-lt"/>
                <a:ea typeface="+mj-ea"/>
                <a:cs typeface="+mj-cs"/>
              </a:rPr>
              <a:t>and Security</a:t>
            </a:r>
            <a:endParaRPr lang="en-AT" sz="5400" b="1" dirty="0">
              <a:latin typeface="+mj-lt"/>
              <a:ea typeface="+mj-ea"/>
              <a:cs typeface="+mj-cs"/>
            </a:endParaRPr>
          </a:p>
        </p:txBody>
      </p:sp>
      <p:sp>
        <p:nvSpPr>
          <p:cNvPr id="18"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martArt-Platzhalter 2">
            <a:extLst>
              <a:ext uri="{FF2B5EF4-FFF2-40B4-BE49-F238E27FC236}">
                <a16:creationId xmlns:a16="http://schemas.microsoft.com/office/drawing/2014/main" id="{89F6A67C-E941-D643-2973-AA8B9AA3C9CC}"/>
              </a:ext>
            </a:extLst>
          </p:cNvPr>
          <p:cNvSpPr>
            <a:spLocks noGrp="1"/>
          </p:cNvSpPr>
          <p:nvPr>
            <p:ph type="dgm" sz="quarter" idx="10"/>
          </p:nvPr>
        </p:nvSpPr>
        <p:spPr>
          <a:xfrm>
            <a:off x="572493" y="2071316"/>
            <a:ext cx="6713552" cy="4119172"/>
          </a:xfrm>
        </p:spPr>
        <p:txBody>
          <a:bodyPr vert="horz" lIns="91440" tIns="45720" rIns="91440" bIns="45720" rtlCol="0" anchor="t">
            <a:normAutofit lnSpcReduction="10000"/>
          </a:bodyPr>
          <a:lstStyle/>
          <a:p>
            <a:pPr marL="342900" indent="-228600" algn="l">
              <a:buFont typeface="Arial" panose="020B0604020202020204" pitchFamily="34" charset="0"/>
              <a:buChar char="•"/>
            </a:pPr>
            <a:endParaRPr lang="en-US" sz="1900" b="1" dirty="0">
              <a:solidFill>
                <a:schemeClr val="tx1"/>
              </a:solidFill>
            </a:endParaRPr>
          </a:p>
          <a:p>
            <a:pPr marL="342900" indent="-228600" algn="l">
              <a:buFont typeface="Arial" panose="020B0604020202020204" pitchFamily="34" charset="0"/>
              <a:buChar char="•"/>
            </a:pPr>
            <a:r>
              <a:rPr lang="en-US" sz="1900" b="1" dirty="0">
                <a:solidFill>
                  <a:schemeClr val="tx1"/>
                </a:solidFill>
              </a:rPr>
              <a:t>E.g. NIS2: </a:t>
            </a:r>
          </a:p>
          <a:p>
            <a:pPr marL="1200150" lvl="1" indent="-514350"/>
            <a:r>
              <a:rPr lang="en-US" sz="1800" dirty="0">
                <a:solidFill>
                  <a:schemeClr val="tx1"/>
                </a:solidFill>
              </a:rPr>
              <a:t>The NIS2 Directive is the </a:t>
            </a:r>
            <a:r>
              <a:rPr lang="en-US" sz="1800" b="1" dirty="0">
                <a:solidFill>
                  <a:schemeClr val="tx1"/>
                </a:solidFill>
              </a:rPr>
              <a:t>EU-wide legislation on cybersecurity</a:t>
            </a:r>
            <a:r>
              <a:rPr lang="en-US" sz="1800" dirty="0">
                <a:solidFill>
                  <a:schemeClr val="tx1"/>
                </a:solidFill>
              </a:rPr>
              <a:t>. It provides legal measures to boost the overall level of cybersecurity in the EU. </a:t>
            </a:r>
          </a:p>
          <a:p>
            <a:pPr lvl="1" indent="0">
              <a:buNone/>
            </a:pPr>
            <a:endParaRPr lang="en-US" sz="1800" dirty="0">
              <a:solidFill>
                <a:schemeClr val="tx1"/>
              </a:solidFill>
            </a:endParaRPr>
          </a:p>
          <a:p>
            <a:pPr marL="1200150" lvl="1" indent="-514350"/>
            <a:r>
              <a:rPr lang="en-US" sz="1800" dirty="0">
                <a:solidFill>
                  <a:schemeClr val="tx1"/>
                </a:solidFill>
              </a:rPr>
              <a:t>Businesses identified by the Member States as operators of essential services in the above sectors will have to take appropriate security measures and notify relevant national authorities of serious incidents. </a:t>
            </a:r>
            <a:r>
              <a:rPr lang="en-US" sz="1800" b="1" dirty="0">
                <a:solidFill>
                  <a:schemeClr val="tx1"/>
                </a:solidFill>
              </a:rPr>
              <a:t>Key digital service providers, such as search engines</a:t>
            </a:r>
            <a:r>
              <a:rPr lang="en-US" sz="1800" dirty="0">
                <a:solidFill>
                  <a:schemeClr val="tx1"/>
                </a:solidFill>
              </a:rPr>
              <a:t>, cloud computing services and online marketplaces, will have to comply with the security and notification requirements under the Directive.</a:t>
            </a:r>
            <a:endParaRPr lang="en-AT" sz="1800" dirty="0">
              <a:solidFill>
                <a:schemeClr val="tx1"/>
              </a:solidFill>
            </a:endParaRPr>
          </a:p>
          <a:p>
            <a:pPr marL="1028700" lvl="1"/>
            <a:endParaRPr lang="en-US" sz="1900" dirty="0">
              <a:solidFill>
                <a:schemeClr val="tx1"/>
              </a:solidFill>
            </a:endParaRPr>
          </a:p>
        </p:txBody>
      </p:sp>
      <p:pic>
        <p:nvPicPr>
          <p:cNvPr id="8" name="Grafik 7">
            <a:extLst>
              <a:ext uri="{FF2B5EF4-FFF2-40B4-BE49-F238E27FC236}">
                <a16:creationId xmlns:a16="http://schemas.microsoft.com/office/drawing/2014/main" id="{1A1D1D77-1CB2-6F3C-5E83-7E96C802098F}"/>
              </a:ext>
            </a:extLst>
          </p:cNvPr>
          <p:cNvPicPr>
            <a:picLocks noChangeAspect="1"/>
          </p:cNvPicPr>
          <p:nvPr/>
        </p:nvPicPr>
        <p:blipFill rotWithShape="1">
          <a:blip r:embed="rId3"/>
          <a:srcRect l="8004" r="38091"/>
          <a:stretch/>
        </p:blipFill>
        <p:spPr>
          <a:xfrm>
            <a:off x="7675658" y="2093976"/>
            <a:ext cx="3941064" cy="4096512"/>
          </a:xfrm>
          <a:prstGeom prst="rect">
            <a:avLst/>
          </a:prstGeom>
        </p:spPr>
      </p:pic>
      <p:pic>
        <p:nvPicPr>
          <p:cNvPr id="4" name="Grafik 3" descr="Ein Bild, das Text, Logo, Screenshot, Grafiken enthält.&#10;&#10;Automatisch generierte Beschreibung">
            <a:extLst>
              <a:ext uri="{FF2B5EF4-FFF2-40B4-BE49-F238E27FC236}">
                <a16:creationId xmlns:a16="http://schemas.microsoft.com/office/drawing/2014/main" id="{3F0B7027-97E5-58DF-32A6-95D3600BF361}"/>
              </a:ext>
            </a:extLst>
          </p:cNvPr>
          <p:cNvPicPr>
            <a:picLocks noChangeAspect="1"/>
          </p:cNvPicPr>
          <p:nvPr/>
        </p:nvPicPr>
        <p:blipFill>
          <a:blip r:embed="rId4"/>
          <a:stretch>
            <a:fillRect/>
          </a:stretch>
        </p:blipFill>
        <p:spPr>
          <a:xfrm>
            <a:off x="10792267" y="126724"/>
            <a:ext cx="1251069" cy="829022"/>
          </a:xfrm>
          <a:prstGeom prst="rect">
            <a:avLst/>
          </a:prstGeom>
        </p:spPr>
      </p:pic>
    </p:spTree>
    <p:extLst>
      <p:ext uri="{BB962C8B-B14F-4D97-AF65-F5344CB8AC3E}">
        <p14:creationId xmlns:p14="http://schemas.microsoft.com/office/powerpoint/2010/main" val="989555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feld 10">
            <a:extLst>
              <a:ext uri="{FF2B5EF4-FFF2-40B4-BE49-F238E27FC236}">
                <a16:creationId xmlns:a16="http://schemas.microsoft.com/office/drawing/2014/main" id="{584B0C1D-C87C-2237-B9B5-44ACF03FC6F5}"/>
              </a:ext>
            </a:extLst>
          </p:cNvPr>
          <p:cNvSpPr txBox="1"/>
          <p:nvPr/>
        </p:nvSpPr>
        <p:spPr>
          <a:xfrm>
            <a:off x="572493" y="238539"/>
            <a:ext cx="11018520" cy="1434415"/>
          </a:xfrm>
          <a:prstGeom prst="rect">
            <a:avLst/>
          </a:prstGeom>
        </p:spPr>
        <p:txBody>
          <a:bodyPr vert="horz" lIns="91440" tIns="45720" rIns="91440" bIns="45720" rtlCol="0" anchor="b">
            <a:normAutofit/>
          </a:bodyPr>
          <a:lstStyle/>
          <a:p>
            <a:pPr marL="742950" indent="-742950">
              <a:lnSpc>
                <a:spcPct val="90000"/>
              </a:lnSpc>
              <a:spcBef>
                <a:spcPct val="0"/>
              </a:spcBef>
              <a:spcAft>
                <a:spcPts val="600"/>
              </a:spcAft>
            </a:pPr>
            <a:r>
              <a:rPr lang="en-US" sz="4600" b="1">
                <a:latin typeface="+mj-lt"/>
                <a:ea typeface="+mj-ea"/>
                <a:cs typeface="+mj-cs"/>
              </a:rPr>
              <a:t>Content Restrictions and Censorship</a:t>
            </a:r>
          </a:p>
        </p:txBody>
      </p:sp>
      <p:sp>
        <p:nvSpPr>
          <p:cNvPr id="18"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martArt-Platzhalter 2">
            <a:extLst>
              <a:ext uri="{FF2B5EF4-FFF2-40B4-BE49-F238E27FC236}">
                <a16:creationId xmlns:a16="http://schemas.microsoft.com/office/drawing/2014/main" id="{89F6A67C-E941-D643-2973-AA8B9AA3C9CC}"/>
              </a:ext>
            </a:extLst>
          </p:cNvPr>
          <p:cNvSpPr>
            <a:spLocks noGrp="1"/>
          </p:cNvSpPr>
          <p:nvPr>
            <p:ph type="dgm" sz="quarter" idx="10"/>
          </p:nvPr>
        </p:nvSpPr>
        <p:spPr>
          <a:xfrm>
            <a:off x="572493" y="2071316"/>
            <a:ext cx="6713552" cy="4119172"/>
          </a:xfrm>
        </p:spPr>
        <p:txBody>
          <a:bodyPr vert="horz" lIns="91440" tIns="45720" rIns="91440" bIns="45720" rtlCol="0" anchor="t">
            <a:normAutofit/>
          </a:bodyPr>
          <a:lstStyle/>
          <a:p>
            <a:pPr marL="514350" indent="-228600" algn="l">
              <a:buFont typeface="Arial" panose="020B0604020202020204" pitchFamily="34" charset="0"/>
              <a:buChar char="•"/>
            </a:pPr>
            <a:r>
              <a:rPr lang="en-US" sz="1500" b="1" dirty="0">
                <a:solidFill>
                  <a:schemeClr val="tx1"/>
                </a:solidFill>
              </a:rPr>
              <a:t>Diverse Laws &amp; Jurisdictional Reach</a:t>
            </a:r>
          </a:p>
          <a:p>
            <a:pPr marL="1200150" lvl="1"/>
            <a:r>
              <a:rPr lang="en-US" sz="1500" dirty="0">
                <a:solidFill>
                  <a:schemeClr val="tx1"/>
                </a:solidFill>
              </a:rPr>
              <a:t>Different countries have varying legal frameworks for content restrictions. Some may have </a:t>
            </a:r>
            <a:r>
              <a:rPr lang="en-US" sz="1500" b="1" dirty="0">
                <a:solidFill>
                  <a:schemeClr val="tx1"/>
                </a:solidFill>
              </a:rPr>
              <a:t>strict laws prohibiting specific types of conten</a:t>
            </a:r>
            <a:r>
              <a:rPr lang="en-US" sz="1500" dirty="0">
                <a:solidFill>
                  <a:schemeClr val="tx1"/>
                </a:solidFill>
              </a:rPr>
              <a:t>t, such as hate speech, pornography, or political dissent, while others may have more permissive regulations. Furthermore, when an open web index operates globally, it is subject to the jurisdiction of multiple countries, each with its own set of content regulations. This can create a legal minefield, as </a:t>
            </a:r>
            <a:r>
              <a:rPr lang="en-US" sz="1500" b="1" dirty="0">
                <a:solidFill>
                  <a:schemeClr val="tx1"/>
                </a:solidFill>
              </a:rPr>
              <a:t>content that is legal in one jurisdiction may be illegal in another.</a:t>
            </a:r>
          </a:p>
          <a:p>
            <a:pPr marL="514350" indent="-228600" algn="l">
              <a:buFont typeface="Arial" panose="020B0604020202020204" pitchFamily="34" charset="0"/>
              <a:buChar char="•"/>
            </a:pPr>
            <a:r>
              <a:rPr lang="en-US" sz="1500" b="1" dirty="0">
                <a:solidFill>
                  <a:schemeClr val="tx1"/>
                </a:solidFill>
              </a:rPr>
              <a:t>Balancing Freedom of Expression (Content Moderation Challenge)</a:t>
            </a:r>
          </a:p>
          <a:p>
            <a:pPr marL="1200150" lvl="1"/>
            <a:r>
              <a:rPr lang="en-US" sz="1500" dirty="0">
                <a:solidFill>
                  <a:schemeClr val="tx1"/>
                </a:solidFill>
              </a:rPr>
              <a:t>The web index may struggle with the challenge of moderating content to comply with local laws while respecting the principles of free speech. </a:t>
            </a:r>
            <a:r>
              <a:rPr lang="en-US" sz="1500" b="1" dirty="0">
                <a:solidFill>
                  <a:schemeClr val="tx1"/>
                </a:solidFill>
              </a:rPr>
              <a:t>Deciding what constitutes "harmful" or "illegal" content can be highly subjective and context-dependent.</a:t>
            </a:r>
          </a:p>
        </p:txBody>
      </p:sp>
      <p:pic>
        <p:nvPicPr>
          <p:cNvPr id="8" name="Grafik 7">
            <a:extLst>
              <a:ext uri="{FF2B5EF4-FFF2-40B4-BE49-F238E27FC236}">
                <a16:creationId xmlns:a16="http://schemas.microsoft.com/office/drawing/2014/main" id="{1A1D1D77-1CB2-6F3C-5E83-7E96C802098F}"/>
              </a:ext>
            </a:extLst>
          </p:cNvPr>
          <p:cNvPicPr>
            <a:picLocks noChangeAspect="1"/>
          </p:cNvPicPr>
          <p:nvPr/>
        </p:nvPicPr>
        <p:blipFill rotWithShape="1">
          <a:blip r:embed="rId2"/>
          <a:srcRect l="8004" r="38091"/>
          <a:stretch/>
        </p:blipFill>
        <p:spPr>
          <a:xfrm>
            <a:off x="7675658" y="2093976"/>
            <a:ext cx="3941064" cy="4096512"/>
          </a:xfrm>
          <a:prstGeom prst="rect">
            <a:avLst/>
          </a:prstGeom>
        </p:spPr>
      </p:pic>
      <p:pic>
        <p:nvPicPr>
          <p:cNvPr id="7" name="Grafik 6" descr="Ein Bild, das Text, Logo, Screenshot, Grafiken enthält.&#10;&#10;Automatisch generierte Beschreibung">
            <a:extLst>
              <a:ext uri="{FF2B5EF4-FFF2-40B4-BE49-F238E27FC236}">
                <a16:creationId xmlns:a16="http://schemas.microsoft.com/office/drawing/2014/main" id="{81B28E4F-E173-6EDB-E6AF-B06A4B1C98FE}"/>
              </a:ext>
            </a:extLst>
          </p:cNvPr>
          <p:cNvPicPr>
            <a:picLocks noChangeAspect="1"/>
          </p:cNvPicPr>
          <p:nvPr/>
        </p:nvPicPr>
        <p:blipFill>
          <a:blip r:embed="rId3"/>
          <a:stretch>
            <a:fillRect/>
          </a:stretch>
        </p:blipFill>
        <p:spPr>
          <a:xfrm>
            <a:off x="10792267" y="126724"/>
            <a:ext cx="1251069" cy="829022"/>
          </a:xfrm>
          <a:prstGeom prst="rect">
            <a:avLst/>
          </a:prstGeom>
        </p:spPr>
      </p:pic>
    </p:spTree>
    <p:extLst>
      <p:ext uri="{BB962C8B-B14F-4D97-AF65-F5344CB8AC3E}">
        <p14:creationId xmlns:p14="http://schemas.microsoft.com/office/powerpoint/2010/main" val="14914211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6" name="Rectangle 15">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feld 10">
            <a:extLst>
              <a:ext uri="{FF2B5EF4-FFF2-40B4-BE49-F238E27FC236}">
                <a16:creationId xmlns:a16="http://schemas.microsoft.com/office/drawing/2014/main" id="{584B0C1D-C87C-2237-B9B5-44ACF03FC6F5}"/>
              </a:ext>
            </a:extLst>
          </p:cNvPr>
          <p:cNvSpPr txBox="1"/>
          <p:nvPr/>
        </p:nvSpPr>
        <p:spPr>
          <a:xfrm>
            <a:off x="572493" y="238539"/>
            <a:ext cx="11018520" cy="1434415"/>
          </a:xfrm>
          <a:prstGeom prst="rect">
            <a:avLst/>
          </a:prstGeom>
        </p:spPr>
        <p:txBody>
          <a:bodyPr vert="horz" lIns="91440" tIns="45720" rIns="91440" bIns="45720" rtlCol="0" anchor="b">
            <a:normAutofit/>
          </a:bodyPr>
          <a:lstStyle/>
          <a:p>
            <a:pPr marL="742950" indent="-742950">
              <a:lnSpc>
                <a:spcPct val="90000"/>
              </a:lnSpc>
              <a:spcBef>
                <a:spcPct val="0"/>
              </a:spcBef>
              <a:spcAft>
                <a:spcPts val="600"/>
              </a:spcAft>
            </a:pPr>
            <a:r>
              <a:rPr lang="en-US" sz="4600" b="1">
                <a:latin typeface="+mj-lt"/>
                <a:ea typeface="+mj-ea"/>
                <a:cs typeface="+mj-cs"/>
              </a:rPr>
              <a:t>Compliance and Risk Management</a:t>
            </a:r>
          </a:p>
        </p:txBody>
      </p:sp>
      <p:sp>
        <p:nvSpPr>
          <p:cNvPr id="18"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martArt-Platzhalter 2">
            <a:extLst>
              <a:ext uri="{FF2B5EF4-FFF2-40B4-BE49-F238E27FC236}">
                <a16:creationId xmlns:a16="http://schemas.microsoft.com/office/drawing/2014/main" id="{89F6A67C-E941-D643-2973-AA8B9AA3C9CC}"/>
              </a:ext>
            </a:extLst>
          </p:cNvPr>
          <p:cNvSpPr>
            <a:spLocks noGrp="1"/>
          </p:cNvSpPr>
          <p:nvPr>
            <p:ph type="dgm" sz="quarter" idx="10"/>
          </p:nvPr>
        </p:nvSpPr>
        <p:spPr>
          <a:xfrm>
            <a:off x="572493" y="2071316"/>
            <a:ext cx="6713552" cy="4119172"/>
          </a:xfrm>
        </p:spPr>
        <p:txBody>
          <a:bodyPr vert="horz" lIns="91440" tIns="45720" rIns="91440" bIns="45720" rtlCol="0" anchor="t">
            <a:normAutofit/>
          </a:bodyPr>
          <a:lstStyle/>
          <a:p>
            <a:pPr marL="457200" indent="-228600" algn="l">
              <a:buFont typeface="Arial" panose="020B0604020202020204" pitchFamily="34" charset="0"/>
              <a:buChar char="•"/>
            </a:pPr>
            <a:r>
              <a:rPr lang="en-US" sz="1200" b="1" dirty="0">
                <a:solidFill>
                  <a:schemeClr val="tx1"/>
                </a:solidFill>
              </a:rPr>
              <a:t>Clear Policies and Procedures </a:t>
            </a:r>
          </a:p>
          <a:p>
            <a:pPr lvl="2"/>
            <a:r>
              <a:rPr lang="en-US" sz="1200" dirty="0">
                <a:solidFill>
                  <a:schemeClr val="tx1"/>
                </a:solidFill>
              </a:rPr>
              <a:t>Need to </a:t>
            </a:r>
            <a:r>
              <a:rPr lang="en-US" sz="1200" b="1" dirty="0">
                <a:solidFill>
                  <a:schemeClr val="tx1"/>
                </a:solidFill>
              </a:rPr>
              <a:t>establish clear policies and procedures that outline how the open web index will handle data, content, and user interactions in compliance with applicable laws and regulations</a:t>
            </a:r>
            <a:r>
              <a:rPr lang="en-US" sz="1200" dirty="0">
                <a:solidFill>
                  <a:schemeClr val="tx1"/>
                </a:solidFill>
              </a:rPr>
              <a:t>. These policies need to be in align with the principles of data protection, user privacy, and freedom of expression.</a:t>
            </a:r>
          </a:p>
          <a:p>
            <a:pPr marL="457200" indent="-228600" algn="l">
              <a:buFont typeface="Arial" panose="020B0604020202020204" pitchFamily="34" charset="0"/>
              <a:buChar char="•"/>
            </a:pPr>
            <a:r>
              <a:rPr lang="en-US" sz="1200" b="1" dirty="0">
                <a:solidFill>
                  <a:schemeClr val="tx1"/>
                </a:solidFill>
              </a:rPr>
              <a:t>Data Protection Impact Assessments (DPIAs) </a:t>
            </a:r>
          </a:p>
          <a:p>
            <a:pPr marL="1143000" lvl="1"/>
            <a:r>
              <a:rPr lang="en-US" sz="1200" dirty="0">
                <a:solidFill>
                  <a:schemeClr val="tx1"/>
                </a:solidFill>
              </a:rPr>
              <a:t>Need to </a:t>
            </a:r>
            <a:r>
              <a:rPr lang="en-US" sz="1200" b="1" dirty="0">
                <a:solidFill>
                  <a:schemeClr val="tx1"/>
                </a:solidFill>
              </a:rPr>
              <a:t>conduct DPIAs </a:t>
            </a:r>
            <a:r>
              <a:rPr lang="en-US" sz="1200" dirty="0">
                <a:solidFill>
                  <a:schemeClr val="tx1"/>
                </a:solidFill>
              </a:rPr>
              <a:t>to identify and assess the potential risks to individuals' privacy when processing data. DPIAs help in understanding the impact of data processing activities and in implementing measures to mitigate risks.</a:t>
            </a:r>
          </a:p>
          <a:p>
            <a:pPr marL="457200" indent="-228600" algn="l">
              <a:buFont typeface="Arial" panose="020B0604020202020204" pitchFamily="34" charset="0"/>
              <a:buChar char="•"/>
            </a:pPr>
            <a:r>
              <a:rPr lang="en-US" sz="1200" b="1" dirty="0">
                <a:solidFill>
                  <a:schemeClr val="tx1"/>
                </a:solidFill>
              </a:rPr>
              <a:t>Privacy by Design</a:t>
            </a:r>
            <a:r>
              <a:rPr lang="en-US" sz="1200" dirty="0">
                <a:solidFill>
                  <a:schemeClr val="tx1"/>
                </a:solidFill>
              </a:rPr>
              <a:t> </a:t>
            </a:r>
          </a:p>
          <a:p>
            <a:pPr marL="1143000" lvl="1"/>
            <a:r>
              <a:rPr lang="en-US" sz="1200" b="1" dirty="0">
                <a:solidFill>
                  <a:schemeClr val="tx1"/>
                </a:solidFill>
              </a:rPr>
              <a:t>Integrate privacy by design principles into the development of the open web index. </a:t>
            </a:r>
            <a:r>
              <a:rPr lang="en-US" sz="1200" dirty="0">
                <a:solidFill>
                  <a:schemeClr val="tx1"/>
                </a:solidFill>
              </a:rPr>
              <a:t>This means considering data protection and privacy from the outset, rather than as an afterthought. It involves embedding privacy features into the product or service, such as data minimization, user consent mechanisms, and robust security.</a:t>
            </a:r>
          </a:p>
          <a:p>
            <a:pPr marL="457200" lvl="1">
              <a:spcBef>
                <a:spcPts val="1000"/>
              </a:spcBef>
            </a:pPr>
            <a:r>
              <a:rPr lang="en-US" sz="1200" b="1" dirty="0">
                <a:solidFill>
                  <a:schemeClr val="tx1"/>
                </a:solidFill>
              </a:rPr>
              <a:t>Regular Audits and Assessments</a:t>
            </a:r>
          </a:p>
          <a:p>
            <a:pPr marL="457200" lvl="1">
              <a:spcBef>
                <a:spcPts val="1000"/>
              </a:spcBef>
            </a:pPr>
            <a:r>
              <a:rPr lang="en-US" sz="1200" b="1" dirty="0">
                <a:solidFill>
                  <a:schemeClr val="tx1"/>
                </a:solidFill>
              </a:rPr>
              <a:t>Ongoing Monitoring and Adaptation</a:t>
            </a:r>
          </a:p>
          <a:p>
            <a:pPr marL="457200" lvl="1">
              <a:spcBef>
                <a:spcPts val="1000"/>
              </a:spcBef>
            </a:pPr>
            <a:r>
              <a:rPr lang="en-US" sz="1200" b="1" dirty="0">
                <a:solidFill>
                  <a:schemeClr val="tx1"/>
                </a:solidFill>
              </a:rPr>
              <a:t>Training and Awareness</a:t>
            </a:r>
          </a:p>
        </p:txBody>
      </p:sp>
      <p:pic>
        <p:nvPicPr>
          <p:cNvPr id="8" name="Grafik 7">
            <a:extLst>
              <a:ext uri="{FF2B5EF4-FFF2-40B4-BE49-F238E27FC236}">
                <a16:creationId xmlns:a16="http://schemas.microsoft.com/office/drawing/2014/main" id="{1A1D1D77-1CB2-6F3C-5E83-7E96C802098F}"/>
              </a:ext>
            </a:extLst>
          </p:cNvPr>
          <p:cNvPicPr>
            <a:picLocks noChangeAspect="1"/>
          </p:cNvPicPr>
          <p:nvPr/>
        </p:nvPicPr>
        <p:blipFill rotWithShape="1">
          <a:blip r:embed="rId2"/>
          <a:srcRect l="8004" r="38091"/>
          <a:stretch/>
        </p:blipFill>
        <p:spPr>
          <a:xfrm>
            <a:off x="7675658" y="2093976"/>
            <a:ext cx="3941064" cy="4096512"/>
          </a:xfrm>
          <a:prstGeom prst="rect">
            <a:avLst/>
          </a:prstGeom>
        </p:spPr>
      </p:pic>
      <p:pic>
        <p:nvPicPr>
          <p:cNvPr id="4" name="Grafik 3" descr="Ein Bild, das Text, Logo, Screenshot, Grafiken enthält.&#10;&#10;Automatisch generierte Beschreibung">
            <a:extLst>
              <a:ext uri="{FF2B5EF4-FFF2-40B4-BE49-F238E27FC236}">
                <a16:creationId xmlns:a16="http://schemas.microsoft.com/office/drawing/2014/main" id="{F0FF3064-1E23-BA53-2B8B-B524850FB25D}"/>
              </a:ext>
            </a:extLst>
          </p:cNvPr>
          <p:cNvPicPr>
            <a:picLocks noChangeAspect="1"/>
          </p:cNvPicPr>
          <p:nvPr/>
        </p:nvPicPr>
        <p:blipFill>
          <a:blip r:embed="rId3"/>
          <a:stretch>
            <a:fillRect/>
          </a:stretch>
        </p:blipFill>
        <p:spPr>
          <a:xfrm>
            <a:off x="10792267" y="126724"/>
            <a:ext cx="1251069" cy="829022"/>
          </a:xfrm>
          <a:prstGeom prst="rect">
            <a:avLst/>
          </a:prstGeom>
        </p:spPr>
      </p:pic>
    </p:spTree>
    <p:extLst>
      <p:ext uri="{BB962C8B-B14F-4D97-AF65-F5344CB8AC3E}">
        <p14:creationId xmlns:p14="http://schemas.microsoft.com/office/powerpoint/2010/main" val="10084655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itle 23">
            <a:extLst>
              <a:ext uri="{FF2B5EF4-FFF2-40B4-BE49-F238E27FC236}">
                <a16:creationId xmlns:a16="http://schemas.microsoft.com/office/drawing/2014/main" id="{7568D85A-4482-C446-7874-8779D066F214}"/>
              </a:ext>
            </a:extLst>
          </p:cNvPr>
          <p:cNvSpPr>
            <a:spLocks noGrp="1"/>
          </p:cNvSpPr>
          <p:nvPr>
            <p:ph type="title"/>
          </p:nvPr>
        </p:nvSpPr>
        <p:spPr/>
        <p:txBody>
          <a:bodyPr>
            <a:normAutofit fontScale="90000"/>
          </a:bodyPr>
          <a:lstStyle/>
          <a:p>
            <a:r>
              <a:rPr lang="en-US" sz="3200" b="1" kern="0" dirty="0">
                <a:effectLst/>
                <a:latin typeface="Arial" panose="020B0604020202020204" pitchFamily="34" charset="0"/>
                <a:ea typeface="Times New Roman" panose="02020603050405020304" pitchFamily="18" charset="0"/>
              </a:rPr>
              <a:t>Cross-Border Legal Considerations for Open Web Indexes</a:t>
            </a:r>
            <a:endParaRPr lang="en-US" sz="4400" dirty="0"/>
          </a:p>
        </p:txBody>
      </p:sp>
      <p:sp>
        <p:nvSpPr>
          <p:cNvPr id="25" name="Text Placeholder 24">
            <a:extLst>
              <a:ext uri="{FF2B5EF4-FFF2-40B4-BE49-F238E27FC236}">
                <a16:creationId xmlns:a16="http://schemas.microsoft.com/office/drawing/2014/main" id="{4BCC40CC-6EB0-FDCD-43E7-4D49E109493A}"/>
              </a:ext>
            </a:extLst>
          </p:cNvPr>
          <p:cNvSpPr>
            <a:spLocks noGrp="1"/>
          </p:cNvSpPr>
          <p:nvPr>
            <p:ph type="body" sz="quarter" idx="10"/>
          </p:nvPr>
        </p:nvSpPr>
        <p:spPr/>
        <p:txBody>
          <a:bodyPr/>
          <a:lstStyle/>
          <a:p>
            <a:r>
              <a:rPr lang="en-US" dirty="0"/>
              <a:t>Introduction</a:t>
            </a:r>
          </a:p>
        </p:txBody>
      </p:sp>
      <p:sp>
        <p:nvSpPr>
          <p:cNvPr id="30" name="Text Placeholder 29">
            <a:extLst>
              <a:ext uri="{FF2B5EF4-FFF2-40B4-BE49-F238E27FC236}">
                <a16:creationId xmlns:a16="http://schemas.microsoft.com/office/drawing/2014/main" id="{F05CE1BC-132C-411A-E0AC-F0E0654DE8B1}"/>
              </a:ext>
            </a:extLst>
          </p:cNvPr>
          <p:cNvSpPr>
            <a:spLocks noGrp="1"/>
          </p:cNvSpPr>
          <p:nvPr>
            <p:ph type="body" sz="quarter" idx="15"/>
          </p:nvPr>
        </p:nvSpPr>
        <p:spPr/>
        <p:txBody>
          <a:bodyPr/>
          <a:lstStyle/>
          <a:p>
            <a:r>
              <a:rPr lang="en-US" dirty="0"/>
              <a:t>01</a:t>
            </a:r>
          </a:p>
        </p:txBody>
      </p:sp>
      <p:sp>
        <p:nvSpPr>
          <p:cNvPr id="338" name="Text Placeholder 337">
            <a:extLst>
              <a:ext uri="{FF2B5EF4-FFF2-40B4-BE49-F238E27FC236}">
                <a16:creationId xmlns:a16="http://schemas.microsoft.com/office/drawing/2014/main" id="{7BCB781A-EB9C-E148-AE9B-35CF918AAE16}"/>
              </a:ext>
            </a:extLst>
          </p:cNvPr>
          <p:cNvSpPr>
            <a:spLocks noGrp="1"/>
          </p:cNvSpPr>
          <p:nvPr>
            <p:ph type="body" sz="quarter" idx="20"/>
          </p:nvPr>
        </p:nvSpPr>
        <p:spPr/>
        <p:txBody>
          <a:bodyPr/>
          <a:lstStyle/>
          <a:p>
            <a:pPr>
              <a:buFont typeface="Arial" panose="020B0604020202020204" pitchFamily="34" charset="0"/>
              <a:buChar char="•"/>
            </a:pPr>
            <a:r>
              <a:rPr lang="en-US" dirty="0"/>
              <a:t> Workshop objectives and overview</a:t>
            </a:r>
          </a:p>
          <a:p>
            <a:pPr>
              <a:buFont typeface="Arial" panose="020B0604020202020204" pitchFamily="34" charset="0"/>
              <a:buChar char="•"/>
            </a:pPr>
            <a:r>
              <a:rPr lang="en-US" dirty="0"/>
              <a:t> Introduction to the importance of cross-border legal considerations for open web indexes</a:t>
            </a:r>
          </a:p>
        </p:txBody>
      </p:sp>
      <p:sp>
        <p:nvSpPr>
          <p:cNvPr id="26" name="Text Placeholder 25">
            <a:extLst>
              <a:ext uri="{FF2B5EF4-FFF2-40B4-BE49-F238E27FC236}">
                <a16:creationId xmlns:a16="http://schemas.microsoft.com/office/drawing/2014/main" id="{E2DFAEA8-8FBA-68A0-26A9-208042F0F1D3}"/>
              </a:ext>
            </a:extLst>
          </p:cNvPr>
          <p:cNvSpPr>
            <a:spLocks noGrp="1"/>
          </p:cNvSpPr>
          <p:nvPr>
            <p:ph type="body" sz="quarter" idx="11"/>
          </p:nvPr>
        </p:nvSpPr>
        <p:spPr/>
        <p:txBody>
          <a:bodyPr/>
          <a:lstStyle/>
          <a:p>
            <a:r>
              <a:rPr lang="en-US" dirty="0"/>
              <a:t>Legal Norms</a:t>
            </a:r>
          </a:p>
        </p:txBody>
      </p:sp>
      <p:sp>
        <p:nvSpPr>
          <p:cNvPr id="31" name="Text Placeholder 30">
            <a:extLst>
              <a:ext uri="{FF2B5EF4-FFF2-40B4-BE49-F238E27FC236}">
                <a16:creationId xmlns:a16="http://schemas.microsoft.com/office/drawing/2014/main" id="{0EC28EBE-6424-C06E-63D9-91CB16EA7A0B}"/>
              </a:ext>
            </a:extLst>
          </p:cNvPr>
          <p:cNvSpPr>
            <a:spLocks noGrp="1"/>
          </p:cNvSpPr>
          <p:nvPr>
            <p:ph type="body" sz="quarter" idx="16"/>
          </p:nvPr>
        </p:nvSpPr>
        <p:spPr/>
        <p:txBody>
          <a:bodyPr/>
          <a:lstStyle/>
          <a:p>
            <a:r>
              <a:rPr lang="en-US" dirty="0"/>
              <a:t>02</a:t>
            </a:r>
          </a:p>
        </p:txBody>
      </p:sp>
      <p:sp>
        <p:nvSpPr>
          <p:cNvPr id="220" name="Text Placeholder 219">
            <a:extLst>
              <a:ext uri="{FF2B5EF4-FFF2-40B4-BE49-F238E27FC236}">
                <a16:creationId xmlns:a16="http://schemas.microsoft.com/office/drawing/2014/main" id="{D02ACCCE-2A8D-B4B1-8723-EF6495415377}"/>
              </a:ext>
            </a:extLst>
          </p:cNvPr>
          <p:cNvSpPr>
            <a:spLocks noGrp="1"/>
          </p:cNvSpPr>
          <p:nvPr>
            <p:ph type="body" sz="quarter" idx="31"/>
          </p:nvPr>
        </p:nvSpPr>
        <p:spPr/>
        <p:txBody>
          <a:bodyPr>
            <a:normAutofit fontScale="92500" lnSpcReduction="20000"/>
          </a:bodyPr>
          <a:lstStyle/>
          <a:p>
            <a:pPr>
              <a:buFont typeface="Arial" panose="020B0604020202020204" pitchFamily="34" charset="0"/>
              <a:buChar char="•"/>
            </a:pPr>
            <a:r>
              <a:rPr lang="en-US" dirty="0"/>
              <a:t> Overview of legal norms and regulations in Europe, North America, South America, Africa, Asia, and Oceania</a:t>
            </a:r>
          </a:p>
          <a:p>
            <a:pPr>
              <a:buFont typeface="Arial" panose="020B0604020202020204" pitchFamily="34" charset="0"/>
              <a:buChar char="•"/>
            </a:pPr>
            <a:r>
              <a:rPr lang="en-US" dirty="0"/>
              <a:t> Highlighting key data protection laws and their implications for open web indexes</a:t>
            </a:r>
          </a:p>
          <a:p>
            <a:pPr>
              <a:buFont typeface="Arial" panose="020B0604020202020204" pitchFamily="34" charset="0"/>
              <a:buChar char="•"/>
            </a:pPr>
            <a:r>
              <a:rPr lang="en-US" dirty="0"/>
              <a:t> Examining the similarities and differences in approaches across continents</a:t>
            </a:r>
          </a:p>
          <a:p>
            <a:endParaRPr lang="en-US" dirty="0"/>
          </a:p>
          <a:p>
            <a:endParaRPr lang="en-US" dirty="0"/>
          </a:p>
        </p:txBody>
      </p:sp>
      <p:sp>
        <p:nvSpPr>
          <p:cNvPr id="27" name="Text Placeholder 26">
            <a:extLst>
              <a:ext uri="{FF2B5EF4-FFF2-40B4-BE49-F238E27FC236}">
                <a16:creationId xmlns:a16="http://schemas.microsoft.com/office/drawing/2014/main" id="{96843A16-DAFB-669F-1DA2-BE8B1403E7D2}"/>
              </a:ext>
            </a:extLst>
          </p:cNvPr>
          <p:cNvSpPr>
            <a:spLocks noGrp="1"/>
          </p:cNvSpPr>
          <p:nvPr>
            <p:ph type="body" sz="quarter" idx="12"/>
          </p:nvPr>
        </p:nvSpPr>
        <p:spPr>
          <a:xfrm>
            <a:off x="5266287" y="1397328"/>
            <a:ext cx="1781494" cy="445972"/>
          </a:xfrm>
        </p:spPr>
        <p:txBody>
          <a:bodyPr>
            <a:normAutofit/>
          </a:bodyPr>
          <a:lstStyle/>
          <a:p>
            <a:r>
              <a:rPr lang="de-DE" sz="1200" dirty="0"/>
              <a:t>Interactive Group </a:t>
            </a:r>
            <a:r>
              <a:rPr lang="de-DE" sz="1200" dirty="0" err="1"/>
              <a:t>Discussion</a:t>
            </a:r>
            <a:endParaRPr lang="en-US" sz="1200" dirty="0"/>
          </a:p>
        </p:txBody>
      </p:sp>
      <p:sp>
        <p:nvSpPr>
          <p:cNvPr id="32" name="Text Placeholder 31">
            <a:extLst>
              <a:ext uri="{FF2B5EF4-FFF2-40B4-BE49-F238E27FC236}">
                <a16:creationId xmlns:a16="http://schemas.microsoft.com/office/drawing/2014/main" id="{34F17B89-C0A6-BBAE-7F92-678445DD51B7}"/>
              </a:ext>
            </a:extLst>
          </p:cNvPr>
          <p:cNvSpPr>
            <a:spLocks noGrp="1"/>
          </p:cNvSpPr>
          <p:nvPr>
            <p:ph type="body" sz="quarter" idx="17"/>
          </p:nvPr>
        </p:nvSpPr>
        <p:spPr/>
        <p:txBody>
          <a:bodyPr/>
          <a:lstStyle/>
          <a:p>
            <a:r>
              <a:rPr lang="en-US" dirty="0"/>
              <a:t>03</a:t>
            </a:r>
          </a:p>
        </p:txBody>
      </p:sp>
      <p:sp>
        <p:nvSpPr>
          <p:cNvPr id="221" name="Text Placeholder 220">
            <a:extLst>
              <a:ext uri="{FF2B5EF4-FFF2-40B4-BE49-F238E27FC236}">
                <a16:creationId xmlns:a16="http://schemas.microsoft.com/office/drawing/2014/main" id="{2804F502-4625-161C-1D96-93B008ED47B1}"/>
              </a:ext>
            </a:extLst>
          </p:cNvPr>
          <p:cNvSpPr>
            <a:spLocks noGrp="1"/>
          </p:cNvSpPr>
          <p:nvPr>
            <p:ph type="body" sz="quarter" idx="32"/>
          </p:nvPr>
        </p:nvSpPr>
        <p:spPr/>
        <p:txBody>
          <a:bodyPr>
            <a:normAutofit lnSpcReduction="10000"/>
          </a:bodyPr>
          <a:lstStyle/>
          <a:p>
            <a:pPr>
              <a:buFont typeface="Arial" panose="020B0604020202020204" pitchFamily="34" charset="0"/>
              <a:buChar char="•"/>
            </a:pPr>
            <a:r>
              <a:rPr lang="en-US" dirty="0"/>
              <a:t> Facilitated group discussion to exchange experiences, challenges, and insights among participants</a:t>
            </a:r>
          </a:p>
          <a:p>
            <a:pPr>
              <a:buFont typeface="Arial" panose="020B0604020202020204" pitchFamily="34" charset="0"/>
              <a:buChar char="•"/>
            </a:pPr>
            <a:r>
              <a:rPr lang="en-US" dirty="0"/>
              <a:t> Sharing practical strategies and lessons learned in navigating cross-border legal considerations for open web indexes</a:t>
            </a:r>
          </a:p>
          <a:p>
            <a:endParaRPr lang="en-US" dirty="0"/>
          </a:p>
        </p:txBody>
      </p:sp>
      <p:sp>
        <p:nvSpPr>
          <p:cNvPr id="28" name="Text Placeholder 27">
            <a:extLst>
              <a:ext uri="{FF2B5EF4-FFF2-40B4-BE49-F238E27FC236}">
                <a16:creationId xmlns:a16="http://schemas.microsoft.com/office/drawing/2014/main" id="{6960D939-83DA-55B5-A09E-0B008ABCD455}"/>
              </a:ext>
            </a:extLst>
          </p:cNvPr>
          <p:cNvSpPr>
            <a:spLocks noGrp="1"/>
          </p:cNvSpPr>
          <p:nvPr>
            <p:ph type="body" sz="quarter" idx="13"/>
          </p:nvPr>
        </p:nvSpPr>
        <p:spPr/>
        <p:txBody>
          <a:bodyPr/>
          <a:lstStyle/>
          <a:p>
            <a:r>
              <a:rPr lang="en-US" dirty="0"/>
              <a:t>Presentation</a:t>
            </a:r>
          </a:p>
        </p:txBody>
      </p:sp>
      <p:sp>
        <p:nvSpPr>
          <p:cNvPr id="33" name="Text Placeholder 32">
            <a:extLst>
              <a:ext uri="{FF2B5EF4-FFF2-40B4-BE49-F238E27FC236}">
                <a16:creationId xmlns:a16="http://schemas.microsoft.com/office/drawing/2014/main" id="{19E9978D-5586-05F5-07DF-3BDCA53216F2}"/>
              </a:ext>
            </a:extLst>
          </p:cNvPr>
          <p:cNvSpPr>
            <a:spLocks noGrp="1"/>
          </p:cNvSpPr>
          <p:nvPr>
            <p:ph type="body" sz="quarter" idx="18"/>
          </p:nvPr>
        </p:nvSpPr>
        <p:spPr/>
        <p:txBody>
          <a:bodyPr/>
          <a:lstStyle/>
          <a:p>
            <a:r>
              <a:rPr lang="en-US" dirty="0"/>
              <a:t>04</a:t>
            </a:r>
          </a:p>
        </p:txBody>
      </p:sp>
      <p:sp>
        <p:nvSpPr>
          <p:cNvPr id="222" name="Text Placeholder 221">
            <a:extLst>
              <a:ext uri="{FF2B5EF4-FFF2-40B4-BE49-F238E27FC236}">
                <a16:creationId xmlns:a16="http://schemas.microsoft.com/office/drawing/2014/main" id="{5D63A976-2732-C1EF-DB91-680BA7E1A724}"/>
              </a:ext>
            </a:extLst>
          </p:cNvPr>
          <p:cNvSpPr>
            <a:spLocks noGrp="1"/>
          </p:cNvSpPr>
          <p:nvPr>
            <p:ph type="body" sz="quarter" idx="33"/>
          </p:nvPr>
        </p:nvSpPr>
        <p:spPr/>
        <p:txBody>
          <a:bodyPr/>
          <a:lstStyle/>
          <a:p>
            <a:pPr lvl="0"/>
            <a:r>
              <a:rPr lang="en-US" dirty="0"/>
              <a:t>Foster holistically superior methodologies​</a:t>
            </a:r>
          </a:p>
          <a:p>
            <a:endParaRPr lang="en-US" dirty="0"/>
          </a:p>
        </p:txBody>
      </p:sp>
      <p:sp>
        <p:nvSpPr>
          <p:cNvPr id="29" name="Text Placeholder 28">
            <a:extLst>
              <a:ext uri="{FF2B5EF4-FFF2-40B4-BE49-F238E27FC236}">
                <a16:creationId xmlns:a16="http://schemas.microsoft.com/office/drawing/2014/main" id="{F25AF0A1-9E2E-D0DC-9134-C69F4347CF4E}"/>
              </a:ext>
            </a:extLst>
          </p:cNvPr>
          <p:cNvSpPr>
            <a:spLocks noGrp="1"/>
          </p:cNvSpPr>
          <p:nvPr>
            <p:ph type="body" sz="quarter" idx="14"/>
          </p:nvPr>
        </p:nvSpPr>
        <p:spPr/>
        <p:txBody>
          <a:bodyPr/>
          <a:lstStyle/>
          <a:p>
            <a:r>
              <a:rPr lang="en-US" dirty="0"/>
              <a:t>Takeaways</a:t>
            </a:r>
          </a:p>
        </p:txBody>
      </p:sp>
      <p:sp>
        <p:nvSpPr>
          <p:cNvPr id="34" name="Text Placeholder 33">
            <a:extLst>
              <a:ext uri="{FF2B5EF4-FFF2-40B4-BE49-F238E27FC236}">
                <a16:creationId xmlns:a16="http://schemas.microsoft.com/office/drawing/2014/main" id="{1D1064AE-A9F2-203C-E6AA-3A29AD1D6217}"/>
              </a:ext>
            </a:extLst>
          </p:cNvPr>
          <p:cNvSpPr>
            <a:spLocks noGrp="1"/>
          </p:cNvSpPr>
          <p:nvPr>
            <p:ph type="body" sz="quarter" idx="19"/>
          </p:nvPr>
        </p:nvSpPr>
        <p:spPr/>
        <p:txBody>
          <a:bodyPr/>
          <a:lstStyle/>
          <a:p>
            <a:r>
              <a:rPr lang="en-US" dirty="0"/>
              <a:t>05</a:t>
            </a:r>
          </a:p>
        </p:txBody>
      </p:sp>
      <p:sp>
        <p:nvSpPr>
          <p:cNvPr id="223" name="Text Placeholder 222">
            <a:extLst>
              <a:ext uri="{FF2B5EF4-FFF2-40B4-BE49-F238E27FC236}">
                <a16:creationId xmlns:a16="http://schemas.microsoft.com/office/drawing/2014/main" id="{8C1B124E-C873-6E70-E36F-95FABCE02CC9}"/>
              </a:ext>
            </a:extLst>
          </p:cNvPr>
          <p:cNvSpPr>
            <a:spLocks noGrp="1"/>
          </p:cNvSpPr>
          <p:nvPr>
            <p:ph type="body" sz="quarter" idx="34"/>
          </p:nvPr>
        </p:nvSpPr>
        <p:spPr/>
        <p:txBody>
          <a:bodyPr/>
          <a:lstStyle/>
          <a:p>
            <a:pPr>
              <a:buFont typeface="Arial" panose="020B0604020202020204" pitchFamily="34" charset="0"/>
              <a:buChar char="•"/>
            </a:pPr>
            <a:r>
              <a:rPr lang="en-US" dirty="0"/>
              <a:t> Summarizing key learnings from the workshop</a:t>
            </a:r>
          </a:p>
          <a:p>
            <a:pPr>
              <a:buFont typeface="Arial" panose="020B0604020202020204" pitchFamily="34" charset="0"/>
              <a:buChar char="•"/>
            </a:pPr>
            <a:r>
              <a:rPr lang="en-US" dirty="0"/>
              <a:t> Providing actionable takeaways and resources for further exploration</a:t>
            </a:r>
          </a:p>
          <a:p>
            <a:endParaRPr lang="en-US" dirty="0"/>
          </a:p>
        </p:txBody>
      </p:sp>
      <p:sp>
        <p:nvSpPr>
          <p:cNvPr id="43" name="Text Placeholder 42">
            <a:extLst>
              <a:ext uri="{FF2B5EF4-FFF2-40B4-BE49-F238E27FC236}">
                <a16:creationId xmlns:a16="http://schemas.microsoft.com/office/drawing/2014/main" id="{B83579B1-EC4D-E156-13FF-EE845E16A5BF}"/>
              </a:ext>
            </a:extLst>
          </p:cNvPr>
          <p:cNvSpPr>
            <a:spLocks noGrp="1"/>
          </p:cNvSpPr>
          <p:nvPr>
            <p:ph type="body" sz="quarter" idx="28"/>
          </p:nvPr>
        </p:nvSpPr>
        <p:spPr/>
        <p:txBody>
          <a:bodyPr/>
          <a:lstStyle/>
          <a:p>
            <a:r>
              <a:rPr lang="en-US" dirty="0"/>
              <a:t>Key benefits</a:t>
            </a:r>
          </a:p>
        </p:txBody>
      </p:sp>
      <p:sp>
        <p:nvSpPr>
          <p:cNvPr id="40" name="Text Placeholder 39">
            <a:extLst>
              <a:ext uri="{FF2B5EF4-FFF2-40B4-BE49-F238E27FC236}">
                <a16:creationId xmlns:a16="http://schemas.microsoft.com/office/drawing/2014/main" id="{24BACD32-F452-4F0B-658D-A542A1896ABE}"/>
              </a:ext>
            </a:extLst>
          </p:cNvPr>
          <p:cNvSpPr>
            <a:spLocks noGrp="1"/>
          </p:cNvSpPr>
          <p:nvPr>
            <p:ph type="body" sz="quarter" idx="25"/>
          </p:nvPr>
        </p:nvSpPr>
        <p:spPr/>
        <p:txBody>
          <a:bodyPr>
            <a:normAutofit lnSpcReduction="10000"/>
          </a:bodyPr>
          <a:lstStyle/>
          <a:p>
            <a:r>
              <a:rPr lang="en-US" dirty="0"/>
              <a:t>Gain insights into the legal norms and regulations pertaining to open web indexes in different continents</a:t>
            </a:r>
          </a:p>
        </p:txBody>
      </p:sp>
      <p:sp>
        <p:nvSpPr>
          <p:cNvPr id="44" name="Text Placeholder 43">
            <a:extLst>
              <a:ext uri="{FF2B5EF4-FFF2-40B4-BE49-F238E27FC236}">
                <a16:creationId xmlns:a16="http://schemas.microsoft.com/office/drawing/2014/main" id="{AFA2DAEF-663B-8A14-54C6-1C7CFA4D3EB5}"/>
              </a:ext>
            </a:extLst>
          </p:cNvPr>
          <p:cNvSpPr>
            <a:spLocks noGrp="1"/>
          </p:cNvSpPr>
          <p:nvPr>
            <p:ph type="body" sz="quarter" idx="29"/>
          </p:nvPr>
        </p:nvSpPr>
        <p:spPr/>
        <p:txBody>
          <a:bodyPr/>
          <a:lstStyle/>
          <a:p>
            <a:r>
              <a:rPr lang="en-US" dirty="0"/>
              <a:t>Takeaways</a:t>
            </a:r>
          </a:p>
        </p:txBody>
      </p:sp>
      <p:sp>
        <p:nvSpPr>
          <p:cNvPr id="41" name="Text Placeholder 40">
            <a:extLst>
              <a:ext uri="{FF2B5EF4-FFF2-40B4-BE49-F238E27FC236}">
                <a16:creationId xmlns:a16="http://schemas.microsoft.com/office/drawing/2014/main" id="{5EF1BF89-19E4-2528-0E3A-66132B02F1AD}"/>
              </a:ext>
            </a:extLst>
          </p:cNvPr>
          <p:cNvSpPr>
            <a:spLocks noGrp="1"/>
          </p:cNvSpPr>
          <p:nvPr>
            <p:ph type="body" sz="quarter" idx="26"/>
          </p:nvPr>
        </p:nvSpPr>
        <p:spPr/>
        <p:txBody>
          <a:bodyPr/>
          <a:lstStyle/>
          <a:p>
            <a:r>
              <a:rPr lang="en-US" dirty="0"/>
              <a:t>Acquire practical strategies and best practices for ensuring compliance and mitigating legal risks</a:t>
            </a:r>
          </a:p>
        </p:txBody>
      </p:sp>
      <p:sp>
        <p:nvSpPr>
          <p:cNvPr id="5" name="Textplatzhalter 4">
            <a:extLst>
              <a:ext uri="{FF2B5EF4-FFF2-40B4-BE49-F238E27FC236}">
                <a16:creationId xmlns:a16="http://schemas.microsoft.com/office/drawing/2014/main" id="{E00827F6-3235-2381-682E-C91E0CD0BDD0}"/>
              </a:ext>
            </a:extLst>
          </p:cNvPr>
          <p:cNvSpPr>
            <a:spLocks noGrp="1"/>
          </p:cNvSpPr>
          <p:nvPr>
            <p:ph type="body" sz="quarter" idx="27"/>
          </p:nvPr>
        </p:nvSpPr>
        <p:spPr>
          <a:xfrm>
            <a:off x="8224594" y="5786236"/>
            <a:ext cx="1885565" cy="550608"/>
          </a:xfrm>
        </p:spPr>
        <p:txBody>
          <a:bodyPr>
            <a:normAutofit/>
          </a:bodyPr>
          <a:lstStyle/>
          <a:p>
            <a:br>
              <a:rPr lang="de-DE" dirty="0"/>
            </a:br>
            <a:r>
              <a:rPr lang="de-DE" dirty="0"/>
              <a:t>Prof. Dr. Kai Erenli LL.M.</a:t>
            </a:r>
          </a:p>
        </p:txBody>
      </p:sp>
      <p:pic>
        <p:nvPicPr>
          <p:cNvPr id="7" name="Grafik 6" descr="Ein Bild, das Text, Logo, Screenshot, Grafiken enthält.&#10;&#10;Automatisch generierte Beschreibung">
            <a:extLst>
              <a:ext uri="{FF2B5EF4-FFF2-40B4-BE49-F238E27FC236}">
                <a16:creationId xmlns:a16="http://schemas.microsoft.com/office/drawing/2014/main" id="{17FF7EEE-B52D-E4E4-2563-082BC3A7812C}"/>
              </a:ext>
            </a:extLst>
          </p:cNvPr>
          <p:cNvPicPr>
            <a:picLocks noChangeAspect="1"/>
          </p:cNvPicPr>
          <p:nvPr/>
        </p:nvPicPr>
        <p:blipFill>
          <a:blip r:embed="rId2"/>
          <a:stretch>
            <a:fillRect/>
          </a:stretch>
        </p:blipFill>
        <p:spPr>
          <a:xfrm>
            <a:off x="10075928" y="5640604"/>
            <a:ext cx="1251069" cy="829022"/>
          </a:xfrm>
          <a:prstGeom prst="rect">
            <a:avLst/>
          </a:prstGeom>
        </p:spPr>
      </p:pic>
      <p:pic>
        <p:nvPicPr>
          <p:cNvPr id="3" name="Grafik 2" descr="Abzeichen Tick1 mit einfarbiger Füllung">
            <a:extLst>
              <a:ext uri="{FF2B5EF4-FFF2-40B4-BE49-F238E27FC236}">
                <a16:creationId xmlns:a16="http://schemas.microsoft.com/office/drawing/2014/main" id="{320F0119-D6FA-566C-96E9-CE625838AA9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12567" y="1971199"/>
            <a:ext cx="2066100" cy="2066100"/>
          </a:xfrm>
          <a:prstGeom prst="rect">
            <a:avLst/>
          </a:prstGeom>
        </p:spPr>
      </p:pic>
    </p:spTree>
    <p:extLst>
      <p:ext uri="{BB962C8B-B14F-4D97-AF65-F5344CB8AC3E}">
        <p14:creationId xmlns:p14="http://schemas.microsoft.com/office/powerpoint/2010/main" val="410323053"/>
      </p:ext>
    </p:extLst>
  </p:cSld>
  <p:clrMapOvr>
    <a:masterClrMapping/>
  </p:clrMapOvr>
</p:sld>
</file>

<file path=ppt/theme/theme1.xml><?xml version="1.0" encoding="utf-8"?>
<a:theme xmlns:a="http://schemas.openxmlformats.org/drawingml/2006/main" name="Office">
  <a:themeElements>
    <a:clrScheme name="Custom 95">
      <a:dk1>
        <a:srgbClr val="000000"/>
      </a:dk1>
      <a:lt1>
        <a:srgbClr val="FFFFFF"/>
      </a:lt1>
      <a:dk2>
        <a:srgbClr val="93D24F"/>
      </a:dk2>
      <a:lt2>
        <a:srgbClr val="E7E6E6"/>
      </a:lt2>
      <a:accent1>
        <a:srgbClr val="5AB0F1"/>
      </a:accent1>
      <a:accent2>
        <a:srgbClr val="EFB233"/>
      </a:accent2>
      <a:accent3>
        <a:srgbClr val="0CC6D3"/>
      </a:accent3>
      <a:accent4>
        <a:srgbClr val="D9A0DF"/>
      </a:accent4>
      <a:accent5>
        <a:srgbClr val="FF3FFF"/>
      </a:accent5>
      <a:accent6>
        <a:srgbClr val="BAE6F4"/>
      </a:accent6>
      <a:hlink>
        <a:srgbClr val="BAE6F4"/>
      </a:hlink>
      <a:folHlink>
        <a:srgbClr val="EFB233"/>
      </a:folHlink>
    </a:clrScheme>
    <a:fontScheme name="Custom 38">
      <a:majorFont>
        <a:latin typeface="Century Gothic"/>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f34420931_win32_SL_v8b" id="{962BA849-7D3A-447C-8E0C-C6B8A54EB752}" vid="{8239B2B3-BE63-49D7-8C43-6D1FACD8CE7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Custom 95">
    <a:dk1>
      <a:srgbClr val="000000"/>
    </a:dk1>
    <a:lt1>
      <a:srgbClr val="FFFFFF"/>
    </a:lt1>
    <a:dk2>
      <a:srgbClr val="93D24F"/>
    </a:dk2>
    <a:lt2>
      <a:srgbClr val="E7E6E6"/>
    </a:lt2>
    <a:accent1>
      <a:srgbClr val="5AB0F1"/>
    </a:accent1>
    <a:accent2>
      <a:srgbClr val="EFB233"/>
    </a:accent2>
    <a:accent3>
      <a:srgbClr val="0CC6D3"/>
    </a:accent3>
    <a:accent4>
      <a:srgbClr val="D9A0DF"/>
    </a:accent4>
    <a:accent5>
      <a:srgbClr val="FF3FFF"/>
    </a:accent5>
    <a:accent6>
      <a:srgbClr val="BAE6F4"/>
    </a:accent6>
    <a:hlink>
      <a:srgbClr val="BAE6F4"/>
    </a:hlink>
    <a:folHlink>
      <a:srgbClr val="EFB233"/>
    </a:folHlink>
  </a:clrScheme>
</a:themeOverride>
</file>

<file path=ppt/theme/themeOverride2.xml><?xml version="1.0" encoding="utf-8"?>
<a:themeOverride xmlns:a="http://schemas.openxmlformats.org/drawingml/2006/main">
  <a:clrScheme name="Custom 95">
    <a:dk1>
      <a:srgbClr val="000000"/>
    </a:dk1>
    <a:lt1>
      <a:srgbClr val="FFFFFF"/>
    </a:lt1>
    <a:dk2>
      <a:srgbClr val="93D24F"/>
    </a:dk2>
    <a:lt2>
      <a:srgbClr val="E7E6E6"/>
    </a:lt2>
    <a:accent1>
      <a:srgbClr val="5AB0F1"/>
    </a:accent1>
    <a:accent2>
      <a:srgbClr val="EFB233"/>
    </a:accent2>
    <a:accent3>
      <a:srgbClr val="0CC6D3"/>
    </a:accent3>
    <a:accent4>
      <a:srgbClr val="D9A0DF"/>
    </a:accent4>
    <a:accent5>
      <a:srgbClr val="FF3FFF"/>
    </a:accent5>
    <a:accent6>
      <a:srgbClr val="BAE6F4"/>
    </a:accent6>
    <a:hlink>
      <a:srgbClr val="BAE6F4"/>
    </a:hlink>
    <a:folHlink>
      <a:srgbClr val="EFB233"/>
    </a:folHlink>
  </a:clrScheme>
</a:themeOverride>
</file>

<file path=ppt/theme/themeOverride3.xml><?xml version="1.0" encoding="utf-8"?>
<a:themeOverride xmlns:a="http://schemas.openxmlformats.org/drawingml/2006/main">
  <a:clrScheme name="Custom 95">
    <a:dk1>
      <a:srgbClr val="000000"/>
    </a:dk1>
    <a:lt1>
      <a:srgbClr val="FFFFFF"/>
    </a:lt1>
    <a:dk2>
      <a:srgbClr val="93D24F"/>
    </a:dk2>
    <a:lt2>
      <a:srgbClr val="E7E6E6"/>
    </a:lt2>
    <a:accent1>
      <a:srgbClr val="5AB0F1"/>
    </a:accent1>
    <a:accent2>
      <a:srgbClr val="EFB233"/>
    </a:accent2>
    <a:accent3>
      <a:srgbClr val="0CC6D3"/>
    </a:accent3>
    <a:accent4>
      <a:srgbClr val="D9A0DF"/>
    </a:accent4>
    <a:accent5>
      <a:srgbClr val="FF3FFF"/>
    </a:accent5>
    <a:accent6>
      <a:srgbClr val="BAE6F4"/>
    </a:accent6>
    <a:hlink>
      <a:srgbClr val="BAE6F4"/>
    </a:hlink>
    <a:folHlink>
      <a:srgbClr val="EFB233"/>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26" ma:contentTypeDescription="Create a new document." ma:contentTypeScope="" ma:versionID="ac37c1753acd5e330d2062ccec26ea66">
  <xsd:schema xmlns:xsd="http://www.w3.org/2001/XMLSchema" xmlns:xs="http://www.w3.org/2001/XMLSchema" xmlns:p="http://schemas.microsoft.com/office/2006/metadata/properties" xmlns:ns1="http://schemas.microsoft.com/sharepoint/v3" xmlns:ns2="71af3243-3dd4-4a8d-8c0d-dd76da1f02a5" xmlns:ns3="16c05727-aa75-4e4a-9b5f-8a80a1165891" xmlns:ns4="230e9df3-be65-4c73-a93b-d1236ebd677e" targetNamespace="http://schemas.microsoft.com/office/2006/metadata/properties" ma:root="true" ma:fieldsID="3b340c7101c92c5120abd06486f94548" ns1:_="" ns2:_="" ns3:_="" ns4:_="">
    <xsd:import namespace="http://schemas.microsoft.com/sharepoint/v3"/>
    <xsd:import namespace="71af3243-3dd4-4a8d-8c0d-dd76da1f02a5"/>
    <xsd:import namespace="16c05727-aa75-4e4a-9b5f-8a80a1165891"/>
    <xsd:import namespace="230e9df3-be65-4c73-a93b-d1236ebd677e"/>
    <xsd:element name="properties">
      <xsd:complexType>
        <xsd:sequence>
          <xsd:element name="documentManagement">
            <xsd:complexType>
              <xsd:all>
                <xsd:element ref="ns2:Status" minOccurs="0"/>
                <xsd:element ref="ns2:Image" minOccurs="0"/>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1:_ip_UnifiedCompliancePolicyProperties" minOccurs="0"/>
                <xsd:element ref="ns1:_ip_UnifiedCompliancePolicyUIAction" minOccurs="0"/>
                <xsd:element ref="ns4:TaxCatchAll" minOccurs="0"/>
                <xsd:element ref="ns2:ImageTagsTaxHTField" minOccurs="0"/>
                <xsd:element ref="ns2:MediaServiceLocation" minOccurs="0"/>
                <xsd:element ref="ns2:MediaLengthInSeconds" minOccurs="0"/>
                <xsd:element ref="ns2:Background" minOccurs="0"/>
                <xsd:element ref="ns2:MediaServiceSearchProperties" minOccurs="0"/>
                <xsd:element ref="ns2:MediaServiceDoc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ma:readOnly="false">
      <xsd:simpleType>
        <xsd:restriction base="dms:Note"/>
      </xsd:simpleType>
    </xsd:element>
    <xsd:element name="_ip_UnifiedCompliancePolicyUIAction" ma:index="21" nillable="true" ma:displayName="Unified Compliance Policy UI Action" ma:hidden="true" ma:internalName="_ip_UnifiedCompliancePolicyUIAction" ma:readOnly="fals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Status" ma:index="2" nillable="true" ma:displayName="Status" ma:default="Not started" ma:format="Dropdown" ma:internalName="Status" ma:readOnly="false">
      <xsd:simpleType>
        <xsd:restriction base="dms:Choice">
          <xsd:enumeration value="Not started"/>
          <xsd:enumeration value="In Progress"/>
          <xsd:enumeration value="Completed"/>
        </xsd:restriction>
      </xsd:simpleType>
    </xsd:element>
    <xsd:element name="Image" ma:index="3" nillable="true" ma:displayName="Image" ma:format="Image" ma:internalName="Image" ma:readOnly="false">
      <xsd:complexType>
        <xsd:complexContent>
          <xsd:extension base="dms:URL">
            <xsd:sequence>
              <xsd:element name="Url" type="dms:ValidUrl" minOccurs="0" nillable="true"/>
              <xsd:element name="Description" type="xsd:string" nillable="true"/>
            </xsd:sequence>
          </xsd:extension>
        </xsd:complexContent>
      </xsd:complexType>
    </xsd:element>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hidden="true" ma:internalName="MediaServiceOCR" ma:readOnly="true">
      <xsd:simpleType>
        <xsd:restriction base="dms:Note"/>
      </xsd:simpleType>
    </xsd:element>
    <xsd:element name="MediaServiceAutoTags" ma:index="11" nillable="true" ma:displayName="MediaServiceAutoTags" ma:hidden="true"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hidden="true" ma:internalName="MediaServiceKeyPoints" ma:readOnly="false">
      <xsd:simpleType>
        <xsd:restriction base="dms:Note"/>
      </xsd:simpleType>
    </xsd:element>
    <xsd:element name="MediaServiceDateTaken" ma:index="18" nillable="true" ma:displayName="MediaServiceDateTaken" ma:hidden="true" ma:internalName="MediaServiceDateTaken" ma:readOnly="true">
      <xsd:simpleType>
        <xsd:restriction base="dms:Text"/>
      </xsd:simpleType>
    </xsd:element>
    <xsd:element name="ImageTagsTaxHTField" ma:index="25" nillable="true" ma:taxonomy="true" ma:internalName="ImageTagsTaxHTField" ma:taxonomyFieldName="MediaServiceImageTags" ma:displayName="Image Tags" ma:readOnly="false" ma:fieldId="{5cf76f15-5ced-4ddc-b409-7134ff3c332f}" ma:taxonomyMulti="true" ma:sspId="e385fb40-52d4-4fae-9c5b-3e8ff8a5878e" ma:termSetId="09814cd3-568e-fe90-9814-8d621ff8fb84" ma:anchorId="fba54fb3-c3e1-fe81-a776-ca4b69148c4d" ma:open="true" ma:isKeyword="false">
      <xsd:complexType>
        <xsd:sequence>
          <xsd:element ref="pc:Terms" minOccurs="0" maxOccurs="1"/>
        </xsd:sequence>
      </xsd:complexType>
    </xsd:element>
    <xsd:element name="MediaServiceLocation" ma:index="26" nillable="true" ma:displayName="Location" ma:hidden="true" ma:internalName="MediaServiceLocation" ma:readOnly="true">
      <xsd:simpleType>
        <xsd:restriction base="dms:Text"/>
      </xsd:simpleType>
    </xsd:element>
    <xsd:element name="MediaLengthInSeconds" ma:index="27" nillable="true" ma:displayName="MediaLengthInSeconds" ma:hidden="true" ma:internalName="MediaLengthInSeconds" ma:readOnly="true">
      <xsd:simpleType>
        <xsd:restriction base="dms:Unknown"/>
      </xsd:simpleType>
    </xsd:element>
    <xsd:element name="Background" ma:index="28" nillable="true" ma:displayName="Background" ma:default="0" ma:format="Dropdown" ma:internalName="Background">
      <xsd:simpleType>
        <xsd:restriction base="dms:Boolean"/>
      </xsd:simpleType>
    </xsd:element>
    <xsd:element name="MediaServiceSearchProperties" ma:index="29" nillable="true" ma:displayName="MediaServiceSearchProperties" ma:hidden="true" ma:internalName="MediaServiceSearchProperties" ma:readOnly="true">
      <xsd:simpleType>
        <xsd:restriction base="dms:Note"/>
      </xsd:simpleType>
    </xsd:element>
    <xsd:element name="MediaServiceDocTags" ma:index="30" nillable="true" ma:displayName="MediaServiceDocTags" ma:hidden="true" ma:internalName="MediaServiceDocTag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hidden="tru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hidden="true" ma:internalName="SharedWithDetail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3f6bfcbc-3db3-4ae6-bd76-326f0798ad28}" ma:internalName="TaxCatchAll" ma:readOnly="false" ma:showField="CatchAllData" ma:web="16c05727-aa75-4e4a-9b5f-8a80a116589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Image xmlns="71af3243-3dd4-4a8d-8c0d-dd76da1f02a5">
      <Url xsi:nil="true"/>
      <Description xsi:nil="true"/>
    </Image>
    <Status xmlns="71af3243-3dd4-4a8d-8c0d-dd76da1f02a5">Not started</Status>
    <Background xmlns="71af3243-3dd4-4a8d-8c0d-dd76da1f02a5">false</Background>
    <_ip_UnifiedCompliancePolicyProperties xmlns="http://schemas.microsoft.com/sharepoint/v3" xsi:nil="true"/>
    <ImageTagsTaxHTField xmlns="71af3243-3dd4-4a8d-8c0d-dd76da1f02a5">
      <Terms xmlns="http://schemas.microsoft.com/office/infopath/2007/PartnerControls"/>
    </ImageTagsTaxHTField>
    <TaxCatchAll xmlns="230e9df3-be65-4c73-a93b-d1236ebd677e" xsi:nil="true"/>
    <MediaServiceKeyPoints xmlns="71af3243-3dd4-4a8d-8c0d-dd76da1f02a5"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81DA0BA-EC0A-451C-A13D-96E558F5222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1af3243-3dd4-4a8d-8c0d-dd76da1f02a5"/>
    <ds:schemaRef ds:uri="16c05727-aa75-4e4a-9b5f-8a80a1165891"/>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93E00486-CB92-4A36-912A-95D11F2FF948}">
  <ds:schemaRefs>
    <ds:schemaRef ds:uri="http://www.w3.org/XML/1998/namespace"/>
    <ds:schemaRef ds:uri="16c05727-aa75-4e4a-9b5f-8a80a1165891"/>
    <ds:schemaRef ds:uri="http://schemas.microsoft.com/office/2006/documentManagement/types"/>
    <ds:schemaRef ds:uri="http://purl.org/dc/dcmitype/"/>
    <ds:schemaRef ds:uri="http://schemas.microsoft.com/sharepoint/v3"/>
    <ds:schemaRef ds:uri="http://purl.org/dc/terms/"/>
    <ds:schemaRef ds:uri="http://schemas.openxmlformats.org/package/2006/metadata/core-properties"/>
    <ds:schemaRef ds:uri="http://schemas.microsoft.com/office/2006/metadata/properties"/>
    <ds:schemaRef ds:uri="http://purl.org/dc/elements/1.1/"/>
    <ds:schemaRef ds:uri="http://schemas.microsoft.com/office/infopath/2007/PartnerControls"/>
    <ds:schemaRef ds:uri="230e9df3-be65-4c73-a93b-d1236ebd677e"/>
    <ds:schemaRef ds:uri="71af3243-3dd4-4a8d-8c0d-dd76da1f02a5"/>
  </ds:schemaRefs>
</ds:datastoreItem>
</file>

<file path=customXml/itemProps3.xml><?xml version="1.0" encoding="utf-8"?>
<ds:datastoreItem xmlns:ds="http://schemas.openxmlformats.org/officeDocument/2006/customXml" ds:itemID="{017748DE-D1CF-4B15-AE74-C1B32FB82261}">
  <ds:schemaRefs>
    <ds:schemaRef ds:uri="http://schemas.microsoft.com/sharepoint/v3/contenttype/forms"/>
  </ds:schemaRefs>
</ds:datastoreItem>
</file>

<file path=docMetadata/LabelInfo.xml><?xml version="1.0" encoding="utf-8"?>
<clbl:labelList xmlns:clbl="http://schemas.microsoft.com/office/2020/mipLabelMetadata"/>
</file>

<file path=docProps/app.xml><?xml version="1.0" encoding="utf-8"?>
<Properties xmlns="http://schemas.openxmlformats.org/officeDocument/2006/extended-properties" xmlns:vt="http://schemas.openxmlformats.org/officeDocument/2006/docPropsVTypes">
  <Template/>
  <TotalTime>0</TotalTime>
  <Words>4087</Words>
  <Application>Microsoft Macintosh PowerPoint</Application>
  <PresentationFormat>Breitbild</PresentationFormat>
  <Paragraphs>437</Paragraphs>
  <Slides>52</Slides>
  <Notes>1</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52</vt:i4>
      </vt:variant>
    </vt:vector>
  </HeadingPairs>
  <TitlesOfParts>
    <vt:vector size="57" baseType="lpstr">
      <vt:lpstr>Arial</vt:lpstr>
      <vt:lpstr>Calibri</vt:lpstr>
      <vt:lpstr>Century Gothic</vt:lpstr>
      <vt:lpstr>Times New Roman</vt:lpstr>
      <vt:lpstr>Office</vt:lpstr>
      <vt:lpstr>Cross-Border Legal Considerations for Open Web Indexes</vt:lpstr>
      <vt:lpstr>Cross-Border Legal Considerations for Open Web Indexes</vt:lpstr>
      <vt:lpstr>PowerPoint-Präsentation</vt:lpstr>
      <vt:lpstr>PowerPoint-Präsentation</vt:lpstr>
      <vt:lpstr>PowerPoint-Präsentation</vt:lpstr>
      <vt:lpstr>PowerPoint-Präsentation</vt:lpstr>
      <vt:lpstr>PowerPoint-Präsentation</vt:lpstr>
      <vt:lpstr>PowerPoint-Präsentation</vt:lpstr>
      <vt:lpstr>Cross-Border Legal Considerations for Open Web Indexes</vt:lpstr>
      <vt:lpstr>PowerPoint-Präsentation</vt:lpstr>
      <vt:lpstr>PowerPoint-Präsentation</vt:lpstr>
      <vt:lpstr>PowerPoint-Präsentation</vt:lpstr>
      <vt:lpstr>Cross-Border Legal Considerations for Open Web Indexes</vt:lpstr>
      <vt:lpstr>PowerPoint-Präsentation</vt:lpstr>
      <vt:lpstr>Interactive Group Discussion – Take Down the INDEX!</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Cross-Border Legal Considerations for Open Web Indexes</vt:lpstr>
      <vt:lpstr>PowerPoint-Präsentation</vt:lpstr>
      <vt:lpstr>Cross-Border Legal Considerations for Open Web Indexes</vt:lpstr>
      <vt:lpstr>PowerPoint-Präsentation</vt:lpstr>
      <vt:lpstr>Cross-Border Legal Considerations for Open Web Indexes</vt:lpstr>
      <vt:lpstr>Cross-Border Legal Considerations for Open Web Indexes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Cross-Border Legal Considerations for Open Web Indexes</dc:title>
  <dc:creator>Kai Erenli</dc:creator>
  <cp:lastModifiedBy>Erenli, Kai</cp:lastModifiedBy>
  <cp:revision>2</cp:revision>
  <dcterms:created xsi:type="dcterms:W3CDTF">2023-09-27T11:01:24Z</dcterms:created>
  <dcterms:modified xsi:type="dcterms:W3CDTF">2023-10-05T05:37:23Z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y fmtid="{D5CDD505-2E9C-101B-9397-08002B2CF9AE}" pid="3" name="MSIP_Label_d1ffb6f5-a176-4d21-8b93-1cb00934c0de_Enabled">
    <vt:lpwstr>true</vt:lpwstr>
  </property>
  <property fmtid="{D5CDD505-2E9C-101B-9397-08002B2CF9AE}" pid="4" name="MSIP_Label_d1ffb6f5-a176-4d21-8b93-1cb00934c0de_SetDate">
    <vt:lpwstr>2023-09-29T08:21:13Z</vt:lpwstr>
  </property>
  <property fmtid="{D5CDD505-2E9C-101B-9397-08002B2CF9AE}" pid="5" name="MSIP_Label_d1ffb6f5-a176-4d21-8b93-1cb00934c0de_Method">
    <vt:lpwstr>Standard</vt:lpwstr>
  </property>
  <property fmtid="{D5CDD505-2E9C-101B-9397-08002B2CF9AE}" pid="6" name="MSIP_Label_d1ffb6f5-a176-4d21-8b93-1cb00934c0de_Name">
    <vt:lpwstr>d1ffb6f5-a176-4d21-8b93-1cb00934c0de</vt:lpwstr>
  </property>
  <property fmtid="{D5CDD505-2E9C-101B-9397-08002B2CF9AE}" pid="7" name="MSIP_Label_d1ffb6f5-a176-4d21-8b93-1cb00934c0de_SiteId">
    <vt:lpwstr>b5469280-80ef-40ad-963b-8976f4da58ba</vt:lpwstr>
  </property>
  <property fmtid="{D5CDD505-2E9C-101B-9397-08002B2CF9AE}" pid="8" name="MSIP_Label_d1ffb6f5-a176-4d21-8b93-1cb00934c0de_ActionId">
    <vt:lpwstr>a14cb7d7-1d56-4f0b-808f-55c807055c70</vt:lpwstr>
  </property>
  <property fmtid="{D5CDD505-2E9C-101B-9397-08002B2CF9AE}" pid="9" name="MSIP_Label_d1ffb6f5-a176-4d21-8b93-1cb00934c0de_ContentBits">
    <vt:lpwstr>0</vt:lpwstr>
  </property>
</Properties>
</file>