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2" r:id="rId5"/>
    <p:sldMasterId id="2147483691" r:id="rId6"/>
  </p:sldMasterIdLst>
  <p:notesMasterIdLst>
    <p:notesMasterId r:id="rId32"/>
  </p:notesMasterIdLst>
  <p:sldIdLst>
    <p:sldId id="257" r:id="rId7"/>
    <p:sldId id="303" r:id="rId8"/>
    <p:sldId id="374" r:id="rId9"/>
    <p:sldId id="331" r:id="rId10"/>
    <p:sldId id="369" r:id="rId11"/>
    <p:sldId id="364" r:id="rId12"/>
    <p:sldId id="366" r:id="rId13"/>
    <p:sldId id="370" r:id="rId14"/>
    <p:sldId id="371" r:id="rId15"/>
    <p:sldId id="367" r:id="rId16"/>
    <p:sldId id="339" r:id="rId17"/>
    <p:sldId id="363" r:id="rId18"/>
    <p:sldId id="338" r:id="rId19"/>
    <p:sldId id="328" r:id="rId20"/>
    <p:sldId id="368" r:id="rId21"/>
    <p:sldId id="345" r:id="rId22"/>
    <p:sldId id="373" r:id="rId23"/>
    <p:sldId id="372" r:id="rId24"/>
    <p:sldId id="269" r:id="rId25"/>
    <p:sldId id="308" r:id="rId26"/>
    <p:sldId id="375" r:id="rId27"/>
    <p:sldId id="376" r:id="rId28"/>
    <p:sldId id="377" r:id="rId29"/>
    <p:sldId id="378" r:id="rId30"/>
    <p:sldId id="379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on Thomas" initials="MT" lastIdx="4" clrIdx="0">
    <p:extLst>
      <p:ext uri="{19B8F6BF-5375-455C-9EA6-DF929625EA0E}">
        <p15:presenceInfo xmlns:p15="http://schemas.microsoft.com/office/powerpoint/2012/main" userId="S::marion.thomas-3@postgrad.manchester.ac.uk::8c3802f0-bc36-4fad-9acd-7031158e56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2A8A"/>
    <a:srgbClr val="05D6DB"/>
    <a:srgbClr val="DA0606"/>
    <a:srgbClr val="FF6D6D"/>
    <a:srgbClr val="FF6600"/>
    <a:srgbClr val="B2E0FF"/>
    <a:srgbClr val="7030A0"/>
    <a:srgbClr val="0066FF"/>
    <a:srgbClr val="421C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52671-E154-2A4D-99D2-606BF64C6EEC}" v="87" dt="2023-06-19T13:32:52.6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0" autoAdjust="0"/>
    <p:restoredTop sz="97162" autoAdjust="0"/>
  </p:normalViewPr>
  <p:slideViewPr>
    <p:cSldViewPr snapToGrid="0" snapToObjects="1">
      <p:cViewPr varScale="1">
        <p:scale>
          <a:sx n="71" d="100"/>
          <a:sy n="71" d="100"/>
        </p:scale>
        <p:origin x="109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42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n Thomas" userId="8c3802f0-bc36-4fad-9acd-7031158e56e1" providerId="ADAL" clId="{D1652671-E154-2A4D-99D2-606BF64C6EEC}"/>
    <pc:docChg chg="custSel addSld modSld">
      <pc:chgData name="Marion Thomas" userId="8c3802f0-bc36-4fad-9acd-7031158e56e1" providerId="ADAL" clId="{D1652671-E154-2A4D-99D2-606BF64C6EEC}" dt="2023-06-19T13:35:06.040" v="139" actId="20577"/>
      <pc:docMkLst>
        <pc:docMk/>
      </pc:docMkLst>
      <pc:sldChg chg="addSp modSp">
        <pc:chgData name="Marion Thomas" userId="8c3802f0-bc36-4fad-9acd-7031158e56e1" providerId="ADAL" clId="{D1652671-E154-2A4D-99D2-606BF64C6EEC}" dt="2023-06-19T13:23:28.406" v="78" actId="167"/>
        <pc:sldMkLst>
          <pc:docMk/>
          <pc:sldMk cId="3939669393" sldId="256"/>
        </pc:sldMkLst>
        <pc:spChg chg="add mod">
          <ac:chgData name="Marion Thomas" userId="8c3802f0-bc36-4fad-9acd-7031158e56e1" providerId="ADAL" clId="{D1652671-E154-2A4D-99D2-606BF64C6EEC}" dt="2023-06-19T13:23:25.424" v="77" actId="167"/>
          <ac:spMkLst>
            <pc:docMk/>
            <pc:sldMk cId="3939669393" sldId="256"/>
            <ac:spMk id="13" creationId="{CD0AB482-40DA-434F-B5A6-F9C007DF3FC8}"/>
          </ac:spMkLst>
        </pc:spChg>
        <pc:picChg chg="mod">
          <ac:chgData name="Marion Thomas" userId="8c3802f0-bc36-4fad-9acd-7031158e56e1" providerId="ADAL" clId="{D1652671-E154-2A4D-99D2-606BF64C6EEC}" dt="2023-06-19T13:23:28.406" v="78" actId="167"/>
          <ac:picMkLst>
            <pc:docMk/>
            <pc:sldMk cId="3939669393" sldId="256"/>
            <ac:picMk id="20" creationId="{46277C5D-4EEA-304C-A069-055AE39CDD5A}"/>
          </ac:picMkLst>
        </pc:picChg>
      </pc:sldChg>
      <pc:sldChg chg="addSp modSp mod">
        <pc:chgData name="Marion Thomas" userId="8c3802f0-bc36-4fad-9acd-7031158e56e1" providerId="ADAL" clId="{D1652671-E154-2A4D-99D2-606BF64C6EEC}" dt="2023-06-19T13:20:38.220" v="40" actId="14100"/>
        <pc:sldMkLst>
          <pc:docMk/>
          <pc:sldMk cId="699373272" sldId="257"/>
        </pc:sldMkLst>
        <pc:spChg chg="mod">
          <ac:chgData name="Marion Thomas" userId="8c3802f0-bc36-4fad-9acd-7031158e56e1" providerId="ADAL" clId="{D1652671-E154-2A4D-99D2-606BF64C6EEC}" dt="2023-06-19T13:12:13.784" v="21" actId="20577"/>
          <ac:spMkLst>
            <pc:docMk/>
            <pc:sldMk cId="699373272" sldId="257"/>
            <ac:spMk id="6" creationId="{B774A52B-5750-954E-A528-DE3E4267D399}"/>
          </ac:spMkLst>
        </pc:spChg>
        <pc:spChg chg="mod">
          <ac:chgData name="Marion Thomas" userId="8c3802f0-bc36-4fad-9acd-7031158e56e1" providerId="ADAL" clId="{D1652671-E154-2A4D-99D2-606BF64C6EEC}" dt="2023-06-19T13:12:07.470" v="18" actId="21"/>
          <ac:spMkLst>
            <pc:docMk/>
            <pc:sldMk cId="699373272" sldId="257"/>
            <ac:spMk id="7" creationId="{52568D55-00A4-7B4D-9C70-436705EB00BB}"/>
          </ac:spMkLst>
        </pc:spChg>
        <pc:spChg chg="add mod">
          <ac:chgData name="Marion Thomas" userId="8c3802f0-bc36-4fad-9acd-7031158e56e1" providerId="ADAL" clId="{D1652671-E154-2A4D-99D2-606BF64C6EEC}" dt="2023-06-19T13:20:38.220" v="40" actId="14100"/>
          <ac:spMkLst>
            <pc:docMk/>
            <pc:sldMk cId="699373272" sldId="257"/>
            <ac:spMk id="8" creationId="{995107BA-DF1A-9540-888C-36FF8A7EF7E7}"/>
          </ac:spMkLst>
        </pc:spChg>
        <pc:picChg chg="mod">
          <ac:chgData name="Marion Thomas" userId="8c3802f0-bc36-4fad-9acd-7031158e56e1" providerId="ADAL" clId="{D1652671-E154-2A4D-99D2-606BF64C6EEC}" dt="2023-06-19T13:20:24.362" v="37" actId="167"/>
          <ac:picMkLst>
            <pc:docMk/>
            <pc:sldMk cId="699373272" sldId="257"/>
            <ac:picMk id="4" creationId="{967D555E-0B4D-9E44-81A3-2F43295B4F24}"/>
          </ac:picMkLst>
        </pc:picChg>
      </pc:sldChg>
      <pc:sldChg chg="addSp modSp">
        <pc:chgData name="Marion Thomas" userId="8c3802f0-bc36-4fad-9acd-7031158e56e1" providerId="ADAL" clId="{D1652671-E154-2A4D-99D2-606BF64C6EEC}" dt="2023-06-19T13:23:52.856" v="84" actId="167"/>
        <pc:sldMkLst>
          <pc:docMk/>
          <pc:sldMk cId="1404347392" sldId="259"/>
        </pc:sldMkLst>
        <pc:spChg chg="add mod">
          <ac:chgData name="Marion Thomas" userId="8c3802f0-bc36-4fad-9acd-7031158e56e1" providerId="ADAL" clId="{D1652671-E154-2A4D-99D2-606BF64C6EEC}" dt="2023-06-19T13:23:48.389" v="83" actId="167"/>
          <ac:spMkLst>
            <pc:docMk/>
            <pc:sldMk cId="1404347392" sldId="259"/>
            <ac:spMk id="16" creationId="{0E0B327E-1E9B-1445-A2DA-2F6475D5DF37}"/>
          </ac:spMkLst>
        </pc:spChg>
        <pc:picChg chg="mod">
          <ac:chgData name="Marion Thomas" userId="8c3802f0-bc36-4fad-9acd-7031158e56e1" providerId="ADAL" clId="{D1652671-E154-2A4D-99D2-606BF64C6EEC}" dt="2023-06-19T13:23:52.856" v="84" actId="167"/>
          <ac:picMkLst>
            <pc:docMk/>
            <pc:sldMk cId="1404347392" sldId="259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4:58.887" v="102" actId="167"/>
        <pc:sldMkLst>
          <pc:docMk/>
          <pc:sldMk cId="3325920613" sldId="260"/>
        </pc:sldMkLst>
        <pc:spChg chg="add mod">
          <ac:chgData name="Marion Thomas" userId="8c3802f0-bc36-4fad-9acd-7031158e56e1" providerId="ADAL" clId="{D1652671-E154-2A4D-99D2-606BF64C6EEC}" dt="2023-06-19T13:24:56.056" v="101" actId="167"/>
          <ac:spMkLst>
            <pc:docMk/>
            <pc:sldMk cId="3325920613" sldId="260"/>
            <ac:spMk id="10" creationId="{9D02BC53-B106-884D-A48E-9049CF57F1F2}"/>
          </ac:spMkLst>
        </pc:spChg>
        <pc:grpChg chg="mod">
          <ac:chgData name="Marion Thomas" userId="8c3802f0-bc36-4fad-9acd-7031158e56e1" providerId="ADAL" clId="{D1652671-E154-2A4D-99D2-606BF64C6EEC}" dt="2023-06-19T13:24:58.887" v="102" actId="167"/>
          <ac:grpSpMkLst>
            <pc:docMk/>
            <pc:sldMk cId="3325920613" sldId="260"/>
            <ac:grpSpMk id="2" creationId="{1BB9CA17-8B3A-3548-AC91-7A51E6BB48CA}"/>
          </ac:grpSpMkLst>
        </pc:grpChg>
      </pc:sldChg>
      <pc:sldChg chg="addSp modSp mod">
        <pc:chgData name="Marion Thomas" userId="8c3802f0-bc36-4fad-9acd-7031158e56e1" providerId="ADAL" clId="{D1652671-E154-2A4D-99D2-606BF64C6EEC}" dt="2023-06-19T13:24:04.456" v="88" actId="167"/>
        <pc:sldMkLst>
          <pc:docMk/>
          <pc:sldMk cId="1347855148" sldId="262"/>
        </pc:sldMkLst>
        <pc:spChg chg="add mod">
          <ac:chgData name="Marion Thomas" userId="8c3802f0-bc36-4fad-9acd-7031158e56e1" providerId="ADAL" clId="{D1652671-E154-2A4D-99D2-606BF64C6EEC}" dt="2023-06-19T13:24:01.321" v="87" actId="167"/>
          <ac:spMkLst>
            <pc:docMk/>
            <pc:sldMk cId="1347855148" sldId="262"/>
            <ac:spMk id="26" creationId="{FB65B0FC-6C47-0C4B-8D4C-F24D47B2B5D8}"/>
          </ac:spMkLst>
        </pc:spChg>
        <pc:picChg chg="mod">
          <ac:chgData name="Marion Thomas" userId="8c3802f0-bc36-4fad-9acd-7031158e56e1" providerId="ADAL" clId="{D1652671-E154-2A4D-99D2-606BF64C6EEC}" dt="2023-06-19T13:24:04.456" v="88" actId="167"/>
          <ac:picMkLst>
            <pc:docMk/>
            <pc:sldMk cId="1347855148" sldId="262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4:15.186" v="91" actId="167"/>
        <pc:sldMkLst>
          <pc:docMk/>
          <pc:sldMk cId="2717257889" sldId="263"/>
        </pc:sldMkLst>
        <pc:spChg chg="add mod">
          <ac:chgData name="Marion Thomas" userId="8c3802f0-bc36-4fad-9acd-7031158e56e1" providerId="ADAL" clId="{D1652671-E154-2A4D-99D2-606BF64C6EEC}" dt="2023-06-19T13:24:12.119" v="90" actId="167"/>
          <ac:spMkLst>
            <pc:docMk/>
            <pc:sldMk cId="2717257889" sldId="263"/>
            <ac:spMk id="22" creationId="{445BAB2E-C5CB-2C46-B557-0C9022D3A04B}"/>
          </ac:spMkLst>
        </pc:spChg>
        <pc:picChg chg="mod">
          <ac:chgData name="Marion Thomas" userId="8c3802f0-bc36-4fad-9acd-7031158e56e1" providerId="ADAL" clId="{D1652671-E154-2A4D-99D2-606BF64C6EEC}" dt="2023-06-19T13:24:15.186" v="91" actId="167"/>
          <ac:picMkLst>
            <pc:docMk/>
            <pc:sldMk cId="2717257889" sldId="263"/>
            <ac:picMk id="20" creationId="{46277C5D-4EEA-304C-A069-055AE39CDD5A}"/>
          </ac:picMkLst>
        </pc:picChg>
      </pc:sldChg>
      <pc:sldChg chg="addSp modSp mod">
        <pc:chgData name="Marion Thomas" userId="8c3802f0-bc36-4fad-9acd-7031158e56e1" providerId="ADAL" clId="{D1652671-E154-2A4D-99D2-606BF64C6EEC}" dt="2023-06-19T13:24:39.323" v="96"/>
        <pc:sldMkLst>
          <pc:docMk/>
          <pc:sldMk cId="1836736837" sldId="264"/>
        </pc:sldMkLst>
        <pc:spChg chg="add mod">
          <ac:chgData name="Marion Thomas" userId="8c3802f0-bc36-4fad-9acd-7031158e56e1" providerId="ADAL" clId="{D1652671-E154-2A4D-99D2-606BF64C6EEC}" dt="2023-06-19T13:24:36.080" v="95" actId="1076"/>
          <ac:spMkLst>
            <pc:docMk/>
            <pc:sldMk cId="1836736837" sldId="264"/>
            <ac:spMk id="17" creationId="{C38E135F-B002-C649-BDDB-053CE773CB87}"/>
          </ac:spMkLst>
        </pc:spChg>
        <pc:spChg chg="add mod">
          <ac:chgData name="Marion Thomas" userId="8c3802f0-bc36-4fad-9acd-7031158e56e1" providerId="ADAL" clId="{D1652671-E154-2A4D-99D2-606BF64C6EEC}" dt="2023-06-19T13:24:39.323" v="96"/>
          <ac:spMkLst>
            <pc:docMk/>
            <pc:sldMk cId="1836736837" sldId="264"/>
            <ac:spMk id="18" creationId="{FB1C533F-EDFA-644E-ACD2-51A7AFE038FF}"/>
          </ac:spMkLst>
        </pc:spChg>
      </pc:sldChg>
      <pc:sldChg chg="addSp modSp">
        <pc:chgData name="Marion Thomas" userId="8c3802f0-bc36-4fad-9acd-7031158e56e1" providerId="ADAL" clId="{D1652671-E154-2A4D-99D2-606BF64C6EEC}" dt="2023-06-19T13:25:08.687" v="105" actId="167"/>
        <pc:sldMkLst>
          <pc:docMk/>
          <pc:sldMk cId="1139633589" sldId="265"/>
        </pc:sldMkLst>
        <pc:spChg chg="add mod">
          <ac:chgData name="Marion Thomas" userId="8c3802f0-bc36-4fad-9acd-7031158e56e1" providerId="ADAL" clId="{D1652671-E154-2A4D-99D2-606BF64C6EEC}" dt="2023-06-19T13:25:05.487" v="104" actId="167"/>
          <ac:spMkLst>
            <pc:docMk/>
            <pc:sldMk cId="1139633589" sldId="265"/>
            <ac:spMk id="16" creationId="{3AC47555-C213-AF4F-9F11-69163A7E2B28}"/>
          </ac:spMkLst>
        </pc:spChg>
        <pc:picChg chg="mod">
          <ac:chgData name="Marion Thomas" userId="8c3802f0-bc36-4fad-9acd-7031158e56e1" providerId="ADAL" clId="{D1652671-E154-2A4D-99D2-606BF64C6EEC}" dt="2023-06-19T13:25:08.687" v="105" actId="167"/>
          <ac:picMkLst>
            <pc:docMk/>
            <pc:sldMk cId="1139633589" sldId="265"/>
            <ac:picMk id="20" creationId="{46277C5D-4EEA-304C-A069-055AE39CDD5A}"/>
          </ac:picMkLst>
        </pc:picChg>
      </pc:sldChg>
      <pc:sldChg chg="addSp modSp mod">
        <pc:chgData name="Marion Thomas" userId="8c3802f0-bc36-4fad-9acd-7031158e56e1" providerId="ADAL" clId="{D1652671-E154-2A4D-99D2-606BF64C6EEC}" dt="2023-06-19T13:25:22.019" v="109" actId="167"/>
        <pc:sldMkLst>
          <pc:docMk/>
          <pc:sldMk cId="1449378788" sldId="266"/>
        </pc:sldMkLst>
        <pc:spChg chg="add mod">
          <ac:chgData name="Marion Thomas" userId="8c3802f0-bc36-4fad-9acd-7031158e56e1" providerId="ADAL" clId="{D1652671-E154-2A4D-99D2-606BF64C6EEC}" dt="2023-06-19T13:25:18.485" v="108" actId="167"/>
          <ac:spMkLst>
            <pc:docMk/>
            <pc:sldMk cId="1449378788" sldId="266"/>
            <ac:spMk id="8" creationId="{0AF32829-AA48-C64E-A8FB-8980E1F8B42B}"/>
          </ac:spMkLst>
        </pc:spChg>
        <pc:picChg chg="mod">
          <ac:chgData name="Marion Thomas" userId="8c3802f0-bc36-4fad-9acd-7031158e56e1" providerId="ADAL" clId="{D1652671-E154-2A4D-99D2-606BF64C6EEC}" dt="2023-06-19T13:25:22.019" v="109" actId="167"/>
          <ac:picMkLst>
            <pc:docMk/>
            <pc:sldMk cId="1449378788" sldId="266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5:33.989" v="113"/>
        <pc:sldMkLst>
          <pc:docMk/>
          <pc:sldMk cId="3404499520" sldId="269"/>
        </pc:sldMkLst>
        <pc:spChg chg="add mod">
          <ac:chgData name="Marion Thomas" userId="8c3802f0-bc36-4fad-9acd-7031158e56e1" providerId="ADAL" clId="{D1652671-E154-2A4D-99D2-606BF64C6EEC}" dt="2023-06-19T13:25:33.989" v="113"/>
          <ac:spMkLst>
            <pc:docMk/>
            <pc:sldMk cId="3404499520" sldId="269"/>
            <ac:spMk id="11" creationId="{6EEBE339-2D10-4444-A027-57A6ABEAFB08}"/>
          </ac:spMkLst>
        </pc:spChg>
      </pc:sldChg>
      <pc:sldChg chg="addSp modSp">
        <pc:chgData name="Marion Thomas" userId="8c3802f0-bc36-4fad-9acd-7031158e56e1" providerId="ADAL" clId="{D1652671-E154-2A4D-99D2-606BF64C6EEC}" dt="2023-06-19T13:22:20.222" v="57" actId="167"/>
        <pc:sldMkLst>
          <pc:docMk/>
          <pc:sldMk cId="1825705995" sldId="270"/>
        </pc:sldMkLst>
        <pc:spChg chg="add mod">
          <ac:chgData name="Marion Thomas" userId="8c3802f0-bc36-4fad-9acd-7031158e56e1" providerId="ADAL" clId="{D1652671-E154-2A4D-99D2-606BF64C6EEC}" dt="2023-06-19T13:22:16.855" v="56" actId="167"/>
          <ac:spMkLst>
            <pc:docMk/>
            <pc:sldMk cId="1825705995" sldId="270"/>
            <ac:spMk id="14" creationId="{3CF25592-9DB4-754C-B89F-7CEB1EA6C5B3}"/>
          </ac:spMkLst>
        </pc:spChg>
        <pc:picChg chg="mod">
          <ac:chgData name="Marion Thomas" userId="8c3802f0-bc36-4fad-9acd-7031158e56e1" providerId="ADAL" clId="{D1652671-E154-2A4D-99D2-606BF64C6EEC}" dt="2023-06-19T13:22:20.222" v="57" actId="167"/>
          <ac:picMkLst>
            <pc:docMk/>
            <pc:sldMk cId="1825705995" sldId="270"/>
            <ac:picMk id="4" creationId="{7F8EC13E-EFFB-E642-860F-3C9517483D43}"/>
          </ac:picMkLst>
        </pc:picChg>
      </pc:sldChg>
      <pc:sldChg chg="addSp delSp modSp mod">
        <pc:chgData name="Marion Thomas" userId="8c3802f0-bc36-4fad-9acd-7031158e56e1" providerId="ADAL" clId="{D1652671-E154-2A4D-99D2-606BF64C6EEC}" dt="2023-06-19T13:23:02.622" v="69" actId="167"/>
        <pc:sldMkLst>
          <pc:docMk/>
          <pc:sldMk cId="2440439797" sldId="272"/>
        </pc:sldMkLst>
        <pc:spChg chg="add mod">
          <ac:chgData name="Marion Thomas" userId="8c3802f0-bc36-4fad-9acd-7031158e56e1" providerId="ADAL" clId="{D1652671-E154-2A4D-99D2-606BF64C6EEC}" dt="2023-06-19T13:13:07.204" v="26"/>
          <ac:spMkLst>
            <pc:docMk/>
            <pc:sldMk cId="2440439797" sldId="272"/>
            <ac:spMk id="13" creationId="{12B2285C-F871-204F-9B89-8990BD1D8CE0}"/>
          </ac:spMkLst>
        </pc:spChg>
        <pc:spChg chg="add mod">
          <ac:chgData name="Marion Thomas" userId="8c3802f0-bc36-4fad-9acd-7031158e56e1" providerId="ADAL" clId="{D1652671-E154-2A4D-99D2-606BF64C6EEC}" dt="2023-06-19T13:22:58.238" v="68" actId="167"/>
          <ac:spMkLst>
            <pc:docMk/>
            <pc:sldMk cId="2440439797" sldId="272"/>
            <ac:spMk id="14" creationId="{32B8C8C6-4E8D-F741-A8F5-F93F117CAF45}"/>
          </ac:spMkLst>
        </pc:spChg>
        <pc:spChg chg="del">
          <ac:chgData name="Marion Thomas" userId="8c3802f0-bc36-4fad-9acd-7031158e56e1" providerId="ADAL" clId="{D1652671-E154-2A4D-99D2-606BF64C6EEC}" dt="2023-06-19T13:13:06.436" v="25" actId="478"/>
          <ac:spMkLst>
            <pc:docMk/>
            <pc:sldMk cId="2440439797" sldId="272"/>
            <ac:spMk id="14" creationId="{A205F77C-387F-CF44-9477-31342FE10B56}"/>
          </ac:spMkLst>
        </pc:spChg>
        <pc:picChg chg="mod">
          <ac:chgData name="Marion Thomas" userId="8c3802f0-bc36-4fad-9acd-7031158e56e1" providerId="ADAL" clId="{D1652671-E154-2A4D-99D2-606BF64C6EEC}" dt="2023-06-19T13:23:02.622" v="69" actId="167"/>
          <ac:picMkLst>
            <pc:docMk/>
            <pc:sldMk cId="2440439797" sldId="272"/>
            <ac:picMk id="4" creationId="{7F8EC13E-EFFB-E642-860F-3C9517483D43}"/>
          </ac:picMkLst>
        </pc:picChg>
      </pc:sldChg>
      <pc:sldChg chg="addSp modSp mod">
        <pc:chgData name="Marion Thomas" userId="8c3802f0-bc36-4fad-9acd-7031158e56e1" providerId="ADAL" clId="{D1652671-E154-2A4D-99D2-606BF64C6EEC}" dt="2023-06-19T13:22:45.257" v="63" actId="167"/>
        <pc:sldMkLst>
          <pc:docMk/>
          <pc:sldMk cId="2911638009" sldId="275"/>
        </pc:sldMkLst>
        <pc:spChg chg="add mod">
          <ac:chgData name="Marion Thomas" userId="8c3802f0-bc36-4fad-9acd-7031158e56e1" providerId="ADAL" clId="{D1652671-E154-2A4D-99D2-606BF64C6EEC}" dt="2023-06-19T13:22:42.242" v="62" actId="167"/>
          <ac:spMkLst>
            <pc:docMk/>
            <pc:sldMk cId="2911638009" sldId="275"/>
            <ac:spMk id="11" creationId="{26A87FA2-5414-AC42-88A2-4F54E6735E22}"/>
          </ac:spMkLst>
        </pc:spChg>
        <pc:spChg chg="mod">
          <ac:chgData name="Marion Thomas" userId="8c3802f0-bc36-4fad-9acd-7031158e56e1" providerId="ADAL" clId="{D1652671-E154-2A4D-99D2-606BF64C6EEC}" dt="2023-06-19T13:12:46.239" v="22" actId="255"/>
          <ac:spMkLst>
            <pc:docMk/>
            <pc:sldMk cId="2911638009" sldId="275"/>
            <ac:spMk id="13" creationId="{5EB34281-DC53-A642-B692-2AFA3C5896E3}"/>
          </ac:spMkLst>
        </pc:spChg>
        <pc:picChg chg="mod">
          <ac:chgData name="Marion Thomas" userId="8c3802f0-bc36-4fad-9acd-7031158e56e1" providerId="ADAL" clId="{D1652671-E154-2A4D-99D2-606BF64C6EEC}" dt="2023-06-19T13:22:45.257" v="63" actId="167"/>
          <ac:picMkLst>
            <pc:docMk/>
            <pc:sldMk cId="2911638009" sldId="275"/>
            <ac:picMk id="4" creationId="{7F8EC13E-EFFB-E642-860F-3C9517483D43}"/>
          </ac:picMkLst>
        </pc:picChg>
      </pc:sldChg>
      <pc:sldChg chg="addSp delSp modSp mod">
        <pc:chgData name="Marion Thomas" userId="8c3802f0-bc36-4fad-9acd-7031158e56e1" providerId="ADAL" clId="{D1652671-E154-2A4D-99D2-606BF64C6EEC}" dt="2023-06-19T13:22:53.326" v="66" actId="167"/>
        <pc:sldMkLst>
          <pc:docMk/>
          <pc:sldMk cId="3837051721" sldId="276"/>
        </pc:sldMkLst>
        <pc:spChg chg="del">
          <ac:chgData name="Marion Thomas" userId="8c3802f0-bc36-4fad-9acd-7031158e56e1" providerId="ADAL" clId="{D1652671-E154-2A4D-99D2-606BF64C6EEC}" dt="2023-06-19T13:12:57.400" v="23" actId="478"/>
          <ac:spMkLst>
            <pc:docMk/>
            <pc:sldMk cId="3837051721" sldId="276"/>
            <ac:spMk id="2" creationId="{B305DC29-7090-FB44-9354-4FF69C08E642}"/>
          </ac:spMkLst>
        </pc:spChg>
        <pc:spChg chg="add mod">
          <ac:chgData name="Marion Thomas" userId="8c3802f0-bc36-4fad-9acd-7031158e56e1" providerId="ADAL" clId="{D1652671-E154-2A4D-99D2-606BF64C6EEC}" dt="2023-06-19T13:12:58.139" v="24"/>
          <ac:spMkLst>
            <pc:docMk/>
            <pc:sldMk cId="3837051721" sldId="276"/>
            <ac:spMk id="21" creationId="{C201821F-9342-8743-9AF7-08F213CC5F64}"/>
          </ac:spMkLst>
        </pc:spChg>
        <pc:spChg chg="add mod">
          <ac:chgData name="Marion Thomas" userId="8c3802f0-bc36-4fad-9acd-7031158e56e1" providerId="ADAL" clId="{D1652671-E154-2A4D-99D2-606BF64C6EEC}" dt="2023-06-19T13:22:50.189" v="65" actId="167"/>
          <ac:spMkLst>
            <pc:docMk/>
            <pc:sldMk cId="3837051721" sldId="276"/>
            <ac:spMk id="22" creationId="{E3224F0D-0216-904B-907C-EBDAB97E9761}"/>
          </ac:spMkLst>
        </pc:spChg>
        <pc:picChg chg="mod">
          <ac:chgData name="Marion Thomas" userId="8c3802f0-bc36-4fad-9acd-7031158e56e1" providerId="ADAL" clId="{D1652671-E154-2A4D-99D2-606BF64C6EEC}" dt="2023-06-19T13:22:53.326" v="66" actId="167"/>
          <ac:picMkLst>
            <pc:docMk/>
            <pc:sldMk cId="3837051721" sldId="276"/>
            <ac:picMk id="4" creationId="{7F8EC13E-EFFB-E642-860F-3C9517483D43}"/>
          </ac:picMkLst>
        </pc:picChg>
      </pc:sldChg>
      <pc:sldChg chg="addSp delSp modSp mod">
        <pc:chgData name="Marion Thomas" userId="8c3802f0-bc36-4fad-9acd-7031158e56e1" providerId="ADAL" clId="{D1652671-E154-2A4D-99D2-606BF64C6EEC}" dt="2023-06-19T13:23:12.258" v="72" actId="167"/>
        <pc:sldMkLst>
          <pc:docMk/>
          <pc:sldMk cId="3719105082" sldId="277"/>
        </pc:sldMkLst>
        <pc:spChg chg="add mod">
          <ac:chgData name="Marion Thomas" userId="8c3802f0-bc36-4fad-9acd-7031158e56e1" providerId="ADAL" clId="{D1652671-E154-2A4D-99D2-606BF64C6EEC}" dt="2023-06-19T13:23:08.870" v="71" actId="167"/>
          <ac:spMkLst>
            <pc:docMk/>
            <pc:sldMk cId="3719105082" sldId="277"/>
            <ac:spMk id="14" creationId="{20388ECC-41A5-5440-9E55-7709E8CF9666}"/>
          </ac:spMkLst>
        </pc:spChg>
        <pc:spChg chg="del">
          <ac:chgData name="Marion Thomas" userId="8c3802f0-bc36-4fad-9acd-7031158e56e1" providerId="ADAL" clId="{D1652671-E154-2A4D-99D2-606BF64C6EEC}" dt="2023-06-19T13:13:14.417" v="27" actId="478"/>
          <ac:spMkLst>
            <pc:docMk/>
            <pc:sldMk cId="3719105082" sldId="277"/>
            <ac:spMk id="14" creationId="{A205F77C-387F-CF44-9477-31342FE10B56}"/>
          </ac:spMkLst>
        </pc:spChg>
        <pc:spChg chg="add mod">
          <ac:chgData name="Marion Thomas" userId="8c3802f0-bc36-4fad-9acd-7031158e56e1" providerId="ADAL" clId="{D1652671-E154-2A4D-99D2-606BF64C6EEC}" dt="2023-06-19T13:13:15.209" v="28"/>
          <ac:spMkLst>
            <pc:docMk/>
            <pc:sldMk cId="3719105082" sldId="277"/>
            <ac:spMk id="15" creationId="{7CE342E2-D100-D143-8B8E-248DEA57CBB8}"/>
          </ac:spMkLst>
        </pc:spChg>
        <pc:picChg chg="mod">
          <ac:chgData name="Marion Thomas" userId="8c3802f0-bc36-4fad-9acd-7031158e56e1" providerId="ADAL" clId="{D1652671-E154-2A4D-99D2-606BF64C6EEC}" dt="2023-06-19T13:23:12.258" v="72" actId="167"/>
          <ac:picMkLst>
            <pc:docMk/>
            <pc:sldMk cId="3719105082" sldId="277"/>
            <ac:picMk id="4" creationId="{7F8EC13E-EFFB-E642-860F-3C9517483D43}"/>
          </ac:picMkLst>
        </pc:picChg>
      </pc:sldChg>
      <pc:sldChg chg="addSp modSp">
        <pc:chgData name="Marion Thomas" userId="8c3802f0-bc36-4fad-9acd-7031158e56e1" providerId="ADAL" clId="{D1652671-E154-2A4D-99D2-606BF64C6EEC}" dt="2023-06-19T13:21:36.107" v="49"/>
        <pc:sldMkLst>
          <pc:docMk/>
          <pc:sldMk cId="520678884" sldId="281"/>
        </pc:sldMkLst>
        <pc:spChg chg="add mod">
          <ac:chgData name="Marion Thomas" userId="8c3802f0-bc36-4fad-9acd-7031158e56e1" providerId="ADAL" clId="{D1652671-E154-2A4D-99D2-606BF64C6EEC}" dt="2023-06-19T13:21:36.107" v="49"/>
          <ac:spMkLst>
            <pc:docMk/>
            <pc:sldMk cId="520678884" sldId="281"/>
            <ac:spMk id="9" creationId="{6903CC7F-641B-E445-A98D-2364D402EAA0}"/>
          </ac:spMkLst>
        </pc:spChg>
      </pc:sldChg>
      <pc:sldChg chg="addSp modSp">
        <pc:chgData name="Marion Thomas" userId="8c3802f0-bc36-4fad-9acd-7031158e56e1" providerId="ADAL" clId="{D1652671-E154-2A4D-99D2-606BF64C6EEC}" dt="2023-06-19T13:21:33.625" v="48" actId="167"/>
        <pc:sldMkLst>
          <pc:docMk/>
          <pc:sldMk cId="3443263065" sldId="289"/>
        </pc:sldMkLst>
        <pc:spChg chg="add mod">
          <ac:chgData name="Marion Thomas" userId="8c3802f0-bc36-4fad-9acd-7031158e56e1" providerId="ADAL" clId="{D1652671-E154-2A4D-99D2-606BF64C6EEC}" dt="2023-06-19T13:21:30.012" v="47" actId="167"/>
          <ac:spMkLst>
            <pc:docMk/>
            <pc:sldMk cId="3443263065" sldId="289"/>
            <ac:spMk id="12" creationId="{321CDAA1-72EB-D245-BB13-FA421F9910A6}"/>
          </ac:spMkLst>
        </pc:spChg>
        <pc:picChg chg="mod">
          <ac:chgData name="Marion Thomas" userId="8c3802f0-bc36-4fad-9acd-7031158e56e1" providerId="ADAL" clId="{D1652671-E154-2A4D-99D2-606BF64C6EEC}" dt="2023-06-19T13:21:33.625" v="48" actId="167"/>
          <ac:picMkLst>
            <pc:docMk/>
            <pc:sldMk cId="3443263065" sldId="289"/>
            <ac:picMk id="8" creationId="{B20DFE44-3D94-B748-9FBF-063DE11B0807}"/>
          </ac:picMkLst>
        </pc:picChg>
      </pc:sldChg>
      <pc:sldChg chg="addSp modSp">
        <pc:chgData name="Marion Thomas" userId="8c3802f0-bc36-4fad-9acd-7031158e56e1" providerId="ADAL" clId="{D1652671-E154-2A4D-99D2-606BF64C6EEC}" dt="2023-06-19T13:22:36.442" v="60" actId="167"/>
        <pc:sldMkLst>
          <pc:docMk/>
          <pc:sldMk cId="963437249" sldId="291"/>
        </pc:sldMkLst>
        <pc:spChg chg="add mod">
          <ac:chgData name="Marion Thomas" userId="8c3802f0-bc36-4fad-9acd-7031158e56e1" providerId="ADAL" clId="{D1652671-E154-2A4D-99D2-606BF64C6EEC}" dt="2023-06-19T13:22:33.093" v="59" actId="167"/>
          <ac:spMkLst>
            <pc:docMk/>
            <pc:sldMk cId="963437249" sldId="291"/>
            <ac:spMk id="15" creationId="{D6BB7A4A-084A-AB45-B2FD-C1B2E1CE9100}"/>
          </ac:spMkLst>
        </pc:spChg>
        <pc:picChg chg="mod">
          <ac:chgData name="Marion Thomas" userId="8c3802f0-bc36-4fad-9acd-7031158e56e1" providerId="ADAL" clId="{D1652671-E154-2A4D-99D2-606BF64C6EEC}" dt="2023-06-19T13:22:36.442" v="60" actId="167"/>
          <ac:picMkLst>
            <pc:docMk/>
            <pc:sldMk cId="963437249" sldId="291"/>
            <ac:picMk id="4" creationId="{7F8EC13E-EFFB-E642-860F-3C9517483D43}"/>
          </ac:picMkLst>
        </pc:picChg>
      </pc:sldChg>
      <pc:sldChg chg="addSp modSp mod">
        <pc:chgData name="Marion Thomas" userId="8c3802f0-bc36-4fad-9acd-7031158e56e1" providerId="ADAL" clId="{D1652671-E154-2A4D-99D2-606BF64C6EEC}" dt="2023-06-19T13:24:23.246" v="93" actId="1076"/>
        <pc:sldMkLst>
          <pc:docMk/>
          <pc:sldMk cId="1952341989" sldId="292"/>
        </pc:sldMkLst>
        <pc:spChg chg="add mod">
          <ac:chgData name="Marion Thomas" userId="8c3802f0-bc36-4fad-9acd-7031158e56e1" providerId="ADAL" clId="{D1652671-E154-2A4D-99D2-606BF64C6EEC}" dt="2023-06-19T13:24:23.246" v="93" actId="1076"/>
          <ac:spMkLst>
            <pc:docMk/>
            <pc:sldMk cId="1952341989" sldId="292"/>
            <ac:spMk id="15" creationId="{485C63A1-1B72-A242-8E3F-F09A2AD11347}"/>
          </ac:spMkLst>
        </pc:spChg>
      </pc:sldChg>
      <pc:sldChg chg="addSp modSp">
        <pc:chgData name="Marion Thomas" userId="8c3802f0-bc36-4fad-9acd-7031158e56e1" providerId="ADAL" clId="{D1652671-E154-2A4D-99D2-606BF64C6EEC}" dt="2023-06-19T13:27:28.321" v="116"/>
        <pc:sldMkLst>
          <pc:docMk/>
          <pc:sldMk cId="2783365762" sldId="293"/>
        </pc:sldMkLst>
        <pc:spChg chg="add mod">
          <ac:chgData name="Marion Thomas" userId="8c3802f0-bc36-4fad-9acd-7031158e56e1" providerId="ADAL" clId="{D1652671-E154-2A4D-99D2-606BF64C6EEC}" dt="2023-06-19T13:24:47.055" v="98" actId="167"/>
          <ac:spMkLst>
            <pc:docMk/>
            <pc:sldMk cId="2783365762" sldId="293"/>
            <ac:spMk id="12" creationId="{CB6420F3-427D-A645-BFF6-40653AFCBECD}"/>
          </ac:spMkLst>
        </pc:spChg>
        <pc:spChg chg="add mod">
          <ac:chgData name="Marion Thomas" userId="8c3802f0-bc36-4fad-9acd-7031158e56e1" providerId="ADAL" clId="{D1652671-E154-2A4D-99D2-606BF64C6EEC}" dt="2023-06-19T13:27:28.321" v="116"/>
          <ac:spMkLst>
            <pc:docMk/>
            <pc:sldMk cId="2783365762" sldId="293"/>
            <ac:spMk id="16" creationId="{4587897A-206B-1646-8BF3-EC81EF1AE0F9}"/>
          </ac:spMkLst>
        </pc:spChg>
        <pc:grpChg chg="mod">
          <ac:chgData name="Marion Thomas" userId="8c3802f0-bc36-4fad-9acd-7031158e56e1" providerId="ADAL" clId="{D1652671-E154-2A4D-99D2-606BF64C6EEC}" dt="2023-06-19T13:27:22.805" v="115" actId="167"/>
          <ac:grpSpMkLst>
            <pc:docMk/>
            <pc:sldMk cId="2783365762" sldId="293"/>
            <ac:grpSpMk id="5" creationId="{6E821788-79EB-E64F-857F-40AA8685867D}"/>
          </ac:grpSpMkLst>
        </pc:grpChg>
      </pc:sldChg>
      <pc:sldChg chg="addSp modSp">
        <pc:chgData name="Marion Thomas" userId="8c3802f0-bc36-4fad-9acd-7031158e56e1" providerId="ADAL" clId="{D1652671-E154-2A4D-99D2-606BF64C6EEC}" dt="2023-06-19T13:23:37.226" v="81" actId="167"/>
        <pc:sldMkLst>
          <pc:docMk/>
          <pc:sldMk cId="1907155974" sldId="294"/>
        </pc:sldMkLst>
        <pc:spChg chg="add mod">
          <ac:chgData name="Marion Thomas" userId="8c3802f0-bc36-4fad-9acd-7031158e56e1" providerId="ADAL" clId="{D1652671-E154-2A4D-99D2-606BF64C6EEC}" dt="2023-06-19T13:23:34.191" v="80" actId="167"/>
          <ac:spMkLst>
            <pc:docMk/>
            <pc:sldMk cId="1907155974" sldId="294"/>
            <ac:spMk id="16" creationId="{D21D3254-492C-B74A-92DE-9FC90FAFD7E3}"/>
          </ac:spMkLst>
        </pc:spChg>
        <pc:picChg chg="mod">
          <ac:chgData name="Marion Thomas" userId="8c3802f0-bc36-4fad-9acd-7031158e56e1" providerId="ADAL" clId="{D1652671-E154-2A4D-99D2-606BF64C6EEC}" dt="2023-06-19T13:23:37.226" v="81" actId="167"/>
          <ac:picMkLst>
            <pc:docMk/>
            <pc:sldMk cId="1907155974" sldId="294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1:37.747" v="50"/>
        <pc:sldMkLst>
          <pc:docMk/>
          <pc:sldMk cId="4064084184" sldId="295"/>
        </pc:sldMkLst>
        <pc:spChg chg="add mod">
          <ac:chgData name="Marion Thomas" userId="8c3802f0-bc36-4fad-9acd-7031158e56e1" providerId="ADAL" clId="{D1652671-E154-2A4D-99D2-606BF64C6EEC}" dt="2023-06-19T13:21:37.747" v="50"/>
          <ac:spMkLst>
            <pc:docMk/>
            <pc:sldMk cId="4064084184" sldId="295"/>
            <ac:spMk id="10" creationId="{8936CC09-3C51-5142-B41B-C4C1E134192B}"/>
          </ac:spMkLst>
        </pc:spChg>
      </pc:sldChg>
      <pc:sldChg chg="addSp modSp">
        <pc:chgData name="Marion Thomas" userId="8c3802f0-bc36-4fad-9acd-7031158e56e1" providerId="ADAL" clId="{D1652671-E154-2A4D-99D2-606BF64C6EEC}" dt="2023-06-19T13:21:39.858" v="51"/>
        <pc:sldMkLst>
          <pc:docMk/>
          <pc:sldMk cId="3427770441" sldId="296"/>
        </pc:sldMkLst>
        <pc:spChg chg="add mod">
          <ac:chgData name="Marion Thomas" userId="8c3802f0-bc36-4fad-9acd-7031158e56e1" providerId="ADAL" clId="{D1652671-E154-2A4D-99D2-606BF64C6EEC}" dt="2023-06-19T13:21:39.858" v="51"/>
          <ac:spMkLst>
            <pc:docMk/>
            <pc:sldMk cId="3427770441" sldId="296"/>
            <ac:spMk id="13" creationId="{1697F424-BE7F-CA4E-8048-48C3DE9CD2D5}"/>
          </ac:spMkLst>
        </pc:spChg>
      </pc:sldChg>
      <pc:sldChg chg="addSp modSp">
        <pc:chgData name="Marion Thomas" userId="8c3802f0-bc36-4fad-9acd-7031158e56e1" providerId="ADAL" clId="{D1652671-E154-2A4D-99D2-606BF64C6EEC}" dt="2023-06-19T13:22:10.829" v="54" actId="167"/>
        <pc:sldMkLst>
          <pc:docMk/>
          <pc:sldMk cId="3705927754" sldId="297"/>
        </pc:sldMkLst>
        <pc:spChg chg="add mod">
          <ac:chgData name="Marion Thomas" userId="8c3802f0-bc36-4fad-9acd-7031158e56e1" providerId="ADAL" clId="{D1652671-E154-2A4D-99D2-606BF64C6EEC}" dt="2023-06-19T13:22:06.077" v="53" actId="167"/>
          <ac:spMkLst>
            <pc:docMk/>
            <pc:sldMk cId="3705927754" sldId="297"/>
            <ac:spMk id="13" creationId="{E1E87064-73AC-ED42-8041-E77F1E70763D}"/>
          </ac:spMkLst>
        </pc:spChg>
        <pc:picChg chg="mod">
          <ac:chgData name="Marion Thomas" userId="8c3802f0-bc36-4fad-9acd-7031158e56e1" providerId="ADAL" clId="{D1652671-E154-2A4D-99D2-606BF64C6EEC}" dt="2023-06-19T13:22:10.829" v="54" actId="167"/>
          <ac:picMkLst>
            <pc:docMk/>
            <pc:sldMk cId="3705927754" sldId="297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1:12.408" v="41"/>
        <pc:sldMkLst>
          <pc:docMk/>
          <pc:sldMk cId="4279341626" sldId="303"/>
        </pc:sldMkLst>
        <pc:spChg chg="add mod">
          <ac:chgData name="Marion Thomas" userId="8c3802f0-bc36-4fad-9acd-7031158e56e1" providerId="ADAL" clId="{D1652671-E154-2A4D-99D2-606BF64C6EEC}" dt="2023-06-19T13:21:12.408" v="41"/>
          <ac:spMkLst>
            <pc:docMk/>
            <pc:sldMk cId="4279341626" sldId="303"/>
            <ac:spMk id="18" creationId="{05FD9DB2-12B7-1740-8201-58299CC647A9}"/>
          </ac:spMkLst>
        </pc:spChg>
      </pc:sldChg>
      <pc:sldChg chg="addSp modSp">
        <pc:chgData name="Marion Thomas" userId="8c3802f0-bc36-4fad-9acd-7031158e56e1" providerId="ADAL" clId="{D1652671-E154-2A4D-99D2-606BF64C6EEC}" dt="2023-06-19T13:21:13.956" v="42"/>
        <pc:sldMkLst>
          <pc:docMk/>
          <pc:sldMk cId="978251174" sldId="304"/>
        </pc:sldMkLst>
        <pc:spChg chg="add mod">
          <ac:chgData name="Marion Thomas" userId="8c3802f0-bc36-4fad-9acd-7031158e56e1" providerId="ADAL" clId="{D1652671-E154-2A4D-99D2-606BF64C6EEC}" dt="2023-06-19T13:21:13.956" v="42"/>
          <ac:spMkLst>
            <pc:docMk/>
            <pc:sldMk cId="978251174" sldId="304"/>
            <ac:spMk id="36" creationId="{C6A90CFD-529D-3149-A950-0CEB4C099C8A}"/>
          </ac:spMkLst>
        </pc:spChg>
      </pc:sldChg>
      <pc:sldChg chg="addSp modSp">
        <pc:chgData name="Marion Thomas" userId="8c3802f0-bc36-4fad-9acd-7031158e56e1" providerId="ADAL" clId="{D1652671-E154-2A4D-99D2-606BF64C6EEC}" dt="2023-06-19T13:21:23.528" v="45" actId="167"/>
        <pc:sldMkLst>
          <pc:docMk/>
          <pc:sldMk cId="684917946" sldId="305"/>
        </pc:sldMkLst>
        <pc:spChg chg="add mod">
          <ac:chgData name="Marion Thomas" userId="8c3802f0-bc36-4fad-9acd-7031158e56e1" providerId="ADAL" clId="{D1652671-E154-2A4D-99D2-606BF64C6EEC}" dt="2023-06-19T13:21:20.345" v="44" actId="167"/>
          <ac:spMkLst>
            <pc:docMk/>
            <pc:sldMk cId="684917946" sldId="305"/>
            <ac:spMk id="36" creationId="{E2F61ED7-6AE9-0646-A5A7-7590156685D8}"/>
          </ac:spMkLst>
        </pc:spChg>
        <pc:picChg chg="mod">
          <ac:chgData name="Marion Thomas" userId="8c3802f0-bc36-4fad-9acd-7031158e56e1" providerId="ADAL" clId="{D1652671-E154-2A4D-99D2-606BF64C6EEC}" dt="2023-06-19T13:21:23.528" v="45" actId="167"/>
          <ac:picMkLst>
            <pc:docMk/>
            <pc:sldMk cId="684917946" sldId="305"/>
            <ac:picMk id="4" creationId="{7E9C1693-DFA6-7841-B2DF-F658435275CB}"/>
          </ac:picMkLst>
        </pc:picChg>
      </pc:sldChg>
      <pc:sldChg chg="addSp delSp modSp mod">
        <pc:chgData name="Marion Thomas" userId="8c3802f0-bc36-4fad-9acd-7031158e56e1" providerId="ADAL" clId="{D1652671-E154-2A4D-99D2-606BF64C6EEC}" dt="2023-06-19T13:23:20.186" v="75" actId="167"/>
        <pc:sldMkLst>
          <pc:docMk/>
          <pc:sldMk cId="1156874420" sldId="306"/>
        </pc:sldMkLst>
        <pc:spChg chg="del">
          <ac:chgData name="Marion Thomas" userId="8c3802f0-bc36-4fad-9acd-7031158e56e1" providerId="ADAL" clId="{D1652671-E154-2A4D-99D2-606BF64C6EEC}" dt="2023-06-19T13:13:18.317" v="29" actId="478"/>
          <ac:spMkLst>
            <pc:docMk/>
            <pc:sldMk cId="1156874420" sldId="306"/>
            <ac:spMk id="14" creationId="{A205F77C-387F-CF44-9477-31342FE10B56}"/>
          </ac:spMkLst>
        </pc:spChg>
        <pc:spChg chg="add mod">
          <ac:chgData name="Marion Thomas" userId="8c3802f0-bc36-4fad-9acd-7031158e56e1" providerId="ADAL" clId="{D1652671-E154-2A4D-99D2-606BF64C6EEC}" dt="2023-06-19T13:13:18.888" v="30"/>
          <ac:spMkLst>
            <pc:docMk/>
            <pc:sldMk cId="1156874420" sldId="306"/>
            <ac:spMk id="19" creationId="{8617DD0C-AB92-9A4D-A42E-59781FEA7B91}"/>
          </ac:spMkLst>
        </pc:spChg>
        <pc:spChg chg="add mod">
          <ac:chgData name="Marion Thomas" userId="8c3802f0-bc36-4fad-9acd-7031158e56e1" providerId="ADAL" clId="{D1652671-E154-2A4D-99D2-606BF64C6EEC}" dt="2023-06-19T13:23:17.628" v="74" actId="167"/>
          <ac:spMkLst>
            <pc:docMk/>
            <pc:sldMk cId="1156874420" sldId="306"/>
            <ac:spMk id="20" creationId="{33B094DC-A5FF-2B48-BF57-A9D075173725}"/>
          </ac:spMkLst>
        </pc:spChg>
        <pc:picChg chg="mod">
          <ac:chgData name="Marion Thomas" userId="8c3802f0-bc36-4fad-9acd-7031158e56e1" providerId="ADAL" clId="{D1652671-E154-2A4D-99D2-606BF64C6EEC}" dt="2023-06-19T13:23:20.186" v="75" actId="167"/>
          <ac:picMkLst>
            <pc:docMk/>
            <pc:sldMk cId="1156874420" sldId="306"/>
            <ac:picMk id="4" creationId="{7F8EC13E-EFFB-E642-860F-3C9517483D43}"/>
          </ac:picMkLst>
        </pc:picChg>
      </pc:sldChg>
      <pc:sldChg chg="addSp modSp">
        <pc:chgData name="Marion Thomas" userId="8c3802f0-bc36-4fad-9acd-7031158e56e1" providerId="ADAL" clId="{D1652671-E154-2A4D-99D2-606BF64C6EEC}" dt="2023-06-19T13:25:32.902" v="112" actId="167"/>
        <pc:sldMkLst>
          <pc:docMk/>
          <pc:sldMk cId="3798948842" sldId="307"/>
        </pc:sldMkLst>
        <pc:spChg chg="add mod">
          <ac:chgData name="Marion Thomas" userId="8c3802f0-bc36-4fad-9acd-7031158e56e1" providerId="ADAL" clId="{D1652671-E154-2A4D-99D2-606BF64C6EEC}" dt="2023-06-19T13:25:27.469" v="111" actId="167"/>
          <ac:spMkLst>
            <pc:docMk/>
            <pc:sldMk cId="3798948842" sldId="307"/>
            <ac:spMk id="12" creationId="{2497C983-1C3F-E340-9CFC-C87E05E64227}"/>
          </ac:spMkLst>
        </pc:spChg>
        <pc:picChg chg="mod">
          <ac:chgData name="Marion Thomas" userId="8c3802f0-bc36-4fad-9acd-7031158e56e1" providerId="ADAL" clId="{D1652671-E154-2A4D-99D2-606BF64C6EEC}" dt="2023-06-19T13:25:32.902" v="112" actId="167"/>
          <ac:picMkLst>
            <pc:docMk/>
            <pc:sldMk cId="3798948842" sldId="307"/>
            <ac:picMk id="20" creationId="{46277C5D-4EEA-304C-A069-055AE39CDD5A}"/>
          </ac:picMkLst>
        </pc:picChg>
      </pc:sldChg>
      <pc:sldChg chg="addSp modSp">
        <pc:chgData name="Marion Thomas" userId="8c3802f0-bc36-4fad-9acd-7031158e56e1" providerId="ADAL" clId="{D1652671-E154-2A4D-99D2-606BF64C6EEC}" dt="2023-06-19T13:25:36.992" v="114"/>
        <pc:sldMkLst>
          <pc:docMk/>
          <pc:sldMk cId="939042109" sldId="308"/>
        </pc:sldMkLst>
        <pc:spChg chg="add mod">
          <ac:chgData name="Marion Thomas" userId="8c3802f0-bc36-4fad-9acd-7031158e56e1" providerId="ADAL" clId="{D1652671-E154-2A4D-99D2-606BF64C6EEC}" dt="2023-06-19T13:25:36.992" v="114"/>
          <ac:spMkLst>
            <pc:docMk/>
            <pc:sldMk cId="939042109" sldId="308"/>
            <ac:spMk id="10" creationId="{6BEA3708-7248-5640-9E42-2B69764D913D}"/>
          </ac:spMkLst>
        </pc:spChg>
      </pc:sldChg>
      <pc:sldChg chg="addSp delSp modSp new mod">
        <pc:chgData name="Marion Thomas" userId="8c3802f0-bc36-4fad-9acd-7031158e56e1" providerId="ADAL" clId="{D1652671-E154-2A4D-99D2-606BF64C6EEC}" dt="2023-06-19T13:35:06.040" v="139" actId="20577"/>
        <pc:sldMkLst>
          <pc:docMk/>
          <pc:sldMk cId="1430041813" sldId="309"/>
        </pc:sldMkLst>
        <pc:spChg chg="del">
          <ac:chgData name="Marion Thomas" userId="8c3802f0-bc36-4fad-9acd-7031158e56e1" providerId="ADAL" clId="{D1652671-E154-2A4D-99D2-606BF64C6EEC}" dt="2023-06-19T13:32:18.573" v="118" actId="478"/>
          <ac:spMkLst>
            <pc:docMk/>
            <pc:sldMk cId="1430041813" sldId="309"/>
            <ac:spMk id="2" creationId="{B77E3EA5-FC2E-DD48-9E8F-66757AB29432}"/>
          </ac:spMkLst>
        </pc:spChg>
        <pc:spChg chg="del">
          <ac:chgData name="Marion Thomas" userId="8c3802f0-bc36-4fad-9acd-7031158e56e1" providerId="ADAL" clId="{D1652671-E154-2A4D-99D2-606BF64C6EEC}" dt="2023-06-19T13:32:19.975" v="119" actId="478"/>
          <ac:spMkLst>
            <pc:docMk/>
            <pc:sldMk cId="1430041813" sldId="309"/>
            <ac:spMk id="3" creationId="{DB59B6D4-6698-1549-BD41-AECA9BE41384}"/>
          </ac:spMkLst>
        </pc:spChg>
        <pc:spChg chg="mod">
          <ac:chgData name="Marion Thomas" userId="8c3802f0-bc36-4fad-9acd-7031158e56e1" providerId="ADAL" clId="{D1652671-E154-2A4D-99D2-606BF64C6EEC}" dt="2023-06-19T13:35:06.040" v="139" actId="20577"/>
          <ac:spMkLst>
            <pc:docMk/>
            <pc:sldMk cId="1430041813" sldId="309"/>
            <ac:spMk id="4" creationId="{8B422669-DDFB-B549-92FA-200D4104C3F5}"/>
          </ac:spMkLst>
        </pc:spChg>
        <pc:spChg chg="add mod">
          <ac:chgData name="Marion Thomas" userId="8c3802f0-bc36-4fad-9acd-7031158e56e1" providerId="ADAL" clId="{D1652671-E154-2A4D-99D2-606BF64C6EEC}" dt="2023-06-19T13:32:40.808" v="122"/>
          <ac:spMkLst>
            <pc:docMk/>
            <pc:sldMk cId="1430041813" sldId="309"/>
            <ac:spMk id="6" creationId="{C2B1000A-452C-254C-8A00-BF0CC52FE3F1}"/>
          </ac:spMkLst>
        </pc:spChg>
        <pc:spChg chg="add mod">
          <ac:chgData name="Marion Thomas" userId="8c3802f0-bc36-4fad-9acd-7031158e56e1" providerId="ADAL" clId="{D1652671-E154-2A4D-99D2-606BF64C6EEC}" dt="2023-06-19T13:32:49.317" v="125"/>
          <ac:spMkLst>
            <pc:docMk/>
            <pc:sldMk cId="1430041813" sldId="309"/>
            <ac:spMk id="8" creationId="{8FBFEC3F-82B9-604B-938F-0B826E8DE425}"/>
          </ac:spMkLst>
        </pc:spChg>
        <pc:spChg chg="add mod">
          <ac:chgData name="Marion Thomas" userId="8c3802f0-bc36-4fad-9acd-7031158e56e1" providerId="ADAL" clId="{D1652671-E154-2A4D-99D2-606BF64C6EEC}" dt="2023-06-19T13:32:52.650" v="126"/>
          <ac:spMkLst>
            <pc:docMk/>
            <pc:sldMk cId="1430041813" sldId="309"/>
            <ac:spMk id="9" creationId="{F206C119-B77F-A249-A19B-F5AE601CF01B}"/>
          </ac:spMkLst>
        </pc:spChg>
        <pc:picChg chg="add mod">
          <ac:chgData name="Marion Thomas" userId="8c3802f0-bc36-4fad-9acd-7031158e56e1" providerId="ADAL" clId="{D1652671-E154-2A4D-99D2-606BF64C6EEC}" dt="2023-06-19T13:32:34.242" v="121" actId="167"/>
          <ac:picMkLst>
            <pc:docMk/>
            <pc:sldMk cId="1430041813" sldId="309"/>
            <ac:picMk id="5" creationId="{EFC3A342-0B7C-6740-94C1-24E59CCBC67D}"/>
          </ac:picMkLst>
        </pc:picChg>
        <pc:picChg chg="add del mod">
          <ac:chgData name="Marion Thomas" userId="8c3802f0-bc36-4fad-9acd-7031158e56e1" providerId="ADAL" clId="{D1652671-E154-2A4D-99D2-606BF64C6EEC}" dt="2023-06-19T13:32:45.755" v="124"/>
          <ac:picMkLst>
            <pc:docMk/>
            <pc:sldMk cId="1430041813" sldId="309"/>
            <ac:picMk id="7" creationId="{4C7EA5D7-DF27-2D4C-A6D1-1B425B2D9756}"/>
          </ac:picMkLst>
        </pc:picChg>
        <pc:picChg chg="add del mod">
          <ac:chgData name="Marion Thomas" userId="8c3802f0-bc36-4fad-9acd-7031158e56e1" providerId="ADAL" clId="{D1652671-E154-2A4D-99D2-606BF64C6EEC}" dt="2023-06-19T13:34:06.577" v="137" actId="478"/>
          <ac:picMkLst>
            <pc:docMk/>
            <pc:sldMk cId="1430041813" sldId="309"/>
            <ac:picMk id="11" creationId="{2CC5BB7C-214B-8043-AA79-F4375F39A385}"/>
          </ac:picMkLst>
        </pc:picChg>
        <pc:picChg chg="add mod">
          <ac:chgData name="Marion Thomas" userId="8c3802f0-bc36-4fad-9acd-7031158e56e1" providerId="ADAL" clId="{D1652671-E154-2A4D-99D2-606BF64C6EEC}" dt="2023-06-19T13:34:09.227" v="138" actId="1076"/>
          <ac:picMkLst>
            <pc:docMk/>
            <pc:sldMk cId="1430041813" sldId="309"/>
            <ac:picMk id="13" creationId="{80A6223A-1D91-554B-8E83-A2CAF3D7FFA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9A9F8-1D2D-1F4F-91BC-41BCA7883FC4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C65E9-437F-564F-B41C-930DCD398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07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7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2C65E9-437F-564F-B41C-930DCD398B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627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49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2C65E9-437F-564F-B41C-930DCD398B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5208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9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84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78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7B5255-5329-45F9-87F3-A2F9FB4734D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996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44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38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438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2C65E9-437F-564F-B41C-930DCD398B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727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93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88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12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C65E9-437F-564F-B41C-930DCD398BE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9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2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4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82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1"/>
            <a:ext cx="8532019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45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1" y="2335015"/>
            <a:ext cx="8532019" cy="1525787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7" y="4096781"/>
            <a:ext cx="8527162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50"/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324" y="5669843"/>
            <a:ext cx="595313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4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3"/>
            <a:ext cx="8532019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1" y="2335015"/>
            <a:ext cx="8532019" cy="889339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7" y="4096781"/>
            <a:ext cx="8527161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50"/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6" y="6261915"/>
            <a:ext cx="162636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74" y="5669843"/>
            <a:ext cx="595313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19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0"/>
            <a:ext cx="8532019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67982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0"/>
            <a:ext cx="8532019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88506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8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945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406428"/>
            <a:ext cx="4212431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25579" y="1406428"/>
            <a:ext cx="4212431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7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509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406428"/>
            <a:ext cx="2781300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3194448" y="1406428"/>
            <a:ext cx="2755106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6056710" y="1406428"/>
            <a:ext cx="2781299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23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25578" y="1449389"/>
            <a:ext cx="4212432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25579" y="4005263"/>
            <a:ext cx="4212432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2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712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829795" cy="365125"/>
          </a:xfrm>
        </p:spPr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2400" b="1"/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6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25578" y="1449388"/>
            <a:ext cx="4212431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25578" y="4005263"/>
            <a:ext cx="4212431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pic>
        <p:nvPicPr>
          <p:cNvPr id="1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24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1" y="1406427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1" y="3963533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056709" y="1449389"/>
            <a:ext cx="27813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056709" y="4005263"/>
            <a:ext cx="27813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2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065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1" y="1406427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1" y="3963533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056710" y="1449388"/>
            <a:ext cx="27812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56710" y="4005263"/>
            <a:ext cx="27812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pic>
        <p:nvPicPr>
          <p:cNvPr id="1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57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2781300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2781300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194447" y="1449389"/>
            <a:ext cx="275510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3194448" y="4005263"/>
            <a:ext cx="275510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56709" y="1449389"/>
            <a:ext cx="27813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6709" y="4005263"/>
            <a:ext cx="27813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4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1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8532018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6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90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4212431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625578" y="1449390"/>
            <a:ext cx="4212431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113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27812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3194448" y="1449390"/>
            <a:ext cx="5643562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357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84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Precision physics in SMEFT with multiboson | Alejo N. Rossia, 28 Feb 24</a:t>
            </a:r>
            <a:endParaRPr lang="en-US" noProof="0" dirty="0"/>
          </a:p>
        </p:txBody>
      </p:sp>
      <p:pic>
        <p:nvPicPr>
          <p:cNvPr id="4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62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296466" y="3980131"/>
            <a:ext cx="3429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350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06764" y="4581129"/>
            <a:ext cx="2025411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</a:pPr>
            <a:endParaRPr lang="de-DE" sz="1350" dirty="0"/>
          </a:p>
          <a:p>
            <a:pPr>
              <a:lnSpc>
                <a:spcPct val="120000"/>
              </a:lnSpc>
            </a:pPr>
            <a:endParaRPr lang="de-DE" sz="1350" dirty="0" smtClean="0"/>
          </a:p>
          <a:p>
            <a:pPr>
              <a:lnSpc>
                <a:spcPct val="120000"/>
              </a:lnSpc>
            </a:pPr>
            <a:endParaRPr lang="de-DE" sz="1350" dirty="0" smtClean="0"/>
          </a:p>
          <a:p>
            <a:pPr>
              <a:lnSpc>
                <a:spcPct val="120000"/>
              </a:lnSpc>
            </a:pPr>
            <a:r>
              <a:rPr lang="de-DE" sz="1350" dirty="0" smtClean="0"/>
              <a:t>www.manchester.ac.uk</a:t>
            </a:r>
            <a:endParaRPr lang="de-DE" sz="1350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9919" y="4516739"/>
            <a:ext cx="3861616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205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67" y="4572966"/>
            <a:ext cx="1671968" cy="94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994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 sz="2400" b="1"/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0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1"/>
            <a:ext cx="8532019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45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1" y="2335015"/>
            <a:ext cx="8532019" cy="1525787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7" y="4096781"/>
            <a:ext cx="8527162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50"/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6229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3"/>
            <a:ext cx="8532019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1" y="2335015"/>
            <a:ext cx="8532019" cy="889339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7" y="4096781"/>
            <a:ext cx="8527161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50"/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6" y="6261915"/>
            <a:ext cx="162636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74" y="5669843"/>
            <a:ext cx="595313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739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0"/>
            <a:ext cx="8532019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491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349610"/>
            <a:ext cx="8532019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80573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8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663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406428"/>
            <a:ext cx="4212431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 Precision studies at FCC-hh with diboson (Vh) production | Alejo N. Rossia, 6 July 2023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25579" y="1406428"/>
            <a:ext cx="4212431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7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195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406428"/>
            <a:ext cx="2781300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3194448" y="1406428"/>
            <a:ext cx="2755106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6056710" y="1406428"/>
            <a:ext cx="2781299" cy="5010249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22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25578" y="1449389"/>
            <a:ext cx="4212432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25579" y="4005263"/>
            <a:ext cx="4212432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2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679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4212431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25578" y="1449388"/>
            <a:ext cx="4212431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25578" y="4005263"/>
            <a:ext cx="4212431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pic>
        <p:nvPicPr>
          <p:cNvPr id="1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632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1" y="1406427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1" y="3963533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056709" y="1449389"/>
            <a:ext cx="27813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056709" y="4005263"/>
            <a:ext cx="27813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2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220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/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r>
              <a:rPr lang="en-US" smtClean="0">
                <a:solidFill>
                  <a:srgbClr val="ED7D31"/>
                </a:solidFill>
              </a:rPr>
              <a:t>.</a:t>
            </a:r>
            <a:endParaRPr lang="en-US" dirty="0" smtClean="0">
              <a:solidFill>
                <a:srgbClr val="ED7D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3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1" y="1406427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1" y="3963533"/>
            <a:ext cx="5643563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056710" y="1449388"/>
            <a:ext cx="27812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56710" y="4005263"/>
            <a:ext cx="27812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pic>
        <p:nvPicPr>
          <p:cNvPr id="1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694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406427"/>
            <a:ext cx="2781300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3963533"/>
            <a:ext cx="2781300" cy="245437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194447" y="1449389"/>
            <a:ext cx="275510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3194448" y="4005263"/>
            <a:ext cx="275510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56709" y="1449389"/>
            <a:ext cx="27813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6709" y="4005263"/>
            <a:ext cx="27813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14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019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8532018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6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24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4212431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625578" y="1449390"/>
            <a:ext cx="4212431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695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449390"/>
            <a:ext cx="27812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3194448" y="1449390"/>
            <a:ext cx="5643562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9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64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817500"/>
            <a:ext cx="853201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58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Precision studies at FCC-hh with diboson (Vh) production | Alejo N. Rossia, 6 July 2023</a:t>
            </a:r>
            <a:endParaRPr lang="en-US" noProof="0" dirty="0"/>
          </a:p>
        </p:txBody>
      </p:sp>
      <p:pic>
        <p:nvPicPr>
          <p:cNvPr id="4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525344"/>
            <a:ext cx="546713" cy="3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382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296466" y="3980131"/>
            <a:ext cx="3429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350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06764" y="4581129"/>
            <a:ext cx="2025411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</a:pPr>
            <a:endParaRPr lang="de-DE" sz="1350" dirty="0"/>
          </a:p>
          <a:p>
            <a:pPr>
              <a:lnSpc>
                <a:spcPct val="120000"/>
              </a:lnSpc>
            </a:pPr>
            <a:endParaRPr lang="de-DE" sz="1350" dirty="0" smtClean="0"/>
          </a:p>
          <a:p>
            <a:pPr>
              <a:lnSpc>
                <a:spcPct val="120000"/>
              </a:lnSpc>
            </a:pPr>
            <a:endParaRPr lang="de-DE" sz="1350" dirty="0" smtClean="0"/>
          </a:p>
          <a:p>
            <a:pPr>
              <a:lnSpc>
                <a:spcPct val="120000"/>
              </a:lnSpc>
            </a:pPr>
            <a:r>
              <a:rPr lang="de-DE" sz="1350" dirty="0" smtClean="0"/>
              <a:t>www.manchester.ac.uk</a:t>
            </a:r>
            <a:endParaRPr lang="de-DE" sz="1350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9919" y="4516739"/>
            <a:ext cx="3861616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2050" name="Picture 2" descr="https://assets.manchester.ac.uk/logos/hi-res/TAB_UNI_MAIN_logo/White_backgrounds/TAB_col_white_backgroun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67" y="4572966"/>
            <a:ext cx="1671968" cy="94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308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 b="1"/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r>
              <a:rPr lang="en-US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28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 b="1"/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r>
              <a:rPr lang="en-US" smtClean="0">
                <a:solidFill>
                  <a:schemeClr val="accent2"/>
                </a:solidFill>
              </a:rPr>
              <a:t>.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40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8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3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0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7499" y="6356351"/>
            <a:ext cx="49075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612A8A"/>
                </a:solidFill>
              </a:defRPr>
            </a:lvl1pPr>
          </a:lstStyle>
          <a:p>
            <a:fld id="{DAC89378-0DC8-3241-B1E4-4FC9AD1CA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4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49611"/>
            <a:ext cx="8532018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406428"/>
            <a:ext cx="8532019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684" y="6580801"/>
            <a:ext cx="7461703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34" y="6614020"/>
            <a:ext cx="244164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9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5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685800" rtl="0" eaLnBrk="1" latinLnBrk="0" hangingPunct="1">
        <a:lnSpc>
          <a:spcPct val="11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•"/>
        <a:tabLst>
          <a:tab pos="271463" algn="l"/>
        </a:tabLst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471488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71513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1538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8706" indent="-207169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49611"/>
            <a:ext cx="8532018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406428"/>
            <a:ext cx="8532019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684" y="6580801"/>
            <a:ext cx="7461703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| Precision studies at FCC-hh with diboson (Vh) production | Alejo N. Rossia, 6 July 2023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34" y="6614020"/>
            <a:ext cx="244164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8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5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685800" rtl="0" eaLnBrk="1" latinLnBrk="0" hangingPunct="1">
        <a:lnSpc>
          <a:spcPct val="11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•"/>
        <a:tabLst>
          <a:tab pos="271463" algn="l"/>
        </a:tabLst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471488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71513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1538" indent="-2000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8706" indent="-207169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image" Target="../media/image39.png"/><Relationship Id="rId3" Type="http://schemas.openxmlformats.org/officeDocument/2006/relationships/image" Target="../media/image6.png"/><Relationship Id="rId7" Type="http://schemas.openxmlformats.org/officeDocument/2006/relationships/image" Target="../media/image34.emf"/><Relationship Id="rId12" Type="http://schemas.openxmlformats.org/officeDocument/2006/relationships/image" Target="../media/image3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hyperlink" Target="https://inspirehep.net/literature/2669407" TargetMode="External"/><Relationship Id="rId5" Type="http://schemas.openxmlformats.org/officeDocument/2006/relationships/image" Target="../media/image32.png"/><Relationship Id="rId15" Type="http://schemas.openxmlformats.org/officeDocument/2006/relationships/hyperlink" Target="https://inspirehep.net/literature/1791136" TargetMode="External"/><Relationship Id="rId10" Type="http://schemas.openxmlformats.org/officeDocument/2006/relationships/image" Target="../media/image37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Relationship Id="rId1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3.emf"/><Relationship Id="rId12" Type="http://schemas.openxmlformats.org/officeDocument/2006/relationships/image" Target="../media/image4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11" Type="http://schemas.openxmlformats.org/officeDocument/2006/relationships/image" Target="../media/image46.emf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hyperlink" Target="https://inspirehep.net/literature/2644215" TargetMode="External"/><Relationship Id="rId9" Type="http://schemas.openxmlformats.org/officeDocument/2006/relationships/hyperlink" Target="https://inspirehep.net/literature/2664563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6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11" Type="http://schemas.openxmlformats.org/officeDocument/2006/relationships/hyperlink" Target="https://inspirehep.net/literature/1791136" TargetMode="External"/><Relationship Id="rId5" Type="http://schemas.openxmlformats.org/officeDocument/2006/relationships/image" Target="../media/image48.emf"/><Relationship Id="rId10" Type="http://schemas.openxmlformats.org/officeDocument/2006/relationships/image" Target="../media/image53.emf"/><Relationship Id="rId4" Type="http://schemas.openxmlformats.org/officeDocument/2006/relationships/hyperlink" Target="https://inspirehep.net/literature/2647728" TargetMode="External"/><Relationship Id="rId9" Type="http://schemas.openxmlformats.org/officeDocument/2006/relationships/image" Target="../media/image5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791136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11" Type="http://schemas.openxmlformats.org/officeDocument/2006/relationships/hyperlink" Target="https://github.com/madminer-tool/madminer" TargetMode="External"/><Relationship Id="rId5" Type="http://schemas.openxmlformats.org/officeDocument/2006/relationships/image" Target="../media/image54.emf"/><Relationship Id="rId10" Type="http://schemas.openxmlformats.org/officeDocument/2006/relationships/hyperlink" Target="https://inspirehep.net/literature/2150461" TargetMode="External"/><Relationship Id="rId4" Type="http://schemas.openxmlformats.org/officeDocument/2006/relationships/hyperlink" Target="https://inspirehep.net/literature/2686037" TargetMode="External"/><Relationship Id="rId9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3" Type="http://schemas.openxmlformats.org/officeDocument/2006/relationships/image" Target="../media/image54.png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hyperlink" Target="https://inspirehep.net/literature/2678490" TargetMode="External"/><Relationship Id="rId10" Type="http://schemas.openxmlformats.org/officeDocument/2006/relationships/image" Target="../media/image60.png"/><Relationship Id="rId4" Type="http://schemas.openxmlformats.org/officeDocument/2006/relationships/image" Target="../media/image6.png"/><Relationship Id="rId9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man.ac.uk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NULL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.png"/><Relationship Id="rId4" Type="http://schemas.openxmlformats.org/officeDocument/2006/relationships/image" Target="../media/image67.emf"/><Relationship Id="rId9" Type="http://schemas.openxmlformats.org/officeDocument/2006/relationships/image" Target="../media/image7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31.emf"/><Relationship Id="rId10" Type="http://schemas.openxmlformats.org/officeDocument/2006/relationships/image" Target="../media/image74.emf"/><Relationship Id="rId4" Type="http://schemas.openxmlformats.org/officeDocument/2006/relationships/image" Target="../media/image6.png"/><Relationship Id="rId9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590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11" Type="http://schemas.openxmlformats.org/officeDocument/2006/relationships/image" Target="../media/image660.png"/><Relationship Id="rId5" Type="http://schemas.openxmlformats.org/officeDocument/2006/relationships/image" Target="../media/image6.png"/><Relationship Id="rId10" Type="http://schemas.openxmlformats.org/officeDocument/2006/relationships/image" Target="../media/image32.png"/><Relationship Id="rId4" Type="http://schemas.openxmlformats.org/officeDocument/2006/relationships/image" Target="../media/image610.png"/><Relationship Id="rId9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9.emf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1.emf"/><Relationship Id="rId5" Type="http://schemas.openxmlformats.org/officeDocument/2006/relationships/image" Target="../media/image80.png"/><Relationship Id="rId4" Type="http://schemas.openxmlformats.org/officeDocument/2006/relationships/image" Target="../media/image7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emf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2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34B1E11-EBD0-CA44-9496-107D561389CD}"/>
              </a:ext>
            </a:extLst>
          </p:cNvPr>
          <p:cNvSpPr txBox="1"/>
          <p:nvPr/>
        </p:nvSpPr>
        <p:spPr>
          <a:xfrm>
            <a:off x="0" y="840376"/>
            <a:ext cx="9144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Precision physics</a:t>
            </a:r>
            <a:r>
              <a:rPr lang="en-US" sz="3200" b="1" dirty="0">
                <a:solidFill>
                  <a:srgbClr val="FFC000"/>
                </a:solidFill>
              </a:rPr>
              <a:t> </a:t>
            </a:r>
            <a:r>
              <a:rPr lang="en-US" sz="3200" b="1" dirty="0" smtClean="0">
                <a:solidFill>
                  <a:srgbClr val="FFC000"/>
                </a:solidFill>
              </a:rPr>
              <a:t>in SMEFT</a:t>
            </a:r>
          </a:p>
          <a:p>
            <a:pPr algn="ctr"/>
            <a:r>
              <a:rPr lang="en-US" sz="3200" b="1" dirty="0" smtClean="0">
                <a:solidFill>
                  <a:srgbClr val="FFCC33"/>
                </a:solidFill>
              </a:rPr>
              <a:t>with </a:t>
            </a:r>
            <a:r>
              <a:rPr lang="en-US" sz="3200" b="1" dirty="0" err="1" smtClean="0">
                <a:solidFill>
                  <a:srgbClr val="FFCC33"/>
                </a:solidFill>
              </a:rPr>
              <a:t>multiboson</a:t>
            </a:r>
            <a:endParaRPr lang="en-US" sz="3200" b="1" dirty="0">
              <a:solidFill>
                <a:srgbClr val="FFCC3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74A52B-5750-954E-A528-DE3E4267D399}"/>
              </a:ext>
            </a:extLst>
          </p:cNvPr>
          <p:cNvSpPr txBox="1"/>
          <p:nvPr/>
        </p:nvSpPr>
        <p:spPr>
          <a:xfrm>
            <a:off x="47897" y="5273084"/>
            <a:ext cx="384483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Alejo N. Rossia</a:t>
            </a:r>
            <a:endParaRPr lang="en-US" sz="3200" b="1" dirty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Department of Physics and Astronomy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The University </a:t>
            </a:r>
            <a:r>
              <a:rPr lang="en-US" i="1" dirty="0">
                <a:solidFill>
                  <a:schemeClr val="bg1"/>
                </a:solidFill>
              </a:rPr>
              <a:t>of </a:t>
            </a:r>
            <a:r>
              <a:rPr lang="en-US" i="1" dirty="0" smtClean="0">
                <a:solidFill>
                  <a:schemeClr val="bg1"/>
                </a:solidFill>
              </a:rPr>
              <a:t>Manchester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00CFA1-78EB-C045-A0B5-967336287464}"/>
              </a:ext>
            </a:extLst>
          </p:cNvPr>
          <p:cNvSpPr txBox="1"/>
          <p:nvPr/>
        </p:nvSpPr>
        <p:spPr>
          <a:xfrm>
            <a:off x="-2382982" y="26185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74A52B-5750-954E-A528-DE3E4267D399}"/>
              </a:ext>
            </a:extLst>
          </p:cNvPr>
          <p:cNvSpPr txBox="1"/>
          <p:nvPr/>
        </p:nvSpPr>
        <p:spPr>
          <a:xfrm>
            <a:off x="3383578" y="2729542"/>
            <a:ext cx="2803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1</a:t>
            </a:r>
            <a:r>
              <a:rPr lang="en-US" sz="2400" b="1" baseline="30000" dirty="0" smtClean="0">
                <a:solidFill>
                  <a:srgbClr val="FFC000"/>
                </a:solidFill>
              </a:rPr>
              <a:t>st</a:t>
            </a:r>
            <a:r>
              <a:rPr lang="en-US" sz="2400" b="1" dirty="0" smtClean="0">
                <a:solidFill>
                  <a:srgbClr val="FFC000"/>
                </a:solidFill>
              </a:rPr>
              <a:t> COMETA Meeting</a:t>
            </a:r>
          </a:p>
          <a:p>
            <a:pPr algn="ctr"/>
            <a:r>
              <a:rPr lang="en-US" i="1" dirty="0" smtClean="0">
                <a:solidFill>
                  <a:schemeClr val="bg1"/>
                </a:solidFill>
              </a:rPr>
              <a:t>Izmir, Turkey</a:t>
            </a:r>
          </a:p>
          <a:p>
            <a:pPr algn="ctr"/>
            <a:r>
              <a:rPr lang="en-US" i="1" dirty="0" smtClean="0">
                <a:solidFill>
                  <a:schemeClr val="bg1"/>
                </a:solidFill>
              </a:rPr>
              <a:t>28 February 2024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1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290" y="5335722"/>
            <a:ext cx="2703871" cy="114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4018361" y="1650208"/>
            <a:ext cx="800098" cy="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4B1E11-EBD0-CA44-9496-107D561389CD}"/>
              </a:ext>
            </a:extLst>
          </p:cNvPr>
          <p:cNvSpPr txBox="1"/>
          <p:nvPr/>
        </p:nvSpPr>
        <p:spPr>
          <a:xfrm>
            <a:off x="140769" y="1667856"/>
            <a:ext cx="9144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C33"/>
                </a:solidFill>
              </a:rPr>
              <a:t>d</a:t>
            </a:r>
            <a:endParaRPr lang="en-US" sz="3200" b="1" dirty="0">
              <a:solidFill>
                <a:srgbClr val="FF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37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2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667272"/>
            <a:ext cx="8100484" cy="148830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Diboson: </a:t>
            </a:r>
            <a:b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eyond the Basics</a:t>
            </a:r>
            <a:endParaRPr lang="en-GB" b="1" dirty="0">
              <a:solidFill>
                <a:srgbClr val="FFCC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760229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CC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physics in SMEFT with multiboson | Alejo N. Rossia, 28 Feb 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CC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89378-0DC8-3241-B1E4-4FC9AD1CAA2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3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/>
              <a:t>Loop-induced processes matter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11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4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5814"/>
          <a:stretch/>
        </p:blipFill>
        <p:spPr>
          <a:xfrm>
            <a:off x="2123898" y="2257511"/>
            <a:ext cx="4896205" cy="62001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363786" y="2287406"/>
            <a:ext cx="1584207" cy="265863"/>
          </a:xfrm>
          <a:prstGeom prst="round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196499" y="2294525"/>
            <a:ext cx="3040475" cy="265863"/>
          </a:xfrm>
          <a:prstGeom prst="round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6953806" y="1423548"/>
            <a:ext cx="1734201" cy="833963"/>
            <a:chOff x="5437204" y="2559476"/>
            <a:chExt cx="2355495" cy="1142266"/>
          </a:xfrm>
        </p:grpSpPr>
        <p:pic>
          <p:nvPicPr>
            <p:cNvPr id="11" name="Picture 10" descr="A diagram of a circuit&#10;&#10;Description automatically generated">
              <a:extLst>
                <a:ext uri="{FF2B5EF4-FFF2-40B4-BE49-F238E27FC236}">
                  <a16:creationId xmlns:a16="http://schemas.microsoft.com/office/drawing/2014/main" id="{0601A0C3-9426-1F40-AA33-5A85FDEBD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7204" y="2559476"/>
              <a:ext cx="2355495" cy="1142266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6863211" y="2653868"/>
              <a:ext cx="164592" cy="16459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157212" y="1450964"/>
            <a:ext cx="1579370" cy="784833"/>
            <a:chOff x="5414070" y="3828746"/>
            <a:chExt cx="2355495" cy="1142267"/>
          </a:xfrm>
        </p:grpSpPr>
        <p:pic>
          <p:nvPicPr>
            <p:cNvPr id="23" name="Picture 22" descr="A diagram of a circuit&#10;&#10;Description automatically generated">
              <a:extLst>
                <a:ext uri="{FF2B5EF4-FFF2-40B4-BE49-F238E27FC236}">
                  <a16:creationId xmlns:a16="http://schemas.microsoft.com/office/drawing/2014/main" id="{CB794961-A286-584B-83CC-C4189FD07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4070" y="3828746"/>
              <a:ext cx="2355495" cy="1142267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>
            <a:xfrm>
              <a:off x="6839927" y="4638953"/>
              <a:ext cx="160239" cy="16459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68670" y="1526748"/>
            <a:ext cx="1471318" cy="616841"/>
            <a:chOff x="6538879" y="4059860"/>
            <a:chExt cx="2508250" cy="107315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7"/>
            <a:srcRect l="7180" t="73736" r="32806" b="3790"/>
            <a:stretch/>
          </p:blipFill>
          <p:spPr>
            <a:xfrm>
              <a:off x="6538879" y="4059860"/>
              <a:ext cx="2508250" cy="1073150"/>
            </a:xfrm>
            <a:prstGeom prst="rect">
              <a:avLst/>
            </a:prstGeom>
          </p:spPr>
        </p:pic>
        <p:sp>
          <p:nvSpPr>
            <p:cNvPr id="35" name="Oval 34"/>
            <p:cNvSpPr/>
            <p:nvPr/>
          </p:nvSpPr>
          <p:spPr>
            <a:xfrm>
              <a:off x="7366687" y="4532612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03418" y="1515310"/>
            <a:ext cx="1181570" cy="628416"/>
            <a:chOff x="3473673" y="3998966"/>
            <a:chExt cx="1587580" cy="807942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8"/>
            <a:srcRect l="7143" t="5383" r="12755" b="4761"/>
            <a:stretch/>
          </p:blipFill>
          <p:spPr>
            <a:xfrm>
              <a:off x="3473673" y="3998966"/>
              <a:ext cx="1587580" cy="807942"/>
            </a:xfrm>
            <a:prstGeom prst="rect">
              <a:avLst/>
            </a:prstGeom>
          </p:spPr>
        </p:pic>
        <p:sp>
          <p:nvSpPr>
            <p:cNvPr id="39" name="Oval 38"/>
            <p:cNvSpPr/>
            <p:nvPr/>
          </p:nvSpPr>
          <p:spPr>
            <a:xfrm>
              <a:off x="4430216" y="4353981"/>
              <a:ext cx="127000" cy="127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02396" y="1467324"/>
            <a:ext cx="1625600" cy="714398"/>
            <a:chOff x="2372635" y="1427599"/>
            <a:chExt cx="1625600" cy="714398"/>
          </a:xfrm>
        </p:grpSpPr>
        <p:grpSp>
          <p:nvGrpSpPr>
            <p:cNvPr id="2" name="Group 1"/>
            <p:cNvGrpSpPr/>
            <p:nvPr/>
          </p:nvGrpSpPr>
          <p:grpSpPr>
            <a:xfrm>
              <a:off x="2372635" y="1427599"/>
              <a:ext cx="1625600" cy="714398"/>
              <a:chOff x="1415219" y="1077659"/>
              <a:chExt cx="2548119" cy="1048416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9"/>
              <a:srcRect b="79427"/>
              <a:stretch/>
            </p:blipFill>
            <p:spPr>
              <a:xfrm>
                <a:off x="1415219" y="1077659"/>
                <a:ext cx="2548119" cy="1048416"/>
              </a:xfrm>
              <a:prstGeom prst="rect">
                <a:avLst/>
              </a:prstGeom>
            </p:spPr>
          </p:pic>
          <p:sp>
            <p:nvSpPr>
              <p:cNvPr id="28" name="Oval 27"/>
              <p:cNvSpPr/>
              <p:nvPr/>
            </p:nvSpPr>
            <p:spPr>
              <a:xfrm>
                <a:off x="2064715" y="1202982"/>
                <a:ext cx="146304" cy="14630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058365" y="1901482"/>
                <a:ext cx="146304" cy="14630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3" name="Oval 42"/>
            <p:cNvSpPr/>
            <p:nvPr/>
          </p:nvSpPr>
          <p:spPr>
            <a:xfrm>
              <a:off x="3173653" y="1753458"/>
              <a:ext cx="93336" cy="9969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3540173" y="1753457"/>
              <a:ext cx="93336" cy="9969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95214" y="928436"/>
            <a:ext cx="5553572" cy="408086"/>
            <a:chOff x="484862" y="1191846"/>
            <a:chExt cx="5553572" cy="40808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0FAF70B-7DD8-0D4A-891E-DD09DBD6E747}"/>
                </a:ext>
              </a:extLst>
            </p:cNvPr>
            <p:cNvSpPr txBox="1"/>
            <p:nvPr/>
          </p:nvSpPr>
          <p:spPr>
            <a:xfrm>
              <a:off x="484862" y="1199822"/>
              <a:ext cx="26870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612A8A"/>
                  </a:solidFill>
                </a:rPr>
                <a:t>Dim-6 </a:t>
              </a:r>
              <a:r>
                <a:rPr lang="en-US" sz="2000" b="1" dirty="0" smtClean="0">
                  <a:solidFill>
                    <a:schemeClr val="accent2"/>
                  </a:solidFill>
                </a:rPr>
                <a:t>SMEFT</a:t>
              </a:r>
              <a:r>
                <a:rPr lang="en-US" sz="2000" b="1" dirty="0" smtClean="0">
                  <a:solidFill>
                    <a:srgbClr val="612A8A"/>
                  </a:solidFill>
                </a:rPr>
                <a:t> effects in </a:t>
              </a:r>
              <a:endParaRPr lang="en-FR" sz="2000" b="1" dirty="0">
                <a:solidFill>
                  <a:srgbClr val="612A8A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71880" y="1191846"/>
              <a:ext cx="2866554" cy="408086"/>
            </a:xfrm>
            <a:prstGeom prst="rect">
              <a:avLst/>
            </a:prstGeom>
          </p:spPr>
        </p:pic>
      </p:grpSp>
      <p:sp>
        <p:nvSpPr>
          <p:cNvPr id="50" name="TextBox 49">
            <a:hlinkClick r:id="rId11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662312" y="705034"/>
            <a:ext cx="4473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ANR, M. Thomas, E. Vryonidou [2306.18215]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37294" y="2586023"/>
            <a:ext cx="699102" cy="257607"/>
            <a:chOff x="7231936" y="2838144"/>
            <a:chExt cx="699102" cy="257607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10"/>
            <a:srcRect r="63991"/>
            <a:stretch/>
          </p:blipFill>
          <p:spPr>
            <a:xfrm>
              <a:off x="7231936" y="2838144"/>
              <a:ext cx="651590" cy="257607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10"/>
            <a:srcRect l="43697" t="14331" r="40499" b="-1"/>
            <a:stretch/>
          </p:blipFill>
          <p:spPr>
            <a:xfrm>
              <a:off x="7645053" y="2875060"/>
              <a:ext cx="285985" cy="220691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2593" y="2607954"/>
            <a:ext cx="908902" cy="235193"/>
          </a:xfrm>
          <a:prstGeom prst="rect">
            <a:avLst/>
          </a:prstGeom>
        </p:spPr>
      </p:pic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436945" y="2934264"/>
            <a:ext cx="4270111" cy="2823614"/>
            <a:chOff x="2353683" y="3186383"/>
            <a:chExt cx="4744571" cy="3137349"/>
          </a:xfrm>
        </p:grpSpPr>
        <p:pic>
          <p:nvPicPr>
            <p:cNvPr id="25" name="Picture 24" descr="A graph of a graph showing a graph&#10;&#10;Description automatically generated with medium confidence">
              <a:extLst>
                <a:ext uri="{FF2B5EF4-FFF2-40B4-BE49-F238E27FC236}">
                  <a16:creationId xmlns:a16="http://schemas.microsoft.com/office/drawing/2014/main" id="{C46680AC-4347-E840-B0FF-7694E9162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353683" y="3186383"/>
              <a:ext cx="4744571" cy="313734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051962" y="3214191"/>
              <a:ext cx="552068" cy="141383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1581" y="5756771"/>
            <a:ext cx="9142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Interesting interplay with quark channel at NNLO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41" name="TextBox 40">
            <a:hlinkClick r:id="rId15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6113256" y="6036971"/>
            <a:ext cx="3090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R. </a:t>
            </a:r>
            <a:r>
              <a:rPr lang="en-US" sz="1200" b="1" dirty="0" err="1" smtClean="0">
                <a:solidFill>
                  <a:srgbClr val="0070C0"/>
                </a:solidFill>
              </a:rPr>
              <a:t>Gauld</a:t>
            </a:r>
            <a:r>
              <a:rPr lang="en-US" sz="1200" b="1" dirty="0" smtClean="0">
                <a:solidFill>
                  <a:srgbClr val="0070C0"/>
                </a:solidFill>
              </a:rPr>
              <a:t>, U. </a:t>
            </a:r>
            <a:r>
              <a:rPr lang="en-US" sz="1200" b="1" dirty="0" err="1" smtClean="0">
                <a:solidFill>
                  <a:srgbClr val="0070C0"/>
                </a:solidFill>
              </a:rPr>
              <a:t>Haisch</a:t>
            </a:r>
            <a:r>
              <a:rPr lang="en-US" sz="1200" b="1" dirty="0" smtClean="0">
                <a:solidFill>
                  <a:srgbClr val="0070C0"/>
                </a:solidFill>
              </a:rPr>
              <a:t>, L. Schnell [2311.06107]</a:t>
            </a:r>
            <a:endParaRPr lang="en-US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/>
              <a:t>Dimension-8 effects in WW, WZ</a:t>
            </a:r>
            <a:r>
              <a:rPr lang="en-US" dirty="0" smtClean="0">
                <a:solidFill>
                  <a:schemeClr val="bg1"/>
                </a:solidFill>
              </a:rPr>
              <a:t>, WH and ZH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12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4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6" name="TextBox 5">
            <a:hlinkClick r:id="rId4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0" y="712945"/>
            <a:ext cx="4473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C. </a:t>
            </a:r>
            <a:r>
              <a:rPr lang="en-US" sz="1200" b="1" dirty="0" err="1" smtClean="0">
                <a:solidFill>
                  <a:srgbClr val="0070C0"/>
                </a:solidFill>
              </a:rPr>
              <a:t>Degrande</a:t>
            </a:r>
            <a:r>
              <a:rPr lang="en-US" sz="1200" b="1" dirty="0" smtClean="0">
                <a:solidFill>
                  <a:srgbClr val="0070C0"/>
                </a:solidFill>
              </a:rPr>
              <a:t>, H. Li [2303.10493]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740" y="1517605"/>
            <a:ext cx="4243271" cy="23894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0" y="5246275"/>
            <a:ext cx="4568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Several operators generate </a:t>
            </a:r>
          </a:p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maximal energy growth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96373" y="1811933"/>
            <a:ext cx="3297961" cy="26586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996373" y="2323971"/>
            <a:ext cx="3297961" cy="26586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995733" y="3105031"/>
            <a:ext cx="3297961" cy="52687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6"/>
          <a:srcRect t="9051" b="7140"/>
          <a:stretch/>
        </p:blipFill>
        <p:spPr>
          <a:xfrm>
            <a:off x="1643131" y="1081598"/>
            <a:ext cx="1220487" cy="2692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652" y="4118003"/>
            <a:ext cx="3029566" cy="3525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l="1973" t="13119" r="1217" b="4750"/>
          <a:stretch/>
        </p:blipFill>
        <p:spPr>
          <a:xfrm>
            <a:off x="741137" y="4606426"/>
            <a:ext cx="3297321" cy="29260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6088473" y="205167"/>
            <a:ext cx="2312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/>
              <a:t>, WH and ZH</a:t>
            </a:r>
            <a:endParaRPr lang="en-GB" dirty="0"/>
          </a:p>
        </p:txBody>
      </p:sp>
      <p:sp>
        <p:nvSpPr>
          <p:cNvPr id="30" name="TextBox 29">
            <a:hlinkClick r:id="rId9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670543" y="720054"/>
            <a:ext cx="4473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T. Corbett, A. Martin [2306.00053]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0"/>
          <a:srcRect l="4391" t="7169" r="2734" b="4317"/>
          <a:stretch/>
        </p:blipFill>
        <p:spPr>
          <a:xfrm>
            <a:off x="4709514" y="1664669"/>
            <a:ext cx="4347984" cy="332789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1"/>
          <a:srcRect l="668" t="14100" r="585"/>
          <a:stretch/>
        </p:blipFill>
        <p:spPr>
          <a:xfrm>
            <a:off x="6404678" y="1320241"/>
            <a:ext cx="1679929" cy="25059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4568282" y="5557000"/>
            <a:ext cx="4575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Mild effect due to SM-suppressed interference</a:t>
            </a:r>
            <a:endParaRPr lang="en-FR" sz="2000" b="1" dirty="0">
              <a:solidFill>
                <a:srgbClr val="612A8A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2"/>
          <a:srcRect l="4675" t="26411" r="2318" b="15855"/>
          <a:stretch/>
        </p:blipFill>
        <p:spPr>
          <a:xfrm>
            <a:off x="6457950" y="5123206"/>
            <a:ext cx="1849058" cy="28944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6316986" y="1798644"/>
            <a:ext cx="826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Dim-6</a:t>
            </a:r>
            <a:endParaRPr lang="en-FR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842044" y="2129122"/>
            <a:ext cx="749472" cy="597391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6363460" y="3692779"/>
            <a:ext cx="957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12A8A"/>
                </a:solidFill>
              </a:rPr>
              <a:t>Dim-8</a:t>
            </a:r>
            <a:endParaRPr lang="en-FR" sz="2000" dirty="0">
              <a:solidFill>
                <a:srgbClr val="612A8A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7180438" y="3294720"/>
            <a:ext cx="1126570" cy="598115"/>
          </a:xfrm>
          <a:prstGeom prst="straightConnector1">
            <a:avLst/>
          </a:prstGeom>
          <a:ln w="28575">
            <a:solidFill>
              <a:srgbClr val="612A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43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25" grpId="0"/>
      <p:bldP spid="30" grpId="0"/>
      <p:bldP spid="38" grpId="0"/>
      <p:bldP spid="40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/>
              <a:t>Extra bosons for extra fun: </a:t>
            </a:r>
            <a:r>
              <a:rPr lang="en-US" dirty="0" err="1" smtClean="0"/>
              <a:t>Triboson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13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4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6" name="TextBox 5">
            <a:hlinkClick r:id="rId4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0" y="705034"/>
            <a:ext cx="9135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R. </a:t>
            </a:r>
            <a:r>
              <a:rPr lang="en-US" sz="1200" b="1" dirty="0" err="1" smtClean="0">
                <a:solidFill>
                  <a:srgbClr val="0070C0"/>
                </a:solidFill>
              </a:rPr>
              <a:t>Bellan</a:t>
            </a:r>
            <a:r>
              <a:rPr lang="en-US" sz="1200" b="1" dirty="0" smtClean="0">
                <a:solidFill>
                  <a:srgbClr val="0070C0"/>
                </a:solidFill>
              </a:rPr>
              <a:t>, S. Bhattacharya, G. </a:t>
            </a:r>
            <a:r>
              <a:rPr lang="en-US" sz="1200" b="1" dirty="0" err="1" smtClean="0">
                <a:solidFill>
                  <a:srgbClr val="0070C0"/>
                </a:solidFill>
              </a:rPr>
              <a:t>Boldrini</a:t>
            </a:r>
            <a:r>
              <a:rPr lang="en-US" sz="1200" b="1" dirty="0" smtClean="0">
                <a:solidFill>
                  <a:srgbClr val="0070C0"/>
                </a:solidFill>
              </a:rPr>
              <a:t>, F. </a:t>
            </a:r>
            <a:r>
              <a:rPr lang="en-US" sz="1200" b="1" dirty="0" err="1" smtClean="0">
                <a:solidFill>
                  <a:srgbClr val="0070C0"/>
                </a:solidFill>
              </a:rPr>
              <a:t>Cetorelli</a:t>
            </a:r>
            <a:r>
              <a:rPr lang="en-US" sz="1200" b="1" dirty="0" smtClean="0">
                <a:solidFill>
                  <a:srgbClr val="0070C0"/>
                </a:solidFill>
              </a:rPr>
              <a:t>, P. </a:t>
            </a:r>
            <a:r>
              <a:rPr lang="en-US" sz="1200" b="1" dirty="0" err="1" smtClean="0">
                <a:solidFill>
                  <a:srgbClr val="0070C0"/>
                </a:solidFill>
              </a:rPr>
              <a:t>Govoni</a:t>
            </a:r>
            <a:r>
              <a:rPr lang="en-US" sz="1200" b="1" dirty="0" smtClean="0">
                <a:solidFill>
                  <a:srgbClr val="0070C0"/>
                </a:solidFill>
              </a:rPr>
              <a:t> [2303.18215]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6862" y="1336446"/>
            <a:ext cx="3747942" cy="3847600"/>
            <a:chOff x="278428" y="1358430"/>
            <a:chExt cx="3747942" cy="38476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/>
            <a:srcRect r="34457"/>
            <a:stretch/>
          </p:blipFill>
          <p:spPr>
            <a:xfrm>
              <a:off x="278428" y="1358430"/>
              <a:ext cx="3747942" cy="3847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l="48039" t="4325" r="11718" b="78128"/>
            <a:stretch/>
          </p:blipFill>
          <p:spPr>
            <a:xfrm>
              <a:off x="1990607" y="1542083"/>
              <a:ext cx="1932351" cy="56689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5448300" y="1083854"/>
            <a:ext cx="3477531" cy="4188607"/>
            <a:chOff x="5399852" y="1062178"/>
            <a:chExt cx="3477531" cy="4188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399852" y="1062178"/>
              <a:ext cx="3477531" cy="4188607"/>
              <a:chOff x="5539081" y="1157942"/>
              <a:chExt cx="3477531" cy="418860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539081" y="1157942"/>
                <a:ext cx="3477531" cy="3940872"/>
                <a:chOff x="4572000" y="1109024"/>
                <a:chExt cx="3180257" cy="3644647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4572000" y="1109024"/>
                  <a:ext cx="3175941" cy="3644647"/>
                  <a:chOff x="4662312" y="1062178"/>
                  <a:chExt cx="3175941" cy="3644647"/>
                </a:xfrm>
              </p:grpSpPr>
              <p:pic>
                <p:nvPicPr>
                  <p:cNvPr id="4" name="Picture 3"/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52238" r="1569" b="62532"/>
                  <a:stretch/>
                </p:blipFill>
                <p:spPr>
                  <a:xfrm>
                    <a:off x="4733808" y="1062178"/>
                    <a:ext cx="2551289" cy="1098787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/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2457" t="12767" r="40040"/>
                  <a:stretch/>
                </p:blipFill>
                <p:spPr>
                  <a:xfrm>
                    <a:off x="4662312" y="2148642"/>
                    <a:ext cx="3175941" cy="255818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" name="Rectangle 4"/>
                <p:cNvSpPr/>
                <p:nvPr/>
              </p:nvSpPr>
              <p:spPr>
                <a:xfrm>
                  <a:off x="7037294" y="2193909"/>
                  <a:ext cx="714963" cy="7374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6"/>
              <a:srcRect l="2457" t="12767" r="40040" b="-766"/>
              <a:stretch/>
            </p:blipFill>
            <p:spPr>
              <a:xfrm>
                <a:off x="5543800" y="2374096"/>
                <a:ext cx="3472812" cy="279038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7"/>
              <a:srcRect t="90876"/>
              <a:stretch/>
            </p:blipFill>
            <p:spPr>
              <a:xfrm>
                <a:off x="6411617" y="5140207"/>
                <a:ext cx="2146595" cy="206342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7902776" y="2331227"/>
              <a:ext cx="974607" cy="659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951" y="1024900"/>
            <a:ext cx="2543763" cy="29699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1741839" y="5632478"/>
            <a:ext cx="7936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612A8A"/>
                </a:solidFill>
              </a:rPr>
              <a:t>Stay tuned, more to come!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57767" y="4380205"/>
            <a:ext cx="3430411" cy="34517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188178" y="3409733"/>
            <a:ext cx="1373481" cy="113885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1407348" y="5290368"/>
            <a:ext cx="1758105" cy="434882"/>
            <a:chOff x="3254963" y="2053209"/>
            <a:chExt cx="1758105" cy="43488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41686" y="2053209"/>
              <a:ext cx="1471382" cy="43488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54963" y="2157657"/>
              <a:ext cx="282004" cy="198516"/>
            </a:xfrm>
            <a:prstGeom prst="rect">
              <a:avLst/>
            </a:prstGeom>
          </p:spPr>
        </p:pic>
      </p:grpSp>
      <p:sp>
        <p:nvSpPr>
          <p:cNvPr id="27" name="TextBox 26">
            <a:hlinkClick r:id="rId11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3026716" y="6044252"/>
            <a:ext cx="3090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70C0"/>
                </a:solidFill>
              </a:rPr>
              <a:t>E. Celada et al [24XX.ZZZYY]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28" name="TextBox 27">
            <a:hlinkClick r:id="rId11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567884" y="5681792"/>
            <a:ext cx="3090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2"/>
                </a:solidFill>
              </a:rPr>
              <a:t>See E. </a:t>
            </a:r>
            <a:r>
              <a:rPr lang="en-US" sz="1600" b="1" dirty="0" err="1" smtClean="0">
                <a:solidFill>
                  <a:schemeClr val="accent2"/>
                </a:solidFill>
              </a:rPr>
              <a:t>Celada’s</a:t>
            </a:r>
            <a:r>
              <a:rPr lang="en-US" sz="1600" b="1" dirty="0" smtClean="0">
                <a:solidFill>
                  <a:schemeClr val="accent2"/>
                </a:solidFill>
              </a:rPr>
              <a:t> talk tomorrow</a:t>
            </a:r>
            <a:endParaRPr lang="en-US" sz="1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7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/>
              <a:t>WH goes CP-odd at LHC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14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4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6" name="TextBox 5">
            <a:hlinkClick r:id="rId4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3406588" y="705034"/>
            <a:ext cx="57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R. </a:t>
            </a:r>
            <a:r>
              <a:rPr lang="en-US" sz="1200" b="1" dirty="0" err="1" smtClean="0">
                <a:solidFill>
                  <a:srgbClr val="0070C0"/>
                </a:solidFill>
              </a:rPr>
              <a:t>Barrué</a:t>
            </a:r>
            <a:r>
              <a:rPr lang="en-US" sz="1200" b="1" dirty="0" smtClean="0">
                <a:solidFill>
                  <a:srgbClr val="0070C0"/>
                </a:solidFill>
              </a:rPr>
              <a:t>, P. Conde-</a:t>
            </a:r>
            <a:r>
              <a:rPr lang="en-US" sz="1200" b="1" dirty="0" err="1" smtClean="0">
                <a:solidFill>
                  <a:srgbClr val="0070C0"/>
                </a:solidFill>
              </a:rPr>
              <a:t>Muíño</a:t>
            </a:r>
            <a:r>
              <a:rPr lang="en-US" sz="1200" b="1" dirty="0" smtClean="0">
                <a:solidFill>
                  <a:srgbClr val="0070C0"/>
                </a:solidFill>
              </a:rPr>
              <a:t>, V. Dao, R. Santos [2308.02882]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0332" y="1655756"/>
            <a:ext cx="4630216" cy="1698923"/>
            <a:chOff x="170332" y="1840143"/>
            <a:chExt cx="4630216" cy="16989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5"/>
            <a:srcRect t="56180" b="9373"/>
            <a:stretch/>
          </p:blipFill>
          <p:spPr>
            <a:xfrm>
              <a:off x="170332" y="2099733"/>
              <a:ext cx="4630216" cy="143933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1938" t="4791" b="88581"/>
            <a:stretch/>
          </p:blipFill>
          <p:spPr>
            <a:xfrm>
              <a:off x="254000" y="1840143"/>
              <a:ext cx="4540480" cy="276970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211667" y="3100680"/>
            <a:ext cx="4570061" cy="253999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11667" y="2122781"/>
            <a:ext cx="4582813" cy="753532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9230" t="4820" r="1187"/>
          <a:stretch/>
        </p:blipFill>
        <p:spPr>
          <a:xfrm>
            <a:off x="5508652" y="1229511"/>
            <a:ext cx="2969068" cy="20736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279" y="1090827"/>
            <a:ext cx="4214033" cy="495672"/>
          </a:xfrm>
          <a:prstGeom prst="rect">
            <a:avLst/>
          </a:prstGeom>
        </p:spPr>
      </p:pic>
      <p:sp>
        <p:nvSpPr>
          <p:cNvPr id="14" name="TextBox 13">
            <a:hlinkClick r:id="rId8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6053431" y="4649537"/>
            <a:ext cx="3090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Bishara, ANR, et al [2004.06122]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l="6023" t="73079"/>
          <a:stretch/>
        </p:blipFill>
        <p:spPr>
          <a:xfrm>
            <a:off x="4921521" y="3803129"/>
            <a:ext cx="3556199" cy="8464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1931113" y="4038506"/>
            <a:ext cx="175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Not a surprise!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8231" y="5723896"/>
            <a:ext cx="913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Other diboson channels are also great CPV probes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18" name="TextBox 17">
            <a:hlinkClick r:id="rId10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6052960" y="6035737"/>
            <a:ext cx="3090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N. Clarke Hall, et al [2209.05143]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9" name="TextBox 18">
            <a:hlinkClick r:id="rId11"/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79837" y="3475956"/>
            <a:ext cx="991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Bell MT" panose="02020503060305020303" pitchFamily="18" charset="0"/>
              </a:rPr>
              <a:t>MadMiner</a:t>
            </a:r>
            <a:endParaRPr lang="en-FR" sz="1400" dirty="0">
              <a:latin typeface="Bell MT" panose="02020503060305020303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75733" y="3300119"/>
            <a:ext cx="0" cy="217780"/>
          </a:xfrm>
          <a:prstGeom prst="straightConnector1">
            <a:avLst/>
          </a:prstGeom>
          <a:ln w="28575">
            <a:solidFill>
              <a:srgbClr val="612A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777131" y="4256329"/>
            <a:ext cx="971729" cy="0"/>
          </a:xfrm>
          <a:prstGeom prst="straightConnector1">
            <a:avLst/>
          </a:prstGeom>
          <a:ln w="38100">
            <a:solidFill>
              <a:srgbClr val="612A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0FAF70B-7DD8-0D4A-891E-DD09DBD6E747}"/>
              </a:ext>
            </a:extLst>
          </p:cNvPr>
          <p:cNvSpPr txBox="1"/>
          <p:nvPr/>
        </p:nvSpPr>
        <p:spPr>
          <a:xfrm>
            <a:off x="2363497" y="4983389"/>
            <a:ext cx="4417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12A8A"/>
                </a:solidFill>
              </a:rPr>
              <a:t>NLO effects? Coming soon…</a:t>
            </a:r>
            <a:endParaRPr lang="en-FR" sz="2000" b="1" dirty="0">
              <a:solidFill>
                <a:srgbClr val="612A8A"/>
              </a:solidFill>
            </a:endParaRPr>
          </a:p>
        </p:txBody>
      </p:sp>
      <p:sp>
        <p:nvSpPr>
          <p:cNvPr id="24" name="TextBox 23">
            <a:hlinkClick r:id="rId8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662312" y="5288614"/>
            <a:ext cx="3090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ANR, E. Vryonidou [24XX.ZZZYY]</a:t>
            </a:r>
            <a:endParaRPr lang="en-US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59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/>
      <p:bldP spid="16" grpId="0"/>
      <p:bldP spid="17" grpId="0"/>
      <p:bldP spid="18" grpId="0"/>
      <p:bldP spid="19" grpId="0"/>
      <p:bldP spid="22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2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171636"/>
            <a:ext cx="8100484" cy="860364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Multiboson</a:t>
            </a:r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future</a:t>
            </a:r>
            <a:endParaRPr lang="en-GB" b="1" dirty="0">
              <a:solidFill>
                <a:srgbClr val="FFCC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760229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CC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physics in SMEFT with multiboson | Alejo N. Rossia, 28 Feb 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CC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89378-0DC8-3241-B1E4-4FC9AD1CAA2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95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B50516-A27B-C842-B816-BBF263C6C844}"/>
                  </a:ext>
                </a:extLst>
              </p:cNvPr>
              <p:cNvSpPr txBox="1"/>
              <p:nvPr/>
            </p:nvSpPr>
            <p:spPr>
              <a:xfrm>
                <a:off x="0" y="957398"/>
                <a:ext cx="456447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rgbClr val="612A8A"/>
                    </a:solidFill>
                  </a:rPr>
                  <a:t>Entanglement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32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32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32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32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𝒁𝒁</m:t>
                    </m:r>
                  </m:oMath>
                </a14:m>
                <a:endParaRPr lang="en-US" sz="3200" b="1" dirty="0">
                  <a:solidFill>
                    <a:srgbClr val="612A8A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B50516-A27B-C842-B816-BBF263C6C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7398"/>
                <a:ext cx="4564474" cy="1077218"/>
              </a:xfrm>
              <a:prstGeom prst="rect">
                <a:avLst/>
              </a:prstGeom>
              <a:blipFill>
                <a:blip r:embed="rId3"/>
                <a:stretch>
                  <a:fillRect t="-7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16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2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-307623" y="2020866"/>
            <a:ext cx="487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R. </a:t>
            </a:r>
            <a:r>
              <a:rPr lang="en-US" sz="1200" b="1" dirty="0" err="1" smtClean="0">
                <a:solidFill>
                  <a:srgbClr val="0070C0"/>
                </a:solidFill>
              </a:rPr>
              <a:t>Aoude</a:t>
            </a:r>
            <a:r>
              <a:rPr lang="en-US" sz="1200" b="1" dirty="0" smtClean="0">
                <a:solidFill>
                  <a:srgbClr val="0070C0"/>
                </a:solidFill>
              </a:rPr>
              <a:t>, et al [2307.09675]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408836"/>
            <a:ext cx="4564474" cy="3837694"/>
            <a:chOff x="0" y="1407878"/>
            <a:chExt cx="4564474" cy="3837694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1407878"/>
              <a:ext cx="4564474" cy="3837694"/>
              <a:chOff x="2279650" y="1289050"/>
              <a:chExt cx="6375400" cy="506730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6"/>
              <a:srcRect l="19692" t="4345" r="653"/>
              <a:stretch/>
            </p:blipFill>
            <p:spPr>
              <a:xfrm>
                <a:off x="2457450" y="1289050"/>
                <a:ext cx="6197600" cy="4995464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2279650" y="3263899"/>
                <a:ext cx="1625600" cy="30924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238500" y="4774207"/>
                <a:ext cx="2616200" cy="15103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0445" y="4172891"/>
              <a:ext cx="1925520" cy="32078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5B50516-A27B-C842-B816-BBF263C6C844}"/>
                  </a:ext>
                </a:extLst>
              </p:cNvPr>
              <p:cNvSpPr txBox="1"/>
              <p:nvPr/>
            </p:nvSpPr>
            <p:spPr>
              <a:xfrm>
                <a:off x="4579526" y="5640606"/>
                <a:ext cx="456447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rgbClr val="612A8A"/>
                    </a:solidFill>
                  </a:rPr>
                  <a:t>All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612A8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3200" b="1" dirty="0" smtClean="0">
                    <a:solidFill>
                      <a:srgbClr val="612A8A"/>
                    </a:solidFill>
                  </a:rPr>
                  <a:t> power</a:t>
                </a:r>
                <a:endParaRPr lang="en-US" sz="3200" b="1" dirty="0">
                  <a:solidFill>
                    <a:srgbClr val="612A8A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5B50516-A27B-C842-B816-BBF263C6C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526" y="5640606"/>
                <a:ext cx="4564474" cy="584775"/>
              </a:xfrm>
              <a:prstGeom prst="rect">
                <a:avLst/>
              </a:prstGeom>
              <a:blipFill>
                <a:blip r:embed="rId8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hlinkClick r:id="rId5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271903" y="954063"/>
            <a:ext cx="487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SMEFiT (w/ E. Celada, J. ter Hoeve, ANR) [24XX.YYYZZ]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B50516-A27B-C842-B816-BBF263C6C844}"/>
              </a:ext>
            </a:extLst>
          </p:cNvPr>
          <p:cNvSpPr txBox="1"/>
          <p:nvPr/>
        </p:nvSpPr>
        <p:spPr>
          <a:xfrm>
            <a:off x="0" y="9567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Diboson at FCC-</a:t>
            </a:r>
            <a:r>
              <a:rPr lang="en-US" sz="3200" b="1" dirty="0" err="1" smtClean="0">
                <a:solidFill>
                  <a:srgbClr val="612A8A"/>
                </a:solidFill>
              </a:rPr>
              <a:t>ee</a:t>
            </a:r>
            <a:endParaRPr lang="en-US" sz="3200" b="1" dirty="0">
              <a:solidFill>
                <a:srgbClr val="612A8A"/>
              </a:solidFill>
            </a:endParaRPr>
          </a:p>
        </p:txBody>
      </p:sp>
      <p:sp>
        <p:nvSpPr>
          <p:cNvPr id="23" name="TextBox 22">
            <a:hlinkClick r:id="rId5"/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4271903" y="718874"/>
            <a:ext cx="487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70C0"/>
                </a:solidFill>
              </a:rPr>
              <a:t>J. De Blas, et al [1907.04311, 2206.08326]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07968" y="2518738"/>
            <a:ext cx="723900" cy="2867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l="27803" t="1264" r="3596" b="1"/>
          <a:stretch/>
        </p:blipFill>
        <p:spPr>
          <a:xfrm>
            <a:off x="4785034" y="1811228"/>
            <a:ext cx="4231025" cy="36310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5034" y="1188907"/>
            <a:ext cx="2037112" cy="520659"/>
          </a:xfrm>
          <a:prstGeom prst="rect">
            <a:avLst/>
          </a:prstGeom>
        </p:spPr>
      </p:pic>
      <p:sp>
        <p:nvSpPr>
          <p:cNvPr id="24" name="Titel 1"/>
          <p:cNvSpPr txBox="1">
            <a:spLocks/>
          </p:cNvSpPr>
          <p:nvPr/>
        </p:nvSpPr>
        <p:spPr>
          <a:xfrm>
            <a:off x="7208412" y="5057237"/>
            <a:ext cx="1807647" cy="383274"/>
          </a:xfrm>
          <a:prstGeom prst="rect">
            <a:avLst/>
          </a:prstGeom>
          <a:solidFill>
            <a:srgbClr val="7030A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US" sz="2800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74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17</a:t>
            </a:fld>
            <a:r>
              <a:rPr lang="en-US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50" y="1207366"/>
            <a:ext cx="6315700" cy="4081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el 1"/>
              <p:cNvSpPr txBox="1">
                <a:spLocks/>
              </p:cNvSpPr>
              <p:nvPr/>
            </p:nvSpPr>
            <p:spPr>
              <a:xfrm>
                <a:off x="2569569" y="6067205"/>
                <a:ext cx="3819942" cy="335331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000" b="1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𝜸𝜸</m:t>
                    </m:r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4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24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+mn-lt"/>
                  </a:rPr>
                  <a:t>  @FCC-</a:t>
                </a:r>
                <a:r>
                  <a:rPr lang="en-US" sz="2400" dirty="0" err="1">
                    <a:solidFill>
                      <a:schemeClr val="accent2"/>
                    </a:solidFill>
                    <a:latin typeface="+mn-lt"/>
                  </a:rPr>
                  <a:t>hh</a:t>
                </a:r>
                <a:endParaRPr lang="en-US" sz="2400" dirty="0">
                  <a:solidFill>
                    <a:schemeClr val="accent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7" name="Titel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569" y="6067205"/>
                <a:ext cx="3819942" cy="335331"/>
              </a:xfrm>
              <a:prstGeom prst="rect">
                <a:avLst/>
              </a:prstGeom>
              <a:blipFill>
                <a:blip r:embed="rId3"/>
                <a:stretch>
                  <a:fillRect l="-799" t="-36364" r="-2716" b="-56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2794351" y="5479616"/>
            <a:ext cx="4195227" cy="488108"/>
            <a:chOff x="2640967" y="5479652"/>
            <a:chExt cx="4195227" cy="488108"/>
          </a:xfrm>
        </p:grpSpPr>
        <p:sp>
          <p:nvSpPr>
            <p:cNvPr id="8" name="Titel 1"/>
            <p:cNvSpPr txBox="1">
              <a:spLocks/>
            </p:cNvSpPr>
            <p:nvPr/>
          </p:nvSpPr>
          <p:spPr>
            <a:xfrm>
              <a:off x="5613356" y="5479652"/>
              <a:ext cx="1222838" cy="31113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800" dirty="0">
                  <a:solidFill>
                    <a:schemeClr val="accent2"/>
                  </a:solidFill>
                  <a:latin typeface="+mn-lt"/>
                </a:rPr>
                <a:t>FCC-</a:t>
              </a:r>
              <a:r>
                <a:rPr lang="en-US" sz="2800" dirty="0" err="1">
                  <a:solidFill>
                    <a:schemeClr val="accent2"/>
                  </a:solidFill>
                  <a:latin typeface="+mn-lt"/>
                </a:rPr>
                <a:t>hh</a:t>
              </a:r>
              <a:endParaRPr lang="en-US" sz="2800" dirty="0">
                <a:solidFill>
                  <a:schemeClr val="accent2"/>
                </a:solidFill>
                <a:latin typeface="+mn-lt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901173" y="5636439"/>
              <a:ext cx="1712183" cy="6778"/>
            </a:xfrm>
            <a:prstGeom prst="straightConnector1">
              <a:avLst/>
            </a:prstGeom>
            <a:ln w="77470">
              <a:solidFill>
                <a:srgbClr val="612A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4305602" y="5644595"/>
              <a:ext cx="752943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E8800E"/>
                  </a:solidFill>
                </a:rPr>
                <a:t>~5x</a:t>
              </a:r>
              <a:endParaRPr lang="en-GB" sz="1500" b="1" dirty="0">
                <a:solidFill>
                  <a:srgbClr val="E8800E"/>
                </a:solidFill>
              </a:endParaRPr>
            </a:p>
          </p:txBody>
        </p:sp>
        <p:sp>
          <p:nvSpPr>
            <p:cNvPr id="11" name="Titel 1"/>
            <p:cNvSpPr txBox="1">
              <a:spLocks/>
            </p:cNvSpPr>
            <p:nvPr/>
          </p:nvSpPr>
          <p:spPr>
            <a:xfrm>
              <a:off x="2640967" y="5479652"/>
              <a:ext cx="1134126" cy="313573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800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HL-LHC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5B50516-A27B-C842-B816-BBF263C6C844}"/>
              </a:ext>
            </a:extLst>
          </p:cNvPr>
          <p:cNvSpPr txBox="1"/>
          <p:nvPr/>
        </p:nvSpPr>
        <p:spPr>
          <a:xfrm>
            <a:off x="0" y="9567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Diboson at FCC-</a:t>
            </a:r>
            <a:r>
              <a:rPr lang="en-US" sz="3200" b="1" dirty="0" err="1" smtClean="0">
                <a:solidFill>
                  <a:srgbClr val="612A8A"/>
                </a:solidFill>
              </a:rPr>
              <a:t>hh</a:t>
            </a:r>
            <a:r>
              <a:rPr lang="en-US" sz="3200" b="1" dirty="0" smtClean="0">
                <a:solidFill>
                  <a:srgbClr val="612A8A"/>
                </a:solidFill>
              </a:rPr>
              <a:t> </a:t>
            </a:r>
          </a:p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Improves the old, adds new channels</a:t>
            </a:r>
            <a:endParaRPr lang="en-US" sz="3200" b="1" dirty="0">
              <a:solidFill>
                <a:srgbClr val="612A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2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18</a:t>
            </a:fld>
            <a:r>
              <a:rPr lang="en-US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1" y="1729301"/>
            <a:ext cx="4514885" cy="4420825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568238" y="76099"/>
            <a:ext cx="4530954" cy="4773327"/>
            <a:chOff x="15202459" y="33702909"/>
            <a:chExt cx="7812073" cy="8229961"/>
          </a:xfrm>
        </p:grpSpPr>
        <p:grpSp>
          <p:nvGrpSpPr>
            <p:cNvPr id="8" name="Group 7"/>
            <p:cNvGrpSpPr/>
            <p:nvPr/>
          </p:nvGrpSpPr>
          <p:grpSpPr>
            <a:xfrm>
              <a:off x="15202459" y="33702909"/>
              <a:ext cx="7812073" cy="8229961"/>
              <a:chOff x="15202459" y="33702909"/>
              <a:chExt cx="7812073" cy="822996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/>
              <a:srcRect t="2578"/>
              <a:stretch/>
            </p:blipFill>
            <p:spPr>
              <a:xfrm>
                <a:off x="15202459" y="33704241"/>
                <a:ext cx="7812073" cy="8228629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73583" y="33702909"/>
                <a:ext cx="6902762" cy="386448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5707" y="39803310"/>
              <a:ext cx="1506966" cy="26987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5B50516-A27B-C842-B816-BBF263C6C844}"/>
              </a:ext>
            </a:extLst>
          </p:cNvPr>
          <p:cNvSpPr txBox="1"/>
          <p:nvPr/>
        </p:nvSpPr>
        <p:spPr>
          <a:xfrm>
            <a:off x="0" y="392948"/>
            <a:ext cx="45682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The double-binning advantage at FCC-</a:t>
            </a:r>
            <a:r>
              <a:rPr lang="en-US" sz="3200" b="1" dirty="0" err="1" smtClean="0">
                <a:solidFill>
                  <a:srgbClr val="612A8A"/>
                </a:solidFill>
              </a:rPr>
              <a:t>hh</a:t>
            </a:r>
            <a:endParaRPr lang="en-US" sz="3200" b="1" dirty="0">
              <a:solidFill>
                <a:srgbClr val="612A8A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B50516-A27B-C842-B816-BBF263C6C844}"/>
              </a:ext>
            </a:extLst>
          </p:cNvPr>
          <p:cNvSpPr txBox="1"/>
          <p:nvPr/>
        </p:nvSpPr>
        <p:spPr>
          <a:xfrm>
            <a:off x="4568237" y="4946421"/>
            <a:ext cx="45757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Complementarity </a:t>
            </a:r>
          </a:p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FCC-</a:t>
            </a:r>
            <a:r>
              <a:rPr lang="en-US" sz="3200" b="1" dirty="0" err="1" smtClean="0">
                <a:solidFill>
                  <a:srgbClr val="612A8A"/>
                </a:solidFill>
              </a:rPr>
              <a:t>ee</a:t>
            </a:r>
            <a:r>
              <a:rPr lang="en-US" sz="3200" b="1" dirty="0" smtClean="0">
                <a:solidFill>
                  <a:srgbClr val="612A8A"/>
                </a:solidFill>
              </a:rPr>
              <a:t> + FCC-</a:t>
            </a:r>
            <a:r>
              <a:rPr lang="en-US" sz="3200" b="1" dirty="0" err="1" smtClean="0">
                <a:solidFill>
                  <a:srgbClr val="612A8A"/>
                </a:solidFill>
              </a:rPr>
              <a:t>hh</a:t>
            </a:r>
            <a:endParaRPr lang="en-US" sz="3200" b="1" dirty="0">
              <a:solidFill>
                <a:srgbClr val="612A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D7D84AE-1B01-3846-B3DC-0FB3DD997C4F}"/>
              </a:ext>
            </a:extLst>
          </p:cNvPr>
          <p:cNvSpPr txBox="1"/>
          <p:nvPr/>
        </p:nvSpPr>
        <p:spPr>
          <a:xfrm>
            <a:off x="0" y="314306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612A8A"/>
                </a:solidFill>
              </a:rPr>
              <a:t>Concluding </a:t>
            </a:r>
            <a:r>
              <a:rPr lang="en-GB" sz="3200" b="1" dirty="0" err="1" smtClean="0">
                <a:solidFill>
                  <a:srgbClr val="612A8A"/>
                </a:solidFill>
              </a:rPr>
              <a:t>Multiremarks</a:t>
            </a:r>
            <a:endParaRPr lang="en-GB" sz="3200" b="1" dirty="0">
              <a:solidFill>
                <a:srgbClr val="612A8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22442-00A2-E842-BA1F-0C37DA12C754}"/>
              </a:ext>
            </a:extLst>
          </p:cNvPr>
          <p:cNvSpPr txBox="1"/>
          <p:nvPr/>
        </p:nvSpPr>
        <p:spPr>
          <a:xfrm>
            <a:off x="1071418" y="1607127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18E53-41E5-3C45-B95E-26F9D16094FC}"/>
              </a:ext>
            </a:extLst>
          </p:cNvPr>
          <p:cNvSpPr txBox="1"/>
          <p:nvPr/>
        </p:nvSpPr>
        <p:spPr>
          <a:xfrm>
            <a:off x="440268" y="1068849"/>
            <a:ext cx="8348132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smtClean="0">
                <a:solidFill>
                  <a:srgbClr val="612A8A"/>
                </a:solidFill>
              </a:rPr>
              <a:t>Diboson is a key process in the precision program at (HL-)LHC.</a:t>
            </a: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endParaRPr lang="en-US" sz="2000" dirty="0">
              <a:solidFill>
                <a:srgbClr val="612A8A"/>
              </a:solidFill>
            </a:endParaRP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smtClean="0">
                <a:solidFill>
                  <a:srgbClr val="612A8A"/>
                </a:solidFill>
              </a:rPr>
              <a:t>Its several incarnations offer a very rich Physics landscape.</a:t>
            </a: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endParaRPr lang="en-US" sz="2000" dirty="0">
              <a:solidFill>
                <a:srgbClr val="612A8A"/>
              </a:solidFill>
            </a:endParaRP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smtClean="0">
                <a:solidFill>
                  <a:srgbClr val="612A8A"/>
                </a:solidFill>
              </a:rPr>
              <a:t>NLO QCD effects are understood in CP-even cases. NLO EW and CP-odd    are the next frontier and WIP.</a:t>
            </a: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endParaRPr lang="en-US" sz="2000" dirty="0">
              <a:solidFill>
                <a:srgbClr val="612A8A"/>
              </a:solidFill>
            </a:endParaRP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smtClean="0">
                <a:solidFill>
                  <a:srgbClr val="612A8A"/>
                </a:solidFill>
              </a:rPr>
              <a:t>Dimension-8 and </a:t>
            </a:r>
            <a:r>
              <a:rPr lang="en-US" sz="2000" dirty="0" err="1" smtClean="0">
                <a:solidFill>
                  <a:srgbClr val="612A8A"/>
                </a:solidFill>
              </a:rPr>
              <a:t>Triboson</a:t>
            </a:r>
            <a:r>
              <a:rPr lang="en-US" sz="2000" dirty="0" smtClean="0">
                <a:solidFill>
                  <a:srgbClr val="612A8A"/>
                </a:solidFill>
              </a:rPr>
              <a:t> have just started being explored. Much to do!</a:t>
            </a: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endParaRPr lang="en-US" sz="2000" dirty="0">
              <a:solidFill>
                <a:srgbClr val="612A8A"/>
              </a:solidFill>
            </a:endParaRP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smtClean="0">
                <a:solidFill>
                  <a:srgbClr val="612A8A"/>
                </a:solidFill>
              </a:rPr>
              <a:t>LHC has exceeded expectations, HH seems within reach.</a:t>
            </a: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endParaRPr lang="en-US" sz="2000" dirty="0">
              <a:solidFill>
                <a:srgbClr val="612A8A"/>
              </a:solidFill>
            </a:endParaRPr>
          </a:p>
          <a:p>
            <a:pPr marL="342900" indent="-342900">
              <a:buClr>
                <a:srgbClr val="612A8A"/>
              </a:buClr>
              <a:buSzPct val="100000"/>
              <a:buFont typeface="Cambria Math" panose="02040503050406030204" pitchFamily="18" charset="0"/>
              <a:buChar char="●"/>
            </a:pPr>
            <a:r>
              <a:rPr lang="en-US" sz="2000" dirty="0" err="1" smtClean="0">
                <a:solidFill>
                  <a:srgbClr val="612A8A"/>
                </a:solidFill>
              </a:rPr>
              <a:t>Multiboson</a:t>
            </a:r>
            <a:r>
              <a:rPr lang="en-US" sz="2000" dirty="0" smtClean="0">
                <a:solidFill>
                  <a:srgbClr val="612A8A"/>
                </a:solidFill>
              </a:rPr>
              <a:t> will remain relevant for decades to come.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19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7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4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AAE5B13-BBAE-4248-A8FB-EB2839DA7461}"/>
              </a:ext>
            </a:extLst>
          </p:cNvPr>
          <p:cNvSpPr txBox="1"/>
          <p:nvPr/>
        </p:nvSpPr>
        <p:spPr>
          <a:xfrm>
            <a:off x="0" y="90193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Wilson Coefficients and how to bound them</a:t>
            </a:r>
            <a:endParaRPr lang="en-US" sz="3200" b="1" dirty="0">
              <a:solidFill>
                <a:srgbClr val="612A8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2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937372" cy="365125"/>
          </a:xfrm>
        </p:spPr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17" name="AutoShape 8" descr="SMEF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2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67" t="12124" r="502" b="9485"/>
          <a:stretch/>
        </p:blipFill>
        <p:spPr>
          <a:xfrm>
            <a:off x="748830" y="688673"/>
            <a:ext cx="5709120" cy="69889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7610" y="1377101"/>
            <a:ext cx="8423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E8800E"/>
                </a:solidFill>
              </a:rPr>
              <a:t>Same particles and gauge symmetries as the SM</a:t>
            </a:r>
            <a:endParaRPr lang="en-US" sz="2400" dirty="0">
              <a:solidFill>
                <a:srgbClr val="E8800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406149" y="1983283"/>
            <a:ext cx="2707075" cy="2712102"/>
            <a:chOff x="6240820" y="975413"/>
            <a:chExt cx="2707075" cy="271210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212" t="22105" r="34958" b="26567"/>
            <a:stretch/>
          </p:blipFill>
          <p:spPr>
            <a:xfrm>
              <a:off x="6583221" y="1011050"/>
              <a:ext cx="2075861" cy="2233767"/>
            </a:xfrm>
            <a:prstGeom prst="rect">
              <a:avLst/>
            </a:prstGeom>
          </p:spPr>
        </p:pic>
        <p:sp>
          <p:nvSpPr>
            <p:cNvPr id="23" name="Rounded Rectangle 22"/>
            <p:cNvSpPr/>
            <p:nvPr/>
          </p:nvSpPr>
          <p:spPr>
            <a:xfrm>
              <a:off x="6634062" y="975413"/>
              <a:ext cx="1920593" cy="2269404"/>
            </a:xfrm>
            <a:prstGeom prst="roundRect">
              <a:avLst>
                <a:gd name="adj" fmla="val 5094"/>
              </a:avLst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200" dirty="0" err="1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40820" y="3225850"/>
              <a:ext cx="27070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7030A0"/>
                  </a:solidFill>
                </a:rPr>
                <a:t>Dipoles</a:t>
              </a:r>
              <a:endParaRPr lang="en-US" sz="2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438954" y="4787068"/>
            <a:ext cx="2810092" cy="1521813"/>
            <a:chOff x="6267613" y="3826266"/>
            <a:chExt cx="2810092" cy="152181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090" t="64727" r="3086" b="12687"/>
            <a:stretch/>
          </p:blipFill>
          <p:spPr>
            <a:xfrm>
              <a:off x="6773301" y="3826266"/>
              <a:ext cx="2304404" cy="977783"/>
            </a:xfrm>
            <a:prstGeom prst="rect">
              <a:avLst/>
            </a:prstGeom>
          </p:spPr>
        </p:pic>
        <p:sp>
          <p:nvSpPr>
            <p:cNvPr id="27" name="Rounded Rectangle 26"/>
            <p:cNvSpPr/>
            <p:nvPr/>
          </p:nvSpPr>
          <p:spPr>
            <a:xfrm>
              <a:off x="6634063" y="3826266"/>
              <a:ext cx="1920592" cy="1022700"/>
            </a:xfrm>
            <a:prstGeom prst="roundRect">
              <a:avLst>
                <a:gd name="adj" fmla="val 5094"/>
              </a:avLst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200" dirty="0" err="1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67613" y="4886414"/>
              <a:ext cx="27070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C00000"/>
                  </a:solidFill>
                </a:rPr>
                <a:t>Yukawa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10310" y="2082694"/>
            <a:ext cx="2707075" cy="3512938"/>
            <a:chOff x="3256093" y="992188"/>
            <a:chExt cx="2707075" cy="351293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090" t="5808" r="3086" b="39086"/>
            <a:stretch/>
          </p:blipFill>
          <p:spPr>
            <a:xfrm>
              <a:off x="3463930" y="1033384"/>
              <a:ext cx="2304404" cy="2385605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212" t="78974" r="34958" b="10931"/>
            <a:stretch/>
          </p:blipFill>
          <p:spPr>
            <a:xfrm>
              <a:off x="3350867" y="3519177"/>
              <a:ext cx="2075861" cy="439342"/>
            </a:xfrm>
            <a:prstGeom prst="rect">
              <a:avLst/>
            </a:prstGeom>
          </p:spPr>
        </p:pic>
        <p:sp>
          <p:nvSpPr>
            <p:cNvPr id="33" name="Rounded Rectangle 32"/>
            <p:cNvSpPr/>
            <p:nvPr/>
          </p:nvSpPr>
          <p:spPr>
            <a:xfrm>
              <a:off x="3413089" y="992188"/>
              <a:ext cx="2391921" cy="3006556"/>
            </a:xfrm>
            <a:prstGeom prst="roundRect">
              <a:avLst>
                <a:gd name="adj" fmla="val 5094"/>
              </a:avLst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200" dirty="0" err="1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256093" y="4043461"/>
              <a:ext cx="27070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Fermion current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6628" r="72934" b="5544"/>
          <a:stretch/>
        </p:blipFill>
        <p:spPr>
          <a:xfrm>
            <a:off x="388457" y="1893691"/>
            <a:ext cx="783087" cy="77846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636"/>
          <a:stretch/>
        </p:blipFill>
        <p:spPr>
          <a:xfrm>
            <a:off x="288111" y="5481500"/>
            <a:ext cx="920409" cy="67666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1" t="6628" r="47519" b="5544"/>
          <a:stretch/>
        </p:blipFill>
        <p:spPr>
          <a:xfrm>
            <a:off x="387186" y="2694871"/>
            <a:ext cx="723288" cy="77846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91" t="6628" b="5544"/>
          <a:stretch/>
        </p:blipFill>
        <p:spPr>
          <a:xfrm>
            <a:off x="376061" y="3623917"/>
            <a:ext cx="820767" cy="87306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51479" y="4440535"/>
            <a:ext cx="959323" cy="933648"/>
            <a:chOff x="82641" y="4561435"/>
            <a:chExt cx="853725" cy="796526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5000" b="85000" l="36946" r="52769">
                          <a14:foregroundMark x1="39399" y1="48529" x2="51187" y2="57941"/>
                          <a14:foregroundMark x1="40585" y1="45294" x2="52769" y2="45294"/>
                          <a14:foregroundMark x1="41693" y1="57059" x2="51978" y2="60294"/>
                          <a14:foregroundMark x1="46994" y1="48529" x2="49921" y2="47941"/>
                          <a14:foregroundMark x1="47468" y1="52353" x2="51582" y2="50000"/>
                          <a14:foregroundMark x1="42089" y1="47353" x2="44699" y2="49118"/>
                          <a14:foregroundMark x1="42247" y1="48824" x2="48180" y2="50000"/>
                          <a14:foregroundMark x1="48418" y1="50000" x2="51899" y2="50588"/>
                          <a14:foregroundMark x1="50237" y1="48824" x2="52294" y2="48235"/>
                          <a14:foregroundMark x1="50158" y1="56471" x2="52136" y2="57353"/>
                          <a14:foregroundMark x1="42009" y1="54118" x2="43196" y2="42059"/>
                          <a14:foregroundMark x1="41772" y1="52647" x2="42089" y2="44412"/>
                          <a14:foregroundMark x1="43354" y1="55000" x2="45174" y2="42647"/>
                          <a14:foregroundMark x1="44937" y1="54118" x2="46835" y2="39118"/>
                          <a14:foregroundMark x1="46519" y1="60588" x2="48418" y2="42059"/>
                          <a14:foregroundMark x1="49367" y1="55588" x2="50316" y2="4617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31" t="6628" r="47519" b="5544"/>
            <a:stretch/>
          </p:blipFill>
          <p:spPr>
            <a:xfrm rot="3669833">
              <a:off x="185492" y="4607086"/>
              <a:ext cx="723288" cy="778461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5294" b="90000" l="79905" r="98655">
                          <a14:backgroundMark x1="92168" y1="60000" x2="98576" y2="87353"/>
                          <a14:backgroundMark x1="93987" y1="54412" x2="91139" y2="64118"/>
                          <a14:backgroundMark x1="92168" y1="56765" x2="94383" y2="52941"/>
                          <a14:backgroundMark x1="93117" y1="53824" x2="95649" y2="75588"/>
                          <a14:backgroundMark x1="91456" y1="70294" x2="96835" y2="78235"/>
                          <a14:backgroundMark x1="95174" y1="69412" x2="95728" y2="72941"/>
                          <a14:backgroundMark x1="94620" y1="67059" x2="95491" y2="72647"/>
                          <a14:backgroundMark x1="94541" y1="66471" x2="95886" y2="73235"/>
                          <a14:backgroundMark x1="92880" y1="57353" x2="98339" y2="87353"/>
                          <a14:backgroundMark x1="96440" y1="86471" x2="96440" y2="864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36" t="6628" r="1197" b="39181"/>
            <a:stretch/>
          </p:blipFill>
          <p:spPr>
            <a:xfrm>
              <a:off x="82641" y="4561435"/>
              <a:ext cx="694211" cy="480320"/>
            </a:xfrm>
            <a:prstGeom prst="rect">
              <a:avLst/>
            </a:prstGeom>
          </p:spPr>
        </p:pic>
      </p:grpSp>
      <p:sp>
        <p:nvSpPr>
          <p:cNvPr id="41" name="Rounded Rectangle 40"/>
          <p:cNvSpPr/>
          <p:nvPr/>
        </p:nvSpPr>
        <p:spPr>
          <a:xfrm>
            <a:off x="293383" y="3586766"/>
            <a:ext cx="963087" cy="1788079"/>
          </a:xfrm>
          <a:prstGeom prst="roundRect">
            <a:avLst>
              <a:gd name="adj" fmla="val 5094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79452" y="1806167"/>
            <a:ext cx="980781" cy="1722840"/>
          </a:xfrm>
          <a:prstGeom prst="roundRect">
            <a:avLst>
              <a:gd name="adj" fmla="val 5094"/>
            </a:avLst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32770" y="1857661"/>
            <a:ext cx="874729" cy="1615671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32770" y="5432368"/>
            <a:ext cx="882873" cy="765596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395672" y="982133"/>
            <a:ext cx="2707075" cy="5316459"/>
            <a:chOff x="6395672" y="982133"/>
            <a:chExt cx="2707075" cy="5316459"/>
          </a:xfrm>
        </p:grpSpPr>
        <p:sp>
          <p:nvSpPr>
            <p:cNvPr id="16" name="Rectangle 15"/>
            <p:cNvSpPr/>
            <p:nvPr/>
          </p:nvSpPr>
          <p:spPr>
            <a:xfrm>
              <a:off x="6395672" y="5836927"/>
              <a:ext cx="27070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E8800E"/>
                  </a:solidFill>
                </a:rPr>
                <a:t>Bosonic</a:t>
              </a:r>
              <a:endParaRPr lang="en-US" sz="2400" b="1" dirty="0">
                <a:solidFill>
                  <a:srgbClr val="E8800E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674381" y="982133"/>
              <a:ext cx="2239329" cy="4770267"/>
              <a:chOff x="6674381" y="982133"/>
              <a:chExt cx="2239329" cy="4770267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862" t="5809" r="63346" b="12345"/>
              <a:stretch/>
            </p:blipFill>
            <p:spPr>
              <a:xfrm>
                <a:off x="6728333" y="1503910"/>
                <a:ext cx="2151203" cy="355830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9212" t="6537" r="36821" b="85194"/>
              <a:stretch/>
            </p:blipFill>
            <p:spPr>
              <a:xfrm>
                <a:off x="6757968" y="5305572"/>
                <a:ext cx="1926166" cy="359833"/>
              </a:xfrm>
              <a:prstGeom prst="rect">
                <a:avLst/>
              </a:prstGeom>
            </p:spPr>
          </p:pic>
          <p:sp>
            <p:nvSpPr>
              <p:cNvPr id="20" name="Rounded Rectangle 19"/>
              <p:cNvSpPr/>
              <p:nvPr/>
            </p:nvSpPr>
            <p:spPr>
              <a:xfrm>
                <a:off x="6674381" y="982133"/>
                <a:ext cx="2239329" cy="4770267"/>
              </a:xfrm>
              <a:prstGeom prst="roundRect">
                <a:avLst>
                  <a:gd name="adj" fmla="val 5094"/>
                </a:avLst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GB" sz="1200" dirty="0" err="1">
                  <a:solidFill>
                    <a:prstClr val="black"/>
                  </a:solidFill>
                  <a:latin typeface="Arial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10"/>
              <a:srcRect l="1019" t="13754" r="2081" b="13754"/>
              <a:stretch/>
            </p:blipFill>
            <p:spPr>
              <a:xfrm>
                <a:off x="6924043" y="1103237"/>
                <a:ext cx="1896223" cy="23304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7934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 animBg="1"/>
      <p:bldP spid="49" grpId="0" animBg="1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DBE9B30-939E-0A4F-BED9-4E16E143D683}"/>
              </a:ext>
            </a:extLst>
          </p:cNvPr>
          <p:cNvSpPr txBox="1"/>
          <p:nvPr/>
        </p:nvSpPr>
        <p:spPr>
          <a:xfrm>
            <a:off x="0" y="2129165"/>
            <a:ext cx="9144001" cy="1077218"/>
          </a:xfrm>
          <a:prstGeom prst="rect">
            <a:avLst/>
          </a:prstGeom>
          <a:solidFill>
            <a:srgbClr val="612A8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CC33"/>
                </a:solidFill>
              </a:rPr>
              <a:t>Thanks for your attention</a:t>
            </a:r>
          </a:p>
          <a:p>
            <a:pPr algn="ctr"/>
            <a:r>
              <a:rPr lang="en-GB" sz="3200" dirty="0">
                <a:solidFill>
                  <a:srgbClr val="FFCC33"/>
                </a:solidFill>
              </a:rPr>
              <a:t>a</a:t>
            </a:r>
            <a:r>
              <a:rPr lang="en-GB" sz="3200" dirty="0" smtClean="0">
                <a:solidFill>
                  <a:srgbClr val="FFCC33"/>
                </a:solidFill>
              </a:rPr>
              <a:t>nd happy workshop!</a:t>
            </a:r>
            <a:endParaRPr lang="en-GB" sz="3200" dirty="0">
              <a:solidFill>
                <a:srgbClr val="FFCC3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EA3708-7248-5640-9E42-2B69764D913D}"/>
              </a:ext>
            </a:extLst>
          </p:cNvPr>
          <p:cNvSpPr/>
          <p:nvPr/>
        </p:nvSpPr>
        <p:spPr>
          <a:xfrm>
            <a:off x="-1" y="4680115"/>
            <a:ext cx="9144002" cy="46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20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pic>
        <p:nvPicPr>
          <p:cNvPr id="6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 txBox="1">
            <a:spLocks/>
          </p:cNvSpPr>
          <p:nvPr/>
        </p:nvSpPr>
        <p:spPr>
          <a:xfrm>
            <a:off x="101041" y="4256389"/>
            <a:ext cx="5736469" cy="1899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Contact: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Alejo N. Rossia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HEP Theory Group – Dept. Of Physics and Astronomy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E-mail: alejo dot rossia at manchester dot ac dot uk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  <a:hlinkClick r:id="rId3"/>
              </a:rPr>
              <a:t>http://www.hep.man.ac.uk/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04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2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171636"/>
            <a:ext cx="8100484" cy="86036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Appendix</a:t>
            </a:r>
            <a:endParaRPr lang="en-GB" b="1" dirty="0">
              <a:solidFill>
                <a:srgbClr val="FFCC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760229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CC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physics in SMEFT with multiboson | Alejo N. Rossia, 28 Feb 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CC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89378-0DC8-3241-B1E4-4FC9AD1CAA2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0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5C1915-D587-9A49-B840-43437279FF54}"/>
                  </a:ext>
                </a:extLst>
              </p:cNvPr>
              <p:cNvSpPr txBox="1"/>
              <p:nvPr/>
            </p:nvSpPr>
            <p:spPr>
              <a:xfrm>
                <a:off x="0" y="116614"/>
                <a:ext cx="9144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3200" b="1">
                    <a:solidFill>
                      <a:srgbClr val="612A8A"/>
                    </a:solidFill>
                  </a:defRPr>
                </a:lvl1pPr>
              </a:lstStyle>
              <a:p>
                <a:r>
                  <a:rPr lang="en-US" dirty="0" smtClean="0"/>
                  <a:t>Growing helicity </a:t>
                </a:r>
                <a:r>
                  <a:rPr lang="en-US" dirty="0"/>
                  <a:t>amplitudes in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5C1915-D587-9A49-B840-43437279F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6614"/>
                <a:ext cx="9144000" cy="584775"/>
              </a:xfrm>
              <a:prstGeom prst="rect">
                <a:avLst/>
              </a:prstGeom>
              <a:blipFill>
                <a:blip r:embed="rId3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7607248B-26BD-A94E-AFE5-38EF4EEB722C}"/>
              </a:ext>
            </a:extLst>
          </p:cNvPr>
          <p:cNvGrpSpPr/>
          <p:nvPr/>
        </p:nvGrpSpPr>
        <p:grpSpPr>
          <a:xfrm>
            <a:off x="0" y="6523756"/>
            <a:ext cx="6030719" cy="386426"/>
            <a:chOff x="0" y="6523756"/>
            <a:chExt cx="6030719" cy="38642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45B7EC0-9D8D-C341-88C8-1EF4A497B5A6}"/>
                </a:ext>
              </a:extLst>
            </p:cNvPr>
            <p:cNvSpPr txBox="1"/>
            <p:nvPr/>
          </p:nvSpPr>
          <p:spPr>
            <a:xfrm>
              <a:off x="0" y="6540850"/>
              <a:ext cx="1233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lbertina Dtl Regular" pitchFamily="2" charset="0"/>
                </a:rPr>
                <a:t>M. Thomas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357AF0-9941-AD4A-ADF8-1D934BA5616D}"/>
                </a:ext>
              </a:extLst>
            </p:cNvPr>
            <p:cNvSpPr txBox="1"/>
            <p:nvPr/>
          </p:nvSpPr>
          <p:spPr>
            <a:xfrm>
              <a:off x="3508747" y="6523756"/>
              <a:ext cx="2521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lbertina Dtl Regular" pitchFamily="2" charset="0"/>
                </a:rPr>
                <a:t>EPS-HEP2023 – 22/08/23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5111" y="872180"/>
            <a:ext cx="4809188" cy="2646039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Diboson production from gluon fusion in SMEFT | Alejo N. Rossia, 11 Sep 23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A1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3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2638604" y="936456"/>
            <a:ext cx="1608829" cy="35397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4387133" y="935815"/>
            <a:ext cx="1545166" cy="354615"/>
          </a:xfrm>
          <a:prstGeom prst="roundRect">
            <a:avLst/>
          </a:prstGeom>
          <a:noFill/>
          <a:ln w="38100">
            <a:solidFill>
              <a:srgbClr val="612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1195111" y="3779966"/>
            <a:ext cx="2441311" cy="921373"/>
            <a:chOff x="1565001" y="3801963"/>
            <a:chExt cx="2441311" cy="92137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5001" y="3801963"/>
              <a:ext cx="2441311" cy="921373"/>
            </a:xfrm>
            <a:prstGeom prst="rect">
              <a:avLst/>
            </a:prstGeom>
          </p:spPr>
        </p:pic>
        <p:sp>
          <p:nvSpPr>
            <p:cNvPr id="32" name="Oval 31"/>
            <p:cNvSpPr/>
            <p:nvPr/>
          </p:nvSpPr>
          <p:spPr>
            <a:xfrm>
              <a:off x="2131141" y="3851415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2131141" y="4524532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22561" y="4890271"/>
            <a:ext cx="2289874" cy="961747"/>
            <a:chOff x="1592451" y="4912268"/>
            <a:chExt cx="2289874" cy="96174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92451" y="4912268"/>
              <a:ext cx="2289874" cy="961747"/>
            </a:xfrm>
            <a:prstGeom prst="rect">
              <a:avLst/>
            </a:prstGeom>
          </p:spPr>
        </p:pic>
        <p:sp>
          <p:nvSpPr>
            <p:cNvPr id="34" name="Oval 33"/>
            <p:cNvSpPr/>
            <p:nvPr/>
          </p:nvSpPr>
          <p:spPr>
            <a:xfrm>
              <a:off x="2317799" y="4983380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2317799" y="5703094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477485" y="3906890"/>
            <a:ext cx="1858016" cy="885485"/>
            <a:chOff x="5528942" y="3928887"/>
            <a:chExt cx="1858016" cy="8854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8"/>
            <a:srcRect l="7369" t="24916" r="53023" b="7783"/>
            <a:stretch/>
          </p:blipFill>
          <p:spPr>
            <a:xfrm>
              <a:off x="5528942" y="3928887"/>
              <a:ext cx="1858016" cy="885485"/>
            </a:xfrm>
            <a:prstGeom prst="rect">
              <a:avLst/>
            </a:prstGeom>
          </p:spPr>
        </p:pic>
        <p:sp>
          <p:nvSpPr>
            <p:cNvPr id="36" name="Oval 35"/>
            <p:cNvSpPr/>
            <p:nvPr/>
          </p:nvSpPr>
          <p:spPr>
            <a:xfrm>
              <a:off x="6330805" y="3941503"/>
              <a:ext cx="146304" cy="14630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74512" y="4885484"/>
            <a:ext cx="1370407" cy="1106318"/>
            <a:chOff x="5644226" y="4916837"/>
            <a:chExt cx="1370407" cy="110631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/>
            <a:srcRect l="65667" t="9167" r="5454" b="7712"/>
            <a:stretch/>
          </p:blipFill>
          <p:spPr>
            <a:xfrm>
              <a:off x="5644226" y="4916837"/>
              <a:ext cx="1370407" cy="1106318"/>
            </a:xfrm>
            <a:prstGeom prst="rect">
              <a:avLst/>
            </a:prstGeom>
          </p:spPr>
        </p:pic>
        <p:sp>
          <p:nvSpPr>
            <p:cNvPr id="37" name="Oval 36"/>
            <p:cNvSpPr/>
            <p:nvPr/>
          </p:nvSpPr>
          <p:spPr>
            <a:xfrm>
              <a:off x="6278058" y="4963563"/>
              <a:ext cx="128016" cy="128016"/>
            </a:xfrm>
            <a:prstGeom prst="ellipse">
              <a:avLst/>
            </a:prstGeom>
            <a:solidFill>
              <a:srgbClr val="612A8A"/>
            </a:solidFill>
            <a:ln>
              <a:solidFill>
                <a:srgbClr val="612A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F75DFA6-E3BF-B947-B900-03252B5797D0}"/>
              </a:ext>
            </a:extLst>
          </p:cNvPr>
          <p:cNvSpPr txBox="1"/>
          <p:nvPr/>
        </p:nvSpPr>
        <p:spPr>
          <a:xfrm>
            <a:off x="6608712" y="1493875"/>
            <a:ext cx="2009342" cy="369332"/>
          </a:xfrm>
          <a:prstGeom prst="rect">
            <a:avLst/>
          </a:prstGeom>
          <a:solidFill>
            <a:srgbClr val="612A8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C33"/>
                </a:solidFill>
              </a:rPr>
              <a:t>Tightly constrained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06074" y="2146214"/>
            <a:ext cx="2442743" cy="75090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EB34281-DC53-A642-B692-2AFA3C5896E3}"/>
              </a:ext>
            </a:extLst>
          </p:cNvPr>
          <p:cNvSpPr txBox="1"/>
          <p:nvPr/>
        </p:nvSpPr>
        <p:spPr>
          <a:xfrm>
            <a:off x="6457951" y="3077735"/>
            <a:ext cx="2497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SMEFiT Collab. [arXiv:2105.00006]</a:t>
            </a:r>
            <a:endParaRPr lang="en-US" sz="1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E0B327E-1E9B-1445-A2DA-2F6475D5DF37}"/>
              </a:ext>
            </a:extLst>
          </p:cNvPr>
          <p:cNvSpPr/>
          <p:nvPr/>
        </p:nvSpPr>
        <p:spPr>
          <a:xfrm>
            <a:off x="-1" y="4680115"/>
            <a:ext cx="9144002" cy="46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624631-BDD9-9444-B521-A56B95D60E94}"/>
              </a:ext>
            </a:extLst>
          </p:cNvPr>
          <p:cNvSpPr txBox="1"/>
          <p:nvPr/>
        </p:nvSpPr>
        <p:spPr>
          <a:xfrm>
            <a:off x="1684113" y="5802868"/>
            <a:ext cx="5568141" cy="400110"/>
          </a:xfrm>
          <a:prstGeom prst="rect">
            <a:avLst/>
          </a:prstGeom>
          <a:solidFill>
            <a:srgbClr val="612A8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C33"/>
                </a:solidFill>
              </a:rPr>
              <a:t>The triangles cancel each other out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B8FBEBE-66DC-3E43-814D-321505A6DEC5}"/>
              </a:ext>
            </a:extLst>
          </p:cNvPr>
          <p:cNvGrpSpPr/>
          <p:nvPr/>
        </p:nvGrpSpPr>
        <p:grpSpPr>
          <a:xfrm>
            <a:off x="0" y="6523756"/>
            <a:ext cx="6030719" cy="386426"/>
            <a:chOff x="0" y="6523756"/>
            <a:chExt cx="6030719" cy="38642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92C897E-6D3B-3B4C-942B-D3636B865948}"/>
                </a:ext>
              </a:extLst>
            </p:cNvPr>
            <p:cNvSpPr txBox="1"/>
            <p:nvPr/>
          </p:nvSpPr>
          <p:spPr>
            <a:xfrm>
              <a:off x="0" y="6540850"/>
              <a:ext cx="1233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lbertina Dtl Regular" pitchFamily="2" charset="0"/>
                </a:rPr>
                <a:t>M. Thomas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2392203-C475-6C4C-96D8-A995D5F25E60}"/>
                </a:ext>
              </a:extLst>
            </p:cNvPr>
            <p:cNvSpPr txBox="1"/>
            <p:nvPr/>
          </p:nvSpPr>
          <p:spPr>
            <a:xfrm>
              <a:off x="3508747" y="6523756"/>
              <a:ext cx="2521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lbertina Dtl Regular" pitchFamily="2" charset="0"/>
                </a:rPr>
                <a:t>EPS-HEP2023 – 22/08/23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5D321C2-3CAA-7D43-9898-ED7BF0688794}"/>
                  </a:ext>
                </a:extLst>
              </p:cNvPr>
              <p:cNvSpPr txBox="1"/>
              <p:nvPr/>
            </p:nvSpPr>
            <p:spPr>
              <a:xfrm>
                <a:off x="0" y="248071"/>
                <a:ext cx="91440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3200" b="1">
                    <a:solidFill>
                      <a:srgbClr val="612A8A"/>
                    </a:solidFill>
                  </a:defRPr>
                </a:lvl1pPr>
              </a:lstStyle>
              <a:p>
                <a:r>
                  <a:rPr lang="en-US" dirty="0"/>
                  <a:t>Helicity amplitudes in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5D321C2-3CAA-7D43-9898-ED7BF0688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8071"/>
                <a:ext cx="9144001" cy="584775"/>
              </a:xfrm>
              <a:prstGeom prst="rect">
                <a:avLst/>
              </a:prstGeom>
              <a:blipFill>
                <a:blip r:embed="rId3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Diboson production from gluon fusion in SMEFT | Alejo N. Rossia, 11 Sep 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A2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2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606" y="872123"/>
            <a:ext cx="8173156" cy="871321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6191249" y="952943"/>
            <a:ext cx="2302933" cy="338628"/>
          </a:xfrm>
          <a:prstGeom prst="round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791726" y="3301017"/>
            <a:ext cx="2181635" cy="1188275"/>
            <a:chOff x="791726" y="3925675"/>
            <a:chExt cx="2181635" cy="1188275"/>
          </a:xfrm>
        </p:grpSpPr>
        <p:pic>
          <p:nvPicPr>
            <p:cNvPr id="10" name="Picture 9" descr="A diagram of a circuit&#10;&#10;Description automatically generated">
              <a:extLst>
                <a:ext uri="{FF2B5EF4-FFF2-40B4-BE49-F238E27FC236}">
                  <a16:creationId xmlns:a16="http://schemas.microsoft.com/office/drawing/2014/main" id="{095D6704-0C04-C24F-9226-EBA9D436E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1726" y="3925675"/>
              <a:ext cx="2181635" cy="1188275"/>
            </a:xfrm>
            <a:prstGeom prst="rect">
              <a:avLst/>
            </a:prstGeom>
          </p:spPr>
        </p:pic>
        <p:sp>
          <p:nvSpPr>
            <p:cNvPr id="38" name="Oval 37"/>
            <p:cNvSpPr/>
            <p:nvPr/>
          </p:nvSpPr>
          <p:spPr>
            <a:xfrm>
              <a:off x="2081312" y="4380139"/>
              <a:ext cx="160239" cy="16459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Rounded Rectangle 36"/>
          <p:cNvSpPr/>
          <p:nvPr/>
        </p:nvSpPr>
        <p:spPr>
          <a:xfrm>
            <a:off x="1739901" y="950263"/>
            <a:ext cx="4347632" cy="341308"/>
          </a:xfrm>
          <a:prstGeom prst="round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437204" y="2051471"/>
            <a:ext cx="2355495" cy="1142266"/>
            <a:chOff x="5437204" y="2559476"/>
            <a:chExt cx="2355495" cy="1142266"/>
          </a:xfrm>
        </p:grpSpPr>
        <p:pic>
          <p:nvPicPr>
            <p:cNvPr id="22" name="Picture 21" descr="A diagram of a circuit&#10;&#10;Description automatically generated">
              <a:extLst>
                <a:ext uri="{FF2B5EF4-FFF2-40B4-BE49-F238E27FC236}">
                  <a16:creationId xmlns:a16="http://schemas.microsoft.com/office/drawing/2014/main" id="{0601A0C3-9426-1F40-AA33-5A85FDEBD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37204" y="2559476"/>
              <a:ext cx="2355495" cy="1142266"/>
            </a:xfrm>
            <a:prstGeom prst="rect">
              <a:avLst/>
            </a:prstGeom>
          </p:spPr>
        </p:pic>
        <p:sp>
          <p:nvSpPr>
            <p:cNvPr id="39" name="Oval 38"/>
            <p:cNvSpPr/>
            <p:nvPr/>
          </p:nvSpPr>
          <p:spPr>
            <a:xfrm>
              <a:off x="6863211" y="2653868"/>
              <a:ext cx="164592" cy="16459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BAC3442-B90F-7A48-AA7F-2A15D984F60C}"/>
              </a:ext>
            </a:extLst>
          </p:cNvPr>
          <p:cNvGrpSpPr/>
          <p:nvPr/>
        </p:nvGrpSpPr>
        <p:grpSpPr>
          <a:xfrm>
            <a:off x="881711" y="3270948"/>
            <a:ext cx="1728139" cy="1122296"/>
            <a:chOff x="1583267" y="2551672"/>
            <a:chExt cx="1852579" cy="112614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58A77BC-4DE7-7245-B1D4-512315C82477}"/>
                </a:ext>
              </a:extLst>
            </p:cNvPr>
            <p:cNvCxnSpPr/>
            <p:nvPr/>
          </p:nvCxnSpPr>
          <p:spPr>
            <a:xfrm>
              <a:off x="1583267" y="2555520"/>
              <a:ext cx="1803400" cy="106517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F44942E-23DE-304F-B5EB-A5871C1D6D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00179" y="2551672"/>
              <a:ext cx="1735667" cy="112614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787396" y="2111701"/>
            <a:ext cx="2750010" cy="1188276"/>
            <a:chOff x="787396" y="2619706"/>
            <a:chExt cx="2750010" cy="1188276"/>
          </a:xfrm>
        </p:grpSpPr>
        <p:pic>
          <p:nvPicPr>
            <p:cNvPr id="25" name="Picture 24" descr="A diagram of a diagram&#10;&#10;Description automatically generated">
              <a:extLst>
                <a:ext uri="{FF2B5EF4-FFF2-40B4-BE49-F238E27FC236}">
                  <a16:creationId xmlns:a16="http://schemas.microsoft.com/office/drawing/2014/main" id="{CE718989-03D8-A84E-AAA8-3D9706248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7396" y="2619706"/>
              <a:ext cx="2750010" cy="1188276"/>
            </a:xfrm>
            <a:prstGeom prst="rect">
              <a:avLst/>
            </a:prstGeom>
          </p:spPr>
        </p:pic>
        <p:sp>
          <p:nvSpPr>
            <p:cNvPr id="40" name="Oval 39"/>
            <p:cNvSpPr/>
            <p:nvPr/>
          </p:nvSpPr>
          <p:spPr>
            <a:xfrm>
              <a:off x="2054313" y="3095837"/>
              <a:ext cx="160239" cy="16459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6F9075-A2D0-294D-86EA-E5A8D77BC119}"/>
              </a:ext>
            </a:extLst>
          </p:cNvPr>
          <p:cNvGrpSpPr/>
          <p:nvPr/>
        </p:nvGrpSpPr>
        <p:grpSpPr>
          <a:xfrm>
            <a:off x="791726" y="2083577"/>
            <a:ext cx="1852579" cy="1126144"/>
            <a:chOff x="1583267" y="2551672"/>
            <a:chExt cx="1852579" cy="112614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CF854AD-71F4-6F4D-8872-B77F6E329997}"/>
                </a:ext>
              </a:extLst>
            </p:cNvPr>
            <p:cNvCxnSpPr/>
            <p:nvPr/>
          </p:nvCxnSpPr>
          <p:spPr>
            <a:xfrm>
              <a:off x="1583267" y="2555520"/>
              <a:ext cx="1803400" cy="106517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B3CED05-39F2-5248-9924-468D0B4F6A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00179" y="2551672"/>
              <a:ext cx="1735667" cy="112614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5414070" y="3204088"/>
            <a:ext cx="2355495" cy="1142267"/>
            <a:chOff x="5414070" y="3828746"/>
            <a:chExt cx="2355495" cy="1142267"/>
          </a:xfrm>
        </p:grpSpPr>
        <p:pic>
          <p:nvPicPr>
            <p:cNvPr id="27" name="Picture 26" descr="A diagram of a circuit&#10;&#10;Description automatically generated">
              <a:extLst>
                <a:ext uri="{FF2B5EF4-FFF2-40B4-BE49-F238E27FC236}">
                  <a16:creationId xmlns:a16="http://schemas.microsoft.com/office/drawing/2014/main" id="{CB794961-A286-584B-83CC-C4189FD07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14070" y="3828746"/>
              <a:ext cx="2355495" cy="1142267"/>
            </a:xfrm>
            <a:prstGeom prst="rect">
              <a:avLst/>
            </a:prstGeom>
          </p:spPr>
        </p:pic>
        <p:sp>
          <p:nvSpPr>
            <p:cNvPr id="41" name="Oval 40"/>
            <p:cNvSpPr/>
            <p:nvPr/>
          </p:nvSpPr>
          <p:spPr>
            <a:xfrm>
              <a:off x="6839927" y="4638953"/>
              <a:ext cx="160239" cy="16459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157796" y="4800508"/>
            <a:ext cx="7132011" cy="844103"/>
            <a:chOff x="1157796" y="4555913"/>
            <a:chExt cx="7132011" cy="84410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63613B-E7A2-354D-97E4-DCFA9326F017}"/>
                </a:ext>
              </a:extLst>
            </p:cNvPr>
            <p:cNvSpPr txBox="1"/>
            <p:nvPr/>
          </p:nvSpPr>
          <p:spPr>
            <a:xfrm>
              <a:off x="1157796" y="4793298"/>
              <a:ext cx="1758912" cy="369332"/>
            </a:xfrm>
            <a:prstGeom prst="rect">
              <a:avLst/>
            </a:prstGeom>
            <a:solidFill>
              <a:srgbClr val="612A8A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CC33"/>
                  </a:solidFill>
                </a:rPr>
                <a:t>Sensitive only to </a:t>
              </a:r>
              <a:endParaRPr lang="en-US" b="1" dirty="0">
                <a:solidFill>
                  <a:srgbClr val="FFCC33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799A909-EFC1-274B-88B7-E2ECC1A3E4AC}"/>
                </a:ext>
              </a:extLst>
            </p:cNvPr>
            <p:cNvSpPr txBox="1"/>
            <p:nvPr/>
          </p:nvSpPr>
          <p:spPr>
            <a:xfrm>
              <a:off x="6135961" y="4793298"/>
              <a:ext cx="2153846" cy="369332"/>
            </a:xfrm>
            <a:prstGeom prst="rect">
              <a:avLst/>
            </a:prstGeom>
            <a:solidFill>
              <a:srgbClr val="612A8A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CC33"/>
                  </a:solidFill>
                  <a:sym typeface="Wingdings" pitchFamily="2" charset="2"/>
                </a:rPr>
                <a:t> exact degeneracy</a:t>
              </a:r>
              <a:endParaRPr lang="en-US" b="1" dirty="0">
                <a:solidFill>
                  <a:srgbClr val="FFCC33"/>
                </a:solidFill>
              </a:endParaRPr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37618" y="4555913"/>
              <a:ext cx="3177432" cy="844103"/>
            </a:xfrm>
            <a:prstGeom prst="rect">
              <a:avLst/>
            </a:prstGeom>
            <a:ln w="38100">
              <a:solidFill>
                <a:srgbClr val="FFCC3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1978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570237-69C8-9E41-911C-E8429F24B820}"/>
                  </a:ext>
                </a:extLst>
              </p:cNvPr>
              <p:cNvSpPr txBox="1"/>
              <p:nvPr/>
            </p:nvSpPr>
            <p:spPr>
              <a:xfrm>
                <a:off x="1" y="241281"/>
                <a:ext cx="9144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3200" b="1">
                    <a:solidFill>
                      <a:srgbClr val="612A8A"/>
                    </a:solidFill>
                  </a:defRPr>
                </a:lvl1pPr>
              </a:lstStyle>
              <a:p>
                <a:r>
                  <a:rPr lang="en-GB" dirty="0" smtClean="0"/>
                  <a:t>Bounds </a:t>
                </a:r>
                <a:r>
                  <a:rPr lang="en-GB" dirty="0"/>
                  <a:t>on Higgs and top </a:t>
                </a:r>
                <a:r>
                  <a:rPr lang="en-GB" dirty="0" smtClean="0"/>
                  <a:t>operators </a:t>
                </a:r>
              </a:p>
              <a:p>
                <a:r>
                  <a:rPr lang="en-GB" dirty="0" smtClean="0"/>
                  <a:t>from the tails of 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570237-69C8-9E41-911C-E8429F24B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41281"/>
                <a:ext cx="9144000" cy="1077218"/>
              </a:xfrm>
              <a:prstGeom prst="rect">
                <a:avLst/>
              </a:prstGeom>
              <a:blipFill>
                <a:blip r:embed="rId3"/>
                <a:stretch>
                  <a:fillRect t="-7386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7C5A18C-0F99-7445-9B4B-92B83962820B}"/>
              </a:ext>
            </a:extLst>
          </p:cNvPr>
          <p:cNvSpPr txBox="1"/>
          <p:nvPr/>
        </p:nvSpPr>
        <p:spPr>
          <a:xfrm>
            <a:off x="440267" y="1528325"/>
            <a:ext cx="3615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12A8A"/>
                </a:solidFill>
              </a:rPr>
              <a:t>Third-generation  operators</a:t>
            </a:r>
            <a:endParaRPr lang="en-US" sz="2400" dirty="0">
              <a:solidFill>
                <a:srgbClr val="612A8A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BC729F-0B6F-8546-83D5-50BADED3BB2E}"/>
                  </a:ext>
                </a:extLst>
              </p:cNvPr>
              <p:cNvSpPr txBox="1"/>
              <p:nvPr/>
            </p:nvSpPr>
            <p:spPr>
              <a:xfrm>
                <a:off x="440267" y="5469170"/>
                <a:ext cx="2169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612A8A"/>
                    </a:solidFill>
                  </a:rPr>
                  <a:t>Probed by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𝒈𝒈</m:t>
                    </m:r>
                    <m:r>
                      <a:rPr lang="en-GB" sz="18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1800" b="1" i="1" smtClean="0">
                        <a:solidFill>
                          <a:srgbClr val="612A8A"/>
                        </a:solidFill>
                        <a:latin typeface="Cambria Math" panose="02040503050406030204" pitchFamily="18" charset="0"/>
                      </a:rPr>
                      <m:t>𝒁𝑯</m:t>
                    </m:r>
                  </m:oMath>
                </a14:m>
                <a:endParaRPr lang="en-US" b="1" dirty="0">
                  <a:solidFill>
                    <a:srgbClr val="612A8A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BC729F-0B6F-8546-83D5-50BADED3B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7" y="5469170"/>
                <a:ext cx="2169953" cy="369332"/>
              </a:xfrm>
              <a:prstGeom prst="rect">
                <a:avLst/>
              </a:prstGeom>
              <a:blipFill>
                <a:blip r:embed="rId4"/>
                <a:stretch>
                  <a:fillRect l="-2247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Diboson production from gluon fusion in SMEFT | Alejo N. Rossia, 11 Sep 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A3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4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7C5A18C-0F99-7445-9B4B-92B83962820B}"/>
              </a:ext>
            </a:extLst>
          </p:cNvPr>
          <p:cNvSpPr txBox="1"/>
          <p:nvPr/>
        </p:nvSpPr>
        <p:spPr>
          <a:xfrm>
            <a:off x="6030418" y="1527507"/>
            <a:ext cx="1945806" cy="646331"/>
          </a:xfrm>
          <a:prstGeom prst="rect">
            <a:avLst/>
          </a:prstGeom>
          <a:solidFill>
            <a:srgbClr val="612A8A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C33"/>
                </a:solidFill>
              </a:rPr>
              <a:t>Quark </a:t>
            </a:r>
            <a:r>
              <a:rPr lang="en-US" b="1" dirty="0" smtClean="0">
                <a:solidFill>
                  <a:srgbClr val="FFCC33"/>
                </a:solidFill>
                <a:sym typeface="Wingdings" pitchFamily="2" charset="2"/>
              </a:rPr>
              <a:t>and </a:t>
            </a:r>
            <a:r>
              <a:rPr lang="en-US" b="1" dirty="0">
                <a:solidFill>
                  <a:srgbClr val="FFCC33"/>
                </a:solidFill>
                <a:sym typeface="Wingdings" pitchFamily="2" charset="2"/>
              </a:rPr>
              <a:t>gluon </a:t>
            </a:r>
            <a:r>
              <a:rPr lang="en-US" b="1" dirty="0" smtClean="0">
                <a:solidFill>
                  <a:srgbClr val="FFCC33"/>
                </a:solidFill>
                <a:sym typeface="Wingdings" pitchFamily="2" charset="2"/>
              </a:rPr>
              <a:t>channels interplay</a:t>
            </a:r>
            <a:endParaRPr lang="en-US" b="1" dirty="0">
              <a:solidFill>
                <a:srgbClr val="FFCC3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r="4073"/>
          <a:stretch/>
        </p:blipFill>
        <p:spPr>
          <a:xfrm>
            <a:off x="440266" y="2056015"/>
            <a:ext cx="4847167" cy="324835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405025" y="5137754"/>
            <a:ext cx="1779853" cy="1201401"/>
            <a:chOff x="5405025" y="5137754"/>
            <a:chExt cx="1779853" cy="1201401"/>
          </a:xfrm>
        </p:grpSpPr>
        <p:pic>
          <p:nvPicPr>
            <p:cNvPr id="38" name="Picture 37" descr="A drawing of a line and a circle&#10;&#10;Description automatically generated">
              <a:extLst>
                <a:ext uri="{FF2B5EF4-FFF2-40B4-BE49-F238E27FC236}">
                  <a16:creationId xmlns:a16="http://schemas.microsoft.com/office/drawing/2014/main" id="{B8801126-A8F3-C94B-90FD-9689FC3FF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05025" y="5137754"/>
              <a:ext cx="1779853" cy="1201401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5863092" y="5625649"/>
              <a:ext cx="212033" cy="210312"/>
            </a:xfrm>
            <a:prstGeom prst="ellipse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44419" y="3767925"/>
            <a:ext cx="2117804" cy="1027002"/>
            <a:chOff x="5944419" y="3767925"/>
            <a:chExt cx="2117804" cy="1027002"/>
          </a:xfrm>
        </p:grpSpPr>
        <p:pic>
          <p:nvPicPr>
            <p:cNvPr id="4" name="Picture 3" descr="A diagram of a circuit&#10;&#10;Description automatically generated">
              <a:extLst>
                <a:ext uri="{FF2B5EF4-FFF2-40B4-BE49-F238E27FC236}">
                  <a16:creationId xmlns:a16="http://schemas.microsoft.com/office/drawing/2014/main" id="{95574D53-2AC2-EE44-8F1F-1525543D7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4419" y="3767925"/>
              <a:ext cx="2117804" cy="1027002"/>
            </a:xfrm>
            <a:prstGeom prst="rect">
              <a:avLst/>
            </a:prstGeom>
          </p:spPr>
        </p:pic>
        <p:sp>
          <p:nvSpPr>
            <p:cNvPr id="20" name="Oval 19"/>
            <p:cNvSpPr/>
            <p:nvPr/>
          </p:nvSpPr>
          <p:spPr>
            <a:xfrm>
              <a:off x="7197578" y="4470960"/>
              <a:ext cx="210312" cy="210312"/>
            </a:xfrm>
            <a:prstGeom prst="ellipse">
              <a:avLst/>
            </a:prstGeom>
            <a:solidFill>
              <a:srgbClr val="612A8A"/>
            </a:solidFill>
            <a:ln>
              <a:solidFill>
                <a:srgbClr val="612A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57514" y="5105315"/>
            <a:ext cx="1172592" cy="1224639"/>
            <a:chOff x="7457514" y="5105315"/>
            <a:chExt cx="1172592" cy="1224639"/>
          </a:xfrm>
        </p:grpSpPr>
        <p:pic>
          <p:nvPicPr>
            <p:cNvPr id="34" name="Picture 33" descr="A black and orange circle with a black line and a red circle with a black spiral&#10;&#10;Description automatically generated">
              <a:extLst>
                <a:ext uri="{FF2B5EF4-FFF2-40B4-BE49-F238E27FC236}">
                  <a16:creationId xmlns:a16="http://schemas.microsoft.com/office/drawing/2014/main" id="{3DF4795B-DC29-454B-A94D-BC83A8CB13C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57514" y="5105315"/>
              <a:ext cx="1172592" cy="1224639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7937793" y="5625649"/>
              <a:ext cx="212033" cy="21031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944419" y="2459328"/>
            <a:ext cx="2117804" cy="1027001"/>
            <a:chOff x="5944419" y="2459328"/>
            <a:chExt cx="2117804" cy="1027001"/>
          </a:xfrm>
        </p:grpSpPr>
        <p:pic>
          <p:nvPicPr>
            <p:cNvPr id="36" name="Picture 35" descr="A diagram of a circuit&#10;&#10;Description automatically generated">
              <a:extLst>
                <a:ext uri="{FF2B5EF4-FFF2-40B4-BE49-F238E27FC236}">
                  <a16:creationId xmlns:a16="http://schemas.microsoft.com/office/drawing/2014/main" id="{45387B70-063B-6548-983A-71CDAD77E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44419" y="2459328"/>
              <a:ext cx="2117804" cy="1027001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>
            <a:xfrm>
              <a:off x="7195990" y="2510202"/>
              <a:ext cx="210312" cy="210312"/>
            </a:xfrm>
            <a:prstGeom prst="ellipse">
              <a:avLst/>
            </a:prstGeom>
            <a:solidFill>
              <a:srgbClr val="612A8A"/>
            </a:solidFill>
            <a:ln>
              <a:solidFill>
                <a:srgbClr val="612A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440267" y="2672080"/>
            <a:ext cx="1546014" cy="130556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391160" y="3309021"/>
            <a:ext cx="1656080" cy="1995345"/>
          </a:xfrm>
          <a:prstGeom prst="roundRect">
            <a:avLst/>
          </a:prstGeom>
          <a:noFill/>
          <a:ln w="38100">
            <a:solidFill>
              <a:srgbClr val="612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BC729F-0B6F-8546-83D5-50BADED3BB2E}"/>
                  </a:ext>
                </a:extLst>
              </p:cNvPr>
              <p:cNvSpPr txBox="1"/>
              <p:nvPr/>
            </p:nvSpPr>
            <p:spPr>
              <a:xfrm>
                <a:off x="440266" y="5746169"/>
                <a:ext cx="21378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ED7D31"/>
                    </a:solidFill>
                  </a:rPr>
                  <a:t>Probed by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rgbClr val="ED7D31"/>
                        </a:solidFill>
                        <a:latin typeface="Cambria Math" panose="02040503050406030204" pitchFamily="18" charset="0"/>
                      </a:rPr>
                      <m:t>𝒒𝒒</m:t>
                    </m:r>
                    <m:r>
                      <a:rPr lang="en-GB" sz="1800" b="1" i="1" smtClean="0">
                        <a:solidFill>
                          <a:srgbClr val="ED7D3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1800" b="1" i="1" smtClean="0">
                        <a:solidFill>
                          <a:srgbClr val="ED7D31"/>
                        </a:solidFill>
                        <a:latin typeface="Cambria Math" panose="02040503050406030204" pitchFamily="18" charset="0"/>
                      </a:rPr>
                      <m:t>𝒁𝑯</m:t>
                    </m:r>
                  </m:oMath>
                </a14:m>
                <a:endParaRPr lang="en-US" b="1" dirty="0">
                  <a:solidFill>
                    <a:srgbClr val="ED7D3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BC729F-0B6F-8546-83D5-50BADED3B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6" y="5746169"/>
                <a:ext cx="2137893" cy="369332"/>
              </a:xfrm>
              <a:prstGeom prst="rect">
                <a:avLst/>
              </a:prstGeom>
              <a:blipFill>
                <a:blip r:embed="rId11"/>
                <a:stretch>
                  <a:fillRect l="-2279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38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/>
                </a:solidFill>
                <a:latin typeface="Arial"/>
              </a:rPr>
              <a:t>| Precision studies at FCC-hh with diboson (Vh) production | Alejo N. Rossia, 6 July 2023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305991" y="404058"/>
            <a:ext cx="8532018" cy="4697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r>
              <a:rPr lang="en-US" dirty="0">
                <a:solidFill>
                  <a:srgbClr val="612A8A"/>
                </a:solidFill>
                <a:latin typeface="Arial"/>
              </a:rPr>
              <a:t>Lifting up cancellations</a:t>
            </a:r>
            <a:endParaRPr lang="en-US" sz="2700" dirty="0">
              <a:solidFill>
                <a:srgbClr val="612A8A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028584" y="2992266"/>
            <a:ext cx="31863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en-GB" sz="2100" b="1" dirty="0">
                <a:solidFill>
                  <a:srgbClr val="E8800E"/>
                </a:solidFill>
                <a:latin typeface="Arial"/>
              </a:rPr>
              <a:t>Cancellation of up and down contributions</a:t>
            </a:r>
            <a:endParaRPr lang="en-US" sz="2100" b="1" dirty="0" err="1">
              <a:solidFill>
                <a:srgbClr val="E8800E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7373" t="7980" r="6170" b="55824"/>
          <a:stretch/>
        </p:blipFill>
        <p:spPr>
          <a:xfrm>
            <a:off x="5028584" y="2186862"/>
            <a:ext cx="3357470" cy="8054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" y="4711104"/>
                <a:ext cx="9144000" cy="415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900"/>
                <a:r>
                  <a:rPr lang="en-GB" sz="2100" b="1" dirty="0">
                    <a:solidFill>
                      <a:srgbClr val="E8800E"/>
                    </a:solidFill>
                    <a:latin typeface="Arial"/>
                  </a:rPr>
                  <a:t>Differential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100" b="1" i="1" dirty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b="1" i="1" dirty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GB" sz="2100" b="1" i="1" dirty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GB" sz="2100" b="1" dirty="0">
                    <a:solidFill>
                      <a:srgbClr val="E8800E"/>
                    </a:solidFill>
                    <a:latin typeface="Arial"/>
                  </a:rPr>
                  <a:t> and rapidity</a:t>
                </a:r>
                <a:endParaRPr lang="en-US" sz="2100" b="1" dirty="0" err="1">
                  <a:solidFill>
                    <a:srgbClr val="E8800E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711104"/>
                <a:ext cx="9144000" cy="415498"/>
              </a:xfrm>
              <a:prstGeom prst="rect">
                <a:avLst/>
              </a:prstGeom>
              <a:blipFill>
                <a:blip r:embed="rId4"/>
                <a:stretch>
                  <a:fillRect t="-8824" b="-27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62" y="5186142"/>
            <a:ext cx="5653203" cy="3747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9915" y="5122750"/>
            <a:ext cx="2376264" cy="4638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382091" y="5500792"/>
                <a:ext cx="383396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900"/>
                <a:r>
                  <a:rPr lang="en-GB" sz="900" dirty="0">
                    <a:solidFill>
                      <a:prstClr val="black"/>
                    </a:solidFill>
                    <a:latin typeface="Arial"/>
                  </a:rPr>
                  <a:t>(Slightly different rapidity binning for </a:t>
                </a:r>
                <a14:m>
                  <m:oMath xmlns:m="http://schemas.openxmlformats.org/officeDocument/2006/math">
                    <m:r>
                      <a:rPr lang="en-GB" sz="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GB" sz="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acc>
                      <m:accPr>
                        <m:chr m:val="̅"/>
                        <m:ctrlPr>
                          <a:rPr lang="en-GB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sz="900" dirty="0">
                    <a:solidFill>
                      <a:prstClr val="black"/>
                    </a:solidFill>
                    <a:latin typeface="Arial"/>
                  </a:rPr>
                  <a:t>)</a:t>
                </a:r>
                <a:endParaRPr lang="en-US" sz="900" dirty="0" err="1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2091" y="5500792"/>
                <a:ext cx="3833960" cy="230832"/>
              </a:xfrm>
              <a:prstGeom prst="rect">
                <a:avLst/>
              </a:prstGeom>
              <a:blipFill>
                <a:blip r:embed="rId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453" y="1387102"/>
            <a:ext cx="4518806" cy="3361472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97514" y="387801"/>
            <a:ext cx="972110" cy="461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GB" sz="4050" dirty="0" err="1">
                <a:solidFill>
                  <a:srgbClr val="612A8A"/>
                </a:solidFill>
                <a:latin typeface="Arial"/>
              </a:rPr>
              <a:t>Zh</a:t>
            </a:r>
            <a:r>
              <a:rPr lang="en-GB" sz="4050" dirty="0">
                <a:solidFill>
                  <a:srgbClr val="E8800E"/>
                </a:solidFill>
                <a:latin typeface="Arial"/>
              </a:rPr>
              <a:t>.</a:t>
            </a:r>
          </a:p>
        </p:txBody>
      </p:sp>
      <p:sp>
        <p:nvSpPr>
          <p:cNvPr id="23" name="Slide Number Placeholder 9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400" b="1" kern="1200">
                <a:solidFill>
                  <a:srgbClr val="612A8A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panose="020F0502020204030204"/>
              </a:rPr>
              <a:t>A4</a:t>
            </a:r>
            <a:r>
              <a:rPr lang="en-US" dirty="0" smtClean="0">
                <a:solidFill>
                  <a:srgbClr val="ED7D31"/>
                </a:solidFill>
                <a:latin typeface="Calibri" panose="020F0502020204030204"/>
              </a:rPr>
              <a:t>.</a:t>
            </a:r>
            <a:endParaRPr lang="en-US" dirty="0">
              <a:solidFill>
                <a:srgbClr val="ED7D3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919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3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937372" cy="365125"/>
          </a:xfrm>
        </p:spPr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17" name="AutoShape 8" descr="SMEF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2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11" y="1074771"/>
            <a:ext cx="4499264" cy="26605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0711" y="3520448"/>
            <a:ext cx="45337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 smtClean="0">
                <a:solidFill>
                  <a:schemeClr val="accent1">
                    <a:lumMod val="75000"/>
                  </a:schemeClr>
                </a:solidFill>
              </a:rPr>
              <a:t>Original fig. by C. Severi, M. Thomas, E. Vryonidou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14" y="360723"/>
            <a:ext cx="3445243" cy="36246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AE5B13-BBAE-4248-A8FB-EB2839DA7461}"/>
              </a:ext>
            </a:extLst>
          </p:cNvPr>
          <p:cNvSpPr txBox="1"/>
          <p:nvPr/>
        </p:nvSpPr>
        <p:spPr>
          <a:xfrm>
            <a:off x="30281" y="122875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Why Diboson?: Its effect on the tails</a:t>
            </a:r>
            <a:endParaRPr lang="en-US" sz="3200" b="1" dirty="0">
              <a:solidFill>
                <a:srgbClr val="612A8A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92781" y="5951705"/>
            <a:ext cx="2276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err="1" smtClean="0">
                <a:solidFill>
                  <a:srgbClr val="0070C0"/>
                </a:solidFill>
              </a:rPr>
              <a:t>Franceschini</a:t>
            </a:r>
            <a:r>
              <a:rPr lang="en-GB" sz="1200" b="1" dirty="0" smtClean="0">
                <a:solidFill>
                  <a:srgbClr val="0070C0"/>
                </a:solidFill>
              </a:rPr>
              <a:t> et al [1712.01310]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7728" y="4078332"/>
            <a:ext cx="5049104" cy="18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6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2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171636"/>
            <a:ext cx="8100484" cy="860364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Vh</a:t>
            </a:r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 smtClean="0">
                <a:solidFill>
                  <a:srgbClr val="FF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diboson case study</a:t>
            </a:r>
            <a:endParaRPr lang="en-GB" b="1" dirty="0">
              <a:solidFill>
                <a:srgbClr val="FFCC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760229" cy="365125"/>
          </a:xfrm>
        </p:spPr>
        <p:txBody>
          <a:bodyPr/>
          <a:lstStyle/>
          <a:p>
            <a:r>
              <a:rPr lang="en-US" smtClean="0">
                <a:solidFill>
                  <a:srgbClr val="FFCC33"/>
                </a:solidFill>
              </a:rPr>
              <a:t>Precision physics in SMEFT with multiboson | Alejo N. Rossia, 28 Feb 24</a:t>
            </a:r>
            <a:endParaRPr lang="en-US" dirty="0">
              <a:solidFill>
                <a:srgbClr val="FFCC3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>
                <a:solidFill>
                  <a:srgbClr val="FFC000"/>
                </a:solidFill>
              </a:rPr>
              <a:pPr/>
              <a:t>4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1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2021" y="5959881"/>
            <a:ext cx="4301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 on: Bishara, Englert, Grojean, Panico, ANR [2208.11134] </a:t>
            </a:r>
            <a:endParaRPr lang="en-GB" sz="1200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24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3368444" y="4266361"/>
            <a:ext cx="2138027" cy="497504"/>
          </a:xfrm>
          <a:prstGeom prst="roundRect">
            <a:avLst>
              <a:gd name="adj" fmla="val 13446"/>
            </a:avLst>
          </a:prstGeom>
          <a:solidFill>
            <a:srgbClr val="B2E0FF">
              <a:alpha val="83137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368444" y="1904368"/>
            <a:ext cx="2138027" cy="2303566"/>
          </a:xfrm>
          <a:prstGeom prst="roundRect">
            <a:avLst>
              <a:gd name="adj" fmla="val 4136"/>
            </a:avLst>
          </a:prstGeom>
          <a:solidFill>
            <a:srgbClr val="7030A0">
              <a:alpha val="7843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02734" y="1295539"/>
            <a:ext cx="2164640" cy="3519011"/>
          </a:xfrm>
          <a:prstGeom prst="roundRect">
            <a:avLst>
              <a:gd name="adj" fmla="val 4694"/>
            </a:avLst>
          </a:prstGeom>
          <a:solidFill>
            <a:schemeClr val="accent2">
              <a:lumMod val="20000"/>
              <a:lumOff val="80000"/>
              <a:alpha val="49804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383868" y="1298793"/>
            <a:ext cx="2122603" cy="369139"/>
          </a:xfrm>
          <a:prstGeom prst="roundRect">
            <a:avLst>
              <a:gd name="adj" fmla="val 10207"/>
            </a:avLst>
          </a:prstGeom>
          <a:solidFill>
            <a:schemeClr val="accent2">
              <a:lumMod val="20000"/>
              <a:lumOff val="80000"/>
              <a:alpha val="49804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192327" y="3837508"/>
            <a:ext cx="2358344" cy="920526"/>
          </a:xfrm>
          <a:prstGeom prst="roundRect">
            <a:avLst>
              <a:gd name="adj" fmla="val 2747"/>
            </a:avLst>
          </a:prstGeom>
          <a:solidFill>
            <a:srgbClr val="FF6D6D">
              <a:alpha val="22745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6188621" y="1178156"/>
            <a:ext cx="2379821" cy="2443827"/>
          </a:xfrm>
          <a:prstGeom prst="roundRect">
            <a:avLst>
              <a:gd name="adj" fmla="val 4370"/>
            </a:avLst>
          </a:prstGeom>
          <a:solidFill>
            <a:srgbClr val="B2E0FF">
              <a:alpha val="83137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black"/>
                </a:solidFill>
                <a:latin typeface="Arial"/>
              </a:rPr>
              <a:t>Precision physics in SMEFT with multiboson | Alejo N. Rossia, 28 Feb 24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51520" y="5182138"/>
            <a:ext cx="378042" cy="0"/>
          </a:xfrm>
          <a:prstGeom prst="line">
            <a:avLst/>
          </a:prstGeom>
          <a:ln w="38100">
            <a:solidFill>
              <a:srgbClr val="05D6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/>
          <p:cNvSpPr txBox="1">
            <a:spLocks/>
          </p:cNvSpPr>
          <p:nvPr/>
        </p:nvSpPr>
        <p:spPr>
          <a:xfrm>
            <a:off x="629562" y="5021933"/>
            <a:ext cx="1512168" cy="268217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Aft>
                <a:spcPts val="900"/>
              </a:spcAft>
              <a:buClr>
                <a:srgbClr val="F18F1F"/>
              </a:buClr>
              <a:buSzPct val="200000"/>
              <a:buNone/>
              <a:tabLst>
                <a:tab pos="271463" algn="l"/>
              </a:tabLst>
            </a:pPr>
            <a:r>
              <a:rPr lang="en-US" sz="1350" b="1" dirty="0">
                <a:solidFill>
                  <a:srgbClr val="004B7D"/>
                </a:solidFill>
                <a:latin typeface="Arial"/>
              </a:rPr>
              <a:t>MFV suppressed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262106" y="1799928"/>
            <a:ext cx="2356660" cy="3068776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05D6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87958" y="3740573"/>
            <a:ext cx="2604202" cy="1121738"/>
          </a:xfrm>
          <a:prstGeom prst="roundRect">
            <a:avLst>
              <a:gd name="adj" fmla="val 8510"/>
            </a:avLst>
          </a:prstGeom>
          <a:noFill/>
          <a:ln w="38100">
            <a:solidFill>
              <a:srgbClr val="05D6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96036" y="5182138"/>
            <a:ext cx="378042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7"/>
          <p:cNvSpPr txBox="1">
            <a:spLocks/>
          </p:cNvSpPr>
          <p:nvPr/>
        </p:nvSpPr>
        <p:spPr>
          <a:xfrm>
            <a:off x="5274078" y="5047735"/>
            <a:ext cx="4374486" cy="268217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Aft>
                <a:spcPts val="900"/>
              </a:spcAft>
              <a:buClr>
                <a:srgbClr val="F18F1F"/>
              </a:buClr>
              <a:buSzPct val="200000"/>
              <a:buNone/>
              <a:tabLst>
                <a:tab pos="271463" algn="l"/>
              </a:tabLst>
            </a:pPr>
            <a:r>
              <a:rPr lang="en-US" sz="1350" b="1" dirty="0">
                <a:solidFill>
                  <a:srgbClr val="004B7D"/>
                </a:solidFill>
                <a:latin typeface="Arial"/>
              </a:rPr>
              <a:t>No interference with SM for massless quarks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339315" y="1868961"/>
            <a:ext cx="2197885" cy="2945589"/>
          </a:xfrm>
          <a:prstGeom prst="roundRect">
            <a:avLst>
              <a:gd name="adj" fmla="val 3607"/>
            </a:avLst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143017" y="3801014"/>
            <a:ext cx="2467577" cy="994928"/>
          </a:xfrm>
          <a:prstGeom prst="roundRect">
            <a:avLst>
              <a:gd name="adj" fmla="val 8123"/>
            </a:avLst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1730" y="5182138"/>
            <a:ext cx="37804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7"/>
          <p:cNvSpPr txBox="1">
            <a:spLocks/>
          </p:cNvSpPr>
          <p:nvPr/>
        </p:nvSpPr>
        <p:spPr>
          <a:xfrm>
            <a:off x="2519772" y="5021933"/>
            <a:ext cx="2376264" cy="268217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Aft>
                <a:spcPts val="900"/>
              </a:spcAft>
              <a:buClr>
                <a:srgbClr val="F18F1F"/>
              </a:buClr>
              <a:buSzPct val="200000"/>
              <a:buNone/>
              <a:tabLst>
                <a:tab pos="271463" algn="l"/>
              </a:tabLst>
            </a:pPr>
            <a:r>
              <a:rPr lang="en-US" sz="1350" b="1" dirty="0">
                <a:solidFill>
                  <a:srgbClr val="004B7D"/>
                </a:solidFill>
                <a:latin typeface="Arial"/>
              </a:rPr>
              <a:t>Sub-leading energy growth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29562" y="1223600"/>
            <a:ext cx="2308044" cy="3645104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350001" y="1239775"/>
            <a:ext cx="2187200" cy="488604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011000" y="3676745"/>
            <a:ext cx="2749178" cy="1240696"/>
          </a:xfrm>
          <a:prstGeom prst="roundRect">
            <a:avLst>
              <a:gd name="adj" fmla="val 509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200" dirty="0" err="1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62" t="5809" r="63346" b="12345"/>
          <a:stretch/>
        </p:blipFill>
        <p:spPr>
          <a:xfrm>
            <a:off x="681619" y="1223599"/>
            <a:ext cx="2151152" cy="355822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212" t="7278" r="34958" b="10931"/>
          <a:stretch/>
        </p:blipFill>
        <p:spPr>
          <a:xfrm>
            <a:off x="3406799" y="1295539"/>
            <a:ext cx="2029297" cy="347961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090" t="5808" r="3086" b="12687"/>
          <a:stretch/>
        </p:blipFill>
        <p:spPr>
          <a:xfrm>
            <a:off x="6206394" y="1192278"/>
            <a:ext cx="2344277" cy="3589542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Many dim-6 operators affect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129026" y="57063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…but just a few are well probed.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Slide Number Placeholder 2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400" b="1" kern="1200">
                <a:solidFill>
                  <a:srgbClr val="612A8A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C89378-0DC8-3241-B1E4-4FC9AD1CAA29}" type="slidenum">
              <a:rPr lang="en-US" smtClean="0">
                <a:latin typeface="Calibri" panose="020F0502020204030204"/>
              </a:rPr>
              <a:pPr/>
              <a:t>5</a:t>
            </a:fld>
            <a:r>
              <a:rPr lang="en-US" smtClean="0">
                <a:solidFill>
                  <a:srgbClr val="ED7D31"/>
                </a:solidFill>
                <a:latin typeface="Calibri" panose="020F0502020204030204"/>
              </a:rPr>
              <a:t>.</a:t>
            </a:r>
            <a:endParaRPr lang="en-US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0258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5" grpId="0"/>
      <p:bldP spid="16" grpId="0" animBg="1"/>
      <p:bldP spid="17" grpId="0" animBg="1"/>
      <p:bldP spid="19" grpId="0"/>
      <p:bldP spid="20" grpId="0" animBg="1"/>
      <p:bldP spid="21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6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937372" cy="365125"/>
          </a:xfrm>
        </p:spPr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17" name="AutoShape 8" descr="SMEF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2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522" y="2049225"/>
            <a:ext cx="7012957" cy="204590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165849" y="5189071"/>
            <a:ext cx="4850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E8800E"/>
                </a:solidFill>
              </a:rPr>
              <a:t>Same-polarization Interference</a:t>
            </a:r>
            <a:endParaRPr lang="en-US" sz="2800" b="1" dirty="0">
              <a:solidFill>
                <a:srgbClr val="E8800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6040" y="5106359"/>
                <a:ext cx="2821781" cy="5761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800" b="1" dirty="0" smtClean="0">
                    <a:solidFill>
                      <a:srgbClr val="E8800E"/>
                    </a:solidFill>
                  </a:rPr>
                  <a:t>Differential </a:t>
                </a:r>
                <a:r>
                  <a:rPr lang="en-GB" sz="2800" b="1" dirty="0">
                    <a:solidFill>
                      <a:srgbClr val="E8800E"/>
                    </a:solidFill>
                  </a:rPr>
                  <a:t>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b="1" i="1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1" i="1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GB" sz="2800" b="1" i="1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/>
                    </m:sSubSup>
                  </m:oMath>
                </a14:m>
                <a:endParaRPr lang="en-US" sz="2800" b="1" dirty="0">
                  <a:solidFill>
                    <a:srgbClr val="E8800E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40" y="5106359"/>
                <a:ext cx="2821781" cy="576120"/>
              </a:xfrm>
              <a:prstGeom prst="rect">
                <a:avLst/>
              </a:prstGeom>
              <a:blipFill>
                <a:blip r:embed="rId4"/>
                <a:stretch>
                  <a:fillRect l="-3680" t="-1064" b="-308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7719" y="1592504"/>
            <a:ext cx="1289622" cy="355911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3303881" y="5482671"/>
            <a:ext cx="921926" cy="0"/>
          </a:xfrm>
          <a:prstGeom prst="straightConnector1">
            <a:avLst/>
          </a:prstGeom>
          <a:ln w="76200">
            <a:solidFill>
              <a:srgbClr val="612A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l="2276" t="17562"/>
          <a:stretch/>
        </p:blipFill>
        <p:spPr>
          <a:xfrm>
            <a:off x="2644650" y="4249712"/>
            <a:ext cx="3854699" cy="470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7277" t="20730" r="8096" b="22985"/>
          <a:stretch/>
        </p:blipFill>
        <p:spPr>
          <a:xfrm>
            <a:off x="3673609" y="1441102"/>
            <a:ext cx="1796783" cy="4535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AE5B13-BBAE-4248-A8FB-EB2839DA7461}"/>
              </a:ext>
            </a:extLst>
          </p:cNvPr>
          <p:cNvSpPr txBox="1"/>
          <p:nvPr/>
        </p:nvSpPr>
        <p:spPr>
          <a:xfrm>
            <a:off x="0" y="40395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A trick of the tails</a:t>
            </a:r>
            <a:endParaRPr lang="en-US" sz="3200" b="1" dirty="0">
              <a:solidFill>
                <a:srgbClr val="612A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7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AAE5B13-BBAE-4248-A8FB-EB2839DA7461}"/>
              </a:ext>
            </a:extLst>
          </p:cNvPr>
          <p:cNvSpPr txBox="1"/>
          <p:nvPr/>
        </p:nvSpPr>
        <p:spPr>
          <a:xfrm>
            <a:off x="0" y="90193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12A8A"/>
                </a:solidFill>
              </a:rPr>
              <a:t>Resurrecting the interference in diboson</a:t>
            </a:r>
            <a:endParaRPr lang="en-US" sz="3200" b="1" dirty="0">
              <a:solidFill>
                <a:srgbClr val="612A8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C89378-0DC8-3241-B1E4-4FC9AD1CAA29}" type="slidenum">
              <a:rPr lang="en-US" smtClean="0"/>
              <a:pPr/>
              <a:t>7</a:t>
            </a:fld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  <p:pic>
        <p:nvPicPr>
          <p:cNvPr id="48" name="Picture 4" descr="https://assets.manchester.ac.uk/logos/hi-res/TAB_UNI_MAIN_logo/White_backgrounds/TAB_col_white_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" y="6337761"/>
            <a:ext cx="1157699" cy="4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207499" y="6356351"/>
            <a:ext cx="5937372" cy="365125"/>
          </a:xfrm>
        </p:spPr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sp>
        <p:nvSpPr>
          <p:cNvPr id="17" name="AutoShape 8" descr="SMEF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2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https://ichef.bbci.co.uk/images/ic/640x360/p01ggfs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1727886"/>
            <a:ext cx="3792481" cy="28080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1465" t="5117" r="27036" b="72358"/>
          <a:stretch/>
        </p:blipFill>
        <p:spPr>
          <a:xfrm>
            <a:off x="861676" y="4771072"/>
            <a:ext cx="1299643" cy="5861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6382" t="38240" r="-359" b="37276"/>
          <a:stretch/>
        </p:blipFill>
        <p:spPr>
          <a:xfrm>
            <a:off x="3039994" y="4679865"/>
            <a:ext cx="2963576" cy="6415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24064" t="5146" r="5400" b="2208"/>
          <a:stretch/>
        </p:blipFill>
        <p:spPr>
          <a:xfrm>
            <a:off x="5261852" y="1727886"/>
            <a:ext cx="3253498" cy="2514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6023" t="73079"/>
          <a:stretch/>
        </p:blipFill>
        <p:spPr>
          <a:xfrm>
            <a:off x="6411623" y="4677403"/>
            <a:ext cx="2701711" cy="64303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04285" y="685290"/>
            <a:ext cx="6135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8800E"/>
                </a:solidFill>
              </a:rPr>
              <a:t>Angular observables improve sensitivity</a:t>
            </a:r>
            <a:endParaRPr lang="en-US" sz="2400" b="1" dirty="0">
              <a:solidFill>
                <a:srgbClr val="E8800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0374" y="1190946"/>
            <a:ext cx="8612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err="1" smtClean="0">
                <a:solidFill>
                  <a:srgbClr val="0070C0"/>
                </a:solidFill>
              </a:rPr>
              <a:t>Azatov</a:t>
            </a:r>
            <a:r>
              <a:rPr lang="en-GB" sz="1200" b="1" dirty="0" smtClean="0">
                <a:solidFill>
                  <a:srgbClr val="0070C0"/>
                </a:solidFill>
              </a:rPr>
              <a:t> et al [1707.08060]; Panico et al [1708.07823]; </a:t>
            </a:r>
            <a:r>
              <a:rPr lang="en-GB" sz="1200" b="1" dirty="0" err="1" smtClean="0">
                <a:solidFill>
                  <a:srgbClr val="0070C0"/>
                </a:solidFill>
              </a:rPr>
              <a:t>Azatov</a:t>
            </a:r>
            <a:r>
              <a:rPr lang="en-GB" sz="1200" b="1" dirty="0" smtClean="0">
                <a:solidFill>
                  <a:srgbClr val="0070C0"/>
                </a:solidFill>
              </a:rPr>
              <a:t> et al [1901.04821]; </a:t>
            </a:r>
          </a:p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Banerjee et al [1905.02728, 1912.07628]; Bishara, ANR et al [2004.06122]…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5676274"/>
            <a:ext cx="91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8800E"/>
                </a:solidFill>
              </a:rPr>
              <a:t>Bonus: CP-odd observables!</a:t>
            </a:r>
            <a:endParaRPr lang="en-US" sz="2400" b="1" dirty="0">
              <a:solidFill>
                <a:srgbClr val="E880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5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72" y="1493215"/>
            <a:ext cx="2160240" cy="11863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130" y="1356530"/>
            <a:ext cx="1882127" cy="14678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26761" y="1713309"/>
            <a:ext cx="20904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b="1" dirty="0">
                <a:solidFill>
                  <a:srgbClr val="E8800E"/>
                </a:solidFill>
              </a:rPr>
              <a:t>Scale-invariant</a:t>
            </a:r>
          </a:p>
          <a:p>
            <a:pPr algn="ctr"/>
            <a:r>
              <a:rPr lang="en-US" sz="2100" b="1" dirty="0">
                <a:solidFill>
                  <a:srgbClr val="E8800E"/>
                </a:solidFill>
              </a:rPr>
              <a:t>tagging</a:t>
            </a:r>
            <a:endParaRPr lang="en-GB" sz="2100" b="1" dirty="0">
              <a:solidFill>
                <a:srgbClr val="E8800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31486" y="2073493"/>
            <a:ext cx="914400" cy="894"/>
          </a:xfrm>
          <a:prstGeom prst="straightConnector1">
            <a:avLst/>
          </a:prstGeom>
          <a:ln w="7747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613856" y="2082641"/>
            <a:ext cx="914400" cy="0"/>
          </a:xfrm>
          <a:prstGeom prst="straightConnector1">
            <a:avLst/>
          </a:prstGeom>
          <a:ln w="7747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74748" y="2459432"/>
            <a:ext cx="1994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Gouzevitch</a:t>
            </a:r>
            <a:r>
              <a:rPr lang="en-GB" sz="1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GB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[1303.6636]</a:t>
            </a:r>
            <a:endParaRPr lang="en-GB" sz="12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Bishara et </a:t>
            </a:r>
            <a:r>
              <a:rPr lang="en-US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[1611.03860]</a:t>
            </a:r>
            <a:endParaRPr lang="en-US" sz="12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71" y="2896235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[2008.02508]</a:t>
            </a:r>
            <a:endParaRPr lang="en-US" sz="1200" b="1" dirty="0" err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71135" y="291755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ATLAS, 2007.02873</a:t>
            </a:r>
            <a:endParaRPr lang="en-US" sz="1200" b="1" dirty="0" err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79" y="3233106"/>
            <a:ext cx="2303907" cy="105306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625097" y="2896235"/>
            <a:ext cx="18938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rgbClr val="E8800E"/>
                </a:solidFill>
              </a:rPr>
              <a:t>With use of</a:t>
            </a:r>
          </a:p>
          <a:p>
            <a:pPr algn="ctr"/>
            <a:r>
              <a:rPr lang="en-US" sz="1500" b="1" dirty="0">
                <a:solidFill>
                  <a:srgbClr val="E8800E"/>
                </a:solidFill>
              </a:rPr>
              <a:t>Mass-drop tagging</a:t>
            </a:r>
            <a:endParaRPr lang="en-GB" sz="1500" b="1" dirty="0">
              <a:solidFill>
                <a:srgbClr val="E8800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1517" y="3431901"/>
            <a:ext cx="2040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Butterworth et al, 0802.2470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093" y="3256335"/>
            <a:ext cx="2322258" cy="938927"/>
          </a:xfrm>
          <a:prstGeom prst="rect">
            <a:avLst/>
          </a:prstGeom>
        </p:spPr>
      </p:pic>
      <p:sp>
        <p:nvSpPr>
          <p:cNvPr id="22" name="Textplatzhalter 7"/>
          <p:cNvSpPr txBox="1">
            <a:spLocks/>
          </p:cNvSpPr>
          <p:nvPr/>
        </p:nvSpPr>
        <p:spPr>
          <a:xfrm>
            <a:off x="197514" y="6085431"/>
            <a:ext cx="8748972" cy="372283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  <a:buSzPct val="200000"/>
            </a:pPr>
            <a:r>
              <a:rPr lang="en-US" sz="2400" b="1" dirty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Adding Resolved category: </a:t>
            </a:r>
            <a:r>
              <a:rPr lang="en-US" sz="2400" b="1" dirty="0" smtClean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10-20% </a:t>
            </a:r>
            <a:r>
              <a:rPr lang="en-US" sz="2400" b="1" dirty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improvement at </a:t>
            </a:r>
            <a:r>
              <a:rPr lang="en-US" sz="2400" b="1" dirty="0" smtClean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</a:t>
            </a:r>
            <a:endParaRPr lang="en-US" sz="2400" b="1" dirty="0">
              <a:solidFill>
                <a:srgbClr val="612A8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4883" y="957978"/>
            <a:ext cx="15121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rgbClr val="E8800E"/>
                </a:solidFill>
              </a:rPr>
              <a:t>Boosted</a:t>
            </a:r>
            <a:endParaRPr lang="en-GB" sz="2100" b="1" dirty="0">
              <a:solidFill>
                <a:srgbClr val="E8800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17130" y="957978"/>
            <a:ext cx="151154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rgbClr val="E8800E"/>
                </a:solidFill>
              </a:rPr>
              <a:t>Resolved</a:t>
            </a:r>
            <a:endParaRPr lang="en-GB" sz="2100" b="1" dirty="0">
              <a:solidFill>
                <a:srgbClr val="E8800E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4C0C3D-ACCD-8B48-8DAE-177B5009C59D}"/>
              </a:ext>
            </a:extLst>
          </p:cNvPr>
          <p:cNvSpPr txBox="1"/>
          <p:nvPr/>
        </p:nvSpPr>
        <p:spPr>
          <a:xfrm>
            <a:off x="0" y="18657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rgbClr val="612A8A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power of combining regimes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3058" y="4089901"/>
            <a:ext cx="3397884" cy="1890454"/>
          </a:xfrm>
          <a:prstGeom prst="rect">
            <a:avLst/>
          </a:prstGeom>
        </p:spPr>
      </p:pic>
      <p:sp>
        <p:nvSpPr>
          <p:cNvPr id="28" name="Slide Number Placeholder 2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400" b="1" kern="1200">
                <a:solidFill>
                  <a:srgbClr val="612A8A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C89378-0DC8-3241-B1E4-4FC9AD1CAA29}" type="slidenum">
              <a:rPr lang="en-US" smtClean="0">
                <a:latin typeface="Calibri" panose="020F0502020204030204"/>
              </a:rPr>
              <a:pPr/>
              <a:t>8</a:t>
            </a:fld>
            <a:r>
              <a:rPr lang="en-US" smtClean="0">
                <a:solidFill>
                  <a:srgbClr val="ED7D31"/>
                </a:solidFill>
                <a:latin typeface="Calibri" panose="020F0502020204030204"/>
              </a:rPr>
              <a:t>.</a:t>
            </a:r>
            <a:endParaRPr lang="en-US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04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5496" y="341843"/>
            <a:ext cx="9073008" cy="438516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of diboson at (HL-)LHC</a:t>
            </a:r>
            <a:endParaRPr lang="en-US" sz="3200" dirty="0">
              <a:solidFill>
                <a:srgbClr val="612A8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Precision physics in SMEFT with multiboson | Alejo N. Rossia, 28 Feb 24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46" t="1943"/>
          <a:stretch/>
        </p:blipFill>
        <p:spPr>
          <a:xfrm>
            <a:off x="89502" y="1150992"/>
            <a:ext cx="4428492" cy="3050395"/>
          </a:xfrm>
          <a:prstGeom prst="rect">
            <a:avLst/>
          </a:prstGeom>
        </p:spPr>
      </p:pic>
      <p:sp>
        <p:nvSpPr>
          <p:cNvPr id="15" name="Titel 1"/>
          <p:cNvSpPr txBox="1">
            <a:spLocks/>
          </p:cNvSpPr>
          <p:nvPr/>
        </p:nvSpPr>
        <p:spPr>
          <a:xfrm>
            <a:off x="2438763" y="5282368"/>
            <a:ext cx="4266474" cy="323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2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Run 3 is limited by statistics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63974" y="4598304"/>
            <a:ext cx="5216053" cy="504799"/>
            <a:chOff x="522465" y="4564437"/>
            <a:chExt cx="5216053" cy="504799"/>
          </a:xfrm>
        </p:grpSpPr>
        <p:sp>
          <p:nvSpPr>
            <p:cNvPr id="10" name="Titel 1"/>
            <p:cNvSpPr txBox="1">
              <a:spLocks/>
            </p:cNvSpPr>
            <p:nvPr/>
          </p:nvSpPr>
          <p:spPr>
            <a:xfrm>
              <a:off x="4243573" y="4569996"/>
              <a:ext cx="1494945" cy="313573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400" dirty="0">
                  <a:solidFill>
                    <a:srgbClr val="612A8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HL-LHC</a:t>
              </a:r>
            </a:p>
          </p:txBody>
        </p:sp>
        <p:sp>
          <p:nvSpPr>
            <p:cNvPr id="16" name="Titel 1"/>
            <p:cNvSpPr txBox="1">
              <a:spLocks/>
            </p:cNvSpPr>
            <p:nvPr/>
          </p:nvSpPr>
          <p:spPr>
            <a:xfrm>
              <a:off x="522465" y="4564437"/>
              <a:ext cx="1674186" cy="311135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400" dirty="0">
                  <a:solidFill>
                    <a:srgbClr val="612A8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LHC Run 3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404345" y="4727284"/>
              <a:ext cx="1712183" cy="6778"/>
            </a:xfrm>
            <a:prstGeom prst="straightConnector1">
              <a:avLst/>
            </a:prstGeom>
            <a:ln w="7747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763550" y="4746071"/>
                  <a:ext cx="752943" cy="3231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1" i="1" smtClean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~</m:t>
                        </m:r>
                        <m:r>
                          <a:rPr lang="en-US" sz="1500" b="1" i="1" smtClean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𝟐</m:t>
                        </m:r>
                        <m:r>
                          <a:rPr lang="en-US" sz="1500" b="1" i="1" smtClean="0">
                            <a:solidFill>
                              <a:srgbClr val="E8800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𝒙</m:t>
                        </m:r>
                      </m:oMath>
                    </m:oMathPara>
                  </a14:m>
                  <a:endParaRPr lang="en-GB" sz="1500" b="1" dirty="0">
                    <a:solidFill>
                      <a:srgbClr val="E8800E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3550" y="4746071"/>
                  <a:ext cx="752943" cy="3231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8859" y="1150991"/>
            <a:ext cx="4395142" cy="3059301"/>
          </a:xfrm>
          <a:prstGeom prst="rect">
            <a:avLst/>
          </a:prstGeom>
        </p:spPr>
      </p:pic>
      <p:sp>
        <p:nvSpPr>
          <p:cNvPr id="18" name="Titel 1"/>
          <p:cNvSpPr txBox="1">
            <a:spLocks/>
          </p:cNvSpPr>
          <p:nvPr/>
        </p:nvSpPr>
        <p:spPr>
          <a:xfrm>
            <a:off x="1460030" y="5796807"/>
            <a:ext cx="6223941" cy="323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200" dirty="0" smtClean="0">
                <a:solidFill>
                  <a:srgbClr val="612A8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Combining diboson channels closes flat directions</a:t>
            </a:r>
            <a:endParaRPr lang="en-US" sz="2200" dirty="0">
              <a:solidFill>
                <a:srgbClr val="612A8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Slide Number Placeholder 2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400" b="1" kern="1200">
                <a:solidFill>
                  <a:srgbClr val="612A8A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C89378-0DC8-3241-B1E4-4FC9AD1CAA29}" type="slidenum">
              <a:rPr lang="en-US" smtClean="0">
                <a:latin typeface="Calibri" panose="020F0502020204030204"/>
              </a:rPr>
              <a:pPr/>
              <a:t>9</a:t>
            </a:fld>
            <a:r>
              <a:rPr lang="en-US" smtClean="0">
                <a:solidFill>
                  <a:srgbClr val="ED7D31"/>
                </a:solidFill>
                <a:latin typeface="Calibri" panose="020F0502020204030204"/>
              </a:rPr>
              <a:t>.</a:t>
            </a:r>
            <a:endParaRPr lang="en-US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846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612A8A"/>
      </a:hlink>
      <a:folHlink>
        <a:srgbClr val="612A8A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3.xml><?xml version="1.0" encoding="utf-8"?>
<a:theme xmlns:a="http://schemas.openxmlformats.org/drawingml/2006/main" name="1_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DDEB9AD41F034A99D0A59EC2DD82B4" ma:contentTypeVersion="13" ma:contentTypeDescription="Create a new document." ma:contentTypeScope="" ma:versionID="7f8ad9d8c7b978358e7b0318051b7fab">
  <xsd:schema xmlns:xsd="http://www.w3.org/2001/XMLSchema" xmlns:xs="http://www.w3.org/2001/XMLSchema" xmlns:p="http://schemas.microsoft.com/office/2006/metadata/properties" xmlns:ns3="a144cd5e-ee2e-4ab4-9c0c-17efd927e77f" targetNamespace="http://schemas.microsoft.com/office/2006/metadata/properties" ma:root="true" ma:fieldsID="7d62d5b8fe6934f6234d40c9d0bcb7d3" ns3:_="">
    <xsd:import namespace="a144cd5e-ee2e-4ab4-9c0c-17efd927e7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44cd5e-ee2e-4ab4-9c0c-17efd927e7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144cd5e-ee2e-4ab4-9c0c-17efd927e77f" xsi:nil="true"/>
  </documentManagement>
</p:properties>
</file>

<file path=customXml/itemProps1.xml><?xml version="1.0" encoding="utf-8"?>
<ds:datastoreItem xmlns:ds="http://schemas.openxmlformats.org/officeDocument/2006/customXml" ds:itemID="{2BD4C97C-D3DF-4E43-B2EE-40893BF9FF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44cd5e-ee2e-4ab4-9c0c-17efd927e7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2ED0F4-7C2E-4B2E-BBEE-BECB0D9E1A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72018C-FA53-4307-B704-1EB4EEBB39C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a144cd5e-ee2e-4ab4-9c0c-17efd927e77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14808</TotalTime>
  <Words>1257</Words>
  <Application>Microsoft Office PowerPoint</Application>
  <PresentationFormat>On-screen Show (4:3)</PresentationFormat>
  <Paragraphs>205</Paragraphs>
  <Slides>25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Albertina Dtl Regular</vt:lpstr>
      <vt:lpstr>Arial</vt:lpstr>
      <vt:lpstr>Bell MT</vt:lpstr>
      <vt:lpstr>Calibri</vt:lpstr>
      <vt:lpstr>Calibri Light</vt:lpstr>
      <vt:lpstr>Cambria Math</vt:lpstr>
      <vt:lpstr>Wingdings</vt:lpstr>
      <vt:lpstr>Office Theme</vt:lpstr>
      <vt:lpstr>DESY</vt:lpstr>
      <vt:lpstr>1_DESY</vt:lpstr>
      <vt:lpstr>PowerPoint Presentation</vt:lpstr>
      <vt:lpstr>PowerPoint Presentation</vt:lpstr>
      <vt:lpstr>PowerPoint Presentation</vt:lpstr>
      <vt:lpstr>Vh:  A diboson case study</vt:lpstr>
      <vt:lpstr>PowerPoint Presentation</vt:lpstr>
      <vt:lpstr>PowerPoint Presentation</vt:lpstr>
      <vt:lpstr>PowerPoint Presentation</vt:lpstr>
      <vt:lpstr>PowerPoint Presentation</vt:lpstr>
      <vt:lpstr>All of diboson at (HL-)LHC</vt:lpstr>
      <vt:lpstr>Diboson:  Beyond the Basics</vt:lpstr>
      <vt:lpstr>PowerPoint Presentation</vt:lpstr>
      <vt:lpstr>PowerPoint Presentation</vt:lpstr>
      <vt:lpstr>PowerPoint Presentation</vt:lpstr>
      <vt:lpstr>PowerPoint Presentation</vt:lpstr>
      <vt:lpstr>Multiboson in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Marion Thomas</dc:creator>
  <cp:lastModifiedBy>Alejo Rossia</cp:lastModifiedBy>
  <cp:revision>546</cp:revision>
  <dcterms:created xsi:type="dcterms:W3CDTF">2023-05-31T08:33:18Z</dcterms:created>
  <dcterms:modified xsi:type="dcterms:W3CDTF">2024-02-27T19:33:51Z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0x01010052DDEB9AD41F034A99D0A59EC2DD82B4</vt:lpwstr>
  </property>
</Properties>
</file>