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4" r:id="rId3"/>
  </p:sldMasterIdLst>
  <p:notesMasterIdLst>
    <p:notesMasterId r:id="rId26"/>
  </p:notesMasterIdLst>
  <p:sldIdLst>
    <p:sldId id="257" r:id="rId4"/>
    <p:sldId id="258" r:id="rId5"/>
    <p:sldId id="259" r:id="rId6"/>
    <p:sldId id="260" r:id="rId7"/>
    <p:sldId id="264" r:id="rId8"/>
    <p:sldId id="265" r:id="rId9"/>
    <p:sldId id="282" r:id="rId10"/>
    <p:sldId id="267" r:id="rId11"/>
    <p:sldId id="268" r:id="rId12"/>
    <p:sldId id="269" r:id="rId13"/>
    <p:sldId id="287" r:id="rId14"/>
    <p:sldId id="285" r:id="rId15"/>
    <p:sldId id="288" r:id="rId16"/>
    <p:sldId id="274" r:id="rId17"/>
    <p:sldId id="292" r:id="rId18"/>
    <p:sldId id="280" r:id="rId19"/>
    <p:sldId id="276" r:id="rId20"/>
    <p:sldId id="261" r:id="rId21"/>
    <p:sldId id="262" r:id="rId22"/>
    <p:sldId id="284" r:id="rId23"/>
    <p:sldId id="290" r:id="rId24"/>
    <p:sldId id="293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44912-F933-42BC-A6EF-4CF2F085A2EA}" v="46" dt="2023-12-01T09:12:40.704"/>
    <p1510:client id="{BA4B1DBE-7330-4CB5-A591-AAADF799F0D2}" v="36" dt="2023-11-30T17:38:24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5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 Liu" userId="1ec8d96cf6ba0824" providerId="LiveId" clId="{25E44912-F933-42BC-A6EF-4CF2F085A2EA}"/>
    <pc:docChg chg="undo custSel addSld delSld modSld sldOrd">
      <pc:chgData name="Eric Liu" userId="1ec8d96cf6ba0824" providerId="LiveId" clId="{25E44912-F933-42BC-A6EF-4CF2F085A2EA}" dt="2023-12-01T09:12:40.704" v="185" actId="20577"/>
      <pc:docMkLst>
        <pc:docMk/>
      </pc:docMkLst>
      <pc:sldChg chg="del">
        <pc:chgData name="Eric Liu" userId="1ec8d96cf6ba0824" providerId="LiveId" clId="{25E44912-F933-42BC-A6EF-4CF2F085A2EA}" dt="2023-11-30T20:47:05.842" v="0" actId="47"/>
        <pc:sldMkLst>
          <pc:docMk/>
          <pc:sldMk cId="3582739515" sldId="266"/>
        </pc:sldMkLst>
      </pc:sldChg>
      <pc:sldChg chg="modSp mod">
        <pc:chgData name="Eric Liu" userId="1ec8d96cf6ba0824" providerId="LiveId" clId="{25E44912-F933-42BC-A6EF-4CF2F085A2EA}" dt="2023-11-30T20:49:41.714" v="136" actId="113"/>
        <pc:sldMkLst>
          <pc:docMk/>
          <pc:sldMk cId="416990883" sldId="268"/>
        </pc:sldMkLst>
        <pc:spChg chg="mod">
          <ac:chgData name="Eric Liu" userId="1ec8d96cf6ba0824" providerId="LiveId" clId="{25E44912-F933-42BC-A6EF-4CF2F085A2EA}" dt="2023-11-30T20:49:41.714" v="136" actId="113"/>
          <ac:spMkLst>
            <pc:docMk/>
            <pc:sldMk cId="416990883" sldId="268"/>
            <ac:spMk id="3" creationId="{AC8CF2BC-11E3-4FF7-2CFA-D810098234C6}"/>
          </ac:spMkLst>
        </pc:spChg>
      </pc:sldChg>
      <pc:sldChg chg="modSp mod">
        <pc:chgData name="Eric Liu" userId="1ec8d96cf6ba0824" providerId="LiveId" clId="{25E44912-F933-42BC-A6EF-4CF2F085A2EA}" dt="2023-11-30T20:47:18.790" v="22" actId="20577"/>
        <pc:sldMkLst>
          <pc:docMk/>
          <pc:sldMk cId="3915319556" sldId="274"/>
        </pc:sldMkLst>
        <pc:spChg chg="mod">
          <ac:chgData name="Eric Liu" userId="1ec8d96cf6ba0824" providerId="LiveId" clId="{25E44912-F933-42BC-A6EF-4CF2F085A2EA}" dt="2023-11-30T20:47:18.790" v="22" actId="20577"/>
          <ac:spMkLst>
            <pc:docMk/>
            <pc:sldMk cId="3915319556" sldId="274"/>
            <ac:spMk id="2" creationId="{3B2CF5B8-8E7F-84DD-9C48-CBE6CD1850C3}"/>
          </ac:spMkLst>
        </pc:spChg>
      </pc:sldChg>
      <pc:sldChg chg="del">
        <pc:chgData name="Eric Liu" userId="1ec8d96cf6ba0824" providerId="LiveId" clId="{25E44912-F933-42BC-A6EF-4CF2F085A2EA}" dt="2023-11-30T20:47:05.842" v="0" actId="47"/>
        <pc:sldMkLst>
          <pc:docMk/>
          <pc:sldMk cId="1629301567" sldId="277"/>
        </pc:sldMkLst>
      </pc:sldChg>
      <pc:sldChg chg="del">
        <pc:chgData name="Eric Liu" userId="1ec8d96cf6ba0824" providerId="LiveId" clId="{25E44912-F933-42BC-A6EF-4CF2F085A2EA}" dt="2023-11-30T20:47:05.842" v="0" actId="47"/>
        <pc:sldMkLst>
          <pc:docMk/>
          <pc:sldMk cId="1475814683" sldId="286"/>
        </pc:sldMkLst>
      </pc:sldChg>
      <pc:sldChg chg="modSp mod">
        <pc:chgData name="Eric Liu" userId="1ec8d96cf6ba0824" providerId="LiveId" clId="{25E44912-F933-42BC-A6EF-4CF2F085A2EA}" dt="2023-12-01T09:12:40.704" v="185" actId="20577"/>
        <pc:sldMkLst>
          <pc:docMk/>
          <pc:sldMk cId="3092303225" sldId="287"/>
        </pc:sldMkLst>
        <pc:spChg chg="mod">
          <ac:chgData name="Eric Liu" userId="1ec8d96cf6ba0824" providerId="LiveId" clId="{25E44912-F933-42BC-A6EF-4CF2F085A2EA}" dt="2023-12-01T09:12:40.704" v="185" actId="20577"/>
          <ac:spMkLst>
            <pc:docMk/>
            <pc:sldMk cId="3092303225" sldId="287"/>
            <ac:spMk id="9" creationId="{1402AEDB-B1B5-236B-320F-46666A9CB953}"/>
          </ac:spMkLst>
        </pc:spChg>
      </pc:sldChg>
      <pc:sldChg chg="del">
        <pc:chgData name="Eric Liu" userId="1ec8d96cf6ba0824" providerId="LiveId" clId="{25E44912-F933-42BC-A6EF-4CF2F085A2EA}" dt="2023-11-30T20:47:05.842" v="0" actId="47"/>
        <pc:sldMkLst>
          <pc:docMk/>
          <pc:sldMk cId="3694753719" sldId="289"/>
        </pc:sldMkLst>
      </pc:sldChg>
      <pc:sldChg chg="del">
        <pc:chgData name="Eric Liu" userId="1ec8d96cf6ba0824" providerId="LiveId" clId="{25E44912-F933-42BC-A6EF-4CF2F085A2EA}" dt="2023-11-30T20:47:05.842" v="0" actId="47"/>
        <pc:sldMkLst>
          <pc:docMk/>
          <pc:sldMk cId="102686620" sldId="291"/>
        </pc:sldMkLst>
      </pc:sldChg>
      <pc:sldChg chg="modSp mod">
        <pc:chgData name="Eric Liu" userId="1ec8d96cf6ba0824" providerId="LiveId" clId="{25E44912-F933-42BC-A6EF-4CF2F085A2EA}" dt="2023-11-30T20:49:21.605" v="135" actId="14100"/>
        <pc:sldMkLst>
          <pc:docMk/>
          <pc:sldMk cId="3864957576" sldId="292"/>
        </pc:sldMkLst>
        <pc:spChg chg="mod">
          <ac:chgData name="Eric Liu" userId="1ec8d96cf6ba0824" providerId="LiveId" clId="{25E44912-F933-42BC-A6EF-4CF2F085A2EA}" dt="2023-11-30T20:49:21.605" v="135" actId="14100"/>
          <ac:spMkLst>
            <pc:docMk/>
            <pc:sldMk cId="3864957576" sldId="292"/>
            <ac:spMk id="2" creationId="{3B2CF5B8-8E7F-84DD-9C48-CBE6CD1850C3}"/>
          </ac:spMkLst>
        </pc:spChg>
      </pc:sldChg>
      <pc:sldChg chg="addSp delSp modSp new mod ord">
        <pc:chgData name="Eric Liu" userId="1ec8d96cf6ba0824" providerId="LiveId" clId="{25E44912-F933-42BC-A6EF-4CF2F085A2EA}" dt="2023-11-30T20:48:56.086" v="128" actId="1076"/>
        <pc:sldMkLst>
          <pc:docMk/>
          <pc:sldMk cId="2876957429" sldId="293"/>
        </pc:sldMkLst>
        <pc:spChg chg="mod">
          <ac:chgData name="Eric Liu" userId="1ec8d96cf6ba0824" providerId="LiveId" clId="{25E44912-F933-42BC-A6EF-4CF2F085A2EA}" dt="2023-11-30T20:48:19.598" v="120" actId="20577"/>
          <ac:spMkLst>
            <pc:docMk/>
            <pc:sldMk cId="2876957429" sldId="293"/>
            <ac:spMk id="2" creationId="{AC463CCE-8ECB-66FA-B946-A815B2A8116C}"/>
          </ac:spMkLst>
        </pc:spChg>
        <pc:spChg chg="del">
          <ac:chgData name="Eric Liu" userId="1ec8d96cf6ba0824" providerId="LiveId" clId="{25E44912-F933-42BC-A6EF-4CF2F085A2EA}" dt="2023-11-30T20:48:23.064" v="121" actId="478"/>
          <ac:spMkLst>
            <pc:docMk/>
            <pc:sldMk cId="2876957429" sldId="293"/>
            <ac:spMk id="3" creationId="{350C7B11-32A7-66D7-CA62-81FA06DF70FF}"/>
          </ac:spMkLst>
        </pc:spChg>
        <pc:picChg chg="add mod">
          <ac:chgData name="Eric Liu" userId="1ec8d96cf6ba0824" providerId="LiveId" clId="{25E44912-F933-42BC-A6EF-4CF2F085A2EA}" dt="2023-11-30T20:48:56.086" v="128" actId="1076"/>
          <ac:picMkLst>
            <pc:docMk/>
            <pc:sldMk cId="2876957429" sldId="293"/>
            <ac:picMk id="8" creationId="{05E5C720-828A-385B-1E12-72102419B45B}"/>
          </ac:picMkLst>
        </pc:picChg>
      </pc:sldChg>
      <pc:sldChg chg="del">
        <pc:chgData name="Eric Liu" userId="1ec8d96cf6ba0824" providerId="LiveId" clId="{25E44912-F933-42BC-A6EF-4CF2F085A2EA}" dt="2023-11-30T20:47:05.842" v="0" actId="47"/>
        <pc:sldMkLst>
          <pc:docMk/>
          <pc:sldMk cId="3748329528" sldId="293"/>
        </pc:sldMkLst>
      </pc:sldChg>
    </pc:docChg>
  </pc:docChgLst>
  <pc:docChgLst>
    <pc:chgData name="Eric Liu" userId="1ec8d96cf6ba0824" providerId="LiveId" clId="{BA4B1DBE-7330-4CB5-A591-AAADF799F0D2}"/>
    <pc:docChg chg="undo custSel addSld delSld modSld sldOrd modShowInfo">
      <pc:chgData name="Eric Liu" userId="1ec8d96cf6ba0824" providerId="LiveId" clId="{BA4B1DBE-7330-4CB5-A591-AAADF799F0D2}" dt="2023-11-30T20:46:08.659" v="2091" actId="2744"/>
      <pc:docMkLst>
        <pc:docMk/>
      </pc:docMkLst>
      <pc:sldChg chg="modTransition">
        <pc:chgData name="Eric Liu" userId="1ec8d96cf6ba0824" providerId="LiveId" clId="{BA4B1DBE-7330-4CB5-A591-AAADF799F0D2}" dt="2023-11-30T17:38:24.247" v="2087"/>
        <pc:sldMkLst>
          <pc:docMk/>
          <pc:sldMk cId="2547649158" sldId="257"/>
        </pc:sldMkLst>
      </pc:sldChg>
      <pc:sldChg chg="modTransition">
        <pc:chgData name="Eric Liu" userId="1ec8d96cf6ba0824" providerId="LiveId" clId="{BA4B1DBE-7330-4CB5-A591-AAADF799F0D2}" dt="2023-11-30T17:38:24.247" v="2087"/>
        <pc:sldMkLst>
          <pc:docMk/>
          <pc:sldMk cId="1610304266" sldId="258"/>
        </pc:sldMkLst>
      </pc:sldChg>
      <pc:sldChg chg="modTransition">
        <pc:chgData name="Eric Liu" userId="1ec8d96cf6ba0824" providerId="LiveId" clId="{BA4B1DBE-7330-4CB5-A591-AAADF799F0D2}" dt="2023-11-30T17:38:24.247" v="2087"/>
        <pc:sldMkLst>
          <pc:docMk/>
          <pc:sldMk cId="875872426" sldId="259"/>
        </pc:sldMkLst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532001921" sldId="260"/>
        </pc:sldMkLst>
        <pc:spChg chg="mod">
          <ac:chgData name="Eric Liu" userId="1ec8d96cf6ba0824" providerId="LiveId" clId="{BA4B1DBE-7330-4CB5-A591-AAADF799F0D2}" dt="2023-11-30T17:18:39.837" v="2086" actId="20577"/>
          <ac:spMkLst>
            <pc:docMk/>
            <pc:sldMk cId="532001921" sldId="260"/>
            <ac:spMk id="3" creationId="{B5226967-2193-D658-8EC2-9F47B7D26C50}"/>
          </ac:spMkLst>
        </pc:spChg>
      </pc:sldChg>
      <pc:sldChg chg="addSp modSp mod modTransition">
        <pc:chgData name="Eric Liu" userId="1ec8d96cf6ba0824" providerId="LiveId" clId="{BA4B1DBE-7330-4CB5-A591-AAADF799F0D2}" dt="2023-11-30T17:38:24.247" v="2087"/>
        <pc:sldMkLst>
          <pc:docMk/>
          <pc:sldMk cId="2040541446" sldId="264"/>
        </pc:sldMkLst>
        <pc:cxnChg chg="add mod">
          <ac:chgData name="Eric Liu" userId="1ec8d96cf6ba0824" providerId="LiveId" clId="{BA4B1DBE-7330-4CB5-A591-AAADF799F0D2}" dt="2023-11-29T23:06:32.076" v="2019" actId="1582"/>
          <ac:cxnSpMkLst>
            <pc:docMk/>
            <pc:sldMk cId="2040541446" sldId="264"/>
            <ac:cxnSpMk id="7" creationId="{11EA1F11-F448-6D64-A4FC-D65FDB21E308}"/>
          </ac:cxnSpMkLst>
        </pc:cxnChg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650131205" sldId="265"/>
        </pc:sldMkLst>
        <pc:spChg chg="mod">
          <ac:chgData name="Eric Liu" userId="1ec8d96cf6ba0824" providerId="LiveId" clId="{BA4B1DBE-7330-4CB5-A591-AAADF799F0D2}" dt="2023-11-28T12:33:21.007" v="39" actId="20577"/>
          <ac:spMkLst>
            <pc:docMk/>
            <pc:sldMk cId="650131205" sldId="265"/>
            <ac:spMk id="3" creationId="{990D5BD3-C00B-05D5-75F7-5F654D9FE1A8}"/>
          </ac:spMkLst>
        </pc:spChg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1802262641" sldId="267"/>
        </pc:sldMkLst>
        <pc:spChg chg="mod">
          <ac:chgData name="Eric Liu" userId="1ec8d96cf6ba0824" providerId="LiveId" clId="{BA4B1DBE-7330-4CB5-A591-AAADF799F0D2}" dt="2023-11-28T21:27:41.943" v="804" actId="20577"/>
          <ac:spMkLst>
            <pc:docMk/>
            <pc:sldMk cId="1802262641" sldId="267"/>
            <ac:spMk id="2" creationId="{43A11F68-ADA5-8EA4-A490-154C3F41EF5A}"/>
          </ac:spMkLst>
        </pc:spChg>
        <pc:spChg chg="mod">
          <ac:chgData name="Eric Liu" userId="1ec8d96cf6ba0824" providerId="LiveId" clId="{BA4B1DBE-7330-4CB5-A591-AAADF799F0D2}" dt="2023-11-28T21:27:58.326" v="805" actId="20577"/>
          <ac:spMkLst>
            <pc:docMk/>
            <pc:sldMk cId="1802262641" sldId="267"/>
            <ac:spMk id="14" creationId="{2B82987D-9B0B-4B99-D563-F3A4C1AFB562}"/>
          </ac:spMkLst>
        </pc:spChg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416990883" sldId="268"/>
        </pc:sldMkLst>
        <pc:spChg chg="mod">
          <ac:chgData name="Eric Liu" userId="1ec8d96cf6ba0824" providerId="LiveId" clId="{BA4B1DBE-7330-4CB5-A591-AAADF799F0D2}" dt="2023-11-29T22:59:33.480" v="2016" actId="20577"/>
          <ac:spMkLst>
            <pc:docMk/>
            <pc:sldMk cId="416990883" sldId="268"/>
            <ac:spMk id="3" creationId="{AC8CF2BC-11E3-4FF7-2CFA-D810098234C6}"/>
          </ac:spMkLst>
        </pc:spChg>
        <pc:picChg chg="mod modCrop">
          <ac:chgData name="Eric Liu" userId="1ec8d96cf6ba0824" providerId="LiveId" clId="{BA4B1DBE-7330-4CB5-A591-AAADF799F0D2}" dt="2023-11-28T12:34:09.588" v="40" actId="732"/>
          <ac:picMkLst>
            <pc:docMk/>
            <pc:sldMk cId="416990883" sldId="268"/>
            <ac:picMk id="10" creationId="{F3891D20-A687-0819-00C9-1220BC354DC1}"/>
          </ac:picMkLst>
        </pc:picChg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1353598528" sldId="269"/>
        </pc:sldMkLst>
        <pc:spChg chg="mod">
          <ac:chgData name="Eric Liu" userId="1ec8d96cf6ba0824" providerId="LiveId" clId="{BA4B1DBE-7330-4CB5-A591-AAADF799F0D2}" dt="2023-11-30T15:32:14.293" v="2080" actId="20577"/>
          <ac:spMkLst>
            <pc:docMk/>
            <pc:sldMk cId="1353598528" sldId="269"/>
            <ac:spMk id="17" creationId="{5D6FB120-14DA-D36B-6745-F8A7BCEDA5D9}"/>
          </ac:spMkLst>
        </pc:spChg>
      </pc:sldChg>
      <pc:sldChg chg="addSp delSp modSp mod modTransition">
        <pc:chgData name="Eric Liu" userId="1ec8d96cf6ba0824" providerId="LiveId" clId="{BA4B1DBE-7330-4CB5-A591-AAADF799F0D2}" dt="2023-11-30T17:38:24.247" v="2087"/>
        <pc:sldMkLst>
          <pc:docMk/>
          <pc:sldMk cId="3915319556" sldId="274"/>
        </pc:sldMkLst>
        <pc:spChg chg="mod">
          <ac:chgData name="Eric Liu" userId="1ec8d96cf6ba0824" providerId="LiveId" clId="{BA4B1DBE-7330-4CB5-A591-AAADF799F0D2}" dt="2023-11-29T22:57:38.306" v="1977" actId="20577"/>
          <ac:spMkLst>
            <pc:docMk/>
            <pc:sldMk cId="3915319556" sldId="274"/>
            <ac:spMk id="3" creationId="{8FF091D7-C685-2CB4-28FA-46E96CFDD498}"/>
          </ac:spMkLst>
        </pc:spChg>
        <pc:spChg chg="mod">
          <ac:chgData name="Eric Liu" userId="1ec8d96cf6ba0824" providerId="LiveId" clId="{BA4B1DBE-7330-4CB5-A591-AAADF799F0D2}" dt="2023-11-29T16:29:04.133" v="1877" actId="1036"/>
          <ac:spMkLst>
            <pc:docMk/>
            <pc:sldMk cId="3915319556" sldId="274"/>
            <ac:spMk id="12" creationId="{B155C5F7-59B2-45A8-4C9C-D798E999DABC}"/>
          </ac:spMkLst>
        </pc:spChg>
        <pc:picChg chg="del">
          <ac:chgData name="Eric Liu" userId="1ec8d96cf6ba0824" providerId="LiveId" clId="{BA4B1DBE-7330-4CB5-A591-AAADF799F0D2}" dt="2023-11-28T23:06:30.654" v="1464" actId="478"/>
          <ac:picMkLst>
            <pc:docMk/>
            <pc:sldMk cId="3915319556" sldId="274"/>
            <ac:picMk id="8" creationId="{B4305161-618A-8F45-0F59-3DD85FD59FA2}"/>
          </ac:picMkLst>
        </pc:picChg>
        <pc:picChg chg="add mod ord modCrop">
          <ac:chgData name="Eric Liu" userId="1ec8d96cf6ba0824" providerId="LiveId" clId="{BA4B1DBE-7330-4CB5-A591-AAADF799F0D2}" dt="2023-11-29T16:30:40.655" v="1896" actId="167"/>
          <ac:picMkLst>
            <pc:docMk/>
            <pc:sldMk cId="3915319556" sldId="274"/>
            <ac:picMk id="8" creationId="{CC0D44C4-4A28-4F0A-EACE-C57FBEB46D62}"/>
          </ac:picMkLst>
        </pc:picChg>
        <pc:picChg chg="add del mod modCrop">
          <ac:chgData name="Eric Liu" userId="1ec8d96cf6ba0824" providerId="LiveId" clId="{BA4B1DBE-7330-4CB5-A591-AAADF799F0D2}" dt="2023-11-28T23:04:20.147" v="1451" actId="478"/>
          <ac:picMkLst>
            <pc:docMk/>
            <pc:sldMk cId="3915319556" sldId="274"/>
            <ac:picMk id="9" creationId="{817112B2-F8AC-3336-D579-C8FA8326706C}"/>
          </ac:picMkLst>
        </pc:picChg>
        <pc:picChg chg="add mod ord modCrop">
          <ac:chgData name="Eric Liu" userId="1ec8d96cf6ba0824" providerId="LiveId" clId="{BA4B1DBE-7330-4CB5-A591-AAADF799F0D2}" dt="2023-11-29T16:30:32.285" v="1894" actId="167"/>
          <ac:picMkLst>
            <pc:docMk/>
            <pc:sldMk cId="3915319556" sldId="274"/>
            <ac:picMk id="10" creationId="{8BC0616B-BBC2-A34E-590A-5227173E0095}"/>
          </ac:picMkLst>
        </pc:picChg>
        <pc:picChg chg="del">
          <ac:chgData name="Eric Liu" userId="1ec8d96cf6ba0824" providerId="LiveId" clId="{BA4B1DBE-7330-4CB5-A591-AAADF799F0D2}" dt="2023-11-28T23:07:47.665" v="1478" actId="478"/>
          <ac:picMkLst>
            <pc:docMk/>
            <pc:sldMk cId="3915319556" sldId="274"/>
            <ac:picMk id="10" creationId="{BD45FC08-A4D7-4C99-B0C2-7CFCBFF950FF}"/>
          </ac:picMkLst>
        </pc:picChg>
        <pc:picChg chg="add del mod ord modCrop">
          <ac:chgData name="Eric Liu" userId="1ec8d96cf6ba0824" providerId="LiveId" clId="{BA4B1DBE-7330-4CB5-A591-AAADF799F0D2}" dt="2023-11-28T23:10:39.908" v="1494" actId="478"/>
          <ac:picMkLst>
            <pc:docMk/>
            <pc:sldMk cId="3915319556" sldId="274"/>
            <ac:picMk id="13" creationId="{81556CBB-E93E-B298-6C96-2F2BA41E838E}"/>
          </ac:picMkLst>
        </pc:picChg>
        <pc:picChg chg="add del mod ord modCrop">
          <ac:chgData name="Eric Liu" userId="1ec8d96cf6ba0824" providerId="LiveId" clId="{BA4B1DBE-7330-4CB5-A591-AAADF799F0D2}" dt="2023-11-29T16:30:35.515" v="1895" actId="478"/>
          <ac:picMkLst>
            <pc:docMk/>
            <pc:sldMk cId="3915319556" sldId="274"/>
            <ac:picMk id="15" creationId="{92005666-E104-4100-7505-297E963E68F1}"/>
          </ac:picMkLst>
        </pc:picChg>
        <pc:picChg chg="add del mod ord modCrop">
          <ac:chgData name="Eric Liu" userId="1ec8d96cf6ba0824" providerId="LiveId" clId="{BA4B1DBE-7330-4CB5-A591-AAADF799F0D2}" dt="2023-11-29T16:28:55.134" v="1842" actId="478"/>
          <ac:picMkLst>
            <pc:docMk/>
            <pc:sldMk cId="3915319556" sldId="274"/>
            <ac:picMk id="17" creationId="{9CEE6FF3-29B2-59D3-8417-6C86A829646F}"/>
          </ac:picMkLst>
        </pc:picChg>
      </pc:sldChg>
      <pc:sldChg chg="modSp mod">
        <pc:chgData name="Eric Liu" userId="1ec8d96cf6ba0824" providerId="LiveId" clId="{BA4B1DBE-7330-4CB5-A591-AAADF799F0D2}" dt="2023-11-30T13:21:40.451" v="2078" actId="20577"/>
        <pc:sldMkLst>
          <pc:docMk/>
          <pc:sldMk cId="1194762123" sldId="276"/>
        </pc:sldMkLst>
        <pc:spChg chg="mod">
          <ac:chgData name="Eric Liu" userId="1ec8d96cf6ba0824" providerId="LiveId" clId="{BA4B1DBE-7330-4CB5-A591-AAADF799F0D2}" dt="2023-11-30T13:21:40.451" v="2078" actId="20577"/>
          <ac:spMkLst>
            <pc:docMk/>
            <pc:sldMk cId="1194762123" sldId="276"/>
            <ac:spMk id="3" creationId="{6A800DD2-F98C-2B5E-4B0B-751086F1B014}"/>
          </ac:spMkLst>
        </pc:spChg>
      </pc:sldChg>
      <pc:sldChg chg="addSp delSp modSp mod modTransition">
        <pc:chgData name="Eric Liu" userId="1ec8d96cf6ba0824" providerId="LiveId" clId="{BA4B1DBE-7330-4CB5-A591-AAADF799F0D2}" dt="2023-11-30T17:38:24.247" v="2087"/>
        <pc:sldMkLst>
          <pc:docMk/>
          <pc:sldMk cId="2125169996" sldId="280"/>
        </pc:sldMkLst>
        <pc:spChg chg="mod">
          <ac:chgData name="Eric Liu" userId="1ec8d96cf6ba0824" providerId="LiveId" clId="{BA4B1DBE-7330-4CB5-A591-AAADF799F0D2}" dt="2023-11-28T21:16:34.585" v="320" actId="20577"/>
          <ac:spMkLst>
            <pc:docMk/>
            <pc:sldMk cId="2125169996" sldId="280"/>
            <ac:spMk id="3" creationId="{D6AEA0C4-43C5-BFDC-908F-84BA1BFD8895}"/>
          </ac:spMkLst>
        </pc:spChg>
        <pc:spChg chg="mod">
          <ac:chgData name="Eric Liu" userId="1ec8d96cf6ba0824" providerId="LiveId" clId="{BA4B1DBE-7330-4CB5-A591-AAADF799F0D2}" dt="2023-11-29T16:34:28.842" v="1949" actId="1038"/>
          <ac:spMkLst>
            <pc:docMk/>
            <pc:sldMk cId="2125169996" sldId="280"/>
            <ac:spMk id="10" creationId="{3864234E-9C12-2521-D125-EC2D6BD35C19}"/>
          </ac:spMkLst>
        </pc:spChg>
        <pc:picChg chg="del">
          <ac:chgData name="Eric Liu" userId="1ec8d96cf6ba0824" providerId="LiveId" clId="{BA4B1DBE-7330-4CB5-A591-AAADF799F0D2}" dt="2023-11-28T21:18:58.991" v="332" actId="478"/>
          <ac:picMkLst>
            <pc:docMk/>
            <pc:sldMk cId="2125169996" sldId="280"/>
            <ac:picMk id="8" creationId="{15BD382A-8725-07F3-2525-55F9B6DC1D33}"/>
          </ac:picMkLst>
        </pc:picChg>
        <pc:picChg chg="add mod ord modCrop">
          <ac:chgData name="Eric Liu" userId="1ec8d96cf6ba0824" providerId="LiveId" clId="{BA4B1DBE-7330-4CB5-A591-AAADF799F0D2}" dt="2023-11-29T16:34:18.885" v="1929" actId="1076"/>
          <ac:picMkLst>
            <pc:docMk/>
            <pc:sldMk cId="2125169996" sldId="280"/>
            <ac:picMk id="8" creationId="{6AD2DE17-C7C6-2CE7-510F-5848B68A9FAC}"/>
          </ac:picMkLst>
        </pc:picChg>
        <pc:picChg chg="add del mod ord modCrop">
          <ac:chgData name="Eric Liu" userId="1ec8d96cf6ba0824" providerId="LiveId" clId="{BA4B1DBE-7330-4CB5-A591-AAADF799F0D2}" dt="2023-11-28T23:14:28.739" v="1536" actId="478"/>
          <ac:picMkLst>
            <pc:docMk/>
            <pc:sldMk cId="2125169996" sldId="280"/>
            <ac:picMk id="9" creationId="{BF8519D0-8300-7E48-962B-B4A790CC6F43}"/>
          </ac:picMkLst>
        </pc:picChg>
        <pc:picChg chg="add del mod modCrop">
          <ac:chgData name="Eric Liu" userId="1ec8d96cf6ba0824" providerId="LiveId" clId="{BA4B1DBE-7330-4CB5-A591-AAADF799F0D2}" dt="2023-11-28T23:22:23.864" v="1577" actId="478"/>
          <ac:picMkLst>
            <pc:docMk/>
            <pc:sldMk cId="2125169996" sldId="280"/>
            <ac:picMk id="12" creationId="{961FC98E-B976-FB89-BC42-1FA9216ABF21}"/>
          </ac:picMkLst>
        </pc:picChg>
        <pc:picChg chg="add del mod ord modCrop">
          <ac:chgData name="Eric Liu" userId="1ec8d96cf6ba0824" providerId="LiveId" clId="{BA4B1DBE-7330-4CB5-A591-AAADF799F0D2}" dt="2023-11-29T16:33:59.495" v="1926" actId="478"/>
          <ac:picMkLst>
            <pc:docMk/>
            <pc:sldMk cId="2125169996" sldId="280"/>
            <ac:picMk id="14" creationId="{22D02607-41FC-D92F-FED6-529DFCEA043C}"/>
          </ac:picMkLst>
        </pc:picChg>
      </pc:sldChg>
      <pc:sldChg chg="del">
        <pc:chgData name="Eric Liu" userId="1ec8d96cf6ba0824" providerId="LiveId" clId="{BA4B1DBE-7330-4CB5-A591-AAADF799F0D2}" dt="2023-11-28T23:02:48.465" v="1434" actId="47"/>
        <pc:sldMkLst>
          <pc:docMk/>
          <pc:sldMk cId="2549683045" sldId="281"/>
        </pc:sldMkLst>
      </pc:sldChg>
      <pc:sldChg chg="modTransition">
        <pc:chgData name="Eric Liu" userId="1ec8d96cf6ba0824" providerId="LiveId" clId="{BA4B1DBE-7330-4CB5-A591-AAADF799F0D2}" dt="2023-11-30T17:38:24.247" v="2087"/>
        <pc:sldMkLst>
          <pc:docMk/>
          <pc:sldMk cId="3373311503" sldId="282"/>
        </pc:sldMkLst>
      </pc:sldChg>
      <pc:sldChg chg="modTransition">
        <pc:chgData name="Eric Liu" userId="1ec8d96cf6ba0824" providerId="LiveId" clId="{BA4B1DBE-7330-4CB5-A591-AAADF799F0D2}" dt="2023-11-30T17:38:24.247" v="2087"/>
        <pc:sldMkLst>
          <pc:docMk/>
          <pc:sldMk cId="2421343903" sldId="285"/>
        </pc:sldMkLst>
      </pc:sldChg>
      <pc:sldChg chg="mod ord modShow">
        <pc:chgData name="Eric Liu" userId="1ec8d96cf6ba0824" providerId="LiveId" clId="{BA4B1DBE-7330-4CB5-A591-AAADF799F0D2}" dt="2023-11-29T09:14:19.668" v="1629"/>
        <pc:sldMkLst>
          <pc:docMk/>
          <pc:sldMk cId="1475814683" sldId="286"/>
        </pc:sldMkLst>
      </pc:sldChg>
      <pc:sldChg chg="addSp modSp mod modTransition">
        <pc:chgData name="Eric Liu" userId="1ec8d96cf6ba0824" providerId="LiveId" clId="{BA4B1DBE-7330-4CB5-A591-AAADF799F0D2}" dt="2023-11-30T20:18:09.442" v="2090" actId="20577"/>
        <pc:sldMkLst>
          <pc:docMk/>
          <pc:sldMk cId="3092303225" sldId="287"/>
        </pc:sldMkLst>
        <pc:spChg chg="mod">
          <ac:chgData name="Eric Liu" userId="1ec8d96cf6ba0824" providerId="LiveId" clId="{BA4B1DBE-7330-4CB5-A591-AAADF799F0D2}" dt="2023-11-29T23:11:04.975" v="2075" actId="113"/>
          <ac:spMkLst>
            <pc:docMk/>
            <pc:sldMk cId="3092303225" sldId="287"/>
            <ac:spMk id="3" creationId="{E8067B22-69F5-520C-0B16-01C6E8CCB6A9}"/>
          </ac:spMkLst>
        </pc:spChg>
        <pc:spChg chg="add mod">
          <ac:chgData name="Eric Liu" userId="1ec8d96cf6ba0824" providerId="LiveId" clId="{BA4B1DBE-7330-4CB5-A591-AAADF799F0D2}" dt="2023-11-30T20:18:09.442" v="2090" actId="20577"/>
          <ac:spMkLst>
            <pc:docMk/>
            <pc:sldMk cId="3092303225" sldId="287"/>
            <ac:spMk id="9" creationId="{1402AEDB-B1B5-236B-320F-46666A9CB953}"/>
          </ac:spMkLst>
        </pc:spChg>
        <pc:grpChg chg="mod">
          <ac:chgData name="Eric Liu" userId="1ec8d96cf6ba0824" providerId="LiveId" clId="{BA4B1DBE-7330-4CB5-A591-AAADF799F0D2}" dt="2023-11-29T11:02:48.939" v="1831" actId="1036"/>
          <ac:grpSpMkLst>
            <pc:docMk/>
            <pc:sldMk cId="3092303225" sldId="287"/>
            <ac:grpSpMk id="7" creationId="{CF4DEE27-1938-0E3E-F3D6-E2D84A2369CC}"/>
          </ac:grpSpMkLst>
        </pc:grpChg>
      </pc:sldChg>
      <pc:sldChg chg="modSp mod modTransition">
        <pc:chgData name="Eric Liu" userId="1ec8d96cf6ba0824" providerId="LiveId" clId="{BA4B1DBE-7330-4CB5-A591-AAADF799F0D2}" dt="2023-11-30T17:38:24.247" v="2087"/>
        <pc:sldMkLst>
          <pc:docMk/>
          <pc:sldMk cId="4164282556" sldId="288"/>
        </pc:sldMkLst>
        <pc:spChg chg="mod">
          <ac:chgData name="Eric Liu" userId="1ec8d96cf6ba0824" providerId="LiveId" clId="{BA4B1DBE-7330-4CB5-A591-AAADF799F0D2}" dt="2023-11-29T10:57:08.409" v="1641" actId="20577"/>
          <ac:spMkLst>
            <pc:docMk/>
            <pc:sldMk cId="4164282556" sldId="288"/>
            <ac:spMk id="15" creationId="{9CBE7F94-CB76-DCCC-1826-547747E012F7}"/>
          </ac:spMkLst>
        </pc:spChg>
      </pc:sldChg>
      <pc:sldChg chg="modSp mod ord">
        <pc:chgData name="Eric Liu" userId="1ec8d96cf6ba0824" providerId="LiveId" clId="{BA4B1DBE-7330-4CB5-A591-AAADF799F0D2}" dt="2023-11-29T11:01:11.202" v="1752" actId="27636"/>
        <pc:sldMkLst>
          <pc:docMk/>
          <pc:sldMk cId="165642335" sldId="290"/>
        </pc:sldMkLst>
        <pc:spChg chg="mod">
          <ac:chgData name="Eric Liu" userId="1ec8d96cf6ba0824" providerId="LiveId" clId="{BA4B1DBE-7330-4CB5-A591-AAADF799F0D2}" dt="2023-11-28T21:21:24.261" v="544" actId="207"/>
          <ac:spMkLst>
            <pc:docMk/>
            <pc:sldMk cId="165642335" sldId="290"/>
            <ac:spMk id="2" creationId="{D2DF8AD1-9121-D3C6-A322-51ACBE976F5C}"/>
          </ac:spMkLst>
        </pc:spChg>
        <pc:spChg chg="mod">
          <ac:chgData name="Eric Liu" userId="1ec8d96cf6ba0824" providerId="LiveId" clId="{BA4B1DBE-7330-4CB5-A591-AAADF799F0D2}" dt="2023-11-29T11:01:11.202" v="1752" actId="27636"/>
          <ac:spMkLst>
            <pc:docMk/>
            <pc:sldMk cId="165642335" sldId="290"/>
            <ac:spMk id="3" creationId="{D271ACB4-6AC8-821F-4C71-82150DDDB814}"/>
          </ac:spMkLst>
        </pc:spChg>
      </pc:sldChg>
      <pc:sldChg chg="add mod ord modShow">
        <pc:chgData name="Eric Liu" userId="1ec8d96cf6ba0824" providerId="LiveId" clId="{BA4B1DBE-7330-4CB5-A591-AAADF799F0D2}" dt="2023-11-29T09:14:26.764" v="1631"/>
        <pc:sldMkLst>
          <pc:docMk/>
          <pc:sldMk cId="102686620" sldId="291"/>
        </pc:sldMkLst>
      </pc:sldChg>
      <pc:sldChg chg="addSp delSp modSp add mod modTransition">
        <pc:chgData name="Eric Liu" userId="1ec8d96cf6ba0824" providerId="LiveId" clId="{BA4B1DBE-7330-4CB5-A591-AAADF799F0D2}" dt="2023-11-30T17:38:24.247" v="2087"/>
        <pc:sldMkLst>
          <pc:docMk/>
          <pc:sldMk cId="3864957576" sldId="292"/>
        </pc:sldMkLst>
        <pc:spChg chg="mod">
          <ac:chgData name="Eric Liu" userId="1ec8d96cf6ba0824" providerId="LiveId" clId="{BA4B1DBE-7330-4CB5-A591-AAADF799F0D2}" dt="2023-11-29T22:58:04.377" v="1985" actId="20577"/>
          <ac:spMkLst>
            <pc:docMk/>
            <pc:sldMk cId="3864957576" sldId="292"/>
            <ac:spMk id="3" creationId="{8FF091D7-C685-2CB4-28FA-46E96CFDD498}"/>
          </ac:spMkLst>
        </pc:spChg>
        <pc:spChg chg="add del mod">
          <ac:chgData name="Eric Liu" userId="1ec8d96cf6ba0824" providerId="LiveId" clId="{BA4B1DBE-7330-4CB5-A591-AAADF799F0D2}" dt="2023-11-29T16:32:19.935" v="1913" actId="478"/>
          <ac:spMkLst>
            <pc:docMk/>
            <pc:sldMk cId="3864957576" sldId="292"/>
            <ac:spMk id="10" creationId="{2A30FF76-8F5E-459A-515F-447ABAAB5A1F}"/>
          </ac:spMkLst>
        </pc:spChg>
        <pc:spChg chg="add mod">
          <ac:chgData name="Eric Liu" userId="1ec8d96cf6ba0824" providerId="LiveId" clId="{BA4B1DBE-7330-4CB5-A591-AAADF799F0D2}" dt="2023-11-29T16:32:25.892" v="1914"/>
          <ac:spMkLst>
            <pc:docMk/>
            <pc:sldMk cId="3864957576" sldId="292"/>
            <ac:spMk id="11" creationId="{E60CBAA8-659D-ED8C-6B9F-2A738D4AC792}"/>
          </ac:spMkLst>
        </pc:spChg>
        <pc:spChg chg="del mod">
          <ac:chgData name="Eric Liu" userId="1ec8d96cf6ba0824" providerId="LiveId" clId="{BA4B1DBE-7330-4CB5-A591-AAADF799F0D2}" dt="2023-11-28T23:12:55.801" v="1517" actId="478"/>
          <ac:spMkLst>
            <pc:docMk/>
            <pc:sldMk cId="3864957576" sldId="292"/>
            <ac:spMk id="12" creationId="{B155C5F7-59B2-45A8-4C9C-D798E999DABC}"/>
          </ac:spMkLst>
        </pc:spChg>
        <pc:picChg chg="add del mod ord modCrop">
          <ac:chgData name="Eric Liu" userId="1ec8d96cf6ba0824" providerId="LiveId" clId="{BA4B1DBE-7330-4CB5-A591-AAADF799F0D2}" dt="2023-11-29T16:32:15.510" v="1907" actId="478"/>
          <ac:picMkLst>
            <pc:docMk/>
            <pc:sldMk cId="3864957576" sldId="292"/>
            <ac:picMk id="8" creationId="{729A26CF-F237-4B70-34AF-CBA25E8B4C43}"/>
          </ac:picMkLst>
        </pc:picChg>
        <pc:picChg chg="add mod ord modCrop">
          <ac:chgData name="Eric Liu" userId="1ec8d96cf6ba0824" providerId="LiveId" clId="{BA4B1DBE-7330-4CB5-A591-AAADF799F0D2}" dt="2023-11-29T16:32:11.934" v="1906" actId="167"/>
          <ac:picMkLst>
            <pc:docMk/>
            <pc:sldMk cId="3864957576" sldId="292"/>
            <ac:picMk id="9" creationId="{7A7B1EDE-6843-02B2-57C7-E64C1B09E19C}"/>
          </ac:picMkLst>
        </pc:picChg>
        <pc:picChg chg="del">
          <ac:chgData name="Eric Liu" userId="1ec8d96cf6ba0824" providerId="LiveId" clId="{BA4B1DBE-7330-4CB5-A591-AAADF799F0D2}" dt="2023-11-28T23:12:19.752" v="1513" actId="478"/>
          <ac:picMkLst>
            <pc:docMk/>
            <pc:sldMk cId="3864957576" sldId="292"/>
            <ac:picMk id="9" creationId="{C844FF61-B1FA-640F-27C8-BBDB06BCEE02}"/>
          </ac:picMkLst>
        </pc:picChg>
      </pc:sldChg>
      <pc:sldChg chg="add mod ord modShow">
        <pc:chgData name="Eric Liu" userId="1ec8d96cf6ba0824" providerId="LiveId" clId="{BA4B1DBE-7330-4CB5-A591-AAADF799F0D2}" dt="2023-11-29T09:14:13.311" v="1627"/>
        <pc:sldMkLst>
          <pc:docMk/>
          <pc:sldMk cId="3748329528" sldId="293"/>
        </pc:sldMkLst>
      </pc:sldChg>
      <pc:sldChg chg="new del">
        <pc:chgData name="Eric Liu" userId="1ec8d96cf6ba0824" providerId="LiveId" clId="{BA4B1DBE-7330-4CB5-A591-AAADF799F0D2}" dt="2023-11-30T17:16:16.120" v="2083" actId="680"/>
        <pc:sldMkLst>
          <pc:docMk/>
          <pc:sldMk cId="2654800155" sldId="294"/>
        </pc:sldMkLst>
      </pc:sldChg>
    </pc:docChg>
  </pc:docChgLst>
  <pc:docChgLst>
    <pc:chgData name="Eric Liu" userId="1ec8d96cf6ba0824" providerId="LiveId" clId="{45E2B925-09C3-4036-8944-F245E35152CC}"/>
    <pc:docChg chg="undo custSel addSld delSld modSld sldOrd">
      <pc:chgData name="Eric Liu" userId="1ec8d96cf6ba0824" providerId="LiveId" clId="{45E2B925-09C3-4036-8944-F245E35152CC}" dt="2023-11-28T08:19:19.707" v="3543" actId="20577"/>
      <pc:docMkLst>
        <pc:docMk/>
      </pc:docMkLst>
      <pc:sldChg chg="modSp mod">
        <pc:chgData name="Eric Liu" userId="1ec8d96cf6ba0824" providerId="LiveId" clId="{45E2B925-09C3-4036-8944-F245E35152CC}" dt="2023-11-26T12:05:10.444" v="499" actId="20577"/>
        <pc:sldMkLst>
          <pc:docMk/>
          <pc:sldMk cId="1610304266" sldId="258"/>
        </pc:sldMkLst>
        <pc:spChg chg="mod">
          <ac:chgData name="Eric Liu" userId="1ec8d96cf6ba0824" providerId="LiveId" clId="{45E2B925-09C3-4036-8944-F245E35152CC}" dt="2023-11-26T12:05:10.444" v="499" actId="20577"/>
          <ac:spMkLst>
            <pc:docMk/>
            <pc:sldMk cId="1610304266" sldId="258"/>
            <ac:spMk id="3" creationId="{7AC30D88-5E92-A728-EC02-65D5C5E46FD4}"/>
          </ac:spMkLst>
        </pc:spChg>
      </pc:sldChg>
      <pc:sldChg chg="modSp mod">
        <pc:chgData name="Eric Liu" userId="1ec8d96cf6ba0824" providerId="LiveId" clId="{45E2B925-09C3-4036-8944-F245E35152CC}" dt="2023-11-26T12:07:40.642" v="574" actId="27636"/>
        <pc:sldMkLst>
          <pc:docMk/>
          <pc:sldMk cId="532001921" sldId="260"/>
        </pc:sldMkLst>
        <pc:spChg chg="mod">
          <ac:chgData name="Eric Liu" userId="1ec8d96cf6ba0824" providerId="LiveId" clId="{45E2B925-09C3-4036-8944-F245E35152CC}" dt="2023-11-26T12:07:40.642" v="574" actId="27636"/>
          <ac:spMkLst>
            <pc:docMk/>
            <pc:sldMk cId="532001921" sldId="260"/>
            <ac:spMk id="3" creationId="{B5226967-2193-D658-8EC2-9F47B7D26C50}"/>
          </ac:spMkLst>
        </pc:spChg>
        <pc:spChg chg="mod">
          <ac:chgData name="Eric Liu" userId="1ec8d96cf6ba0824" providerId="LiveId" clId="{45E2B925-09C3-4036-8944-F245E35152CC}" dt="2023-11-26T12:06:09.665" v="511" actId="14100"/>
          <ac:spMkLst>
            <pc:docMk/>
            <pc:sldMk cId="532001921" sldId="260"/>
            <ac:spMk id="15" creationId="{CE7EAD66-B89A-4DAE-732B-E6B7B817E0EA}"/>
          </ac:spMkLst>
        </pc:spChg>
        <pc:spChg chg="mod">
          <ac:chgData name="Eric Liu" userId="1ec8d96cf6ba0824" providerId="LiveId" clId="{45E2B925-09C3-4036-8944-F245E35152CC}" dt="2023-11-26T12:05:59.561" v="509" actId="1076"/>
          <ac:spMkLst>
            <pc:docMk/>
            <pc:sldMk cId="532001921" sldId="260"/>
            <ac:spMk id="18" creationId="{0853146A-A9D7-7813-0729-DDF8A3E1874F}"/>
          </ac:spMkLst>
        </pc:spChg>
        <pc:spChg chg="mod">
          <ac:chgData name="Eric Liu" userId="1ec8d96cf6ba0824" providerId="LiveId" clId="{45E2B925-09C3-4036-8944-F245E35152CC}" dt="2023-11-26T12:06:18.657" v="512" actId="1076"/>
          <ac:spMkLst>
            <pc:docMk/>
            <pc:sldMk cId="532001921" sldId="260"/>
            <ac:spMk id="21" creationId="{59D5B33E-7B08-16FC-B3D4-4BC55497D0A8}"/>
          </ac:spMkLst>
        </pc:spChg>
        <pc:picChg chg="mod">
          <ac:chgData name="Eric Liu" userId="1ec8d96cf6ba0824" providerId="LiveId" clId="{45E2B925-09C3-4036-8944-F245E35152CC}" dt="2023-11-26T12:05:51.733" v="508" actId="1076"/>
          <ac:picMkLst>
            <pc:docMk/>
            <pc:sldMk cId="532001921" sldId="260"/>
            <ac:picMk id="12" creationId="{D7561327-7227-97E6-F596-026BAE2D9281}"/>
          </ac:picMkLst>
        </pc:picChg>
        <pc:cxnChg chg="mod">
          <ac:chgData name="Eric Liu" userId="1ec8d96cf6ba0824" providerId="LiveId" clId="{45E2B925-09C3-4036-8944-F245E35152CC}" dt="2023-11-26T12:06:09.665" v="511" actId="14100"/>
          <ac:cxnSpMkLst>
            <pc:docMk/>
            <pc:sldMk cId="532001921" sldId="260"/>
            <ac:cxnSpMk id="14" creationId="{0F4A6BA9-480C-9CEA-CDD1-35099BA4A02B}"/>
          </ac:cxnSpMkLst>
        </pc:cxnChg>
        <pc:cxnChg chg="mod">
          <ac:chgData name="Eric Liu" userId="1ec8d96cf6ba0824" providerId="LiveId" clId="{45E2B925-09C3-4036-8944-F245E35152CC}" dt="2023-11-26T12:05:59.561" v="509" actId="1076"/>
          <ac:cxnSpMkLst>
            <pc:docMk/>
            <pc:sldMk cId="532001921" sldId="260"/>
            <ac:cxnSpMk id="16" creationId="{84B24C64-9192-F4FE-1E0A-3C95390422F7}"/>
          </ac:cxnSpMkLst>
        </pc:cxnChg>
        <pc:cxnChg chg="mod">
          <ac:chgData name="Eric Liu" userId="1ec8d96cf6ba0824" providerId="LiveId" clId="{45E2B925-09C3-4036-8944-F245E35152CC}" dt="2023-11-26T12:06:18.657" v="512" actId="1076"/>
          <ac:cxnSpMkLst>
            <pc:docMk/>
            <pc:sldMk cId="532001921" sldId="260"/>
            <ac:cxnSpMk id="20" creationId="{702C9FB0-994F-35F5-E9F0-1426E3B6F57F}"/>
          </ac:cxnSpMkLst>
        </pc:cxnChg>
      </pc:sldChg>
      <pc:sldChg chg="addSp modSp mod">
        <pc:chgData name="Eric Liu" userId="1ec8d96cf6ba0824" providerId="LiveId" clId="{45E2B925-09C3-4036-8944-F245E35152CC}" dt="2023-11-26T14:12:18.464" v="2062" actId="14"/>
        <pc:sldMkLst>
          <pc:docMk/>
          <pc:sldMk cId="573632271" sldId="262"/>
        </pc:sldMkLst>
        <pc:spChg chg="mod">
          <ac:chgData name="Eric Liu" userId="1ec8d96cf6ba0824" providerId="LiveId" clId="{45E2B925-09C3-4036-8944-F245E35152CC}" dt="2023-11-26T14:12:18.464" v="2062" actId="14"/>
          <ac:spMkLst>
            <pc:docMk/>
            <pc:sldMk cId="573632271" sldId="262"/>
            <ac:spMk id="3" creationId="{7AE230E4-3EE1-9481-511B-7861259F5153}"/>
          </ac:spMkLst>
        </pc:spChg>
        <pc:spChg chg="add mod">
          <ac:chgData name="Eric Liu" userId="1ec8d96cf6ba0824" providerId="LiveId" clId="{45E2B925-09C3-4036-8944-F245E35152CC}" dt="2023-11-26T14:02:59.925" v="1511" actId="1076"/>
          <ac:spMkLst>
            <pc:docMk/>
            <pc:sldMk cId="573632271" sldId="262"/>
            <ac:spMk id="9" creationId="{3F2B0A8F-FE8D-A234-941E-2B3CA026BA8A}"/>
          </ac:spMkLst>
        </pc:spChg>
        <pc:picChg chg="add mod modCrop">
          <ac:chgData name="Eric Liu" userId="1ec8d96cf6ba0824" providerId="LiveId" clId="{45E2B925-09C3-4036-8944-F245E35152CC}" dt="2023-11-26T14:04:45.038" v="1521" actId="732"/>
          <ac:picMkLst>
            <pc:docMk/>
            <pc:sldMk cId="573632271" sldId="262"/>
            <ac:picMk id="8" creationId="{306E937C-2D8E-2AA8-4694-EBA6A5820188}"/>
          </ac:picMkLst>
        </pc:picChg>
        <pc:picChg chg="add mod">
          <ac:chgData name="Eric Liu" userId="1ec8d96cf6ba0824" providerId="LiveId" clId="{45E2B925-09C3-4036-8944-F245E35152CC}" dt="2023-11-26T14:05:07.483" v="1526" actId="1036"/>
          <ac:picMkLst>
            <pc:docMk/>
            <pc:sldMk cId="573632271" sldId="262"/>
            <ac:picMk id="11" creationId="{4300908F-A20D-0C79-9DC2-60CD5DB27244}"/>
          </ac:picMkLst>
        </pc:picChg>
      </pc:sldChg>
      <pc:sldChg chg="modSp mod">
        <pc:chgData name="Eric Liu" userId="1ec8d96cf6ba0824" providerId="LiveId" clId="{45E2B925-09C3-4036-8944-F245E35152CC}" dt="2023-11-25T23:23:07.463" v="46" actId="14100"/>
        <pc:sldMkLst>
          <pc:docMk/>
          <pc:sldMk cId="2040541446" sldId="264"/>
        </pc:sldMkLst>
        <pc:spChg chg="mod">
          <ac:chgData name="Eric Liu" userId="1ec8d96cf6ba0824" providerId="LiveId" clId="{45E2B925-09C3-4036-8944-F245E35152CC}" dt="2023-11-25T23:22:57.208" v="45" actId="207"/>
          <ac:spMkLst>
            <pc:docMk/>
            <pc:sldMk cId="2040541446" sldId="264"/>
            <ac:spMk id="18" creationId="{6E406A05-B15C-6DD4-2CB6-1BFCC4165636}"/>
          </ac:spMkLst>
        </pc:spChg>
        <pc:cxnChg chg="mod">
          <ac:chgData name="Eric Liu" userId="1ec8d96cf6ba0824" providerId="LiveId" clId="{45E2B925-09C3-4036-8944-F245E35152CC}" dt="2023-11-25T23:23:07.463" v="46" actId="14100"/>
          <ac:cxnSpMkLst>
            <pc:docMk/>
            <pc:sldMk cId="2040541446" sldId="264"/>
            <ac:cxnSpMk id="17" creationId="{0F05DE0C-96BB-250B-C609-2465C5B16B29}"/>
          </ac:cxnSpMkLst>
        </pc:cxnChg>
      </pc:sldChg>
      <pc:sldChg chg="modSp mod">
        <pc:chgData name="Eric Liu" userId="1ec8d96cf6ba0824" providerId="LiveId" clId="{45E2B925-09C3-4036-8944-F245E35152CC}" dt="2023-11-25T23:29:15.132" v="199" actId="20577"/>
        <pc:sldMkLst>
          <pc:docMk/>
          <pc:sldMk cId="650131205" sldId="265"/>
        </pc:sldMkLst>
        <pc:spChg chg="mod">
          <ac:chgData name="Eric Liu" userId="1ec8d96cf6ba0824" providerId="LiveId" clId="{45E2B925-09C3-4036-8944-F245E35152CC}" dt="2023-11-25T23:29:15.132" v="199" actId="20577"/>
          <ac:spMkLst>
            <pc:docMk/>
            <pc:sldMk cId="650131205" sldId="265"/>
            <ac:spMk id="3" creationId="{990D5BD3-C00B-05D5-75F7-5F654D9FE1A8}"/>
          </ac:spMkLst>
        </pc:spChg>
      </pc:sldChg>
      <pc:sldChg chg="addSp delSp modSp mod">
        <pc:chgData name="Eric Liu" userId="1ec8d96cf6ba0824" providerId="LiveId" clId="{45E2B925-09C3-4036-8944-F245E35152CC}" dt="2023-11-26T12:20:40.556" v="746" actId="115"/>
        <pc:sldMkLst>
          <pc:docMk/>
          <pc:sldMk cId="1802262641" sldId="267"/>
        </pc:sldMkLst>
        <pc:spChg chg="add mod">
          <ac:chgData name="Eric Liu" userId="1ec8d96cf6ba0824" providerId="LiveId" clId="{45E2B925-09C3-4036-8944-F245E35152CC}" dt="2023-11-26T12:13:40.828" v="611" actId="1076"/>
          <ac:spMkLst>
            <pc:docMk/>
            <pc:sldMk cId="1802262641" sldId="267"/>
            <ac:spMk id="3" creationId="{E00DDBD4-282A-D6DF-BEF1-0894A55296EF}"/>
          </ac:spMkLst>
        </pc:spChg>
        <pc:spChg chg="add mod">
          <ac:chgData name="Eric Liu" userId="1ec8d96cf6ba0824" providerId="LiveId" clId="{45E2B925-09C3-4036-8944-F245E35152CC}" dt="2023-11-26T12:19:31.765" v="713" actId="1076"/>
          <ac:spMkLst>
            <pc:docMk/>
            <pc:sldMk cId="1802262641" sldId="267"/>
            <ac:spMk id="8" creationId="{A4298375-D1A3-8CF6-8ECA-87DF5C55302A}"/>
          </ac:spMkLst>
        </pc:spChg>
        <pc:spChg chg="add mod">
          <ac:chgData name="Eric Liu" userId="1ec8d96cf6ba0824" providerId="LiveId" clId="{45E2B925-09C3-4036-8944-F245E35152CC}" dt="2023-11-26T12:18:03.088" v="684" actId="1076"/>
          <ac:spMkLst>
            <pc:docMk/>
            <pc:sldMk cId="1802262641" sldId="267"/>
            <ac:spMk id="9" creationId="{E00DDBD4-282A-D6DF-BEF1-0894A55296EF}"/>
          </ac:spMkLst>
        </pc:spChg>
        <pc:spChg chg="add mod">
          <ac:chgData name="Eric Liu" userId="1ec8d96cf6ba0824" providerId="LiveId" clId="{45E2B925-09C3-4036-8944-F245E35152CC}" dt="2023-11-26T12:20:40.556" v="746" actId="115"/>
          <ac:spMkLst>
            <pc:docMk/>
            <pc:sldMk cId="1802262641" sldId="267"/>
            <ac:spMk id="14" creationId="{2B82987D-9B0B-4B99-D563-F3A4C1AFB562}"/>
          </ac:spMkLst>
        </pc:spChg>
        <pc:spChg chg="del">
          <ac:chgData name="Eric Liu" userId="1ec8d96cf6ba0824" providerId="LiveId" clId="{45E2B925-09C3-4036-8944-F245E35152CC}" dt="2023-11-26T12:12:24.797" v="580" actId="478"/>
          <ac:spMkLst>
            <pc:docMk/>
            <pc:sldMk cId="1802262641" sldId="267"/>
            <ac:spMk id="16" creationId="{A06D0A4F-B217-91AF-01FC-4214AEA18184}"/>
          </ac:spMkLst>
        </pc:spChg>
        <pc:spChg chg="del">
          <ac:chgData name="Eric Liu" userId="1ec8d96cf6ba0824" providerId="LiveId" clId="{45E2B925-09C3-4036-8944-F245E35152CC}" dt="2023-11-26T12:12:27.681" v="581" actId="478"/>
          <ac:spMkLst>
            <pc:docMk/>
            <pc:sldMk cId="1802262641" sldId="267"/>
            <ac:spMk id="17" creationId="{635A4D60-5F51-7AA0-3D27-7B781CDBBB2B}"/>
          </ac:spMkLst>
        </pc:spChg>
        <pc:spChg chg="del">
          <ac:chgData name="Eric Liu" userId="1ec8d96cf6ba0824" providerId="LiveId" clId="{45E2B925-09C3-4036-8944-F245E35152CC}" dt="2023-11-26T12:12:24.797" v="580" actId="478"/>
          <ac:spMkLst>
            <pc:docMk/>
            <pc:sldMk cId="1802262641" sldId="267"/>
            <ac:spMk id="18" creationId="{D127B5A5-D941-06C9-3507-0957A5ADCE90}"/>
          </ac:spMkLst>
        </pc:spChg>
        <pc:picChg chg="mod">
          <ac:chgData name="Eric Liu" userId="1ec8d96cf6ba0824" providerId="LiveId" clId="{45E2B925-09C3-4036-8944-F245E35152CC}" dt="2023-11-26T12:12:30.584" v="582" actId="1076"/>
          <ac:picMkLst>
            <pc:docMk/>
            <pc:sldMk cId="1802262641" sldId="267"/>
            <ac:picMk id="7" creationId="{507C9508-2510-3C5C-27CA-49F88C2BCA37}"/>
          </ac:picMkLst>
        </pc:picChg>
        <pc:cxnChg chg="del">
          <ac:chgData name="Eric Liu" userId="1ec8d96cf6ba0824" providerId="LiveId" clId="{45E2B925-09C3-4036-8944-F245E35152CC}" dt="2023-11-26T12:12:24.797" v="580" actId="478"/>
          <ac:cxnSpMkLst>
            <pc:docMk/>
            <pc:sldMk cId="1802262641" sldId="267"/>
            <ac:cxnSpMk id="9" creationId="{91B3195E-5D85-863A-721F-E3F63702CB43}"/>
          </ac:cxnSpMkLst>
        </pc:cxnChg>
        <pc:cxnChg chg="del">
          <ac:chgData name="Eric Liu" userId="1ec8d96cf6ba0824" providerId="LiveId" clId="{45E2B925-09C3-4036-8944-F245E35152CC}" dt="2023-11-26T12:12:24.797" v="580" actId="478"/>
          <ac:cxnSpMkLst>
            <pc:docMk/>
            <pc:sldMk cId="1802262641" sldId="267"/>
            <ac:cxnSpMk id="11" creationId="{6B149C65-DC4D-2DBD-CC7A-0D39E6CFC37A}"/>
          </ac:cxnSpMkLst>
        </pc:cxnChg>
        <pc:cxnChg chg="add mod">
          <ac:chgData name="Eric Liu" userId="1ec8d96cf6ba0824" providerId="LiveId" clId="{45E2B925-09C3-4036-8944-F245E35152CC}" dt="2023-11-26T12:18:15.836" v="686" actId="208"/>
          <ac:cxnSpMkLst>
            <pc:docMk/>
            <pc:sldMk cId="1802262641" sldId="267"/>
            <ac:cxnSpMk id="11" creationId="{913266EB-D0D0-D424-8837-D9AAD06E10CC}"/>
          </ac:cxnSpMkLst>
        </pc:cxnChg>
        <pc:cxnChg chg="add mod">
          <ac:chgData name="Eric Liu" userId="1ec8d96cf6ba0824" providerId="LiveId" clId="{45E2B925-09C3-4036-8944-F245E35152CC}" dt="2023-11-26T12:13:40.828" v="611" actId="1076"/>
          <ac:cxnSpMkLst>
            <pc:docMk/>
            <pc:sldMk cId="1802262641" sldId="267"/>
            <ac:cxnSpMk id="12" creationId="{C73332F8-A768-C04B-C51F-874E44260AC5}"/>
          </ac:cxnSpMkLst>
        </pc:cxnChg>
        <pc:cxnChg chg="del">
          <ac:chgData name="Eric Liu" userId="1ec8d96cf6ba0824" providerId="LiveId" clId="{45E2B925-09C3-4036-8944-F245E35152CC}" dt="2023-11-26T12:12:24.797" v="580" actId="478"/>
          <ac:cxnSpMkLst>
            <pc:docMk/>
            <pc:sldMk cId="1802262641" sldId="267"/>
            <ac:cxnSpMk id="13" creationId="{93F6E3C2-9D0F-E71C-4A10-1DDC15F8199C}"/>
          </ac:cxnSpMkLst>
        </pc:cxnChg>
        <pc:cxnChg chg="add mod">
          <ac:chgData name="Eric Liu" userId="1ec8d96cf6ba0824" providerId="LiveId" clId="{45E2B925-09C3-4036-8944-F245E35152CC}" dt="2023-11-26T12:19:40.103" v="715" actId="208"/>
          <ac:cxnSpMkLst>
            <pc:docMk/>
            <pc:sldMk cId="1802262641" sldId="267"/>
            <ac:cxnSpMk id="15" creationId="{2A9B8671-497B-B006-66E7-2E0AAFF940B7}"/>
          </ac:cxnSpMkLst>
        </pc:cxnChg>
        <pc:cxnChg chg="add mod">
          <ac:chgData name="Eric Liu" userId="1ec8d96cf6ba0824" providerId="LiveId" clId="{45E2B925-09C3-4036-8944-F245E35152CC}" dt="2023-11-26T12:20:34.865" v="745" actId="14100"/>
          <ac:cxnSpMkLst>
            <pc:docMk/>
            <pc:sldMk cId="1802262641" sldId="267"/>
            <ac:cxnSpMk id="19" creationId="{923C0857-BDAB-87D2-2E29-B3AE487F6A52}"/>
          </ac:cxnSpMkLst>
        </pc:cxnChg>
      </pc:sldChg>
      <pc:sldChg chg="addSp delSp modSp mod">
        <pc:chgData name="Eric Liu" userId="1ec8d96cf6ba0824" providerId="LiveId" clId="{45E2B925-09C3-4036-8944-F245E35152CC}" dt="2023-11-26T16:28:13.873" v="2448" actId="20577"/>
        <pc:sldMkLst>
          <pc:docMk/>
          <pc:sldMk cId="3915319556" sldId="274"/>
        </pc:sldMkLst>
        <pc:spChg chg="mod">
          <ac:chgData name="Eric Liu" userId="1ec8d96cf6ba0824" providerId="LiveId" clId="{45E2B925-09C3-4036-8944-F245E35152CC}" dt="2023-11-26T16:28:13.873" v="2448" actId="20577"/>
          <ac:spMkLst>
            <pc:docMk/>
            <pc:sldMk cId="3915319556" sldId="274"/>
            <ac:spMk id="3" creationId="{8FF091D7-C685-2CB4-28FA-46E96CFDD498}"/>
          </ac:spMkLst>
        </pc:spChg>
        <pc:spChg chg="mod">
          <ac:chgData name="Eric Liu" userId="1ec8d96cf6ba0824" providerId="LiveId" clId="{45E2B925-09C3-4036-8944-F245E35152CC}" dt="2023-11-26T13:19:05.563" v="999" actId="1076"/>
          <ac:spMkLst>
            <pc:docMk/>
            <pc:sldMk cId="3915319556" sldId="274"/>
            <ac:spMk id="12" creationId="{B155C5F7-59B2-45A8-4C9C-D798E999DABC}"/>
          </ac:spMkLst>
        </pc:spChg>
        <pc:picChg chg="add mod ord modCrop">
          <ac:chgData name="Eric Liu" userId="1ec8d96cf6ba0824" providerId="LiveId" clId="{45E2B925-09C3-4036-8944-F245E35152CC}" dt="2023-11-26T12:58:40.430" v="941" actId="167"/>
          <ac:picMkLst>
            <pc:docMk/>
            <pc:sldMk cId="3915319556" sldId="274"/>
            <ac:picMk id="8" creationId="{B4305161-618A-8F45-0F59-3DD85FD59FA2}"/>
          </ac:picMkLst>
        </pc:picChg>
        <pc:picChg chg="add mod modCrop">
          <ac:chgData name="Eric Liu" userId="1ec8d96cf6ba0824" providerId="LiveId" clId="{45E2B925-09C3-4036-8944-F245E35152CC}" dt="2023-11-26T13:17:35.973" v="978" actId="1076"/>
          <ac:picMkLst>
            <pc:docMk/>
            <pc:sldMk cId="3915319556" sldId="274"/>
            <ac:picMk id="10" creationId="{BD45FC08-A4D7-4C99-B0C2-7CFCBFF950FF}"/>
          </ac:picMkLst>
        </pc:picChg>
        <pc:picChg chg="del">
          <ac:chgData name="Eric Liu" userId="1ec8d96cf6ba0824" providerId="LiveId" clId="{45E2B925-09C3-4036-8944-F245E35152CC}" dt="2023-11-26T12:58:42.492" v="942" actId="478"/>
          <ac:picMkLst>
            <pc:docMk/>
            <pc:sldMk cId="3915319556" sldId="274"/>
            <ac:picMk id="11" creationId="{518706FD-46D6-2DAA-632A-D5FF6780CAE4}"/>
          </ac:picMkLst>
        </pc:picChg>
      </pc:sldChg>
      <pc:sldChg chg="modSp mod">
        <pc:chgData name="Eric Liu" userId="1ec8d96cf6ba0824" providerId="LiveId" clId="{45E2B925-09C3-4036-8944-F245E35152CC}" dt="2023-11-26T17:16:17.876" v="3216" actId="113"/>
        <pc:sldMkLst>
          <pc:docMk/>
          <pc:sldMk cId="1194762123" sldId="276"/>
        </pc:sldMkLst>
        <pc:spChg chg="mod">
          <ac:chgData name="Eric Liu" userId="1ec8d96cf6ba0824" providerId="LiveId" clId="{45E2B925-09C3-4036-8944-F245E35152CC}" dt="2023-11-26T17:16:17.876" v="3216" actId="113"/>
          <ac:spMkLst>
            <pc:docMk/>
            <pc:sldMk cId="1194762123" sldId="276"/>
            <ac:spMk id="3" creationId="{6A800DD2-F98C-2B5E-4B0B-751086F1B014}"/>
          </ac:spMkLst>
        </pc:spChg>
      </pc:sldChg>
      <pc:sldChg chg="addSp delSp modSp mod">
        <pc:chgData name="Eric Liu" userId="1ec8d96cf6ba0824" providerId="LiveId" clId="{45E2B925-09C3-4036-8944-F245E35152CC}" dt="2023-11-26T13:20:20.717" v="1013" actId="1076"/>
        <pc:sldMkLst>
          <pc:docMk/>
          <pc:sldMk cId="2125169996" sldId="280"/>
        </pc:sldMkLst>
        <pc:spChg chg="mod">
          <ac:chgData name="Eric Liu" userId="1ec8d96cf6ba0824" providerId="LiveId" clId="{45E2B925-09C3-4036-8944-F245E35152CC}" dt="2023-11-26T13:20:20.717" v="1013" actId="1076"/>
          <ac:spMkLst>
            <pc:docMk/>
            <pc:sldMk cId="2125169996" sldId="280"/>
            <ac:spMk id="10" creationId="{3864234E-9C12-2521-D125-EC2D6BD35C19}"/>
          </ac:spMkLst>
        </pc:spChg>
        <pc:picChg chg="add mod ord modCrop">
          <ac:chgData name="Eric Liu" userId="1ec8d96cf6ba0824" providerId="LiveId" clId="{45E2B925-09C3-4036-8944-F245E35152CC}" dt="2023-11-26T13:20:15.269" v="1012" actId="1076"/>
          <ac:picMkLst>
            <pc:docMk/>
            <pc:sldMk cId="2125169996" sldId="280"/>
            <ac:picMk id="8" creationId="{15BD382A-8725-07F3-2525-55F9B6DC1D33}"/>
          </ac:picMkLst>
        </pc:picChg>
        <pc:picChg chg="del">
          <ac:chgData name="Eric Liu" userId="1ec8d96cf6ba0824" providerId="LiveId" clId="{45E2B925-09C3-4036-8944-F245E35152CC}" dt="2023-11-26T13:20:09.641" v="1011" actId="478"/>
          <ac:picMkLst>
            <pc:docMk/>
            <pc:sldMk cId="2125169996" sldId="280"/>
            <ac:picMk id="12" creationId="{27F3042A-47B7-32C5-B6C2-C8CE2E512EE1}"/>
          </ac:picMkLst>
        </pc:picChg>
      </pc:sldChg>
      <pc:sldChg chg="del">
        <pc:chgData name="Eric Liu" userId="1ec8d96cf6ba0824" providerId="LiveId" clId="{45E2B925-09C3-4036-8944-F245E35152CC}" dt="2023-11-25T23:30:16.792" v="200" actId="47"/>
        <pc:sldMkLst>
          <pc:docMk/>
          <pc:sldMk cId="2790853905" sldId="283"/>
        </pc:sldMkLst>
      </pc:sldChg>
      <pc:sldChg chg="addSp delSp modSp mod modShow">
        <pc:chgData name="Eric Liu" userId="1ec8d96cf6ba0824" providerId="LiveId" clId="{45E2B925-09C3-4036-8944-F245E35152CC}" dt="2023-11-25T23:32:26.491" v="208" actId="14826"/>
        <pc:sldMkLst>
          <pc:docMk/>
          <pc:sldMk cId="1119230937" sldId="284"/>
        </pc:sldMkLst>
        <pc:spChg chg="del">
          <ac:chgData name="Eric Liu" userId="1ec8d96cf6ba0824" providerId="LiveId" clId="{45E2B925-09C3-4036-8944-F245E35152CC}" dt="2023-11-25T23:31:11.979" v="203" actId="478"/>
          <ac:spMkLst>
            <pc:docMk/>
            <pc:sldMk cId="1119230937" sldId="284"/>
            <ac:spMk id="3" creationId="{629153DB-A5B9-3B80-2BBD-8BCB45B389EC}"/>
          </ac:spMkLst>
        </pc:spChg>
        <pc:spChg chg="add mod">
          <ac:chgData name="Eric Liu" userId="1ec8d96cf6ba0824" providerId="LiveId" clId="{45E2B925-09C3-4036-8944-F245E35152CC}" dt="2023-11-25T23:31:21.614" v="205" actId="207"/>
          <ac:spMkLst>
            <pc:docMk/>
            <pc:sldMk cId="1119230937" sldId="284"/>
            <ac:spMk id="7" creationId="{7CC9D7CB-C20B-D89F-9151-A767E01B4954}"/>
          </ac:spMkLst>
        </pc:spChg>
        <pc:spChg chg="add mod">
          <ac:chgData name="Eric Liu" userId="1ec8d96cf6ba0824" providerId="LiveId" clId="{45E2B925-09C3-4036-8944-F245E35152CC}" dt="2023-11-25T23:31:12.267" v="204"/>
          <ac:spMkLst>
            <pc:docMk/>
            <pc:sldMk cId="1119230937" sldId="284"/>
            <ac:spMk id="13" creationId="{A6D9501B-BEC2-6ED3-51DF-FBFC4F216F6C}"/>
          </ac:spMkLst>
        </pc:spChg>
        <pc:spChg chg="add mod">
          <ac:chgData name="Eric Liu" userId="1ec8d96cf6ba0824" providerId="LiveId" clId="{45E2B925-09C3-4036-8944-F245E35152CC}" dt="2023-11-25T23:31:12.267" v="204"/>
          <ac:spMkLst>
            <pc:docMk/>
            <pc:sldMk cId="1119230937" sldId="284"/>
            <ac:spMk id="14" creationId="{E55F1A77-7ECF-61AB-EE04-6E75223B3D8B}"/>
          </ac:spMkLst>
        </pc:spChg>
        <pc:spChg chg="add mod">
          <ac:chgData name="Eric Liu" userId="1ec8d96cf6ba0824" providerId="LiveId" clId="{45E2B925-09C3-4036-8944-F245E35152CC}" dt="2023-11-25T23:31:12.267" v="204"/>
          <ac:spMkLst>
            <pc:docMk/>
            <pc:sldMk cId="1119230937" sldId="284"/>
            <ac:spMk id="17" creationId="{30BD4225-15E7-F3CA-5168-EB52EE8A0F5D}"/>
          </ac:spMkLst>
        </pc:spChg>
        <pc:spChg chg="add mod">
          <ac:chgData name="Eric Liu" userId="1ec8d96cf6ba0824" providerId="LiveId" clId="{45E2B925-09C3-4036-8944-F245E35152CC}" dt="2023-11-25T23:31:12.267" v="204"/>
          <ac:spMkLst>
            <pc:docMk/>
            <pc:sldMk cId="1119230937" sldId="284"/>
            <ac:spMk id="22" creationId="{C252BC96-6CA8-12C1-420B-AABF35F1CF03}"/>
          </ac:spMkLst>
        </pc:spChg>
        <pc:picChg chg="add mod">
          <ac:chgData name="Eric Liu" userId="1ec8d96cf6ba0824" providerId="LiveId" clId="{45E2B925-09C3-4036-8944-F245E35152CC}" dt="2023-11-25T23:31:12.267" v="204"/>
          <ac:picMkLst>
            <pc:docMk/>
            <pc:sldMk cId="1119230937" sldId="284"/>
            <ac:picMk id="8" creationId="{BA78D3A0-0023-8E86-1CE5-2148BEF7B122}"/>
          </ac:picMkLst>
        </pc:picChg>
        <pc:picChg chg="add mod">
          <ac:chgData name="Eric Liu" userId="1ec8d96cf6ba0824" providerId="LiveId" clId="{45E2B925-09C3-4036-8944-F245E35152CC}" dt="2023-11-25T23:31:12.267" v="204"/>
          <ac:picMkLst>
            <pc:docMk/>
            <pc:sldMk cId="1119230937" sldId="284"/>
            <ac:picMk id="9" creationId="{3E46745D-A56F-6A7B-8E8A-5D704264E511}"/>
          </ac:picMkLst>
        </pc:picChg>
        <pc:picChg chg="add mod">
          <ac:chgData name="Eric Liu" userId="1ec8d96cf6ba0824" providerId="LiveId" clId="{45E2B925-09C3-4036-8944-F245E35152CC}" dt="2023-11-25T23:31:12.267" v="204"/>
          <ac:picMkLst>
            <pc:docMk/>
            <pc:sldMk cId="1119230937" sldId="284"/>
            <ac:picMk id="10" creationId="{875EB6D1-FB19-CADA-8B46-943C1D3FE3E1}"/>
          </ac:picMkLst>
        </pc:picChg>
        <pc:picChg chg="add mod">
          <ac:chgData name="Eric Liu" userId="1ec8d96cf6ba0824" providerId="LiveId" clId="{45E2B925-09C3-4036-8944-F245E35152CC}" dt="2023-11-25T23:31:12.267" v="204"/>
          <ac:picMkLst>
            <pc:docMk/>
            <pc:sldMk cId="1119230937" sldId="284"/>
            <ac:picMk id="11" creationId="{871DD173-D442-614B-7EC2-58E936A8744D}"/>
          </ac:picMkLst>
        </pc:picChg>
        <pc:picChg chg="add mod">
          <ac:chgData name="Eric Liu" userId="1ec8d96cf6ba0824" providerId="LiveId" clId="{45E2B925-09C3-4036-8944-F245E35152CC}" dt="2023-11-25T23:32:20.029" v="207" actId="14826"/>
          <ac:picMkLst>
            <pc:docMk/>
            <pc:sldMk cId="1119230937" sldId="284"/>
            <ac:picMk id="19" creationId="{A5434E45-F1A3-D56D-85BE-16E45FCE0B68}"/>
          </ac:picMkLst>
        </pc:picChg>
        <pc:picChg chg="add mod">
          <ac:chgData name="Eric Liu" userId="1ec8d96cf6ba0824" providerId="LiveId" clId="{45E2B925-09C3-4036-8944-F245E35152CC}" dt="2023-11-25T23:32:26.491" v="208" actId="14826"/>
          <ac:picMkLst>
            <pc:docMk/>
            <pc:sldMk cId="1119230937" sldId="284"/>
            <ac:picMk id="20" creationId="{6ED86310-8CB7-54F7-7B88-56C9E07DD554}"/>
          </ac:picMkLst>
        </pc:picChg>
        <pc:picChg chg="add mod">
          <ac:chgData name="Eric Liu" userId="1ec8d96cf6ba0824" providerId="LiveId" clId="{45E2B925-09C3-4036-8944-F245E35152CC}" dt="2023-11-25T23:32:15.228" v="206" actId="14826"/>
          <ac:picMkLst>
            <pc:docMk/>
            <pc:sldMk cId="1119230937" sldId="284"/>
            <ac:picMk id="21" creationId="{3F5341EE-C7D5-B395-0D63-63C05F9D38C1}"/>
          </ac:picMkLst>
        </pc:picChg>
        <pc:cxnChg chg="add mod">
          <ac:chgData name="Eric Liu" userId="1ec8d96cf6ba0824" providerId="LiveId" clId="{45E2B925-09C3-4036-8944-F245E35152CC}" dt="2023-11-25T23:31:12.267" v="204"/>
          <ac:cxnSpMkLst>
            <pc:docMk/>
            <pc:sldMk cId="1119230937" sldId="284"/>
            <ac:cxnSpMk id="12" creationId="{FCBEFC76-038C-28FA-4F63-23294BA2CDD1}"/>
          </ac:cxnSpMkLst>
        </pc:cxnChg>
        <pc:cxnChg chg="add mod">
          <ac:chgData name="Eric Liu" userId="1ec8d96cf6ba0824" providerId="LiveId" clId="{45E2B925-09C3-4036-8944-F245E35152CC}" dt="2023-11-25T23:31:12.267" v="204"/>
          <ac:cxnSpMkLst>
            <pc:docMk/>
            <pc:sldMk cId="1119230937" sldId="284"/>
            <ac:cxnSpMk id="15" creationId="{95842E79-C440-5E4C-7AB0-223F640D122C}"/>
          </ac:cxnSpMkLst>
        </pc:cxnChg>
        <pc:cxnChg chg="add mod">
          <ac:chgData name="Eric Liu" userId="1ec8d96cf6ba0824" providerId="LiveId" clId="{45E2B925-09C3-4036-8944-F245E35152CC}" dt="2023-11-25T23:31:12.267" v="204"/>
          <ac:cxnSpMkLst>
            <pc:docMk/>
            <pc:sldMk cId="1119230937" sldId="284"/>
            <ac:cxnSpMk id="16" creationId="{1104C364-DC13-1FA1-6D38-BAD64D14B00F}"/>
          </ac:cxnSpMkLst>
        </pc:cxnChg>
        <pc:cxnChg chg="add mod">
          <ac:chgData name="Eric Liu" userId="1ec8d96cf6ba0824" providerId="LiveId" clId="{45E2B925-09C3-4036-8944-F245E35152CC}" dt="2023-11-25T23:31:12.267" v="204"/>
          <ac:cxnSpMkLst>
            <pc:docMk/>
            <pc:sldMk cId="1119230937" sldId="284"/>
            <ac:cxnSpMk id="18" creationId="{6BEE4A36-FFC4-0858-E620-817B737D97E9}"/>
          </ac:cxnSpMkLst>
        </pc:cxnChg>
      </pc:sldChg>
      <pc:sldChg chg="addSp delSp modSp mod">
        <pc:chgData name="Eric Liu" userId="1ec8d96cf6ba0824" providerId="LiveId" clId="{45E2B925-09C3-4036-8944-F245E35152CC}" dt="2023-11-26T16:28:44.777" v="2451" actId="14100"/>
        <pc:sldMkLst>
          <pc:docMk/>
          <pc:sldMk cId="1475814683" sldId="286"/>
        </pc:sldMkLst>
        <pc:spChg chg="mod">
          <ac:chgData name="Eric Liu" userId="1ec8d96cf6ba0824" providerId="LiveId" clId="{45E2B925-09C3-4036-8944-F245E35152CC}" dt="2023-11-26T16:28:44.777" v="2451" actId="14100"/>
          <ac:spMkLst>
            <pc:docMk/>
            <pc:sldMk cId="1475814683" sldId="286"/>
            <ac:spMk id="3" creationId="{8FF091D7-C685-2CB4-28FA-46E96CFDD498}"/>
          </ac:spMkLst>
        </pc:spChg>
        <pc:spChg chg="mod">
          <ac:chgData name="Eric Liu" userId="1ec8d96cf6ba0824" providerId="LiveId" clId="{45E2B925-09C3-4036-8944-F245E35152CC}" dt="2023-11-26T13:18:51.343" v="998" actId="1036"/>
          <ac:spMkLst>
            <pc:docMk/>
            <pc:sldMk cId="1475814683" sldId="286"/>
            <ac:spMk id="12" creationId="{B155C5F7-59B2-45A8-4C9C-D798E999DABC}"/>
          </ac:spMkLst>
        </pc:spChg>
        <pc:picChg chg="del">
          <ac:chgData name="Eric Liu" userId="1ec8d96cf6ba0824" providerId="LiveId" clId="{45E2B925-09C3-4036-8944-F245E35152CC}" dt="2023-11-26T13:18:41.275" v="988" actId="478"/>
          <ac:picMkLst>
            <pc:docMk/>
            <pc:sldMk cId="1475814683" sldId="286"/>
            <ac:picMk id="8" creationId="{391B9CDB-3F71-288E-12C8-5096403A2EF9}"/>
          </ac:picMkLst>
        </pc:picChg>
        <pc:picChg chg="add mod ord modCrop">
          <ac:chgData name="Eric Liu" userId="1ec8d96cf6ba0824" providerId="LiveId" clId="{45E2B925-09C3-4036-8944-F245E35152CC}" dt="2023-11-26T13:18:44.045" v="989" actId="167"/>
          <ac:picMkLst>
            <pc:docMk/>
            <pc:sldMk cId="1475814683" sldId="286"/>
            <ac:picMk id="9" creationId="{C844FF61-B1FA-640F-27C8-BBDB06BCEE02}"/>
          </ac:picMkLst>
        </pc:picChg>
      </pc:sldChg>
      <pc:sldChg chg="modSp mod">
        <pc:chgData name="Eric Liu" userId="1ec8d96cf6ba0824" providerId="LiveId" clId="{45E2B925-09C3-4036-8944-F245E35152CC}" dt="2023-11-26T17:03:07.871" v="2728" actId="1076"/>
        <pc:sldMkLst>
          <pc:docMk/>
          <pc:sldMk cId="3092303225" sldId="287"/>
        </pc:sldMkLst>
        <pc:spChg chg="mod">
          <ac:chgData name="Eric Liu" userId="1ec8d96cf6ba0824" providerId="LiveId" clId="{45E2B925-09C3-4036-8944-F245E35152CC}" dt="2023-11-26T16:23:06.767" v="2348" actId="20577"/>
          <ac:spMkLst>
            <pc:docMk/>
            <pc:sldMk cId="3092303225" sldId="287"/>
            <ac:spMk id="3" creationId="{E8067B22-69F5-520C-0B16-01C6E8CCB6A9}"/>
          </ac:spMkLst>
        </pc:spChg>
        <pc:grpChg chg="mod">
          <ac:chgData name="Eric Liu" userId="1ec8d96cf6ba0824" providerId="LiveId" clId="{45E2B925-09C3-4036-8944-F245E35152CC}" dt="2023-11-26T17:03:07.871" v="2728" actId="1076"/>
          <ac:grpSpMkLst>
            <pc:docMk/>
            <pc:sldMk cId="3092303225" sldId="287"/>
            <ac:grpSpMk id="7" creationId="{CF4DEE27-1938-0E3E-F3D6-E2D84A2369CC}"/>
          </ac:grpSpMkLst>
        </pc:grpChg>
      </pc:sldChg>
      <pc:sldChg chg="addSp delSp modSp mod chgLayout">
        <pc:chgData name="Eric Liu" userId="1ec8d96cf6ba0824" providerId="LiveId" clId="{45E2B925-09C3-4036-8944-F245E35152CC}" dt="2023-11-26T13:34:56.542" v="1292" actId="20577"/>
        <pc:sldMkLst>
          <pc:docMk/>
          <pc:sldMk cId="4164282556" sldId="288"/>
        </pc:sldMkLst>
        <pc:spChg chg="mod ord">
          <ac:chgData name="Eric Liu" userId="1ec8d96cf6ba0824" providerId="LiveId" clId="{45E2B925-09C3-4036-8944-F245E35152CC}" dt="2023-11-26T13:33:14.896" v="1089" actId="700"/>
          <ac:spMkLst>
            <pc:docMk/>
            <pc:sldMk cId="4164282556" sldId="288"/>
            <ac:spMk id="2" creationId="{2A7124ED-DFCF-889A-E15E-4776560F42E8}"/>
          </ac:spMkLst>
        </pc:spChg>
        <pc:spChg chg="del">
          <ac:chgData name="Eric Liu" userId="1ec8d96cf6ba0824" providerId="LiveId" clId="{45E2B925-09C3-4036-8944-F245E35152CC}" dt="2023-11-26T13:21:25.465" v="1022" actId="478"/>
          <ac:spMkLst>
            <pc:docMk/>
            <pc:sldMk cId="4164282556" sldId="288"/>
            <ac:spMk id="3" creationId="{4ABBA0A4-4B00-1B49-A65F-6BCDBE676AC8}"/>
          </ac:spMkLst>
        </pc:spChg>
        <pc:spChg chg="mod ord">
          <ac:chgData name="Eric Liu" userId="1ec8d96cf6ba0824" providerId="LiveId" clId="{45E2B925-09C3-4036-8944-F245E35152CC}" dt="2023-11-26T13:33:14.896" v="1089" actId="700"/>
          <ac:spMkLst>
            <pc:docMk/>
            <pc:sldMk cId="4164282556" sldId="288"/>
            <ac:spMk id="4" creationId="{56A97204-AB5D-B549-37BE-8242880CF8AF}"/>
          </ac:spMkLst>
        </pc:spChg>
        <pc:spChg chg="mod ord">
          <ac:chgData name="Eric Liu" userId="1ec8d96cf6ba0824" providerId="LiveId" clId="{45E2B925-09C3-4036-8944-F245E35152CC}" dt="2023-11-26T13:33:14.896" v="1089" actId="700"/>
          <ac:spMkLst>
            <pc:docMk/>
            <pc:sldMk cId="4164282556" sldId="288"/>
            <ac:spMk id="5" creationId="{F4377036-24C5-4AEA-4F9E-CE3FD35B6681}"/>
          </ac:spMkLst>
        </pc:spChg>
        <pc:spChg chg="mod ord">
          <ac:chgData name="Eric Liu" userId="1ec8d96cf6ba0824" providerId="LiveId" clId="{45E2B925-09C3-4036-8944-F245E35152CC}" dt="2023-11-26T13:33:14.896" v="1089" actId="700"/>
          <ac:spMkLst>
            <pc:docMk/>
            <pc:sldMk cId="4164282556" sldId="288"/>
            <ac:spMk id="6" creationId="{CB711026-CD11-1363-B53F-1672DF622E49}"/>
          </ac:spMkLst>
        </pc:spChg>
        <pc:spChg chg="add mod ord">
          <ac:chgData name="Eric Liu" userId="1ec8d96cf6ba0824" providerId="LiveId" clId="{45E2B925-09C3-4036-8944-F245E35152CC}" dt="2023-11-26T13:34:56.542" v="1292" actId="20577"/>
          <ac:spMkLst>
            <pc:docMk/>
            <pc:sldMk cId="4164282556" sldId="288"/>
            <ac:spMk id="15" creationId="{9CBE7F94-CB76-DCCC-1826-547747E012F7}"/>
          </ac:spMkLst>
        </pc:spChg>
        <pc:picChg chg="add del mod">
          <ac:chgData name="Eric Liu" userId="1ec8d96cf6ba0824" providerId="LiveId" clId="{45E2B925-09C3-4036-8944-F245E35152CC}" dt="2023-11-26T13:31:33.849" v="1036" actId="478"/>
          <ac:picMkLst>
            <pc:docMk/>
            <pc:sldMk cId="4164282556" sldId="288"/>
            <ac:picMk id="8" creationId="{656E8AA4-EECA-6BC7-E974-1E431A0C83B2}"/>
          </ac:picMkLst>
        </pc:picChg>
        <pc:picChg chg="add del mod">
          <ac:chgData name="Eric Liu" userId="1ec8d96cf6ba0824" providerId="LiveId" clId="{45E2B925-09C3-4036-8944-F245E35152CC}" dt="2023-11-26T13:31:33.849" v="1036" actId="478"/>
          <ac:picMkLst>
            <pc:docMk/>
            <pc:sldMk cId="4164282556" sldId="288"/>
            <ac:picMk id="10" creationId="{C2B859AC-B1CC-6BE5-C4FA-E62412ECF6F4}"/>
          </ac:picMkLst>
        </pc:picChg>
        <pc:picChg chg="add mod">
          <ac:chgData name="Eric Liu" userId="1ec8d96cf6ba0824" providerId="LiveId" clId="{45E2B925-09C3-4036-8944-F245E35152CC}" dt="2023-11-26T13:33:09.581" v="1088" actId="1035"/>
          <ac:picMkLst>
            <pc:docMk/>
            <pc:sldMk cId="4164282556" sldId="288"/>
            <ac:picMk id="12" creationId="{16E7AF29-7F94-8A6F-3AC1-5F394B6468C6}"/>
          </ac:picMkLst>
        </pc:picChg>
        <pc:picChg chg="add mod">
          <ac:chgData name="Eric Liu" userId="1ec8d96cf6ba0824" providerId="LiveId" clId="{45E2B925-09C3-4036-8944-F245E35152CC}" dt="2023-11-26T13:33:09.581" v="1088" actId="1035"/>
          <ac:picMkLst>
            <pc:docMk/>
            <pc:sldMk cId="4164282556" sldId="288"/>
            <ac:picMk id="14" creationId="{D5BF09E8-0728-9E14-FF4D-D7CED1ED780A}"/>
          </ac:picMkLst>
        </pc:picChg>
      </pc:sldChg>
      <pc:sldChg chg="add mod ord modShow">
        <pc:chgData name="Eric Liu" userId="1ec8d96cf6ba0824" providerId="LiveId" clId="{45E2B925-09C3-4036-8944-F245E35152CC}" dt="2023-11-26T12:08:08.301" v="578"/>
        <pc:sldMkLst>
          <pc:docMk/>
          <pc:sldMk cId="3694753719" sldId="289"/>
        </pc:sldMkLst>
      </pc:sldChg>
      <pc:sldChg chg="modSp new mod">
        <pc:chgData name="Eric Liu" userId="1ec8d96cf6ba0824" providerId="LiveId" clId="{45E2B925-09C3-4036-8944-F245E35152CC}" dt="2023-11-28T08:19:19.707" v="3543" actId="20577"/>
        <pc:sldMkLst>
          <pc:docMk/>
          <pc:sldMk cId="165642335" sldId="290"/>
        </pc:sldMkLst>
        <pc:spChg chg="mod">
          <ac:chgData name="Eric Liu" userId="1ec8d96cf6ba0824" providerId="LiveId" clId="{45E2B925-09C3-4036-8944-F245E35152CC}" dt="2023-11-28T08:16:58.936" v="3239" actId="313"/>
          <ac:spMkLst>
            <pc:docMk/>
            <pc:sldMk cId="165642335" sldId="290"/>
            <ac:spMk id="2" creationId="{D2DF8AD1-9121-D3C6-A322-51ACBE976F5C}"/>
          </ac:spMkLst>
        </pc:spChg>
        <pc:spChg chg="mod">
          <ac:chgData name="Eric Liu" userId="1ec8d96cf6ba0824" providerId="LiveId" clId="{45E2B925-09C3-4036-8944-F245E35152CC}" dt="2023-11-28T08:19:19.707" v="3543" actId="20577"/>
          <ac:spMkLst>
            <pc:docMk/>
            <pc:sldMk cId="165642335" sldId="290"/>
            <ac:spMk id="3" creationId="{D271ACB4-6AC8-821F-4C71-82150DDDB814}"/>
          </ac:spMkLst>
        </pc:spChg>
      </pc:sldChg>
    </pc:docChg>
  </pc:docChgLst>
  <pc:docChgLst>
    <pc:chgData name="Eric Liu" userId="1ec8d96cf6ba0824" providerId="LiveId" clId="{44586ED2-9A29-4D64-89F6-ED89299F3344}"/>
    <pc:docChg chg="undo custSel addSld delSld modSld sldOrd modMainMaster">
      <pc:chgData name="Eric Liu" userId="1ec8d96cf6ba0824" providerId="LiveId" clId="{44586ED2-9A29-4D64-89F6-ED89299F3344}" dt="2023-11-24T17:28:54.422" v="4341"/>
      <pc:docMkLst>
        <pc:docMk/>
      </pc:docMkLst>
      <pc:sldChg chg="modSp mod">
        <pc:chgData name="Eric Liu" userId="1ec8d96cf6ba0824" providerId="LiveId" clId="{44586ED2-9A29-4D64-89F6-ED89299F3344}" dt="2023-11-24T10:02:46.433" v="3068" actId="113"/>
        <pc:sldMkLst>
          <pc:docMk/>
          <pc:sldMk cId="2547649158" sldId="257"/>
        </pc:sldMkLst>
        <pc:spChg chg="mod">
          <ac:chgData name="Eric Liu" userId="1ec8d96cf6ba0824" providerId="LiveId" clId="{44586ED2-9A29-4D64-89F6-ED89299F3344}" dt="2023-11-23T14:30:04.019" v="2663" actId="20577"/>
          <ac:spMkLst>
            <pc:docMk/>
            <pc:sldMk cId="2547649158" sldId="257"/>
            <ac:spMk id="2" creationId="{2EC6209B-062A-E4BE-D82F-BB17DABE9E15}"/>
          </ac:spMkLst>
        </pc:spChg>
        <pc:spChg chg="mod">
          <ac:chgData name="Eric Liu" userId="1ec8d96cf6ba0824" providerId="LiveId" clId="{44586ED2-9A29-4D64-89F6-ED89299F3344}" dt="2023-11-24T10:02:46.433" v="3068" actId="113"/>
          <ac:spMkLst>
            <pc:docMk/>
            <pc:sldMk cId="2547649158" sldId="257"/>
            <ac:spMk id="3" creationId="{D5C75AC3-7762-3476-4BB8-7A1583A83423}"/>
          </ac:spMkLst>
        </pc:spChg>
      </pc:sldChg>
      <pc:sldChg chg="modSp mod">
        <pc:chgData name="Eric Liu" userId="1ec8d96cf6ba0824" providerId="LiveId" clId="{44586ED2-9A29-4D64-89F6-ED89299F3344}" dt="2023-11-24T10:02:59.053" v="3069" actId="207"/>
        <pc:sldMkLst>
          <pc:docMk/>
          <pc:sldMk cId="1610304266" sldId="258"/>
        </pc:sldMkLst>
        <pc:spChg chg="mod">
          <ac:chgData name="Eric Liu" userId="1ec8d96cf6ba0824" providerId="LiveId" clId="{44586ED2-9A29-4D64-89F6-ED89299F3344}" dt="2023-11-24T10:02:59.053" v="3069" actId="207"/>
          <ac:spMkLst>
            <pc:docMk/>
            <pc:sldMk cId="1610304266" sldId="258"/>
            <ac:spMk id="3" creationId="{7AC30D88-5E92-A728-EC02-65D5C5E46FD4}"/>
          </ac:spMkLst>
        </pc:spChg>
      </pc:sldChg>
      <pc:sldChg chg="addSp delSp modSp mod">
        <pc:chgData name="Eric Liu" userId="1ec8d96cf6ba0824" providerId="LiveId" clId="{44586ED2-9A29-4D64-89F6-ED89299F3344}" dt="2023-11-24T11:54:15.178" v="3076" actId="20577"/>
        <pc:sldMkLst>
          <pc:docMk/>
          <pc:sldMk cId="532001921" sldId="260"/>
        </pc:sldMkLst>
        <pc:spChg chg="mod">
          <ac:chgData name="Eric Liu" userId="1ec8d96cf6ba0824" providerId="LiveId" clId="{44586ED2-9A29-4D64-89F6-ED89299F3344}" dt="2023-11-22T15:37:32.539" v="419" actId="13926"/>
          <ac:spMkLst>
            <pc:docMk/>
            <pc:sldMk cId="532001921" sldId="260"/>
            <ac:spMk id="3" creationId="{B5226967-2193-D658-8EC2-9F47B7D26C50}"/>
          </ac:spMkLst>
        </pc:spChg>
        <pc:spChg chg="del">
          <ac:chgData name="Eric Liu" userId="1ec8d96cf6ba0824" providerId="LiveId" clId="{44586ED2-9A29-4D64-89F6-ED89299F3344}" dt="2023-11-22T15:34:43.834" v="273" actId="478"/>
          <ac:spMkLst>
            <pc:docMk/>
            <pc:sldMk cId="532001921" sldId="260"/>
            <ac:spMk id="8" creationId="{407CD8CF-81A1-EC59-CC1E-29022D7D7BAA}"/>
          </ac:spMkLst>
        </pc:spChg>
        <pc:spChg chg="add mod">
          <ac:chgData name="Eric Liu" userId="1ec8d96cf6ba0824" providerId="LiveId" clId="{44586ED2-9A29-4D64-89F6-ED89299F3344}" dt="2023-11-22T15:36:02.806" v="303" actId="1076"/>
          <ac:spMkLst>
            <pc:docMk/>
            <pc:sldMk cId="532001921" sldId="260"/>
            <ac:spMk id="15" creationId="{CE7EAD66-B89A-4DAE-732B-E6B7B817E0EA}"/>
          </ac:spMkLst>
        </pc:spChg>
        <pc:spChg chg="add mod">
          <ac:chgData name="Eric Liu" userId="1ec8d96cf6ba0824" providerId="LiveId" clId="{44586ED2-9A29-4D64-89F6-ED89299F3344}" dt="2023-11-24T11:54:15.178" v="3076" actId="20577"/>
          <ac:spMkLst>
            <pc:docMk/>
            <pc:sldMk cId="532001921" sldId="260"/>
            <ac:spMk id="18" creationId="{0853146A-A9D7-7813-0729-DDF8A3E1874F}"/>
          </ac:spMkLst>
        </pc:spChg>
        <pc:spChg chg="add mod">
          <ac:chgData name="Eric Liu" userId="1ec8d96cf6ba0824" providerId="LiveId" clId="{44586ED2-9A29-4D64-89F6-ED89299F3344}" dt="2023-11-22T15:36:58.945" v="351" actId="1076"/>
          <ac:spMkLst>
            <pc:docMk/>
            <pc:sldMk cId="532001921" sldId="260"/>
            <ac:spMk id="21" creationId="{59D5B33E-7B08-16FC-B3D4-4BC55497D0A8}"/>
          </ac:spMkLst>
        </pc:spChg>
        <pc:picChg chg="del">
          <ac:chgData name="Eric Liu" userId="1ec8d96cf6ba0824" providerId="LiveId" clId="{44586ED2-9A29-4D64-89F6-ED89299F3344}" dt="2023-11-22T15:34:50.175" v="274" actId="478"/>
          <ac:picMkLst>
            <pc:docMk/>
            <pc:sldMk cId="532001921" sldId="260"/>
            <ac:picMk id="7" creationId="{D2E93005-72DB-CE9E-DC5E-2BFDEE95962E}"/>
          </ac:picMkLst>
        </pc:picChg>
        <pc:picChg chg="add del mod">
          <ac:chgData name="Eric Liu" userId="1ec8d96cf6ba0824" providerId="LiveId" clId="{44586ED2-9A29-4D64-89F6-ED89299F3344}" dt="2023-11-22T15:35:01.062" v="279" actId="931"/>
          <ac:picMkLst>
            <pc:docMk/>
            <pc:sldMk cId="532001921" sldId="260"/>
            <ac:picMk id="10" creationId="{437803EF-09CA-7599-BFC9-B5F6479EF819}"/>
          </ac:picMkLst>
        </pc:picChg>
        <pc:picChg chg="add mod">
          <ac:chgData name="Eric Liu" userId="1ec8d96cf6ba0824" providerId="LiveId" clId="{44586ED2-9A29-4D64-89F6-ED89299F3344}" dt="2023-11-22T15:35:36.556" v="287" actId="1076"/>
          <ac:picMkLst>
            <pc:docMk/>
            <pc:sldMk cId="532001921" sldId="260"/>
            <ac:picMk id="12" creationId="{D7561327-7227-97E6-F596-026BAE2D9281}"/>
          </ac:picMkLst>
        </pc:picChg>
        <pc:cxnChg chg="add mod">
          <ac:chgData name="Eric Liu" userId="1ec8d96cf6ba0824" providerId="LiveId" clId="{44586ED2-9A29-4D64-89F6-ED89299F3344}" dt="2023-11-22T15:35:49.968" v="289" actId="208"/>
          <ac:cxnSpMkLst>
            <pc:docMk/>
            <pc:sldMk cId="532001921" sldId="260"/>
            <ac:cxnSpMk id="14" creationId="{0F4A6BA9-480C-9CEA-CDD1-35099BA4A02B}"/>
          </ac:cxnSpMkLst>
        </pc:cxnChg>
        <pc:cxnChg chg="add mod">
          <ac:chgData name="Eric Liu" userId="1ec8d96cf6ba0824" providerId="LiveId" clId="{44586ED2-9A29-4D64-89F6-ED89299F3344}" dt="2023-11-22T15:36:13.264" v="306" actId="14100"/>
          <ac:cxnSpMkLst>
            <pc:docMk/>
            <pc:sldMk cId="532001921" sldId="260"/>
            <ac:cxnSpMk id="16" creationId="{84B24C64-9192-F4FE-1E0A-3C95390422F7}"/>
          </ac:cxnSpMkLst>
        </pc:cxnChg>
        <pc:cxnChg chg="add mod">
          <ac:chgData name="Eric Liu" userId="1ec8d96cf6ba0824" providerId="LiveId" clId="{44586ED2-9A29-4D64-89F6-ED89299F3344}" dt="2023-11-22T15:37:03.988" v="352" actId="208"/>
          <ac:cxnSpMkLst>
            <pc:docMk/>
            <pc:sldMk cId="532001921" sldId="260"/>
            <ac:cxnSpMk id="20" creationId="{702C9FB0-994F-35F5-E9F0-1426E3B6F57F}"/>
          </ac:cxnSpMkLst>
        </pc:cxnChg>
      </pc:sldChg>
      <pc:sldChg chg="addSp delSp modSp mod">
        <pc:chgData name="Eric Liu" userId="1ec8d96cf6ba0824" providerId="LiveId" clId="{44586ED2-9A29-4D64-89F6-ED89299F3344}" dt="2023-11-22T15:44:46.732" v="859" actId="1076"/>
        <pc:sldMkLst>
          <pc:docMk/>
          <pc:sldMk cId="2040541446" sldId="264"/>
        </pc:sldMkLst>
        <pc:spChg chg="del">
          <ac:chgData name="Eric Liu" userId="1ec8d96cf6ba0824" providerId="LiveId" clId="{44586ED2-9A29-4D64-89F6-ED89299F3344}" dt="2023-11-22T15:38:30.943" v="433" actId="478"/>
          <ac:spMkLst>
            <pc:docMk/>
            <pc:sldMk cId="2040541446" sldId="264"/>
            <ac:spMk id="7" creationId="{92000A8C-185B-2D93-0615-5DC1548D5179}"/>
          </ac:spMkLst>
        </pc:spChg>
        <pc:spChg chg="del">
          <ac:chgData name="Eric Liu" userId="1ec8d96cf6ba0824" providerId="LiveId" clId="{44586ED2-9A29-4D64-89F6-ED89299F3344}" dt="2023-11-22T15:41:49.087" v="819" actId="478"/>
          <ac:spMkLst>
            <pc:docMk/>
            <pc:sldMk cId="2040541446" sldId="264"/>
            <ac:spMk id="8" creationId="{5ECD704D-98BB-EF36-D225-A182B6A8E9E6}"/>
          </ac:spMkLst>
        </pc:spChg>
        <pc:spChg chg="mod">
          <ac:chgData name="Eric Liu" userId="1ec8d96cf6ba0824" providerId="LiveId" clId="{44586ED2-9A29-4D64-89F6-ED89299F3344}" dt="2023-11-22T15:44:41.710" v="858" actId="1076"/>
          <ac:spMkLst>
            <pc:docMk/>
            <pc:sldMk cId="2040541446" sldId="264"/>
            <ac:spMk id="9" creationId="{32A29B8F-079D-7700-E07B-BB85E8917B7F}"/>
          </ac:spMkLst>
        </pc:spChg>
        <pc:spChg chg="mod">
          <ac:chgData name="Eric Liu" userId="1ec8d96cf6ba0824" providerId="LiveId" clId="{44586ED2-9A29-4D64-89F6-ED89299F3344}" dt="2023-11-22T15:44:46.732" v="859" actId="1076"/>
          <ac:spMkLst>
            <pc:docMk/>
            <pc:sldMk cId="2040541446" sldId="264"/>
            <ac:spMk id="10" creationId="{450F03EC-68AD-08AC-4DE6-13C24D68C6BF}"/>
          </ac:spMkLst>
        </pc:spChg>
        <pc:spChg chg="add mod">
          <ac:chgData name="Eric Liu" userId="1ec8d96cf6ba0824" providerId="LiveId" clId="{44586ED2-9A29-4D64-89F6-ED89299F3344}" dt="2023-11-22T15:43:48.960" v="851" actId="207"/>
          <ac:spMkLst>
            <pc:docMk/>
            <pc:sldMk cId="2040541446" sldId="264"/>
            <ac:spMk id="18" creationId="{6E406A05-B15C-6DD4-2CB6-1BFCC4165636}"/>
          </ac:spMkLst>
        </pc:spChg>
        <pc:picChg chg="add mod modCrop">
          <ac:chgData name="Eric Liu" userId="1ec8d96cf6ba0824" providerId="LiveId" clId="{44586ED2-9A29-4D64-89F6-ED89299F3344}" dt="2023-11-22T15:44:23.704" v="854" actId="1076"/>
          <ac:picMkLst>
            <pc:docMk/>
            <pc:sldMk cId="2040541446" sldId="264"/>
            <ac:picMk id="11" creationId="{38508831-30D0-E5B2-DEB6-458E03E3E4A5}"/>
          </ac:picMkLst>
        </pc:picChg>
        <pc:picChg chg="add del mod">
          <ac:chgData name="Eric Liu" userId="1ec8d96cf6ba0824" providerId="LiveId" clId="{44586ED2-9A29-4D64-89F6-ED89299F3344}" dt="2023-11-22T15:41:57.768" v="823" actId="478"/>
          <ac:picMkLst>
            <pc:docMk/>
            <pc:sldMk cId="2040541446" sldId="264"/>
            <ac:picMk id="13" creationId="{95388431-5B98-EF47-9F11-4A1C1B172D46}"/>
          </ac:picMkLst>
        </pc:picChg>
        <pc:picChg chg="add mod">
          <ac:chgData name="Eric Liu" userId="1ec8d96cf6ba0824" providerId="LiveId" clId="{44586ED2-9A29-4D64-89F6-ED89299F3344}" dt="2023-11-22T15:42:17.302" v="830" actId="1076"/>
          <ac:picMkLst>
            <pc:docMk/>
            <pc:sldMk cId="2040541446" sldId="264"/>
            <ac:picMk id="15" creationId="{A643A921-906C-2C16-8C7A-3DE26EC14CFF}"/>
          </ac:picMkLst>
        </pc:picChg>
        <pc:cxnChg chg="add mod">
          <ac:chgData name="Eric Liu" userId="1ec8d96cf6ba0824" providerId="LiveId" clId="{44586ED2-9A29-4D64-89F6-ED89299F3344}" dt="2023-11-22T15:43:53.505" v="852" actId="14100"/>
          <ac:cxnSpMkLst>
            <pc:docMk/>
            <pc:sldMk cId="2040541446" sldId="264"/>
            <ac:cxnSpMk id="17" creationId="{0F05DE0C-96BB-250B-C609-2465C5B16B29}"/>
          </ac:cxnSpMkLst>
        </pc:cxnChg>
      </pc:sldChg>
      <pc:sldChg chg="modSp mod">
        <pc:chgData name="Eric Liu" userId="1ec8d96cf6ba0824" providerId="LiveId" clId="{44586ED2-9A29-4D64-89F6-ED89299F3344}" dt="2023-11-24T17:28:15.804" v="4295" actId="13926"/>
        <pc:sldMkLst>
          <pc:docMk/>
          <pc:sldMk cId="650131205" sldId="265"/>
        </pc:sldMkLst>
        <pc:spChg chg="mod">
          <ac:chgData name="Eric Liu" userId="1ec8d96cf6ba0824" providerId="LiveId" clId="{44586ED2-9A29-4D64-89F6-ED89299F3344}" dt="2023-11-24T17:28:15.804" v="4295" actId="13926"/>
          <ac:spMkLst>
            <pc:docMk/>
            <pc:sldMk cId="650131205" sldId="265"/>
            <ac:spMk id="3" creationId="{990D5BD3-C00B-05D5-75F7-5F654D9FE1A8}"/>
          </ac:spMkLst>
        </pc:spChg>
      </pc:sldChg>
      <pc:sldChg chg="mod ord modShow">
        <pc:chgData name="Eric Liu" userId="1ec8d96cf6ba0824" providerId="LiveId" clId="{44586ED2-9A29-4D64-89F6-ED89299F3344}" dt="2023-11-23T10:11:09.733" v="1639"/>
        <pc:sldMkLst>
          <pc:docMk/>
          <pc:sldMk cId="3582739515" sldId="266"/>
        </pc:sldMkLst>
      </pc:sldChg>
      <pc:sldChg chg="modSp mod">
        <pc:chgData name="Eric Liu" userId="1ec8d96cf6ba0824" providerId="LiveId" clId="{44586ED2-9A29-4D64-89F6-ED89299F3344}" dt="2023-11-22T15:30:50.048" v="112" actId="20577"/>
        <pc:sldMkLst>
          <pc:docMk/>
          <pc:sldMk cId="416990883" sldId="268"/>
        </pc:sldMkLst>
        <pc:spChg chg="mod">
          <ac:chgData name="Eric Liu" userId="1ec8d96cf6ba0824" providerId="LiveId" clId="{44586ED2-9A29-4D64-89F6-ED89299F3344}" dt="2023-11-22T15:30:50.048" v="112" actId="20577"/>
          <ac:spMkLst>
            <pc:docMk/>
            <pc:sldMk cId="416990883" sldId="268"/>
            <ac:spMk id="3" creationId="{AC8CF2BC-11E3-4FF7-2CFA-D810098234C6}"/>
          </ac:spMkLst>
        </pc:spChg>
      </pc:sldChg>
      <pc:sldChg chg="addSp delSp modSp mod">
        <pc:chgData name="Eric Liu" userId="1ec8d96cf6ba0824" providerId="LiveId" clId="{44586ED2-9A29-4D64-89F6-ED89299F3344}" dt="2023-11-23T10:09:17.665" v="1636" actId="255"/>
        <pc:sldMkLst>
          <pc:docMk/>
          <pc:sldMk cId="1353598528" sldId="269"/>
        </pc:sldMkLst>
        <pc:spChg chg="mod">
          <ac:chgData name="Eric Liu" userId="1ec8d96cf6ba0824" providerId="LiveId" clId="{44586ED2-9A29-4D64-89F6-ED89299F3344}" dt="2023-11-23T09:21:00.157" v="1189" actId="20577"/>
          <ac:spMkLst>
            <pc:docMk/>
            <pc:sldMk cId="1353598528" sldId="269"/>
            <ac:spMk id="2" creationId="{BD8BB36C-6F54-E8C2-D436-671769F1F020}"/>
          </ac:spMkLst>
        </pc:spChg>
        <pc:spChg chg="del">
          <ac:chgData name="Eric Liu" userId="1ec8d96cf6ba0824" providerId="LiveId" clId="{44586ED2-9A29-4D64-89F6-ED89299F3344}" dt="2023-11-23T09:33:31.760" v="1190" actId="478"/>
          <ac:spMkLst>
            <pc:docMk/>
            <pc:sldMk cId="1353598528" sldId="269"/>
            <ac:spMk id="3" creationId="{565DA1FC-BE70-13F2-71A5-0D678F1A0579}"/>
          </ac:spMkLst>
        </pc:spChg>
        <pc:spChg chg="del">
          <ac:chgData name="Eric Liu" userId="1ec8d96cf6ba0824" providerId="LiveId" clId="{44586ED2-9A29-4D64-89F6-ED89299F3344}" dt="2023-11-23T09:39:23.513" v="1192" actId="478"/>
          <ac:spMkLst>
            <pc:docMk/>
            <pc:sldMk cId="1353598528" sldId="269"/>
            <ac:spMk id="7" creationId="{D79FF669-CAC4-A294-6358-920AC55508A7}"/>
          </ac:spMkLst>
        </pc:spChg>
        <pc:spChg chg="add del mod">
          <ac:chgData name="Eric Liu" userId="1ec8d96cf6ba0824" providerId="LiveId" clId="{44586ED2-9A29-4D64-89F6-ED89299F3344}" dt="2023-11-23T10:00:04.072" v="1583" actId="478"/>
          <ac:spMkLst>
            <pc:docMk/>
            <pc:sldMk cId="1353598528" sldId="269"/>
            <ac:spMk id="8" creationId="{1260FD3F-3671-8FCC-3EBD-9061BEE6ED51}"/>
          </ac:spMkLst>
        </pc:spChg>
        <pc:spChg chg="add del mod">
          <ac:chgData name="Eric Liu" userId="1ec8d96cf6ba0824" providerId="LiveId" clId="{44586ED2-9A29-4D64-89F6-ED89299F3344}" dt="2023-11-23T09:33:35.397" v="1191" actId="478"/>
          <ac:spMkLst>
            <pc:docMk/>
            <pc:sldMk cId="1353598528" sldId="269"/>
            <ac:spMk id="10" creationId="{9718C582-0995-A455-6E10-A1141B8B1AD5}"/>
          </ac:spMkLst>
        </pc:spChg>
        <pc:spChg chg="mod">
          <ac:chgData name="Eric Liu" userId="1ec8d96cf6ba0824" providerId="LiveId" clId="{44586ED2-9A29-4D64-89F6-ED89299F3344}" dt="2023-11-23T10:09:17.665" v="1636" actId="255"/>
          <ac:spMkLst>
            <pc:docMk/>
            <pc:sldMk cId="1353598528" sldId="269"/>
            <ac:spMk id="17" creationId="{5D6FB120-14DA-D36B-6745-F8A7BCEDA5D9}"/>
          </ac:spMkLst>
        </pc:spChg>
        <pc:picChg chg="add mod modCrop">
          <ac:chgData name="Eric Liu" userId="1ec8d96cf6ba0824" providerId="LiveId" clId="{44586ED2-9A29-4D64-89F6-ED89299F3344}" dt="2023-11-23T10:06:10.110" v="1596" actId="1076"/>
          <ac:picMkLst>
            <pc:docMk/>
            <pc:sldMk cId="1353598528" sldId="269"/>
            <ac:picMk id="12" creationId="{209934E4-2516-651A-8024-9B971E1F6F7D}"/>
          </ac:picMkLst>
        </pc:picChg>
        <pc:picChg chg="del">
          <ac:chgData name="Eric Liu" userId="1ec8d96cf6ba0824" providerId="LiveId" clId="{44586ED2-9A29-4D64-89F6-ED89299F3344}" dt="2023-11-23T10:00:01.428" v="1582" actId="478"/>
          <ac:picMkLst>
            <pc:docMk/>
            <pc:sldMk cId="1353598528" sldId="269"/>
            <ac:picMk id="16" creationId="{877124DF-327E-7143-6911-EE95AC27916D}"/>
          </ac:picMkLst>
        </pc:picChg>
      </pc:sldChg>
      <pc:sldChg chg="del">
        <pc:chgData name="Eric Liu" userId="1ec8d96cf6ba0824" providerId="LiveId" clId="{44586ED2-9A29-4D64-89F6-ED89299F3344}" dt="2023-11-22T15:29:15.938" v="0" actId="47"/>
        <pc:sldMkLst>
          <pc:docMk/>
          <pc:sldMk cId="787452373" sldId="270"/>
        </pc:sldMkLst>
      </pc:sldChg>
      <pc:sldChg chg="del">
        <pc:chgData name="Eric Liu" userId="1ec8d96cf6ba0824" providerId="LiveId" clId="{44586ED2-9A29-4D64-89F6-ED89299F3344}" dt="2023-11-22T15:29:15.938" v="0" actId="47"/>
        <pc:sldMkLst>
          <pc:docMk/>
          <pc:sldMk cId="3549910561" sldId="271"/>
        </pc:sldMkLst>
      </pc:sldChg>
      <pc:sldChg chg="del">
        <pc:chgData name="Eric Liu" userId="1ec8d96cf6ba0824" providerId="LiveId" clId="{44586ED2-9A29-4D64-89F6-ED89299F3344}" dt="2023-11-22T15:29:15.938" v="0" actId="47"/>
        <pc:sldMkLst>
          <pc:docMk/>
          <pc:sldMk cId="3860458936" sldId="272"/>
        </pc:sldMkLst>
      </pc:sldChg>
      <pc:sldChg chg="del">
        <pc:chgData name="Eric Liu" userId="1ec8d96cf6ba0824" providerId="LiveId" clId="{44586ED2-9A29-4D64-89F6-ED89299F3344}" dt="2023-11-22T15:29:15.938" v="0" actId="47"/>
        <pc:sldMkLst>
          <pc:docMk/>
          <pc:sldMk cId="329630835" sldId="273"/>
        </pc:sldMkLst>
      </pc:sldChg>
      <pc:sldChg chg="addSp delSp modSp mod">
        <pc:chgData name="Eric Liu" userId="1ec8d96cf6ba0824" providerId="LiveId" clId="{44586ED2-9A29-4D64-89F6-ED89299F3344}" dt="2023-11-24T17:28:46.434" v="4338" actId="20577"/>
        <pc:sldMkLst>
          <pc:docMk/>
          <pc:sldMk cId="3915319556" sldId="274"/>
        </pc:sldMkLst>
        <pc:spChg chg="mod">
          <ac:chgData name="Eric Liu" userId="1ec8d96cf6ba0824" providerId="LiveId" clId="{44586ED2-9A29-4D64-89F6-ED89299F3344}" dt="2023-11-24T17:28:46.434" v="4338" actId="20577"/>
          <ac:spMkLst>
            <pc:docMk/>
            <pc:sldMk cId="3915319556" sldId="274"/>
            <ac:spMk id="3" creationId="{8FF091D7-C685-2CB4-28FA-46E96CFDD498}"/>
          </ac:spMkLst>
        </pc:spChg>
        <pc:spChg chg="del">
          <ac:chgData name="Eric Liu" userId="1ec8d96cf6ba0824" providerId="LiveId" clId="{44586ED2-9A29-4D64-89F6-ED89299F3344}" dt="2023-11-22T16:51:28.031" v="860" actId="478"/>
          <ac:spMkLst>
            <pc:docMk/>
            <pc:sldMk cId="3915319556" sldId="274"/>
            <ac:spMk id="7" creationId="{31BCD759-566D-169E-783F-46CC6F1F7290}"/>
          </ac:spMkLst>
        </pc:spChg>
        <pc:spChg chg="add del mod">
          <ac:chgData name="Eric Liu" userId="1ec8d96cf6ba0824" providerId="LiveId" clId="{44586ED2-9A29-4D64-89F6-ED89299F3344}" dt="2023-11-23T18:02:32.643" v="2845" actId="478"/>
          <ac:spMkLst>
            <pc:docMk/>
            <pc:sldMk cId="3915319556" sldId="274"/>
            <ac:spMk id="8" creationId="{46F5C752-8F54-0056-21FC-0F6B8E10CF3D}"/>
          </ac:spMkLst>
        </pc:spChg>
        <pc:spChg chg="add mod">
          <ac:chgData name="Eric Liu" userId="1ec8d96cf6ba0824" providerId="LiveId" clId="{44586ED2-9A29-4D64-89F6-ED89299F3344}" dt="2023-11-23T18:05:03.083" v="2977" actId="403"/>
          <ac:spMkLst>
            <pc:docMk/>
            <pc:sldMk cId="3915319556" sldId="274"/>
            <ac:spMk id="12" creationId="{B155C5F7-59B2-45A8-4C9C-D798E999DABC}"/>
          </ac:spMkLst>
        </pc:spChg>
        <pc:picChg chg="add del mod">
          <ac:chgData name="Eric Liu" userId="1ec8d96cf6ba0824" providerId="LiveId" clId="{44586ED2-9A29-4D64-89F6-ED89299F3344}" dt="2023-11-23T09:18:14.708" v="978" actId="931"/>
          <ac:picMkLst>
            <pc:docMk/>
            <pc:sldMk cId="3915319556" sldId="274"/>
            <ac:picMk id="9" creationId="{93CBFCE4-D3EB-4AE3-BB0F-D2B58BB24245}"/>
          </ac:picMkLst>
        </pc:picChg>
        <pc:picChg chg="add mod modCrop">
          <ac:chgData name="Eric Liu" userId="1ec8d96cf6ba0824" providerId="LiveId" clId="{44586ED2-9A29-4D64-89F6-ED89299F3344}" dt="2023-11-23T18:03:40.453" v="2864" actId="1076"/>
          <ac:picMkLst>
            <pc:docMk/>
            <pc:sldMk cId="3915319556" sldId="274"/>
            <ac:picMk id="11" creationId="{518706FD-46D6-2DAA-632A-D5FF6780CAE4}"/>
          </ac:picMkLst>
        </pc:picChg>
        <pc:picChg chg="del">
          <ac:chgData name="Eric Liu" userId="1ec8d96cf6ba0824" providerId="LiveId" clId="{44586ED2-9A29-4D64-89F6-ED89299F3344}" dt="2023-11-22T16:51:29.406" v="861" actId="478"/>
          <ac:picMkLst>
            <pc:docMk/>
            <pc:sldMk cId="3915319556" sldId="274"/>
            <ac:picMk id="12" creationId="{EF9AE132-3BA4-7520-24A1-209331320DFA}"/>
          </ac:picMkLst>
        </pc:picChg>
        <pc:picChg chg="del mod">
          <ac:chgData name="Eric Liu" userId="1ec8d96cf6ba0824" providerId="LiveId" clId="{44586ED2-9A29-4D64-89F6-ED89299F3344}" dt="2023-11-23T18:02:33.684" v="2846" actId="478"/>
          <ac:picMkLst>
            <pc:docMk/>
            <pc:sldMk cId="3915319556" sldId="274"/>
            <ac:picMk id="13" creationId="{F8E16077-4692-9363-084E-5A55C883FC19}"/>
          </ac:picMkLst>
        </pc:picChg>
      </pc:sldChg>
      <pc:sldChg chg="modSp del mod">
        <pc:chgData name="Eric Liu" userId="1ec8d96cf6ba0824" providerId="LiveId" clId="{44586ED2-9A29-4D64-89F6-ED89299F3344}" dt="2023-11-23T18:08:25.236" v="2998" actId="2696"/>
        <pc:sldMkLst>
          <pc:docMk/>
          <pc:sldMk cId="1537230887" sldId="275"/>
        </pc:sldMkLst>
        <pc:spChg chg="mod">
          <ac:chgData name="Eric Liu" userId="1ec8d96cf6ba0824" providerId="LiveId" clId="{44586ED2-9A29-4D64-89F6-ED89299F3344}" dt="2023-11-23T14:24:16.314" v="2356" actId="20577"/>
          <ac:spMkLst>
            <pc:docMk/>
            <pc:sldMk cId="1537230887" sldId="275"/>
            <ac:spMk id="3" creationId="{A0EEF0C7-933E-2DC7-B7EB-23DB72647DB8}"/>
          </ac:spMkLst>
        </pc:spChg>
      </pc:sldChg>
      <pc:sldChg chg="modSp mod ord modShow">
        <pc:chgData name="Eric Liu" userId="1ec8d96cf6ba0824" providerId="LiveId" clId="{44586ED2-9A29-4D64-89F6-ED89299F3344}" dt="2023-11-24T17:20:07.599" v="3624" actId="729"/>
        <pc:sldMkLst>
          <pc:docMk/>
          <pc:sldMk cId="1629301567" sldId="277"/>
        </pc:sldMkLst>
        <pc:spChg chg="mod">
          <ac:chgData name="Eric Liu" userId="1ec8d96cf6ba0824" providerId="LiveId" clId="{44586ED2-9A29-4D64-89F6-ED89299F3344}" dt="2023-11-23T14:42:19.996" v="2813" actId="13926"/>
          <ac:spMkLst>
            <pc:docMk/>
            <pc:sldMk cId="1629301567" sldId="277"/>
            <ac:spMk id="3" creationId="{E8067B22-69F5-520C-0B16-01C6E8CCB6A9}"/>
          </ac:spMkLst>
        </pc:spChg>
      </pc:sldChg>
      <pc:sldChg chg="del">
        <pc:chgData name="Eric Liu" userId="1ec8d96cf6ba0824" providerId="LiveId" clId="{44586ED2-9A29-4D64-89F6-ED89299F3344}" dt="2023-11-22T15:29:15.938" v="0" actId="47"/>
        <pc:sldMkLst>
          <pc:docMk/>
          <pc:sldMk cId="534046241" sldId="278"/>
        </pc:sldMkLst>
      </pc:sldChg>
      <pc:sldChg chg="del">
        <pc:chgData name="Eric Liu" userId="1ec8d96cf6ba0824" providerId="LiveId" clId="{44586ED2-9A29-4D64-89F6-ED89299F3344}" dt="2023-11-23T14:33:30.858" v="2748" actId="47"/>
        <pc:sldMkLst>
          <pc:docMk/>
          <pc:sldMk cId="934334932" sldId="279"/>
        </pc:sldMkLst>
      </pc:sldChg>
      <pc:sldChg chg="addSp delSp modSp new mod">
        <pc:chgData name="Eric Liu" userId="1ec8d96cf6ba0824" providerId="LiveId" clId="{44586ED2-9A29-4D64-89F6-ED89299F3344}" dt="2023-11-24T17:11:19.501" v="3448" actId="207"/>
        <pc:sldMkLst>
          <pc:docMk/>
          <pc:sldMk cId="2125169996" sldId="280"/>
        </pc:sldMkLst>
        <pc:spChg chg="mod">
          <ac:chgData name="Eric Liu" userId="1ec8d96cf6ba0824" providerId="LiveId" clId="{44586ED2-9A29-4D64-89F6-ED89299F3344}" dt="2023-11-23T09:18:26.885" v="1003" actId="20577"/>
          <ac:spMkLst>
            <pc:docMk/>
            <pc:sldMk cId="2125169996" sldId="280"/>
            <ac:spMk id="2" creationId="{3C7D7F47-8F03-FD9E-20CD-D942A00312D1}"/>
          </ac:spMkLst>
        </pc:spChg>
        <pc:spChg chg="mod">
          <ac:chgData name="Eric Liu" userId="1ec8d96cf6ba0824" providerId="LiveId" clId="{44586ED2-9A29-4D64-89F6-ED89299F3344}" dt="2023-11-24T17:11:19.501" v="3448" actId="207"/>
          <ac:spMkLst>
            <pc:docMk/>
            <pc:sldMk cId="2125169996" sldId="280"/>
            <ac:spMk id="3" creationId="{D6AEA0C4-43C5-BFDC-908F-84BA1BFD8895}"/>
          </ac:spMkLst>
        </pc:spChg>
        <pc:spChg chg="add del mod">
          <ac:chgData name="Eric Liu" userId="1ec8d96cf6ba0824" providerId="LiveId" clId="{44586ED2-9A29-4D64-89F6-ED89299F3344}" dt="2023-11-23T17:54:05.765" v="2814" actId="478"/>
          <ac:spMkLst>
            <pc:docMk/>
            <pc:sldMk cId="2125169996" sldId="280"/>
            <ac:spMk id="9" creationId="{CDC4B3A4-382A-FCF1-1A57-C39B329D5993}"/>
          </ac:spMkLst>
        </pc:spChg>
        <pc:spChg chg="add mod ord">
          <ac:chgData name="Eric Liu" userId="1ec8d96cf6ba0824" providerId="LiveId" clId="{44586ED2-9A29-4D64-89F6-ED89299F3344}" dt="2023-11-23T18:09:09.461" v="3018" actId="20577"/>
          <ac:spMkLst>
            <pc:docMk/>
            <pc:sldMk cId="2125169996" sldId="280"/>
            <ac:spMk id="10" creationId="{3864234E-9C12-2521-D125-EC2D6BD35C19}"/>
          </ac:spMkLst>
        </pc:spChg>
        <pc:picChg chg="add del mod">
          <ac:chgData name="Eric Liu" userId="1ec8d96cf6ba0824" providerId="LiveId" clId="{44586ED2-9A29-4D64-89F6-ED89299F3344}" dt="2023-11-23T17:54:07.688" v="2815" actId="478"/>
          <ac:picMkLst>
            <pc:docMk/>
            <pc:sldMk cId="2125169996" sldId="280"/>
            <ac:picMk id="8" creationId="{298FCC90-8387-3CA0-34CB-5395B690638A}"/>
          </ac:picMkLst>
        </pc:picChg>
        <pc:picChg chg="add mod modCrop">
          <ac:chgData name="Eric Liu" userId="1ec8d96cf6ba0824" providerId="LiveId" clId="{44586ED2-9A29-4D64-89F6-ED89299F3344}" dt="2023-11-24T17:10:42.842" v="3447" actId="732"/>
          <ac:picMkLst>
            <pc:docMk/>
            <pc:sldMk cId="2125169996" sldId="280"/>
            <ac:picMk id="12" creationId="{27F3042A-47B7-32C5-B6C2-C8CE2E512EE1}"/>
          </ac:picMkLst>
        </pc:picChg>
      </pc:sldChg>
      <pc:sldChg chg="modSp new mod ord modShow">
        <pc:chgData name="Eric Liu" userId="1ec8d96cf6ba0824" providerId="LiveId" clId="{44586ED2-9A29-4D64-89F6-ED89299F3344}" dt="2023-11-24T11:56:01.186" v="3081" actId="729"/>
        <pc:sldMkLst>
          <pc:docMk/>
          <pc:sldMk cId="2549683045" sldId="281"/>
        </pc:sldMkLst>
        <pc:spChg chg="mod">
          <ac:chgData name="Eric Liu" userId="1ec8d96cf6ba0824" providerId="LiveId" clId="{44586ED2-9A29-4D64-89F6-ED89299F3344}" dt="2023-11-23T09:20:47.618" v="1166" actId="20577"/>
          <ac:spMkLst>
            <pc:docMk/>
            <pc:sldMk cId="2549683045" sldId="281"/>
            <ac:spMk id="2" creationId="{53877ADA-86E0-DC32-F18F-406655D48DAE}"/>
          </ac:spMkLst>
        </pc:spChg>
      </pc:sldChg>
      <pc:sldChg chg="addSp delSp modSp new mod">
        <pc:chgData name="Eric Liu" userId="1ec8d96cf6ba0824" providerId="LiveId" clId="{44586ED2-9A29-4D64-89F6-ED89299F3344}" dt="2023-11-23T10:12:32.036" v="1700" actId="1076"/>
        <pc:sldMkLst>
          <pc:docMk/>
          <pc:sldMk cId="3373311503" sldId="282"/>
        </pc:sldMkLst>
        <pc:spChg chg="mod">
          <ac:chgData name="Eric Liu" userId="1ec8d96cf6ba0824" providerId="LiveId" clId="{44586ED2-9A29-4D64-89F6-ED89299F3344}" dt="2023-11-23T10:11:26.780" v="1681" actId="20577"/>
          <ac:spMkLst>
            <pc:docMk/>
            <pc:sldMk cId="3373311503" sldId="282"/>
            <ac:spMk id="2" creationId="{0A589226-0578-DCB7-425D-9059AC9E557B}"/>
          </ac:spMkLst>
        </pc:spChg>
        <pc:spChg chg="del mod">
          <ac:chgData name="Eric Liu" userId="1ec8d96cf6ba0824" providerId="LiveId" clId="{44586ED2-9A29-4D64-89F6-ED89299F3344}" dt="2023-11-23T10:12:18.976" v="1696" actId="478"/>
          <ac:spMkLst>
            <pc:docMk/>
            <pc:sldMk cId="3373311503" sldId="282"/>
            <ac:spMk id="3" creationId="{DDF302D2-FFE6-E7AF-CBA5-892239DE4B43}"/>
          </ac:spMkLst>
        </pc:spChg>
        <pc:spChg chg="add del mod">
          <ac:chgData name="Eric Liu" userId="1ec8d96cf6ba0824" providerId="LiveId" clId="{44586ED2-9A29-4D64-89F6-ED89299F3344}" dt="2023-11-23T10:12:21.043" v="1697" actId="478"/>
          <ac:spMkLst>
            <pc:docMk/>
            <pc:sldMk cId="3373311503" sldId="282"/>
            <ac:spMk id="10" creationId="{34344B20-3A44-4016-5975-E7634029021A}"/>
          </ac:spMkLst>
        </pc:spChg>
        <pc:picChg chg="add mod">
          <ac:chgData name="Eric Liu" userId="1ec8d96cf6ba0824" providerId="LiveId" clId="{44586ED2-9A29-4D64-89F6-ED89299F3344}" dt="2023-11-23T10:12:32.036" v="1700" actId="1076"/>
          <ac:picMkLst>
            <pc:docMk/>
            <pc:sldMk cId="3373311503" sldId="282"/>
            <ac:picMk id="8" creationId="{5C04BD25-CF9F-AC7A-3D99-2510813ECDF8}"/>
          </ac:picMkLst>
        </pc:picChg>
      </pc:sldChg>
      <pc:sldChg chg="add mod ord modShow">
        <pc:chgData name="Eric Liu" userId="1ec8d96cf6ba0824" providerId="LiveId" clId="{44586ED2-9A29-4D64-89F6-ED89299F3344}" dt="2023-11-23T10:14:29.388" v="1704"/>
        <pc:sldMkLst>
          <pc:docMk/>
          <pc:sldMk cId="2790853905" sldId="283"/>
        </pc:sldMkLst>
      </pc:sldChg>
      <pc:sldChg chg="modSp new mod ord">
        <pc:chgData name="Eric Liu" userId="1ec8d96cf6ba0824" providerId="LiveId" clId="{44586ED2-9A29-4D64-89F6-ED89299F3344}" dt="2023-11-24T11:55:48.048" v="3078"/>
        <pc:sldMkLst>
          <pc:docMk/>
          <pc:sldMk cId="1119230937" sldId="284"/>
        </pc:sldMkLst>
        <pc:spChg chg="mod">
          <ac:chgData name="Eric Liu" userId="1ec8d96cf6ba0824" providerId="LiveId" clId="{44586ED2-9A29-4D64-89F6-ED89299F3344}" dt="2023-11-23T10:35:29.877" v="2329" actId="20577"/>
          <ac:spMkLst>
            <pc:docMk/>
            <pc:sldMk cId="1119230937" sldId="284"/>
            <ac:spMk id="2" creationId="{234039A0-3F67-DF73-759D-56C289868B8A}"/>
          </ac:spMkLst>
        </pc:spChg>
      </pc:sldChg>
      <pc:sldChg chg="addSp delSp modSp new mod">
        <pc:chgData name="Eric Liu" userId="1ec8d96cf6ba0824" providerId="LiveId" clId="{44586ED2-9A29-4D64-89F6-ED89299F3344}" dt="2023-11-24T12:10:55.448" v="3301" actId="1582"/>
        <pc:sldMkLst>
          <pc:docMk/>
          <pc:sldMk cId="2421343903" sldId="285"/>
        </pc:sldMkLst>
        <pc:spChg chg="mod">
          <ac:chgData name="Eric Liu" userId="1ec8d96cf6ba0824" providerId="LiveId" clId="{44586ED2-9A29-4D64-89F6-ED89299F3344}" dt="2023-11-23T17:55:17.044" v="2844" actId="20577"/>
          <ac:spMkLst>
            <pc:docMk/>
            <pc:sldMk cId="2421343903" sldId="285"/>
            <ac:spMk id="2" creationId="{9FD33A5B-D91A-F826-12ED-3BC76A120DFC}"/>
          </ac:spMkLst>
        </pc:spChg>
        <pc:spChg chg="del">
          <ac:chgData name="Eric Liu" userId="1ec8d96cf6ba0824" providerId="LiveId" clId="{44586ED2-9A29-4D64-89F6-ED89299F3344}" dt="2023-11-24T12:00:26.056" v="3082" actId="478"/>
          <ac:spMkLst>
            <pc:docMk/>
            <pc:sldMk cId="2421343903" sldId="285"/>
            <ac:spMk id="3" creationId="{819C0E6A-2B25-867E-668A-BE8D62A3F0AC}"/>
          </ac:spMkLst>
        </pc:spChg>
        <pc:spChg chg="add mod">
          <ac:chgData name="Eric Liu" userId="1ec8d96cf6ba0824" providerId="LiveId" clId="{44586ED2-9A29-4D64-89F6-ED89299F3344}" dt="2023-11-24T12:09:52.479" v="3282" actId="207"/>
          <ac:spMkLst>
            <pc:docMk/>
            <pc:sldMk cId="2421343903" sldId="285"/>
            <ac:spMk id="14" creationId="{EC53567C-D6DD-95C1-D546-CF7BC6A6C38E}"/>
          </ac:spMkLst>
        </pc:spChg>
        <pc:spChg chg="add mod">
          <ac:chgData name="Eric Liu" userId="1ec8d96cf6ba0824" providerId="LiveId" clId="{44586ED2-9A29-4D64-89F6-ED89299F3344}" dt="2023-11-24T12:09:56.780" v="3283" actId="207"/>
          <ac:spMkLst>
            <pc:docMk/>
            <pc:sldMk cId="2421343903" sldId="285"/>
            <ac:spMk id="20" creationId="{DD68848E-413B-4351-F26B-84E886BC76EC}"/>
          </ac:spMkLst>
        </pc:spChg>
        <pc:spChg chg="add mod">
          <ac:chgData name="Eric Liu" userId="1ec8d96cf6ba0824" providerId="LiveId" clId="{44586ED2-9A29-4D64-89F6-ED89299F3344}" dt="2023-11-24T12:09:47.884" v="3281" actId="207"/>
          <ac:spMkLst>
            <pc:docMk/>
            <pc:sldMk cId="2421343903" sldId="285"/>
            <ac:spMk id="28" creationId="{2985986B-EAA8-1676-D924-70527506720D}"/>
          </ac:spMkLst>
        </pc:spChg>
        <pc:spChg chg="add del">
          <ac:chgData name="Eric Liu" userId="1ec8d96cf6ba0824" providerId="LiveId" clId="{44586ED2-9A29-4D64-89F6-ED89299F3344}" dt="2023-11-24T12:08:44.782" v="3232" actId="478"/>
          <ac:spMkLst>
            <pc:docMk/>
            <pc:sldMk cId="2421343903" sldId="285"/>
            <ac:spMk id="29" creationId="{8C2956DF-BA7C-08D1-4A57-2ED7CAAF3A77}"/>
          </ac:spMkLst>
        </pc:spChg>
        <pc:spChg chg="add mod">
          <ac:chgData name="Eric Liu" userId="1ec8d96cf6ba0824" providerId="LiveId" clId="{44586ED2-9A29-4D64-89F6-ED89299F3344}" dt="2023-11-24T12:10:50.507" v="3300" actId="1076"/>
          <ac:spMkLst>
            <pc:docMk/>
            <pc:sldMk cId="2421343903" sldId="285"/>
            <ac:spMk id="30" creationId="{57BDF18D-6C7A-A196-9830-D59D549B80C7}"/>
          </ac:spMkLst>
        </pc:spChg>
        <pc:spChg chg="add del mod">
          <ac:chgData name="Eric Liu" userId="1ec8d96cf6ba0824" providerId="LiveId" clId="{44586ED2-9A29-4D64-89F6-ED89299F3344}" dt="2023-11-24T12:10:12.543" v="3287" actId="478"/>
          <ac:spMkLst>
            <pc:docMk/>
            <pc:sldMk cId="2421343903" sldId="285"/>
            <ac:spMk id="33" creationId="{B465610C-FEC3-5430-CE7B-061671B05DFE}"/>
          </ac:spMkLst>
        </pc:spChg>
        <pc:picChg chg="add mod modCrop">
          <ac:chgData name="Eric Liu" userId="1ec8d96cf6ba0824" providerId="LiveId" clId="{44586ED2-9A29-4D64-89F6-ED89299F3344}" dt="2023-11-24T12:06:13.402" v="3183" actId="1076"/>
          <ac:picMkLst>
            <pc:docMk/>
            <pc:sldMk cId="2421343903" sldId="285"/>
            <ac:picMk id="8" creationId="{6B1C2024-591F-CCCA-147A-ED55E5BE40AC}"/>
          </ac:picMkLst>
        </pc:picChg>
        <pc:picChg chg="add mod modCrop">
          <ac:chgData name="Eric Liu" userId="1ec8d96cf6ba0824" providerId="LiveId" clId="{44586ED2-9A29-4D64-89F6-ED89299F3344}" dt="2023-11-24T12:02:05.259" v="3100" actId="14100"/>
          <ac:picMkLst>
            <pc:docMk/>
            <pc:sldMk cId="2421343903" sldId="285"/>
            <ac:picMk id="10" creationId="{065DC741-2C2B-8038-CA2D-A77C3BA9EB7E}"/>
          </ac:picMkLst>
        </pc:picChg>
        <pc:cxnChg chg="add mod">
          <ac:chgData name="Eric Liu" userId="1ec8d96cf6ba0824" providerId="LiveId" clId="{44586ED2-9A29-4D64-89F6-ED89299F3344}" dt="2023-11-24T12:02:27.462" v="3104" actId="14100"/>
          <ac:cxnSpMkLst>
            <pc:docMk/>
            <pc:sldMk cId="2421343903" sldId="285"/>
            <ac:cxnSpMk id="12" creationId="{70835A4C-6377-E2CB-AB79-0E3539AE3E67}"/>
          </ac:cxnSpMkLst>
        </pc:cxnChg>
        <pc:cxnChg chg="add mod">
          <ac:chgData name="Eric Liu" userId="1ec8d96cf6ba0824" providerId="LiveId" clId="{44586ED2-9A29-4D64-89F6-ED89299F3344}" dt="2023-11-24T12:07:46.420" v="3203" actId="14100"/>
          <ac:cxnSpMkLst>
            <pc:docMk/>
            <pc:sldMk cId="2421343903" sldId="285"/>
            <ac:cxnSpMk id="16" creationId="{31D8BE28-6FBE-BEB5-AC7D-4B66C40F5DE2}"/>
          </ac:cxnSpMkLst>
        </pc:cxnChg>
        <pc:cxnChg chg="add mod">
          <ac:chgData name="Eric Liu" userId="1ec8d96cf6ba0824" providerId="LiveId" clId="{44586ED2-9A29-4D64-89F6-ED89299F3344}" dt="2023-11-24T12:07:41.477" v="3202" actId="1582"/>
          <ac:cxnSpMkLst>
            <pc:docMk/>
            <pc:sldMk cId="2421343903" sldId="285"/>
            <ac:cxnSpMk id="19" creationId="{04CC4539-EC0E-75F3-10DB-A8F4C8C43D3B}"/>
          </ac:cxnSpMkLst>
        </pc:cxnChg>
        <pc:cxnChg chg="add mod">
          <ac:chgData name="Eric Liu" userId="1ec8d96cf6ba0824" providerId="LiveId" clId="{44586ED2-9A29-4D64-89F6-ED89299F3344}" dt="2023-11-24T12:07:41.477" v="3202" actId="1582"/>
          <ac:cxnSpMkLst>
            <pc:docMk/>
            <pc:sldMk cId="2421343903" sldId="285"/>
            <ac:cxnSpMk id="22" creationId="{85278D31-6478-C3E3-F4EA-8797F7995C8C}"/>
          </ac:cxnSpMkLst>
        </pc:cxnChg>
        <pc:cxnChg chg="add mod">
          <ac:chgData name="Eric Liu" userId="1ec8d96cf6ba0824" providerId="LiveId" clId="{44586ED2-9A29-4D64-89F6-ED89299F3344}" dt="2023-11-24T12:07:41.477" v="3202" actId="1582"/>
          <ac:cxnSpMkLst>
            <pc:docMk/>
            <pc:sldMk cId="2421343903" sldId="285"/>
            <ac:cxnSpMk id="23" creationId="{54CA82DB-DAE5-D621-1907-AF1299878AA7}"/>
          </ac:cxnSpMkLst>
        </pc:cxnChg>
        <pc:cxnChg chg="add mod">
          <ac:chgData name="Eric Liu" userId="1ec8d96cf6ba0824" providerId="LiveId" clId="{44586ED2-9A29-4D64-89F6-ED89299F3344}" dt="2023-11-24T12:10:55.448" v="3301" actId="1582"/>
          <ac:cxnSpMkLst>
            <pc:docMk/>
            <pc:sldMk cId="2421343903" sldId="285"/>
            <ac:cxnSpMk id="32" creationId="{AB430C1E-CD79-9852-2908-80DFBBCDD31B}"/>
          </ac:cxnSpMkLst>
        </pc:cxnChg>
      </pc:sldChg>
      <pc:sldChg chg="addSp delSp modSp add mod">
        <pc:chgData name="Eric Liu" userId="1ec8d96cf6ba0824" providerId="LiveId" clId="{44586ED2-9A29-4D64-89F6-ED89299F3344}" dt="2023-11-24T17:28:54.422" v="4341"/>
        <pc:sldMkLst>
          <pc:docMk/>
          <pc:sldMk cId="1475814683" sldId="286"/>
        </pc:sldMkLst>
        <pc:spChg chg="mod">
          <ac:chgData name="Eric Liu" userId="1ec8d96cf6ba0824" providerId="LiveId" clId="{44586ED2-9A29-4D64-89F6-ED89299F3344}" dt="2023-11-23T18:07:55.017" v="2995" actId="20577"/>
          <ac:spMkLst>
            <pc:docMk/>
            <pc:sldMk cId="1475814683" sldId="286"/>
            <ac:spMk id="2" creationId="{3B2CF5B8-8E7F-84DD-9C48-CBE6CD1850C3}"/>
          </ac:spMkLst>
        </pc:spChg>
        <pc:spChg chg="mod">
          <ac:chgData name="Eric Liu" userId="1ec8d96cf6ba0824" providerId="LiveId" clId="{44586ED2-9A29-4D64-89F6-ED89299F3344}" dt="2023-11-24T17:28:54.422" v="4341"/>
          <ac:spMkLst>
            <pc:docMk/>
            <pc:sldMk cId="1475814683" sldId="286"/>
            <ac:spMk id="3" creationId="{8FF091D7-C685-2CB4-28FA-46E96CFDD498}"/>
          </ac:spMkLst>
        </pc:spChg>
        <pc:spChg chg="mod">
          <ac:chgData name="Eric Liu" userId="1ec8d96cf6ba0824" providerId="LiveId" clId="{44586ED2-9A29-4D64-89F6-ED89299F3344}" dt="2023-11-23T18:07:44.917" v="2992" actId="1076"/>
          <ac:spMkLst>
            <pc:docMk/>
            <pc:sldMk cId="1475814683" sldId="286"/>
            <ac:spMk id="12" creationId="{B155C5F7-59B2-45A8-4C9C-D798E999DABC}"/>
          </ac:spMkLst>
        </pc:spChg>
        <pc:picChg chg="add mod ord modCrop">
          <ac:chgData name="Eric Liu" userId="1ec8d96cf6ba0824" providerId="LiveId" clId="{44586ED2-9A29-4D64-89F6-ED89299F3344}" dt="2023-11-23T18:07:30.752" v="2990" actId="167"/>
          <ac:picMkLst>
            <pc:docMk/>
            <pc:sldMk cId="1475814683" sldId="286"/>
            <ac:picMk id="8" creationId="{391B9CDB-3F71-288E-12C8-5096403A2EF9}"/>
          </ac:picMkLst>
        </pc:picChg>
        <pc:picChg chg="del mod">
          <ac:chgData name="Eric Liu" userId="1ec8d96cf6ba0824" providerId="LiveId" clId="{44586ED2-9A29-4D64-89F6-ED89299F3344}" dt="2023-11-23T18:07:33.367" v="2991" actId="478"/>
          <ac:picMkLst>
            <pc:docMk/>
            <pc:sldMk cId="1475814683" sldId="286"/>
            <ac:picMk id="11" creationId="{518706FD-46D6-2DAA-632A-D5FF6780CAE4}"/>
          </ac:picMkLst>
        </pc:picChg>
      </pc:sldChg>
      <pc:sldChg chg="addSp delSp modSp add mod">
        <pc:chgData name="Eric Liu" userId="1ec8d96cf6ba0824" providerId="LiveId" clId="{44586ED2-9A29-4D64-89F6-ED89299F3344}" dt="2023-11-24T17:27:41.540" v="4294" actId="164"/>
        <pc:sldMkLst>
          <pc:docMk/>
          <pc:sldMk cId="3092303225" sldId="287"/>
        </pc:sldMkLst>
        <pc:spChg chg="mod">
          <ac:chgData name="Eric Liu" userId="1ec8d96cf6ba0824" providerId="LiveId" clId="{44586ED2-9A29-4D64-89F6-ED89299F3344}" dt="2023-11-24T17:26:25.138" v="4288" actId="1076"/>
          <ac:spMkLst>
            <pc:docMk/>
            <pc:sldMk cId="3092303225" sldId="287"/>
            <ac:spMk id="3" creationId="{E8067B22-69F5-520C-0B16-01C6E8CCB6A9}"/>
          </ac:spMkLst>
        </pc:spChg>
        <pc:spChg chg="del mod topLvl">
          <ac:chgData name="Eric Liu" userId="1ec8d96cf6ba0824" providerId="LiveId" clId="{44586ED2-9A29-4D64-89F6-ED89299F3344}" dt="2023-11-24T17:27:32.968" v="4293" actId="478"/>
          <ac:spMkLst>
            <pc:docMk/>
            <pc:sldMk cId="3092303225" sldId="287"/>
            <ac:spMk id="17" creationId="{A7F57D2A-B400-FB4C-34CF-1B3997C6B3D3}"/>
          </ac:spMkLst>
        </pc:spChg>
        <pc:spChg chg="mod topLvl">
          <ac:chgData name="Eric Liu" userId="1ec8d96cf6ba0824" providerId="LiveId" clId="{44586ED2-9A29-4D64-89F6-ED89299F3344}" dt="2023-11-24T17:27:41.540" v="4294" actId="164"/>
          <ac:spMkLst>
            <pc:docMk/>
            <pc:sldMk cId="3092303225" sldId="287"/>
            <ac:spMk id="18" creationId="{399F1268-B867-1204-1C65-D39D2C8645DE}"/>
          </ac:spMkLst>
        </pc:spChg>
        <pc:spChg chg="mod topLvl">
          <ac:chgData name="Eric Liu" userId="1ec8d96cf6ba0824" providerId="LiveId" clId="{44586ED2-9A29-4D64-89F6-ED89299F3344}" dt="2023-11-24T17:27:41.540" v="4294" actId="164"/>
          <ac:spMkLst>
            <pc:docMk/>
            <pc:sldMk cId="3092303225" sldId="287"/>
            <ac:spMk id="19" creationId="{97879787-DAC8-8AC1-8342-576363489957}"/>
          </ac:spMkLst>
        </pc:spChg>
        <pc:spChg chg="mod topLvl">
          <ac:chgData name="Eric Liu" userId="1ec8d96cf6ba0824" providerId="LiveId" clId="{44586ED2-9A29-4D64-89F6-ED89299F3344}" dt="2023-11-24T17:27:41.540" v="4294" actId="164"/>
          <ac:spMkLst>
            <pc:docMk/>
            <pc:sldMk cId="3092303225" sldId="287"/>
            <ac:spMk id="20" creationId="{41A7E3C6-6BF8-BD19-5C83-245B8A2B6A62}"/>
          </ac:spMkLst>
        </pc:spChg>
        <pc:spChg chg="mod topLvl">
          <ac:chgData name="Eric Liu" userId="1ec8d96cf6ba0824" providerId="LiveId" clId="{44586ED2-9A29-4D64-89F6-ED89299F3344}" dt="2023-11-24T17:27:41.540" v="4294" actId="164"/>
          <ac:spMkLst>
            <pc:docMk/>
            <pc:sldMk cId="3092303225" sldId="287"/>
            <ac:spMk id="21" creationId="{A2668CC0-25F3-9299-AE13-F22C9EEF7094}"/>
          </ac:spMkLst>
        </pc:spChg>
        <pc:spChg chg="mod topLvl">
          <ac:chgData name="Eric Liu" userId="1ec8d96cf6ba0824" providerId="LiveId" clId="{44586ED2-9A29-4D64-89F6-ED89299F3344}" dt="2023-11-24T17:27:41.540" v="4294" actId="164"/>
          <ac:spMkLst>
            <pc:docMk/>
            <pc:sldMk cId="3092303225" sldId="287"/>
            <ac:spMk id="24" creationId="{4844D45E-BD37-ACE3-C08A-2D81EEE4694C}"/>
          </ac:spMkLst>
        </pc:spChg>
        <pc:grpChg chg="add mod">
          <ac:chgData name="Eric Liu" userId="1ec8d96cf6ba0824" providerId="LiveId" clId="{44586ED2-9A29-4D64-89F6-ED89299F3344}" dt="2023-11-24T17:27:41.540" v="4294" actId="164"/>
          <ac:grpSpMkLst>
            <pc:docMk/>
            <pc:sldMk cId="3092303225" sldId="287"/>
            <ac:grpSpMk id="7" creationId="{CF4DEE27-1938-0E3E-F3D6-E2D84A2369CC}"/>
          </ac:grpSpMkLst>
        </pc:grpChg>
        <pc:grpChg chg="del">
          <ac:chgData name="Eric Liu" userId="1ec8d96cf6ba0824" providerId="LiveId" clId="{44586ED2-9A29-4D64-89F6-ED89299F3344}" dt="2023-11-24T17:27:05.864" v="4289" actId="165"/>
          <ac:grpSpMkLst>
            <pc:docMk/>
            <pc:sldMk cId="3092303225" sldId="287"/>
            <ac:grpSpMk id="26" creationId="{FB02C7BA-C7D5-CC3B-72BE-438079EC7538}"/>
          </ac:grpSpMkLst>
        </pc:grpChg>
        <pc:picChg chg="mod topLvl modCrop">
          <ac:chgData name="Eric Liu" userId="1ec8d96cf6ba0824" providerId="LiveId" clId="{44586ED2-9A29-4D64-89F6-ED89299F3344}" dt="2023-11-24T17:27:41.540" v="4294" actId="164"/>
          <ac:picMkLst>
            <pc:docMk/>
            <pc:sldMk cId="3092303225" sldId="287"/>
            <ac:picMk id="8" creationId="{AA96C0EF-50D0-0851-2B3D-91A364E1CC36}"/>
          </ac:picMkLst>
        </pc:picChg>
        <pc:cxnChg chg="mod topLvl">
          <ac:chgData name="Eric Liu" userId="1ec8d96cf6ba0824" providerId="LiveId" clId="{44586ED2-9A29-4D64-89F6-ED89299F3344}" dt="2023-11-24T17:27:41.540" v="4294" actId="164"/>
          <ac:cxnSpMkLst>
            <pc:docMk/>
            <pc:sldMk cId="3092303225" sldId="287"/>
            <ac:cxnSpMk id="22" creationId="{50F656A7-B182-565C-D282-B6D444DF2EF8}"/>
          </ac:cxnSpMkLst>
        </pc:cxnChg>
        <pc:cxnChg chg="mod topLvl">
          <ac:chgData name="Eric Liu" userId="1ec8d96cf6ba0824" providerId="LiveId" clId="{44586ED2-9A29-4D64-89F6-ED89299F3344}" dt="2023-11-24T17:27:41.540" v="4294" actId="164"/>
          <ac:cxnSpMkLst>
            <pc:docMk/>
            <pc:sldMk cId="3092303225" sldId="287"/>
            <ac:cxnSpMk id="23" creationId="{A7472D79-B0B0-EC69-A854-EF5B9965901D}"/>
          </ac:cxnSpMkLst>
        </pc:cxnChg>
      </pc:sldChg>
      <pc:sldChg chg="modSp new mod">
        <pc:chgData name="Eric Liu" userId="1ec8d96cf6ba0824" providerId="LiveId" clId="{44586ED2-9A29-4D64-89F6-ED89299F3344}" dt="2023-11-24T17:25:58.839" v="4283" actId="20577"/>
        <pc:sldMkLst>
          <pc:docMk/>
          <pc:sldMk cId="4164282556" sldId="288"/>
        </pc:sldMkLst>
        <pc:spChg chg="mod">
          <ac:chgData name="Eric Liu" userId="1ec8d96cf6ba0824" providerId="LiveId" clId="{44586ED2-9A29-4D64-89F6-ED89299F3344}" dt="2023-11-24T17:25:58.839" v="4283" actId="20577"/>
          <ac:spMkLst>
            <pc:docMk/>
            <pc:sldMk cId="4164282556" sldId="288"/>
            <ac:spMk id="2" creationId="{2A7124ED-DFCF-889A-E15E-4776560F42E8}"/>
          </ac:spMkLst>
        </pc:spChg>
      </pc:sldChg>
      <pc:sldMasterChg chg="modSldLayout">
        <pc:chgData name="Eric Liu" userId="1ec8d96cf6ba0824" providerId="LiveId" clId="{44586ED2-9A29-4D64-89F6-ED89299F3344}" dt="2023-11-23T09:20:20.937" v="1141" actId="1076"/>
        <pc:sldMasterMkLst>
          <pc:docMk/>
          <pc:sldMasterMk cId="2424027816" sldId="2147483660"/>
        </pc:sldMasterMkLst>
        <pc:sldLayoutChg chg="modSp mod">
          <pc:chgData name="Eric Liu" userId="1ec8d96cf6ba0824" providerId="LiveId" clId="{44586ED2-9A29-4D64-89F6-ED89299F3344}" dt="2023-11-23T09:20:20.937" v="1141" actId="1076"/>
          <pc:sldLayoutMkLst>
            <pc:docMk/>
            <pc:sldMasterMk cId="2424027816" sldId="2147483660"/>
            <pc:sldLayoutMk cId="4155634678" sldId="2147483661"/>
          </pc:sldLayoutMkLst>
          <pc:picChg chg="mod">
            <ac:chgData name="Eric Liu" userId="1ec8d96cf6ba0824" providerId="LiveId" clId="{44586ED2-9A29-4D64-89F6-ED89299F3344}" dt="2023-11-23T09:20:20.937" v="1141" actId="1076"/>
            <ac:picMkLst>
              <pc:docMk/>
              <pc:sldMasterMk cId="2424027816" sldId="2147483660"/>
              <pc:sldLayoutMk cId="4155634678" sldId="2147483661"/>
              <ac:picMk id="12" creationId="{1778D030-0910-D0DD-951D-8D0D17D5D275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FA6DA-8B1D-4E7D-A364-81FD2025435E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F892F-57CE-4776-A123-27895252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5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F892F-57CE-4776-A123-278952520D9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32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F892F-57CE-4776-A123-278952520D9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45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F892F-57CE-4776-A123-278952520D9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080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778D030-0910-D0DD-951D-8D0D17D5D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0" y="5021"/>
            <a:ext cx="4687057" cy="1840812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77C75A2-4768-6A9C-DDB1-0BDBC8EC8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597" y="6459785"/>
            <a:ext cx="1053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E516727-D85B-8F9A-58C9-872FB9482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63851" y="6459785"/>
            <a:ext cx="4174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cap="none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43rd RD50 Workshop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3F77FA-1C31-B6EB-436A-F6FB52B20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9686592D-0C44-B750-F8FF-5B4BF6F8E4EB}"/>
              </a:ext>
            </a:extLst>
          </p:cNvPr>
          <p:cNvSpPr txBox="1">
            <a:spLocks/>
          </p:cNvSpPr>
          <p:nvPr userDrawn="1"/>
        </p:nvSpPr>
        <p:spPr>
          <a:xfrm>
            <a:off x="1293482" y="6459785"/>
            <a:ext cx="4174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E. Liu – University of Birmingham</a:t>
            </a:r>
          </a:p>
        </p:txBody>
      </p:sp>
    </p:spTree>
    <p:extLst>
      <p:ext uri="{BB962C8B-B14F-4D97-AF65-F5344CB8AC3E}">
        <p14:creationId xmlns:p14="http://schemas.microsoft.com/office/powerpoint/2010/main" val="4155634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36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07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7935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948" y="878069"/>
            <a:ext cx="11493584" cy="5153336"/>
          </a:xfrm>
        </p:spPr>
        <p:txBody>
          <a:bodyPr>
            <a:normAutofit/>
          </a:bodyPr>
          <a:lstStyle>
            <a:lvl1pPr marL="180975" indent="-180975">
              <a:buFont typeface="Arial" panose="020B0604020202020204" pitchFamily="34" charset="0"/>
              <a:buChar char="•"/>
              <a:defRPr sz="2000"/>
            </a:lvl1pPr>
            <a:lvl2pPr marL="447675" indent="-180975">
              <a:defRPr sz="1800"/>
            </a:lvl2pPr>
            <a:lvl3pPr marL="630238" indent="-182563"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43rd RD50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CD3FE6E5-B769-4762-AE71-1B9DE5B0B19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A4898B-2F24-55C0-D811-298384646526}"/>
              </a:ext>
            </a:extLst>
          </p:cNvPr>
          <p:cNvCxnSpPr/>
          <p:nvPr/>
        </p:nvCxnSpPr>
        <p:spPr>
          <a:xfrm>
            <a:off x="72668" y="579352"/>
            <a:ext cx="1203253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8ADC9F-7DE7-B815-0A45-037C1225E32A}"/>
              </a:ext>
            </a:extLst>
          </p:cNvPr>
          <p:cNvSpPr/>
          <p:nvPr/>
        </p:nvSpPr>
        <p:spPr>
          <a:xfrm>
            <a:off x="1186903" y="1719799"/>
            <a:ext cx="10025580" cy="66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416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7935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948" y="878069"/>
            <a:ext cx="11493584" cy="5153336"/>
          </a:xfrm>
        </p:spPr>
        <p:txBody>
          <a:bodyPr>
            <a:normAutofit/>
          </a:bodyPr>
          <a:lstStyle>
            <a:lvl1pPr marL="180975" indent="-180975">
              <a:buFont typeface="Arial" panose="020B0604020202020204" pitchFamily="34" charset="0"/>
              <a:buChar char="•"/>
              <a:defRPr sz="2000"/>
            </a:lvl1pPr>
            <a:lvl2pPr marL="447675" indent="-180975">
              <a:defRPr sz="1800"/>
            </a:lvl2pPr>
            <a:lvl3pPr marL="630238" indent="-182563"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43rd RD50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5AC40B9F-CE6C-4BB3-8CAC-A5C5F9A7B41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A4898B-2F24-55C0-D811-298384646526}"/>
              </a:ext>
            </a:extLst>
          </p:cNvPr>
          <p:cNvCxnSpPr/>
          <p:nvPr/>
        </p:nvCxnSpPr>
        <p:spPr>
          <a:xfrm>
            <a:off x="72668" y="579352"/>
            <a:ext cx="1203253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8ADC9F-7DE7-B815-0A45-037C1225E32A}"/>
              </a:ext>
            </a:extLst>
          </p:cNvPr>
          <p:cNvSpPr/>
          <p:nvPr/>
        </p:nvSpPr>
        <p:spPr>
          <a:xfrm>
            <a:off x="1186903" y="1719799"/>
            <a:ext cx="10025580" cy="66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75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7935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948" y="878069"/>
            <a:ext cx="11493584" cy="5153336"/>
          </a:xfrm>
        </p:spPr>
        <p:txBody>
          <a:bodyPr>
            <a:normAutofit/>
          </a:bodyPr>
          <a:lstStyle>
            <a:lvl1pPr marL="180975" indent="-180975">
              <a:buFont typeface="Arial" panose="020B0604020202020204" pitchFamily="34" charset="0"/>
              <a:buChar char="•"/>
              <a:defRPr sz="2000"/>
            </a:lvl1pPr>
            <a:lvl2pPr marL="447675" indent="-180975">
              <a:defRPr sz="1800"/>
            </a:lvl2pPr>
            <a:lvl3pPr marL="630238" indent="-182563"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/>
              <a:t>43rd RD50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A4898B-2F24-55C0-D811-298384646526}"/>
              </a:ext>
            </a:extLst>
          </p:cNvPr>
          <p:cNvCxnSpPr/>
          <p:nvPr/>
        </p:nvCxnSpPr>
        <p:spPr>
          <a:xfrm>
            <a:off x="72668" y="579352"/>
            <a:ext cx="1203253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8ADC9F-7DE7-B815-0A45-037C1225E32A}"/>
              </a:ext>
            </a:extLst>
          </p:cNvPr>
          <p:cNvSpPr/>
          <p:nvPr/>
        </p:nvSpPr>
        <p:spPr>
          <a:xfrm>
            <a:off x="1186903" y="1719799"/>
            <a:ext cx="10025580" cy="66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68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73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8003" y="726677"/>
            <a:ext cx="5817037" cy="5468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6961" y="726676"/>
            <a:ext cx="5817035" cy="54681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380827-2245-01AD-A995-D63AC0B4B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7935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7D9624-0B0A-2883-5822-AACE4BF8867F}"/>
              </a:ext>
            </a:extLst>
          </p:cNvPr>
          <p:cNvCxnSpPr/>
          <p:nvPr/>
        </p:nvCxnSpPr>
        <p:spPr>
          <a:xfrm>
            <a:off x="72668" y="579352"/>
            <a:ext cx="1203253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2A8BD79-B3DB-FD56-9DF4-D457821BB1F8}"/>
              </a:ext>
            </a:extLst>
          </p:cNvPr>
          <p:cNvSpPr/>
          <p:nvPr/>
        </p:nvSpPr>
        <p:spPr>
          <a:xfrm>
            <a:off x="1097280" y="1671354"/>
            <a:ext cx="10317581" cy="127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28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60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FDE4C2E-FE29-A52C-1881-3D09EFFC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7935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344D49-173F-DF52-27B5-6DEE4414A9C4}"/>
              </a:ext>
            </a:extLst>
          </p:cNvPr>
          <p:cNvCxnSpPr/>
          <p:nvPr/>
        </p:nvCxnSpPr>
        <p:spPr>
          <a:xfrm>
            <a:off x="72668" y="579352"/>
            <a:ext cx="1203253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28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43rd RD50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2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43rd RD50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92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21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597" y="6459785"/>
            <a:ext cx="1053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63851" y="6459785"/>
            <a:ext cx="4174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cap="none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43rd RD50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CBFF6CC-C93B-4248-8F30-334A642B991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EFA06B5-5470-70A0-E0D6-50055011E974}"/>
              </a:ext>
            </a:extLst>
          </p:cNvPr>
          <p:cNvSpPr txBox="1">
            <a:spLocks/>
          </p:cNvSpPr>
          <p:nvPr userDrawn="1"/>
        </p:nvSpPr>
        <p:spPr>
          <a:xfrm>
            <a:off x="1293482" y="6459785"/>
            <a:ext cx="4174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E. Liu – University of Birmingham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66BEFA4-1E6A-68D3-3FB4-FA463E17B0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1724" t="25701" r="11654" b="26077"/>
          <a:stretch/>
        </p:blipFill>
        <p:spPr>
          <a:xfrm>
            <a:off x="9735489" y="-13013"/>
            <a:ext cx="2453351" cy="60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2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43rd RD50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CD3FE6E5-B769-4762-AE71-1B9DE5B0B19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0C47391-8033-4CD8-65A2-75FA5BC5D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400" y="5569"/>
            <a:ext cx="2130439" cy="61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0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GB"/>
              <a:t>01/12/2023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43rd RD50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AC40B9F-CE6C-4BB3-8CAC-A5C5F9A7B41D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EE9EF-EB7A-F9CF-4B47-546F784F5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7250" y="-232042"/>
            <a:ext cx="2747345" cy="1079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CF6AA9-86BD-5C11-2407-DBD125266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7250" y="-232042"/>
            <a:ext cx="2747345" cy="107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0850" indent="-1841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28650" indent="-1778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06450" indent="-1778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84250" indent="-1778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d50.web.cern.ch/niel/protons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tiff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6209B-062A-E4BE-D82F-BB17DABE9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000" dirty="0"/>
              <a:t>Characterisation of the University of Birmingham Proton Irradiation Facility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C75AC3-7762-3476-4BB8-7A1583A834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A. Chisholm, L.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Gonella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A. Hunter, </a:t>
            </a:r>
            <a:r>
              <a:rPr lang="en-GB" b="1" u="sng" dirty="0"/>
              <a:t>E. Liu</a:t>
            </a:r>
            <a:r>
              <a:rPr lang="en-GB" dirty="0"/>
              <a:t>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A94AF-9F58-728E-CCEE-2B9F28221E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0B315-2631-CAE1-73F0-EBB633B2E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43rd RD50 Workshop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9DB76-2FCD-1F19-1D76-7E6478468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64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96"/>
    </mc:Choice>
    <mc:Fallback xmlns="">
      <p:transition spd="slow" advTm="789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BB36C-6F54-E8C2-D436-671769F1F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Ionising Dose Delivered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37E68-1123-9123-277F-8E5A4AF48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48A3A-9BF1-5E62-8973-0300DCE6D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F87E3-75A1-221B-5CF9-EF4349079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5D6FB120-14DA-D36B-6745-F8A7BCEDA5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949" y="749595"/>
                <a:ext cx="6142914" cy="5190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180975" indent="-180975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47675" indent="-180975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30238" indent="-182563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Estimating the total ionising energy deposited by a 27 MeV proton (24.3 MeV at sample) in silicon.</a:t>
                </a:r>
              </a:p>
              <a:p>
                <a:endParaRPr lang="en-GB" dirty="0"/>
              </a:p>
              <a:p>
                <a:r>
                  <a:rPr lang="en-GB" dirty="0"/>
                  <a:t>For the simulated silicon sensor: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GB" dirty="0"/>
                  <a:t> = 16.95 MeV g</a:t>
                </a:r>
                <a:r>
                  <a:rPr lang="en-GB" baseline="30000" dirty="0"/>
                  <a:t>-1</a:t>
                </a:r>
                <a:r>
                  <a:rPr lang="en-GB" dirty="0"/>
                  <a:t> cm</a:t>
                </a:r>
                <a:r>
                  <a:rPr lang="en-GB" baseline="30000" dirty="0"/>
                  <a:t>2</a:t>
                </a:r>
                <a:r>
                  <a:rPr lang="en-GB" dirty="0"/>
                  <a:t> (for proton energy 25 MeV)</a:t>
                </a:r>
              </a:p>
              <a:p>
                <a:pPr lvl="1"/>
                <a:endParaRPr lang="en-GB" dirty="0"/>
              </a:p>
              <a:p>
                <a:pPr lvl="1"/>
                <a:r>
                  <a:rPr lang="en-GB" dirty="0"/>
                  <a:t>t = 300 x 10</a:t>
                </a:r>
                <a:r>
                  <a:rPr lang="en-GB" baseline="30000" dirty="0"/>
                  <a:t>-4</a:t>
                </a:r>
                <a:r>
                  <a:rPr lang="en-GB" dirty="0"/>
                  <a:t> cm</a:t>
                </a:r>
              </a:p>
              <a:p>
                <a:pPr lvl="1"/>
                <a:endParaRPr lang="en-GB" dirty="0"/>
              </a:p>
              <a:p>
                <a:pPr lvl="1"/>
                <a:r>
                  <a:rPr lang="el-GR" dirty="0"/>
                  <a:t>ρ</a:t>
                </a:r>
                <a:r>
                  <a:rPr lang="en-GB" dirty="0"/>
                  <a:t> = 2.33 g cm</a:t>
                </a:r>
                <a:r>
                  <a:rPr lang="en-GB" baseline="30000" dirty="0"/>
                  <a:t>-3</a:t>
                </a:r>
              </a:p>
              <a:p>
                <a:pPr lvl="1"/>
                <a:endParaRPr lang="en-GB" baseline="30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2000" dirty="0"/>
                  <a:t>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dep</a:t>
                </a:r>
                <a:r>
                  <a:rPr lang="en-GB" sz="2000" dirty="0"/>
                  <a:t> </a:t>
                </a:r>
                <a:r>
                  <a:rPr lang="en-GB" sz="2000" dirty="0">
                    <a:latin typeface="Segoe Pro" panose="020B0502040504020203" pitchFamily="34" charset="0"/>
                  </a:rPr>
                  <a:t>~ </a:t>
                </a:r>
                <a:r>
                  <a:rPr lang="en-GB" sz="2000" dirty="0"/>
                  <a:t>16.95 </a:t>
                </a:r>
                <a:r>
                  <a:rPr lang="en-GB" sz="2000" dirty="0">
                    <a:latin typeface="Segoe Pro" panose="020B0502040504020203" pitchFamily="34" charset="0"/>
                  </a:rPr>
                  <a:t>· </a:t>
                </a:r>
                <a:r>
                  <a:rPr lang="en-GB" sz="2000" dirty="0"/>
                  <a:t>300 x 10</a:t>
                </a:r>
                <a:r>
                  <a:rPr lang="en-GB" sz="2000" baseline="30000" dirty="0"/>
                  <a:t>-4</a:t>
                </a:r>
                <a:r>
                  <a:rPr lang="en-GB" sz="2000" dirty="0"/>
                  <a:t> </a:t>
                </a:r>
                <a:r>
                  <a:rPr lang="en-GB" sz="2000" dirty="0">
                    <a:latin typeface="Segoe Pro" panose="020B0502040504020203" pitchFamily="34" charset="0"/>
                  </a:rPr>
                  <a:t>·</a:t>
                </a:r>
                <a:r>
                  <a:rPr lang="en-GB" sz="2000" dirty="0"/>
                  <a:t> 2.33 = </a:t>
                </a:r>
                <a:r>
                  <a:rPr lang="en-GB" sz="2000" u="dbl" dirty="0"/>
                  <a:t>1.18 MeV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GB" sz="2000" u="dbl" dirty="0"/>
              </a:p>
              <a:p>
                <a:r>
                  <a:rPr lang="en-GB" dirty="0"/>
                  <a:t>From plot, &lt;</a:t>
                </a:r>
                <a:r>
                  <a:rPr lang="en-GB" dirty="0" err="1"/>
                  <a:t>E</a:t>
                </a:r>
                <a:r>
                  <a:rPr lang="en-GB" baseline="-25000" dirty="0" err="1"/>
                  <a:t>dep</a:t>
                </a:r>
                <a:r>
                  <a:rPr lang="en-GB" dirty="0"/>
                  <a:t>&gt; </a:t>
                </a:r>
                <a:r>
                  <a:rPr lang="en-GB" dirty="0">
                    <a:latin typeface="Segoe Pro" panose="020B0502040504020203" pitchFamily="34" charset="0"/>
                  </a:rPr>
                  <a:t>~ </a:t>
                </a:r>
                <a:r>
                  <a:rPr lang="en-GB" dirty="0"/>
                  <a:t>1.2 MeV</a:t>
                </a: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5D6FB120-14DA-D36B-6745-F8A7BCEDA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49" y="749595"/>
                <a:ext cx="6142914" cy="5190852"/>
              </a:xfrm>
              <a:prstGeom prst="rect">
                <a:avLst/>
              </a:prstGeom>
              <a:blipFill>
                <a:blip r:embed="rId2"/>
                <a:stretch>
                  <a:fillRect l="-2383" t="-12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graph of a graph showing a blue line&#10;&#10;Description automatically generated">
            <a:extLst>
              <a:ext uri="{FF2B5EF4-FFF2-40B4-BE49-F238E27FC236}">
                <a16:creationId xmlns:a16="http://schemas.microsoft.com/office/drawing/2014/main" id="{209934E4-2516-651A-8024-9B971E1F6F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1288" r="8047" b="2069"/>
          <a:stretch/>
        </p:blipFill>
        <p:spPr>
          <a:xfrm>
            <a:off x="6245224" y="833574"/>
            <a:ext cx="5946776" cy="51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9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666"/>
    </mc:Choice>
    <mc:Fallback xmlns="">
      <p:transition spd="slow" advTm="15166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10205-D730-A16D-44BB-248C54B3F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Hardness Factor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7B22-69F5-520C-0B16-01C6E8CCB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40" y="638503"/>
            <a:ext cx="11906119" cy="3280635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/>
              <a:t>Past measurement of the 27 MeV hardness factor by Allport et al. [JINST 14 (2019) P12004] was performed using BPW34F photodiodes and FZ pad diodes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l-GR" sz="1600" u="sng" dirty="0">
                <a:sym typeface="Wingdings" panose="05000000000000000000" pitchFamily="2" charset="2"/>
              </a:rPr>
              <a:t>κ</a:t>
            </a:r>
            <a:r>
              <a:rPr lang="en-GB" sz="1600" u="sng" dirty="0">
                <a:sym typeface="Wingdings" panose="05000000000000000000" pitchFamily="2" charset="2"/>
              </a:rPr>
              <a:t> = 2.11 ± 0.49</a:t>
            </a:r>
            <a:endParaRPr lang="en-GB" sz="1600" u="sng" dirty="0"/>
          </a:p>
          <a:p>
            <a:endParaRPr lang="en-GB" sz="1600" dirty="0"/>
          </a:p>
          <a:p>
            <a:r>
              <a:rPr lang="en-GB" sz="1600" dirty="0"/>
              <a:t>Since then, the irradiation setup has been recommissioned, and the majority of the samples irradiated are n</a:t>
            </a:r>
            <a:r>
              <a:rPr lang="en-GB" sz="1600" baseline="30000" dirty="0"/>
              <a:t>+</a:t>
            </a:r>
            <a:r>
              <a:rPr lang="en-GB" sz="1600" dirty="0"/>
              <a:t>-in-p silicon devices.</a:t>
            </a:r>
          </a:p>
          <a:p>
            <a:endParaRPr lang="en-GB" sz="1600" dirty="0"/>
          </a:p>
          <a:p>
            <a:r>
              <a:rPr lang="en-GB" sz="1600" dirty="0"/>
              <a:t>Remeasure the hardness factor for the new setup using the commonly irradiated sensors. </a:t>
            </a:r>
          </a:p>
          <a:p>
            <a:endParaRPr lang="en-GB" sz="1600" dirty="0"/>
          </a:p>
          <a:p>
            <a:r>
              <a:rPr lang="en-GB" sz="1600" dirty="0"/>
              <a:t>Monitor Diodes (MD8) on ATLAS </a:t>
            </a:r>
            <a:r>
              <a:rPr lang="en-GB" sz="1600" dirty="0" err="1"/>
              <a:t>ITk</a:t>
            </a:r>
            <a:r>
              <a:rPr lang="en-GB" sz="1600" dirty="0"/>
              <a:t> QA test chips and mini sensors were irradiated to various fluence points at both </a:t>
            </a:r>
            <a:r>
              <a:rPr lang="en-GB" sz="1600" b="1" dirty="0"/>
              <a:t>20 MeV</a:t>
            </a:r>
            <a:r>
              <a:rPr lang="en-GB" sz="1600" dirty="0"/>
              <a:t> and </a:t>
            </a:r>
            <a:r>
              <a:rPr lang="en-GB" sz="1600" b="1" dirty="0"/>
              <a:t>27 MeV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r>
              <a:rPr lang="en-GB" sz="1600" dirty="0"/>
              <a:t>Samples were annealed before measurement at 60°C for 80 minutes as per the RD50 standard.</a:t>
            </a:r>
          </a:p>
          <a:p>
            <a:endParaRPr lang="en-GB" sz="2200" dirty="0"/>
          </a:p>
          <a:p>
            <a:endParaRPr lang="en-GB" dirty="0"/>
          </a:p>
          <a:p>
            <a:pPr lvl="1"/>
            <a:endParaRPr lang="en-GB" dirty="0"/>
          </a:p>
          <a:p>
            <a:pPr marL="2667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15C9B-F031-DC39-B8F0-AB912D4C9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39E0E-B0E5-1455-46CB-954276BAA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9A68A-FFDC-86B3-D161-70DE99430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11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F4DEE27-1938-0E3E-F3D6-E2D84A2369CC}"/>
              </a:ext>
            </a:extLst>
          </p:cNvPr>
          <p:cNvGrpSpPr/>
          <p:nvPr/>
        </p:nvGrpSpPr>
        <p:grpSpPr>
          <a:xfrm>
            <a:off x="8187015" y="3793118"/>
            <a:ext cx="4004985" cy="1874153"/>
            <a:chOff x="7763632" y="4247995"/>
            <a:chExt cx="4004985" cy="1874153"/>
          </a:xfrm>
        </p:grpSpPr>
        <p:pic>
          <p:nvPicPr>
            <p:cNvPr id="8" name="Picture 7" descr="A diagram of a square with a square and a square with a square and a square with a square and a square with a square and a square with a square and a square with a square and&#10;&#10;Description automatically generated">
              <a:extLst>
                <a:ext uri="{FF2B5EF4-FFF2-40B4-BE49-F238E27FC236}">
                  <a16:creationId xmlns:a16="http://schemas.microsoft.com/office/drawing/2014/main" id="{AA96C0EF-50D0-0851-2B3D-91A364E1CC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1" t="37933" r="-944" b="13454"/>
            <a:stretch/>
          </p:blipFill>
          <p:spPr>
            <a:xfrm>
              <a:off x="8117663" y="4247996"/>
              <a:ext cx="3283957" cy="1862928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9F1268-B867-1204-1C65-D39D2C8645DE}"/>
                </a:ext>
              </a:extLst>
            </p:cNvPr>
            <p:cNvSpPr/>
            <p:nvPr/>
          </p:nvSpPr>
          <p:spPr>
            <a:xfrm>
              <a:off x="10083624" y="4284192"/>
              <a:ext cx="650240" cy="1539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7879787-DAC8-8AC1-8342-576363489957}"/>
                </a:ext>
              </a:extLst>
            </p:cNvPr>
            <p:cNvSpPr/>
            <p:nvPr/>
          </p:nvSpPr>
          <p:spPr>
            <a:xfrm>
              <a:off x="7763632" y="5664241"/>
              <a:ext cx="3854151" cy="4579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1A7E3C6-6BF8-BD19-5C83-245B8A2B6A62}"/>
                </a:ext>
              </a:extLst>
            </p:cNvPr>
            <p:cNvSpPr txBox="1"/>
            <p:nvPr/>
          </p:nvSpPr>
          <p:spPr>
            <a:xfrm>
              <a:off x="8060812" y="5741591"/>
              <a:ext cx="177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Test Chip &amp; MD8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668CC0-25F3-9299-AE13-F22C9EEF7094}"/>
                </a:ext>
              </a:extLst>
            </p:cNvPr>
            <p:cNvSpPr txBox="1"/>
            <p:nvPr/>
          </p:nvSpPr>
          <p:spPr>
            <a:xfrm>
              <a:off x="10408744" y="5741591"/>
              <a:ext cx="13598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Mini &amp; MD8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0F656A7-B182-565C-D282-B6D444DF2E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49812" y="4596490"/>
              <a:ext cx="393402" cy="5156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7472D79-B0B0-EC69-A854-EF5B9965901D}"/>
                </a:ext>
              </a:extLst>
            </p:cNvPr>
            <p:cNvCxnSpPr>
              <a:cxnSpLocks/>
            </p:cNvCxnSpPr>
            <p:nvPr/>
          </p:nvCxnSpPr>
          <p:spPr>
            <a:xfrm>
              <a:off x="10408744" y="4661507"/>
              <a:ext cx="361950" cy="3067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844D45E-BD37-ACE3-C08A-2D81EEE4694C}"/>
                </a:ext>
              </a:extLst>
            </p:cNvPr>
            <p:cNvSpPr txBox="1"/>
            <p:nvPr/>
          </p:nvSpPr>
          <p:spPr>
            <a:xfrm>
              <a:off x="9132086" y="4247995"/>
              <a:ext cx="1481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Monitor Diode (MD8)</a:t>
              </a:r>
              <a:endParaRPr lang="en-GB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402AEDB-B1B5-236B-320F-46666A9CB9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2940" y="3793118"/>
                <a:ext cx="8255166" cy="2569846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85000" lnSpcReduction="10000"/>
              </a:bodyPr>
              <a:lstStyle>
                <a:lvl1pPr marL="180975" indent="-180975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47675" indent="-180975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30238" indent="-182563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sz="1800" dirty="0"/>
              </a:p>
              <a:p>
                <a:r>
                  <a:rPr lang="en-GB" sz="1800" dirty="0"/>
                  <a:t>IV Measurements were performed at temperatures around -20°C and RH &lt; 10%.</a:t>
                </a:r>
              </a:p>
              <a:p>
                <a:endParaRPr lang="en-GB" sz="1800" dirty="0"/>
              </a:p>
              <a:p>
                <a:r>
                  <a:rPr lang="en-GB" sz="1800" dirty="0"/>
                  <a:t>Hardness factor acquired from leakage current/fluence plots via extraction of the current-related damage factor (details in backup).</a:t>
                </a:r>
              </a:p>
              <a:p>
                <a:endParaRPr lang="en-GB" sz="1800" dirty="0"/>
              </a:p>
              <a:p>
                <a:r>
                  <a:rPr lang="en-GB" sz="1800" dirty="0"/>
                  <a:t>Currents were normalised to 20°C for comparison to the 1 MeV </a:t>
                </a:r>
                <a:r>
                  <a:rPr lang="en-GB" sz="1800" dirty="0" err="1"/>
                  <a:t>n</a:t>
                </a:r>
                <a:r>
                  <a:rPr lang="en-GB" sz="1800" baseline="-25000" dirty="0" err="1"/>
                  <a:t>eq</a:t>
                </a:r>
                <a:r>
                  <a:rPr lang="en-GB" sz="1800" dirty="0"/>
                  <a:t> current-related damage factor.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>
                        <a:latin typeface="Segoe Pro" panose="020B0502040504020203" pitchFamily="34" charset="0"/>
                      </a:rPr>
                      <m:t>α</m:t>
                    </m:r>
                    <m:r>
                      <m:rPr>
                        <m:nor/>
                      </m:rPr>
                      <a:rPr lang="en-GB" baseline="-25000" dirty="0"/>
                      <m:t>neq</m:t>
                    </m:r>
                    <m:r>
                      <m:rPr>
                        <m:nor/>
                      </m:rPr>
                      <a:rPr lang="en-GB" dirty="0"/>
                      <m:t> =</m:t>
                    </m:r>
                  </m:oMath>
                </a14:m>
                <a:r>
                  <a:rPr lang="en-GB" dirty="0"/>
                  <a:t> </a:t>
                </a:r>
                <a:r>
                  <a:rPr lang="en-GB"/>
                  <a:t>3.99 x 10</a:t>
                </a:r>
                <a:r>
                  <a:rPr lang="en-GB" baseline="30000"/>
                  <a:t>-17</a:t>
                </a:r>
                <a:r>
                  <a:rPr lang="en-GB"/>
                  <a:t> A/cm</a:t>
                </a:r>
                <a:r>
                  <a:rPr lang="en-GB" baseline="30000"/>
                  <a:t>2</a:t>
                </a:r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402AEDB-B1B5-236B-320F-46666A9CB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40" y="3793118"/>
                <a:ext cx="8255166" cy="2569846"/>
              </a:xfrm>
              <a:prstGeom prst="rect">
                <a:avLst/>
              </a:prstGeom>
              <a:blipFill>
                <a:blip r:embed="rId3"/>
                <a:stretch>
                  <a:fillRect l="-1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23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918"/>
    </mc:Choice>
    <mc:Fallback xmlns="">
      <p:transition spd="slow" advTm="17991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33A5B-D91A-F826-12ED-3BC76A12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827FB-9FA6-181B-BC3D-9907B3317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53819-3B71-03C5-9B57-7BC6D23CF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4F685-F681-5E14-C5DE-46AAFEF00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1C2024-591F-CCCA-147A-ED55E5BE40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t="4874"/>
          <a:stretch/>
        </p:blipFill>
        <p:spPr>
          <a:xfrm>
            <a:off x="5663851" y="1084915"/>
            <a:ext cx="6347569" cy="4688167"/>
          </a:xfrm>
          <a:prstGeom prst="rect">
            <a:avLst/>
          </a:prstGeom>
        </p:spPr>
      </p:pic>
      <p:pic>
        <p:nvPicPr>
          <p:cNvPr id="10" name="Picture 9" descr="A metal box with wires and wires&#10;&#10;Description automatically generated">
            <a:extLst>
              <a:ext uri="{FF2B5EF4-FFF2-40B4-BE49-F238E27FC236}">
                <a16:creationId xmlns:a16="http://schemas.microsoft.com/office/drawing/2014/main" id="{065DC741-2C2B-8038-CA2D-A77C3BA9EB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5"/>
          <a:stretch/>
        </p:blipFill>
        <p:spPr>
          <a:xfrm>
            <a:off x="61639" y="848975"/>
            <a:ext cx="4913958" cy="343468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835A4C-6377-E2CB-AB79-0E3539AE3E67}"/>
              </a:ext>
            </a:extLst>
          </p:cNvPr>
          <p:cNvCxnSpPr>
            <a:cxnSpLocks/>
          </p:cNvCxnSpPr>
          <p:nvPr/>
        </p:nvCxnSpPr>
        <p:spPr>
          <a:xfrm flipH="1" flipV="1">
            <a:off x="4893617" y="3184634"/>
            <a:ext cx="2541401" cy="2443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C53567C-D6DD-95C1-D546-CF7BC6A6C38E}"/>
              </a:ext>
            </a:extLst>
          </p:cNvPr>
          <p:cNvSpPr txBox="1"/>
          <p:nvPr/>
        </p:nvSpPr>
        <p:spPr>
          <a:xfrm>
            <a:off x="9650898" y="651039"/>
            <a:ext cx="2362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Keithley 6517b + 2410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D8BE28-6FBE-BEB5-AC7D-4B66C40F5DE2}"/>
              </a:ext>
            </a:extLst>
          </p:cNvPr>
          <p:cNvCxnSpPr>
            <a:cxnSpLocks/>
          </p:cNvCxnSpPr>
          <p:nvPr/>
        </p:nvCxnSpPr>
        <p:spPr>
          <a:xfrm>
            <a:off x="10632265" y="999531"/>
            <a:ext cx="0" cy="218510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4CC4539-EC0E-75F3-10DB-A8F4C8C43D3B}"/>
              </a:ext>
            </a:extLst>
          </p:cNvPr>
          <p:cNvCxnSpPr>
            <a:cxnSpLocks/>
          </p:cNvCxnSpPr>
          <p:nvPr/>
        </p:nvCxnSpPr>
        <p:spPr>
          <a:xfrm>
            <a:off x="10285423" y="992355"/>
            <a:ext cx="0" cy="24366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D68848E-413B-4351-F26B-84E886BC76EC}"/>
              </a:ext>
            </a:extLst>
          </p:cNvPr>
          <p:cNvSpPr txBox="1"/>
          <p:nvPr/>
        </p:nvSpPr>
        <p:spPr>
          <a:xfrm>
            <a:off x="8561628" y="5865642"/>
            <a:ext cx="361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Humidity and Temperature Monitor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278D31-6478-C3E3-F4EA-8797F7995C8C}"/>
              </a:ext>
            </a:extLst>
          </p:cNvPr>
          <p:cNvCxnSpPr/>
          <p:nvPr/>
        </p:nvCxnSpPr>
        <p:spPr>
          <a:xfrm flipV="1">
            <a:off x="9522372" y="4021782"/>
            <a:ext cx="0" cy="18366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CA82DB-DAE5-D621-1907-AF1299878AA7}"/>
              </a:ext>
            </a:extLst>
          </p:cNvPr>
          <p:cNvCxnSpPr>
            <a:cxnSpLocks/>
          </p:cNvCxnSpPr>
          <p:nvPr/>
        </p:nvCxnSpPr>
        <p:spPr>
          <a:xfrm flipH="1" flipV="1">
            <a:off x="9838018" y="3544088"/>
            <a:ext cx="1051" cy="23143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985986B-EAA8-1676-D924-70527506720D}"/>
              </a:ext>
            </a:extLst>
          </p:cNvPr>
          <p:cNvSpPr txBox="1"/>
          <p:nvPr/>
        </p:nvSpPr>
        <p:spPr>
          <a:xfrm>
            <a:off x="6287288" y="778009"/>
            <a:ext cx="182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Climate Chamber</a:t>
            </a:r>
            <a:endParaRPr lang="en-GB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BDF18D-6C7A-A196-9830-D59D549B80C7}"/>
              </a:ext>
            </a:extLst>
          </p:cNvPr>
          <p:cNvSpPr txBox="1"/>
          <p:nvPr/>
        </p:nvSpPr>
        <p:spPr>
          <a:xfrm>
            <a:off x="1699962" y="4725392"/>
            <a:ext cx="2219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MD8 (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ITk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QA test chip on PCB)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430C1E-CD79-9852-2908-80DFBBCDD31B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2809855" y="3066860"/>
            <a:ext cx="0" cy="165853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34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57"/>
    </mc:Choice>
    <mc:Fallback xmlns="">
      <p:transition spd="slow" advTm="3095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124ED-DFCF-889A-E15E-4776560F4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MD8 IV Curves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CBE7F94-CB76-DCCC-1826-547747E0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4381499"/>
            <a:ext cx="11493584" cy="1898651"/>
          </a:xfrm>
        </p:spPr>
        <p:txBody>
          <a:bodyPr/>
          <a:lstStyle/>
          <a:p>
            <a:r>
              <a:rPr lang="en-GB" dirty="0"/>
              <a:t>MD8_IV leakage current IV measurement curves for a 20 MeV and 27 MeV irradiated sample.</a:t>
            </a:r>
          </a:p>
          <a:p>
            <a:endParaRPr lang="en-GB" dirty="0"/>
          </a:p>
          <a:p>
            <a:r>
              <a:rPr lang="en-GB" dirty="0"/>
              <a:t>Leakage current for hardness factor extracted at </a:t>
            </a:r>
            <a:r>
              <a:rPr lang="en-GB" dirty="0" err="1"/>
              <a:t>V</a:t>
            </a:r>
            <a:r>
              <a:rPr lang="en-GB" baseline="-25000" dirty="0" err="1"/>
              <a:t>bias</a:t>
            </a:r>
            <a:r>
              <a:rPr lang="en-GB" dirty="0"/>
              <a:t> = -500 V.</a:t>
            </a:r>
          </a:p>
          <a:p>
            <a:pPr lvl="1"/>
            <a:r>
              <a:rPr lang="en-GB" dirty="0"/>
              <a:t>Expect that the diodes are fully depleted by this voltage.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97204-AB5D-B549-37BE-8242880C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77036-24C5-4AEA-4F9E-CE3FD35B6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11026-CD11-1363-B53F-1672DF622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13</a:t>
            </a:fld>
            <a:endParaRPr lang="en-GB"/>
          </a:p>
        </p:txBody>
      </p:sp>
      <p:pic>
        <p:nvPicPr>
          <p:cNvPr id="12" name="Picture 11" descr="A graph of a voltage&#10;&#10;Description automatically generated">
            <a:extLst>
              <a:ext uri="{FF2B5EF4-FFF2-40B4-BE49-F238E27FC236}">
                <a16:creationId xmlns:a16="http://schemas.microsoft.com/office/drawing/2014/main" id="{16E7AF29-7F94-8A6F-3AC1-5F394B646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7759"/>
            <a:ext cx="6096000" cy="3433762"/>
          </a:xfrm>
          <a:prstGeom prst="rect">
            <a:avLst/>
          </a:prstGeom>
        </p:spPr>
      </p:pic>
      <p:pic>
        <p:nvPicPr>
          <p:cNvPr id="14" name="Picture 13" descr="A graph of a voltage&#10;&#10;Description automatically generated">
            <a:extLst>
              <a:ext uri="{FF2B5EF4-FFF2-40B4-BE49-F238E27FC236}">
                <a16:creationId xmlns:a16="http://schemas.microsoft.com/office/drawing/2014/main" id="{D5BF09E8-0728-9E14-FF4D-D7CED1ED7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07758"/>
            <a:ext cx="6095998" cy="34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93"/>
    </mc:Choice>
    <mc:Fallback xmlns="">
      <p:transition spd="slow" advTm="2599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red line&#10;&#10;Description automatically generated">
            <a:extLst>
              <a:ext uri="{FF2B5EF4-FFF2-40B4-BE49-F238E27FC236}">
                <a16:creationId xmlns:a16="http://schemas.microsoft.com/office/drawing/2014/main" id="{CC0D44C4-4A28-4F0A-EACE-C57FBEB46D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5450" r="9519" b="2054"/>
          <a:stretch/>
        </p:blipFill>
        <p:spPr>
          <a:xfrm>
            <a:off x="5033510" y="1265006"/>
            <a:ext cx="7158489" cy="4312934"/>
          </a:xfrm>
          <a:prstGeom prst="rect">
            <a:avLst/>
          </a:prstGeom>
        </p:spPr>
      </p:pic>
      <p:pic>
        <p:nvPicPr>
          <p:cNvPr id="10" name="Picture 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8BC0616B-BBC2-A34E-590A-5227173E00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" t="9638" r="9606" b="7983"/>
          <a:stretch/>
        </p:blipFill>
        <p:spPr>
          <a:xfrm>
            <a:off x="9284956" y="3429000"/>
            <a:ext cx="2851800" cy="16027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2CF5B8-8E7F-84DD-9C48-CBE6CD185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Proton Hardness Factor at 27 MeV (24.3 MeV on Sensor)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091D7-C685-2CB4-28FA-46E96CFDD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878069"/>
            <a:ext cx="4867002" cy="5153336"/>
          </a:xfrm>
        </p:spPr>
        <p:txBody>
          <a:bodyPr/>
          <a:lstStyle/>
          <a:p>
            <a:r>
              <a:rPr lang="en-GB" dirty="0"/>
              <a:t>8 MD8s irradiated to fluences in the range 1.0 x 10</a:t>
            </a:r>
            <a:r>
              <a:rPr lang="en-GB" baseline="30000" dirty="0"/>
              <a:t>12</a:t>
            </a:r>
            <a:r>
              <a:rPr lang="en-GB" dirty="0"/>
              <a:t> protons/cm</a:t>
            </a:r>
            <a:r>
              <a:rPr lang="en-GB" baseline="30000" dirty="0"/>
              <a:t>2</a:t>
            </a:r>
            <a:r>
              <a:rPr lang="en-GB" dirty="0"/>
              <a:t> to 1.0 x 10</a:t>
            </a:r>
            <a:r>
              <a:rPr lang="en-GB" baseline="30000" dirty="0"/>
              <a:t>14</a:t>
            </a:r>
            <a:r>
              <a:rPr lang="en-GB" dirty="0"/>
              <a:t> protons/cm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Hardness Factor: </a:t>
            </a:r>
            <a:r>
              <a:rPr lang="el-GR" dirty="0"/>
              <a:t>κ</a:t>
            </a:r>
            <a:r>
              <a:rPr lang="en-GB" dirty="0"/>
              <a:t> = </a:t>
            </a:r>
            <a:r>
              <a:rPr lang="en-GB" b="1" dirty="0"/>
              <a:t>2.13 ± 0.20</a:t>
            </a:r>
          </a:p>
          <a:p>
            <a:endParaRPr lang="en-GB" b="1" dirty="0"/>
          </a:p>
          <a:p>
            <a:r>
              <a:rPr lang="en-GB" dirty="0"/>
              <a:t>Uncertainty on fluence </a:t>
            </a:r>
            <a:r>
              <a:rPr lang="en-GB" dirty="0">
                <a:latin typeface="Segoe Pro" panose="020B0502040504020203" pitchFamily="34" charset="0"/>
              </a:rPr>
              <a:t>~</a:t>
            </a:r>
            <a:r>
              <a:rPr lang="en-GB" dirty="0"/>
              <a:t>5% from the </a:t>
            </a:r>
            <a:r>
              <a:rPr lang="en-GB" baseline="30000" dirty="0"/>
              <a:t>57</a:t>
            </a:r>
            <a:r>
              <a:rPr lang="en-GB" dirty="0"/>
              <a:t>Ni dosimetry.</a:t>
            </a:r>
          </a:p>
          <a:p>
            <a:endParaRPr lang="en-GB" dirty="0"/>
          </a:p>
          <a:p>
            <a:r>
              <a:rPr lang="en-GB" dirty="0"/>
              <a:t>Uncertainty on the current from a study of the precision of extrapolation of I from -20°C to 20°C. </a:t>
            </a:r>
          </a:p>
          <a:p>
            <a:pPr lvl="1"/>
            <a:r>
              <a:rPr lang="en-GB" dirty="0"/>
              <a:t>Motivates </a:t>
            </a:r>
            <a:r>
              <a:rPr lang="en-GB" dirty="0">
                <a:latin typeface="Segoe Pro" panose="020B0502040504020203" pitchFamily="34" charset="0"/>
              </a:rPr>
              <a:t>~</a:t>
            </a:r>
            <a:r>
              <a:rPr lang="en-GB" dirty="0"/>
              <a:t>15% uncertainty for an </a:t>
            </a:r>
            <a:r>
              <a:rPr lang="en-GB" dirty="0" err="1"/>
              <a:t>E</a:t>
            </a:r>
            <a:r>
              <a:rPr lang="en-GB" baseline="-25000" dirty="0" err="1"/>
              <a:t>a</a:t>
            </a:r>
            <a:r>
              <a:rPr lang="en-GB" dirty="0"/>
              <a:t> = 1.21 eV [JINST 8 (2013) P10003]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97B62-9E69-D4F2-794C-760D50DF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E7DD1-7CAD-0075-94AC-2E4A5B35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460B3-5EE4-5C2B-5D9A-1A6380F1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14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5C5F7-59B2-45A8-4C9C-D798E999DABC}"/>
              </a:ext>
            </a:extLst>
          </p:cNvPr>
          <p:cNvSpPr txBox="1"/>
          <p:nvPr/>
        </p:nvSpPr>
        <p:spPr>
          <a:xfrm>
            <a:off x="5884833" y="2358697"/>
            <a:ext cx="195492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Preliminary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1531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456"/>
    </mc:Choice>
    <mc:Fallback xmlns="">
      <p:transition spd="slow" advTm="8545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with a red line&#10;&#10;Description automatically generated">
            <a:extLst>
              <a:ext uri="{FF2B5EF4-FFF2-40B4-BE49-F238E27FC236}">
                <a16:creationId xmlns:a16="http://schemas.microsoft.com/office/drawing/2014/main" id="{7A7B1EDE-6843-02B2-57C7-E64C1B09E1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" t="5386" r="9766" b="2073"/>
          <a:stretch/>
        </p:blipFill>
        <p:spPr>
          <a:xfrm>
            <a:off x="5029200" y="1266824"/>
            <a:ext cx="7162800" cy="4322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2CF5B8-8E7F-84DD-9C48-CBE6CD185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Proton Hardness Factor at 20 MeV (16.4 MeV on Sensor)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091D7-C685-2CB4-28FA-46E96CFDD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871763"/>
            <a:ext cx="4708252" cy="4989288"/>
          </a:xfrm>
        </p:spPr>
        <p:txBody>
          <a:bodyPr/>
          <a:lstStyle/>
          <a:p>
            <a:r>
              <a:rPr lang="en-GB" dirty="0"/>
              <a:t>8 MD8s irradiated to fluences in the range (0.3 - 1.1) x 10</a:t>
            </a:r>
            <a:r>
              <a:rPr lang="en-GB" baseline="30000" dirty="0"/>
              <a:t>14</a:t>
            </a:r>
            <a:r>
              <a:rPr lang="en-GB" dirty="0"/>
              <a:t> protons/cm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Hardness Factor: </a:t>
            </a:r>
            <a:r>
              <a:rPr lang="el-GR" dirty="0"/>
              <a:t>κ</a:t>
            </a:r>
            <a:r>
              <a:rPr lang="en-GB" dirty="0"/>
              <a:t> = </a:t>
            </a:r>
            <a:r>
              <a:rPr lang="en-GB" b="1" dirty="0"/>
              <a:t>2.70 ± 0.41</a:t>
            </a:r>
          </a:p>
          <a:p>
            <a:endParaRPr lang="en-GB" b="1" dirty="0"/>
          </a:p>
          <a:p>
            <a:r>
              <a:rPr lang="en-GB" dirty="0"/>
              <a:t>Uncertainty on fluence </a:t>
            </a:r>
            <a:r>
              <a:rPr lang="en-GB" dirty="0">
                <a:latin typeface="Segoe Pro" panose="020B0502040504020203" pitchFamily="34" charset="0"/>
              </a:rPr>
              <a:t>~</a:t>
            </a:r>
            <a:r>
              <a:rPr lang="en-GB" dirty="0"/>
              <a:t>5% from the </a:t>
            </a:r>
            <a:r>
              <a:rPr lang="en-GB" baseline="30000" dirty="0"/>
              <a:t>57</a:t>
            </a:r>
            <a:r>
              <a:rPr lang="en-GB" dirty="0"/>
              <a:t>Ni dosimetry.</a:t>
            </a:r>
          </a:p>
          <a:p>
            <a:endParaRPr lang="en-GB" dirty="0"/>
          </a:p>
          <a:p>
            <a:r>
              <a:rPr lang="en-GB" dirty="0"/>
              <a:t>Uncertainty on the current from a study of the precision of extrapolation of I from -20°C to 20°C. </a:t>
            </a:r>
          </a:p>
          <a:p>
            <a:pPr lvl="1"/>
            <a:r>
              <a:rPr lang="en-GB" dirty="0"/>
              <a:t>Motivates </a:t>
            </a:r>
            <a:r>
              <a:rPr lang="en-GB" dirty="0">
                <a:latin typeface="Segoe Pro" panose="020B0502040504020203" pitchFamily="34" charset="0"/>
              </a:rPr>
              <a:t>~</a:t>
            </a:r>
            <a:r>
              <a:rPr lang="en-GB" dirty="0"/>
              <a:t>15% uncertainty for an </a:t>
            </a:r>
            <a:r>
              <a:rPr lang="en-GB" dirty="0" err="1"/>
              <a:t>E</a:t>
            </a:r>
            <a:r>
              <a:rPr lang="en-GB" baseline="-25000" dirty="0" err="1"/>
              <a:t>a</a:t>
            </a:r>
            <a:r>
              <a:rPr lang="en-GB" dirty="0"/>
              <a:t> = 1.21 eV [JINST 8 (2013) P10003]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97B62-9E69-D4F2-794C-760D50DF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E7DD1-7CAD-0075-94AC-2E4A5B35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460B3-5EE4-5C2B-5D9A-1A6380F1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15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0CBAA8-659D-ED8C-6B9F-2A738D4AC792}"/>
              </a:ext>
            </a:extLst>
          </p:cNvPr>
          <p:cNvSpPr txBox="1"/>
          <p:nvPr/>
        </p:nvSpPr>
        <p:spPr>
          <a:xfrm>
            <a:off x="5884833" y="2358697"/>
            <a:ext cx="195492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Preliminary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86495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38"/>
    </mc:Choice>
    <mc:Fallback xmlns="">
      <p:transition spd="slow" advTm="3473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 showing the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6AD2DE17-C7C6-2CE7-510F-5848B68A9F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" t="9611" r="9707" b="2869"/>
          <a:stretch/>
        </p:blipFill>
        <p:spPr>
          <a:xfrm>
            <a:off x="2136196" y="1687600"/>
            <a:ext cx="7919607" cy="4616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7D7F47-8F03-FD9E-20CD-D942A0031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Hardness Factor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EA0C4-43C5-BFDC-908F-84BA1BFD8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878069"/>
            <a:ext cx="11493584" cy="1133611"/>
          </a:xfrm>
        </p:spPr>
        <p:txBody>
          <a:bodyPr>
            <a:normAutofit/>
          </a:bodyPr>
          <a:lstStyle/>
          <a:p>
            <a:r>
              <a:rPr lang="en-GB" dirty="0"/>
              <a:t>Results from the </a:t>
            </a:r>
            <a:r>
              <a:rPr lang="en-GB" dirty="0" err="1"/>
              <a:t>UoB</a:t>
            </a:r>
            <a:r>
              <a:rPr lang="en-GB" dirty="0"/>
              <a:t> MC40 investigation alongside the tabulated values from </a:t>
            </a:r>
            <a:r>
              <a:rPr lang="en-GB" dirty="0" err="1"/>
              <a:t>Huhtinen</a:t>
            </a:r>
            <a:r>
              <a:rPr lang="en-GB" dirty="0"/>
              <a:t> et al. [</a:t>
            </a:r>
            <a:r>
              <a:rPr lang="pl-PL" dirty="0"/>
              <a:t>NIM A 335 (1993) 580</a:t>
            </a:r>
            <a:r>
              <a:rPr lang="en-GB" dirty="0"/>
              <a:t>] and Summers et al. [</a:t>
            </a:r>
            <a:r>
              <a:rPr lang="nl-NL" dirty="0"/>
              <a:t>IEEE NS 40 (1993) 1372</a:t>
            </a:r>
            <a:r>
              <a:rPr lang="en-GB" dirty="0"/>
              <a:t>] – Values taken from the RD50 displacement damage factor </a:t>
            </a: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site</a:t>
            </a:r>
            <a:r>
              <a:rPr lang="en-GB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CF508-6266-2E8E-B672-67C69466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5C70-5488-7E09-2130-E8F484021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950C6-CA58-8921-DF60-D710F3AD0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64234E-9C12-2521-D125-EC2D6BD35C19}"/>
              </a:ext>
            </a:extLst>
          </p:cNvPr>
          <p:cNvSpPr txBox="1"/>
          <p:nvPr/>
        </p:nvSpPr>
        <p:spPr>
          <a:xfrm>
            <a:off x="2827124" y="5250476"/>
            <a:ext cx="197822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2516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40"/>
    </mc:Choice>
    <mc:Fallback xmlns="">
      <p:transition spd="slow" advTm="6964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A0F15-6B09-A031-F0EC-F6A0E309F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00DD2-F98C-2B5E-4B0B-751086F1B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University of Birmingham MC40 cyclotron facility is involved with detector R&amp;D, being able to deliver a few 10</a:t>
            </a:r>
            <a:r>
              <a:rPr lang="en-GB" baseline="30000" dirty="0"/>
              <a:t>15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 in one day.</a:t>
            </a:r>
          </a:p>
          <a:p>
            <a:endParaRPr lang="en-GB" dirty="0"/>
          </a:p>
          <a:p>
            <a:r>
              <a:rPr lang="en-GB" dirty="0"/>
              <a:t> A detailed reconstruction of the irradiation setup has been performed in Geant4.</a:t>
            </a:r>
          </a:p>
          <a:p>
            <a:pPr lvl="1"/>
            <a:r>
              <a:rPr lang="en-GB" dirty="0"/>
              <a:t>Beam energy at the Ni foil used for dosimetry calculations.</a:t>
            </a:r>
          </a:p>
          <a:p>
            <a:pPr lvl="1"/>
            <a:r>
              <a:rPr lang="en-GB" dirty="0"/>
              <a:t>The simulated TID agrees with the theoretical value for a given proton energy.</a:t>
            </a:r>
          </a:p>
          <a:p>
            <a:pPr lvl="1"/>
            <a:endParaRPr lang="en-GB" dirty="0"/>
          </a:p>
          <a:p>
            <a:r>
              <a:rPr lang="en-GB" dirty="0"/>
              <a:t>Preliminary hardness factor measurement using silicon monitor diodes at proton energies of 20 MeV and 27 MeV.</a:t>
            </a:r>
          </a:p>
          <a:p>
            <a:pPr lvl="1"/>
            <a:r>
              <a:rPr lang="en-GB" dirty="0"/>
              <a:t>For 20 MeV: 2.70 ± 0.41</a:t>
            </a:r>
          </a:p>
          <a:p>
            <a:pPr lvl="1"/>
            <a:r>
              <a:rPr lang="en-GB" dirty="0"/>
              <a:t>For 27 MeV: 2.13 ± 0.20</a:t>
            </a:r>
          </a:p>
          <a:p>
            <a:pPr lvl="1"/>
            <a:endParaRPr lang="en-GB" dirty="0"/>
          </a:p>
          <a:p>
            <a:r>
              <a:rPr lang="en-GB" dirty="0"/>
              <a:t>Planned irradiation at the highest possible proton beam energy at the facility and measure another hardness factor.</a:t>
            </a:r>
          </a:p>
          <a:p>
            <a:pPr lvl="1"/>
            <a:endParaRPr lang="en-GB" dirty="0"/>
          </a:p>
          <a:p>
            <a:r>
              <a:rPr lang="en-GB" dirty="0"/>
              <a:t>Aim to further investigate interplay between fluence and TID effects on silicon sensors.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E2C30-E8BC-9DD1-19B5-A726DB3F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47623-D1E4-E9F5-E27E-60A1E4466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C9A8F-4AC4-1B1F-F2B6-4DDDDCC62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62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5078D-482C-4101-6C47-A3B7646110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52635-5453-6716-5E21-E9404C909C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A958C-082C-603D-148D-FBD75AF35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43rd RD50 Workshop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D10C1-1B81-55D5-88F8-5EAF8B1C3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97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54211-193F-F348-B519-04454B33C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Dosimetry via Nickel Foil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230E4-3EE1-9481-511B-7861259F5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878069"/>
            <a:ext cx="6410052" cy="5153336"/>
          </a:xfrm>
        </p:spPr>
        <p:txBody>
          <a:bodyPr/>
          <a:lstStyle/>
          <a:p>
            <a:r>
              <a:rPr lang="en-GB" dirty="0"/>
              <a:t>The proton dosimetry is performed using natural nickel foils.</a:t>
            </a:r>
          </a:p>
          <a:p>
            <a:endParaRPr lang="en-GB" dirty="0"/>
          </a:p>
          <a:p>
            <a:r>
              <a:rPr lang="en-GB" dirty="0"/>
              <a:t>Several isotopes are produced, but main reaction of interest is </a:t>
            </a:r>
            <a:r>
              <a:rPr lang="en-GB" b="1" baseline="30000" dirty="0" err="1"/>
              <a:t>nat</a:t>
            </a:r>
            <a:r>
              <a:rPr lang="en-GB" b="1" dirty="0" err="1"/>
              <a:t>Ni</a:t>
            </a:r>
            <a:r>
              <a:rPr lang="en-GB" b="1" dirty="0"/>
              <a:t>(p, x)</a:t>
            </a:r>
            <a:r>
              <a:rPr lang="en-GB" b="1" baseline="30000" dirty="0"/>
              <a:t>57</a:t>
            </a:r>
            <a:r>
              <a:rPr lang="en-GB" b="1" dirty="0"/>
              <a:t>Ni</a:t>
            </a:r>
          </a:p>
          <a:p>
            <a:endParaRPr lang="en-GB" b="1" dirty="0"/>
          </a:p>
          <a:p>
            <a:r>
              <a:rPr lang="en-GB" dirty="0"/>
              <a:t>The </a:t>
            </a:r>
            <a:r>
              <a:rPr lang="en-GB" baseline="30000" dirty="0"/>
              <a:t>57</a:t>
            </a:r>
            <a:r>
              <a:rPr lang="en-GB" dirty="0"/>
              <a:t>Ni undergoes γ-decay – activity measured using a calibrated high purity Ge detector.</a:t>
            </a:r>
          </a:p>
          <a:p>
            <a:pPr lvl="1"/>
            <a:r>
              <a:rPr lang="en-GB" dirty="0"/>
              <a:t>Main characteristic peak is the </a:t>
            </a:r>
            <a:r>
              <a:rPr lang="en-GB" b="1" dirty="0"/>
              <a:t>1377 keV</a:t>
            </a:r>
            <a:r>
              <a:rPr lang="en-GB" dirty="0"/>
              <a:t> line.</a:t>
            </a:r>
          </a:p>
          <a:p>
            <a:endParaRPr lang="en-GB" dirty="0"/>
          </a:p>
          <a:p>
            <a:r>
              <a:rPr lang="en-GB" dirty="0"/>
              <a:t>The peak intensity along with the </a:t>
            </a:r>
            <a:r>
              <a:rPr lang="en-GB" baseline="30000" dirty="0"/>
              <a:t>57</a:t>
            </a:r>
            <a:r>
              <a:rPr lang="en-GB" dirty="0"/>
              <a:t>Ni production cross-section gives the number of protons incident on the foil, from which the </a:t>
            </a:r>
            <a:r>
              <a:rPr lang="en-GB" b="1" dirty="0"/>
              <a:t>proton fluence</a:t>
            </a:r>
            <a:r>
              <a:rPr lang="en-GB" dirty="0"/>
              <a:t> can then be acquired.</a:t>
            </a:r>
            <a:endParaRPr lang="en-GB" b="1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0C0BF-BFC1-6B5E-D00B-7B1F8BF8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E05DF-CE5C-AA22-2F21-EE6D1F7B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7552E-B36B-FE05-ACEF-64E95D494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6E937C-2D8E-2AA8-4694-EBA6A58201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7460" r="4230"/>
          <a:stretch/>
        </p:blipFill>
        <p:spPr>
          <a:xfrm>
            <a:off x="6869883" y="3241276"/>
            <a:ext cx="5236392" cy="28780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2B0A8F-FE8D-A234-941E-2B3CA026BA8A}"/>
              </a:ext>
            </a:extLst>
          </p:cNvPr>
          <p:cNvSpPr txBox="1"/>
          <p:nvPr/>
        </p:nvSpPr>
        <p:spPr>
          <a:xfrm>
            <a:off x="7008692" y="6110227"/>
            <a:ext cx="41741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https://www-nds.iaea.org/medical/nip57ni0.html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00908F-A20D-0C79-9DC2-60CD5DB27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102" y="592052"/>
            <a:ext cx="3663953" cy="266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3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B7AEB-42C8-A15C-52DC-5FA620820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30D88-5E92-A728-EC02-65D5C5E46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 of the University of Birmingham’s MC40 cyclotron facility – typical performance in irradiations for detector R&amp;D.</a:t>
            </a:r>
          </a:p>
          <a:p>
            <a:endParaRPr lang="en-GB" dirty="0"/>
          </a:p>
          <a:p>
            <a:r>
              <a:rPr lang="en-GB" dirty="0"/>
              <a:t>Characterisation Studies:</a:t>
            </a:r>
          </a:p>
          <a:p>
            <a:endParaRPr lang="en-GB" dirty="0"/>
          </a:p>
          <a:p>
            <a:pPr lvl="1"/>
            <a:r>
              <a:rPr lang="en-GB" sz="2000" dirty="0"/>
              <a:t>Geant4 simulation of the irradiation beamline.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Proton hardness factor for different beam energies via irradiation of silicon diodes.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DCBC5-E8F5-5911-2B9F-9547FC9B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E3DD2-111C-26F2-7CCB-22D7ECE17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2B117-1F69-F5E2-8E04-27E5CA655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30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77"/>
    </mc:Choice>
    <mc:Fallback xmlns="">
      <p:transition spd="slow" advTm="2377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039A0-3F67-DF73-759D-56C289868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Gafchromic</a:t>
            </a:r>
            <a:r>
              <a:rPr lang="en-GB" dirty="0"/>
              <a:t> Film Validation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E3BE0-BD95-B700-4631-3BE9077FA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713C0-7704-6DB8-F17C-C084D756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D42A1-4014-BF60-C1E4-CCCCDDC78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20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C9D7CB-C20B-D89F-9151-A767E01B4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5941081"/>
            <a:ext cx="11493584" cy="36512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Work in progress – the set of </a:t>
            </a:r>
            <a:r>
              <a:rPr lang="en-GB" dirty="0" err="1"/>
              <a:t>Gafchromic</a:t>
            </a:r>
            <a:r>
              <a:rPr lang="en-GB" dirty="0"/>
              <a:t> film further upstream were too saturated</a:t>
            </a:r>
          </a:p>
        </p:txBody>
      </p:sp>
      <p:pic>
        <p:nvPicPr>
          <p:cNvPr id="8" name="Picture 7" descr="A blue rectangular with a yellow dot&#10;&#10;Description automatically generated">
            <a:extLst>
              <a:ext uri="{FF2B5EF4-FFF2-40B4-BE49-F238E27FC236}">
                <a16:creationId xmlns:a16="http://schemas.microsoft.com/office/drawing/2014/main" id="{BA78D3A0-0023-8E86-1CE5-2148BEF7B1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101" y="600499"/>
            <a:ext cx="3033277" cy="1852615"/>
          </a:xfrm>
          <a:prstGeom prst="rect">
            <a:avLst/>
          </a:prstGeom>
        </p:spPr>
      </p:pic>
      <p:pic>
        <p:nvPicPr>
          <p:cNvPr id="9" name="Picture 8" descr="A blue dot on a white background&#10;&#10;Description automatically generated">
            <a:extLst>
              <a:ext uri="{FF2B5EF4-FFF2-40B4-BE49-F238E27FC236}">
                <a16:creationId xmlns:a16="http://schemas.microsoft.com/office/drawing/2014/main" id="{3E46745D-A56F-6A7B-8E8A-5D704264E5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682" r="54238" b="50674"/>
          <a:stretch/>
        </p:blipFill>
        <p:spPr>
          <a:xfrm rot="5400000">
            <a:off x="515753" y="156843"/>
            <a:ext cx="1746026" cy="2685024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875EB6D1-FB19-CADA-8B46-943C1D3FE3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420" y="600499"/>
            <a:ext cx="2608326" cy="1593070"/>
          </a:xfrm>
          <a:prstGeom prst="rect">
            <a:avLst/>
          </a:prstGeom>
        </p:spPr>
      </p:pic>
      <p:pic>
        <p:nvPicPr>
          <p:cNvPr id="11" name="Picture 10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871DD173-D442-614B-7EC2-58E936A874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420" y="2193569"/>
            <a:ext cx="2608326" cy="159307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BEFC76-038C-28FA-4F63-23294BA2CDD1}"/>
              </a:ext>
            </a:extLst>
          </p:cNvPr>
          <p:cNvCxnSpPr/>
          <p:nvPr/>
        </p:nvCxnSpPr>
        <p:spPr>
          <a:xfrm>
            <a:off x="2831487" y="1499355"/>
            <a:ext cx="16080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6D9501B-BEC2-6ED3-51DF-FBFC4F216F6C}"/>
              </a:ext>
            </a:extLst>
          </p:cNvPr>
          <p:cNvSpPr txBox="1"/>
          <p:nvPr/>
        </p:nvSpPr>
        <p:spPr>
          <a:xfrm>
            <a:off x="846432" y="2372058"/>
            <a:ext cx="1084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Acquire film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5F1A77-7ECF-61AB-EE04-6E75223B3D8B}"/>
              </a:ext>
            </a:extLst>
          </p:cNvPr>
          <p:cNvSpPr txBox="1"/>
          <p:nvPr/>
        </p:nvSpPr>
        <p:spPr>
          <a:xfrm>
            <a:off x="5261479" y="2452804"/>
            <a:ext cx="1669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Convert to ROOT file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842E79-C440-5E4C-7AB0-223F640D122C}"/>
              </a:ext>
            </a:extLst>
          </p:cNvPr>
          <p:cNvCxnSpPr/>
          <p:nvPr/>
        </p:nvCxnSpPr>
        <p:spPr>
          <a:xfrm>
            <a:off x="7750328" y="1526806"/>
            <a:ext cx="1787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04C364-DC13-1FA1-6D38-BAD64D14B00F}"/>
              </a:ext>
            </a:extLst>
          </p:cNvPr>
          <p:cNvCxnSpPr>
            <a:cxnSpLocks/>
          </p:cNvCxnSpPr>
          <p:nvPr/>
        </p:nvCxnSpPr>
        <p:spPr>
          <a:xfrm>
            <a:off x="7750328" y="1526806"/>
            <a:ext cx="1787092" cy="1292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0BD4225-15E7-F3CA-5168-EB52EE8A0F5D}"/>
              </a:ext>
            </a:extLst>
          </p:cNvPr>
          <p:cNvSpPr txBox="1"/>
          <p:nvPr/>
        </p:nvSpPr>
        <p:spPr>
          <a:xfrm>
            <a:off x="10058400" y="3840288"/>
            <a:ext cx="1737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along x, y axis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EE4A36-FFC4-0858-E620-817B737D97E9}"/>
              </a:ext>
            </a:extLst>
          </p:cNvPr>
          <p:cNvCxnSpPr>
            <a:cxnSpLocks/>
          </p:cNvCxnSpPr>
          <p:nvPr/>
        </p:nvCxnSpPr>
        <p:spPr>
          <a:xfrm flipH="1">
            <a:off x="7419424" y="4037521"/>
            <a:ext cx="2346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5434E45-F1A3-D56D-85BE-16E45FCE0B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9934" y="3309341"/>
            <a:ext cx="2459744" cy="20491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D86310-8CB7-54F7-7B88-56C9E07DD5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9679" y="3309341"/>
            <a:ext cx="2459744" cy="204910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5341EE-C7D5-B395-0D63-63C05F9D38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254" y="3309340"/>
            <a:ext cx="2459746" cy="20491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252BC96-6CA8-12C1-420B-AABF35F1CF03}"/>
              </a:ext>
            </a:extLst>
          </p:cNvPr>
          <p:cNvSpPr txBox="1"/>
          <p:nvPr/>
        </p:nvSpPr>
        <p:spPr>
          <a:xfrm>
            <a:off x="2319569" y="5358134"/>
            <a:ext cx="2820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Compare to simulated beam profile</a:t>
            </a:r>
          </a:p>
        </p:txBody>
      </p:sp>
    </p:spTree>
    <p:extLst>
      <p:ext uri="{BB962C8B-B14F-4D97-AF65-F5344CB8AC3E}">
        <p14:creationId xmlns:p14="http://schemas.microsoft.com/office/powerpoint/2010/main" val="1119230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F8AD1-9121-D3C6-A322-51ACBE976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71ACB4-6AC8-821F-4C71-82150DDDB8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0948" y="878069"/>
                <a:ext cx="11493584" cy="537768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Currents temperature scaled via: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00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GB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− </m:t>
                            </m:r>
                            <m:f>
                              <m:f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The change in leakage current post-irradiation related by: </a:t>
                </a:r>
                <a:r>
                  <a:rPr lang="el-GR" dirty="0">
                    <a:latin typeface="Segoe Pro" panose="020B0502040504020203" pitchFamily="34" charset="0"/>
                  </a:rPr>
                  <a:t>Δ</a:t>
                </a:r>
                <a:r>
                  <a:rPr lang="en-GB" dirty="0">
                    <a:latin typeface="Segoe Pro" panose="020B0502040504020203" pitchFamily="34" charset="0"/>
                  </a:rPr>
                  <a:t>I = </a:t>
                </a:r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dirty="0">
                    <a:latin typeface="Segoe Pro" panose="020B0502040504020203" pitchFamily="34" charset="0"/>
                  </a:rPr>
                  <a:t> </a:t>
                </a:r>
                <a:r>
                  <a:rPr lang="en-GB" dirty="0"/>
                  <a:t>A w </a:t>
                </a:r>
                <a:r>
                  <a:rPr lang="el-GR" dirty="0"/>
                  <a:t>φ</a:t>
                </a:r>
                <a:endParaRPr lang="en-GB" dirty="0"/>
              </a:p>
              <a:p>
                <a:pPr lvl="1"/>
                <a:r>
                  <a:rPr lang="en-GB" dirty="0"/>
                  <a:t>A = active area of sensor (0.5095 cm</a:t>
                </a:r>
                <a:r>
                  <a:rPr lang="en-GB" baseline="30000" dirty="0"/>
                  <a:t>2</a:t>
                </a:r>
                <a:r>
                  <a:rPr lang="en-GB" dirty="0"/>
                  <a:t> for the MD8s in this study)</a:t>
                </a:r>
              </a:p>
              <a:p>
                <a:pPr lvl="1"/>
                <a:r>
                  <a:rPr lang="en-GB" dirty="0"/>
                  <a:t>w = width of depletion region (300 </a:t>
                </a:r>
                <a:r>
                  <a:rPr lang="en-GB" dirty="0" err="1"/>
                  <a:t>μm</a:t>
                </a:r>
                <a:r>
                  <a:rPr lang="en-GB" dirty="0"/>
                  <a:t> for fully depleted MD8s)</a:t>
                </a:r>
              </a:p>
              <a:p>
                <a:pPr lvl="1"/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dirty="0">
                    <a:latin typeface="Segoe Pro" panose="020B0502040504020203" pitchFamily="34" charset="0"/>
                  </a:rPr>
                  <a:t> </a:t>
                </a:r>
                <a:r>
                  <a:rPr lang="en-GB" dirty="0"/>
                  <a:t>= current-related damage factor after annealing for 80 min/60°C for currents scaled to +20°C.</a:t>
                </a:r>
              </a:p>
              <a:p>
                <a:endParaRPr lang="en-GB" dirty="0"/>
              </a:p>
              <a:p>
                <a:r>
                  <a:rPr lang="en-GB" dirty="0"/>
                  <a:t>Hardness factor is given by κ = </a:t>
                </a:r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dirty="0"/>
                  <a:t>/</a:t>
                </a:r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baseline="-25000" dirty="0" err="1"/>
                  <a:t>neq</a:t>
                </a:r>
                <a:endParaRPr lang="en-GB" baseline="-25000" dirty="0"/>
              </a:p>
              <a:p>
                <a:endParaRPr lang="en-GB" baseline="-25000" dirty="0"/>
              </a:p>
              <a:p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baseline="-25000" dirty="0" err="1"/>
                  <a:t>neq</a:t>
                </a:r>
                <a:r>
                  <a:rPr lang="en-GB" dirty="0"/>
                  <a:t> = current-related damage factor for 1 MeV </a:t>
                </a:r>
                <a:r>
                  <a:rPr lang="en-GB" dirty="0" err="1"/>
                  <a:t>n</a:t>
                </a:r>
                <a:r>
                  <a:rPr lang="en-GB" baseline="-25000" dirty="0" err="1"/>
                  <a:t>eq</a:t>
                </a:r>
                <a:r>
                  <a:rPr lang="en-GB" dirty="0"/>
                  <a:t> after </a:t>
                </a:r>
                <a:r>
                  <a:rPr lang="en-US" dirty="0"/>
                  <a:t>annealing for 80 min/60°C for currents scaled to +20°C.</a:t>
                </a:r>
              </a:p>
              <a:p>
                <a:endParaRPr lang="en-US" dirty="0"/>
              </a:p>
              <a:p>
                <a:pPr lvl="1"/>
                <a:r>
                  <a:rPr lang="el-GR" dirty="0">
                    <a:latin typeface="Segoe Pro" panose="020B0502040504020203" pitchFamily="34" charset="0"/>
                  </a:rPr>
                  <a:t>α</a:t>
                </a:r>
                <a:r>
                  <a:rPr lang="en-GB" baseline="-25000" dirty="0" err="1"/>
                  <a:t>neq</a:t>
                </a:r>
                <a:r>
                  <a:rPr lang="en-GB" dirty="0"/>
                  <a:t> = 3.99 x 10</a:t>
                </a:r>
                <a:r>
                  <a:rPr lang="en-GB" baseline="30000" dirty="0"/>
                  <a:t>-17</a:t>
                </a:r>
                <a:r>
                  <a:rPr lang="en-GB" dirty="0"/>
                  <a:t> A/cm</a:t>
                </a:r>
                <a:r>
                  <a:rPr lang="en-GB" baseline="30000" dirty="0"/>
                  <a:t>2</a:t>
                </a:r>
                <a:r>
                  <a:rPr lang="en-GB" dirty="0"/>
                  <a:t> [1]</a:t>
                </a:r>
              </a:p>
              <a:p>
                <a:pPr lvl="1"/>
                <a:endParaRPr lang="en-GB" dirty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r>
                  <a:rPr lang="en-GB" sz="1100" dirty="0"/>
                  <a:t>[1] </a:t>
                </a:r>
                <a:r>
                  <a:rPr lang="en-US" sz="1100" dirty="0"/>
                  <a:t>Radiation Damage in Silicon Particle Detectors – microscopic defects and macroscopic properties, M. Moll, PhD Thesis, University of Hamburg, 1999</a:t>
                </a:r>
                <a:endParaRPr lang="en-GB" sz="1100" dirty="0"/>
              </a:p>
              <a:p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71ACB4-6AC8-821F-4C71-82150DDDB8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948" y="878069"/>
                <a:ext cx="11493584" cy="5377688"/>
              </a:xfrm>
              <a:blipFill>
                <a:blip r:embed="rId2"/>
                <a:stretch>
                  <a:fillRect l="-1220" t="-1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78FCE-0016-6DE7-7665-1D69B9350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FF923-00A0-1732-EAEE-56058943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209F8-70B4-1E6F-93F0-3DD5CE9AB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2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63CCE-8ECB-66FA-B946-A815B2A8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Simulated Beam Energy Profile for 20 MeV Protons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DFD54-6C0D-2509-4888-649F8BA91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00299-DE85-E933-CBC5-9F81E3D4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26B71-5297-FAFA-D694-A37DB7386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22</a:t>
            </a:fld>
            <a:endParaRPr lang="en-GB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5E5C720-828A-385B-1E12-72102419B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027" y="731274"/>
            <a:ext cx="8833946" cy="539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2C666-2DE7-33B3-1B3F-14071FBEE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MC40 Cyclotron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CAF5F-3F42-B69D-99D8-AEAF11472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352" y="784193"/>
            <a:ext cx="6617208" cy="5289613"/>
          </a:xfrm>
        </p:spPr>
        <p:txBody>
          <a:bodyPr/>
          <a:lstStyle/>
          <a:p>
            <a:r>
              <a:rPr lang="en-GB" dirty="0"/>
              <a:t>The MC40 cyclotron facility at the University of Birmingham is primarily used for radioisotope production for medical applications. It is also involved with several research programs.</a:t>
            </a:r>
          </a:p>
          <a:p>
            <a:endParaRPr lang="en-GB" dirty="0"/>
          </a:p>
          <a:p>
            <a:r>
              <a:rPr lang="en-GB" dirty="0"/>
              <a:t>Usually proton beams but can deliver deuterons and helium isotopes.</a:t>
            </a:r>
          </a:p>
          <a:p>
            <a:endParaRPr lang="en-GB" dirty="0"/>
          </a:p>
          <a:p>
            <a:r>
              <a:rPr lang="en-GB" dirty="0"/>
              <a:t>Proton beam energy ranges from 2 – 38 MeV.</a:t>
            </a:r>
          </a:p>
          <a:p>
            <a:endParaRPr lang="en-GB" dirty="0"/>
          </a:p>
          <a:p>
            <a:r>
              <a:rPr lang="en-GB" dirty="0"/>
              <a:t>Proton beam currents up to a few </a:t>
            </a:r>
            <a:r>
              <a:rPr lang="el-GR" dirty="0"/>
              <a:t>μ</a:t>
            </a:r>
            <a:r>
              <a:rPr lang="en-GB" dirty="0"/>
              <a:t>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BC34E-6328-920B-3B4F-279D093CA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FA381-DA54-7E28-F65D-159F6A751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94B6C-A2AA-56C0-F317-4DAE9D71D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3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5104C-2693-293C-CEB3-2DAAEA238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939" y="1508437"/>
            <a:ext cx="5113682" cy="384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7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73"/>
    </mc:Choice>
    <mc:Fallback xmlns="">
      <p:transition spd="slow" advTm="5177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29771-A239-177E-FF01-9096EECA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R&amp;D Irradiation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26967-2193-D658-8EC2-9F47B7D26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83" y="635840"/>
            <a:ext cx="7203686" cy="569559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Typically run with </a:t>
            </a:r>
            <a:r>
              <a:rPr lang="en-GB" b="1" dirty="0"/>
              <a:t>27 MeV</a:t>
            </a:r>
            <a:r>
              <a:rPr lang="en-GB" dirty="0"/>
              <a:t> proton beam at a current of </a:t>
            </a:r>
            <a:r>
              <a:rPr lang="en-GB" b="1" dirty="0"/>
              <a:t>200 </a:t>
            </a:r>
            <a:r>
              <a:rPr lang="en-GB" b="1" dirty="0" err="1"/>
              <a:t>nA.</a:t>
            </a:r>
            <a:endParaRPr lang="en-GB" b="1" dirty="0"/>
          </a:p>
          <a:p>
            <a:pPr lvl="1"/>
            <a:r>
              <a:rPr lang="en-GB" dirty="0"/>
              <a:t>Enables a few </a:t>
            </a:r>
            <a:r>
              <a:rPr lang="en-GB" b="1" dirty="0"/>
              <a:t>10</a:t>
            </a:r>
            <a:r>
              <a:rPr lang="en-GB" b="1" baseline="30000" dirty="0"/>
              <a:t>15</a:t>
            </a:r>
            <a:r>
              <a:rPr lang="en-GB" b="1" dirty="0"/>
              <a:t> </a:t>
            </a:r>
            <a:r>
              <a:rPr lang="en-GB" b="1" dirty="0" err="1"/>
              <a:t>n</a:t>
            </a:r>
            <a:r>
              <a:rPr lang="en-GB" b="1" baseline="-25000" dirty="0" err="1"/>
              <a:t>eq</a:t>
            </a:r>
            <a:r>
              <a:rPr lang="en-GB" b="1" dirty="0"/>
              <a:t>/cm</a:t>
            </a:r>
            <a:r>
              <a:rPr lang="en-GB" b="1" baseline="30000" dirty="0"/>
              <a:t>2</a:t>
            </a:r>
            <a:r>
              <a:rPr lang="en-GB" dirty="0"/>
              <a:t> to be delivered to a small area of samples (</a:t>
            </a:r>
            <a:r>
              <a:rPr lang="en-GB" dirty="0">
                <a:latin typeface="Segoe Pro" panose="020B0502040504020203" pitchFamily="34" charset="0"/>
              </a:rPr>
              <a:t>~ </a:t>
            </a:r>
            <a:r>
              <a:rPr lang="en-GB" dirty="0"/>
              <a:t>10 cm</a:t>
            </a:r>
            <a:r>
              <a:rPr lang="en-GB" baseline="30000" dirty="0"/>
              <a:t>2</a:t>
            </a:r>
            <a:r>
              <a:rPr lang="en-GB" dirty="0"/>
              <a:t>) in one day.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Samples are housed in a climate box.</a:t>
            </a:r>
          </a:p>
          <a:p>
            <a:pPr lvl="1"/>
            <a:r>
              <a:rPr lang="en-GB" dirty="0"/>
              <a:t>Maintained at -27°C via liquid nitrogen evaporative cooling.</a:t>
            </a:r>
          </a:p>
          <a:p>
            <a:pPr lvl="1"/>
            <a:r>
              <a:rPr lang="en-GB" dirty="0"/>
              <a:t>Relative humidity &lt; 10%.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Beam is collimated into approximately a 10 x 10 mm</a:t>
            </a:r>
            <a:r>
              <a:rPr lang="en-GB" baseline="30000" dirty="0"/>
              <a:t>2</a:t>
            </a:r>
            <a:r>
              <a:rPr lang="en-GB" dirty="0"/>
              <a:t> square with roughly uniform intensity.</a:t>
            </a:r>
          </a:p>
          <a:p>
            <a:endParaRPr lang="en-GB" dirty="0"/>
          </a:p>
          <a:p>
            <a:r>
              <a:rPr lang="en-GB" dirty="0"/>
              <a:t>Box sits on an XY stage. For most irradiations, a </a:t>
            </a:r>
            <a:r>
              <a:rPr lang="en-GB" b="1" dirty="0"/>
              <a:t>grid scanning pattern</a:t>
            </a:r>
            <a:r>
              <a:rPr lang="en-GB" dirty="0"/>
              <a:t> is used to deliver a uniform fluence across the samples.</a:t>
            </a:r>
          </a:p>
          <a:p>
            <a:endParaRPr lang="en-GB" dirty="0"/>
          </a:p>
          <a:p>
            <a:r>
              <a:rPr lang="en-GB" dirty="0"/>
              <a:t>During irradiation, beam current is monitored via Faraday cup.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Offline dosimetry is performed using nickel foil (details in backup).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0FCA6-704F-5B22-B195-40AD9180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C76C8-7656-0897-B2A1-B46A6C1AA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7FA42-0C4E-0461-29FC-C313CAD6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4</a:t>
            </a:fld>
            <a:endParaRPr lang="en-GB"/>
          </a:p>
        </p:txBody>
      </p:sp>
      <p:pic>
        <p:nvPicPr>
          <p:cNvPr id="12" name="Picture 11" descr="A machine in a room&#10;&#10;Description automatically generated">
            <a:extLst>
              <a:ext uri="{FF2B5EF4-FFF2-40B4-BE49-F238E27FC236}">
                <a16:creationId xmlns:a16="http://schemas.microsoft.com/office/drawing/2014/main" id="{D7561327-7227-97E6-F596-026BAE2D9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037" y="1652225"/>
            <a:ext cx="4738065" cy="355354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4A6BA9-480C-9CEA-CDD1-35099BA4A02B}"/>
              </a:ext>
            </a:extLst>
          </p:cNvPr>
          <p:cNvCxnSpPr>
            <a:cxnSpLocks/>
          </p:cNvCxnSpPr>
          <p:nvPr/>
        </p:nvCxnSpPr>
        <p:spPr>
          <a:xfrm flipV="1">
            <a:off x="8417713" y="3840480"/>
            <a:ext cx="101973" cy="1751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E7EAD66-B89A-4DAE-732B-E6B7B817E0EA}"/>
              </a:ext>
            </a:extLst>
          </p:cNvPr>
          <p:cNvSpPr txBox="1"/>
          <p:nvPr/>
        </p:nvSpPr>
        <p:spPr>
          <a:xfrm>
            <a:off x="7645202" y="5587370"/>
            <a:ext cx="154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Faraday Cup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B24C64-9192-F4FE-1E0A-3C95390422F7}"/>
              </a:ext>
            </a:extLst>
          </p:cNvPr>
          <p:cNvCxnSpPr>
            <a:cxnSpLocks/>
          </p:cNvCxnSpPr>
          <p:nvPr/>
        </p:nvCxnSpPr>
        <p:spPr>
          <a:xfrm flipV="1">
            <a:off x="10623141" y="4406592"/>
            <a:ext cx="0" cy="12240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853146A-A9D7-7813-0729-DDF8A3E1874F}"/>
              </a:ext>
            </a:extLst>
          </p:cNvPr>
          <p:cNvSpPr txBox="1"/>
          <p:nvPr/>
        </p:nvSpPr>
        <p:spPr>
          <a:xfrm>
            <a:off x="9850630" y="5587370"/>
            <a:ext cx="154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Climate Box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02C9FB0-994F-35F5-E9F0-1426E3B6F57F}"/>
              </a:ext>
            </a:extLst>
          </p:cNvPr>
          <p:cNvCxnSpPr/>
          <p:nvPr/>
        </p:nvCxnSpPr>
        <p:spPr>
          <a:xfrm flipH="1">
            <a:off x="9989032" y="1270629"/>
            <a:ext cx="69368" cy="1683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9D5B33E-7B08-16FC-B3D4-4BC55497D0A8}"/>
              </a:ext>
            </a:extLst>
          </p:cNvPr>
          <p:cNvSpPr txBox="1"/>
          <p:nvPr/>
        </p:nvSpPr>
        <p:spPr>
          <a:xfrm>
            <a:off x="9234914" y="903071"/>
            <a:ext cx="164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Beamline Exit</a:t>
            </a:r>
          </a:p>
        </p:txBody>
      </p:sp>
    </p:spTree>
    <p:extLst>
      <p:ext uri="{BB962C8B-B14F-4D97-AF65-F5344CB8AC3E}">
        <p14:creationId xmlns:p14="http://schemas.microsoft.com/office/powerpoint/2010/main" val="53200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991"/>
    </mc:Choice>
    <mc:Fallback xmlns="">
      <p:transition spd="slow" advTm="12499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D0654-A674-AE2B-E148-F97E01078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R&amp;D Irradiation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DEE6D-C36B-CDDB-9520-693C62355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0AFFD-5BB2-93C0-88AB-BF1971D4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C563D-789E-D58C-8678-9D01DF4B1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A29B8F-079D-7700-E07B-BB85E8917B7F}"/>
              </a:ext>
            </a:extLst>
          </p:cNvPr>
          <p:cNvSpPr txBox="1"/>
          <p:nvPr/>
        </p:nvSpPr>
        <p:spPr>
          <a:xfrm>
            <a:off x="116409" y="941645"/>
            <a:ext cx="5066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Irradiation samples and nickel foils attached to a 2mm thick aluminium plate. A single layer of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kapton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tape separates the samples from the plate and foils.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0F03EC-68AD-08AC-4DE6-13C24D68C6BF}"/>
              </a:ext>
            </a:extLst>
          </p:cNvPr>
          <p:cNvSpPr txBox="1"/>
          <p:nvPr/>
        </p:nvSpPr>
        <p:spPr>
          <a:xfrm>
            <a:off x="6690090" y="941645"/>
            <a:ext cx="5385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view of the inside of the irradiation box: sample holder attachment point and 0.3 mm thick aluminium plate to filter low energy components.</a:t>
            </a:r>
          </a:p>
        </p:txBody>
      </p:sp>
      <p:pic>
        <p:nvPicPr>
          <p:cNvPr id="11" name="Picture 10" descr="A metal board with a grid and tape on it&#10;&#10;Description automatically generated with medium confidence">
            <a:extLst>
              <a:ext uri="{FF2B5EF4-FFF2-40B4-BE49-F238E27FC236}">
                <a16:creationId xmlns:a16="http://schemas.microsoft.com/office/drawing/2014/main" id="{38508831-30D0-E5B2-DEB6-458E03E3E4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7" t="8002" r="9953" b="4965"/>
          <a:stretch/>
        </p:blipFill>
        <p:spPr>
          <a:xfrm rot="10800000">
            <a:off x="417443" y="2204354"/>
            <a:ext cx="4464299" cy="3830763"/>
          </a:xfrm>
          <a:prstGeom prst="rect">
            <a:avLst/>
          </a:prstGeom>
        </p:spPr>
      </p:pic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A643A921-906C-2C16-8C7A-3DE26EC14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12" y="2163029"/>
            <a:ext cx="5520032" cy="414002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05DE0C-96BB-250B-C609-2465C5B16B29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10216055" y="2230791"/>
            <a:ext cx="655846" cy="2396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E406A05-B15C-6DD4-2CB6-1BFCC4165636}"/>
              </a:ext>
            </a:extLst>
          </p:cNvPr>
          <p:cNvSpPr txBox="1"/>
          <p:nvPr/>
        </p:nvSpPr>
        <p:spPr>
          <a:xfrm>
            <a:off x="10108850" y="1861459"/>
            <a:ext cx="1526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 Shield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1EA1F11-F448-6D64-A4FC-D65FDB21E308}"/>
              </a:ext>
            </a:extLst>
          </p:cNvPr>
          <p:cNvCxnSpPr/>
          <p:nvPr/>
        </p:nvCxnSpPr>
        <p:spPr>
          <a:xfrm flipH="1">
            <a:off x="4881742" y="3695437"/>
            <a:ext cx="394064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54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79"/>
    </mc:Choice>
    <mc:Fallback xmlns="">
      <p:transition spd="slow" advTm="4107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B2779-6591-2161-0FC3-9868554B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Characterisation of the Irradiation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D5BD3-C00B-05D5-75F7-5F654D9FE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8" y="878069"/>
            <a:ext cx="11493584" cy="5383994"/>
          </a:xfrm>
        </p:spPr>
        <p:txBody>
          <a:bodyPr>
            <a:normAutofit/>
          </a:bodyPr>
          <a:lstStyle/>
          <a:p>
            <a:r>
              <a:rPr lang="en-GB" dirty="0"/>
              <a:t>Seek to evaluate the performance of the cyclotron for R&amp;D irradiations and compare to expected performance.</a:t>
            </a:r>
          </a:p>
          <a:p>
            <a:endParaRPr lang="en-GB" dirty="0"/>
          </a:p>
          <a:p>
            <a:r>
              <a:rPr lang="en-GB" dirty="0"/>
              <a:t>Two complementary investigations: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u="sng" dirty="0"/>
              <a:t>Simulation of the Irradiation Line using Geant4</a:t>
            </a:r>
          </a:p>
          <a:p>
            <a:pPr lvl="1"/>
            <a:r>
              <a:rPr lang="en-GB" dirty="0"/>
              <a:t>Beam energy attenuation: understand the effects of upstream material on the proton energies before they hit the sample which would otherwise be difficult to compute analytically.</a:t>
            </a:r>
          </a:p>
          <a:p>
            <a:pPr lvl="1"/>
            <a:r>
              <a:rPr lang="en-GB" dirty="0"/>
              <a:t>Estimate the total ionising dose (TID) delivered to the samples.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b="1" u="sng" dirty="0"/>
              <a:t>Experimental Studies of Delivered Dose</a:t>
            </a:r>
          </a:p>
          <a:p>
            <a:pPr lvl="1"/>
            <a:r>
              <a:rPr lang="en-GB" dirty="0"/>
              <a:t>Irradiations performed on silicon sensors to extract the hardness factor for different proton energies accessible at the facility.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DA5F9-691C-5FD6-D31C-BEE393568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195EC-F070-2B6B-1F60-20941394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A014C-2583-6508-E62C-06D9DAF6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13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434"/>
    </mc:Choice>
    <mc:Fallback xmlns="">
      <p:transition spd="slow" advTm="7643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89226-0578-DCB7-425D-9059AC9E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Schematic of the Irradiation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AA61C-9DCA-BC54-6590-1992DA8E8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86895-3BDB-87C9-6D17-5658F464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5E7DC-A6EC-C336-F46B-F07CA11A0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5C04BD25-CF9F-AC7A-3D99-2510813EC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49" y="913064"/>
            <a:ext cx="11686101" cy="503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31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34"/>
    </mc:Choice>
    <mc:Fallback xmlns="">
      <p:transition spd="slow" advTm="5233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11F68-ADA5-8EA4-A490-154C3F41E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Geant4 Simulation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37D52-F25A-7E5D-9FFD-6F38A5A32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6A95C-6514-AB20-A628-C55D56CEB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BF28A-3535-1DCE-2650-18E5736F2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 descr="A close-up of a pipe&#10;&#10;Description automatically generated">
            <a:extLst>
              <a:ext uri="{FF2B5EF4-FFF2-40B4-BE49-F238E27FC236}">
                <a16:creationId xmlns:a16="http://schemas.microsoft.com/office/drawing/2014/main" id="{507C9508-2510-3C5C-27CA-49F88C2BCA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47"/>
          <a:stretch/>
        </p:blipFill>
        <p:spPr>
          <a:xfrm>
            <a:off x="1543233" y="639477"/>
            <a:ext cx="9105534" cy="38327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0DDBD4-282A-D6DF-BEF1-0894A55296EF}"/>
              </a:ext>
            </a:extLst>
          </p:cNvPr>
          <p:cNvSpPr txBox="1"/>
          <p:nvPr/>
        </p:nvSpPr>
        <p:spPr>
          <a:xfrm>
            <a:off x="132430" y="1999067"/>
            <a:ext cx="96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298375-D1A3-8CF6-8ECA-87DF5C55302A}"/>
              </a:ext>
            </a:extLst>
          </p:cNvPr>
          <p:cNvSpPr txBox="1"/>
          <p:nvPr/>
        </p:nvSpPr>
        <p:spPr>
          <a:xfrm>
            <a:off x="6103357" y="4819680"/>
            <a:ext cx="96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Kapton Window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3332F8-A768-C04B-C51F-874E44260AC5}"/>
              </a:ext>
            </a:extLst>
          </p:cNvPr>
          <p:cNvCxnSpPr>
            <a:stCxn id="3" idx="3"/>
          </p:cNvCxnSpPr>
          <p:nvPr/>
        </p:nvCxnSpPr>
        <p:spPr>
          <a:xfrm>
            <a:off x="1097280" y="2183733"/>
            <a:ext cx="445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B82987D-9B0B-4B99-D563-F3A4C1AFB562}"/>
              </a:ext>
            </a:extLst>
          </p:cNvPr>
          <p:cNvSpPr txBox="1"/>
          <p:nvPr/>
        </p:nvSpPr>
        <p:spPr>
          <a:xfrm>
            <a:off x="1936006" y="4819680"/>
            <a:ext cx="2970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Holder:</a:t>
            </a: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 Foil</a:t>
            </a: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μm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monolithic Si</a:t>
            </a: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(Separated with Kapton Tape)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3C0857-BDAB-87D2-2E29-B3AE487F6A52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3421118" y="2705363"/>
            <a:ext cx="431974" cy="211431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">
            <a:extLst>
              <a:ext uri="{FF2B5EF4-FFF2-40B4-BE49-F238E27FC236}">
                <a16:creationId xmlns:a16="http://schemas.microsoft.com/office/drawing/2014/main" id="{E00DDBD4-282A-D6DF-BEF1-0894A55296EF}"/>
              </a:ext>
            </a:extLst>
          </p:cNvPr>
          <p:cNvSpPr txBox="1"/>
          <p:nvPr/>
        </p:nvSpPr>
        <p:spPr>
          <a:xfrm>
            <a:off x="8747759" y="4958179"/>
            <a:ext cx="96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Faraday Cup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3266EB-D0D0-D424-8837-D9AAD06E10CC}"/>
              </a:ext>
            </a:extLst>
          </p:cNvPr>
          <p:cNvCxnSpPr>
            <a:stCxn id="9" idx="0"/>
          </p:cNvCxnSpPr>
          <p:nvPr/>
        </p:nvCxnSpPr>
        <p:spPr>
          <a:xfrm flipV="1">
            <a:off x="9230184" y="2503564"/>
            <a:ext cx="0" cy="24546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9B8671-497B-B006-66E7-2E0AAFF940B7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5814323" y="2913468"/>
            <a:ext cx="771459" cy="19062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26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770"/>
    </mc:Choice>
    <mc:Fallback xmlns="">
      <p:transition spd="slow" advTm="9577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38A1D-B716-6E95-A49B-00304D38B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Energy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CF2BC-11E3-4FF7-2CFA-D81009823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47" y="878069"/>
            <a:ext cx="3538451" cy="5153336"/>
          </a:xfrm>
        </p:spPr>
        <p:txBody>
          <a:bodyPr>
            <a:normAutofit/>
          </a:bodyPr>
          <a:lstStyle/>
          <a:p>
            <a:r>
              <a:rPr lang="en-GB" dirty="0"/>
              <a:t>Simulation of 20000 protons passing through setup.</a:t>
            </a:r>
          </a:p>
          <a:p>
            <a:endParaRPr lang="en-GB" dirty="0"/>
          </a:p>
          <a:p>
            <a:r>
              <a:rPr lang="en-GB" dirty="0"/>
              <a:t>With an </a:t>
            </a:r>
            <a:r>
              <a:rPr lang="en-GB" b="1" dirty="0"/>
              <a:t>injection energy of 27 MeV</a:t>
            </a:r>
            <a:r>
              <a:rPr lang="en-GB" dirty="0"/>
              <a:t>, the average beam energy seen at the samples is </a:t>
            </a:r>
            <a:r>
              <a:rPr lang="en-GB" b="1" dirty="0"/>
              <a:t>24.3 MeV </a:t>
            </a:r>
            <a:r>
              <a:rPr lang="en-GB" dirty="0"/>
              <a:t>with a spread of </a:t>
            </a:r>
            <a:r>
              <a:rPr lang="en-GB" b="1" dirty="0"/>
              <a:t>0.1 MeV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beam energy on the nickel foil, </a:t>
            </a:r>
            <a:r>
              <a:rPr lang="en-GB" b="1" dirty="0"/>
              <a:t>24.7 ± 0.1 MeV</a:t>
            </a:r>
            <a:r>
              <a:rPr lang="en-GB" dirty="0"/>
              <a:t>, is used as an input for the dosimetry calculation.</a:t>
            </a:r>
          </a:p>
          <a:p>
            <a:pPr lvl="1"/>
            <a:r>
              <a:rPr lang="en-GB" dirty="0"/>
              <a:t>The cross-section for </a:t>
            </a:r>
            <a:r>
              <a:rPr lang="en-GB" baseline="30000" dirty="0"/>
              <a:t>57</a:t>
            </a:r>
            <a:r>
              <a:rPr lang="en-GB" dirty="0"/>
              <a:t>Ni production is energy dependent.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8A5E1-C684-86F9-0735-A205499FA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B84A-256E-D3B7-478D-02642F9F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43rd RD50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85ADA-674D-9C9F-900D-E3F08BC8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FF6CC-C93B-4248-8F30-334A642B9919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891D20-A687-0819-00C9-1220BC354D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2" b="2263"/>
          <a:stretch/>
        </p:blipFill>
        <p:spPr>
          <a:xfrm>
            <a:off x="4143178" y="1224143"/>
            <a:ext cx="8048822" cy="447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532"/>
    </mc:Choice>
    <mc:Fallback xmlns="">
      <p:transition spd="slow" advTm="123532"/>
    </mc:Fallback>
  </mc:AlternateContent>
</p:sld>
</file>

<file path=ppt/theme/theme1.xml><?xml version="1.0" encoding="utf-8"?>
<a:theme xmlns:a="http://schemas.openxmlformats.org/drawingml/2006/main" name="Formal ITk Design Theme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mal ITk Design Theme" id="{D29C1F39-8C75-41C3-B901-29AB1F66DF3D}" vid="{17A876C4-9388-4553-B667-E974268686F3}"/>
    </a:ext>
  </a:extLst>
</a:theme>
</file>

<file path=ppt/theme/theme2.xml><?xml version="1.0" encoding="utf-8"?>
<a:theme xmlns:a="http://schemas.openxmlformats.org/drawingml/2006/main" name="1_Formal ITk Design Theme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mal ITk Design Theme" id="{3C21A419-AF34-4846-992E-7B1B0DA884CA}" vid="{B674B634-B9DA-4E2F-AF16-4A31037D19C9}"/>
    </a:ext>
  </a:extLst>
</a:theme>
</file>

<file path=ppt/theme/theme3.xml><?xml version="1.0" encoding="utf-8"?>
<a:theme xmlns:a="http://schemas.openxmlformats.org/drawingml/2006/main" name="ATLAS BHAM SU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 BHAM SU" id="{F0108B1E-B49D-440D-AC6A-37586CD34024}" vid="{AB11D71C-F1AB-4880-AECB-13DF409338B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 ITk Design Theme</Template>
  <TotalTime>3328</TotalTime>
  <Words>1668</Words>
  <Application>Microsoft Office PowerPoint</Application>
  <PresentationFormat>Widescreen</PresentationFormat>
  <Paragraphs>258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Segoe Pro</vt:lpstr>
      <vt:lpstr>Wingdings</vt:lpstr>
      <vt:lpstr>Formal ITk Design Theme</vt:lpstr>
      <vt:lpstr>1_Formal ITk Design Theme</vt:lpstr>
      <vt:lpstr>ATLAS BHAM SU</vt:lpstr>
      <vt:lpstr>Characterisation of the University of Birmingham Proton Irradiation Facility</vt:lpstr>
      <vt:lpstr>Overview</vt:lpstr>
      <vt:lpstr>The MC40 Cyclotron Facility</vt:lpstr>
      <vt:lpstr>Detector R&amp;D Irradiation Line</vt:lpstr>
      <vt:lpstr>Detector R&amp;D Irradiation Line</vt:lpstr>
      <vt:lpstr>Characterisation of the Irradiation Line</vt:lpstr>
      <vt:lpstr>Schematic of the Irradiation Line</vt:lpstr>
      <vt:lpstr>Geant4 Simulation Setup</vt:lpstr>
      <vt:lpstr>Beam Energy Profile</vt:lpstr>
      <vt:lpstr>Total Ionising Dose Delivered</vt:lpstr>
      <vt:lpstr>Hardness Factor Measurement</vt:lpstr>
      <vt:lpstr>Measurement Setup</vt:lpstr>
      <vt:lpstr>Example MD8 IV Curves</vt:lpstr>
      <vt:lpstr>Proton Hardness Factor at 27 MeV (24.3 MeV on Sensor)</vt:lpstr>
      <vt:lpstr>Proton Hardness Factor at 20 MeV (16.4 MeV on Sensor)</vt:lpstr>
      <vt:lpstr>Hardness Factor Summary</vt:lpstr>
      <vt:lpstr>Summary</vt:lpstr>
      <vt:lpstr>Backup</vt:lpstr>
      <vt:lpstr>Dosimetry via Nickel Foil</vt:lpstr>
      <vt:lpstr>Gafchromic Film Validation</vt:lpstr>
      <vt:lpstr>Analysis of Results</vt:lpstr>
      <vt:lpstr>Simulated Beam Energy Profile for 20 MeV Protons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Characterisation of the MC40 cyclotron irradiation line at the University of Birmingham</dc:title>
  <dc:creator>Eric Liu</dc:creator>
  <cp:lastModifiedBy>Eric Liu</cp:lastModifiedBy>
  <cp:revision>1</cp:revision>
  <dcterms:created xsi:type="dcterms:W3CDTF">2023-11-17T15:45:51Z</dcterms:created>
  <dcterms:modified xsi:type="dcterms:W3CDTF">2023-12-01T09:12:41Z</dcterms:modified>
</cp:coreProperties>
</file>