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3" r:id="rId6"/>
    <p:sldId id="278" r:id="rId7"/>
    <p:sldId id="264" r:id="rId8"/>
    <p:sldId id="279" r:id="rId9"/>
    <p:sldId id="280" r:id="rId10"/>
    <p:sldId id="281" r:id="rId11"/>
    <p:sldId id="282" r:id="rId12"/>
    <p:sldId id="283" r:id="rId13"/>
    <p:sldId id="28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9DDE"/>
    <a:srgbClr val="6699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30" autoAdjust="0"/>
    <p:restoredTop sz="94660"/>
  </p:normalViewPr>
  <p:slideViewPr>
    <p:cSldViewPr snapToGrid="0">
      <p:cViewPr varScale="1">
        <p:scale>
          <a:sx n="53" d="100"/>
          <a:sy n="53" d="100"/>
        </p:scale>
        <p:origin x="9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02EFE7-A003-40F4-B61D-CEFD5772E431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</dgm:pt>
    <dgm:pt modelId="{660FA2D5-647D-4B0A-8E50-A3EDED19DC12}">
      <dgm:prSet phldrT="[Text]" custT="1"/>
      <dgm:spPr/>
      <dgm:t>
        <a:bodyPr/>
        <a:lstStyle/>
        <a:p>
          <a:pPr algn="ctr"/>
          <a:r>
            <a:rPr lang="ka-GE" sz="1800" b="1" dirty="0">
              <a:solidFill>
                <a:srgbClr val="FF0000"/>
              </a:solidFill>
            </a:rPr>
            <a:t>პროტონ-პროტონ</a:t>
          </a:r>
          <a:r>
            <a:rPr lang="en-US" sz="1800" b="1" dirty="0">
              <a:solidFill>
                <a:srgbClr val="FF0000"/>
              </a:solidFill>
            </a:rPr>
            <a:t> </a:t>
          </a:r>
          <a:r>
            <a:rPr lang="ka-GE" sz="1800" b="1" dirty="0">
              <a:solidFill>
                <a:srgbClr val="FF0000"/>
              </a:solidFill>
            </a:rPr>
            <a:t>დაჯახების სიმულაცია</a:t>
          </a:r>
          <a:endParaRPr lang="en-US" sz="1800" b="1" dirty="0">
            <a:ln>
              <a:noFill/>
            </a:ln>
            <a:solidFill>
              <a:srgbClr val="FF0000"/>
            </a:solidFill>
          </a:endParaRPr>
        </a:p>
      </dgm:t>
    </dgm:pt>
    <dgm:pt modelId="{9D35FF79-3705-4828-AAC9-91A476BB457D}" type="parTrans" cxnId="{5F7A96F2-2515-4387-A73B-0484FE9224E0}">
      <dgm:prSet/>
      <dgm:spPr/>
      <dgm:t>
        <a:bodyPr/>
        <a:lstStyle/>
        <a:p>
          <a:pPr algn="ctr"/>
          <a:endParaRPr lang="en-US"/>
        </a:p>
      </dgm:t>
    </dgm:pt>
    <dgm:pt modelId="{630B1D5D-E89D-4512-95FB-1D8FC9FA3018}" type="sibTrans" cxnId="{5F7A96F2-2515-4387-A73B-0484FE9224E0}">
      <dgm:prSet/>
      <dgm:spPr/>
      <dgm:t>
        <a:bodyPr/>
        <a:lstStyle/>
        <a:p>
          <a:pPr algn="ctr"/>
          <a:endParaRPr lang="en-US"/>
        </a:p>
      </dgm:t>
    </dgm:pt>
    <dgm:pt modelId="{4CE67D7C-D9D2-45AF-B55C-DF80CE6791CD}">
      <dgm:prSet phldrT="[Text]" custT="1"/>
      <dgm:spPr/>
      <dgm:t>
        <a:bodyPr/>
        <a:lstStyle/>
        <a:p>
          <a:pPr algn="ctr"/>
          <a:r>
            <a:rPr lang="ka-GE" sz="1800" dirty="0"/>
            <a:t>მონტე კარლოს ივენთების გენერატორები</a:t>
          </a:r>
          <a:endParaRPr lang="en-US" sz="1800" dirty="0"/>
        </a:p>
      </dgm:t>
    </dgm:pt>
    <dgm:pt modelId="{E8314393-3084-41E7-8959-61A1DE7AC972}" type="parTrans" cxnId="{C4A1A793-8883-4DB9-9478-67BB93D48166}">
      <dgm:prSet/>
      <dgm:spPr/>
      <dgm:t>
        <a:bodyPr/>
        <a:lstStyle/>
        <a:p>
          <a:pPr algn="ctr"/>
          <a:endParaRPr lang="en-US"/>
        </a:p>
      </dgm:t>
    </dgm:pt>
    <dgm:pt modelId="{17E80A3B-FC64-4C64-871F-9D0004191B33}" type="sibTrans" cxnId="{C4A1A793-8883-4DB9-9478-67BB93D48166}">
      <dgm:prSet/>
      <dgm:spPr/>
      <dgm:t>
        <a:bodyPr/>
        <a:lstStyle/>
        <a:p>
          <a:pPr algn="ctr"/>
          <a:endParaRPr lang="en-US"/>
        </a:p>
      </dgm:t>
    </dgm:pt>
    <dgm:pt modelId="{3F428E3D-9DDF-4E2B-B97C-0095061A1A70}">
      <dgm:prSet phldrT="[Text]" custT="1"/>
      <dgm:spPr/>
      <dgm:t>
        <a:bodyPr/>
        <a:lstStyle/>
        <a:p>
          <a:pPr algn="ctr"/>
          <a:r>
            <a:rPr lang="ka-GE" sz="1800" dirty="0"/>
            <a:t>მონტე კარლო რადიაციის განაწილება, ან უბრალოდ დეტექტორის სიმულაცია</a:t>
          </a:r>
          <a:endParaRPr lang="en-US" sz="1800" dirty="0"/>
        </a:p>
      </dgm:t>
    </dgm:pt>
    <dgm:pt modelId="{EDA89C2D-12F5-4CDD-A6C9-05D5C6307859}" type="parTrans" cxnId="{DB4B5B22-C113-4F95-AD0C-73626C1B57DA}">
      <dgm:prSet/>
      <dgm:spPr/>
      <dgm:t>
        <a:bodyPr/>
        <a:lstStyle/>
        <a:p>
          <a:pPr algn="ctr"/>
          <a:endParaRPr lang="en-US"/>
        </a:p>
      </dgm:t>
    </dgm:pt>
    <dgm:pt modelId="{504B03C4-E499-4B13-92D8-2CF8C4CD4034}" type="sibTrans" cxnId="{DB4B5B22-C113-4F95-AD0C-73626C1B57DA}">
      <dgm:prSet/>
      <dgm:spPr/>
      <dgm:t>
        <a:bodyPr/>
        <a:lstStyle/>
        <a:p>
          <a:pPr algn="ctr"/>
          <a:endParaRPr lang="en-US"/>
        </a:p>
      </dgm:t>
    </dgm:pt>
    <dgm:pt modelId="{6041E247-F701-4C53-851D-4BC77DDFE412}">
      <dgm:prSet phldrT="[Text]" custT="1"/>
      <dgm:spPr/>
      <dgm:t>
        <a:bodyPr/>
        <a:lstStyle/>
        <a:p>
          <a:pPr algn="ctr"/>
          <a:r>
            <a:rPr lang="ka-GE" sz="1800" dirty="0"/>
            <a:t>ნაწილაკების სამოძრაო მილიდან კავერნამდე</a:t>
          </a:r>
          <a:endParaRPr lang="en-US" sz="1800" dirty="0"/>
        </a:p>
      </dgm:t>
    </dgm:pt>
    <dgm:pt modelId="{24600275-ADCB-449B-A729-6E1B58C6D012}" type="parTrans" cxnId="{9691305D-28A3-4ADE-AF83-42819970F027}">
      <dgm:prSet/>
      <dgm:spPr/>
      <dgm:t>
        <a:bodyPr/>
        <a:lstStyle/>
        <a:p>
          <a:pPr algn="ctr"/>
          <a:endParaRPr lang="en-US"/>
        </a:p>
      </dgm:t>
    </dgm:pt>
    <dgm:pt modelId="{350F4118-343E-44A2-B728-F54B714DB859}" type="sibTrans" cxnId="{9691305D-28A3-4ADE-AF83-42819970F027}">
      <dgm:prSet/>
      <dgm:spPr/>
      <dgm:t>
        <a:bodyPr/>
        <a:lstStyle/>
        <a:p>
          <a:pPr algn="ctr"/>
          <a:endParaRPr lang="en-US"/>
        </a:p>
      </dgm:t>
    </dgm:pt>
    <dgm:pt modelId="{D9996522-B63A-46FF-A5D4-22132173F49D}">
      <dgm:prSet phldrT="[Text]" custT="1"/>
      <dgm:spPr/>
      <dgm:t>
        <a:bodyPr/>
        <a:lstStyle/>
        <a:p>
          <a:pPr algn="ctr"/>
          <a:r>
            <a:rPr lang="ka-GE" sz="1800" dirty="0"/>
            <a:t>1-დან გამოსასვლელი ინფორმაცია არის 2-სთვის შესასვლელი ინფორმაცია.</a:t>
          </a:r>
          <a:endParaRPr lang="en-US" sz="1800" dirty="0"/>
        </a:p>
      </dgm:t>
    </dgm:pt>
    <dgm:pt modelId="{F3F9F065-6933-4CCE-9306-B9C7E6025960}" type="parTrans" cxnId="{484840DB-54F2-4EF6-ABD3-3B6DC72DA95A}">
      <dgm:prSet/>
      <dgm:spPr/>
      <dgm:t>
        <a:bodyPr/>
        <a:lstStyle/>
        <a:p>
          <a:pPr algn="ctr"/>
          <a:endParaRPr lang="en-US"/>
        </a:p>
      </dgm:t>
    </dgm:pt>
    <dgm:pt modelId="{B4399786-72A6-4415-9871-24B766481283}" type="sibTrans" cxnId="{484840DB-54F2-4EF6-ABD3-3B6DC72DA95A}">
      <dgm:prSet/>
      <dgm:spPr/>
      <dgm:t>
        <a:bodyPr/>
        <a:lstStyle/>
        <a:p>
          <a:pPr algn="ctr"/>
          <a:endParaRPr lang="en-US"/>
        </a:p>
      </dgm:t>
    </dgm:pt>
    <dgm:pt modelId="{4D75C083-7C08-4B13-A544-91E1E3468005}">
      <dgm:prSet phldrT="[Text]" custT="1"/>
      <dgm:spPr/>
      <dgm:t>
        <a:bodyPr/>
        <a:lstStyle/>
        <a:p>
          <a:pPr algn="ctr"/>
          <a:r>
            <a:rPr lang="ka-GE" sz="1800" b="1" dirty="0">
              <a:solidFill>
                <a:srgbClr val="FF0000"/>
              </a:solidFill>
            </a:rPr>
            <a:t>დაჯახების შედეგად წარმოქმნილი ნაწილაკების გავლის ურთიერთქმედება დეტქტორთან</a:t>
          </a:r>
          <a:endParaRPr lang="en-US" sz="1800" b="1" dirty="0">
            <a:solidFill>
              <a:srgbClr val="FF0000"/>
            </a:solidFill>
          </a:endParaRPr>
        </a:p>
      </dgm:t>
    </dgm:pt>
    <dgm:pt modelId="{86F9791B-CFF3-4514-8E40-9CC18A1F4218}" type="parTrans" cxnId="{1C1A53B0-B0D3-4E04-ACA3-D5D78038B360}">
      <dgm:prSet/>
      <dgm:spPr/>
      <dgm:t>
        <a:bodyPr/>
        <a:lstStyle/>
        <a:p>
          <a:pPr algn="ctr"/>
          <a:endParaRPr lang="en-US"/>
        </a:p>
      </dgm:t>
    </dgm:pt>
    <dgm:pt modelId="{CA0D273A-E4CD-421B-8CED-A38F94BFA5E7}" type="sibTrans" cxnId="{1C1A53B0-B0D3-4E04-ACA3-D5D78038B360}">
      <dgm:prSet/>
      <dgm:spPr/>
      <dgm:t>
        <a:bodyPr/>
        <a:lstStyle/>
        <a:p>
          <a:pPr algn="ctr"/>
          <a:endParaRPr lang="en-US"/>
        </a:p>
      </dgm:t>
    </dgm:pt>
    <dgm:pt modelId="{C1E5696E-D5AD-4DAD-AF65-3642193C9A7E}" type="pres">
      <dgm:prSet presAssocID="{A902EFE7-A003-40F4-B61D-CEFD5772E431}" presName="Name0" presStyleCnt="0">
        <dgm:presLayoutVars>
          <dgm:dir/>
          <dgm:animLvl val="lvl"/>
          <dgm:resizeHandles val="exact"/>
        </dgm:presLayoutVars>
      </dgm:prSet>
      <dgm:spPr/>
    </dgm:pt>
    <dgm:pt modelId="{B8971ED5-9379-48C6-BBE4-97CF6004DA70}" type="pres">
      <dgm:prSet presAssocID="{D9996522-B63A-46FF-A5D4-22132173F49D}" presName="boxAndChildren" presStyleCnt="0"/>
      <dgm:spPr/>
    </dgm:pt>
    <dgm:pt modelId="{89DCB336-8CE6-4FCC-8CA8-AEDA1A7C1BD2}" type="pres">
      <dgm:prSet presAssocID="{D9996522-B63A-46FF-A5D4-22132173F49D}" presName="parentTextBox" presStyleLbl="node1" presStyleIdx="0" presStyleCnt="6"/>
      <dgm:spPr/>
    </dgm:pt>
    <dgm:pt modelId="{DA96275A-496B-430B-84EC-0206D3ADF4FF}" type="pres">
      <dgm:prSet presAssocID="{350F4118-343E-44A2-B728-F54B714DB859}" presName="sp" presStyleCnt="0"/>
      <dgm:spPr/>
    </dgm:pt>
    <dgm:pt modelId="{D7BEE911-837B-46DA-A7BE-C62DB3EBFE85}" type="pres">
      <dgm:prSet presAssocID="{6041E247-F701-4C53-851D-4BC77DDFE412}" presName="arrowAndChildren" presStyleCnt="0"/>
      <dgm:spPr/>
    </dgm:pt>
    <dgm:pt modelId="{7285B2D9-F1B3-4E73-BB34-8A42195F9B99}" type="pres">
      <dgm:prSet presAssocID="{6041E247-F701-4C53-851D-4BC77DDFE412}" presName="parentTextArrow" presStyleLbl="node1" presStyleIdx="1" presStyleCnt="6"/>
      <dgm:spPr/>
    </dgm:pt>
    <dgm:pt modelId="{106D4168-21A8-4205-AF96-0835317B8592}" type="pres">
      <dgm:prSet presAssocID="{504B03C4-E499-4B13-92D8-2CF8C4CD4034}" presName="sp" presStyleCnt="0"/>
      <dgm:spPr/>
    </dgm:pt>
    <dgm:pt modelId="{8B7B99EB-3606-4FD2-A820-AF05ABB97C52}" type="pres">
      <dgm:prSet presAssocID="{3F428E3D-9DDF-4E2B-B97C-0095061A1A70}" presName="arrowAndChildren" presStyleCnt="0"/>
      <dgm:spPr/>
    </dgm:pt>
    <dgm:pt modelId="{0D362EF7-16A9-4A9F-B45A-4BD95F1A43EF}" type="pres">
      <dgm:prSet presAssocID="{3F428E3D-9DDF-4E2B-B97C-0095061A1A70}" presName="parentTextArrow" presStyleLbl="node1" presStyleIdx="2" presStyleCnt="6"/>
      <dgm:spPr/>
    </dgm:pt>
    <dgm:pt modelId="{BEBD2078-1F48-4DEE-BE2D-86B1EA450E05}" type="pres">
      <dgm:prSet presAssocID="{CA0D273A-E4CD-421B-8CED-A38F94BFA5E7}" presName="sp" presStyleCnt="0"/>
      <dgm:spPr/>
    </dgm:pt>
    <dgm:pt modelId="{805BE916-859E-4CE3-9421-3B666E8C086E}" type="pres">
      <dgm:prSet presAssocID="{4D75C083-7C08-4B13-A544-91E1E3468005}" presName="arrowAndChildren" presStyleCnt="0"/>
      <dgm:spPr/>
    </dgm:pt>
    <dgm:pt modelId="{E2F6EDD3-096D-4643-A0B0-9F4D486AEAC8}" type="pres">
      <dgm:prSet presAssocID="{4D75C083-7C08-4B13-A544-91E1E3468005}" presName="parentTextArrow" presStyleLbl="node1" presStyleIdx="3" presStyleCnt="6"/>
      <dgm:spPr/>
    </dgm:pt>
    <dgm:pt modelId="{D8926DE0-E0CA-42A3-895A-A21C9A208978}" type="pres">
      <dgm:prSet presAssocID="{17E80A3B-FC64-4C64-871F-9D0004191B33}" presName="sp" presStyleCnt="0"/>
      <dgm:spPr/>
    </dgm:pt>
    <dgm:pt modelId="{E55D6183-C1BC-410F-809D-FF294F2ED3C1}" type="pres">
      <dgm:prSet presAssocID="{4CE67D7C-D9D2-45AF-B55C-DF80CE6791CD}" presName="arrowAndChildren" presStyleCnt="0"/>
      <dgm:spPr/>
    </dgm:pt>
    <dgm:pt modelId="{3291A90A-C7AA-487A-980D-9DE40FB9F275}" type="pres">
      <dgm:prSet presAssocID="{4CE67D7C-D9D2-45AF-B55C-DF80CE6791CD}" presName="parentTextArrow" presStyleLbl="node1" presStyleIdx="4" presStyleCnt="6"/>
      <dgm:spPr/>
    </dgm:pt>
    <dgm:pt modelId="{8D91D380-89D2-4E29-B0C3-ED2CE3FEDB20}" type="pres">
      <dgm:prSet presAssocID="{630B1D5D-E89D-4512-95FB-1D8FC9FA3018}" presName="sp" presStyleCnt="0"/>
      <dgm:spPr/>
    </dgm:pt>
    <dgm:pt modelId="{A622FE21-3C5E-47AA-8CBB-AE9DF3E52391}" type="pres">
      <dgm:prSet presAssocID="{660FA2D5-647D-4B0A-8E50-A3EDED19DC12}" presName="arrowAndChildren" presStyleCnt="0"/>
      <dgm:spPr/>
    </dgm:pt>
    <dgm:pt modelId="{597BE2D5-5341-4593-849A-3AB57BFCD2A9}" type="pres">
      <dgm:prSet presAssocID="{660FA2D5-647D-4B0A-8E50-A3EDED19DC12}" presName="parentTextArrow" presStyleLbl="node1" presStyleIdx="5" presStyleCnt="6"/>
      <dgm:spPr/>
    </dgm:pt>
  </dgm:ptLst>
  <dgm:cxnLst>
    <dgm:cxn modelId="{DB4B5B22-C113-4F95-AD0C-73626C1B57DA}" srcId="{A902EFE7-A003-40F4-B61D-CEFD5772E431}" destId="{3F428E3D-9DDF-4E2B-B97C-0095061A1A70}" srcOrd="3" destOrd="0" parTransId="{EDA89C2D-12F5-4CDD-A6C9-05D5C6307859}" sibTransId="{504B03C4-E499-4B13-92D8-2CF8C4CD4034}"/>
    <dgm:cxn modelId="{9691305D-28A3-4ADE-AF83-42819970F027}" srcId="{A902EFE7-A003-40F4-B61D-CEFD5772E431}" destId="{6041E247-F701-4C53-851D-4BC77DDFE412}" srcOrd="4" destOrd="0" parTransId="{24600275-ADCB-449B-A729-6E1B58C6D012}" sibTransId="{350F4118-343E-44A2-B728-F54B714DB859}"/>
    <dgm:cxn modelId="{7D632558-DC71-402D-B238-586B2B11D301}" type="presOf" srcId="{4D75C083-7C08-4B13-A544-91E1E3468005}" destId="{E2F6EDD3-096D-4643-A0B0-9F4D486AEAC8}" srcOrd="0" destOrd="0" presId="urn:microsoft.com/office/officeart/2005/8/layout/process4"/>
    <dgm:cxn modelId="{CF1B7C80-B5A2-4901-B018-FDC003E76BD5}" type="presOf" srcId="{6041E247-F701-4C53-851D-4BC77DDFE412}" destId="{7285B2D9-F1B3-4E73-BB34-8A42195F9B99}" srcOrd="0" destOrd="0" presId="urn:microsoft.com/office/officeart/2005/8/layout/process4"/>
    <dgm:cxn modelId="{C4A1A793-8883-4DB9-9478-67BB93D48166}" srcId="{A902EFE7-A003-40F4-B61D-CEFD5772E431}" destId="{4CE67D7C-D9D2-45AF-B55C-DF80CE6791CD}" srcOrd="1" destOrd="0" parTransId="{E8314393-3084-41E7-8959-61A1DE7AC972}" sibTransId="{17E80A3B-FC64-4C64-871F-9D0004191B33}"/>
    <dgm:cxn modelId="{ED737C95-F033-4C0F-8D59-30B1A5D05C03}" type="presOf" srcId="{660FA2D5-647D-4B0A-8E50-A3EDED19DC12}" destId="{597BE2D5-5341-4593-849A-3AB57BFCD2A9}" srcOrd="0" destOrd="0" presId="urn:microsoft.com/office/officeart/2005/8/layout/process4"/>
    <dgm:cxn modelId="{62EAB69B-D169-4FE1-85E9-45700615714F}" type="presOf" srcId="{D9996522-B63A-46FF-A5D4-22132173F49D}" destId="{89DCB336-8CE6-4FCC-8CA8-AEDA1A7C1BD2}" srcOrd="0" destOrd="0" presId="urn:microsoft.com/office/officeart/2005/8/layout/process4"/>
    <dgm:cxn modelId="{1C1A53B0-B0D3-4E04-ACA3-D5D78038B360}" srcId="{A902EFE7-A003-40F4-B61D-CEFD5772E431}" destId="{4D75C083-7C08-4B13-A544-91E1E3468005}" srcOrd="2" destOrd="0" parTransId="{86F9791B-CFF3-4514-8E40-9CC18A1F4218}" sibTransId="{CA0D273A-E4CD-421B-8CED-A38F94BFA5E7}"/>
    <dgm:cxn modelId="{6F0641BC-1EFD-4CD5-AEDB-DBB962AAB151}" type="presOf" srcId="{4CE67D7C-D9D2-45AF-B55C-DF80CE6791CD}" destId="{3291A90A-C7AA-487A-980D-9DE40FB9F275}" srcOrd="0" destOrd="0" presId="urn:microsoft.com/office/officeart/2005/8/layout/process4"/>
    <dgm:cxn modelId="{49ED67BD-6667-4EC8-BDAE-C5A2BF64BD26}" type="presOf" srcId="{3F428E3D-9DDF-4E2B-B97C-0095061A1A70}" destId="{0D362EF7-16A9-4A9F-B45A-4BD95F1A43EF}" srcOrd="0" destOrd="0" presId="urn:microsoft.com/office/officeart/2005/8/layout/process4"/>
    <dgm:cxn modelId="{AAE05EBE-2D59-49EE-B8B7-47C097601DB0}" type="presOf" srcId="{A902EFE7-A003-40F4-B61D-CEFD5772E431}" destId="{C1E5696E-D5AD-4DAD-AF65-3642193C9A7E}" srcOrd="0" destOrd="0" presId="urn:microsoft.com/office/officeart/2005/8/layout/process4"/>
    <dgm:cxn modelId="{484840DB-54F2-4EF6-ABD3-3B6DC72DA95A}" srcId="{A902EFE7-A003-40F4-B61D-CEFD5772E431}" destId="{D9996522-B63A-46FF-A5D4-22132173F49D}" srcOrd="5" destOrd="0" parTransId="{F3F9F065-6933-4CCE-9306-B9C7E6025960}" sibTransId="{B4399786-72A6-4415-9871-24B766481283}"/>
    <dgm:cxn modelId="{5F7A96F2-2515-4387-A73B-0484FE9224E0}" srcId="{A902EFE7-A003-40F4-B61D-CEFD5772E431}" destId="{660FA2D5-647D-4B0A-8E50-A3EDED19DC12}" srcOrd="0" destOrd="0" parTransId="{9D35FF79-3705-4828-AAC9-91A476BB457D}" sibTransId="{630B1D5D-E89D-4512-95FB-1D8FC9FA3018}"/>
    <dgm:cxn modelId="{ED425ACC-8E8A-495E-A1F5-50D642F526BA}" type="presParOf" srcId="{C1E5696E-D5AD-4DAD-AF65-3642193C9A7E}" destId="{B8971ED5-9379-48C6-BBE4-97CF6004DA70}" srcOrd="0" destOrd="0" presId="urn:microsoft.com/office/officeart/2005/8/layout/process4"/>
    <dgm:cxn modelId="{EF147D54-8786-474D-A760-3AE7390912C5}" type="presParOf" srcId="{B8971ED5-9379-48C6-BBE4-97CF6004DA70}" destId="{89DCB336-8CE6-4FCC-8CA8-AEDA1A7C1BD2}" srcOrd="0" destOrd="0" presId="urn:microsoft.com/office/officeart/2005/8/layout/process4"/>
    <dgm:cxn modelId="{DC2EF6DA-1859-4764-908A-0A376CE33B92}" type="presParOf" srcId="{C1E5696E-D5AD-4DAD-AF65-3642193C9A7E}" destId="{DA96275A-496B-430B-84EC-0206D3ADF4FF}" srcOrd="1" destOrd="0" presId="urn:microsoft.com/office/officeart/2005/8/layout/process4"/>
    <dgm:cxn modelId="{D8A20D6C-8AB3-4E2C-8379-DC24B585E318}" type="presParOf" srcId="{C1E5696E-D5AD-4DAD-AF65-3642193C9A7E}" destId="{D7BEE911-837B-46DA-A7BE-C62DB3EBFE85}" srcOrd="2" destOrd="0" presId="urn:microsoft.com/office/officeart/2005/8/layout/process4"/>
    <dgm:cxn modelId="{9D458B4F-F66F-4BCB-95F6-52E611EEDCAF}" type="presParOf" srcId="{D7BEE911-837B-46DA-A7BE-C62DB3EBFE85}" destId="{7285B2D9-F1B3-4E73-BB34-8A42195F9B99}" srcOrd="0" destOrd="0" presId="urn:microsoft.com/office/officeart/2005/8/layout/process4"/>
    <dgm:cxn modelId="{B5468587-9CC3-457C-827A-83F25568A229}" type="presParOf" srcId="{C1E5696E-D5AD-4DAD-AF65-3642193C9A7E}" destId="{106D4168-21A8-4205-AF96-0835317B8592}" srcOrd="3" destOrd="0" presId="urn:microsoft.com/office/officeart/2005/8/layout/process4"/>
    <dgm:cxn modelId="{E0D83708-486D-4A0C-AA0F-D7B30B04601D}" type="presParOf" srcId="{C1E5696E-D5AD-4DAD-AF65-3642193C9A7E}" destId="{8B7B99EB-3606-4FD2-A820-AF05ABB97C52}" srcOrd="4" destOrd="0" presId="urn:microsoft.com/office/officeart/2005/8/layout/process4"/>
    <dgm:cxn modelId="{7F9F5936-C03B-407E-BDC4-EE3BA561B3EC}" type="presParOf" srcId="{8B7B99EB-3606-4FD2-A820-AF05ABB97C52}" destId="{0D362EF7-16A9-4A9F-B45A-4BD95F1A43EF}" srcOrd="0" destOrd="0" presId="urn:microsoft.com/office/officeart/2005/8/layout/process4"/>
    <dgm:cxn modelId="{A61F2620-E90C-4DD0-B508-84B77C9425C9}" type="presParOf" srcId="{C1E5696E-D5AD-4DAD-AF65-3642193C9A7E}" destId="{BEBD2078-1F48-4DEE-BE2D-86B1EA450E05}" srcOrd="5" destOrd="0" presId="urn:microsoft.com/office/officeart/2005/8/layout/process4"/>
    <dgm:cxn modelId="{185816DD-F5A2-4482-96C9-C0ADDDAAFFFF}" type="presParOf" srcId="{C1E5696E-D5AD-4DAD-AF65-3642193C9A7E}" destId="{805BE916-859E-4CE3-9421-3B666E8C086E}" srcOrd="6" destOrd="0" presId="urn:microsoft.com/office/officeart/2005/8/layout/process4"/>
    <dgm:cxn modelId="{C0B3B7E2-EE23-4F48-A030-E3A087652C50}" type="presParOf" srcId="{805BE916-859E-4CE3-9421-3B666E8C086E}" destId="{E2F6EDD3-096D-4643-A0B0-9F4D486AEAC8}" srcOrd="0" destOrd="0" presId="urn:microsoft.com/office/officeart/2005/8/layout/process4"/>
    <dgm:cxn modelId="{4E89324C-F001-47D8-AB04-D2DB05942FE7}" type="presParOf" srcId="{C1E5696E-D5AD-4DAD-AF65-3642193C9A7E}" destId="{D8926DE0-E0CA-42A3-895A-A21C9A208978}" srcOrd="7" destOrd="0" presId="urn:microsoft.com/office/officeart/2005/8/layout/process4"/>
    <dgm:cxn modelId="{BCFBDA13-8F42-4726-B59B-2751B55039FA}" type="presParOf" srcId="{C1E5696E-D5AD-4DAD-AF65-3642193C9A7E}" destId="{E55D6183-C1BC-410F-809D-FF294F2ED3C1}" srcOrd="8" destOrd="0" presId="urn:microsoft.com/office/officeart/2005/8/layout/process4"/>
    <dgm:cxn modelId="{BA252D51-D020-4ACF-90D0-89B1551B6AC5}" type="presParOf" srcId="{E55D6183-C1BC-410F-809D-FF294F2ED3C1}" destId="{3291A90A-C7AA-487A-980D-9DE40FB9F275}" srcOrd="0" destOrd="0" presId="urn:microsoft.com/office/officeart/2005/8/layout/process4"/>
    <dgm:cxn modelId="{B6EE228E-9361-4537-A2AF-2E34A3F0C644}" type="presParOf" srcId="{C1E5696E-D5AD-4DAD-AF65-3642193C9A7E}" destId="{8D91D380-89D2-4E29-B0C3-ED2CE3FEDB20}" srcOrd="9" destOrd="0" presId="urn:microsoft.com/office/officeart/2005/8/layout/process4"/>
    <dgm:cxn modelId="{1FBAD234-B62F-4AA4-871E-78FC16A18D7D}" type="presParOf" srcId="{C1E5696E-D5AD-4DAD-AF65-3642193C9A7E}" destId="{A622FE21-3C5E-47AA-8CBB-AE9DF3E52391}" srcOrd="10" destOrd="0" presId="urn:microsoft.com/office/officeart/2005/8/layout/process4"/>
    <dgm:cxn modelId="{3790ECC5-AA75-4722-9DE9-59D795B554F5}" type="presParOf" srcId="{A622FE21-3C5E-47AA-8CBB-AE9DF3E52391}" destId="{597BE2D5-5341-4593-849A-3AB57BFCD2A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77B060-BE63-4FBD-9ABD-2226C6B64438}" type="doc">
      <dgm:prSet loTypeId="urn:microsoft.com/office/officeart/2005/8/layout/hProcess9" loCatId="process" qsTypeId="urn:microsoft.com/office/officeart/2005/8/quickstyle/3d4" qsCatId="3D" csTypeId="urn:microsoft.com/office/officeart/2005/8/colors/accent1_2" csCatId="accent1" phldr="1"/>
      <dgm:spPr/>
    </dgm:pt>
    <dgm:pt modelId="{58BE604C-EA17-4762-804C-AE37ECAE4405}">
      <dgm:prSet phldrT="[Text]"/>
      <dgm:spPr/>
      <dgm:t>
        <a:bodyPr/>
        <a:lstStyle/>
        <a:p>
          <a:r>
            <a:rPr lang="ka-GE" b="1" dirty="0"/>
            <a:t>სიზუსტე</a:t>
          </a:r>
          <a:endParaRPr lang="en-US" b="1" dirty="0"/>
        </a:p>
      </dgm:t>
    </dgm:pt>
    <dgm:pt modelId="{60E72298-EAE1-49D9-9B65-B0797C9371E4}" type="parTrans" cxnId="{04DB4DA7-6CF7-46E4-8B53-A6298F5CB541}">
      <dgm:prSet/>
      <dgm:spPr/>
      <dgm:t>
        <a:bodyPr/>
        <a:lstStyle/>
        <a:p>
          <a:endParaRPr lang="en-US"/>
        </a:p>
      </dgm:t>
    </dgm:pt>
    <dgm:pt modelId="{D9CA3FC7-F81F-42E2-B749-61FA276758F0}" type="sibTrans" cxnId="{04DB4DA7-6CF7-46E4-8B53-A6298F5CB541}">
      <dgm:prSet/>
      <dgm:spPr/>
      <dgm:t>
        <a:bodyPr/>
        <a:lstStyle/>
        <a:p>
          <a:endParaRPr lang="en-US"/>
        </a:p>
      </dgm:t>
    </dgm:pt>
    <dgm:pt modelId="{234E49EC-F29A-4B02-96D0-31809FD404CD}">
      <dgm:prSet phldrT="[Text]"/>
      <dgm:spPr/>
      <dgm:t>
        <a:bodyPr/>
        <a:lstStyle/>
        <a:p>
          <a:r>
            <a:rPr lang="ka-GE" b="1" dirty="0"/>
            <a:t>სისწრაფე</a:t>
          </a:r>
          <a:endParaRPr lang="en-US" b="1" dirty="0"/>
        </a:p>
      </dgm:t>
    </dgm:pt>
    <dgm:pt modelId="{3C3BCF07-2C7F-4B65-A3A9-E3648DC3FB67}" type="parTrans" cxnId="{658E214D-6932-4451-AF91-AB9E05526280}">
      <dgm:prSet/>
      <dgm:spPr/>
      <dgm:t>
        <a:bodyPr/>
        <a:lstStyle/>
        <a:p>
          <a:endParaRPr lang="en-US"/>
        </a:p>
      </dgm:t>
    </dgm:pt>
    <dgm:pt modelId="{5D3BEE34-DC2A-49C0-AF49-2DC062D02F63}" type="sibTrans" cxnId="{658E214D-6932-4451-AF91-AB9E05526280}">
      <dgm:prSet/>
      <dgm:spPr/>
      <dgm:t>
        <a:bodyPr/>
        <a:lstStyle/>
        <a:p>
          <a:endParaRPr lang="en-US"/>
        </a:p>
      </dgm:t>
    </dgm:pt>
    <dgm:pt modelId="{387BADCB-441A-4756-BB63-A7180154311A}">
      <dgm:prSet phldrT="[Text]"/>
      <dgm:spPr/>
      <dgm:t>
        <a:bodyPr/>
        <a:lstStyle/>
        <a:p>
          <a:r>
            <a:rPr lang="ka-GE" b="1" dirty="0"/>
            <a:t>წარმადობა</a:t>
          </a:r>
          <a:endParaRPr lang="en-US" b="1" dirty="0"/>
        </a:p>
      </dgm:t>
    </dgm:pt>
    <dgm:pt modelId="{09BD87F5-E561-461B-B875-56E3852920A8}" type="parTrans" cxnId="{57FB9F68-8B4C-4D7E-849C-355538DAAD25}">
      <dgm:prSet/>
      <dgm:spPr/>
      <dgm:t>
        <a:bodyPr/>
        <a:lstStyle/>
        <a:p>
          <a:endParaRPr lang="en-US"/>
        </a:p>
      </dgm:t>
    </dgm:pt>
    <dgm:pt modelId="{996BCBD3-3AF2-4822-89F7-BE20D2CB3443}" type="sibTrans" cxnId="{57FB9F68-8B4C-4D7E-849C-355538DAAD25}">
      <dgm:prSet/>
      <dgm:spPr/>
      <dgm:t>
        <a:bodyPr/>
        <a:lstStyle/>
        <a:p>
          <a:endParaRPr lang="en-US"/>
        </a:p>
      </dgm:t>
    </dgm:pt>
    <dgm:pt modelId="{F8ED7C57-10E1-48B2-9404-4E7DED14724B}" type="pres">
      <dgm:prSet presAssocID="{A777B060-BE63-4FBD-9ABD-2226C6B64438}" presName="CompostProcess" presStyleCnt="0">
        <dgm:presLayoutVars>
          <dgm:dir/>
          <dgm:resizeHandles val="exact"/>
        </dgm:presLayoutVars>
      </dgm:prSet>
      <dgm:spPr/>
    </dgm:pt>
    <dgm:pt modelId="{EAE4E11C-47B9-44AA-B5F9-5DD66BB27948}" type="pres">
      <dgm:prSet presAssocID="{A777B060-BE63-4FBD-9ABD-2226C6B64438}" presName="arrow" presStyleLbl="bgShp" presStyleIdx="0" presStyleCnt="1" custLinFactNeighborX="8824" custLinFactNeighborY="272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dgm:style>
      </dgm:prSet>
      <dgm:spPr>
        <a:noFill/>
        <a:ln>
          <a:noFill/>
        </a:ln>
      </dgm:spPr>
    </dgm:pt>
    <dgm:pt modelId="{D687A6E5-84CE-4F1E-8BC4-B2473B70002C}" type="pres">
      <dgm:prSet presAssocID="{A777B060-BE63-4FBD-9ABD-2226C6B64438}" presName="linearProcess" presStyleCnt="0"/>
      <dgm:spPr/>
    </dgm:pt>
    <dgm:pt modelId="{706879F7-AFD7-4568-A45F-16EBF1CAAF5D}" type="pres">
      <dgm:prSet presAssocID="{58BE604C-EA17-4762-804C-AE37ECAE4405}" presName="textNode" presStyleLbl="node1" presStyleIdx="0" presStyleCnt="3">
        <dgm:presLayoutVars>
          <dgm:bulletEnabled val="1"/>
        </dgm:presLayoutVars>
      </dgm:prSet>
      <dgm:spPr/>
    </dgm:pt>
    <dgm:pt modelId="{08ED0D43-4026-45EB-91F7-32BE3AB8FCD7}" type="pres">
      <dgm:prSet presAssocID="{D9CA3FC7-F81F-42E2-B749-61FA276758F0}" presName="sibTrans" presStyleCnt="0"/>
      <dgm:spPr/>
    </dgm:pt>
    <dgm:pt modelId="{40B77C57-96D2-4432-B251-3EC79958A54A}" type="pres">
      <dgm:prSet presAssocID="{234E49EC-F29A-4B02-96D0-31809FD404CD}" presName="textNode" presStyleLbl="node1" presStyleIdx="1" presStyleCnt="3">
        <dgm:presLayoutVars>
          <dgm:bulletEnabled val="1"/>
        </dgm:presLayoutVars>
      </dgm:prSet>
      <dgm:spPr/>
    </dgm:pt>
    <dgm:pt modelId="{4EDB450E-DCBB-4188-8ADC-3D622223A346}" type="pres">
      <dgm:prSet presAssocID="{5D3BEE34-DC2A-49C0-AF49-2DC062D02F63}" presName="sibTrans" presStyleCnt="0"/>
      <dgm:spPr/>
    </dgm:pt>
    <dgm:pt modelId="{96B1157E-DBB8-4589-B19C-328B9A794EE3}" type="pres">
      <dgm:prSet presAssocID="{387BADCB-441A-4756-BB63-A7180154311A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4F5FD019-0588-4145-BE51-DB1D5292C0FB}" type="presOf" srcId="{387BADCB-441A-4756-BB63-A7180154311A}" destId="{96B1157E-DBB8-4589-B19C-328B9A794EE3}" srcOrd="0" destOrd="0" presId="urn:microsoft.com/office/officeart/2005/8/layout/hProcess9"/>
    <dgm:cxn modelId="{ABBC6E24-827C-42C0-B8E5-B6B1C4CDD7E5}" type="presOf" srcId="{234E49EC-F29A-4B02-96D0-31809FD404CD}" destId="{40B77C57-96D2-4432-B251-3EC79958A54A}" srcOrd="0" destOrd="0" presId="urn:microsoft.com/office/officeart/2005/8/layout/hProcess9"/>
    <dgm:cxn modelId="{57FB9F68-8B4C-4D7E-849C-355538DAAD25}" srcId="{A777B060-BE63-4FBD-9ABD-2226C6B64438}" destId="{387BADCB-441A-4756-BB63-A7180154311A}" srcOrd="2" destOrd="0" parTransId="{09BD87F5-E561-461B-B875-56E3852920A8}" sibTransId="{996BCBD3-3AF2-4822-89F7-BE20D2CB3443}"/>
    <dgm:cxn modelId="{658E214D-6932-4451-AF91-AB9E05526280}" srcId="{A777B060-BE63-4FBD-9ABD-2226C6B64438}" destId="{234E49EC-F29A-4B02-96D0-31809FD404CD}" srcOrd="1" destOrd="0" parTransId="{3C3BCF07-2C7F-4B65-A3A9-E3648DC3FB67}" sibTransId="{5D3BEE34-DC2A-49C0-AF49-2DC062D02F63}"/>
    <dgm:cxn modelId="{2E7B4488-F986-4BB2-8809-B82D47A83AB1}" type="presOf" srcId="{A777B060-BE63-4FBD-9ABD-2226C6B64438}" destId="{F8ED7C57-10E1-48B2-9404-4E7DED14724B}" srcOrd="0" destOrd="0" presId="urn:microsoft.com/office/officeart/2005/8/layout/hProcess9"/>
    <dgm:cxn modelId="{8EEFF0A3-319B-49A1-9A4B-907EFBC01E9A}" type="presOf" srcId="{58BE604C-EA17-4762-804C-AE37ECAE4405}" destId="{706879F7-AFD7-4568-A45F-16EBF1CAAF5D}" srcOrd="0" destOrd="0" presId="urn:microsoft.com/office/officeart/2005/8/layout/hProcess9"/>
    <dgm:cxn modelId="{04DB4DA7-6CF7-46E4-8B53-A6298F5CB541}" srcId="{A777B060-BE63-4FBD-9ABD-2226C6B64438}" destId="{58BE604C-EA17-4762-804C-AE37ECAE4405}" srcOrd="0" destOrd="0" parTransId="{60E72298-EAE1-49D9-9B65-B0797C9371E4}" sibTransId="{D9CA3FC7-F81F-42E2-B749-61FA276758F0}"/>
    <dgm:cxn modelId="{8736FF88-9921-4419-85D7-D410EADB75E6}" type="presParOf" srcId="{F8ED7C57-10E1-48B2-9404-4E7DED14724B}" destId="{EAE4E11C-47B9-44AA-B5F9-5DD66BB27948}" srcOrd="0" destOrd="0" presId="urn:microsoft.com/office/officeart/2005/8/layout/hProcess9"/>
    <dgm:cxn modelId="{DE6B398F-7C78-40BC-9FFE-BFF6E457C8A3}" type="presParOf" srcId="{F8ED7C57-10E1-48B2-9404-4E7DED14724B}" destId="{D687A6E5-84CE-4F1E-8BC4-B2473B70002C}" srcOrd="1" destOrd="0" presId="urn:microsoft.com/office/officeart/2005/8/layout/hProcess9"/>
    <dgm:cxn modelId="{7A91B9EE-5106-4F0D-9F68-60111C378086}" type="presParOf" srcId="{D687A6E5-84CE-4F1E-8BC4-B2473B70002C}" destId="{706879F7-AFD7-4568-A45F-16EBF1CAAF5D}" srcOrd="0" destOrd="0" presId="urn:microsoft.com/office/officeart/2005/8/layout/hProcess9"/>
    <dgm:cxn modelId="{080521F0-ED9E-4FC5-8BBA-C8216F203415}" type="presParOf" srcId="{D687A6E5-84CE-4F1E-8BC4-B2473B70002C}" destId="{08ED0D43-4026-45EB-91F7-32BE3AB8FCD7}" srcOrd="1" destOrd="0" presId="urn:microsoft.com/office/officeart/2005/8/layout/hProcess9"/>
    <dgm:cxn modelId="{EA6EA540-D373-46B5-9D22-D2B56E257C5D}" type="presParOf" srcId="{D687A6E5-84CE-4F1E-8BC4-B2473B70002C}" destId="{40B77C57-96D2-4432-B251-3EC79958A54A}" srcOrd="2" destOrd="0" presId="urn:microsoft.com/office/officeart/2005/8/layout/hProcess9"/>
    <dgm:cxn modelId="{C6537F55-D781-493F-9FCB-8A1D7787F9C8}" type="presParOf" srcId="{D687A6E5-84CE-4F1E-8BC4-B2473B70002C}" destId="{4EDB450E-DCBB-4188-8ADC-3D622223A346}" srcOrd="3" destOrd="0" presId="urn:microsoft.com/office/officeart/2005/8/layout/hProcess9"/>
    <dgm:cxn modelId="{61980D6E-6725-4058-9854-2B8857B633AB}" type="presParOf" srcId="{D687A6E5-84CE-4F1E-8BC4-B2473B70002C}" destId="{96B1157E-DBB8-4589-B19C-328B9A794EE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CB31D7-A5A2-4FDB-8658-C4E73C99E7A7}" type="doc">
      <dgm:prSet loTypeId="urn:microsoft.com/office/officeart/2005/8/layout/vList2" loCatId="list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14278CE7-82BC-4BA2-8DE5-5DCF803D2697}">
      <dgm:prSet phldrT="[Text]" custT="1"/>
      <dgm:spPr/>
      <dgm:t>
        <a:bodyPr/>
        <a:lstStyle/>
        <a:p>
          <a:r>
            <a:rPr lang="en-US" sz="1400" b="1" dirty="0"/>
            <a:t>Calorimeter Projects</a:t>
          </a:r>
        </a:p>
      </dgm:t>
    </dgm:pt>
    <dgm:pt modelId="{0ECFF12B-B463-435F-AE3D-069F1FB0E1D7}" type="parTrans" cxnId="{C232CB8F-F449-4F95-9A02-7AE657130249}">
      <dgm:prSet/>
      <dgm:spPr/>
      <dgm:t>
        <a:bodyPr/>
        <a:lstStyle/>
        <a:p>
          <a:endParaRPr lang="en-US"/>
        </a:p>
      </dgm:t>
    </dgm:pt>
    <dgm:pt modelId="{FF2E329B-5C4D-492C-8805-1C6824AD1534}" type="sibTrans" cxnId="{C232CB8F-F449-4F95-9A02-7AE657130249}">
      <dgm:prSet/>
      <dgm:spPr/>
      <dgm:t>
        <a:bodyPr/>
        <a:lstStyle/>
        <a:p>
          <a:endParaRPr lang="en-US"/>
        </a:p>
      </dgm:t>
    </dgm:pt>
    <dgm:pt modelId="{4EEFFC0B-6274-45CB-BFC8-5A157F902D63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 err="1">
              <a:solidFill>
                <a:srgbClr val="008000"/>
              </a:solidFill>
            </a:rPr>
            <a:t>By_Pass</a:t>
          </a:r>
          <a:endParaRPr lang="en-US" sz="900" b="1" dirty="0">
            <a:solidFill>
              <a:srgbClr val="008000"/>
            </a:solidFill>
          </a:endParaRPr>
        </a:p>
      </dgm:t>
    </dgm:pt>
    <dgm:pt modelId="{CB0F9682-0A9D-4AAC-9F47-46DF0DDCA784}" type="parTrans" cxnId="{1B96BEA8-330E-4EC4-9B69-9A04C1F27C6F}">
      <dgm:prSet/>
      <dgm:spPr/>
      <dgm:t>
        <a:bodyPr/>
        <a:lstStyle/>
        <a:p>
          <a:endParaRPr lang="en-US"/>
        </a:p>
      </dgm:t>
    </dgm:pt>
    <dgm:pt modelId="{52D8C992-BF4A-4316-BFFB-8D21191FC58A}" type="sibTrans" cxnId="{1B96BEA8-330E-4EC4-9B69-9A04C1F27C6F}">
      <dgm:prSet/>
      <dgm:spPr/>
      <dgm:t>
        <a:bodyPr/>
        <a:lstStyle/>
        <a:p>
          <a:endParaRPr lang="en-US"/>
        </a:p>
      </dgm:t>
    </dgm:pt>
    <dgm:pt modelId="{AD441573-4E95-4B2D-ABF3-F2514458C71C}">
      <dgm:prSet phldrT="[Text]" custT="1"/>
      <dgm:spPr/>
      <dgm:t>
        <a:bodyPr/>
        <a:lstStyle/>
        <a:p>
          <a:r>
            <a:rPr lang="en-US" sz="1400" b="1" dirty="0"/>
            <a:t>ITk Projects</a:t>
          </a:r>
        </a:p>
      </dgm:t>
    </dgm:pt>
    <dgm:pt modelId="{76CA69AA-0A43-4C8E-B478-F651BF75993B}" type="parTrans" cxnId="{F38D4890-C1EF-4CF6-B773-D397A8C92072}">
      <dgm:prSet/>
      <dgm:spPr/>
      <dgm:t>
        <a:bodyPr/>
        <a:lstStyle/>
        <a:p>
          <a:endParaRPr lang="en-US"/>
        </a:p>
      </dgm:t>
    </dgm:pt>
    <dgm:pt modelId="{B499C290-E332-4F3E-BD36-C70635F9C0DA}" type="sibTrans" cxnId="{F38D4890-C1EF-4CF6-B773-D397A8C92072}">
      <dgm:prSet/>
      <dgm:spPr/>
      <dgm:t>
        <a:bodyPr/>
        <a:lstStyle/>
        <a:p>
          <a:endParaRPr lang="en-US"/>
        </a:p>
      </dgm:t>
    </dgm:pt>
    <dgm:pt modelId="{AD88292C-8FB3-457D-817C-1940E3CE1EE4}">
      <dgm:prSet phldrT="[Text]"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PP1_outerflange</a:t>
          </a:r>
        </a:p>
      </dgm:t>
    </dgm:pt>
    <dgm:pt modelId="{5DA964DD-CA4F-4C81-9D53-6FAEE1FF845E}" type="parTrans" cxnId="{D35AE057-6960-4E88-96F1-DFA4CC48CB55}">
      <dgm:prSet/>
      <dgm:spPr/>
      <dgm:t>
        <a:bodyPr/>
        <a:lstStyle/>
        <a:p>
          <a:endParaRPr lang="en-US"/>
        </a:p>
      </dgm:t>
    </dgm:pt>
    <dgm:pt modelId="{27E1837F-75F0-4194-AB98-C7DF2327A9A0}" type="sibTrans" cxnId="{D35AE057-6960-4E88-96F1-DFA4CC48CB55}">
      <dgm:prSet/>
      <dgm:spPr/>
      <dgm:t>
        <a:bodyPr/>
        <a:lstStyle/>
        <a:p>
          <a:endParaRPr lang="en-US"/>
        </a:p>
      </dgm:t>
    </dgm:pt>
    <dgm:pt modelId="{60DC4480-A163-4606-B6A5-ADAFE3E2BDF6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ID_Services-Sector1</a:t>
          </a:r>
        </a:p>
      </dgm:t>
    </dgm:pt>
    <dgm:pt modelId="{FC78B0A7-82F8-4BC2-85F7-84F40E07A82F}" type="parTrans" cxnId="{32F7632A-D576-4E2C-AE71-BB949A33519A}">
      <dgm:prSet/>
      <dgm:spPr/>
      <dgm:t>
        <a:bodyPr/>
        <a:lstStyle/>
        <a:p>
          <a:endParaRPr lang="en-US"/>
        </a:p>
      </dgm:t>
    </dgm:pt>
    <dgm:pt modelId="{0ADD127D-8435-4D7A-9780-7747854048BB}" type="sibTrans" cxnId="{32F7632A-D576-4E2C-AE71-BB949A33519A}">
      <dgm:prSet/>
      <dgm:spPr/>
      <dgm:t>
        <a:bodyPr/>
        <a:lstStyle/>
        <a:p>
          <a:endParaRPr lang="en-US"/>
        </a:p>
      </dgm:t>
    </dgm:pt>
    <dgm:pt modelId="{A783048E-AEDF-4245-B071-CF9872B2332E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Inlet_NL2</a:t>
          </a:r>
        </a:p>
      </dgm:t>
    </dgm:pt>
    <dgm:pt modelId="{627796A6-C126-43E2-9493-D1346AEDA73F}" type="parTrans" cxnId="{0B00FE9A-2493-40BA-A06B-B7F2B42E1F1E}">
      <dgm:prSet/>
      <dgm:spPr/>
      <dgm:t>
        <a:bodyPr/>
        <a:lstStyle/>
        <a:p>
          <a:endParaRPr lang="en-US"/>
        </a:p>
      </dgm:t>
    </dgm:pt>
    <dgm:pt modelId="{91A5CC29-F273-4A5A-BA71-B36A4D22F943}" type="sibTrans" cxnId="{0B00FE9A-2493-40BA-A06B-B7F2B42E1F1E}">
      <dgm:prSet/>
      <dgm:spPr/>
      <dgm:t>
        <a:bodyPr/>
        <a:lstStyle/>
        <a:p>
          <a:endParaRPr lang="en-US"/>
        </a:p>
      </dgm:t>
    </dgm:pt>
    <dgm:pt modelId="{0D0DD8CC-5C83-4611-AF6F-D3BF98A48F83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 err="1">
              <a:solidFill>
                <a:srgbClr val="008000"/>
              </a:solidFill>
            </a:rPr>
            <a:t>LAr_Dump_Valve_Adapter</a:t>
          </a:r>
          <a:endParaRPr lang="en-US" sz="900" b="1" dirty="0">
            <a:solidFill>
              <a:srgbClr val="008000"/>
            </a:solidFill>
          </a:endParaRPr>
        </a:p>
      </dgm:t>
    </dgm:pt>
    <dgm:pt modelId="{03DE026F-0499-4564-BC24-2DC55CAA4EA8}" type="parTrans" cxnId="{3CD1D836-EEAF-474F-AEBD-5EB7A7BA5763}">
      <dgm:prSet/>
      <dgm:spPr/>
      <dgm:t>
        <a:bodyPr/>
        <a:lstStyle/>
        <a:p>
          <a:endParaRPr lang="en-US"/>
        </a:p>
      </dgm:t>
    </dgm:pt>
    <dgm:pt modelId="{35038E13-67E0-4091-B07B-55CF0D39A04D}" type="sibTrans" cxnId="{3CD1D836-EEAF-474F-AEBD-5EB7A7BA5763}">
      <dgm:prSet/>
      <dgm:spPr/>
      <dgm:t>
        <a:bodyPr/>
        <a:lstStyle/>
        <a:p>
          <a:endParaRPr lang="en-US"/>
        </a:p>
      </dgm:t>
    </dgm:pt>
    <dgm:pt modelId="{7F7A286B-FB37-433B-A0D3-CA3A3DC07843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 err="1">
              <a:solidFill>
                <a:srgbClr val="008000"/>
              </a:solidFill>
            </a:rPr>
            <a:t>LAr_Pump</a:t>
          </a:r>
          <a:endParaRPr lang="en-US" sz="900" b="1" dirty="0">
            <a:solidFill>
              <a:srgbClr val="008000"/>
            </a:solidFill>
          </a:endParaRPr>
        </a:p>
      </dgm:t>
    </dgm:pt>
    <dgm:pt modelId="{5DF6B9AC-4F2A-441F-8E14-AD2648FF2ED2}" type="parTrans" cxnId="{7351425B-78FC-43DE-8F59-3B016F9A4A3D}">
      <dgm:prSet/>
      <dgm:spPr/>
      <dgm:t>
        <a:bodyPr/>
        <a:lstStyle/>
        <a:p>
          <a:endParaRPr lang="en-US"/>
        </a:p>
      </dgm:t>
    </dgm:pt>
    <dgm:pt modelId="{FEA5690E-B171-4259-AAEC-D11AE0B14A8F}" type="sibTrans" cxnId="{7351425B-78FC-43DE-8F59-3B016F9A4A3D}">
      <dgm:prSet/>
      <dgm:spPr/>
      <dgm:t>
        <a:bodyPr/>
        <a:lstStyle/>
        <a:p>
          <a:endParaRPr lang="en-US"/>
        </a:p>
      </dgm:t>
    </dgm:pt>
    <dgm:pt modelId="{34346C64-58E5-4F13-9A35-EC5455798F8D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 err="1">
              <a:solidFill>
                <a:srgbClr val="008000"/>
              </a:solidFill>
            </a:rPr>
            <a:t>Safety_Line</a:t>
          </a:r>
          <a:endParaRPr lang="en-US" sz="900" b="1" dirty="0">
            <a:solidFill>
              <a:srgbClr val="008000"/>
            </a:solidFill>
          </a:endParaRPr>
        </a:p>
      </dgm:t>
    </dgm:pt>
    <dgm:pt modelId="{A85A6C8E-1A34-42CC-8B96-C2498D777295}" type="parTrans" cxnId="{59D9D082-7A61-4F7E-A0C5-EAEB2B194E7E}">
      <dgm:prSet/>
      <dgm:spPr/>
      <dgm:t>
        <a:bodyPr/>
        <a:lstStyle/>
        <a:p>
          <a:endParaRPr lang="en-US"/>
        </a:p>
      </dgm:t>
    </dgm:pt>
    <dgm:pt modelId="{2AA8A8F9-CF4A-402C-899E-8B14D371A1F5}" type="sibTrans" cxnId="{59D9D082-7A61-4F7E-A0C5-EAEB2B194E7E}">
      <dgm:prSet/>
      <dgm:spPr/>
      <dgm:t>
        <a:bodyPr/>
        <a:lstStyle/>
        <a:p>
          <a:endParaRPr lang="en-US"/>
        </a:p>
      </dgm:t>
    </dgm:pt>
    <dgm:pt modelId="{5BCA8F00-87AB-43B6-9C88-2ACB07622225}">
      <dgm:prSet phldrT="[Text]" custT="1"/>
      <dgm:spPr/>
      <dgm:t>
        <a:bodyPr anchor="ctr"/>
        <a:lstStyle/>
        <a:p>
          <a:pPr marL="230188" indent="-230188" algn="just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The Unit</a:t>
          </a:r>
        </a:p>
      </dgm:t>
    </dgm:pt>
    <dgm:pt modelId="{1258B785-D494-4D45-BDCC-B187309CDF4A}" type="parTrans" cxnId="{6B0F34C1-2DE0-4155-B525-9F6B3F7018BB}">
      <dgm:prSet/>
      <dgm:spPr/>
      <dgm:t>
        <a:bodyPr/>
        <a:lstStyle/>
        <a:p>
          <a:endParaRPr lang="en-US"/>
        </a:p>
      </dgm:t>
    </dgm:pt>
    <dgm:pt modelId="{C16CD022-2E40-408B-8A42-E89D21D00A3C}" type="sibTrans" cxnId="{6B0F34C1-2DE0-4155-B525-9F6B3F7018BB}">
      <dgm:prSet/>
      <dgm:spPr/>
      <dgm:t>
        <a:bodyPr/>
        <a:lstStyle/>
        <a:p>
          <a:endParaRPr lang="en-US"/>
        </a:p>
      </dgm:t>
    </dgm:pt>
    <dgm:pt modelId="{FBA163E7-74A8-4BED-A7CC-8310C0A14604}">
      <dgm:prSet phldrT="[Text]" custT="1"/>
      <dgm:spPr/>
      <dgm:t>
        <a:bodyPr/>
        <a:lstStyle/>
        <a:p>
          <a:pPr marL="230188" indent="-230188"/>
          <a:r>
            <a:rPr lang="en-US" sz="900" b="1" dirty="0"/>
            <a:t>PixReadout1Wheel</a:t>
          </a:r>
        </a:p>
      </dgm:t>
    </dgm:pt>
    <dgm:pt modelId="{06D463CA-E947-4466-89CD-DC26DE1ED330}" type="parTrans" cxnId="{C0B96B80-6C69-4C26-B1A2-35164B5DDD24}">
      <dgm:prSet/>
      <dgm:spPr/>
      <dgm:t>
        <a:bodyPr/>
        <a:lstStyle/>
        <a:p>
          <a:endParaRPr lang="en-US"/>
        </a:p>
      </dgm:t>
    </dgm:pt>
    <dgm:pt modelId="{A1798E0A-3F5B-40C4-BF5A-FB12F6B98FF9}" type="sibTrans" cxnId="{C0B96B80-6C69-4C26-B1A2-35164B5DDD24}">
      <dgm:prSet/>
      <dgm:spPr/>
      <dgm:t>
        <a:bodyPr/>
        <a:lstStyle/>
        <a:p>
          <a:endParaRPr lang="en-US"/>
        </a:p>
      </dgm:t>
    </dgm:pt>
    <dgm:pt modelId="{3762E4A9-AC67-47E1-88C7-F950A5098C32}">
      <dgm:prSet phldrT="[Text]"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PP1_outerwall</a:t>
          </a:r>
        </a:p>
      </dgm:t>
    </dgm:pt>
    <dgm:pt modelId="{1495408C-C8BB-4C38-8B95-5F84A73ABFC9}" type="parTrans" cxnId="{D4D6815D-0F62-4CD8-9963-814F5788DB4E}">
      <dgm:prSet/>
      <dgm:spPr/>
      <dgm:t>
        <a:bodyPr/>
        <a:lstStyle/>
        <a:p>
          <a:endParaRPr lang="en-US"/>
        </a:p>
      </dgm:t>
    </dgm:pt>
    <dgm:pt modelId="{60B05C2E-1881-49D5-A247-CD7960125489}" type="sibTrans" cxnId="{D4D6815D-0F62-4CD8-9963-814F5788DB4E}">
      <dgm:prSet/>
      <dgm:spPr/>
      <dgm:t>
        <a:bodyPr/>
        <a:lstStyle/>
        <a:p>
          <a:endParaRPr lang="en-US"/>
        </a:p>
      </dgm:t>
    </dgm:pt>
    <dgm:pt modelId="{2A483F4B-D3CA-40B6-BA61-8DBE8CE9B43E}">
      <dgm:prSet phldrT="[Text]"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PP1_innerwall</a:t>
          </a:r>
        </a:p>
      </dgm:t>
    </dgm:pt>
    <dgm:pt modelId="{010C60B0-A184-4843-A564-53327C27A932}" type="parTrans" cxnId="{AE1DFBA9-CB1B-4741-B4F1-D8BEAFACAED6}">
      <dgm:prSet/>
      <dgm:spPr/>
      <dgm:t>
        <a:bodyPr/>
        <a:lstStyle/>
        <a:p>
          <a:endParaRPr lang="en-US"/>
        </a:p>
      </dgm:t>
    </dgm:pt>
    <dgm:pt modelId="{8CA37E2C-E60E-4E0D-A527-48A9FA06258A}" type="sibTrans" cxnId="{AE1DFBA9-CB1B-4741-B4F1-D8BEAFACAED6}">
      <dgm:prSet/>
      <dgm:spPr/>
      <dgm:t>
        <a:bodyPr/>
        <a:lstStyle/>
        <a:p>
          <a:endParaRPr lang="en-US"/>
        </a:p>
      </dgm:t>
    </dgm:pt>
    <dgm:pt modelId="{90FA11A6-6E1B-49E5-857A-78762EAB1D0B}">
      <dgm:prSet phldrT="[Text]"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PP1_innercylinder</a:t>
          </a:r>
        </a:p>
      </dgm:t>
    </dgm:pt>
    <dgm:pt modelId="{2103ECDD-50D1-42F5-B02E-09383F883398}" type="parTrans" cxnId="{DB94FBCF-BD95-4153-BC94-B7A1DC93D6C4}">
      <dgm:prSet/>
      <dgm:spPr/>
      <dgm:t>
        <a:bodyPr/>
        <a:lstStyle/>
        <a:p>
          <a:endParaRPr lang="en-US"/>
        </a:p>
      </dgm:t>
    </dgm:pt>
    <dgm:pt modelId="{D9908F7A-DD5C-43C9-B11F-8AD041054D85}" type="sibTrans" cxnId="{DB94FBCF-BD95-4153-BC94-B7A1DC93D6C4}">
      <dgm:prSet/>
      <dgm:spPr/>
      <dgm:t>
        <a:bodyPr/>
        <a:lstStyle/>
        <a:p>
          <a:endParaRPr lang="en-US"/>
        </a:p>
      </dgm:t>
    </dgm:pt>
    <dgm:pt modelId="{17B92E0F-B080-4B5E-99AF-35D0901A96D0}">
      <dgm:prSet phldrT="[Text]"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PP1_innerclosingflange</a:t>
          </a:r>
        </a:p>
      </dgm:t>
    </dgm:pt>
    <dgm:pt modelId="{D4B8CFE0-6FEE-4F8B-966F-A03A861867B1}" type="parTrans" cxnId="{DC6F4C0D-83D3-449D-BBEC-6735491F51BA}">
      <dgm:prSet/>
      <dgm:spPr/>
      <dgm:t>
        <a:bodyPr/>
        <a:lstStyle/>
        <a:p>
          <a:endParaRPr lang="en-US"/>
        </a:p>
      </dgm:t>
    </dgm:pt>
    <dgm:pt modelId="{82F03820-561E-4ED3-9C34-7D9A129A51EA}" type="sibTrans" cxnId="{DC6F4C0D-83D3-449D-BBEC-6735491F51BA}">
      <dgm:prSet/>
      <dgm:spPr/>
      <dgm:t>
        <a:bodyPr/>
        <a:lstStyle/>
        <a:p>
          <a:endParaRPr lang="en-US"/>
        </a:p>
      </dgm:t>
    </dgm:pt>
    <dgm:pt modelId="{E98041F2-77E1-45FB-853F-E2498EF6CDA2}">
      <dgm:prSet phldrT="[Text]"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PP1_innercylinderEndBlock</a:t>
          </a:r>
        </a:p>
      </dgm:t>
    </dgm:pt>
    <dgm:pt modelId="{C53D7D28-4F16-4498-8CBB-936BB4A22579}" type="parTrans" cxnId="{73B06C1D-39B9-4DCD-9F8D-7AB8229179E6}">
      <dgm:prSet/>
      <dgm:spPr/>
      <dgm:t>
        <a:bodyPr/>
        <a:lstStyle/>
        <a:p>
          <a:endParaRPr lang="en-US"/>
        </a:p>
      </dgm:t>
    </dgm:pt>
    <dgm:pt modelId="{924A782B-F5C1-4F1E-99CD-44D0E6DB1038}" type="sibTrans" cxnId="{73B06C1D-39B9-4DCD-9F8D-7AB8229179E6}">
      <dgm:prSet/>
      <dgm:spPr/>
      <dgm:t>
        <a:bodyPr/>
        <a:lstStyle/>
        <a:p>
          <a:endParaRPr lang="en-US"/>
        </a:p>
      </dgm:t>
    </dgm:pt>
    <dgm:pt modelId="{75C5E47D-7BF9-4F52-9EF7-216ADE990A36}">
      <dgm:prSet phldrT="[Text]" custT="1"/>
      <dgm:spPr/>
      <dgm:t>
        <a:bodyPr/>
        <a:lstStyle/>
        <a:p>
          <a:pPr marL="230188" indent="-230188"/>
          <a:r>
            <a:rPr lang="en-US" sz="900" b="1" dirty="0"/>
            <a:t>PP1_T2_power</a:t>
          </a:r>
        </a:p>
      </dgm:t>
    </dgm:pt>
    <dgm:pt modelId="{F9ED2517-05BD-4C96-9455-4F685CE6B65D}" type="parTrans" cxnId="{1754D828-8CAD-4BA7-803A-B0C8D0D96DB8}">
      <dgm:prSet/>
      <dgm:spPr/>
      <dgm:t>
        <a:bodyPr/>
        <a:lstStyle/>
        <a:p>
          <a:endParaRPr lang="en-US"/>
        </a:p>
      </dgm:t>
    </dgm:pt>
    <dgm:pt modelId="{82898405-1482-443F-9D3E-45AB07657175}" type="sibTrans" cxnId="{1754D828-8CAD-4BA7-803A-B0C8D0D96DB8}">
      <dgm:prSet/>
      <dgm:spPr/>
      <dgm:t>
        <a:bodyPr/>
        <a:lstStyle/>
        <a:p>
          <a:endParaRPr lang="en-US"/>
        </a:p>
      </dgm:t>
    </dgm:pt>
    <dgm:pt modelId="{0CA1762C-97A0-4F29-875A-C77D238D4DA0}">
      <dgm:prSet phldrT="[Text]" custT="1"/>
      <dgm:spPr/>
      <dgm:t>
        <a:bodyPr/>
        <a:lstStyle/>
        <a:p>
          <a:pPr marL="230188" indent="-230188"/>
          <a:r>
            <a:rPr lang="en-US" sz="900" b="1" dirty="0"/>
            <a:t>PP1_T1_powerconnectoroctant</a:t>
          </a:r>
        </a:p>
      </dgm:t>
    </dgm:pt>
    <dgm:pt modelId="{242126A7-8B4F-495B-8D5B-AC2B512A06D8}" type="parTrans" cxnId="{EE7A4928-B11B-4C9A-A247-A3F621CFA494}">
      <dgm:prSet/>
      <dgm:spPr/>
      <dgm:t>
        <a:bodyPr/>
        <a:lstStyle/>
        <a:p>
          <a:endParaRPr lang="en-US"/>
        </a:p>
      </dgm:t>
    </dgm:pt>
    <dgm:pt modelId="{203863F0-8810-4AC3-BBE0-9FA0340AAE75}" type="sibTrans" cxnId="{EE7A4928-B11B-4C9A-A247-A3F621CFA494}">
      <dgm:prSet/>
      <dgm:spPr/>
      <dgm:t>
        <a:bodyPr/>
        <a:lstStyle/>
        <a:p>
          <a:endParaRPr lang="en-US"/>
        </a:p>
      </dgm:t>
    </dgm:pt>
    <dgm:pt modelId="{16E2A0BE-B0DE-4AB0-A830-A66FABB4F57E}">
      <dgm:prSet phldrT="[Text]" custT="1"/>
      <dgm:spPr/>
      <dgm:t>
        <a:bodyPr/>
        <a:lstStyle/>
        <a:p>
          <a:pPr marL="230188" indent="-230188"/>
          <a:r>
            <a:rPr lang="en-US" sz="900" b="1" dirty="0"/>
            <a:t>PP1_innerflange</a:t>
          </a:r>
        </a:p>
      </dgm:t>
    </dgm:pt>
    <dgm:pt modelId="{A641A204-D37F-48A9-A32D-D9ACDE39A588}" type="parTrans" cxnId="{08456FDE-AFD0-4D07-90D8-A1549F013A0D}">
      <dgm:prSet/>
      <dgm:spPr/>
      <dgm:t>
        <a:bodyPr/>
        <a:lstStyle/>
        <a:p>
          <a:endParaRPr lang="en-US"/>
        </a:p>
      </dgm:t>
    </dgm:pt>
    <dgm:pt modelId="{A60D2915-C7BF-475D-B09B-1D3A430895C8}" type="sibTrans" cxnId="{08456FDE-AFD0-4D07-90D8-A1549F013A0D}">
      <dgm:prSet/>
      <dgm:spPr/>
      <dgm:t>
        <a:bodyPr/>
        <a:lstStyle/>
        <a:p>
          <a:endParaRPr lang="en-US"/>
        </a:p>
      </dgm:t>
    </dgm:pt>
    <dgm:pt modelId="{B34C573E-1869-4C9D-872C-89248C5CEDCD}">
      <dgm:prSet custT="1"/>
      <dgm:spPr/>
      <dgm:t>
        <a:bodyPr/>
        <a:lstStyle/>
        <a:p>
          <a:pPr marL="230188" indent="-230188">
            <a:buFont typeface="Wingdings" panose="05000000000000000000" pitchFamily="2" charset="2"/>
            <a:buChar char="ü"/>
          </a:pPr>
          <a:r>
            <a:rPr lang="en-US" sz="900" b="1" dirty="0">
              <a:solidFill>
                <a:srgbClr val="008000"/>
              </a:solidFill>
            </a:rPr>
            <a:t>PP1_conicalflange</a:t>
          </a:r>
        </a:p>
      </dgm:t>
    </dgm:pt>
    <dgm:pt modelId="{28C227B2-86C4-4B46-8104-126AF39E7AC7}" type="parTrans" cxnId="{1F1F8DB5-54E2-4A69-9E89-131FE9DCF3AD}">
      <dgm:prSet/>
      <dgm:spPr/>
      <dgm:t>
        <a:bodyPr/>
        <a:lstStyle/>
        <a:p>
          <a:endParaRPr lang="en-US"/>
        </a:p>
      </dgm:t>
    </dgm:pt>
    <dgm:pt modelId="{E9F8CA1A-1237-4D71-B013-54441DF55159}" type="sibTrans" cxnId="{1F1F8DB5-54E2-4A69-9E89-131FE9DCF3AD}">
      <dgm:prSet/>
      <dgm:spPr/>
      <dgm:t>
        <a:bodyPr/>
        <a:lstStyle/>
        <a:p>
          <a:endParaRPr lang="en-US"/>
        </a:p>
      </dgm:t>
    </dgm:pt>
    <dgm:pt modelId="{A7B6C034-AF3D-41AC-8F74-984388BAEA8D}">
      <dgm:prSet custT="1"/>
      <dgm:spPr/>
      <dgm:t>
        <a:bodyPr/>
        <a:lstStyle/>
        <a:p>
          <a:pPr marL="230188" indent="-230188"/>
          <a:r>
            <a:rPr lang="en-US" sz="900" b="1" dirty="0"/>
            <a:t>PP1_T1_innercone</a:t>
          </a:r>
        </a:p>
      </dgm:t>
    </dgm:pt>
    <dgm:pt modelId="{A517C088-CDF1-4B79-9529-26D038144087}" type="parTrans" cxnId="{587D54A2-2BE2-4C46-AAC4-62B60E8711E6}">
      <dgm:prSet/>
      <dgm:spPr/>
      <dgm:t>
        <a:bodyPr/>
        <a:lstStyle/>
        <a:p>
          <a:endParaRPr lang="en-US"/>
        </a:p>
      </dgm:t>
    </dgm:pt>
    <dgm:pt modelId="{CDF57ABC-3D44-40E5-BF4C-77483816F114}" type="sibTrans" cxnId="{587D54A2-2BE2-4C46-AAC4-62B60E8711E6}">
      <dgm:prSet/>
      <dgm:spPr/>
      <dgm:t>
        <a:bodyPr/>
        <a:lstStyle/>
        <a:p>
          <a:endParaRPr lang="en-US"/>
        </a:p>
      </dgm:t>
    </dgm:pt>
    <dgm:pt modelId="{38C2F6AF-D1D7-44E8-98A0-FE5BF736FD42}">
      <dgm:prSet custT="1"/>
      <dgm:spPr/>
      <dgm:t>
        <a:bodyPr/>
        <a:lstStyle/>
        <a:p>
          <a:pPr marL="230188" indent="-230188"/>
          <a:r>
            <a:rPr lang="en-US" sz="900" b="1" dirty="0"/>
            <a:t>PP1_T2_cooling</a:t>
          </a:r>
        </a:p>
      </dgm:t>
    </dgm:pt>
    <dgm:pt modelId="{2ACDA20A-2D5F-4B14-BD0C-B9F3560E70A3}" type="parTrans" cxnId="{769ABD1B-6D47-4C9B-9C8F-6443E3035659}">
      <dgm:prSet/>
      <dgm:spPr/>
      <dgm:t>
        <a:bodyPr/>
        <a:lstStyle/>
        <a:p>
          <a:endParaRPr lang="en-US"/>
        </a:p>
      </dgm:t>
    </dgm:pt>
    <dgm:pt modelId="{85670C93-19E7-4B21-8CE0-DFF811D7C1B0}" type="sibTrans" cxnId="{769ABD1B-6D47-4C9B-9C8F-6443E3035659}">
      <dgm:prSet/>
      <dgm:spPr/>
      <dgm:t>
        <a:bodyPr/>
        <a:lstStyle/>
        <a:p>
          <a:endParaRPr lang="en-US"/>
        </a:p>
      </dgm:t>
    </dgm:pt>
    <dgm:pt modelId="{63EF2CA4-606D-485F-8023-3B3BEE8B430D}">
      <dgm:prSet custT="1"/>
      <dgm:spPr/>
      <dgm:t>
        <a:bodyPr/>
        <a:lstStyle/>
        <a:p>
          <a:pPr marL="230188" indent="-230188"/>
          <a:r>
            <a:rPr lang="en-US" sz="900" b="1" dirty="0"/>
            <a:t>PP1_T1_innercylinder</a:t>
          </a:r>
        </a:p>
      </dgm:t>
    </dgm:pt>
    <dgm:pt modelId="{9EC477BF-D760-443B-9548-D7265FC80BA5}" type="parTrans" cxnId="{058CDBED-891A-4FD8-8D63-B22BAD041374}">
      <dgm:prSet/>
      <dgm:spPr/>
      <dgm:t>
        <a:bodyPr/>
        <a:lstStyle/>
        <a:p>
          <a:endParaRPr lang="en-US"/>
        </a:p>
      </dgm:t>
    </dgm:pt>
    <dgm:pt modelId="{6EC59F07-2F33-4313-92CB-FD8D4C559236}" type="sibTrans" cxnId="{058CDBED-891A-4FD8-8D63-B22BAD041374}">
      <dgm:prSet/>
      <dgm:spPr/>
      <dgm:t>
        <a:bodyPr/>
        <a:lstStyle/>
        <a:p>
          <a:endParaRPr lang="en-US"/>
        </a:p>
      </dgm:t>
    </dgm:pt>
    <dgm:pt modelId="{864F328C-B637-4FB9-A409-33EDF78F59E7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PP1_T1_outercone</a:t>
          </a:r>
        </a:p>
      </dgm:t>
    </dgm:pt>
    <dgm:pt modelId="{11B5D2B8-4E4E-485C-A6D3-DED6F8CF92CF}" type="parTrans" cxnId="{F15A7A70-30CD-4F68-B48D-9D77FBE33247}">
      <dgm:prSet/>
      <dgm:spPr/>
      <dgm:t>
        <a:bodyPr/>
        <a:lstStyle/>
        <a:p>
          <a:endParaRPr lang="en-US"/>
        </a:p>
      </dgm:t>
    </dgm:pt>
    <dgm:pt modelId="{FA7FDA4D-A0B8-4C73-826D-84B65EAB26E9}" type="sibTrans" cxnId="{F15A7A70-30CD-4F68-B48D-9D77FBE33247}">
      <dgm:prSet/>
      <dgm:spPr/>
      <dgm:t>
        <a:bodyPr/>
        <a:lstStyle/>
        <a:p>
          <a:endParaRPr lang="en-US"/>
        </a:p>
      </dgm:t>
    </dgm:pt>
    <dgm:pt modelId="{EE976D52-0BE4-4F0B-8CDC-6D4A3067A4C0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StripEC_PP1</a:t>
          </a:r>
        </a:p>
      </dgm:t>
    </dgm:pt>
    <dgm:pt modelId="{CE9A7E56-800A-4A88-9B08-45BA4CD3CFFA}" type="parTrans" cxnId="{C4316A35-0345-4E7B-8955-01B0B2AC8A0B}">
      <dgm:prSet/>
      <dgm:spPr/>
      <dgm:t>
        <a:bodyPr/>
        <a:lstStyle/>
        <a:p>
          <a:endParaRPr lang="en-US"/>
        </a:p>
      </dgm:t>
    </dgm:pt>
    <dgm:pt modelId="{68C1B3E2-3B88-4E52-8709-F94F0E9DEC6F}" type="sibTrans" cxnId="{C4316A35-0345-4E7B-8955-01B0B2AC8A0B}">
      <dgm:prSet/>
      <dgm:spPr/>
      <dgm:t>
        <a:bodyPr/>
        <a:lstStyle/>
        <a:p>
          <a:endParaRPr lang="en-US"/>
        </a:p>
      </dgm:t>
    </dgm:pt>
    <dgm:pt modelId="{EAF1BE4F-2682-4BF8-848E-0591059DF68B}">
      <dgm:prSet phldrT="[Text]" custT="1"/>
      <dgm:spPr/>
      <dgm:t>
        <a:bodyPr/>
        <a:lstStyle/>
        <a:p>
          <a:pPr marL="230188" indent="-230188"/>
          <a:r>
            <a:rPr lang="en-US" sz="900" b="1" dirty="0"/>
            <a:t>OuterPP1Connectors</a:t>
          </a:r>
        </a:p>
      </dgm:t>
    </dgm:pt>
    <dgm:pt modelId="{AB37444D-7361-4A27-9402-31855F598099}" type="sibTrans" cxnId="{E6475FFE-CAE3-4C55-9CD1-9C8159116C6B}">
      <dgm:prSet/>
      <dgm:spPr/>
      <dgm:t>
        <a:bodyPr/>
        <a:lstStyle/>
        <a:p>
          <a:endParaRPr lang="en-US"/>
        </a:p>
      </dgm:t>
    </dgm:pt>
    <dgm:pt modelId="{DD994341-B348-41B5-9E41-24C1E5C936A3}" type="parTrans" cxnId="{E6475FFE-CAE3-4C55-9CD1-9C8159116C6B}">
      <dgm:prSet/>
      <dgm:spPr/>
      <dgm:t>
        <a:bodyPr/>
        <a:lstStyle/>
        <a:p>
          <a:endParaRPr lang="en-US"/>
        </a:p>
      </dgm:t>
    </dgm:pt>
    <dgm:pt modelId="{E0C725D1-D519-4B5A-BB15-528A72626694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CoolingOuterWheel</a:t>
          </a:r>
        </a:p>
      </dgm:t>
    </dgm:pt>
    <dgm:pt modelId="{48B9B88D-5DFF-4DBF-B2CF-20323B42BBF7}" type="parTrans" cxnId="{4A3CF2D5-54EF-466D-B87E-C086CB8EC125}">
      <dgm:prSet/>
      <dgm:spPr/>
      <dgm:t>
        <a:bodyPr/>
        <a:lstStyle/>
        <a:p>
          <a:endParaRPr lang="en-US"/>
        </a:p>
      </dgm:t>
    </dgm:pt>
    <dgm:pt modelId="{E86612E1-4181-47FE-A330-E33153CDDD2B}" type="sibTrans" cxnId="{4A3CF2D5-54EF-466D-B87E-C086CB8EC125}">
      <dgm:prSet/>
      <dgm:spPr/>
      <dgm:t>
        <a:bodyPr/>
        <a:lstStyle/>
        <a:p>
          <a:endParaRPr lang="en-US"/>
        </a:p>
      </dgm:t>
    </dgm:pt>
    <dgm:pt modelId="{BDA354A6-C475-4B92-A4C1-913ECB4B0498}">
      <dgm:prSet custT="1"/>
      <dgm:spPr/>
      <dgm:t>
        <a:bodyPr/>
        <a:lstStyle/>
        <a:p>
          <a:pPr marL="230188" indent="-230188"/>
          <a:r>
            <a:rPr lang="pt-BR" sz="900" b="1" dirty="0">
              <a:solidFill>
                <a:schemeClr val="tx1"/>
              </a:solidFill>
            </a:rPr>
            <a:t>pixSvc_PP1_T2_R420_R1000_CoolingSum</a:t>
          </a:r>
          <a:endParaRPr lang="en-US" sz="900" b="1" dirty="0">
            <a:solidFill>
              <a:schemeClr val="tx1"/>
            </a:solidFill>
          </a:endParaRPr>
        </a:p>
      </dgm:t>
    </dgm:pt>
    <dgm:pt modelId="{706ED0B7-116B-4C69-91AD-9311C29D2F45}" type="parTrans" cxnId="{3B8A707B-D189-47F2-A077-DEDA7EB4B431}">
      <dgm:prSet/>
      <dgm:spPr/>
      <dgm:t>
        <a:bodyPr/>
        <a:lstStyle/>
        <a:p>
          <a:endParaRPr lang="en-US"/>
        </a:p>
      </dgm:t>
    </dgm:pt>
    <dgm:pt modelId="{2F4D42FE-83A7-4712-90C5-558AE056F1BE}" type="sibTrans" cxnId="{3B8A707B-D189-47F2-A077-DEDA7EB4B431}">
      <dgm:prSet/>
      <dgm:spPr/>
      <dgm:t>
        <a:bodyPr/>
        <a:lstStyle/>
        <a:p>
          <a:endParaRPr lang="en-US"/>
        </a:p>
      </dgm:t>
    </dgm:pt>
    <dgm:pt modelId="{0473AC39-1276-4876-82FB-62CEB0D6422C}">
      <dgm:prSet custT="1"/>
      <dgm:spPr/>
      <dgm:t>
        <a:bodyPr/>
        <a:lstStyle/>
        <a:p>
          <a:pPr marL="230188" indent="-230188"/>
          <a:r>
            <a:rPr lang="pt-BR" sz="900" b="1" dirty="0">
              <a:solidFill>
                <a:schemeClr val="tx1"/>
              </a:solidFill>
            </a:rPr>
            <a:t>pixSvc_PP1_T2_R347_R420_CoolingInner</a:t>
          </a:r>
        </a:p>
      </dgm:t>
    </dgm:pt>
    <dgm:pt modelId="{3F363E74-F82B-4BE8-8E75-F060489C54F8}" type="parTrans" cxnId="{5324D33E-D3FC-4F11-91F5-7977DB6316D2}">
      <dgm:prSet/>
      <dgm:spPr/>
      <dgm:t>
        <a:bodyPr/>
        <a:lstStyle/>
        <a:p>
          <a:endParaRPr lang="en-US"/>
        </a:p>
      </dgm:t>
    </dgm:pt>
    <dgm:pt modelId="{EEC954ED-5A52-4A31-9755-A3A000F2E927}" type="sibTrans" cxnId="{5324D33E-D3FC-4F11-91F5-7977DB6316D2}">
      <dgm:prSet/>
      <dgm:spPr/>
      <dgm:t>
        <a:bodyPr/>
        <a:lstStyle/>
        <a:p>
          <a:endParaRPr lang="en-US"/>
        </a:p>
      </dgm:t>
    </dgm:pt>
    <dgm:pt modelId="{9E970A8F-AA3B-49C9-90AB-D7F8ACBEDA64}">
      <dgm:prSet custT="1"/>
      <dgm:spPr/>
      <dgm:t>
        <a:bodyPr/>
        <a:lstStyle/>
        <a:p>
          <a:pPr marL="230188" indent="-230188"/>
          <a:r>
            <a:rPr lang="pt-BR" sz="900" b="1" dirty="0">
              <a:solidFill>
                <a:schemeClr val="tx1"/>
              </a:solidFill>
            </a:rPr>
            <a:t>PP1_T2_wheel</a:t>
          </a:r>
        </a:p>
      </dgm:t>
    </dgm:pt>
    <dgm:pt modelId="{CABABA78-23EA-4B99-84D9-EA1666B8D273}" type="parTrans" cxnId="{F4389065-49B2-4302-8CE8-961495E4F415}">
      <dgm:prSet/>
      <dgm:spPr/>
      <dgm:t>
        <a:bodyPr/>
        <a:lstStyle/>
        <a:p>
          <a:endParaRPr lang="en-US"/>
        </a:p>
      </dgm:t>
    </dgm:pt>
    <dgm:pt modelId="{8F1FDE0B-32FB-4BDD-8AD0-80C973B0BF09}" type="sibTrans" cxnId="{F4389065-49B2-4302-8CE8-961495E4F415}">
      <dgm:prSet/>
      <dgm:spPr/>
      <dgm:t>
        <a:bodyPr/>
        <a:lstStyle/>
        <a:p>
          <a:endParaRPr lang="en-US"/>
        </a:p>
      </dgm:t>
    </dgm:pt>
    <dgm:pt modelId="{BA349142-C087-4223-82DF-7A4095FAC70A}">
      <dgm:prSet custT="1"/>
      <dgm:spPr/>
      <dgm:t>
        <a:bodyPr/>
        <a:lstStyle/>
        <a:p>
          <a:pPr marL="230188" indent="-230188"/>
          <a:r>
            <a:rPr lang="pt-BR" sz="900" b="1" dirty="0">
              <a:solidFill>
                <a:schemeClr val="tx1"/>
              </a:solidFill>
            </a:rPr>
            <a:t>PixReadout2Wheel</a:t>
          </a:r>
        </a:p>
      </dgm:t>
    </dgm:pt>
    <dgm:pt modelId="{C6C95DF5-3404-4AB2-AEEE-FFF142EEF867}" type="parTrans" cxnId="{C5BD21A0-1A23-4F6A-B66F-32550E74222B}">
      <dgm:prSet/>
      <dgm:spPr/>
      <dgm:t>
        <a:bodyPr/>
        <a:lstStyle/>
        <a:p>
          <a:endParaRPr lang="en-US"/>
        </a:p>
      </dgm:t>
    </dgm:pt>
    <dgm:pt modelId="{E978D916-789B-48E9-94DE-09808B13E8FB}" type="sibTrans" cxnId="{C5BD21A0-1A23-4F6A-B66F-32550E74222B}">
      <dgm:prSet/>
      <dgm:spPr/>
      <dgm:t>
        <a:bodyPr/>
        <a:lstStyle/>
        <a:p>
          <a:endParaRPr lang="en-US"/>
        </a:p>
      </dgm:t>
    </dgm:pt>
    <dgm:pt modelId="{954BF663-1621-472D-B988-C7FE5BF30058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Pix_PP1InnerServices</a:t>
          </a:r>
        </a:p>
      </dgm:t>
    </dgm:pt>
    <dgm:pt modelId="{D2CA5F05-0209-48BF-913E-92E911243B58}" type="parTrans" cxnId="{A8EC8A83-3287-4C9C-9D72-89EA8D5E1E68}">
      <dgm:prSet/>
      <dgm:spPr/>
      <dgm:t>
        <a:bodyPr/>
        <a:lstStyle/>
        <a:p>
          <a:endParaRPr lang="en-US"/>
        </a:p>
      </dgm:t>
    </dgm:pt>
    <dgm:pt modelId="{48761860-07FB-4031-8609-EC6359511982}" type="sibTrans" cxnId="{A8EC8A83-3287-4C9C-9D72-89EA8D5E1E68}">
      <dgm:prSet/>
      <dgm:spPr/>
      <dgm:t>
        <a:bodyPr/>
        <a:lstStyle/>
        <a:p>
          <a:endParaRPr lang="en-US"/>
        </a:p>
      </dgm:t>
    </dgm:pt>
    <dgm:pt modelId="{13B54671-F521-48F6-AB50-FE1788A5181E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Pix_PP1OuterServices</a:t>
          </a:r>
        </a:p>
      </dgm:t>
    </dgm:pt>
    <dgm:pt modelId="{A6F05BCC-01C5-4EBC-B1E1-C01F399607D9}" type="parTrans" cxnId="{AD1B1555-42BF-441B-9C16-A18B2AACF46E}">
      <dgm:prSet/>
      <dgm:spPr/>
      <dgm:t>
        <a:bodyPr/>
        <a:lstStyle/>
        <a:p>
          <a:endParaRPr lang="en-US"/>
        </a:p>
      </dgm:t>
    </dgm:pt>
    <dgm:pt modelId="{1C988048-0DF0-4D27-B857-2C6CAD467DDC}" type="sibTrans" cxnId="{AD1B1555-42BF-441B-9C16-A18B2AACF46E}">
      <dgm:prSet/>
      <dgm:spPr/>
      <dgm:t>
        <a:bodyPr/>
        <a:lstStyle/>
        <a:p>
          <a:endParaRPr lang="en-US"/>
        </a:p>
      </dgm:t>
    </dgm:pt>
    <dgm:pt modelId="{30F8698E-B2A3-4B81-9898-E4B0A64FF762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PP1_T1_outercylinder</a:t>
          </a:r>
        </a:p>
      </dgm:t>
    </dgm:pt>
    <dgm:pt modelId="{D1C192ED-D285-4DA8-8D14-08271BAC3901}" type="parTrans" cxnId="{91C0EC45-6011-4BCC-9C5C-151BD09AE191}">
      <dgm:prSet/>
      <dgm:spPr/>
      <dgm:t>
        <a:bodyPr/>
        <a:lstStyle/>
        <a:p>
          <a:endParaRPr lang="en-US"/>
        </a:p>
      </dgm:t>
    </dgm:pt>
    <dgm:pt modelId="{3C7BDFD4-3E17-4279-8442-00E6E94E8E8B}" type="sibTrans" cxnId="{91C0EC45-6011-4BCC-9C5C-151BD09AE191}">
      <dgm:prSet/>
      <dgm:spPr/>
      <dgm:t>
        <a:bodyPr/>
        <a:lstStyle/>
        <a:p>
          <a:endParaRPr lang="en-US"/>
        </a:p>
      </dgm:t>
    </dgm:pt>
    <dgm:pt modelId="{B921914F-0688-4888-A8BC-DD86E76D9AC9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PP1_T1_outercone</a:t>
          </a:r>
        </a:p>
      </dgm:t>
    </dgm:pt>
    <dgm:pt modelId="{3322D72E-AB33-4FA9-B0A5-B9E5BB751835}" type="parTrans" cxnId="{35B4F8D4-651B-4F3A-BF8A-266A9A4A25F6}">
      <dgm:prSet/>
      <dgm:spPr/>
      <dgm:t>
        <a:bodyPr/>
        <a:lstStyle/>
        <a:p>
          <a:endParaRPr lang="en-US"/>
        </a:p>
      </dgm:t>
    </dgm:pt>
    <dgm:pt modelId="{9A2F8792-8915-42DA-BC02-1356F381F0DB}" type="sibTrans" cxnId="{35B4F8D4-651B-4F3A-BF8A-266A9A4A25F6}">
      <dgm:prSet/>
      <dgm:spPr/>
      <dgm:t>
        <a:bodyPr/>
        <a:lstStyle/>
        <a:p>
          <a:endParaRPr lang="en-US"/>
        </a:p>
      </dgm:t>
    </dgm:pt>
    <dgm:pt modelId="{563626D8-F606-48A0-8188-7B76C833AFB2}">
      <dgm:prSet custT="1"/>
      <dgm:spPr/>
      <dgm:t>
        <a:bodyPr/>
        <a:lstStyle/>
        <a:p>
          <a:pPr marL="230188" indent="-230188"/>
          <a:r>
            <a:rPr lang="en-US" sz="900" b="1" dirty="0">
              <a:solidFill>
                <a:schemeClr val="tx1"/>
              </a:solidFill>
            </a:rPr>
            <a:t>StripB_PP1</a:t>
          </a:r>
        </a:p>
      </dgm:t>
    </dgm:pt>
    <dgm:pt modelId="{C651B1C2-34EC-47D0-ACD3-9AA7A60AC62A}" type="parTrans" cxnId="{AF4371C6-93C3-4002-AF8C-AFE281BD4760}">
      <dgm:prSet/>
      <dgm:spPr/>
      <dgm:t>
        <a:bodyPr/>
        <a:lstStyle/>
        <a:p>
          <a:endParaRPr lang="en-US"/>
        </a:p>
      </dgm:t>
    </dgm:pt>
    <dgm:pt modelId="{37221195-1D34-4B5A-AF30-A87F4FA11B6D}" type="sibTrans" cxnId="{AF4371C6-93C3-4002-AF8C-AFE281BD4760}">
      <dgm:prSet/>
      <dgm:spPr/>
      <dgm:t>
        <a:bodyPr/>
        <a:lstStyle/>
        <a:p>
          <a:endParaRPr lang="en-US"/>
        </a:p>
      </dgm:t>
    </dgm:pt>
    <dgm:pt modelId="{3089AA35-3380-4E6D-9102-7750FC2900E5}" type="pres">
      <dgm:prSet presAssocID="{D0CB31D7-A5A2-4FDB-8658-C4E73C99E7A7}" presName="linear" presStyleCnt="0">
        <dgm:presLayoutVars>
          <dgm:animLvl val="lvl"/>
          <dgm:resizeHandles val="exact"/>
        </dgm:presLayoutVars>
      </dgm:prSet>
      <dgm:spPr/>
    </dgm:pt>
    <dgm:pt modelId="{E427EC04-3D7A-4B94-B128-E0E8F877DA5E}" type="pres">
      <dgm:prSet presAssocID="{14278CE7-82BC-4BA2-8DE5-5DCF803D269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A4E41D5-F6C4-4ED9-B283-0C932FE8C961}" type="pres">
      <dgm:prSet presAssocID="{14278CE7-82BC-4BA2-8DE5-5DCF803D2697}" presName="childText" presStyleLbl="revTx" presStyleIdx="0" presStyleCnt="2">
        <dgm:presLayoutVars>
          <dgm:bulletEnabled val="1"/>
        </dgm:presLayoutVars>
      </dgm:prSet>
      <dgm:spPr/>
    </dgm:pt>
    <dgm:pt modelId="{6B7CB924-E270-4014-945D-EFCB8BB94F50}" type="pres">
      <dgm:prSet presAssocID="{AD441573-4E95-4B2D-ABF3-F2514458C71C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7AAE1E5-A265-4848-AC30-4D81FB4E75A1}" type="pres">
      <dgm:prSet presAssocID="{AD441573-4E95-4B2D-ABF3-F2514458C71C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F2713506-D8F0-440D-98BB-F45AB04DC3DF}" type="presOf" srcId="{16E2A0BE-B0DE-4AB0-A830-A66FABB4F57E}" destId="{E7AAE1E5-A265-4848-AC30-4D81FB4E75A1}" srcOrd="0" destOrd="10" presId="urn:microsoft.com/office/officeart/2005/8/layout/vList2"/>
    <dgm:cxn modelId="{49C7CA07-D2FB-492D-9674-F71DFF2ACD2C}" type="presOf" srcId="{34346C64-58E5-4F13-9A35-EC5455798F8D}" destId="{2A4E41D5-F6C4-4ED9-B283-0C932FE8C961}" srcOrd="0" destOrd="5" presId="urn:microsoft.com/office/officeart/2005/8/layout/vList2"/>
    <dgm:cxn modelId="{DC6F4C0D-83D3-449D-BBEC-6735491F51BA}" srcId="{AD441573-4E95-4B2D-ABF3-F2514458C71C}" destId="{17B92E0F-B080-4B5E-99AF-35D0901A96D0}" srcOrd="6" destOrd="0" parTransId="{D4B8CFE0-6FEE-4F8B-966F-A03A861867B1}" sibTransId="{82F03820-561E-4ED3-9C34-7D9A129A51EA}"/>
    <dgm:cxn modelId="{4B52E70D-A2D6-45D5-B52D-B8894BE0EA17}" type="presOf" srcId="{90FA11A6-6E1B-49E5-857A-78762EAB1D0B}" destId="{E7AAE1E5-A265-4848-AC30-4D81FB4E75A1}" srcOrd="0" destOrd="5" presId="urn:microsoft.com/office/officeart/2005/8/layout/vList2"/>
    <dgm:cxn modelId="{95454C0F-8AAB-4484-BDB0-CC0FDB37090C}" type="presOf" srcId="{60DC4480-A163-4606-B6A5-ADAFE3E2BDF6}" destId="{2A4E41D5-F6C4-4ED9-B283-0C932FE8C961}" srcOrd="0" destOrd="1" presId="urn:microsoft.com/office/officeart/2005/8/layout/vList2"/>
    <dgm:cxn modelId="{769ABD1B-6D47-4C9B-9C8F-6443E3035659}" srcId="{AD441573-4E95-4B2D-ABF3-F2514458C71C}" destId="{38C2F6AF-D1D7-44E8-98A0-FE5BF736FD42}" srcOrd="13" destOrd="0" parTransId="{2ACDA20A-2D5F-4B14-BD0C-B9F3560E70A3}" sibTransId="{85670C93-19E7-4B21-8CE0-DFF811D7C1B0}"/>
    <dgm:cxn modelId="{73B06C1D-39B9-4DCD-9F8D-7AB8229179E6}" srcId="{AD441573-4E95-4B2D-ABF3-F2514458C71C}" destId="{E98041F2-77E1-45FB-853F-E2498EF6CDA2}" srcOrd="7" destOrd="0" parTransId="{C53D7D28-4F16-4498-8CBB-936BB4A22579}" sibTransId="{924A782B-F5C1-4F1E-99CD-44D0E6DB1038}"/>
    <dgm:cxn modelId="{8D4FFF23-7116-4F61-BACE-B0378510B2B4}" type="presOf" srcId="{EAF1BE4F-2682-4BF8-848E-0591059DF68B}" destId="{E7AAE1E5-A265-4848-AC30-4D81FB4E75A1}" srcOrd="0" destOrd="3" presId="urn:microsoft.com/office/officeart/2005/8/layout/vList2"/>
    <dgm:cxn modelId="{CF7F8E24-D3CE-46FD-B686-98646019EF20}" type="presOf" srcId="{5BCA8F00-87AB-43B6-9C88-2ACB07622225}" destId="{2A4E41D5-F6C4-4ED9-B283-0C932FE8C961}" srcOrd="0" destOrd="6" presId="urn:microsoft.com/office/officeart/2005/8/layout/vList2"/>
    <dgm:cxn modelId="{EE7A4928-B11B-4C9A-A247-A3F621CFA494}" srcId="{AD441573-4E95-4B2D-ABF3-F2514458C71C}" destId="{0CA1762C-97A0-4F29-875A-C77D238D4DA0}" srcOrd="9" destOrd="0" parTransId="{242126A7-8B4F-495B-8D5B-AC2B512A06D8}" sibTransId="{203863F0-8810-4AC3-BBE0-9FA0340AAE75}"/>
    <dgm:cxn modelId="{1754D828-8CAD-4BA7-803A-B0C8D0D96DB8}" srcId="{AD441573-4E95-4B2D-ABF3-F2514458C71C}" destId="{75C5E47D-7BF9-4F52-9EF7-216ADE990A36}" srcOrd="8" destOrd="0" parTransId="{F9ED2517-05BD-4C96-9455-4F685CE6B65D}" sibTransId="{82898405-1482-443F-9D3E-45AB07657175}"/>
    <dgm:cxn modelId="{32F7632A-D576-4E2C-AE71-BB949A33519A}" srcId="{14278CE7-82BC-4BA2-8DE5-5DCF803D2697}" destId="{60DC4480-A163-4606-B6A5-ADAFE3E2BDF6}" srcOrd="1" destOrd="0" parTransId="{FC78B0A7-82F8-4BC2-85F7-84F40E07A82F}" sibTransId="{0ADD127D-8435-4D7A-9780-7747854048BB}"/>
    <dgm:cxn modelId="{773D0630-5B5B-4113-904E-E67BC5D847DD}" type="presOf" srcId="{D0CB31D7-A5A2-4FDB-8658-C4E73C99E7A7}" destId="{3089AA35-3380-4E6D-9102-7750FC2900E5}" srcOrd="0" destOrd="0" presId="urn:microsoft.com/office/officeart/2005/8/layout/vList2"/>
    <dgm:cxn modelId="{C4316A35-0345-4E7B-8955-01B0B2AC8A0B}" srcId="{AD441573-4E95-4B2D-ABF3-F2514458C71C}" destId="{EE976D52-0BE4-4F0B-8CDC-6D4A3067A4C0}" srcOrd="21" destOrd="0" parTransId="{CE9A7E56-800A-4A88-9B08-45BA4CD3CFFA}" sibTransId="{68C1B3E2-3B88-4E52-8709-F94F0E9DEC6F}"/>
    <dgm:cxn modelId="{3CD1D836-EEAF-474F-AEBD-5EB7A7BA5763}" srcId="{14278CE7-82BC-4BA2-8DE5-5DCF803D2697}" destId="{0D0DD8CC-5C83-4611-AF6F-D3BF98A48F83}" srcOrd="3" destOrd="0" parTransId="{03DE026F-0499-4564-BC24-2DC55CAA4EA8}" sibTransId="{35038E13-67E0-4091-B07B-55CF0D39A04D}"/>
    <dgm:cxn modelId="{0086783A-5B59-4AFC-A33C-CAF2A07EF2B6}" type="presOf" srcId="{14278CE7-82BC-4BA2-8DE5-5DCF803D2697}" destId="{E427EC04-3D7A-4B94-B128-E0E8F877DA5E}" srcOrd="0" destOrd="0" presId="urn:microsoft.com/office/officeart/2005/8/layout/vList2"/>
    <dgm:cxn modelId="{5324D33E-D3FC-4F11-91F5-7977DB6316D2}" srcId="{AD441573-4E95-4B2D-ABF3-F2514458C71C}" destId="{0473AC39-1276-4876-82FB-62CEB0D6422C}" srcOrd="17" destOrd="0" parTransId="{3F363E74-F82B-4BE8-8E75-F060489C54F8}" sibTransId="{EEC954ED-5A52-4A31-9755-A3A000F2E927}"/>
    <dgm:cxn modelId="{7351425B-78FC-43DE-8F59-3B016F9A4A3D}" srcId="{14278CE7-82BC-4BA2-8DE5-5DCF803D2697}" destId="{7F7A286B-FB37-433B-A0D3-CA3A3DC07843}" srcOrd="4" destOrd="0" parTransId="{5DF6B9AC-4F2A-441F-8E14-AD2648FF2ED2}" sibTransId="{FEA5690E-B171-4259-AAEC-D11AE0B14A8F}"/>
    <dgm:cxn modelId="{D4D6815D-0F62-4CD8-9963-814F5788DB4E}" srcId="{AD441573-4E95-4B2D-ABF3-F2514458C71C}" destId="{3762E4A9-AC67-47E1-88C7-F950A5098C32}" srcOrd="2" destOrd="0" parTransId="{1495408C-C8BB-4C38-8B95-5F84A73ABFC9}" sibTransId="{60B05C2E-1881-49D5-A247-CD7960125489}"/>
    <dgm:cxn modelId="{17C4B95D-10C2-4011-B343-092097782436}" type="presOf" srcId="{9E970A8F-AA3B-49C9-90AB-D7F8ACBEDA64}" destId="{E7AAE1E5-A265-4848-AC30-4D81FB4E75A1}" srcOrd="0" destOrd="18" presId="urn:microsoft.com/office/officeart/2005/8/layout/vList2"/>
    <dgm:cxn modelId="{3FF6F264-482D-4AAF-8E33-9D84A0A497C6}" type="presOf" srcId="{954BF663-1621-472D-B988-C7FE5BF30058}" destId="{E7AAE1E5-A265-4848-AC30-4D81FB4E75A1}" srcOrd="0" destOrd="22" presId="urn:microsoft.com/office/officeart/2005/8/layout/vList2"/>
    <dgm:cxn modelId="{F4389065-49B2-4302-8CE8-961495E4F415}" srcId="{AD441573-4E95-4B2D-ABF3-F2514458C71C}" destId="{9E970A8F-AA3B-49C9-90AB-D7F8ACBEDA64}" srcOrd="18" destOrd="0" parTransId="{CABABA78-23EA-4B99-84D9-EA1666B8D273}" sibTransId="{8F1FDE0B-32FB-4BDD-8AD0-80C973B0BF09}"/>
    <dgm:cxn modelId="{91C0EC45-6011-4BCC-9C5C-151BD09AE191}" srcId="{AD441573-4E95-4B2D-ABF3-F2514458C71C}" destId="{30F8698E-B2A3-4B81-9898-E4B0A64FF762}" srcOrd="24" destOrd="0" parTransId="{D1C192ED-D285-4DA8-8D14-08271BAC3901}" sibTransId="{3C7BDFD4-3E17-4279-8442-00E6E94E8E8B}"/>
    <dgm:cxn modelId="{C53BFC66-6C7C-4609-9108-A89DF277BB0F}" type="presOf" srcId="{3762E4A9-AC67-47E1-88C7-F950A5098C32}" destId="{E7AAE1E5-A265-4848-AC30-4D81FB4E75A1}" srcOrd="0" destOrd="2" presId="urn:microsoft.com/office/officeart/2005/8/layout/vList2"/>
    <dgm:cxn modelId="{F15A7A70-30CD-4F68-B48D-9D77FBE33247}" srcId="{AD441573-4E95-4B2D-ABF3-F2514458C71C}" destId="{864F328C-B637-4FB9-A409-33EDF78F59E7}" srcOrd="20" destOrd="0" parTransId="{11B5D2B8-4E4E-485C-A6D3-DED6F8CF92CF}" sibTransId="{FA7FDA4D-A0B8-4C73-826D-84B65EAB26E9}"/>
    <dgm:cxn modelId="{58E28371-978E-430B-A796-85F8F3034BDA}" type="presOf" srcId="{BDA354A6-C475-4B92-A4C1-913ECB4B0498}" destId="{E7AAE1E5-A265-4848-AC30-4D81FB4E75A1}" srcOrd="0" destOrd="16" presId="urn:microsoft.com/office/officeart/2005/8/layout/vList2"/>
    <dgm:cxn modelId="{AD1B1555-42BF-441B-9C16-A18B2AACF46E}" srcId="{AD441573-4E95-4B2D-ABF3-F2514458C71C}" destId="{13B54671-F521-48F6-AB50-FE1788A5181E}" srcOrd="23" destOrd="0" parTransId="{A6F05BCC-01C5-4EBC-B1E1-C01F399607D9}" sibTransId="{1C988048-0DF0-4D27-B857-2C6CAD467DDC}"/>
    <dgm:cxn modelId="{C4399D77-4B72-4DFF-902C-B037FE2EFF6F}" type="presOf" srcId="{7F7A286B-FB37-433B-A0D3-CA3A3DC07843}" destId="{2A4E41D5-F6C4-4ED9-B283-0C932FE8C961}" srcOrd="0" destOrd="4" presId="urn:microsoft.com/office/officeart/2005/8/layout/vList2"/>
    <dgm:cxn modelId="{D35AE057-6960-4E88-96F1-DFA4CC48CB55}" srcId="{AD441573-4E95-4B2D-ABF3-F2514458C71C}" destId="{AD88292C-8FB3-457D-817C-1940E3CE1EE4}" srcOrd="0" destOrd="0" parTransId="{5DA964DD-CA4F-4C81-9D53-6FAEE1FF845E}" sibTransId="{27E1837F-75F0-4194-AB98-C7DF2327A9A0}"/>
    <dgm:cxn modelId="{BFAD2F78-E1A8-4013-BD5A-942C6A64BD0E}" type="presOf" srcId="{30F8698E-B2A3-4B81-9898-E4B0A64FF762}" destId="{E7AAE1E5-A265-4848-AC30-4D81FB4E75A1}" srcOrd="0" destOrd="24" presId="urn:microsoft.com/office/officeart/2005/8/layout/vList2"/>
    <dgm:cxn modelId="{F1D04B7A-494E-4A95-8AFC-2D731E2F7CF2}" type="presOf" srcId="{0473AC39-1276-4876-82FB-62CEB0D6422C}" destId="{E7AAE1E5-A265-4848-AC30-4D81FB4E75A1}" srcOrd="0" destOrd="17" presId="urn:microsoft.com/office/officeart/2005/8/layout/vList2"/>
    <dgm:cxn modelId="{B89F857A-8C0D-42B4-AED5-E448A2A7A6D4}" type="presOf" srcId="{13B54671-F521-48F6-AB50-FE1788A5181E}" destId="{E7AAE1E5-A265-4848-AC30-4D81FB4E75A1}" srcOrd="0" destOrd="23" presId="urn:microsoft.com/office/officeart/2005/8/layout/vList2"/>
    <dgm:cxn modelId="{3B8A707B-D189-47F2-A077-DEDA7EB4B431}" srcId="{AD441573-4E95-4B2D-ABF3-F2514458C71C}" destId="{BDA354A6-C475-4B92-A4C1-913ECB4B0498}" srcOrd="16" destOrd="0" parTransId="{706ED0B7-116B-4C69-91AD-9311C29D2F45}" sibTransId="{2F4D42FE-83A7-4712-90C5-558AE056F1BE}"/>
    <dgm:cxn modelId="{B674627D-3C62-4277-9748-80D8ECCDEAA0}" type="presOf" srcId="{A7B6C034-AF3D-41AC-8F74-984388BAEA8D}" destId="{E7AAE1E5-A265-4848-AC30-4D81FB4E75A1}" srcOrd="0" destOrd="12" presId="urn:microsoft.com/office/officeart/2005/8/layout/vList2"/>
    <dgm:cxn modelId="{C0B96B80-6C69-4C26-B1A2-35164B5DDD24}" srcId="{AD441573-4E95-4B2D-ABF3-F2514458C71C}" destId="{FBA163E7-74A8-4BED-A7CC-8310C0A14604}" srcOrd="1" destOrd="0" parTransId="{06D463CA-E947-4466-89CD-DC26DE1ED330}" sibTransId="{A1798E0A-3F5B-40C4-BF5A-FB12F6B98FF9}"/>
    <dgm:cxn modelId="{35186182-AD48-4947-AEC7-FEC7FAB4EB85}" type="presOf" srcId="{AD88292C-8FB3-457D-817C-1940E3CE1EE4}" destId="{E7AAE1E5-A265-4848-AC30-4D81FB4E75A1}" srcOrd="0" destOrd="0" presId="urn:microsoft.com/office/officeart/2005/8/layout/vList2"/>
    <dgm:cxn modelId="{59D9D082-7A61-4F7E-A0C5-EAEB2B194E7E}" srcId="{14278CE7-82BC-4BA2-8DE5-5DCF803D2697}" destId="{34346C64-58E5-4F13-9A35-EC5455798F8D}" srcOrd="5" destOrd="0" parTransId="{A85A6C8E-1A34-42CC-8B96-C2498D777295}" sibTransId="{2AA8A8F9-CF4A-402C-899E-8B14D371A1F5}"/>
    <dgm:cxn modelId="{A8EC8A83-3287-4C9C-9D72-89EA8D5E1E68}" srcId="{AD441573-4E95-4B2D-ABF3-F2514458C71C}" destId="{954BF663-1621-472D-B988-C7FE5BF30058}" srcOrd="22" destOrd="0" parTransId="{D2CA5F05-0209-48BF-913E-92E911243B58}" sibTransId="{48761860-07FB-4031-8609-EC6359511982}"/>
    <dgm:cxn modelId="{638F1288-B19F-4359-AF7E-0221B72ED44C}" type="presOf" srcId="{0CA1762C-97A0-4F29-875A-C77D238D4DA0}" destId="{E7AAE1E5-A265-4848-AC30-4D81FB4E75A1}" srcOrd="0" destOrd="9" presId="urn:microsoft.com/office/officeart/2005/8/layout/vList2"/>
    <dgm:cxn modelId="{01B5738A-2C39-40BD-B142-49BCAD8563C3}" type="presOf" srcId="{EE976D52-0BE4-4F0B-8CDC-6D4A3067A4C0}" destId="{E7AAE1E5-A265-4848-AC30-4D81FB4E75A1}" srcOrd="0" destOrd="21" presId="urn:microsoft.com/office/officeart/2005/8/layout/vList2"/>
    <dgm:cxn modelId="{F52DD88A-1FE5-4737-9B05-16FAF985A601}" type="presOf" srcId="{B921914F-0688-4888-A8BC-DD86E76D9AC9}" destId="{E7AAE1E5-A265-4848-AC30-4D81FB4E75A1}" srcOrd="0" destOrd="25" presId="urn:microsoft.com/office/officeart/2005/8/layout/vList2"/>
    <dgm:cxn modelId="{C232CB8F-F449-4F95-9A02-7AE657130249}" srcId="{D0CB31D7-A5A2-4FDB-8658-C4E73C99E7A7}" destId="{14278CE7-82BC-4BA2-8DE5-5DCF803D2697}" srcOrd="0" destOrd="0" parTransId="{0ECFF12B-B463-435F-AE3D-069F1FB0E1D7}" sibTransId="{FF2E329B-5C4D-492C-8805-1C6824AD1534}"/>
    <dgm:cxn modelId="{F38D4890-C1EF-4CF6-B773-D397A8C92072}" srcId="{D0CB31D7-A5A2-4FDB-8658-C4E73C99E7A7}" destId="{AD441573-4E95-4B2D-ABF3-F2514458C71C}" srcOrd="1" destOrd="0" parTransId="{76CA69AA-0A43-4C8E-B478-F651BF75993B}" sibTransId="{B499C290-E332-4F3E-BD36-C70635F9C0DA}"/>
    <dgm:cxn modelId="{EC7D8295-673B-4886-963F-89ADF38F5DDF}" type="presOf" srcId="{E0C725D1-D519-4B5A-BB15-528A72626694}" destId="{E7AAE1E5-A265-4848-AC30-4D81FB4E75A1}" srcOrd="0" destOrd="15" presId="urn:microsoft.com/office/officeart/2005/8/layout/vList2"/>
    <dgm:cxn modelId="{0B00FE9A-2493-40BA-A06B-B7F2B42E1F1E}" srcId="{14278CE7-82BC-4BA2-8DE5-5DCF803D2697}" destId="{A783048E-AEDF-4245-B071-CF9872B2332E}" srcOrd="2" destOrd="0" parTransId="{627796A6-C126-43E2-9493-D1346AEDA73F}" sibTransId="{91A5CC29-F273-4A5A-BA71-B36A4D22F943}"/>
    <dgm:cxn modelId="{56FB3A9C-0D41-4BC7-A1C3-0E3D1B66C68E}" type="presOf" srcId="{A783048E-AEDF-4245-B071-CF9872B2332E}" destId="{2A4E41D5-F6C4-4ED9-B283-0C932FE8C961}" srcOrd="0" destOrd="2" presId="urn:microsoft.com/office/officeart/2005/8/layout/vList2"/>
    <dgm:cxn modelId="{71FA559D-00E9-4DC4-859F-DC9EB64E962E}" type="presOf" srcId="{75C5E47D-7BF9-4F52-9EF7-216ADE990A36}" destId="{E7AAE1E5-A265-4848-AC30-4D81FB4E75A1}" srcOrd="0" destOrd="8" presId="urn:microsoft.com/office/officeart/2005/8/layout/vList2"/>
    <dgm:cxn modelId="{C5BD21A0-1A23-4F6A-B66F-32550E74222B}" srcId="{AD441573-4E95-4B2D-ABF3-F2514458C71C}" destId="{BA349142-C087-4223-82DF-7A4095FAC70A}" srcOrd="19" destOrd="0" parTransId="{C6C95DF5-3404-4AB2-AEEE-FFF142EEF867}" sibTransId="{E978D916-789B-48E9-94DE-09808B13E8FB}"/>
    <dgm:cxn modelId="{587D54A2-2BE2-4C46-AAC4-62B60E8711E6}" srcId="{AD441573-4E95-4B2D-ABF3-F2514458C71C}" destId="{A7B6C034-AF3D-41AC-8F74-984388BAEA8D}" srcOrd="12" destOrd="0" parTransId="{A517C088-CDF1-4B79-9529-26D038144087}" sibTransId="{CDF57ABC-3D44-40E5-BF4C-77483816F114}"/>
    <dgm:cxn modelId="{C21414A7-E53E-46CE-877F-3D06CE146CF4}" type="presOf" srcId="{38C2F6AF-D1D7-44E8-98A0-FE5BF736FD42}" destId="{E7AAE1E5-A265-4848-AC30-4D81FB4E75A1}" srcOrd="0" destOrd="13" presId="urn:microsoft.com/office/officeart/2005/8/layout/vList2"/>
    <dgm:cxn modelId="{CA05D1A7-2392-44B0-82F1-5049588EFA70}" type="presOf" srcId="{0D0DD8CC-5C83-4611-AF6F-D3BF98A48F83}" destId="{2A4E41D5-F6C4-4ED9-B283-0C932FE8C961}" srcOrd="0" destOrd="3" presId="urn:microsoft.com/office/officeart/2005/8/layout/vList2"/>
    <dgm:cxn modelId="{1B96BEA8-330E-4EC4-9B69-9A04C1F27C6F}" srcId="{14278CE7-82BC-4BA2-8DE5-5DCF803D2697}" destId="{4EEFFC0B-6274-45CB-BFC8-5A157F902D63}" srcOrd="0" destOrd="0" parTransId="{CB0F9682-0A9D-4AAC-9F47-46DF0DDCA784}" sibTransId="{52D8C992-BF4A-4316-BFFB-8D21191FC58A}"/>
    <dgm:cxn modelId="{AE1DFBA9-CB1B-4741-B4F1-D8BEAFACAED6}" srcId="{AD441573-4E95-4B2D-ABF3-F2514458C71C}" destId="{2A483F4B-D3CA-40B6-BA61-8DBE8CE9B43E}" srcOrd="4" destOrd="0" parTransId="{010C60B0-A184-4843-A564-53327C27A932}" sibTransId="{8CA37E2C-E60E-4E0D-A527-48A9FA06258A}"/>
    <dgm:cxn modelId="{15B721AA-A61E-4BC2-978C-6E1653E20CFC}" type="presOf" srcId="{B34C573E-1869-4C9D-872C-89248C5CEDCD}" destId="{E7AAE1E5-A265-4848-AC30-4D81FB4E75A1}" srcOrd="0" destOrd="11" presId="urn:microsoft.com/office/officeart/2005/8/layout/vList2"/>
    <dgm:cxn modelId="{1F1F8DB5-54E2-4A69-9E89-131FE9DCF3AD}" srcId="{AD441573-4E95-4B2D-ABF3-F2514458C71C}" destId="{B34C573E-1869-4C9D-872C-89248C5CEDCD}" srcOrd="11" destOrd="0" parTransId="{28C227B2-86C4-4B46-8104-126AF39E7AC7}" sibTransId="{E9F8CA1A-1237-4D71-B013-54441DF55159}"/>
    <dgm:cxn modelId="{B43A0ABB-DA74-4DAA-9716-B5689EF7D49D}" type="presOf" srcId="{E98041F2-77E1-45FB-853F-E2498EF6CDA2}" destId="{E7AAE1E5-A265-4848-AC30-4D81FB4E75A1}" srcOrd="0" destOrd="7" presId="urn:microsoft.com/office/officeart/2005/8/layout/vList2"/>
    <dgm:cxn modelId="{3F8761BD-F93F-4BB6-8C05-33A17B1E7D82}" type="presOf" srcId="{563626D8-F606-48A0-8188-7B76C833AFB2}" destId="{E7AAE1E5-A265-4848-AC30-4D81FB4E75A1}" srcOrd="0" destOrd="26" presId="urn:microsoft.com/office/officeart/2005/8/layout/vList2"/>
    <dgm:cxn modelId="{04CAE6C0-50B0-4D9C-8929-9E3EDD3D45A5}" type="presOf" srcId="{FBA163E7-74A8-4BED-A7CC-8310C0A14604}" destId="{E7AAE1E5-A265-4848-AC30-4D81FB4E75A1}" srcOrd="0" destOrd="1" presId="urn:microsoft.com/office/officeart/2005/8/layout/vList2"/>
    <dgm:cxn modelId="{6B0F34C1-2DE0-4155-B525-9F6B3F7018BB}" srcId="{14278CE7-82BC-4BA2-8DE5-5DCF803D2697}" destId="{5BCA8F00-87AB-43B6-9C88-2ACB07622225}" srcOrd="6" destOrd="0" parTransId="{1258B785-D494-4D45-BDCC-B187309CDF4A}" sibTransId="{C16CD022-2E40-408B-8A42-E89D21D00A3C}"/>
    <dgm:cxn modelId="{AF4371C6-93C3-4002-AF8C-AFE281BD4760}" srcId="{AD441573-4E95-4B2D-ABF3-F2514458C71C}" destId="{563626D8-F606-48A0-8188-7B76C833AFB2}" srcOrd="26" destOrd="0" parTransId="{C651B1C2-34EC-47D0-ACD3-9AA7A60AC62A}" sibTransId="{37221195-1D34-4B5A-AF30-A87F4FA11B6D}"/>
    <dgm:cxn modelId="{B144A7CC-FB64-4737-B92C-11FCF2A45961}" type="presOf" srcId="{2A483F4B-D3CA-40B6-BA61-8DBE8CE9B43E}" destId="{E7AAE1E5-A265-4848-AC30-4D81FB4E75A1}" srcOrd="0" destOrd="4" presId="urn:microsoft.com/office/officeart/2005/8/layout/vList2"/>
    <dgm:cxn modelId="{DB94FBCF-BD95-4153-BC94-B7A1DC93D6C4}" srcId="{AD441573-4E95-4B2D-ABF3-F2514458C71C}" destId="{90FA11A6-6E1B-49E5-857A-78762EAB1D0B}" srcOrd="5" destOrd="0" parTransId="{2103ECDD-50D1-42F5-B02E-09383F883398}" sibTransId="{D9908F7A-DD5C-43C9-B11F-8AD041054D85}"/>
    <dgm:cxn modelId="{35B4F8D4-651B-4F3A-BF8A-266A9A4A25F6}" srcId="{AD441573-4E95-4B2D-ABF3-F2514458C71C}" destId="{B921914F-0688-4888-A8BC-DD86E76D9AC9}" srcOrd="25" destOrd="0" parTransId="{3322D72E-AB33-4FA9-B0A5-B9E5BB751835}" sibTransId="{9A2F8792-8915-42DA-BC02-1356F381F0DB}"/>
    <dgm:cxn modelId="{4A3CF2D5-54EF-466D-B87E-C086CB8EC125}" srcId="{AD441573-4E95-4B2D-ABF3-F2514458C71C}" destId="{E0C725D1-D519-4B5A-BB15-528A72626694}" srcOrd="15" destOrd="0" parTransId="{48B9B88D-5DFF-4DBF-B2CF-20323B42BBF7}" sibTransId="{E86612E1-4181-47FE-A330-E33153CDDD2B}"/>
    <dgm:cxn modelId="{1C6146DC-C474-42EE-8699-C71D34A4674B}" type="presOf" srcId="{BA349142-C087-4223-82DF-7A4095FAC70A}" destId="{E7AAE1E5-A265-4848-AC30-4D81FB4E75A1}" srcOrd="0" destOrd="19" presId="urn:microsoft.com/office/officeart/2005/8/layout/vList2"/>
    <dgm:cxn modelId="{08456FDE-AFD0-4D07-90D8-A1549F013A0D}" srcId="{AD441573-4E95-4B2D-ABF3-F2514458C71C}" destId="{16E2A0BE-B0DE-4AB0-A830-A66FABB4F57E}" srcOrd="10" destOrd="0" parTransId="{A641A204-D37F-48A9-A32D-D9ACDE39A588}" sibTransId="{A60D2915-C7BF-475D-B09B-1D3A430895C8}"/>
    <dgm:cxn modelId="{38D4B7E7-337C-429F-9BD6-60DEFC4622DC}" type="presOf" srcId="{17B92E0F-B080-4B5E-99AF-35D0901A96D0}" destId="{E7AAE1E5-A265-4848-AC30-4D81FB4E75A1}" srcOrd="0" destOrd="6" presId="urn:microsoft.com/office/officeart/2005/8/layout/vList2"/>
    <dgm:cxn modelId="{058CDBED-891A-4FD8-8D63-B22BAD041374}" srcId="{AD441573-4E95-4B2D-ABF3-F2514458C71C}" destId="{63EF2CA4-606D-485F-8023-3B3BEE8B430D}" srcOrd="14" destOrd="0" parTransId="{9EC477BF-D760-443B-9548-D7265FC80BA5}" sibTransId="{6EC59F07-2F33-4313-92CB-FD8D4C559236}"/>
    <dgm:cxn modelId="{F5A766F5-D64E-4FBC-9B05-6C3EABA2570C}" type="presOf" srcId="{864F328C-B637-4FB9-A409-33EDF78F59E7}" destId="{E7AAE1E5-A265-4848-AC30-4D81FB4E75A1}" srcOrd="0" destOrd="20" presId="urn:microsoft.com/office/officeart/2005/8/layout/vList2"/>
    <dgm:cxn modelId="{B3FB34F9-DC15-4D0E-9A5B-3B5AA4AA446D}" type="presOf" srcId="{AD441573-4E95-4B2D-ABF3-F2514458C71C}" destId="{6B7CB924-E270-4014-945D-EFCB8BB94F50}" srcOrd="0" destOrd="0" presId="urn:microsoft.com/office/officeart/2005/8/layout/vList2"/>
    <dgm:cxn modelId="{A11610FB-F3E3-4B03-AF8C-A77592BE7C98}" type="presOf" srcId="{63EF2CA4-606D-485F-8023-3B3BEE8B430D}" destId="{E7AAE1E5-A265-4848-AC30-4D81FB4E75A1}" srcOrd="0" destOrd="14" presId="urn:microsoft.com/office/officeart/2005/8/layout/vList2"/>
    <dgm:cxn modelId="{D94A26FD-AE53-4E9E-B373-F062A634046F}" type="presOf" srcId="{4EEFFC0B-6274-45CB-BFC8-5A157F902D63}" destId="{2A4E41D5-F6C4-4ED9-B283-0C932FE8C961}" srcOrd="0" destOrd="0" presId="urn:microsoft.com/office/officeart/2005/8/layout/vList2"/>
    <dgm:cxn modelId="{E6475FFE-CAE3-4C55-9CD1-9C8159116C6B}" srcId="{AD441573-4E95-4B2D-ABF3-F2514458C71C}" destId="{EAF1BE4F-2682-4BF8-848E-0591059DF68B}" srcOrd="3" destOrd="0" parTransId="{DD994341-B348-41B5-9E41-24C1E5C936A3}" sibTransId="{AB37444D-7361-4A27-9402-31855F598099}"/>
    <dgm:cxn modelId="{0E081EC8-2496-4AF0-AE97-E2FEC6CB7FD9}" type="presParOf" srcId="{3089AA35-3380-4E6D-9102-7750FC2900E5}" destId="{E427EC04-3D7A-4B94-B128-E0E8F877DA5E}" srcOrd="0" destOrd="0" presId="urn:microsoft.com/office/officeart/2005/8/layout/vList2"/>
    <dgm:cxn modelId="{AD3FB76A-2896-4EA9-A894-FF3621CF1F87}" type="presParOf" srcId="{3089AA35-3380-4E6D-9102-7750FC2900E5}" destId="{2A4E41D5-F6C4-4ED9-B283-0C932FE8C961}" srcOrd="1" destOrd="0" presId="urn:microsoft.com/office/officeart/2005/8/layout/vList2"/>
    <dgm:cxn modelId="{83BE7FAC-48FC-450A-A736-F05C9976B8BD}" type="presParOf" srcId="{3089AA35-3380-4E6D-9102-7750FC2900E5}" destId="{6B7CB924-E270-4014-945D-EFCB8BB94F50}" srcOrd="2" destOrd="0" presId="urn:microsoft.com/office/officeart/2005/8/layout/vList2"/>
    <dgm:cxn modelId="{33D0FC56-4D35-4050-894E-9D6A138A51DC}" type="presParOf" srcId="{3089AA35-3380-4E6D-9102-7750FC2900E5}" destId="{E7AAE1E5-A265-4848-AC30-4D81FB4E75A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CB336-8CE6-4FCC-8CA8-AEDA1A7C1BD2}">
      <dsp:nvSpPr>
        <dsp:cNvPr id="0" name=""/>
        <dsp:cNvSpPr/>
      </dsp:nvSpPr>
      <dsp:spPr>
        <a:xfrm>
          <a:off x="0" y="3983531"/>
          <a:ext cx="6415496" cy="52283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1800" kern="1200" dirty="0"/>
            <a:t>1-დან გამოსასვლელი ინფორმაცია არის 2-სთვის შესასვლელი ინფორმაცია.</a:t>
          </a:r>
          <a:endParaRPr lang="en-US" sz="1800" kern="1200" dirty="0"/>
        </a:p>
      </dsp:txBody>
      <dsp:txXfrm>
        <a:off x="0" y="3983531"/>
        <a:ext cx="6415496" cy="522836"/>
      </dsp:txXfrm>
    </dsp:sp>
    <dsp:sp modelId="{7285B2D9-F1B3-4E73-BB34-8A42195F9B99}">
      <dsp:nvSpPr>
        <dsp:cNvPr id="0" name=""/>
        <dsp:cNvSpPr/>
      </dsp:nvSpPr>
      <dsp:spPr>
        <a:xfrm rot="10800000">
          <a:off x="0" y="3187251"/>
          <a:ext cx="6415496" cy="80412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1800" kern="1200" dirty="0"/>
            <a:t>ნაწილაკების სამოძრაო მილიდან კავერნამდე</a:t>
          </a:r>
          <a:endParaRPr lang="en-US" sz="1800" kern="1200" dirty="0"/>
        </a:p>
      </dsp:txBody>
      <dsp:txXfrm rot="10800000">
        <a:off x="0" y="3187251"/>
        <a:ext cx="6415496" cy="522494"/>
      </dsp:txXfrm>
    </dsp:sp>
    <dsp:sp modelId="{0D362EF7-16A9-4A9F-B45A-4BD95F1A43EF}">
      <dsp:nvSpPr>
        <dsp:cNvPr id="0" name=""/>
        <dsp:cNvSpPr/>
      </dsp:nvSpPr>
      <dsp:spPr>
        <a:xfrm rot="10800000">
          <a:off x="0" y="2390971"/>
          <a:ext cx="6415496" cy="80412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1800" kern="1200" dirty="0"/>
            <a:t>მონტე კარლო რადიაციის განაწილება, ან უბრალოდ დეტექტორის სიმულაცია</a:t>
          </a:r>
          <a:endParaRPr lang="en-US" sz="1800" kern="1200" dirty="0"/>
        </a:p>
      </dsp:txBody>
      <dsp:txXfrm rot="10800000">
        <a:off x="0" y="2390971"/>
        <a:ext cx="6415496" cy="522494"/>
      </dsp:txXfrm>
    </dsp:sp>
    <dsp:sp modelId="{E2F6EDD3-096D-4643-A0B0-9F4D486AEAC8}">
      <dsp:nvSpPr>
        <dsp:cNvPr id="0" name=""/>
        <dsp:cNvSpPr/>
      </dsp:nvSpPr>
      <dsp:spPr>
        <a:xfrm rot="10800000">
          <a:off x="0" y="1594692"/>
          <a:ext cx="6415496" cy="80412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1800" b="1" kern="1200" dirty="0">
              <a:solidFill>
                <a:srgbClr val="FF0000"/>
              </a:solidFill>
            </a:rPr>
            <a:t>დაჯახების შედეგად წარმოქმნილი ნაწილაკების გავლის ურთიერთქმედება დეტქტორთან</a:t>
          </a:r>
          <a:endParaRPr lang="en-US" sz="1800" b="1" kern="1200" dirty="0">
            <a:solidFill>
              <a:srgbClr val="FF0000"/>
            </a:solidFill>
          </a:endParaRPr>
        </a:p>
      </dsp:txBody>
      <dsp:txXfrm rot="10800000">
        <a:off x="0" y="1594692"/>
        <a:ext cx="6415496" cy="522494"/>
      </dsp:txXfrm>
    </dsp:sp>
    <dsp:sp modelId="{3291A90A-C7AA-487A-980D-9DE40FB9F275}">
      <dsp:nvSpPr>
        <dsp:cNvPr id="0" name=""/>
        <dsp:cNvSpPr/>
      </dsp:nvSpPr>
      <dsp:spPr>
        <a:xfrm rot="10800000">
          <a:off x="0" y="798412"/>
          <a:ext cx="6415496" cy="80412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1800" kern="1200" dirty="0"/>
            <a:t>მონტე კარლოს ივენთების გენერატორები</a:t>
          </a:r>
          <a:endParaRPr lang="en-US" sz="1800" kern="1200" dirty="0"/>
        </a:p>
      </dsp:txBody>
      <dsp:txXfrm rot="10800000">
        <a:off x="0" y="798412"/>
        <a:ext cx="6415496" cy="522494"/>
      </dsp:txXfrm>
    </dsp:sp>
    <dsp:sp modelId="{597BE2D5-5341-4593-849A-3AB57BFCD2A9}">
      <dsp:nvSpPr>
        <dsp:cNvPr id="0" name=""/>
        <dsp:cNvSpPr/>
      </dsp:nvSpPr>
      <dsp:spPr>
        <a:xfrm rot="10800000">
          <a:off x="0" y="2132"/>
          <a:ext cx="6415496" cy="80412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1800" b="1" kern="1200" dirty="0">
              <a:solidFill>
                <a:srgbClr val="FF0000"/>
              </a:solidFill>
            </a:rPr>
            <a:t>პროტონ-პროტონ</a:t>
          </a:r>
          <a:r>
            <a:rPr lang="en-US" sz="1800" b="1" kern="1200" dirty="0">
              <a:solidFill>
                <a:srgbClr val="FF0000"/>
              </a:solidFill>
            </a:rPr>
            <a:t> </a:t>
          </a:r>
          <a:r>
            <a:rPr lang="ka-GE" sz="1800" b="1" kern="1200" dirty="0">
              <a:solidFill>
                <a:srgbClr val="FF0000"/>
              </a:solidFill>
            </a:rPr>
            <a:t>დაჯახების სიმულაცია</a:t>
          </a:r>
          <a:endParaRPr lang="en-US" sz="1800" b="1" kern="1200" dirty="0">
            <a:ln>
              <a:noFill/>
            </a:ln>
            <a:solidFill>
              <a:srgbClr val="FF0000"/>
            </a:solidFill>
          </a:endParaRPr>
        </a:p>
      </dsp:txBody>
      <dsp:txXfrm rot="10800000">
        <a:off x="0" y="2132"/>
        <a:ext cx="6415496" cy="5224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E4E11C-47B9-44AA-B5F9-5DD66BB27948}">
      <dsp:nvSpPr>
        <dsp:cNvPr id="0" name=""/>
        <dsp:cNvSpPr/>
      </dsp:nvSpPr>
      <dsp:spPr>
        <a:xfrm>
          <a:off x="745240" y="0"/>
          <a:ext cx="4223032" cy="3498926"/>
        </a:xfrm>
        <a:prstGeom prst="rightArrow">
          <a:avLst/>
        </a:prstGeom>
        <a:noFill/>
        <a:ln>
          <a:noFill/>
        </a:ln>
        <a:effectLst/>
        <a:scene3d>
          <a:camera prst="orthographicFront"/>
          <a:lightRig rig="chilly" dir="t"/>
        </a:scene3d>
        <a:sp3d z="-12700" extrusionH="1700"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706879F7-AFD7-4568-A45F-16EBF1CAAF5D}">
      <dsp:nvSpPr>
        <dsp:cNvPr id="0" name=""/>
        <dsp:cNvSpPr/>
      </dsp:nvSpPr>
      <dsp:spPr>
        <a:xfrm>
          <a:off x="1061" y="1049677"/>
          <a:ext cx="1591096" cy="1399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2000" b="1" kern="1200" dirty="0"/>
            <a:t>სიზუსტე</a:t>
          </a:r>
          <a:endParaRPr lang="en-US" sz="2000" b="1" kern="1200" dirty="0"/>
        </a:p>
      </dsp:txBody>
      <dsp:txXfrm>
        <a:off x="69382" y="1117998"/>
        <a:ext cx="1454454" cy="1262928"/>
      </dsp:txXfrm>
    </dsp:sp>
    <dsp:sp modelId="{40B77C57-96D2-4432-B251-3EC79958A54A}">
      <dsp:nvSpPr>
        <dsp:cNvPr id="0" name=""/>
        <dsp:cNvSpPr/>
      </dsp:nvSpPr>
      <dsp:spPr>
        <a:xfrm>
          <a:off x="1688588" y="1049677"/>
          <a:ext cx="1591096" cy="1399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2000" b="1" kern="1200" dirty="0"/>
            <a:t>სისწრაფე</a:t>
          </a:r>
          <a:endParaRPr lang="en-US" sz="2000" b="1" kern="1200" dirty="0"/>
        </a:p>
      </dsp:txBody>
      <dsp:txXfrm>
        <a:off x="1756909" y="1117998"/>
        <a:ext cx="1454454" cy="1262928"/>
      </dsp:txXfrm>
    </dsp:sp>
    <dsp:sp modelId="{96B1157E-DBB8-4589-B19C-328B9A794EE3}">
      <dsp:nvSpPr>
        <dsp:cNvPr id="0" name=""/>
        <dsp:cNvSpPr/>
      </dsp:nvSpPr>
      <dsp:spPr>
        <a:xfrm>
          <a:off x="3376114" y="1049677"/>
          <a:ext cx="1591096" cy="13995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a-GE" sz="2000" b="1" kern="1200" dirty="0"/>
            <a:t>წარმადობა</a:t>
          </a:r>
          <a:endParaRPr lang="en-US" sz="2000" b="1" kern="1200" dirty="0"/>
        </a:p>
      </dsp:txBody>
      <dsp:txXfrm>
        <a:off x="3444435" y="1117998"/>
        <a:ext cx="1454454" cy="12629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27EC04-3D7A-4B94-B128-E0E8F877DA5E}">
      <dsp:nvSpPr>
        <dsp:cNvPr id="0" name=""/>
        <dsp:cNvSpPr/>
      </dsp:nvSpPr>
      <dsp:spPr>
        <a:xfrm>
          <a:off x="0" y="3692"/>
          <a:ext cx="8128000" cy="33632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Calorimeter Projects</a:t>
          </a:r>
        </a:p>
      </dsp:txBody>
      <dsp:txXfrm>
        <a:off x="16418" y="20110"/>
        <a:ext cx="8095164" cy="303484"/>
      </dsp:txXfrm>
    </dsp:sp>
    <dsp:sp modelId="{2A4E41D5-F6C4-4ED9-B283-0C932FE8C961}">
      <dsp:nvSpPr>
        <dsp:cNvPr id="0" name=""/>
        <dsp:cNvSpPr/>
      </dsp:nvSpPr>
      <dsp:spPr>
        <a:xfrm>
          <a:off x="0" y="340012"/>
          <a:ext cx="8128000" cy="1066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11430" rIns="64008" bIns="11430" numCol="1" spcCol="1270" anchor="ctr" anchorCtr="0">
          <a:noAutofit/>
        </a:bodyPr>
        <a:lstStyle/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 err="1">
              <a:solidFill>
                <a:srgbClr val="008000"/>
              </a:solidFill>
            </a:rPr>
            <a:t>By_Pass</a:t>
          </a:r>
          <a:endParaRPr lang="en-US" sz="900" b="1" kern="1200" dirty="0">
            <a:solidFill>
              <a:srgbClr val="008000"/>
            </a:solidFill>
          </a:endParaRPr>
        </a:p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ID_Services-Sector1</a:t>
          </a:r>
        </a:p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Inlet_NL2</a:t>
          </a:r>
        </a:p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 err="1">
              <a:solidFill>
                <a:srgbClr val="008000"/>
              </a:solidFill>
            </a:rPr>
            <a:t>LAr_Dump_Valve_Adapter</a:t>
          </a:r>
          <a:endParaRPr lang="en-US" sz="900" b="1" kern="1200" dirty="0">
            <a:solidFill>
              <a:srgbClr val="008000"/>
            </a:solidFill>
          </a:endParaRPr>
        </a:p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 err="1">
              <a:solidFill>
                <a:srgbClr val="008000"/>
              </a:solidFill>
            </a:rPr>
            <a:t>LAr_Pump</a:t>
          </a:r>
          <a:endParaRPr lang="en-US" sz="900" b="1" kern="1200" dirty="0">
            <a:solidFill>
              <a:srgbClr val="008000"/>
            </a:solidFill>
          </a:endParaRPr>
        </a:p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 err="1">
              <a:solidFill>
                <a:srgbClr val="008000"/>
              </a:solidFill>
            </a:rPr>
            <a:t>Safety_Line</a:t>
          </a:r>
          <a:endParaRPr lang="en-US" sz="900" b="1" kern="1200" dirty="0">
            <a:solidFill>
              <a:srgbClr val="008000"/>
            </a:solidFill>
          </a:endParaRPr>
        </a:p>
        <a:p>
          <a:pPr marL="230188" lvl="1" indent="-230188" algn="just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The Unit</a:t>
          </a:r>
        </a:p>
      </dsp:txBody>
      <dsp:txXfrm>
        <a:off x="0" y="340012"/>
        <a:ext cx="8128000" cy="1066947"/>
      </dsp:txXfrm>
    </dsp:sp>
    <dsp:sp modelId="{6B7CB924-E270-4014-945D-EFCB8BB94F50}">
      <dsp:nvSpPr>
        <dsp:cNvPr id="0" name=""/>
        <dsp:cNvSpPr/>
      </dsp:nvSpPr>
      <dsp:spPr>
        <a:xfrm>
          <a:off x="0" y="1406960"/>
          <a:ext cx="8128000" cy="336320"/>
        </a:xfrm>
        <a:prstGeom prst="roundRect">
          <a:avLst/>
        </a:prstGeom>
        <a:gradFill rotWithShape="0">
          <a:gsLst>
            <a:gs pos="0">
              <a:schemeClr val="accent1">
                <a:shade val="80000"/>
                <a:hueOff val="349283"/>
                <a:satOff val="-6256"/>
                <a:lumOff val="265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349283"/>
                <a:satOff val="-6256"/>
                <a:lumOff val="265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349283"/>
                <a:satOff val="-6256"/>
                <a:lumOff val="265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ITk Projects</a:t>
          </a:r>
        </a:p>
      </dsp:txBody>
      <dsp:txXfrm>
        <a:off x="16418" y="1423378"/>
        <a:ext cx="8095164" cy="303484"/>
      </dsp:txXfrm>
    </dsp:sp>
    <dsp:sp modelId="{E7AAE1E5-A265-4848-AC30-4D81FB4E75A1}">
      <dsp:nvSpPr>
        <dsp:cNvPr id="0" name=""/>
        <dsp:cNvSpPr/>
      </dsp:nvSpPr>
      <dsp:spPr>
        <a:xfrm>
          <a:off x="0" y="1743280"/>
          <a:ext cx="8128000" cy="41036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11430" rIns="64008" bIns="11430" numCol="1" spcCol="1270" anchor="t" anchorCtr="0">
          <a:noAutofit/>
        </a:bodyPr>
        <a:lstStyle/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PP1_outerflange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PixReadout1Wheel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PP1_outerwall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OuterPP1Connectors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PP1_innerwall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PP1_innercylinder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PP1_innerclosingflange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PP1_innercylinderEndBlock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PP1_T2_power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PP1_T1_powerconnectoroctant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PP1_innerflange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Font typeface="Wingdings" panose="05000000000000000000" pitchFamily="2" charset="2"/>
            <a:buChar char="ü"/>
          </a:pPr>
          <a:r>
            <a:rPr lang="en-US" sz="900" b="1" kern="1200" dirty="0">
              <a:solidFill>
                <a:srgbClr val="008000"/>
              </a:solidFill>
            </a:rPr>
            <a:t>PP1_conicalflange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PP1_T1_innercone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PP1_T2_cooling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/>
            <a:t>PP1_T1_innercylinder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CoolingOuterWheel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900" b="1" kern="1200" dirty="0">
              <a:solidFill>
                <a:schemeClr val="tx1"/>
              </a:solidFill>
            </a:rPr>
            <a:t>pixSvc_PP1_T2_R420_R1000_CoolingSum</a:t>
          </a:r>
          <a:endParaRPr lang="en-US" sz="900" b="1" kern="1200" dirty="0">
            <a:solidFill>
              <a:schemeClr val="tx1"/>
            </a:solidFill>
          </a:endParaRP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900" b="1" kern="1200" dirty="0">
              <a:solidFill>
                <a:schemeClr val="tx1"/>
              </a:solidFill>
            </a:rPr>
            <a:t>pixSvc_PP1_T2_R347_R420_CoolingInner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900" b="1" kern="1200" dirty="0">
              <a:solidFill>
                <a:schemeClr val="tx1"/>
              </a:solidFill>
            </a:rPr>
            <a:t>PP1_T2_wheel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pt-BR" sz="900" b="1" kern="1200" dirty="0">
              <a:solidFill>
                <a:schemeClr val="tx1"/>
              </a:solidFill>
            </a:rPr>
            <a:t>PixReadout2Wheel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PP1_T1_outercone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StripEC_PP1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Pix_PP1InnerServices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Pix_PP1OuterServices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PP1_T1_outercylinder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PP1_T1_outercone</a:t>
          </a:r>
        </a:p>
        <a:p>
          <a:pPr marL="230188" lvl="1" indent="-230188" algn="l" defTabSz="400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900" b="1" kern="1200" dirty="0">
              <a:solidFill>
                <a:schemeClr val="tx1"/>
              </a:solidFill>
            </a:rPr>
            <a:t>StripB_PP1</a:t>
          </a:r>
        </a:p>
      </dsp:txBody>
      <dsp:txXfrm>
        <a:off x="0" y="1743280"/>
        <a:ext cx="8128000" cy="4103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F4BE62-418A-46A3-859D-CB2D1DE8F5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82768A-1D35-4A30-8C91-6917FF63602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46455-4660-42AB-AAFE-1E61ADAF8E4F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E0128BD-D146-49F0-9208-7B055500564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49136BC-DCC1-4FB9-AC35-4B979B0724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D1B52-A83D-446A-AF6D-A3DE0F434B5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85BC7D-A1AC-41C1-9B43-23008A44D0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CB5273-CD30-4069-A63D-F905368ECA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BB62F-2146-4C38-8B43-1295892E7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5E5EE7-4A13-4915-B86E-01C3261D4C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2207E-F30F-4D00-84F4-209611F03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3D09-723C-4569-A769-67BDF0CF9656}" type="datetime1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2651C-782A-4D0C-829D-F8E0F9CE0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0AFD3-A056-4399-9E44-9A295D93D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7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0D19A-DE68-4862-94DB-D1D32500D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4545A1-4E26-4901-AB7D-F819C3CD8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2B5B-FC73-4477-822C-ACBDB5F88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51FB-F96B-46CC-B844-7E568BB40FA0}" type="datetime1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6DAC5-E42B-4666-B812-823E25016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7AD06-A69F-4368-95A9-0F69543C7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30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2953B-A5D3-40C5-B957-DC3E9E47C1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2AA601-26E1-4BF3-92AC-D9845F9E5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E9A57C-11BC-40A6-80DE-04ADEA1A0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6717C-7786-475E-8092-5BB20BE3C74F}" type="datetime1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99891-BDB6-4D53-BD4F-C378AA999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BF26B-AEFB-40CE-B488-02D8035A3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13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CCF82-1ADD-4668-A803-AA0AA6437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D0609-BCBA-4F74-BA2F-135DE8859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0AA1C-1851-460C-B4B5-93A3BA986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24937-EC06-4D76-AC6A-C6A98EE58DA1}" type="datetime1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A5C53-33BD-46E9-98BD-3B9339C6A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D45E4E-A6D2-4BCE-BD20-7FD70FB1F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55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BD9ED-7564-48C1-983C-974D384D6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22B2F-A1AC-4406-A48A-9A52B4D39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A6903B-7B73-40FB-9E35-CCD1491A7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1ECE8-412D-4FF0-ABD5-98E0139DB498}" type="datetime1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7E9C3-3AFE-438C-A8A5-CA2069BF4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1401AF-1B89-412A-82D3-93F8E9273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17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C0705-22ED-413D-8978-A0C696274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B0F35-288A-40B6-97EA-2DF6460C82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1FC0F-F462-4FF3-A732-0A5A97E9F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8A4BAC-7BE3-41C4-AF05-AA45BFFF8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CB54E-DF05-4C52-980D-1BC33F6FE2FC}" type="datetime1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FB4551-822D-429F-B7FB-C7DCD6E4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92B788-38B3-4CD0-85C3-72F4A2E4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36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D4702-EF11-4BFC-ADFC-CE448ED86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82F2B-2FE1-4BDC-A711-B15443F47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329F5B-8E31-4257-8BE1-2E4882444E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3D4A52-00A4-4E16-96C4-F1FC345A8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2660F0-95A4-413B-8801-26AF49A7FF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510E87-D3A8-4A7A-9A50-0C28BA9F5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5AABF-A3DE-477F-B586-045E8519A25E}" type="datetime1">
              <a:rPr lang="en-US" smtClean="0"/>
              <a:t>11/8/2023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2CDC5F-2C59-48D5-95F8-8A91F427E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F2CFAE-9B1D-4CA8-82C4-B72FCA533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743D7-A06F-4DE4-A413-B4A9CFF0F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0DCB71-AF9B-4C08-99DA-526A4A5C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4D263-75E3-4B7E-AB28-E2BFBFABCFC4}" type="datetime1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64132E-D9F9-44F3-AFE9-0D712D50E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F00296-DB5A-4430-91A0-28231C031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0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264C35-6642-485B-96BA-16CFF94A1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B7EFB-5F32-4999-887F-AF0BE838EFCA}" type="datetime1">
              <a:rPr lang="en-US" smtClean="0"/>
              <a:t>11/8/2023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CBC02E-E1AF-4BA5-B99A-30745F0FA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399399-40C4-4D5A-A375-445F8261F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8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4684B-E64A-4C4F-B115-F21880E81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71EDE-9680-4194-9001-C2A335E72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527270-7721-4971-9231-88F4F28CEA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627A1D-3D80-4F3A-9DA9-831227D64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6A1CE-C432-45F0-9F39-2B6960B9FC47}" type="datetime1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A82DAC-6403-4340-87C9-AF4FC6D3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5FF73-907D-480D-8DCD-D7AB79C12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38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84FB0-04D2-4C61-B44B-09F5F5215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799B4-50FC-4717-99C5-A2929372E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427BFF-9031-4EA2-AFC0-B71D90685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F7733-C997-4A2C-871C-078147305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77FC2-BEC9-43EC-B940-D047ADEFABB0}" type="datetime1">
              <a:rPr lang="en-US" smtClean="0"/>
              <a:t>11/8/2023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F8110-35F0-423B-BF3B-768D3255B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E0BF07-617D-4BEC-9635-3969AA7C3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930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F72B07-94BB-4A53-982A-48142D0EC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E45F23-798B-42E4-92F4-1E8CFBDA5F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D7804-1C77-4EEE-A922-C5E5B31611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EED7F-8009-4230-BE93-46E9DA2F9B87}" type="datetime1">
              <a:rPr lang="en-US" smtClean="0"/>
              <a:t>11/8/2023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188A8-ECF0-4A9A-978E-1C17CD8CB0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E7E4C-AD10-4A37-968F-D96302ADF9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FC068-2D61-4F4A-A9D1-04B219E199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8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indico.cern.ch/event/1334518/timetable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26012/timetable/#20221129.detailed" TargetMode="External"/><Relationship Id="rId3" Type="http://schemas.openxmlformats.org/officeDocument/2006/relationships/hyperlink" Target="https://inspirehep.net/literature/2609664" TargetMode="External"/><Relationship Id="rId7" Type="http://schemas.openxmlformats.org/officeDocument/2006/relationships/hyperlink" Target="http://cadcam.ge/2022/05/17/welcome-to-lhcp202210th-edition-of-the-large-hadron-collider-physics-conference/" TargetMode="External"/><Relationship Id="rId2" Type="http://schemas.openxmlformats.org/officeDocument/2006/relationships/hyperlink" Target="https://inspirehep.net/literature/267214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adcam.ge/2022/12/19/26th-international-conference-on-computing-in-high-energy-and-nuclear-physics/" TargetMode="External"/><Relationship Id="rId5" Type="http://schemas.openxmlformats.org/officeDocument/2006/relationships/hyperlink" Target="http://cadcam.ge/2023/06/12/detector-description-session-during-sc-workshop/" TargetMode="External"/><Relationship Id="rId4" Type="http://schemas.openxmlformats.org/officeDocument/2006/relationships/hyperlink" Target="http://cadcam.ge/2023/10/12/gtu-international-scientific-practical-conference-2023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62F23-114D-483B-AA0C-2FE0C9BE03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2189" y="0"/>
            <a:ext cx="9144000" cy="3740582"/>
          </a:xfrm>
        </p:spPr>
        <p:txBody>
          <a:bodyPr anchor="ctr">
            <a:noAutofit/>
          </a:bodyPr>
          <a:lstStyle/>
          <a:p>
            <a:r>
              <a:rPr lang="ka-GE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რადიაციული პარამეტრების გაანგარიშება, გეომეტრიების განვითარების ადრეულ სტადიებზე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85442C-3AD1-4954-86A0-0D7563882C32}"/>
              </a:ext>
            </a:extLst>
          </p:cNvPr>
          <p:cNvSpPr txBox="1"/>
          <p:nvPr/>
        </p:nvSpPr>
        <p:spPr>
          <a:xfrm>
            <a:off x="8200765" y="5441114"/>
            <a:ext cx="3260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3200" b="1" dirty="0"/>
              <a:t>სალომე ვაშაკიძე</a:t>
            </a:r>
            <a:endParaRPr lang="en-US" sz="32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402CD6-FCB4-4AEF-9D91-23D637A8A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4915" y="1907576"/>
            <a:ext cx="2122477" cy="1826017"/>
          </a:xfrm>
          <a:prstGeom prst="rect">
            <a:avLst/>
          </a:prstGeom>
          <a:ln w="5715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9417F6-78A0-447A-BF1F-8C791420D3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299" y="3046887"/>
            <a:ext cx="2028825" cy="20288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B9BE562-44C2-4518-92BA-69E6A1A487C8}"/>
              </a:ext>
            </a:extLst>
          </p:cNvPr>
          <p:cNvSpPr txBox="1"/>
          <p:nvPr/>
        </p:nvSpPr>
        <p:spPr>
          <a:xfrm>
            <a:off x="512997" y="5987018"/>
            <a:ext cx="4830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https://indico.cern.ch/event/1334518/timetable/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565F655-D9E0-4F70-8042-2C0720EA6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11/9/2023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882381-6192-4BA8-A9B3-F58400AC4E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044" y="411987"/>
            <a:ext cx="3246254" cy="18260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6520BE6-6CD4-40EF-988B-67ED411A8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20" y="3099148"/>
            <a:ext cx="3089180" cy="128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065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F1743-7279-49B7-9ACE-1BA89EB00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7748"/>
            <a:ext cx="10515600" cy="1325563"/>
          </a:xfrm>
        </p:spPr>
        <p:txBody>
          <a:bodyPr/>
          <a:lstStyle/>
          <a:p>
            <a:r>
              <a:rPr lang="en-US" dirty="0"/>
              <a:t>CATIA-</a:t>
            </a:r>
            <a:r>
              <a:rPr lang="ka-GE" dirty="0"/>
              <a:t>ში ჩაშენებული აპლიკაცია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38468-1942-4B8A-A759-9B525AAD0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10</a:t>
            </a:fld>
            <a:endParaRPr lang="en-US"/>
          </a:p>
        </p:txBody>
      </p:sp>
      <p:pic>
        <p:nvPicPr>
          <p:cNvPr id="16" name="Content Placeholder 8">
            <a:extLst>
              <a:ext uri="{FF2B5EF4-FFF2-40B4-BE49-F238E27FC236}">
                <a16:creationId xmlns:a16="http://schemas.microsoft.com/office/drawing/2014/main" id="{D2508027-6AA0-4FC9-82EB-87B1E8CDDF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1987" y="1326343"/>
            <a:ext cx="7730890" cy="5495501"/>
          </a:xfr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3B1187D-DD7B-4443-A4D7-80F482F09D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393" y="2220698"/>
            <a:ext cx="4280040" cy="434466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F441030-E658-4864-A610-34F20E80C7B5}"/>
              </a:ext>
            </a:extLst>
          </p:cNvPr>
          <p:cNvSpPr/>
          <p:nvPr/>
        </p:nvSpPr>
        <p:spPr>
          <a:xfrm>
            <a:off x="3431380" y="1341516"/>
            <a:ext cx="385115" cy="19772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A65A93-72E4-4913-8CAD-54ACCBAADD4C}"/>
              </a:ext>
            </a:extLst>
          </p:cNvPr>
          <p:cNvCxnSpPr>
            <a:cxnSpLocks/>
          </p:cNvCxnSpPr>
          <p:nvPr/>
        </p:nvCxnSpPr>
        <p:spPr>
          <a:xfrm flipH="1" flipV="1">
            <a:off x="3539776" y="1496672"/>
            <a:ext cx="4835731" cy="401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A56D794-9022-4049-B394-25378B6A0CBD}"/>
              </a:ext>
            </a:extLst>
          </p:cNvPr>
          <p:cNvSpPr txBox="1"/>
          <p:nvPr/>
        </p:nvSpPr>
        <p:spPr>
          <a:xfrm>
            <a:off x="8375507" y="1759426"/>
            <a:ext cx="1866073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a-GE" sz="1200" b="1" dirty="0"/>
              <a:t>ახალი პროექტის შექმნა</a:t>
            </a:r>
            <a:endParaRPr lang="en-US" sz="1200" b="1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19135DE-68C4-45CF-BEA8-CF6342FD64C0}"/>
              </a:ext>
            </a:extLst>
          </p:cNvPr>
          <p:cNvCxnSpPr>
            <a:cxnSpLocks/>
          </p:cNvCxnSpPr>
          <p:nvPr/>
        </p:nvCxnSpPr>
        <p:spPr>
          <a:xfrm flipH="1" flipV="1">
            <a:off x="3816496" y="1421045"/>
            <a:ext cx="4559011" cy="578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7765D1D-8994-4807-A57B-054041420039}"/>
              </a:ext>
            </a:extLst>
          </p:cNvPr>
          <p:cNvSpPr txBox="1"/>
          <p:nvPr/>
        </p:nvSpPr>
        <p:spPr>
          <a:xfrm>
            <a:off x="8381630" y="1357219"/>
            <a:ext cx="261161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a-GE" sz="1200" b="1" dirty="0"/>
              <a:t>კალკულატორის გამშვები ღილაკი</a:t>
            </a:r>
            <a:endParaRPr lang="en-US" sz="1200" b="1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326763C-BEDD-4A5A-B9CE-429169BC3F38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10090433" y="4385109"/>
            <a:ext cx="295298" cy="79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031A007-811C-4D37-B602-0356FA1D3FF3}"/>
              </a:ext>
            </a:extLst>
          </p:cNvPr>
          <p:cNvSpPr txBox="1"/>
          <p:nvPr/>
        </p:nvSpPr>
        <p:spPr>
          <a:xfrm>
            <a:off x="10385730" y="4246609"/>
            <a:ext cx="1479892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a-GE" sz="1200" b="1" dirty="0"/>
              <a:t>კოდის ფრაგმენტი</a:t>
            </a:r>
            <a:endParaRPr lang="en-US" sz="1200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C353AC4-19B8-460B-AD99-96692C6FEE7D}"/>
              </a:ext>
            </a:extLst>
          </p:cNvPr>
          <p:cNvCxnSpPr/>
          <p:nvPr/>
        </p:nvCxnSpPr>
        <p:spPr>
          <a:xfrm flipV="1">
            <a:off x="4519748" y="5747657"/>
            <a:ext cx="0" cy="2351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57DAC93-0B66-45DE-BB4B-FA0FCF043A67}"/>
              </a:ext>
            </a:extLst>
          </p:cNvPr>
          <p:cNvSpPr txBox="1"/>
          <p:nvPr/>
        </p:nvSpPr>
        <p:spPr>
          <a:xfrm>
            <a:off x="3666474" y="5984356"/>
            <a:ext cx="1737976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ka-GE" sz="1200" b="1" dirty="0"/>
              <a:t>მომხმარებლის ფორმა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941233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B14F23E-8402-4EAF-BB96-DA9BB10B23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56" y="1082243"/>
            <a:ext cx="3286943" cy="527410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E1C385-4DD5-42BD-AFA2-7FE27FF14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11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EF3A7E-D551-4BB0-986F-5154FC6C32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70" y="1043683"/>
            <a:ext cx="3035300" cy="54777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7D6E69F-76F6-4F0C-B1A1-18D53F3D91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83"/>
          <a:stretch/>
        </p:blipFill>
        <p:spPr>
          <a:xfrm>
            <a:off x="7642539" y="3344888"/>
            <a:ext cx="3711261" cy="293047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BCF730D-69EB-45B0-86F4-FF68E279A02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4" b="3792"/>
          <a:stretch/>
        </p:blipFill>
        <p:spPr>
          <a:xfrm>
            <a:off x="7511631" y="1155699"/>
            <a:ext cx="3035300" cy="2146301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EFE225D4-4843-4E67-96F9-A41B061D8592}"/>
              </a:ext>
            </a:extLst>
          </p:cNvPr>
          <p:cNvSpPr txBox="1">
            <a:spLocks/>
          </p:cNvSpPr>
          <p:nvPr/>
        </p:nvSpPr>
        <p:spPr>
          <a:xfrm>
            <a:off x="0" y="111125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a-GE" sz="3200" dirty="0"/>
              <a:t>რადიაციული პარამეტრების </a:t>
            </a:r>
            <a:r>
              <a:rPr lang="en-US" sz="3200" dirty="0"/>
              <a:t>3 </a:t>
            </a:r>
            <a:r>
              <a:rPr lang="ka-GE" sz="3200" dirty="0"/>
              <a:t>განზომილებიანი ვიზუალიზაცია</a:t>
            </a:r>
            <a:endParaRPr lang="en-US" sz="3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2101C7-7ECE-4917-8526-6240C5D16A3A}"/>
              </a:ext>
            </a:extLst>
          </p:cNvPr>
          <p:cNvSpPr txBox="1"/>
          <p:nvPr/>
        </p:nvSpPr>
        <p:spPr>
          <a:xfrm>
            <a:off x="4724826" y="6336784"/>
            <a:ext cx="1404231" cy="369332"/>
          </a:xfrm>
          <a:prstGeom prst="rect">
            <a:avLst/>
          </a:prstGeom>
          <a:noFill/>
          <a:ln>
            <a:solidFill>
              <a:srgbClr val="6699FF"/>
            </a:solidFill>
          </a:ln>
        </p:spPr>
        <p:txBody>
          <a:bodyPr wrap="none" rtlCol="0">
            <a:spAutoFit/>
          </a:bodyPr>
          <a:lstStyle/>
          <a:p>
            <a:r>
              <a:rPr lang="ka-GE" dirty="0"/>
              <a:t>სიბრტყე: </a:t>
            </a:r>
            <a:r>
              <a:rPr lang="en-US" dirty="0"/>
              <a:t>yz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95026F-A9E0-445C-83C4-A90BBB730CD3}"/>
              </a:ext>
            </a:extLst>
          </p:cNvPr>
          <p:cNvSpPr txBox="1"/>
          <p:nvPr/>
        </p:nvSpPr>
        <p:spPr>
          <a:xfrm>
            <a:off x="10312071" y="1701284"/>
            <a:ext cx="1414170" cy="369332"/>
          </a:xfrm>
          <a:prstGeom prst="rect">
            <a:avLst/>
          </a:prstGeom>
          <a:noFill/>
          <a:ln>
            <a:solidFill>
              <a:srgbClr val="6699FF"/>
            </a:solidFill>
          </a:ln>
        </p:spPr>
        <p:txBody>
          <a:bodyPr wrap="none" rtlCol="0">
            <a:spAutoFit/>
          </a:bodyPr>
          <a:lstStyle/>
          <a:p>
            <a:r>
              <a:rPr lang="ka-GE" dirty="0"/>
              <a:t>სიბრტყე: </a:t>
            </a:r>
            <a:r>
              <a:rPr lang="en-US" dirty="0"/>
              <a:t>xy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11A479-EE1C-4E59-BD61-95C6978E7AAD}"/>
              </a:ext>
            </a:extLst>
          </p:cNvPr>
          <p:cNvSpPr txBox="1"/>
          <p:nvPr/>
        </p:nvSpPr>
        <p:spPr>
          <a:xfrm>
            <a:off x="10312071" y="4073267"/>
            <a:ext cx="1401346" cy="369332"/>
          </a:xfrm>
          <a:prstGeom prst="rect">
            <a:avLst/>
          </a:prstGeom>
          <a:noFill/>
          <a:ln>
            <a:solidFill>
              <a:srgbClr val="6699FF"/>
            </a:solidFill>
          </a:ln>
        </p:spPr>
        <p:txBody>
          <a:bodyPr wrap="none" rtlCol="0">
            <a:spAutoFit/>
          </a:bodyPr>
          <a:lstStyle/>
          <a:p>
            <a:r>
              <a:rPr lang="ka-GE" dirty="0"/>
              <a:t>სიბრტყე: </a:t>
            </a:r>
            <a:r>
              <a:rPr lang="en-US" dirty="0"/>
              <a:t>zx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2D5C6F-CB2C-4103-A9EF-F5DFF3BA8BD3}"/>
              </a:ext>
            </a:extLst>
          </p:cNvPr>
          <p:cNvSpPr txBox="1"/>
          <p:nvPr/>
        </p:nvSpPr>
        <p:spPr>
          <a:xfrm>
            <a:off x="1375209" y="6336784"/>
            <a:ext cx="1157689" cy="369332"/>
          </a:xfrm>
          <a:prstGeom prst="rect">
            <a:avLst/>
          </a:prstGeom>
          <a:noFill/>
          <a:ln>
            <a:solidFill>
              <a:srgbClr val="6699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LAr_Pump</a:t>
            </a:r>
          </a:p>
        </p:txBody>
      </p:sp>
    </p:spTree>
    <p:extLst>
      <p:ext uri="{BB962C8B-B14F-4D97-AF65-F5344CB8AC3E}">
        <p14:creationId xmlns:p14="http://schemas.microsoft.com/office/powerpoint/2010/main" val="32313454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E71CD-C3BB-4052-A9BD-E41976590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12449"/>
            <a:ext cx="10515600" cy="1325563"/>
          </a:xfrm>
        </p:spPr>
        <p:txBody>
          <a:bodyPr/>
          <a:lstStyle/>
          <a:p>
            <a:r>
              <a:rPr lang="ka-GE" dirty="0"/>
              <a:t>განხორციელებული პროექტები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23E8C-29FF-4913-B138-7C5A11E922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a-GE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E3ED35-3774-4F65-8121-3625FE0BF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63CA6C3C-9970-4C1A-ACFD-C645A06CE8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8926021"/>
              </p:ext>
            </p:extLst>
          </p:nvPr>
        </p:nvGraphicFramePr>
        <p:xfrm>
          <a:off x="997989" y="870858"/>
          <a:ext cx="8128000" cy="5850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75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961B-ED87-4068-A7F3-9A1084E92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8100" y="1564481"/>
            <a:ext cx="4381500" cy="25955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a-GE" sz="5400" b="1" dirty="0">
                <a:solidFill>
                  <a:srgbClr val="0070C0"/>
                </a:solidFill>
              </a:rPr>
              <a:t>მადლობა!</a:t>
            </a:r>
            <a:br>
              <a:rPr lang="ka-GE" sz="5400" b="1" dirty="0">
                <a:solidFill>
                  <a:srgbClr val="0070C0"/>
                </a:solidFill>
              </a:rPr>
            </a:br>
            <a:r>
              <a:rPr lang="en-US" sz="5400" b="1" dirty="0">
                <a:solidFill>
                  <a:srgbClr val="0070C0"/>
                </a:solidFill>
              </a:rPr>
              <a:t>Thank you!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74594-EC3F-454F-BF58-4015772A4C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0" y="4490245"/>
            <a:ext cx="5791200" cy="1008856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Contact: </a:t>
            </a:r>
            <a:r>
              <a:rPr lang="en-US" sz="3600" b="1" dirty="0"/>
              <a:t>svashaki@cern.ch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AB768F-56BD-4F82-9240-1BA873B7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81778-84C6-44D3-AF66-321F6DAC0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</a:t>
            </a:r>
            <a:r>
              <a:rPr lang="ka-GE" dirty="0"/>
              <a:t>ში სტუ-ს ბირთვული ინჟინერიის ცენტრის როლი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2F163-F77D-452E-BEDA-F8BC9BA2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2</a:t>
            </a:fld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924438-B616-467A-A2D5-8EE4C300CB1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823" y="1749819"/>
            <a:ext cx="7324165" cy="4547400"/>
          </a:xfrm>
          <a:prstGeom prst="rect">
            <a:avLst/>
          </a:prstGeom>
          <a:noFill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F54D32E-2224-4A51-BD80-C4CD45E26D01}"/>
              </a:ext>
            </a:extLst>
          </p:cNvPr>
          <p:cNvSpPr/>
          <p:nvPr/>
        </p:nvSpPr>
        <p:spPr>
          <a:xfrm>
            <a:off x="5059680" y="1749819"/>
            <a:ext cx="4223657" cy="2386752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4520499-9FD6-49CD-B09B-26B19DB595ED}"/>
              </a:ext>
            </a:extLst>
          </p:cNvPr>
          <p:cNvCxnSpPr>
            <a:cxnSpLocks/>
            <a:endCxn id="6" idx="3"/>
          </p:cNvCxnSpPr>
          <p:nvPr/>
        </p:nvCxnSpPr>
        <p:spPr>
          <a:xfrm flipH="1">
            <a:off x="9283337" y="2943195"/>
            <a:ext cx="77506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F35D969-A61F-4356-87C7-45823E4E86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752" y="2179060"/>
            <a:ext cx="1776390" cy="1528270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795710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7559F-404F-4192-9898-12FEF23EA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ATLAS-</a:t>
            </a:r>
            <a:r>
              <a:rPr lang="ka-GE" dirty="0"/>
              <a:t>ის დეტექტორის გეომეტრიული აღწერების დამუშავება</a:t>
            </a:r>
            <a:endParaRPr lang="en-US" dirty="0"/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id="{75D15044-72F5-4945-8C27-D68A53FF62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19300"/>
            <a:ext cx="7279088" cy="4354793"/>
          </a:xfrm>
          <a:prstGeom prst="rect">
            <a:avLst/>
          </a:prstGeom>
        </p:spPr>
      </p:pic>
      <p:pic>
        <p:nvPicPr>
          <p:cNvPr id="10" name="Picture 11" descr="ATLAS_02">
            <a:extLst>
              <a:ext uri="{FF2B5EF4-FFF2-40B4-BE49-F238E27FC236}">
                <a16:creationId xmlns:a16="http://schemas.microsoft.com/office/drawing/2014/main" id="{364EFB45-E957-496C-B7FC-E0FF1AEA0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9088" y="3060925"/>
            <a:ext cx="4545779" cy="309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A5B4B96-83E6-426A-BF68-43AB7EDC3911}"/>
              </a:ext>
            </a:extLst>
          </p:cNvPr>
          <p:cNvSpPr txBox="1"/>
          <p:nvPr/>
        </p:nvSpPr>
        <p:spPr>
          <a:xfrm>
            <a:off x="548001" y="1830572"/>
            <a:ext cx="7888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ATLAS</a:t>
            </a:r>
            <a:r>
              <a:rPr lang="ka-GE" b="1" dirty="0">
                <a:solidFill>
                  <a:srgbClr val="FF0000"/>
                </a:solidFill>
              </a:rPr>
              <a:t>-ის დეტექტორი არის ყველაზე რთული გეომეტრიული ანაწყობი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ADBCF0-2861-4596-A313-94F2A3D572C4}"/>
              </a:ext>
            </a:extLst>
          </p:cNvPr>
          <p:cNvSpPr txBox="1"/>
          <p:nvPr/>
        </p:nvSpPr>
        <p:spPr>
          <a:xfrm>
            <a:off x="8727143" y="1362768"/>
            <a:ext cx="3002745" cy="16981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 </a:t>
            </a:r>
            <a:r>
              <a:rPr lang="ka-GE" sz="2400" b="1" dirty="0">
                <a:ln w="0"/>
                <a:solidFill>
                  <a:schemeClr val="accent1"/>
                </a:solidFill>
              </a:rPr>
              <a:t>5,5</a:t>
            </a:r>
            <a:r>
              <a:rPr lang="en-US" sz="2400" b="1" dirty="0">
                <a:ln w="0"/>
                <a:solidFill>
                  <a:schemeClr val="accent1"/>
                </a:solidFill>
              </a:rPr>
              <a:t> </a:t>
            </a:r>
            <a:r>
              <a:rPr lang="ka-GE" sz="2400" b="1" dirty="0">
                <a:ln w="0"/>
                <a:solidFill>
                  <a:schemeClr val="accent1"/>
                </a:solidFill>
              </a:rPr>
              <a:t>ათასი ანაწყობი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 </a:t>
            </a:r>
            <a:r>
              <a:rPr lang="ka-GE" sz="2400" b="1" dirty="0">
                <a:ln w="0"/>
                <a:solidFill>
                  <a:schemeClr val="accent1"/>
                </a:solidFill>
              </a:rPr>
              <a:t>1,4 მლნ ფართი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 </a:t>
            </a:r>
            <a:r>
              <a:rPr lang="ka-GE" sz="2400" b="1" dirty="0">
                <a:ln w="0"/>
                <a:solidFill>
                  <a:schemeClr val="accent1"/>
                </a:solidFill>
              </a:rPr>
              <a:t>47მლნ პრიმიტივი</a:t>
            </a:r>
            <a:endParaRPr lang="en-US" sz="2400" b="1" dirty="0">
              <a:ln w="0"/>
              <a:solidFill>
                <a:schemeClr val="accent1"/>
              </a:solidFill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D6FC581-3932-43B3-AE71-85725CE1A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89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717B1-4FEE-4E11-85F8-6D227FE94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a-GE" dirty="0"/>
              <a:t>რადიაციული პარამეტრების მნიშვნელობა დეტექტორის გეომეტრიულ აღწერებში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096FE7D-37D4-44C8-9E30-69D4CE53D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2" r="18436"/>
          <a:stretch/>
        </p:blipFill>
        <p:spPr>
          <a:xfrm>
            <a:off x="123772" y="1684329"/>
            <a:ext cx="5575518" cy="5037146"/>
          </a:xfrm>
          <a:ln>
            <a:solidFill>
              <a:srgbClr val="6699FF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F7361-8709-4639-BED0-3EDF45164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85AF3C-383D-4DA4-91B7-A1B20C8E4D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113" y="3709880"/>
            <a:ext cx="4310974" cy="2919601"/>
          </a:xfrm>
          <a:prstGeom prst="rect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17BBCE6-CCA0-49FE-8981-C270A0316B88}"/>
              </a:ext>
            </a:extLst>
          </p:cNvPr>
          <p:cNvSpPr txBox="1"/>
          <p:nvPr/>
        </p:nvSpPr>
        <p:spPr>
          <a:xfrm>
            <a:off x="6384827" y="2698796"/>
            <a:ext cx="4451546" cy="795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6699FF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CERN-</a:t>
            </a:r>
            <a:r>
              <a:rPr lang="ka-GE" sz="16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ში დამუშავებული რადიაციის სიგრძის განაწილება </a:t>
            </a:r>
            <a:r>
              <a:rPr lang="en-US" sz="16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ATLAS-</a:t>
            </a:r>
            <a:r>
              <a:rPr lang="ka-GE" sz="16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ის დეტექტორში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4FE04D1-6E57-496D-8D95-6B0847D62EE7}"/>
              </a:ext>
            </a:extLst>
          </p:cNvPr>
          <p:cNvCxnSpPr>
            <a:cxnSpLocks/>
            <a:stCxn id="9" idx="0"/>
            <a:endCxn id="11" idx="2"/>
          </p:cNvCxnSpPr>
          <p:nvPr/>
        </p:nvCxnSpPr>
        <p:spPr>
          <a:xfrm flipV="1">
            <a:off x="8610600" y="3494527"/>
            <a:ext cx="0" cy="2153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82954B9-B906-4659-924B-004DC071A654}"/>
              </a:ext>
            </a:extLst>
          </p:cNvPr>
          <p:cNvSpPr txBox="1"/>
          <p:nvPr/>
        </p:nvSpPr>
        <p:spPr>
          <a:xfrm>
            <a:off x="6515587" y="1686815"/>
            <a:ext cx="4021915" cy="7966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6699FF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ATLAS-</a:t>
            </a:r>
            <a:r>
              <a:rPr lang="ka-GE" sz="1600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ის დეტექტორში დაბადებული ელემენტარული ნაწილაკების განაწილება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7B261F4-FC47-4443-9CCC-772B59669B22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5699290" y="2085129"/>
            <a:ext cx="816297" cy="0"/>
          </a:xfrm>
          <a:prstGeom prst="straightConnector1">
            <a:avLst/>
          </a:prstGeom>
          <a:ln w="57150"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157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B1B0B-967D-44D6-B9F1-B6903B122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ATLAS-</a:t>
            </a:r>
            <a:r>
              <a:rPr lang="ka-GE" dirty="0"/>
              <a:t>ის დეტექტორის სიმულაცია</a:t>
            </a:r>
            <a:endParaRPr lang="en-U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008939E-9C23-444D-BA60-912BE44817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885876"/>
              </p:ext>
            </p:extLst>
          </p:nvPr>
        </p:nvGraphicFramePr>
        <p:xfrm>
          <a:off x="1181372" y="1847850"/>
          <a:ext cx="6415496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9E066D-6CE0-4BD7-94BF-55750BF92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5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9EEE10-4064-48B1-BEFD-45E2DD5A7DE7}"/>
              </a:ext>
            </a:extLst>
          </p:cNvPr>
          <p:cNvSpPr/>
          <p:nvPr/>
        </p:nvSpPr>
        <p:spPr>
          <a:xfrm>
            <a:off x="1001486" y="4049486"/>
            <a:ext cx="6769680" cy="8836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EEF68B-979D-469A-A21E-FD523D757735}"/>
              </a:ext>
            </a:extLst>
          </p:cNvPr>
          <p:cNvSpPr txBox="1"/>
          <p:nvPr/>
        </p:nvSpPr>
        <p:spPr>
          <a:xfrm>
            <a:off x="8061727" y="2987180"/>
            <a:ext cx="3840945" cy="8836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6699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CERN-</a:t>
            </a:r>
            <a:r>
              <a:rPr lang="ka-GE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ში </a:t>
            </a:r>
            <a:r>
              <a:rPr lang="en-US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ATLAS-</a:t>
            </a:r>
            <a:r>
              <a:rPr lang="ka-GE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ის დეტექტორის სიმულაციისთვის იყენებენ </a:t>
            </a:r>
            <a:r>
              <a:rPr lang="en-US" b="1" dirty="0">
                <a:ln w="0"/>
                <a:solidFill>
                  <a:schemeClr val="accent1"/>
                </a:solidFill>
                <a:sym typeface="Symbol" panose="05050102010706020507" pitchFamily="18" charset="2"/>
              </a:rPr>
              <a:t>GEANT4</a:t>
            </a:r>
          </a:p>
        </p:txBody>
      </p:sp>
    </p:spTree>
    <p:extLst>
      <p:ext uri="{BB962C8B-B14F-4D97-AF65-F5344CB8AC3E}">
        <p14:creationId xmlns:p14="http://schemas.microsoft.com/office/powerpoint/2010/main" val="3608671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E3116-A40F-4360-884B-48620EAD9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365125"/>
            <a:ext cx="11526454" cy="1325563"/>
          </a:xfrm>
        </p:spPr>
        <p:txBody>
          <a:bodyPr/>
          <a:lstStyle/>
          <a:p>
            <a:r>
              <a:rPr lang="ka-GE" dirty="0"/>
              <a:t>სიმულაციისთვის წაყენებული მოთხოვნები 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55BE64-A284-4E42-8F24-6EE5153C0E76}"/>
              </a:ext>
            </a:extLst>
          </p:cNvPr>
          <p:cNvSpPr txBox="1"/>
          <p:nvPr/>
        </p:nvSpPr>
        <p:spPr>
          <a:xfrm>
            <a:off x="600891" y="4242936"/>
            <a:ext cx="11591109" cy="1894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a-GE" sz="2000" b="1" dirty="0">
                <a:solidFill>
                  <a:srgbClr val="FF0000"/>
                </a:solidFill>
              </a:rPr>
              <a:t>!!! ფიზიკის ანალიზისთვის საჭიროა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ka-GE" sz="2000" b="1" dirty="0">
                <a:solidFill>
                  <a:srgbClr val="FF0000"/>
                </a:solidFill>
              </a:rPr>
              <a:t>მილიარდობით სიმულირებული ივენთი</a:t>
            </a:r>
          </a:p>
          <a:p>
            <a:pPr>
              <a:lnSpc>
                <a:spcPct val="150000"/>
              </a:lnSpc>
            </a:pPr>
            <a:r>
              <a:rPr lang="ka-GE" sz="2000" b="1" dirty="0">
                <a:solidFill>
                  <a:srgbClr val="FF0000"/>
                </a:solidFill>
              </a:rPr>
              <a:t>!!! სიმულაციისას ივენთების რაოდენობა შეზღუდულია </a:t>
            </a:r>
            <a:r>
              <a:rPr lang="en-US" sz="2000" b="1" dirty="0">
                <a:solidFill>
                  <a:srgbClr val="FF0000"/>
                </a:solidFill>
              </a:rPr>
              <a:t>CPU</a:t>
            </a:r>
            <a:r>
              <a:rPr lang="ka-GE" sz="2000" b="1" dirty="0">
                <a:solidFill>
                  <a:srgbClr val="FF0000"/>
                </a:solidFill>
              </a:rPr>
              <a:t>-ს გამო</a:t>
            </a:r>
            <a:endParaRPr lang="en-US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ka-GE" sz="2000" b="1" dirty="0">
                <a:solidFill>
                  <a:srgbClr val="FF0000"/>
                </a:solidFill>
              </a:rPr>
              <a:t>!!! სიმულაციის დროს დომინირებს დეტექტორის სიმულაცია</a:t>
            </a:r>
            <a:endParaRPr lang="en-US" sz="20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!</a:t>
            </a:r>
            <a:r>
              <a:rPr lang="ka-GE" sz="2000" b="1" dirty="0">
                <a:solidFill>
                  <a:srgbClr val="FF0000"/>
                </a:solidFill>
              </a:rPr>
              <a:t>!!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ka-GE" sz="2000" b="1" dirty="0">
                <a:solidFill>
                  <a:srgbClr val="FF0000"/>
                </a:solidFill>
              </a:rPr>
              <a:t>არჩევანის გაკეთება ხდება სიზუსტესა და სისწრაფეს შორის დასმული ამოცანის გადასაჭრელად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436647-BD5B-43F6-80B9-3D4389526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32340-EC4A-4252-A66D-B68B720CFA81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0EBFAB8-3E9A-4243-A0E0-AE174D771D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2752619"/>
              </p:ext>
            </p:extLst>
          </p:nvPr>
        </p:nvGraphicFramePr>
        <p:xfrm>
          <a:off x="3611863" y="479425"/>
          <a:ext cx="4968273" cy="3498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D86F32F2-35C7-4F04-8BDC-01D4BB61DA06}"/>
              </a:ext>
            </a:extLst>
          </p:cNvPr>
          <p:cNvSpPr txBox="1"/>
          <p:nvPr/>
        </p:nvSpPr>
        <p:spPr>
          <a:xfrm>
            <a:off x="3747793" y="3224011"/>
            <a:ext cx="4696414" cy="707886"/>
          </a:xfrm>
          <a:prstGeom prst="rect">
            <a:avLst/>
          </a:prstGeom>
          <a:solidFill>
            <a:srgbClr val="7D9DDE"/>
          </a:solidFill>
          <a:ln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GEANT4 </a:t>
            </a:r>
            <a:r>
              <a:rPr lang="ka-GE" sz="4000" b="1" dirty="0">
                <a:solidFill>
                  <a:schemeClr val="bg1"/>
                </a:solidFill>
              </a:rPr>
              <a:t>სიმულაცია</a:t>
            </a:r>
            <a:endParaRPr lang="en-US" sz="4000" b="1" dirty="0">
              <a:solidFill>
                <a:schemeClr val="bg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01BE09-9666-46FC-A668-2BD23956D525}"/>
              </a:ext>
            </a:extLst>
          </p:cNvPr>
          <p:cNvCxnSpPr>
            <a:cxnSpLocks/>
          </p:cNvCxnSpPr>
          <p:nvPr/>
        </p:nvCxnSpPr>
        <p:spPr>
          <a:xfrm>
            <a:off x="4391025" y="2902744"/>
            <a:ext cx="0" cy="321267"/>
          </a:xfrm>
          <a:prstGeom prst="line">
            <a:avLst/>
          </a:prstGeom>
          <a:ln w="28575">
            <a:solidFill>
              <a:srgbClr val="7D9D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6F9719-6FD3-45FA-8CDA-254C941CF1D4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6096000" y="2902744"/>
            <a:ext cx="0" cy="321267"/>
          </a:xfrm>
          <a:prstGeom prst="line">
            <a:avLst/>
          </a:prstGeom>
          <a:ln w="28575">
            <a:solidFill>
              <a:srgbClr val="7D9D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E77DBA3-9394-4662-85A0-5A01305309B9}"/>
              </a:ext>
            </a:extLst>
          </p:cNvPr>
          <p:cNvCxnSpPr>
            <a:cxnSpLocks/>
          </p:cNvCxnSpPr>
          <p:nvPr/>
        </p:nvCxnSpPr>
        <p:spPr>
          <a:xfrm>
            <a:off x="7862887" y="2902744"/>
            <a:ext cx="0" cy="321267"/>
          </a:xfrm>
          <a:prstGeom prst="line">
            <a:avLst/>
          </a:prstGeom>
          <a:ln w="28575">
            <a:solidFill>
              <a:srgbClr val="7D9DD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6139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2CE579-48BD-420F-8D38-98D7AB363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7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6ECBF0-2898-47DA-A4D5-33485C49A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45" y="1796751"/>
            <a:ext cx="6167605" cy="500772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4890285-30ED-4324-88BB-C792D917E553}"/>
              </a:ext>
            </a:extLst>
          </p:cNvPr>
          <p:cNvSpPr/>
          <p:nvPr/>
        </p:nvSpPr>
        <p:spPr>
          <a:xfrm>
            <a:off x="992541" y="6096363"/>
            <a:ext cx="6851705" cy="761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2492FD-EE78-4232-A781-CC19EAC7753C}"/>
              </a:ext>
            </a:extLst>
          </p:cNvPr>
          <p:cNvSpPr txBox="1"/>
          <p:nvPr/>
        </p:nvSpPr>
        <p:spPr>
          <a:xfrm>
            <a:off x="5966711" y="6096363"/>
            <a:ext cx="2121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As-Built Geometry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060CB9A-DBA9-4607-ABDE-B31372CB5822}"/>
              </a:ext>
            </a:extLst>
          </p:cNvPr>
          <p:cNvSpPr/>
          <p:nvPr/>
        </p:nvSpPr>
        <p:spPr>
          <a:xfrm>
            <a:off x="992541" y="1742614"/>
            <a:ext cx="6851705" cy="35484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8FA31F-B2C8-4EED-BE96-833029F5FE3A}"/>
              </a:ext>
            </a:extLst>
          </p:cNvPr>
          <p:cNvSpPr txBox="1"/>
          <p:nvPr/>
        </p:nvSpPr>
        <p:spPr>
          <a:xfrm>
            <a:off x="6091595" y="1754345"/>
            <a:ext cx="202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Geometry for Physics Analyses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763C488-AC00-4CA1-AF40-98AD02C34FA5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ATLAS-</a:t>
            </a:r>
            <a:r>
              <a:rPr lang="ka-GE" sz="4000" dirty="0"/>
              <a:t>ის დეტექტორის სიმულაციის ციკლი </a:t>
            </a:r>
            <a:r>
              <a:rPr lang="en-US" sz="4000" dirty="0"/>
              <a:t>CATIA-</a:t>
            </a:r>
            <a:r>
              <a:rPr lang="ka-GE" sz="4000" dirty="0"/>
              <a:t>ს გამოყენებით</a:t>
            </a:r>
            <a:endParaRPr lang="en-US" sz="4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ED058A-2828-4682-A311-28246AC6CB60}"/>
              </a:ext>
            </a:extLst>
          </p:cNvPr>
          <p:cNvSpPr txBox="1"/>
          <p:nvPr/>
        </p:nvSpPr>
        <p:spPr>
          <a:xfrm>
            <a:off x="8088079" y="2077510"/>
            <a:ext cx="36579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ATLAS-</a:t>
            </a:r>
            <a:r>
              <a:rPr lang="ka-GE" dirty="0"/>
              <a:t>ის დეტექტორის გეომეტრიული აღწერები დამუშავებულია </a:t>
            </a:r>
            <a:r>
              <a:rPr lang="en-US" dirty="0"/>
              <a:t>CATIA-</a:t>
            </a:r>
            <a:r>
              <a:rPr lang="ka-GE" dirty="0"/>
              <a:t>ში და შენახულია </a:t>
            </a:r>
            <a:r>
              <a:rPr lang="en-US" dirty="0"/>
              <a:t>ORACLE-</a:t>
            </a:r>
            <a:r>
              <a:rPr lang="ka-GE" dirty="0"/>
              <a:t>ის მონაცემთა ბაზებში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778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E592B-8D64-47BE-9FFE-FA417429D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a-GE" dirty="0"/>
              <a:t>რადიაციული პარამეტრების დათვლის მეთოდი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0A02C-446E-4384-A852-803EEE1C2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ka-GE" b="1" dirty="0"/>
              <a:t>სტატიები: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Published in: </a:t>
            </a:r>
            <a:r>
              <a:rPr lang="en-US" i="1" dirty="0" err="1"/>
              <a:t>PoS</a:t>
            </a:r>
            <a:r>
              <a:rPr lang="en-US" dirty="0"/>
              <a:t> LHCP2022 (2023)</a:t>
            </a:r>
            <a:endParaRPr lang="ka-GE" dirty="0"/>
          </a:p>
          <a:p>
            <a:pPr marL="914400" lvl="2" indent="0">
              <a:lnSpc>
                <a:spcPct val="120000"/>
              </a:lnSpc>
              <a:buNone/>
            </a:pPr>
            <a:r>
              <a:rPr lang="ka-GE" sz="2200" dirty="0"/>
              <a:t>„</a:t>
            </a:r>
            <a:r>
              <a:rPr lang="en-US" sz="2200" dirty="0">
                <a:hlinkClick r:id="rId2"/>
              </a:rPr>
              <a:t>A Tool for Calculation of the Radiation Parameters on the Early Stage of Simulation Geometry Development in CATIA </a:t>
            </a:r>
            <a:r>
              <a:rPr lang="ka-GE" sz="2200" dirty="0"/>
              <a:t>“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Published in: </a:t>
            </a:r>
            <a:r>
              <a:rPr lang="en-US" i="1" dirty="0"/>
              <a:t>GESJ </a:t>
            </a:r>
            <a:r>
              <a:rPr lang="en-US" i="1" dirty="0" err="1"/>
              <a:t>Comp.Sci.Telecomm</a:t>
            </a:r>
            <a:r>
              <a:rPr lang="en-US" i="1" dirty="0"/>
              <a:t>.</a:t>
            </a:r>
            <a:r>
              <a:rPr lang="en-US" dirty="0"/>
              <a:t> 2021</a:t>
            </a:r>
            <a:endParaRPr lang="ka-GE" dirty="0"/>
          </a:p>
          <a:p>
            <a:pPr marL="914400" lvl="2" indent="0">
              <a:lnSpc>
                <a:spcPct val="120000"/>
              </a:lnSpc>
              <a:buNone/>
            </a:pPr>
            <a:r>
              <a:rPr lang="ka-GE" dirty="0"/>
              <a:t>„</a:t>
            </a:r>
            <a:r>
              <a:rPr lang="en-US" sz="2200" dirty="0">
                <a:hlinkClick r:id="rId3"/>
              </a:rPr>
              <a:t>Usage of Radiation and Absorption Length Calculations in Compare Analyses of Geometry Descriptions of ATLAS Detector </a:t>
            </a:r>
            <a:r>
              <a:rPr lang="ka-GE" sz="2200" dirty="0"/>
              <a:t>“</a:t>
            </a:r>
            <a:endParaRPr lang="en-US" sz="2200" dirty="0"/>
          </a:p>
          <a:p>
            <a:pPr lvl="1"/>
            <a:r>
              <a:rPr lang="en-US" dirty="0"/>
              <a:t>In Progress…</a:t>
            </a:r>
          </a:p>
          <a:p>
            <a:pPr lvl="2"/>
            <a:r>
              <a:rPr lang="en-US" dirty="0"/>
              <a:t>“Development of the Simulation Tool for the Radiation Length in the HEP Experiments”</a:t>
            </a:r>
            <a:endParaRPr lang="ka-GE" dirty="0"/>
          </a:p>
          <a:p>
            <a:r>
              <a:rPr lang="ka-GE" b="1" dirty="0"/>
              <a:t>კონფერენციები/ვორქშოფები:</a:t>
            </a:r>
          </a:p>
          <a:p>
            <a:pPr lvl="1"/>
            <a:r>
              <a:rPr lang="en-US" dirty="0">
                <a:hlinkClick r:id="rId4"/>
              </a:rPr>
              <a:t>GTU-International Scientific practical Conference 2023</a:t>
            </a:r>
            <a:endParaRPr lang="ka-GE" dirty="0"/>
          </a:p>
          <a:p>
            <a:pPr lvl="1"/>
            <a:r>
              <a:rPr lang="en-US" dirty="0">
                <a:hlinkClick r:id="rId5"/>
              </a:rPr>
              <a:t>Detector Description Session During S&amp;C Workshop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26</a:t>
            </a:r>
            <a:r>
              <a:rPr lang="en-US" baseline="30000" dirty="0">
                <a:hlinkClick r:id="rId6"/>
              </a:rPr>
              <a:t>th</a:t>
            </a:r>
            <a:r>
              <a:rPr lang="en-US" dirty="0">
                <a:hlinkClick r:id="rId6"/>
              </a:rPr>
              <a:t> International conference on computing in high energy and nuclear physics</a:t>
            </a:r>
            <a:endParaRPr lang="en-US" dirty="0"/>
          </a:p>
          <a:p>
            <a:pPr lvl="1"/>
            <a:r>
              <a:rPr lang="en-US" dirty="0">
                <a:hlinkClick r:id="rId7"/>
              </a:rPr>
              <a:t>WELCOME TO LHCP2022</a:t>
            </a:r>
            <a:r>
              <a:rPr lang="ka-GE" dirty="0">
                <a:hlinkClick r:id="rId7"/>
              </a:rPr>
              <a:t> </a:t>
            </a:r>
            <a:r>
              <a:rPr lang="en-US" dirty="0">
                <a:hlinkClick r:id="rId7"/>
              </a:rPr>
              <a:t>10th Edition of the Large Hadron Collider Physics Conference</a:t>
            </a:r>
            <a:endParaRPr lang="ka-GE" dirty="0"/>
          </a:p>
          <a:p>
            <a:pPr lvl="1"/>
            <a:r>
              <a:rPr lang="en-US" dirty="0">
                <a:hlinkClick r:id="rId8"/>
              </a:rPr>
              <a:t>First PMBC'2022 Workshop "Partners Meeting for Better Collaboration"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087CF-C1BC-49A6-A97A-E5623DE1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63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AD5F0-DCE4-45B0-8D18-26FA2EBC0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a-GE" dirty="0"/>
              <a:t>მეთოდის უპირატესობა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7B2C7-5A94-4FF4-92E0-BA95B7330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FC068-2D61-4F4A-A9D1-04B219E199F2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0D2671-2028-415E-88E0-9BC79D389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45" y="1796751"/>
            <a:ext cx="6167605" cy="50077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5AC8B1-39AE-4828-8F30-0EF4D41D9E81}"/>
              </a:ext>
            </a:extLst>
          </p:cNvPr>
          <p:cNvSpPr/>
          <p:nvPr/>
        </p:nvSpPr>
        <p:spPr>
          <a:xfrm>
            <a:off x="992541" y="6096363"/>
            <a:ext cx="6851705" cy="76163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094247-EDE1-4DF0-A97E-4BD7EAE8B343}"/>
              </a:ext>
            </a:extLst>
          </p:cNvPr>
          <p:cNvSpPr txBox="1"/>
          <p:nvPr/>
        </p:nvSpPr>
        <p:spPr>
          <a:xfrm>
            <a:off x="5966711" y="6096363"/>
            <a:ext cx="2121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As-Built Geometry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6EB743-0955-42BA-911E-657A3867504D}"/>
              </a:ext>
            </a:extLst>
          </p:cNvPr>
          <p:cNvSpPr/>
          <p:nvPr/>
        </p:nvSpPr>
        <p:spPr>
          <a:xfrm>
            <a:off x="992541" y="1742614"/>
            <a:ext cx="6851705" cy="35484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C9CA42-8790-4F6A-BF1F-7F4B756886B8}"/>
              </a:ext>
            </a:extLst>
          </p:cNvPr>
          <p:cNvSpPr txBox="1"/>
          <p:nvPr/>
        </p:nvSpPr>
        <p:spPr>
          <a:xfrm>
            <a:off x="6091595" y="1754345"/>
            <a:ext cx="2021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Geometry for Physics Analyses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171EA8A-9C14-44E9-A3ED-83DFF118E0EB}"/>
              </a:ext>
            </a:extLst>
          </p:cNvPr>
          <p:cNvCxnSpPr>
            <a:cxnSpLocks/>
          </p:cNvCxnSpPr>
          <p:nvPr/>
        </p:nvCxnSpPr>
        <p:spPr>
          <a:xfrm flipV="1">
            <a:off x="735106" y="1960966"/>
            <a:ext cx="0" cy="370757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EF6B9A1A-6B1C-4A15-B41B-0A40438ED679}"/>
              </a:ext>
            </a:extLst>
          </p:cNvPr>
          <p:cNvCxnSpPr>
            <a:cxnSpLocks/>
          </p:cNvCxnSpPr>
          <p:nvPr/>
        </p:nvCxnSpPr>
        <p:spPr>
          <a:xfrm>
            <a:off x="708211" y="1960965"/>
            <a:ext cx="1961293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8B4E720-BA68-4E96-BA33-9BDB961C3678}"/>
              </a:ext>
            </a:extLst>
          </p:cNvPr>
          <p:cNvCxnSpPr>
            <a:cxnSpLocks/>
          </p:cNvCxnSpPr>
          <p:nvPr/>
        </p:nvCxnSpPr>
        <p:spPr>
          <a:xfrm>
            <a:off x="708211" y="5668545"/>
            <a:ext cx="189645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20CC7769-B80C-47D2-8E1E-0B0D3B97B48B}"/>
              </a:ext>
            </a:extLst>
          </p:cNvPr>
          <p:cNvSpPr/>
          <p:nvPr/>
        </p:nvSpPr>
        <p:spPr>
          <a:xfrm>
            <a:off x="2669504" y="1566922"/>
            <a:ext cx="2021105" cy="90922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B1D99C7-4635-4A1E-A1CA-70028D3311E0}"/>
              </a:ext>
            </a:extLst>
          </p:cNvPr>
          <p:cNvSpPr/>
          <p:nvPr/>
        </p:nvSpPr>
        <p:spPr>
          <a:xfrm>
            <a:off x="2604664" y="5267725"/>
            <a:ext cx="2021105" cy="90922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1E64D78-F562-4E55-98E3-565AAB376789}"/>
              </a:ext>
            </a:extLst>
          </p:cNvPr>
          <p:cNvSpPr txBox="1"/>
          <p:nvPr/>
        </p:nvSpPr>
        <p:spPr>
          <a:xfrm>
            <a:off x="8101680" y="2638524"/>
            <a:ext cx="3596640" cy="1299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a-GE" b="1" dirty="0">
                <a:solidFill>
                  <a:srgbClr val="FF0000"/>
                </a:solidFill>
              </a:rPr>
              <a:t>რადიაციული პარამეტრების ანალიზი ხდება გეომეტრიული აღწერების ადრეულ სტადიაზე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254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3147</TotalTime>
  <Words>409</Words>
  <Application>Microsoft Office PowerPoint</Application>
  <PresentationFormat>Widescreen</PresentationFormat>
  <Paragraphs>113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Sylfaen</vt:lpstr>
      <vt:lpstr>Wingdings</vt:lpstr>
      <vt:lpstr>Office Theme</vt:lpstr>
      <vt:lpstr>რადიაციული პარამეტრების გაანგარიშება, გეომეტრიების განვითარების ადრეულ სტადიებზე</vt:lpstr>
      <vt:lpstr>CERN-ში სტუ-ს ბირთვული ინჟინერიის ცენტრის როლი</vt:lpstr>
      <vt:lpstr>ATLAS-ის დეტექტორის გეომეტრიული აღწერების დამუშავება</vt:lpstr>
      <vt:lpstr>რადიაციული პარამეტრების მნიშვნელობა დეტექტორის გეომეტრიულ აღწერებში</vt:lpstr>
      <vt:lpstr>ATLAS-ის დეტექტორის სიმულაცია</vt:lpstr>
      <vt:lpstr>სიმულაციისთვის წაყენებული მოთხოვნები </vt:lpstr>
      <vt:lpstr>PowerPoint Presentation</vt:lpstr>
      <vt:lpstr>რადიაციული პარამეტრების დათვლის მეთოდი</vt:lpstr>
      <vt:lpstr>მეთოდის უპირატესობა</vt:lpstr>
      <vt:lpstr>CATIA-ში ჩაშენებული აპლიკაცია</vt:lpstr>
      <vt:lpstr>PowerPoint Presentation</vt:lpstr>
      <vt:lpstr>განხორციელებული პროექტები</vt:lpstr>
      <vt:lpstr>მადლობა! 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სათაური</dc:title>
  <dc:creator>salome</dc:creator>
  <cp:lastModifiedBy>salome</cp:lastModifiedBy>
  <cp:revision>46</cp:revision>
  <dcterms:created xsi:type="dcterms:W3CDTF">2023-10-30T07:22:45Z</dcterms:created>
  <dcterms:modified xsi:type="dcterms:W3CDTF">2023-11-09T06:10:52Z</dcterms:modified>
</cp:coreProperties>
</file>