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60760060a8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60760060a8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60760060a8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60760060a8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60760060a8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60760060a8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60760060a8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60760060a8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60760060a8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60760060a8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60760060a8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60760060a8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60760060a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60760060a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60760060a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60760060a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60760060a8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60760060a8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60760060a8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60760060a8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60760060a8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60760060a8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60760060a8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60760060a8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60760060a8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60760060a8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60760060a8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60760060a8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github.com/EmotionLab/EmotionVMAE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744575"/>
            <a:ext cx="8520600" cy="162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/>
              <a:t>VideoMAE For Emotion Recognition</a:t>
            </a:r>
            <a:endParaRPr sz="45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894925"/>
            <a:ext cx="39942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1040"/>
              <a:t>This Project is funded by the European Union HORIZON </a:t>
            </a:r>
            <a:endParaRPr sz="104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1040"/>
              <a:t>EUROPE - WIDERA-2021-ACCESS-03 (Twinning ) programme</a:t>
            </a:r>
            <a:endParaRPr sz="104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040"/>
              <a:t>under the grant agreement No. 101078950</a:t>
            </a:r>
            <a:endParaRPr sz="104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5764825" y="4170925"/>
            <a:ext cx="19080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040"/>
              <a:t>Natia Kukhilava</a:t>
            </a:r>
            <a:endParaRPr sz="104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040"/>
              <a:t>Tatia Tsmindashvili</a:t>
            </a:r>
            <a:endParaRPr sz="104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040"/>
              <a:t>Rapael Kalandadze</a:t>
            </a:r>
            <a:endParaRPr sz="1040"/>
          </a:p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7080650" y="4170925"/>
            <a:ext cx="19080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040"/>
              <a:t>Laura Ferrari</a:t>
            </a:r>
            <a:endParaRPr sz="104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040"/>
              <a:t>Valeryia Strizhkova</a:t>
            </a:r>
            <a:endParaRPr sz="104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Datasets - AMIGOS</a:t>
            </a:r>
            <a:endParaRPr sz="3020"/>
          </a:p>
        </p:txBody>
      </p:sp>
      <p:sp>
        <p:nvSpPr>
          <p:cNvPr id="124" name="Google Shape;12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40</a:t>
            </a:r>
            <a:r>
              <a:rPr lang="en" sz="2100">
                <a:solidFill>
                  <a:schemeClr val="dk1"/>
                </a:solidFill>
              </a:rPr>
              <a:t> Participants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16 Videos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Video length - 2-3 minute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125" name="Google Shape;12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8550" y="1152483"/>
            <a:ext cx="4558625" cy="254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Cropping Strategy</a:t>
            </a:r>
            <a:endParaRPr sz="3020"/>
          </a:p>
        </p:txBody>
      </p:sp>
      <p:sp>
        <p:nvSpPr>
          <p:cNvPr id="132" name="Google Shape;132;p23"/>
          <p:cNvSpPr txBox="1"/>
          <p:nvPr>
            <p:ph idx="1" type="body"/>
          </p:nvPr>
        </p:nvSpPr>
        <p:spPr>
          <a:xfrm>
            <a:off x="218650" y="3961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Larger crop produces 7-9% higher accuracy and weighted F1 score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133" name="Google Shape;13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33476"/>
            <a:ext cx="8146698" cy="2392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Data Input</a:t>
            </a:r>
            <a:endParaRPr sz="3020"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6"/>
            <a:ext cx="8180525" cy="3869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Experiments</a:t>
            </a:r>
            <a:r>
              <a:rPr lang="en" sz="3020"/>
              <a:t> - DEAP</a:t>
            </a:r>
            <a:endParaRPr sz="3020"/>
          </a:p>
        </p:txBody>
      </p:sp>
      <p:sp>
        <p:nvSpPr>
          <p:cNvPr id="146" name="Google Shape;146;p25"/>
          <p:cNvSpPr txBox="1"/>
          <p:nvPr>
            <p:ph idx="1" type="body"/>
          </p:nvPr>
        </p:nvSpPr>
        <p:spPr>
          <a:xfrm>
            <a:off x="311700" y="3815325"/>
            <a:ext cx="8520600" cy="75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Framework:</a:t>
            </a:r>
            <a:r>
              <a:rPr lang="en" sz="1400"/>
              <a:t>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https://github.com/EmotionLab/EmotionVMAE</a:t>
            </a:r>
            <a:endParaRPr sz="1400"/>
          </a:p>
        </p:txBody>
      </p:sp>
      <p:pic>
        <p:nvPicPr>
          <p:cNvPr id="147" name="Google Shape;14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1774875"/>
            <a:ext cx="6412451" cy="115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Future Work</a:t>
            </a:r>
            <a:endParaRPr sz="3020"/>
          </a:p>
        </p:txBody>
      </p:sp>
      <p:sp>
        <p:nvSpPr>
          <p:cNvPr id="154" name="Google Shape;154;p26"/>
          <p:cNvSpPr txBox="1"/>
          <p:nvPr>
            <p:ph idx="1" type="body"/>
          </p:nvPr>
        </p:nvSpPr>
        <p:spPr>
          <a:xfrm>
            <a:off x="311700" y="1455075"/>
            <a:ext cx="8520600" cy="21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Try ViT-L Backbone for model scaling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Try without weights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Finalize</a:t>
            </a:r>
            <a:r>
              <a:rPr lang="en" sz="2100">
                <a:solidFill>
                  <a:schemeClr val="dk1"/>
                </a:solidFill>
              </a:rPr>
              <a:t> and Publish Framework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155" name="Google Shape;15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7"/>
          <p:cNvSpPr txBox="1"/>
          <p:nvPr>
            <p:ph type="title"/>
          </p:nvPr>
        </p:nvSpPr>
        <p:spPr>
          <a:xfrm>
            <a:off x="311700" y="1147175"/>
            <a:ext cx="8520600" cy="14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6000"/>
              <a:t>Questions?</a:t>
            </a:r>
            <a:endParaRPr sz="6000"/>
          </a:p>
        </p:txBody>
      </p:sp>
      <p:pic>
        <p:nvPicPr>
          <p:cNvPr id="161" name="Google Shape;16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0400" y="-939025"/>
            <a:ext cx="7683199" cy="6082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Research Goal</a:t>
            </a:r>
            <a:endParaRPr sz="3020"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Try VideoMAE on larger videos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Scaling VideoMAE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Compare SSL and SL pretraining strategies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VideoMAE </a:t>
            </a:r>
            <a:endParaRPr sz="3020"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Self Supervised Video pre-training Method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Inspiration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Adaptation to Video - masks random “cubes”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375" y="2394150"/>
            <a:ext cx="7113948" cy="196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VideoMAE - Challenges </a:t>
            </a:r>
            <a:endParaRPr sz="3020"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Temporal Redundancy - easy to guess missing part without </a:t>
            </a:r>
            <a:r>
              <a:rPr lang="en" sz="2100">
                <a:solidFill>
                  <a:schemeClr val="dk1"/>
                </a:solidFill>
              </a:rPr>
              <a:t>understanding</a:t>
            </a:r>
            <a:r>
              <a:rPr lang="en" sz="2100">
                <a:solidFill>
                  <a:schemeClr val="dk1"/>
                </a:solidFill>
              </a:rPr>
              <a:t> video’s content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Temporal Correlation - masked in one frame, visible in the next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375" y="2394150"/>
            <a:ext cx="7113948" cy="196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VideoMAE - Strategic Masking</a:t>
            </a:r>
            <a:endParaRPr sz="3020"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Temporal Redundancy - high masking ratio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Temporal Correlation - tube masking strategy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5325" y="2259874"/>
            <a:ext cx="7004626" cy="184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VideoMAE - Strategic Masking</a:t>
            </a:r>
            <a:endParaRPr sz="3020"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Comparisons with the results of previous self-supervised pre-training methods on different datasets: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342375"/>
            <a:ext cx="5965401" cy="134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Pipeline</a:t>
            </a:r>
            <a:endParaRPr sz="3020"/>
          </a:p>
        </p:txBody>
      </p:sp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43413" y="1152475"/>
            <a:ext cx="4857175" cy="3317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Datasets - DEAP</a:t>
            </a:r>
            <a:endParaRPr sz="3020"/>
          </a:p>
        </p:txBody>
      </p:sp>
      <p:sp>
        <p:nvSpPr>
          <p:cNvPr id="116" name="Google Shape;11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22 Participants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40 Videos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Video length - 1 minute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9826" y="1017725"/>
            <a:ext cx="4492477" cy="3281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4529125"/>
            <a:ext cx="1574825" cy="2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