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theme/theme5.xml" ContentType="application/vnd.openxmlformats-officedocument.theme+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6.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7.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8.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9.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0.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theme/theme11.xml" ContentType="application/vnd.openxmlformats-officedocument.theme+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33" r:id="rId1"/>
    <p:sldMasterId id="2147483865" r:id="rId2"/>
    <p:sldMasterId id="2147483906" r:id="rId3"/>
    <p:sldMasterId id="2147484005" r:id="rId4"/>
    <p:sldMasterId id="2147484041" r:id="rId5"/>
    <p:sldMasterId id="2147484065" r:id="rId6"/>
    <p:sldMasterId id="2147484148" r:id="rId7"/>
    <p:sldMasterId id="2147484161" r:id="rId8"/>
    <p:sldMasterId id="2147484193" r:id="rId9"/>
    <p:sldMasterId id="2147484204" r:id="rId10"/>
    <p:sldMasterId id="2147484228" r:id="rId11"/>
    <p:sldMasterId id="2147484240" r:id="rId12"/>
  </p:sldMasterIdLst>
  <p:notesMasterIdLst>
    <p:notesMasterId r:id="rId33"/>
  </p:notesMasterIdLst>
  <p:handoutMasterIdLst>
    <p:handoutMasterId r:id="rId34"/>
  </p:handoutMasterIdLst>
  <p:sldIdLst>
    <p:sldId id="4262" r:id="rId13"/>
    <p:sldId id="3793" r:id="rId14"/>
    <p:sldId id="3822" r:id="rId15"/>
    <p:sldId id="3841" r:id="rId16"/>
    <p:sldId id="3678" r:id="rId17"/>
    <p:sldId id="3734" r:id="rId18"/>
    <p:sldId id="3767" r:id="rId19"/>
    <p:sldId id="4269" r:id="rId20"/>
    <p:sldId id="3702" r:id="rId21"/>
    <p:sldId id="4263" r:id="rId22"/>
    <p:sldId id="3852" r:id="rId23"/>
    <p:sldId id="3846" r:id="rId24"/>
    <p:sldId id="4265" r:id="rId25"/>
    <p:sldId id="3898" r:id="rId26"/>
    <p:sldId id="4266" r:id="rId27"/>
    <p:sldId id="4260" r:id="rId28"/>
    <p:sldId id="4267" r:id="rId29"/>
    <p:sldId id="4268" r:id="rId30"/>
    <p:sldId id="3934" r:id="rId31"/>
    <p:sldId id="733" r:id="rId32"/>
  </p:sldIdLst>
  <p:sldSz cx="12192000" cy="6858000"/>
  <p:notesSz cx="6858000" cy="9144000"/>
  <p:defaultText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99"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3C88"/>
    <a:srgbClr val="ED9E0B"/>
    <a:srgbClr val="4B568B"/>
    <a:srgbClr val="FCAF18"/>
    <a:srgbClr val="A5A5A5"/>
    <a:srgbClr val="4472C4"/>
    <a:srgbClr val="A6A6A6"/>
    <a:srgbClr val="ED7D31"/>
    <a:srgbClr val="FFC000"/>
    <a:srgbClr val="8FAA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695" autoAdjust="0"/>
    <p:restoredTop sz="91088" autoAdjust="0"/>
  </p:normalViewPr>
  <p:slideViewPr>
    <p:cSldViewPr snapToGrid="0">
      <p:cViewPr>
        <p:scale>
          <a:sx n="94" d="100"/>
          <a:sy n="94" d="100"/>
        </p:scale>
        <p:origin x="2144" y="664"/>
      </p:cViewPr>
      <p:guideLst>
        <p:guide orient="horz" pos="799"/>
        <p:guide pos="3840"/>
      </p:guideLst>
    </p:cSldViewPr>
  </p:slideViewPr>
  <p:outlineViewPr>
    <p:cViewPr>
      <p:scale>
        <a:sx n="33" d="100"/>
        <a:sy n="33" d="100"/>
      </p:scale>
      <p:origin x="16" y="12960"/>
    </p:cViewPr>
  </p:outlineViewPr>
  <p:notesTextViewPr>
    <p:cViewPr>
      <p:scale>
        <a:sx n="20" d="100"/>
        <a:sy n="20"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21" Type="http://schemas.openxmlformats.org/officeDocument/2006/relationships/slide" Target="slides/slide9.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presProps" Target="presProp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53FF89D-A3A4-4F4A-8B3A-BDFEE8D51E21}" type="datetimeFigureOut">
              <a:rPr lang="en-US" smtClean="0"/>
              <a:t>11/7/23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E7C3D72-4BAD-5547-87BC-5CB700B474FA}" type="slidenum">
              <a:rPr lang="en-US" smtClean="0"/>
              <a:t>‹#›</a:t>
            </a:fld>
            <a:endParaRPr lang="en-US"/>
          </a:p>
        </p:txBody>
      </p:sp>
    </p:spTree>
    <p:extLst>
      <p:ext uri="{BB962C8B-B14F-4D97-AF65-F5344CB8AC3E}">
        <p14:creationId xmlns:p14="http://schemas.microsoft.com/office/powerpoint/2010/main" val="20438925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3940B7A-9A06-42E7-BEE9-7EEA08A63A9F}" type="datetimeFigureOut">
              <a:rPr lang="en-GB" smtClean="0"/>
              <a:t>07/11/2023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428567-BDF5-451C-8737-F40313BC91EE}" type="slidenum">
              <a:rPr lang="en-GB" smtClean="0"/>
              <a:t>‹#›</a:t>
            </a:fld>
            <a:endParaRPr lang="en-GB"/>
          </a:p>
        </p:txBody>
      </p:sp>
    </p:spTree>
    <p:extLst>
      <p:ext uri="{BB962C8B-B14F-4D97-AF65-F5344CB8AC3E}">
        <p14:creationId xmlns:p14="http://schemas.microsoft.com/office/powerpoint/2010/main" val="3788628619"/>
      </p:ext>
    </p:extLst>
  </p:cSld>
  <p:clrMap bg1="lt1" tx1="dk1" bg2="lt2" tx2="dk2" accent1="accent1" accent2="accent2" accent3="accent3" accent4="accent4" accent5="accent5" accent6="accent6" hlink="hlink" folHlink="folHlink"/>
  <p:hf hdr="0" ftr="0" dt="0"/>
  <p:notesStyle>
    <a:lvl1pPr marL="0" algn="l" defTabSz="914264" rtl="0" eaLnBrk="1" latinLnBrk="0" hangingPunct="1">
      <a:defRPr sz="1200" kern="1200">
        <a:solidFill>
          <a:schemeClr val="tx1"/>
        </a:solidFill>
        <a:latin typeface="+mn-lt"/>
        <a:ea typeface="+mn-ea"/>
        <a:cs typeface="+mn-cs"/>
      </a:defRPr>
    </a:lvl1pPr>
    <a:lvl2pPr marL="457131" algn="l" defTabSz="914264" rtl="0" eaLnBrk="1" latinLnBrk="0" hangingPunct="1">
      <a:defRPr sz="1200" kern="1200">
        <a:solidFill>
          <a:schemeClr val="tx1"/>
        </a:solidFill>
        <a:latin typeface="+mn-lt"/>
        <a:ea typeface="+mn-ea"/>
        <a:cs typeface="+mn-cs"/>
      </a:defRPr>
    </a:lvl2pPr>
    <a:lvl3pPr marL="914264" algn="l" defTabSz="914264" rtl="0" eaLnBrk="1" latinLnBrk="0" hangingPunct="1">
      <a:defRPr sz="1200" kern="1200">
        <a:solidFill>
          <a:schemeClr val="tx1"/>
        </a:solidFill>
        <a:latin typeface="+mn-lt"/>
        <a:ea typeface="+mn-ea"/>
        <a:cs typeface="+mn-cs"/>
      </a:defRPr>
    </a:lvl3pPr>
    <a:lvl4pPr marL="1371396" algn="l" defTabSz="914264" rtl="0" eaLnBrk="1" latinLnBrk="0" hangingPunct="1">
      <a:defRPr sz="1200" kern="1200">
        <a:solidFill>
          <a:schemeClr val="tx1"/>
        </a:solidFill>
        <a:latin typeface="+mn-lt"/>
        <a:ea typeface="+mn-ea"/>
        <a:cs typeface="+mn-cs"/>
      </a:defRPr>
    </a:lvl4pPr>
    <a:lvl5pPr marL="1828528" algn="l" defTabSz="914264" rtl="0" eaLnBrk="1" latinLnBrk="0" hangingPunct="1">
      <a:defRPr sz="1200" kern="1200">
        <a:solidFill>
          <a:schemeClr val="tx1"/>
        </a:solidFill>
        <a:latin typeface="+mn-lt"/>
        <a:ea typeface="+mn-ea"/>
        <a:cs typeface="+mn-cs"/>
      </a:defRPr>
    </a:lvl5pPr>
    <a:lvl6pPr marL="2285662" algn="l" defTabSz="914264" rtl="0" eaLnBrk="1" latinLnBrk="0" hangingPunct="1">
      <a:defRPr sz="1200" kern="1200">
        <a:solidFill>
          <a:schemeClr val="tx1"/>
        </a:solidFill>
        <a:latin typeface="+mn-lt"/>
        <a:ea typeface="+mn-ea"/>
        <a:cs typeface="+mn-cs"/>
      </a:defRPr>
    </a:lvl6pPr>
    <a:lvl7pPr marL="2742790" algn="l" defTabSz="914264" rtl="0" eaLnBrk="1" latinLnBrk="0" hangingPunct="1">
      <a:defRPr sz="1200" kern="1200">
        <a:solidFill>
          <a:schemeClr val="tx1"/>
        </a:solidFill>
        <a:latin typeface="+mn-lt"/>
        <a:ea typeface="+mn-ea"/>
        <a:cs typeface="+mn-cs"/>
      </a:defRPr>
    </a:lvl7pPr>
    <a:lvl8pPr marL="3199920" algn="l" defTabSz="914264" rtl="0" eaLnBrk="1" latinLnBrk="0" hangingPunct="1">
      <a:defRPr sz="1200" kern="1200">
        <a:solidFill>
          <a:schemeClr val="tx1"/>
        </a:solidFill>
        <a:latin typeface="+mn-lt"/>
        <a:ea typeface="+mn-ea"/>
        <a:cs typeface="+mn-cs"/>
      </a:defRPr>
    </a:lvl8pPr>
    <a:lvl9pPr marL="3657051" algn="l" defTabSz="914264"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7428567-BDF5-451C-8737-F40313BC91EE}" type="slidenum">
              <a:rPr lang="en-GB" smtClean="0"/>
              <a:t>2</a:t>
            </a:fld>
            <a:endParaRPr lang="en-GB"/>
          </a:p>
        </p:txBody>
      </p:sp>
    </p:spTree>
    <p:extLst>
      <p:ext uri="{BB962C8B-B14F-4D97-AF65-F5344CB8AC3E}">
        <p14:creationId xmlns:p14="http://schemas.microsoft.com/office/powerpoint/2010/main" val="2401572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27428567-BDF5-451C-8737-F40313BC91EE}" type="slidenum">
              <a:rPr lang="en-GB" smtClean="0"/>
              <a:t>5</a:t>
            </a:fld>
            <a:endParaRPr lang="en-GB"/>
          </a:p>
        </p:txBody>
      </p:sp>
    </p:spTree>
    <p:extLst>
      <p:ext uri="{BB962C8B-B14F-4D97-AF65-F5344CB8AC3E}">
        <p14:creationId xmlns:p14="http://schemas.microsoft.com/office/powerpoint/2010/main" val="3663751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Maria</a:t>
            </a:r>
          </a:p>
        </p:txBody>
      </p:sp>
      <p:sp>
        <p:nvSpPr>
          <p:cNvPr id="4" name="Foliennummernplatzhalt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7428567-BDF5-451C-8737-F40313BC91EE}" type="slidenum">
              <a:rPr kumimoji="0" lang="en-GB"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10051937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a:p>
        </p:txBody>
      </p:sp>
      <p:sp>
        <p:nvSpPr>
          <p:cNvPr id="4" name="Slide Number Placeholder 3"/>
          <p:cNvSpPr>
            <a:spLocks noGrp="1"/>
          </p:cNvSpPr>
          <p:nvPr>
            <p:ph type="sldNum" sz="quarter" idx="5"/>
          </p:nvPr>
        </p:nvSpPr>
        <p:spPr/>
        <p:txBody>
          <a:bodyPr/>
          <a:lstStyle/>
          <a:p>
            <a:pPr marL="0" marR="0" lvl="0" indent="0" algn="r" defTabSz="453409" rtl="0" eaLnBrk="1" fontAlgn="auto" latinLnBrk="0" hangingPunct="1">
              <a:lnSpc>
                <a:spcPct val="100000"/>
              </a:lnSpc>
              <a:spcBef>
                <a:spcPts val="0"/>
              </a:spcBef>
              <a:spcAft>
                <a:spcPts val="0"/>
              </a:spcAft>
              <a:buClrTx/>
              <a:buSzTx/>
              <a:buFontTx/>
              <a:buNone/>
              <a:tabLst/>
              <a:defRPr/>
            </a:pPr>
            <a:fld id="{BA7FE206-2F0A-0C4E-83CC-7B53E6102F4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3409"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99883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marL="0" marR="0" lvl="0" indent="0" algn="r" defTabSz="453270" rtl="0" eaLnBrk="1" fontAlgn="auto" latinLnBrk="0" hangingPunct="1">
              <a:lnSpc>
                <a:spcPct val="100000"/>
              </a:lnSpc>
              <a:spcBef>
                <a:spcPts val="0"/>
              </a:spcBef>
              <a:spcAft>
                <a:spcPts val="0"/>
              </a:spcAft>
              <a:buClrTx/>
              <a:buSzTx/>
              <a:buFontTx/>
              <a:buNone/>
              <a:tabLst/>
              <a:defRPr/>
            </a:pPr>
            <a:fld id="{BA7FE206-2F0A-0C4E-83CC-7B53E6102F4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327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9610533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jpeg"/><Relationship Id="rId3" Type="http://schemas.openxmlformats.org/officeDocument/2006/relationships/image" Target="../media/image2.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8.jpeg"/><Relationship Id="rId16" Type="http://schemas.openxmlformats.org/officeDocument/2006/relationships/image" Target="../media/image21.jpeg"/><Relationship Id="rId1" Type="http://schemas.openxmlformats.org/officeDocument/2006/relationships/slideMaster" Target="../slideMasters/slideMaster3.xml"/><Relationship Id="rId6" Type="http://schemas.openxmlformats.org/officeDocument/2006/relationships/image" Target="../media/image11.jpe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image" Target="../media/image20.jpeg"/><Relationship Id="rId10" Type="http://schemas.openxmlformats.org/officeDocument/2006/relationships/image" Target="../media/image15.png"/><Relationship Id="rId4" Type="http://schemas.openxmlformats.org/officeDocument/2006/relationships/image" Target="../media/image9.jpeg"/><Relationship Id="rId9" Type="http://schemas.openxmlformats.org/officeDocument/2006/relationships/image" Target="../media/image14.png"/><Relationship Id="rId14" Type="http://schemas.openxmlformats.org/officeDocument/2006/relationships/image" Target="../media/image19.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7.xml"/><Relationship Id="rId4" Type="http://schemas.openxmlformats.org/officeDocument/2006/relationships/image" Target="../media/image28.jpe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4.png"/><Relationship Id="rId1" Type="http://schemas.openxmlformats.org/officeDocument/2006/relationships/slideMaster" Target="../slideMasters/slideMaster7.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Master" Target="../slideMasters/slideMaster8.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Master" Target="../slideMasters/slideMaster9.xml"/><Relationship Id="rId4" Type="http://schemas.openxmlformats.org/officeDocument/2006/relationships/image" Target="../media/image33.png"/></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image" Target="../media/image34.emf"/><Relationship Id="rId1" Type="http://schemas.openxmlformats.org/officeDocument/2006/relationships/slideMaster" Target="../slideMasters/slideMaster9.xml"/><Relationship Id="rId5" Type="http://schemas.openxmlformats.org/officeDocument/2006/relationships/image" Target="../media/image33.png"/><Relationship Id="rId4" Type="http://schemas.openxmlformats.org/officeDocument/2006/relationships/image" Target="../media/image36.emf"/></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9.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Master" Target="../slideMasters/slideMaster9.xml"/></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Master" Target="../slideMasters/slideMaster9.xml"/></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image" Target="../media/image34.emf"/><Relationship Id="rId1" Type="http://schemas.openxmlformats.org/officeDocument/2006/relationships/slideMaster" Target="../slideMasters/slideMaster9.xml"/><Relationship Id="rId4" Type="http://schemas.openxmlformats.org/officeDocument/2006/relationships/image" Target="../media/image33.png"/></Relationships>
</file>

<file path=ppt/slideLayouts/_rels/slideLayout88.xml.rels><?xml version="1.0" encoding="UTF-8" standalone="yes"?>
<Relationships xmlns="http://schemas.openxmlformats.org/package/2006/relationships"><Relationship Id="rId8" Type="http://schemas.openxmlformats.org/officeDocument/2006/relationships/image" Target="../media/image44.png"/><Relationship Id="rId13" Type="http://schemas.openxmlformats.org/officeDocument/2006/relationships/image" Target="../media/image49.jpeg"/><Relationship Id="rId3" Type="http://schemas.openxmlformats.org/officeDocument/2006/relationships/image" Target="../media/image2.png"/><Relationship Id="rId7" Type="http://schemas.openxmlformats.org/officeDocument/2006/relationships/image" Target="../media/image43.png"/><Relationship Id="rId12" Type="http://schemas.openxmlformats.org/officeDocument/2006/relationships/image" Target="../media/image48.png"/><Relationship Id="rId2" Type="http://schemas.openxmlformats.org/officeDocument/2006/relationships/image" Target="../media/image39.jpeg"/><Relationship Id="rId16" Type="http://schemas.openxmlformats.org/officeDocument/2006/relationships/image" Target="../media/image52.jpeg"/><Relationship Id="rId1" Type="http://schemas.openxmlformats.org/officeDocument/2006/relationships/slideMaster" Target="../slideMasters/slideMaster10.xml"/><Relationship Id="rId6" Type="http://schemas.openxmlformats.org/officeDocument/2006/relationships/image" Target="../media/image42.jpeg"/><Relationship Id="rId11" Type="http://schemas.openxmlformats.org/officeDocument/2006/relationships/image" Target="../media/image47.png"/><Relationship Id="rId5" Type="http://schemas.openxmlformats.org/officeDocument/2006/relationships/image" Target="../media/image41.png"/><Relationship Id="rId15" Type="http://schemas.openxmlformats.org/officeDocument/2006/relationships/image" Target="../media/image51.jpeg"/><Relationship Id="rId10" Type="http://schemas.openxmlformats.org/officeDocument/2006/relationships/image" Target="../media/image46.png"/><Relationship Id="rId4" Type="http://schemas.openxmlformats.org/officeDocument/2006/relationships/image" Target="../media/image40.jpeg"/><Relationship Id="rId9" Type="http://schemas.openxmlformats.org/officeDocument/2006/relationships/image" Target="../media/image45.png"/><Relationship Id="rId14" Type="http://schemas.openxmlformats.org/officeDocument/2006/relationships/image" Target="../media/image50.png"/></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4.png"/><Relationship Id="rId1" Type="http://schemas.openxmlformats.org/officeDocument/2006/relationships/slideMaster" Target="../slideMasters/slideMaster10.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Master" Target="../slideMasters/slideMaster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192000" cy="6850380"/>
          </a:xfrm>
          <a:prstGeom prst="rect">
            <a:avLst/>
          </a:prstGeom>
        </p:spPr>
      </p:pic>
      <p:sp>
        <p:nvSpPr>
          <p:cNvPr id="2" name="Title 1">
            <a:extLst>
              <a:ext uri="{FF2B5EF4-FFF2-40B4-BE49-F238E27FC236}">
                <a16:creationId xmlns:a16="http://schemas.microsoft.com/office/drawing/2014/main" id="{807148D2-B24D-4976-994F-BB66CEEA51D2}"/>
              </a:ext>
            </a:extLst>
          </p:cNvPr>
          <p:cNvSpPr>
            <a:spLocks noGrp="1"/>
          </p:cNvSpPr>
          <p:nvPr>
            <p:ph type="ctrTitle"/>
          </p:nvPr>
        </p:nvSpPr>
        <p:spPr>
          <a:xfrm>
            <a:off x="3223497" y="1939641"/>
            <a:ext cx="7813967" cy="1043855"/>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630B7C0-3837-4386-90FE-545DE779ADDA}"/>
              </a:ext>
            </a:extLst>
          </p:cNvPr>
          <p:cNvSpPr>
            <a:spLocks noGrp="1"/>
          </p:cNvSpPr>
          <p:nvPr>
            <p:ph type="subTitle" idx="1" hasCustomPrompt="1"/>
          </p:nvPr>
        </p:nvSpPr>
        <p:spPr>
          <a:xfrm>
            <a:off x="3232731" y="3153931"/>
            <a:ext cx="7813967" cy="812944"/>
          </a:xfrm>
        </p:spPr>
        <p:txBody>
          <a:bodyPr/>
          <a:lstStyle>
            <a:lvl1pPr marL="0" indent="0" algn="l">
              <a:buNone/>
              <a:defRPr sz="2400">
                <a:solidFill>
                  <a:srgbClr val="FFC000"/>
                </a:solidFill>
              </a:defRPr>
            </a:lvl1pPr>
            <a:lvl2pPr marL="457131" indent="0" algn="ctr">
              <a:buNone/>
              <a:defRPr sz="2000"/>
            </a:lvl2pPr>
            <a:lvl3pPr marL="914264" indent="0" algn="ctr">
              <a:buNone/>
              <a:defRPr sz="1900"/>
            </a:lvl3pPr>
            <a:lvl4pPr marL="1371396" indent="0" algn="ctr">
              <a:buNone/>
              <a:defRPr sz="1600"/>
            </a:lvl4pPr>
            <a:lvl5pPr marL="1828528" indent="0" algn="ctr">
              <a:buNone/>
              <a:defRPr sz="1600"/>
            </a:lvl5pPr>
            <a:lvl6pPr marL="2285662" indent="0" algn="ctr">
              <a:buNone/>
              <a:defRPr sz="1600"/>
            </a:lvl6pPr>
            <a:lvl7pPr marL="2742790" indent="0" algn="ctr">
              <a:buNone/>
              <a:defRPr sz="1600"/>
            </a:lvl7pPr>
            <a:lvl8pPr marL="3199920" indent="0" algn="ctr">
              <a:buNone/>
              <a:defRPr sz="1600"/>
            </a:lvl8pPr>
            <a:lvl9pPr marL="3657051"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id="{C5D55CEB-8871-4376-83C3-EB75954FFBB5}"/>
              </a:ext>
            </a:extLst>
          </p:cNvPr>
          <p:cNvSpPr>
            <a:spLocks noChangeArrowheads="1"/>
          </p:cNvSpPr>
          <p:nvPr userDrawn="1"/>
        </p:nvSpPr>
        <p:spPr bwMode="auto">
          <a:xfrm>
            <a:off x="293947" y="376193"/>
            <a:ext cx="2788151" cy="1938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28" tIns="45718" rIns="91428" bIns="45718">
            <a:spAutoFit/>
          </a:bodyPr>
          <a:lstStyle/>
          <a:p>
            <a:r>
              <a:rPr lang="en-GB" altLang="en-US" sz="2400">
                <a:solidFill>
                  <a:srgbClr val="3399FF"/>
                </a:solidFill>
                <a:latin typeface="Arial Narrow" pitchFamily="34" charset="0"/>
              </a:rPr>
              <a:t>EUROPEAN</a:t>
            </a:r>
          </a:p>
          <a:p>
            <a:r>
              <a:rPr lang="en-GB" altLang="en-US" sz="2400">
                <a:solidFill>
                  <a:srgbClr val="33CCFF"/>
                </a:solidFill>
                <a:latin typeface="Arial Narrow" pitchFamily="34" charset="0"/>
              </a:rPr>
              <a:t>PLASMA RESEARCH</a:t>
            </a:r>
          </a:p>
          <a:p>
            <a:r>
              <a:rPr lang="en-GB" altLang="en-US" sz="2400">
                <a:solidFill>
                  <a:srgbClr val="33CCFF"/>
                </a:solidFill>
                <a:latin typeface="Arial Narrow" pitchFamily="34" charset="0"/>
              </a:rPr>
              <a:t>ACCELERATOR WITH</a:t>
            </a:r>
          </a:p>
          <a:p>
            <a:r>
              <a:rPr lang="en-GB" altLang="en-US" sz="2400">
                <a:solidFill>
                  <a:schemeClr val="bg1"/>
                </a:solidFill>
                <a:latin typeface="Arial Narrow" pitchFamily="34" charset="0"/>
              </a:rPr>
              <a:t>EXCELLENCE IN</a:t>
            </a:r>
          </a:p>
          <a:p>
            <a:r>
              <a:rPr lang="en-GB" altLang="en-US" sz="2400">
                <a:solidFill>
                  <a:schemeClr val="bg1"/>
                </a:solidFill>
                <a:latin typeface="Arial Narrow" pitchFamily="34" charset="0"/>
              </a:rPr>
              <a:t>APPLICATIONS</a:t>
            </a:r>
          </a:p>
        </p:txBody>
      </p:sp>
      <p:pic>
        <p:nvPicPr>
          <p:cNvPr id="9" name="Picture 8">
            <a:extLst>
              <a:ext uri="{FF2B5EF4-FFF2-40B4-BE49-F238E27FC236}">
                <a16:creationId xmlns:a16="http://schemas.microsoft.com/office/drawing/2014/main"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4003" y="273561"/>
            <a:ext cx="2788151" cy="1261233"/>
          </a:xfrm>
          <a:prstGeom prst="rect">
            <a:avLst/>
          </a:prstGeom>
        </p:spPr>
      </p:pic>
      <p:sp>
        <p:nvSpPr>
          <p:cNvPr id="25" name="TextBox 24">
            <a:extLst>
              <a:ext uri="{FF2B5EF4-FFF2-40B4-BE49-F238E27FC236}">
                <a16:creationId xmlns:a16="http://schemas.microsoft.com/office/drawing/2014/main" id="{BFE90DE8-3BA8-471E-9749-65A67AA27786}"/>
              </a:ext>
            </a:extLst>
          </p:cNvPr>
          <p:cNvSpPr txBox="1"/>
          <p:nvPr userDrawn="1"/>
        </p:nvSpPr>
        <p:spPr>
          <a:xfrm>
            <a:off x="902493" y="6439389"/>
            <a:ext cx="3309467" cy="338555"/>
          </a:xfrm>
          <a:prstGeom prst="rect">
            <a:avLst/>
          </a:prstGeom>
          <a:noFill/>
        </p:spPr>
        <p:txBody>
          <a:bodyPr wrap="square" lIns="91428" tIns="45718" rIns="91428" bIns="45718" rtlCol="0">
            <a:spAutoFit/>
          </a:bodyPr>
          <a:lstStyle/>
          <a:p>
            <a:r>
              <a:rPr lang="en-GB" sz="800">
                <a:solidFill>
                  <a:schemeClr val="bg1"/>
                </a:solidFill>
              </a:rPr>
              <a:t>This project has received funding from the European Union’s Horizon 2020 research and innovation programme under grant agreement No 653782.</a:t>
            </a:r>
          </a:p>
        </p:txBody>
      </p:sp>
      <p:pic>
        <p:nvPicPr>
          <p:cNvPr id="26" name="Picture 25">
            <a:extLst>
              <a:ext uri="{FF2B5EF4-FFF2-40B4-BE49-F238E27FC236}">
                <a16:creationId xmlns:a16="http://schemas.microsoft.com/office/drawing/2014/main" id="{EC0846F4-509B-4FA4-A3BB-D53C82698E9F}"/>
              </a:ext>
            </a:extLst>
          </p:cNvPr>
          <p:cNvPicPr>
            <a:picLocks/>
          </p:cNvPicPr>
          <p:nvPr userDrawn="1"/>
        </p:nvPicPr>
        <p:blipFill>
          <a:blip r:embed="rId4" cstate="screen">
            <a:extLst>
              <a:ext uri="{28A0092B-C50C-407E-A947-70E740481C1C}">
                <a14:useLocalDpi xmlns:a14="http://schemas.microsoft.com/office/drawing/2010/main"/>
              </a:ext>
            </a:extLst>
          </a:blip>
          <a:stretch>
            <a:fillRect/>
          </a:stretch>
        </p:blipFill>
        <p:spPr>
          <a:xfrm>
            <a:off x="368111" y="6453036"/>
            <a:ext cx="472111" cy="28833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359703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36D667-E267-4B13-95C1-C3CB82FF29F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AD111F9-9D6D-4B00-A3A0-9F8E5E517CBE}"/>
              </a:ext>
            </a:extLst>
          </p:cNvPr>
          <p:cNvSpPr>
            <a:spLocks noGrp="1"/>
          </p:cNvSpPr>
          <p:nvPr>
            <p:ph type="ftr" sz="quarter" idx="11"/>
          </p:nvPr>
        </p:nvSpPr>
        <p:spPr/>
        <p:txBody>
          <a:bodyPr/>
          <a:lstStyle/>
          <a:p>
            <a:r>
              <a:rPr lang="en-GB"/>
              <a:t>R. Assmann &amp; M. Ferrario - TIARA - 19 Oct 2022</a:t>
            </a:r>
          </a:p>
        </p:txBody>
      </p:sp>
      <p:sp>
        <p:nvSpPr>
          <p:cNvPr id="6" name="Slide Number Placeholder 5">
            <a:extLst>
              <a:ext uri="{FF2B5EF4-FFF2-40B4-BE49-F238E27FC236}">
                <a16:creationId xmlns:a16="http://schemas.microsoft.com/office/drawing/2014/main" id="{A2CF3CE0-8238-4AB5-96E8-D7E7DC9F7F6A}"/>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005250146"/>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3C25-57A7-422D-B6C7-C275549FF640}"/>
              </a:ext>
            </a:extLst>
          </p:cNvPr>
          <p:cNvSpPr>
            <a:spLocks noGrp="1"/>
          </p:cNvSpPr>
          <p:nvPr>
            <p:ph type="title"/>
          </p:nvPr>
        </p:nvSpPr>
        <p:spPr>
          <a:xfrm>
            <a:off x="838200" y="1335637"/>
            <a:ext cx="10515600" cy="544535"/>
          </a:xfrm>
        </p:spPr>
        <p:txBody>
          <a:bodyPr/>
          <a:lstStyle/>
          <a:p>
            <a:r>
              <a:rPr lang="it-IT"/>
              <a:t>Fare clic per modificare lo stile del titolo dello schema</a:t>
            </a:r>
          </a:p>
        </p:txBody>
      </p:sp>
      <p:sp>
        <p:nvSpPr>
          <p:cNvPr id="3" name="Content Placeholder 2">
            <a:extLst>
              <a:ext uri="{FF2B5EF4-FFF2-40B4-BE49-F238E27FC236}">
                <a16:creationId xmlns:a16="http://schemas.microsoft.com/office/drawing/2014/main" id="{54D1D7BD-5B6C-4729-8C26-EC0268815D31}"/>
              </a:ext>
            </a:extLst>
          </p:cNvPr>
          <p:cNvSpPr>
            <a:spLocks noGrp="1"/>
          </p:cNvSpPr>
          <p:nvPr>
            <p:ph idx="1"/>
          </p:nvPr>
        </p:nvSpPr>
        <p:spPr>
          <a:xfrm>
            <a:off x="838200" y="2496621"/>
            <a:ext cx="10515600" cy="3680343"/>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B1E677E2-EEEB-4625-AFD0-BA41ADF9EC3A}"/>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17FDC0B7-3FBE-491C-8FE8-55BD53B99BC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863BC19-E814-447A-9737-03C21E843360}"/>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1" name="Text Placeholder 10">
            <a:extLst>
              <a:ext uri="{FF2B5EF4-FFF2-40B4-BE49-F238E27FC236}">
                <a16:creationId xmlns:a16="http://schemas.microsoft.com/office/drawing/2014/main" id="{FBC8B6CE-46DE-458F-9FB7-666DF33C8D38}"/>
              </a:ext>
            </a:extLst>
          </p:cNvPr>
          <p:cNvSpPr>
            <a:spLocks noGrp="1"/>
          </p:cNvSpPr>
          <p:nvPr>
            <p:ph type="body" sz="quarter" idx="13" hasCustomPrompt="1"/>
          </p:nvPr>
        </p:nvSpPr>
        <p:spPr>
          <a:xfrm>
            <a:off x="838200" y="1931599"/>
            <a:ext cx="10515600" cy="452007"/>
          </a:xfrm>
        </p:spPr>
        <p:txBody>
          <a:bodyPr vert="horz" lIns="91440" tIns="45720" rIns="91440" bIns="45720" rtlCol="0" anchor="t">
            <a:normAutofit/>
          </a:bodyPr>
          <a:lstStyle>
            <a:lvl1pPr>
              <a:defRPr lang="it-IT" sz="1800" b="1" dirty="0">
                <a:solidFill>
                  <a:srgbClr val="B27F47"/>
                </a:solidFill>
                <a:latin typeface="Titillium Bd" pitchFamily="2" charset="77"/>
              </a:defRPr>
            </a:lvl1pPr>
          </a:lstStyle>
          <a:p>
            <a:pPr marL="0" lvl="0">
              <a:spcBef>
                <a:spcPct val="0"/>
              </a:spcBef>
              <a:buNone/>
            </a:pPr>
            <a:r>
              <a:rPr lang="en-US"/>
              <a:t>Click to edit Master sub-title styles</a:t>
            </a:r>
            <a:endParaRPr lang="it-IT"/>
          </a:p>
        </p:txBody>
      </p:sp>
    </p:spTree>
    <p:extLst>
      <p:ext uri="{BB962C8B-B14F-4D97-AF65-F5344CB8AC3E}">
        <p14:creationId xmlns:p14="http://schemas.microsoft.com/office/powerpoint/2010/main" val="4047670885"/>
      </p:ext>
    </p:extLst>
  </p:cSld>
  <p:clrMapOvr>
    <a:masterClrMapping/>
  </p:clrMapOvr>
  <p:hf hdr="0" ftr="0" dt="0"/>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3263CD4-4668-4FC6-9FA0-9C78C434250A}"/>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62280035-87ED-481F-BA20-EE60B0190F75}"/>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3B3D36F7-444C-4BBE-9901-9D7D2895045E}"/>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1AD4B3F6-6C68-4448-9A54-C6BD041FE18A}"/>
              </a:ext>
            </a:extLst>
          </p:cNvPr>
          <p:cNvSpPr>
            <a:spLocks noGrp="1"/>
          </p:cNvSpPr>
          <p:nvPr>
            <p:ph type="ctrTitle"/>
          </p:nvPr>
        </p:nvSpPr>
        <p:spPr>
          <a:xfrm>
            <a:off x="838200" y="1335638"/>
            <a:ext cx="4925603" cy="2414431"/>
          </a:xfrm>
        </p:spPr>
        <p:txBody>
          <a:bodyPr anchor="b">
            <a:normAutofit/>
          </a:bodyPr>
          <a:lstStyle>
            <a:lvl1pPr algn="l">
              <a:defRPr sz="3375"/>
            </a:lvl1pPr>
          </a:lstStyle>
          <a:p>
            <a:r>
              <a:rPr lang="it-IT"/>
              <a:t>Fare clic per modificare lo stile del titolo dello schema</a:t>
            </a:r>
          </a:p>
        </p:txBody>
      </p:sp>
      <p:sp>
        <p:nvSpPr>
          <p:cNvPr id="9" name="Subtitle 2">
            <a:extLst>
              <a:ext uri="{FF2B5EF4-FFF2-40B4-BE49-F238E27FC236}">
                <a16:creationId xmlns:a16="http://schemas.microsoft.com/office/drawing/2014/main" id="{2C7E8842-6CF4-4239-978C-24793C718D97}"/>
              </a:ext>
            </a:extLst>
          </p:cNvPr>
          <p:cNvSpPr>
            <a:spLocks noGrp="1"/>
          </p:cNvSpPr>
          <p:nvPr>
            <p:ph type="subTitle" idx="1"/>
          </p:nvPr>
        </p:nvSpPr>
        <p:spPr>
          <a:xfrm>
            <a:off x="838200" y="3879437"/>
            <a:ext cx="4925603" cy="1655762"/>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10" name="Picture Placeholder 2">
            <a:extLst>
              <a:ext uri="{FF2B5EF4-FFF2-40B4-BE49-F238E27FC236}">
                <a16:creationId xmlns:a16="http://schemas.microsoft.com/office/drawing/2014/main" id="{0595AC86-47A3-4B03-BA39-81256C7A369C}"/>
              </a:ext>
            </a:extLst>
          </p:cNvPr>
          <p:cNvSpPr>
            <a:spLocks noGrp="1"/>
          </p:cNvSpPr>
          <p:nvPr>
            <p:ph type="pic" idx="13"/>
          </p:nvPr>
        </p:nvSpPr>
        <p:spPr>
          <a:xfrm>
            <a:off x="6096000" y="1335636"/>
            <a:ext cx="5257800" cy="4525414"/>
          </a:xfrm>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11" name="Picture Placeholder 11">
            <a:extLst>
              <a:ext uri="{FF2B5EF4-FFF2-40B4-BE49-F238E27FC236}">
                <a16:creationId xmlns:a16="http://schemas.microsoft.com/office/drawing/2014/main" id="{A34C89DB-F94E-416B-B427-5896895C74C7}"/>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3234251715"/>
      </p:ext>
    </p:extLst>
  </p:cSld>
  <p:clrMapOvr>
    <a:masterClrMapping/>
  </p:clrMapOvr>
  <p:hf hdr="0" ftr="0" dt="0"/>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A8B0-F68D-4A0D-8A24-8F78014D6953}"/>
              </a:ext>
            </a:extLst>
          </p:cNvPr>
          <p:cNvSpPr>
            <a:spLocks noGrp="1"/>
          </p:cNvSpPr>
          <p:nvPr>
            <p:ph type="title"/>
          </p:nvPr>
        </p:nvSpPr>
        <p:spPr/>
        <p:txBody>
          <a:bodyPr/>
          <a:lstStyle/>
          <a:p>
            <a:r>
              <a:rPr lang="it-IT"/>
              <a:t>Fare clic per modificare lo stile del titolo dello schema</a:t>
            </a:r>
          </a:p>
        </p:txBody>
      </p:sp>
      <p:sp>
        <p:nvSpPr>
          <p:cNvPr id="3" name="Content Placeholder 2">
            <a:extLst>
              <a:ext uri="{FF2B5EF4-FFF2-40B4-BE49-F238E27FC236}">
                <a16:creationId xmlns:a16="http://schemas.microsoft.com/office/drawing/2014/main" id="{4326570B-BDA4-42C4-922B-A550CE793100}"/>
              </a:ext>
            </a:extLst>
          </p:cNvPr>
          <p:cNvSpPr>
            <a:spLocks noGrp="1"/>
          </p:cNvSpPr>
          <p:nvPr>
            <p:ph sz="half" idx="1"/>
          </p:nvPr>
        </p:nvSpPr>
        <p:spPr>
          <a:xfrm>
            <a:off x="838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Content Placeholder 3">
            <a:extLst>
              <a:ext uri="{FF2B5EF4-FFF2-40B4-BE49-F238E27FC236}">
                <a16:creationId xmlns:a16="http://schemas.microsoft.com/office/drawing/2014/main" id="{9E526D08-C78C-4553-A117-1F0011D763A4}"/>
              </a:ext>
            </a:extLst>
          </p:cNvPr>
          <p:cNvSpPr>
            <a:spLocks noGrp="1"/>
          </p:cNvSpPr>
          <p:nvPr>
            <p:ph sz="half" idx="2"/>
          </p:nvPr>
        </p:nvSpPr>
        <p:spPr>
          <a:xfrm>
            <a:off x="6172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4">
            <a:extLst>
              <a:ext uri="{FF2B5EF4-FFF2-40B4-BE49-F238E27FC236}">
                <a16:creationId xmlns:a16="http://schemas.microsoft.com/office/drawing/2014/main" id="{B8B81DAE-08F7-4455-BD6C-BE39F64CE254}"/>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5DED7E12-FA56-48FD-AA8A-F0F91A8E3DB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DB05207B-2CAE-431E-B6E5-F19E2A9F58F8}"/>
              </a:ext>
            </a:extLst>
          </p:cNvPr>
          <p:cNvSpPr>
            <a:spLocks noGrp="1"/>
          </p:cNvSpPr>
          <p:nvPr>
            <p:ph type="sldNum" sz="quarter" idx="12"/>
          </p:nvPr>
        </p:nvSpPr>
        <p:spPr/>
        <p:txBody>
          <a:bodyPr/>
          <a:lstStyle/>
          <a:p>
            <a:fld id="{9B13B172-409A-48BF-92CD-9E808051E234}" type="slidenum">
              <a:rPr lang="it-IT" smtClean="0"/>
              <a:t>‹#›</a:t>
            </a:fld>
            <a:endParaRPr lang="it-IT"/>
          </a:p>
        </p:txBody>
      </p:sp>
    </p:spTree>
    <p:extLst>
      <p:ext uri="{BB962C8B-B14F-4D97-AF65-F5344CB8AC3E}">
        <p14:creationId xmlns:p14="http://schemas.microsoft.com/office/powerpoint/2010/main" val="2548888723"/>
      </p:ext>
    </p:extLst>
  </p:cSld>
  <p:clrMapOvr>
    <a:masterClrMapping/>
  </p:clrMapOvr>
  <p:hf hdr="0" ftr="0" dt="0"/>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69DA399C-1B0C-440F-B657-67652B399CD2}"/>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8" name="Footer Placeholder 7">
            <a:extLst>
              <a:ext uri="{FF2B5EF4-FFF2-40B4-BE49-F238E27FC236}">
                <a16:creationId xmlns:a16="http://schemas.microsoft.com/office/drawing/2014/main" id="{5B255F85-46AF-4BA1-AF87-BD384DE93224}"/>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E402AF58-9572-47BE-A27E-675094BA3F36}"/>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0" name="Title 1">
            <a:extLst>
              <a:ext uri="{FF2B5EF4-FFF2-40B4-BE49-F238E27FC236}">
                <a16:creationId xmlns:a16="http://schemas.microsoft.com/office/drawing/2014/main" id="{4170A749-EDF4-4F2E-B347-33EC26320285}"/>
              </a:ext>
            </a:extLst>
          </p:cNvPr>
          <p:cNvSpPr>
            <a:spLocks noGrp="1"/>
          </p:cNvSpPr>
          <p:nvPr>
            <p:ph type="title"/>
          </p:nvPr>
        </p:nvSpPr>
        <p:spPr>
          <a:xfrm>
            <a:off x="838200" y="1335636"/>
            <a:ext cx="10515600" cy="540000"/>
          </a:xfrm>
        </p:spPr>
        <p:txBody>
          <a:bodyPr/>
          <a:lstStyle/>
          <a:p>
            <a:r>
              <a:rPr lang="it-IT"/>
              <a:t>Fare clic per modificare lo stile del titolo dello schema</a:t>
            </a:r>
          </a:p>
        </p:txBody>
      </p:sp>
      <p:sp>
        <p:nvSpPr>
          <p:cNvPr id="11" name="Text Placeholder 10">
            <a:extLst>
              <a:ext uri="{FF2B5EF4-FFF2-40B4-BE49-F238E27FC236}">
                <a16:creationId xmlns:a16="http://schemas.microsoft.com/office/drawing/2014/main" id="{4645C435-9F3C-40A6-BA2D-BD3831F5FA98}"/>
              </a:ext>
            </a:extLst>
          </p:cNvPr>
          <p:cNvSpPr>
            <a:spLocks noGrp="1"/>
          </p:cNvSpPr>
          <p:nvPr>
            <p:ph type="body" sz="quarter" idx="13" hasCustomPrompt="1"/>
          </p:nvPr>
        </p:nvSpPr>
        <p:spPr>
          <a:xfrm>
            <a:off x="838200" y="1931599"/>
            <a:ext cx="10515600" cy="452007"/>
          </a:xfrm>
        </p:spPr>
        <p:txBody>
          <a:bodyPr vert="horz" lIns="91440" tIns="45720" rIns="91440" bIns="45720" rtlCol="0" anchor="t">
            <a:normAutofit/>
          </a:bodyPr>
          <a:lstStyle>
            <a:lvl1pPr>
              <a:defRPr lang="it-IT" sz="1800" b="1" dirty="0">
                <a:solidFill>
                  <a:srgbClr val="B27F47"/>
                </a:solidFill>
                <a:latin typeface="Titillium Bd" pitchFamily="2" charset="77"/>
              </a:defRPr>
            </a:lvl1pPr>
          </a:lstStyle>
          <a:p>
            <a:pPr marL="0" lvl="0">
              <a:spcBef>
                <a:spcPct val="0"/>
              </a:spcBef>
              <a:buNone/>
            </a:pPr>
            <a:r>
              <a:rPr lang="en-US"/>
              <a:t>Click to edit Master sub-title styles</a:t>
            </a:r>
            <a:endParaRPr lang="it-IT"/>
          </a:p>
        </p:txBody>
      </p:sp>
      <p:sp>
        <p:nvSpPr>
          <p:cNvPr id="12" name="Content Placeholder 2">
            <a:extLst>
              <a:ext uri="{FF2B5EF4-FFF2-40B4-BE49-F238E27FC236}">
                <a16:creationId xmlns:a16="http://schemas.microsoft.com/office/drawing/2014/main" id="{03523A13-DF16-439A-A901-D42A74C992BA}"/>
              </a:ext>
            </a:extLst>
          </p:cNvPr>
          <p:cNvSpPr>
            <a:spLocks noGrp="1"/>
          </p:cNvSpPr>
          <p:nvPr>
            <p:ph sz="half" idx="1"/>
          </p:nvPr>
        </p:nvSpPr>
        <p:spPr>
          <a:xfrm>
            <a:off x="838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3" name="Content Placeholder 3">
            <a:extLst>
              <a:ext uri="{FF2B5EF4-FFF2-40B4-BE49-F238E27FC236}">
                <a16:creationId xmlns:a16="http://schemas.microsoft.com/office/drawing/2014/main" id="{91548BF4-DA08-4F5A-BD58-1257B92A59D7}"/>
              </a:ext>
            </a:extLst>
          </p:cNvPr>
          <p:cNvSpPr>
            <a:spLocks noGrp="1"/>
          </p:cNvSpPr>
          <p:nvPr>
            <p:ph sz="half" idx="2"/>
          </p:nvPr>
        </p:nvSpPr>
        <p:spPr>
          <a:xfrm>
            <a:off x="6172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4" name="Picture Placeholder 11">
            <a:extLst>
              <a:ext uri="{FF2B5EF4-FFF2-40B4-BE49-F238E27FC236}">
                <a16:creationId xmlns:a16="http://schemas.microsoft.com/office/drawing/2014/main" id="{69B21D3C-ED42-40F8-9DE1-D9D7ADC643C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3054589803"/>
      </p:ext>
    </p:extLst>
  </p:cSld>
  <p:clrMapOvr>
    <a:masterClrMapping/>
  </p:clrMapOvr>
  <p:hf hdr="0" ftr="0" dt="0"/>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4FA8-0EC4-493B-8FF4-DB43442ADC44}"/>
              </a:ext>
            </a:extLst>
          </p:cNvPr>
          <p:cNvSpPr>
            <a:spLocks noGrp="1"/>
          </p:cNvSpPr>
          <p:nvPr>
            <p:ph type="title"/>
          </p:nvPr>
        </p:nvSpPr>
        <p:spPr/>
        <p:txBody>
          <a:bodyPr/>
          <a:lstStyle/>
          <a:p>
            <a:r>
              <a:rPr lang="it-IT"/>
              <a:t>Fare clic per modificare lo stile del titolo dello schema</a:t>
            </a:r>
          </a:p>
        </p:txBody>
      </p:sp>
      <p:sp>
        <p:nvSpPr>
          <p:cNvPr id="3" name="Date Placeholder 2">
            <a:extLst>
              <a:ext uri="{FF2B5EF4-FFF2-40B4-BE49-F238E27FC236}">
                <a16:creationId xmlns:a16="http://schemas.microsoft.com/office/drawing/2014/main" id="{A7EABCFE-413D-4F1C-BAAC-CBBB0BF41604}"/>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4" name="Footer Placeholder 3">
            <a:extLst>
              <a:ext uri="{FF2B5EF4-FFF2-40B4-BE49-F238E27FC236}">
                <a16:creationId xmlns:a16="http://schemas.microsoft.com/office/drawing/2014/main" id="{674F461C-019F-49AF-A23C-B47D0FC8E452}"/>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6EE70EE3-9A44-439E-9280-9267337E5A31}"/>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6" name="Picture Placeholder 11">
            <a:extLst>
              <a:ext uri="{FF2B5EF4-FFF2-40B4-BE49-F238E27FC236}">
                <a16:creationId xmlns:a16="http://schemas.microsoft.com/office/drawing/2014/main" id="{D2282136-A6F6-4DE9-B674-70AB2DBAADA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2965511082"/>
      </p:ext>
    </p:extLst>
  </p:cSld>
  <p:clrMapOvr>
    <a:masterClrMapping/>
  </p:clrMapOvr>
  <p:hf hdr="0" ftr="0" dt="0"/>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F67D12-C271-44F1-A874-5C28BCD38B1E}"/>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3" name="Footer Placeholder 2">
            <a:extLst>
              <a:ext uri="{FF2B5EF4-FFF2-40B4-BE49-F238E27FC236}">
                <a16:creationId xmlns:a16="http://schemas.microsoft.com/office/drawing/2014/main" id="{B2DA6622-24D6-47F0-9FF2-EB2FC437D361}"/>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20351582-F7D0-499A-8765-179B26F43FDD}"/>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5" name="Picture Placeholder 11">
            <a:extLst>
              <a:ext uri="{FF2B5EF4-FFF2-40B4-BE49-F238E27FC236}">
                <a16:creationId xmlns:a16="http://schemas.microsoft.com/office/drawing/2014/main" id="{FA1DE595-D9C3-453C-B639-599CEBA2F1AF}"/>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3708546388"/>
      </p:ext>
    </p:extLst>
  </p:cSld>
  <p:clrMapOvr>
    <a:masterClrMapping/>
  </p:clrMapOvr>
  <p:hf hdr="0" ftr="0" dt="0"/>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5E764F-CF80-49B6-8E4B-C193335C2FEC}"/>
              </a:ext>
            </a:extLst>
          </p:cNvPr>
          <p:cNvSpPr>
            <a:spLocks noGrp="1"/>
          </p:cNvSpPr>
          <p:nvPr>
            <p:ph idx="1"/>
          </p:nvPr>
        </p:nvSpPr>
        <p:spPr>
          <a:xfrm>
            <a:off x="5183188" y="1335638"/>
            <a:ext cx="6172200" cy="484132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Text Placeholder 3">
            <a:extLst>
              <a:ext uri="{FF2B5EF4-FFF2-40B4-BE49-F238E27FC236}">
                <a16:creationId xmlns:a16="http://schemas.microsoft.com/office/drawing/2014/main" id="{3DBF6AB0-1695-409A-92AC-42B69DBF8DC7}"/>
              </a:ext>
            </a:extLst>
          </p:cNvPr>
          <p:cNvSpPr>
            <a:spLocks noGrp="1"/>
          </p:cNvSpPr>
          <p:nvPr>
            <p:ph type="body" sz="half" idx="2"/>
          </p:nvPr>
        </p:nvSpPr>
        <p:spPr>
          <a:xfrm>
            <a:off x="839788" y="2496619"/>
            <a:ext cx="3932237" cy="368034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a:extLst>
              <a:ext uri="{FF2B5EF4-FFF2-40B4-BE49-F238E27FC236}">
                <a16:creationId xmlns:a16="http://schemas.microsoft.com/office/drawing/2014/main" id="{63A1C334-8129-4545-8C84-46DA06B03D8B}"/>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3188F4DD-001E-4B6C-BAD4-62C2A6952B2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31106F97-3F23-4DEE-B190-0481C29793AA}"/>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39C5567D-41FF-426C-86BB-85B0FAD82684}"/>
              </a:ext>
            </a:extLst>
          </p:cNvPr>
          <p:cNvSpPr>
            <a:spLocks noGrp="1"/>
          </p:cNvSpPr>
          <p:nvPr>
            <p:ph type="title"/>
          </p:nvPr>
        </p:nvSpPr>
        <p:spPr>
          <a:xfrm>
            <a:off x="838200" y="1335636"/>
            <a:ext cx="3932237" cy="780114"/>
          </a:xfrm>
        </p:spPr>
        <p:txBody>
          <a:bodyPr/>
          <a:lstStyle/>
          <a:p>
            <a:r>
              <a:rPr lang="it-IT"/>
              <a:t>Fare clic per modificare lo stile del titolo dello schema</a:t>
            </a:r>
          </a:p>
        </p:txBody>
      </p:sp>
      <p:sp>
        <p:nvSpPr>
          <p:cNvPr id="9" name="Picture Placeholder 11">
            <a:extLst>
              <a:ext uri="{FF2B5EF4-FFF2-40B4-BE49-F238E27FC236}">
                <a16:creationId xmlns:a16="http://schemas.microsoft.com/office/drawing/2014/main" id="{F76D1A69-D327-43C4-90DC-9A69E27F3DAE}"/>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1209270289"/>
      </p:ext>
    </p:extLst>
  </p:cSld>
  <p:clrMapOvr>
    <a:masterClrMapping/>
  </p:clrMapOvr>
  <p:hf hdr="0" ftr="0" dt="0"/>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F011955-3DB8-4C70-93FB-7A2C5F5DFAAF}"/>
              </a:ext>
            </a:extLst>
          </p:cNvPr>
          <p:cNvSpPr>
            <a:spLocks noGrp="1"/>
          </p:cNvSpPr>
          <p:nvPr>
            <p:ph type="pic" idx="1"/>
          </p:nvPr>
        </p:nvSpPr>
        <p:spPr>
          <a:xfrm>
            <a:off x="5183188" y="1335638"/>
            <a:ext cx="6172200" cy="484132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5" name="Date Placeholder 4">
            <a:extLst>
              <a:ext uri="{FF2B5EF4-FFF2-40B4-BE49-F238E27FC236}">
                <a16:creationId xmlns:a16="http://schemas.microsoft.com/office/drawing/2014/main" id="{6EAB0AD8-6FDF-4622-85A4-51A8E967EC8D}"/>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634D2E99-DBA0-4970-ABF3-9596AA57D33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FADE91F-FFB0-4E6D-8AF8-6FBDBC0DE59D}"/>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ext Placeholder 3">
            <a:extLst>
              <a:ext uri="{FF2B5EF4-FFF2-40B4-BE49-F238E27FC236}">
                <a16:creationId xmlns:a16="http://schemas.microsoft.com/office/drawing/2014/main" id="{27F36783-77AA-4762-A0D4-79CAC387421F}"/>
              </a:ext>
            </a:extLst>
          </p:cNvPr>
          <p:cNvSpPr>
            <a:spLocks noGrp="1"/>
          </p:cNvSpPr>
          <p:nvPr>
            <p:ph type="body" sz="half" idx="2"/>
          </p:nvPr>
        </p:nvSpPr>
        <p:spPr>
          <a:xfrm>
            <a:off x="839788" y="2496619"/>
            <a:ext cx="3932237" cy="368034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9" name="Title 1">
            <a:extLst>
              <a:ext uri="{FF2B5EF4-FFF2-40B4-BE49-F238E27FC236}">
                <a16:creationId xmlns:a16="http://schemas.microsoft.com/office/drawing/2014/main" id="{40DBF051-2A17-4A20-A3FC-2B33FE5B757D}"/>
              </a:ext>
            </a:extLst>
          </p:cNvPr>
          <p:cNvSpPr>
            <a:spLocks noGrp="1"/>
          </p:cNvSpPr>
          <p:nvPr>
            <p:ph type="title"/>
          </p:nvPr>
        </p:nvSpPr>
        <p:spPr>
          <a:xfrm>
            <a:off x="838200" y="1335636"/>
            <a:ext cx="3932237" cy="780114"/>
          </a:xfrm>
        </p:spPr>
        <p:txBody>
          <a:bodyPr/>
          <a:lstStyle/>
          <a:p>
            <a:r>
              <a:rPr lang="it-IT"/>
              <a:t>Fare clic per modificare lo stile del titolo dello schema</a:t>
            </a:r>
          </a:p>
        </p:txBody>
      </p:sp>
      <p:sp>
        <p:nvSpPr>
          <p:cNvPr id="10" name="Picture Placeholder 11">
            <a:extLst>
              <a:ext uri="{FF2B5EF4-FFF2-40B4-BE49-F238E27FC236}">
                <a16:creationId xmlns:a16="http://schemas.microsoft.com/office/drawing/2014/main" id="{DC7008B9-D8E1-48AB-8B5F-71A812399F4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2136794681"/>
      </p:ext>
    </p:extLst>
  </p:cSld>
  <p:clrMapOvr>
    <a:masterClrMapping/>
  </p:clrMapOvr>
  <p:hf hdr="0" ftr="0" dt="0"/>
</p:sldLayout>
</file>

<file path=ppt/slideLayouts/slideLayout108.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9BC9C-2F86-4F3C-86FF-092C95A64B84}"/>
              </a:ext>
            </a:extLst>
          </p:cNvPr>
          <p:cNvSpPr>
            <a:spLocks noGrp="1"/>
          </p:cNvSpPr>
          <p:nvPr>
            <p:ph type="title"/>
          </p:nvPr>
        </p:nvSpPr>
        <p:spPr/>
        <p:txBody>
          <a:bodyPr/>
          <a:lstStyle/>
          <a:p>
            <a:r>
              <a:rPr lang="it-IT"/>
              <a:t>Fare clic per modificare lo stile del titolo dello schema</a:t>
            </a:r>
          </a:p>
        </p:txBody>
      </p:sp>
      <p:sp>
        <p:nvSpPr>
          <p:cNvPr id="3" name="Vertical Text Placeholder 2">
            <a:extLst>
              <a:ext uri="{FF2B5EF4-FFF2-40B4-BE49-F238E27FC236}">
                <a16:creationId xmlns:a16="http://schemas.microsoft.com/office/drawing/2014/main" id="{E723F1F7-0749-4694-BE63-E403BDDD5F47}"/>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409E3090-1E92-4CFB-9491-E0F885599797}"/>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DFD25BC3-9F27-484C-9378-EEFF57FBB92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555A28A-D94D-4C1E-9701-B2E9F89D9F6B}"/>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7" name="Picture Placeholder 11">
            <a:extLst>
              <a:ext uri="{FF2B5EF4-FFF2-40B4-BE49-F238E27FC236}">
                <a16:creationId xmlns:a16="http://schemas.microsoft.com/office/drawing/2014/main" id="{B0E018EA-3E2C-4221-8F2D-FEADDDF2C9FC}"/>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1767055630"/>
      </p:ext>
    </p:extLst>
  </p:cSld>
  <p:clrMapOvr>
    <a:masterClrMapping/>
  </p:clrMapOvr>
  <p:hf hdr="0" ftr="0" dt="0"/>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1B6E7A-AAE9-4771-A56C-9BFBA5E562BD}"/>
              </a:ext>
            </a:extLst>
          </p:cNvPr>
          <p:cNvSpPr>
            <a:spLocks noGrp="1"/>
          </p:cNvSpPr>
          <p:nvPr>
            <p:ph type="title" orient="vert"/>
          </p:nvPr>
        </p:nvSpPr>
        <p:spPr>
          <a:xfrm>
            <a:off x="8724901" y="1335635"/>
            <a:ext cx="2628900" cy="4841328"/>
          </a:xfrm>
        </p:spPr>
        <p:txBody>
          <a:bodyPr vert="eaVert"/>
          <a:lstStyle/>
          <a:p>
            <a:r>
              <a:rPr lang="it-IT"/>
              <a:t>Fare clic per modificare lo stile del titolo dello schema</a:t>
            </a:r>
          </a:p>
        </p:txBody>
      </p:sp>
      <p:sp>
        <p:nvSpPr>
          <p:cNvPr id="3" name="Vertical Text Placeholder 2">
            <a:extLst>
              <a:ext uri="{FF2B5EF4-FFF2-40B4-BE49-F238E27FC236}">
                <a16:creationId xmlns:a16="http://schemas.microsoft.com/office/drawing/2014/main" id="{3BDB7342-37F0-452E-BA73-5C35A8EBE74A}"/>
              </a:ext>
            </a:extLst>
          </p:cNvPr>
          <p:cNvSpPr>
            <a:spLocks noGrp="1"/>
          </p:cNvSpPr>
          <p:nvPr>
            <p:ph type="body" orient="vert" idx="1"/>
          </p:nvPr>
        </p:nvSpPr>
        <p:spPr>
          <a:xfrm>
            <a:off x="838201" y="1335637"/>
            <a:ext cx="7734300" cy="484132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BDE9D5CD-1CAE-47E9-9CA5-BEAB47994C3F}"/>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859C3418-3EDC-4379-99CA-291BB22DBA11}"/>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375C136-5125-40ED-9798-0847DBFB37DB}"/>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7" name="Picture Placeholder 11">
            <a:extLst>
              <a:ext uri="{FF2B5EF4-FFF2-40B4-BE49-F238E27FC236}">
                <a16:creationId xmlns:a16="http://schemas.microsoft.com/office/drawing/2014/main" id="{335E7CDD-E29C-417A-9EB6-CD2357295E23}"/>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583037252"/>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EB73AB-ED98-4653-B7C8-8E9A1CAE88CA}"/>
              </a:ext>
            </a:extLst>
          </p:cNvPr>
          <p:cNvSpPr>
            <a:spLocks noGrp="1"/>
          </p:cNvSpPr>
          <p:nvPr>
            <p:ph type="title" orient="vert"/>
          </p:nvPr>
        </p:nvSpPr>
        <p:spPr>
          <a:xfrm>
            <a:off x="8724902" y="365133"/>
            <a:ext cx="2628900" cy="5811839"/>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C88A75-0E25-484A-ABB6-91EE48CB684B}"/>
              </a:ext>
            </a:extLst>
          </p:cNvPr>
          <p:cNvSpPr>
            <a:spLocks noGrp="1"/>
          </p:cNvSpPr>
          <p:nvPr>
            <p:ph type="body" orient="vert" idx="1"/>
          </p:nvPr>
        </p:nvSpPr>
        <p:spPr>
          <a:xfrm>
            <a:off x="838203" y="365133"/>
            <a:ext cx="7734300" cy="581183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853A6-59D6-4F0D-867C-E0769B6507E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0EF17E7-7655-43A1-88B7-88B541B0D8F2}"/>
              </a:ext>
            </a:extLst>
          </p:cNvPr>
          <p:cNvSpPr>
            <a:spLocks noGrp="1"/>
          </p:cNvSpPr>
          <p:nvPr>
            <p:ph type="ftr" sz="quarter" idx="11"/>
          </p:nvPr>
        </p:nvSpPr>
        <p:spPr/>
        <p:txBody>
          <a:bodyPr/>
          <a:lstStyle/>
          <a:p>
            <a:r>
              <a:rPr lang="en-GB"/>
              <a:t>R. Assmann &amp; M. Ferrario - TIARA - 19 Oct 2022</a:t>
            </a:r>
          </a:p>
        </p:txBody>
      </p:sp>
      <p:sp>
        <p:nvSpPr>
          <p:cNvPr id="6" name="Slide Number Placeholder 5">
            <a:extLst>
              <a:ext uri="{FF2B5EF4-FFF2-40B4-BE49-F238E27FC236}">
                <a16:creationId xmlns:a16="http://schemas.microsoft.com/office/drawing/2014/main" id="{DC1C23E5-FBEB-4136-8F33-3D684E5DE9B0}"/>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036165519"/>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6600"/>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3"/>
            <a:ext cx="8534400" cy="1752600"/>
          </a:xfrm>
        </p:spPr>
        <p:txBody>
          <a:bodyPr/>
          <a:lstStyle>
            <a:lvl1pPr marL="0" indent="0" algn="ctr">
              <a:buNone/>
              <a:defRPr>
                <a:solidFill>
                  <a:schemeClr val="tx1">
                    <a:tint val="75000"/>
                  </a:schemeClr>
                </a:solidFill>
              </a:defRPr>
            </a:lvl1pPr>
            <a:lvl2pPr marL="452064" indent="0" algn="ctr">
              <a:buNone/>
              <a:defRPr>
                <a:solidFill>
                  <a:schemeClr val="tx1">
                    <a:tint val="75000"/>
                  </a:schemeClr>
                </a:solidFill>
              </a:defRPr>
            </a:lvl2pPr>
            <a:lvl3pPr marL="904089" indent="0" algn="ctr">
              <a:buNone/>
              <a:defRPr>
                <a:solidFill>
                  <a:schemeClr val="tx1">
                    <a:tint val="75000"/>
                  </a:schemeClr>
                </a:solidFill>
              </a:defRPr>
            </a:lvl3pPr>
            <a:lvl4pPr marL="1356181" indent="0" algn="ctr">
              <a:buNone/>
              <a:defRPr>
                <a:solidFill>
                  <a:schemeClr val="tx1">
                    <a:tint val="75000"/>
                  </a:schemeClr>
                </a:solidFill>
              </a:defRPr>
            </a:lvl4pPr>
            <a:lvl5pPr marL="1808238" indent="0" algn="ctr">
              <a:buNone/>
              <a:defRPr>
                <a:solidFill>
                  <a:schemeClr val="tx1">
                    <a:tint val="75000"/>
                  </a:schemeClr>
                </a:solidFill>
              </a:defRPr>
            </a:lvl5pPr>
            <a:lvl6pPr marL="2260311" indent="0" algn="ctr">
              <a:buNone/>
              <a:defRPr>
                <a:solidFill>
                  <a:schemeClr val="tx1">
                    <a:tint val="75000"/>
                  </a:schemeClr>
                </a:solidFill>
              </a:defRPr>
            </a:lvl6pPr>
            <a:lvl7pPr marL="2712344" indent="0" algn="ctr">
              <a:buNone/>
              <a:defRPr>
                <a:solidFill>
                  <a:schemeClr val="tx1">
                    <a:tint val="75000"/>
                  </a:schemeClr>
                </a:solidFill>
              </a:defRPr>
            </a:lvl7pPr>
            <a:lvl8pPr marL="3164400" indent="0" algn="ctr">
              <a:buNone/>
              <a:defRPr>
                <a:solidFill>
                  <a:schemeClr val="tx1">
                    <a:tint val="75000"/>
                  </a:schemeClr>
                </a:solidFill>
              </a:defRPr>
            </a:lvl8pPr>
            <a:lvl9pPr marL="3616464"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1779A4D7-972E-A742-8D9F-E802DA14EE82}" type="datetimeFigureOut">
              <a:rPr lang="en-US"/>
              <a:pPr>
                <a:defRPr/>
              </a:pPr>
              <a:t>11/7/23</a:t>
            </a:fld>
            <a:endParaRPr lang="en-US"/>
          </a:p>
        </p:txBody>
      </p:sp>
      <p:sp>
        <p:nvSpPr>
          <p:cNvPr id="5" name="Footer Placeholder 4"/>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DA02BAC4-EC4F-B243-8A04-48736EBDB3D5}" type="slidenum">
              <a:rPr lang="en-US"/>
              <a:pPr>
                <a:defRPr/>
              </a:pPr>
              <a:t>‹#›</a:t>
            </a:fld>
            <a:endParaRPr lang="en-US"/>
          </a:p>
        </p:txBody>
      </p:sp>
    </p:spTree>
    <p:extLst>
      <p:ext uri="{BB962C8B-B14F-4D97-AF65-F5344CB8AC3E}">
        <p14:creationId xmlns:p14="http://schemas.microsoft.com/office/powerpoint/2010/main" val="3611829345"/>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FF305EA3-BAEC-E74B-AF47-4EF2EF48722C}" type="datetimeFigureOut">
              <a:rPr lang="en-US"/>
              <a:pPr>
                <a:defRPr/>
              </a:pPr>
              <a:t>11/7/23</a:t>
            </a:fld>
            <a:endParaRPr lang="en-US"/>
          </a:p>
        </p:txBody>
      </p:sp>
      <p:sp>
        <p:nvSpPr>
          <p:cNvPr id="5" name="Footer Placeholder 4"/>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9B8D71CB-B80D-834A-841D-917FD3F1A684}" type="slidenum">
              <a:rPr lang="en-US"/>
              <a:pPr>
                <a:defRPr/>
              </a:pPr>
              <a:t>‹#›</a:t>
            </a:fld>
            <a:endParaRPr lang="en-US"/>
          </a:p>
        </p:txBody>
      </p:sp>
    </p:spTree>
    <p:extLst>
      <p:ext uri="{BB962C8B-B14F-4D97-AF65-F5344CB8AC3E}">
        <p14:creationId xmlns:p14="http://schemas.microsoft.com/office/powerpoint/2010/main" val="153084114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13276"/>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831"/>
            <a:ext cx="10363200" cy="1500187"/>
          </a:xfrm>
        </p:spPr>
        <p:txBody>
          <a:bodyPr anchor="b"/>
          <a:lstStyle>
            <a:lvl1pPr marL="0" indent="0">
              <a:buNone/>
              <a:defRPr sz="2000">
                <a:solidFill>
                  <a:schemeClr val="tx1">
                    <a:tint val="75000"/>
                  </a:schemeClr>
                </a:solidFill>
              </a:defRPr>
            </a:lvl1pPr>
            <a:lvl2pPr marL="452064" indent="0">
              <a:buNone/>
              <a:defRPr sz="1800">
                <a:solidFill>
                  <a:schemeClr val="tx1">
                    <a:tint val="75000"/>
                  </a:schemeClr>
                </a:solidFill>
              </a:defRPr>
            </a:lvl2pPr>
            <a:lvl3pPr marL="904089" indent="0">
              <a:buNone/>
              <a:defRPr sz="1600">
                <a:solidFill>
                  <a:schemeClr val="tx1">
                    <a:tint val="75000"/>
                  </a:schemeClr>
                </a:solidFill>
              </a:defRPr>
            </a:lvl3pPr>
            <a:lvl4pPr marL="1356181" indent="0">
              <a:buNone/>
              <a:defRPr sz="1400">
                <a:solidFill>
                  <a:schemeClr val="tx1">
                    <a:tint val="75000"/>
                  </a:schemeClr>
                </a:solidFill>
              </a:defRPr>
            </a:lvl4pPr>
            <a:lvl5pPr marL="1808238" indent="0">
              <a:buNone/>
              <a:defRPr sz="1400">
                <a:solidFill>
                  <a:schemeClr val="tx1">
                    <a:tint val="75000"/>
                  </a:schemeClr>
                </a:solidFill>
              </a:defRPr>
            </a:lvl5pPr>
            <a:lvl6pPr marL="2260311" indent="0">
              <a:buNone/>
              <a:defRPr sz="1400">
                <a:solidFill>
                  <a:schemeClr val="tx1">
                    <a:tint val="75000"/>
                  </a:schemeClr>
                </a:solidFill>
              </a:defRPr>
            </a:lvl6pPr>
            <a:lvl7pPr marL="2712344" indent="0">
              <a:buNone/>
              <a:defRPr sz="1400">
                <a:solidFill>
                  <a:schemeClr val="tx1">
                    <a:tint val="75000"/>
                  </a:schemeClr>
                </a:solidFill>
              </a:defRPr>
            </a:lvl7pPr>
            <a:lvl8pPr marL="3164400" indent="0">
              <a:buNone/>
              <a:defRPr sz="1400">
                <a:solidFill>
                  <a:schemeClr val="tx1">
                    <a:tint val="75000"/>
                  </a:schemeClr>
                </a:solidFill>
              </a:defRPr>
            </a:lvl8pPr>
            <a:lvl9pPr marL="3616464"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CA899CBB-965B-C141-A456-A85D27DB2AC0}" type="datetimeFigureOut">
              <a:rPr lang="en-US"/>
              <a:pPr>
                <a:defRPr/>
              </a:pPr>
              <a:t>11/7/23</a:t>
            </a:fld>
            <a:endParaRPr lang="en-US"/>
          </a:p>
        </p:txBody>
      </p:sp>
      <p:sp>
        <p:nvSpPr>
          <p:cNvPr id="5" name="Footer Placeholder 4"/>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027207C1-1447-3544-94AF-D26B9CADB471}" type="slidenum">
              <a:rPr lang="en-US"/>
              <a:pPr>
                <a:defRPr/>
              </a:pPr>
              <a:t>‹#›</a:t>
            </a:fld>
            <a:endParaRPr lang="en-US"/>
          </a:p>
        </p:txBody>
      </p:sp>
    </p:spTree>
    <p:extLst>
      <p:ext uri="{BB962C8B-B14F-4D97-AF65-F5344CB8AC3E}">
        <p14:creationId xmlns:p14="http://schemas.microsoft.com/office/powerpoint/2010/main" val="101806214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1" y="160041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41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050AC122-A59D-0845-A91C-61DBBE32ED21}" type="datetimeFigureOut">
              <a:rPr lang="en-US"/>
              <a:pPr>
                <a:defRPr/>
              </a:pPr>
              <a:t>11/7/23</a:t>
            </a:fld>
            <a:endParaRPr lang="en-US"/>
          </a:p>
        </p:txBody>
      </p:sp>
      <p:sp>
        <p:nvSpPr>
          <p:cNvPr id="6" name="Footer Placeholder 5"/>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685653A2-3A7B-AA4B-B201-4F44DE728172}" type="slidenum">
              <a:rPr lang="en-US"/>
              <a:pPr>
                <a:defRPr/>
              </a:pPr>
              <a:t>‹#›</a:t>
            </a:fld>
            <a:endParaRPr lang="en-US"/>
          </a:p>
        </p:txBody>
      </p:sp>
    </p:spTree>
    <p:extLst>
      <p:ext uri="{BB962C8B-B14F-4D97-AF65-F5344CB8AC3E}">
        <p14:creationId xmlns:p14="http://schemas.microsoft.com/office/powerpoint/2010/main" val="248896083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4"/>
            <a:ext cx="5386917" cy="639762"/>
          </a:xfrm>
        </p:spPr>
        <p:txBody>
          <a:bodyPr anchor="b"/>
          <a:lstStyle>
            <a:lvl1pPr marL="0" indent="0">
              <a:buNone/>
              <a:defRPr sz="2400" b="1"/>
            </a:lvl1pPr>
            <a:lvl2pPr marL="452064" indent="0">
              <a:buNone/>
              <a:defRPr sz="2000" b="1"/>
            </a:lvl2pPr>
            <a:lvl3pPr marL="904089" indent="0">
              <a:buNone/>
              <a:defRPr sz="1800" b="1"/>
            </a:lvl3pPr>
            <a:lvl4pPr marL="1356181" indent="0">
              <a:buNone/>
              <a:defRPr sz="1600" b="1"/>
            </a:lvl4pPr>
            <a:lvl5pPr marL="1808238" indent="0">
              <a:buNone/>
              <a:defRPr sz="1600" b="1"/>
            </a:lvl5pPr>
            <a:lvl6pPr marL="2260311" indent="0">
              <a:buNone/>
              <a:defRPr sz="1600" b="1"/>
            </a:lvl6pPr>
            <a:lvl7pPr marL="2712344" indent="0">
              <a:buNone/>
              <a:defRPr sz="1600" b="1"/>
            </a:lvl7pPr>
            <a:lvl8pPr marL="3164400" indent="0">
              <a:buNone/>
              <a:defRPr sz="1600" b="1"/>
            </a:lvl8pPr>
            <a:lvl9pPr marL="3616464"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6" y="1535114"/>
            <a:ext cx="5389033" cy="639762"/>
          </a:xfrm>
        </p:spPr>
        <p:txBody>
          <a:bodyPr anchor="b"/>
          <a:lstStyle>
            <a:lvl1pPr marL="0" indent="0">
              <a:buNone/>
              <a:defRPr sz="2400" b="1"/>
            </a:lvl1pPr>
            <a:lvl2pPr marL="452064" indent="0">
              <a:buNone/>
              <a:defRPr sz="2000" b="1"/>
            </a:lvl2pPr>
            <a:lvl3pPr marL="904089" indent="0">
              <a:buNone/>
              <a:defRPr sz="1800" b="1"/>
            </a:lvl3pPr>
            <a:lvl4pPr marL="1356181" indent="0">
              <a:buNone/>
              <a:defRPr sz="1600" b="1"/>
            </a:lvl4pPr>
            <a:lvl5pPr marL="1808238" indent="0">
              <a:buNone/>
              <a:defRPr sz="1600" b="1"/>
            </a:lvl5pPr>
            <a:lvl6pPr marL="2260311" indent="0">
              <a:buNone/>
              <a:defRPr sz="1600" b="1"/>
            </a:lvl6pPr>
            <a:lvl7pPr marL="2712344" indent="0">
              <a:buNone/>
              <a:defRPr sz="1600" b="1"/>
            </a:lvl7pPr>
            <a:lvl8pPr marL="3164400" indent="0">
              <a:buNone/>
              <a:defRPr sz="1600" b="1"/>
            </a:lvl8pPr>
            <a:lvl9pPr marL="3616464"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6"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16E01931-85A4-2B4B-86F6-884EAF673122}" type="datetimeFigureOut">
              <a:rPr lang="en-US"/>
              <a:pPr>
                <a:defRPr/>
              </a:pPr>
              <a:t>11/7/23</a:t>
            </a:fld>
            <a:endParaRPr lang="en-US"/>
          </a:p>
        </p:txBody>
      </p:sp>
      <p:sp>
        <p:nvSpPr>
          <p:cNvPr id="8" name="Footer Placeholder 7"/>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9" name="Slide Number Placeholder 8"/>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96F3462E-55BD-2E47-B136-94F38F09C27B}" type="slidenum">
              <a:rPr lang="en-US"/>
              <a:pPr>
                <a:defRPr/>
              </a:pPr>
              <a:t>‹#›</a:t>
            </a:fld>
            <a:endParaRPr lang="en-US"/>
          </a:p>
        </p:txBody>
      </p:sp>
    </p:spTree>
    <p:extLst>
      <p:ext uri="{BB962C8B-B14F-4D97-AF65-F5344CB8AC3E}">
        <p14:creationId xmlns:p14="http://schemas.microsoft.com/office/powerpoint/2010/main" val="1214269430"/>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226FBE88-DEA1-7F45-8FEB-16DA1F72441D}" type="datetimeFigureOut">
              <a:rPr lang="en-US"/>
              <a:pPr>
                <a:defRPr/>
              </a:pPr>
              <a:t>11/7/23</a:t>
            </a:fld>
            <a:endParaRPr lang="en-US"/>
          </a:p>
        </p:txBody>
      </p:sp>
      <p:sp>
        <p:nvSpPr>
          <p:cNvPr id="4" name="Footer Placeholder 3"/>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5" name="Slide Number Placeholder 4"/>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65AD3248-2C08-B048-A1C9-8FC9E5B9C1CC}" type="slidenum">
              <a:rPr lang="en-US"/>
              <a:pPr>
                <a:defRPr/>
              </a:pPr>
              <a:t>‹#›</a:t>
            </a:fld>
            <a:endParaRPr lang="en-US"/>
          </a:p>
        </p:txBody>
      </p:sp>
    </p:spTree>
    <p:extLst>
      <p:ext uri="{BB962C8B-B14F-4D97-AF65-F5344CB8AC3E}">
        <p14:creationId xmlns:p14="http://schemas.microsoft.com/office/powerpoint/2010/main" val="2339992126"/>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F2CBBC61-90A0-5D46-B3F6-7A8D33C69720}" type="datetimeFigureOut">
              <a:rPr lang="en-US"/>
              <a:pPr>
                <a:defRPr/>
              </a:pPr>
              <a:t>11/7/23</a:t>
            </a:fld>
            <a:endParaRPr lang="en-US"/>
          </a:p>
        </p:txBody>
      </p:sp>
      <p:sp>
        <p:nvSpPr>
          <p:cNvPr id="3" name="Footer Placeholder 2"/>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4" name="Slide Number Placeholder 3"/>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EF94070A-78B1-394E-B7BA-0A91542E1BE0}" type="slidenum">
              <a:rPr lang="en-US"/>
              <a:pPr>
                <a:defRPr/>
              </a:pPr>
              <a:t>‹#›</a:t>
            </a:fld>
            <a:endParaRPr lang="en-US"/>
          </a:p>
        </p:txBody>
      </p:sp>
    </p:spTree>
    <p:extLst>
      <p:ext uri="{BB962C8B-B14F-4D97-AF65-F5344CB8AC3E}">
        <p14:creationId xmlns:p14="http://schemas.microsoft.com/office/powerpoint/2010/main" val="3819506483"/>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3"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69" y="279426"/>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13" y="1435142"/>
            <a:ext cx="4011084" cy="4691063"/>
          </a:xfrm>
        </p:spPr>
        <p:txBody>
          <a:bodyPr/>
          <a:lstStyle>
            <a:lvl1pPr marL="0" indent="0">
              <a:buNone/>
              <a:defRPr sz="1400"/>
            </a:lvl1pPr>
            <a:lvl2pPr marL="452064" indent="0">
              <a:buNone/>
              <a:defRPr sz="1200"/>
            </a:lvl2pPr>
            <a:lvl3pPr marL="904089" indent="0">
              <a:buNone/>
              <a:defRPr sz="1000"/>
            </a:lvl3pPr>
            <a:lvl4pPr marL="1356181" indent="0">
              <a:buNone/>
              <a:defRPr sz="900"/>
            </a:lvl4pPr>
            <a:lvl5pPr marL="1808238" indent="0">
              <a:buNone/>
              <a:defRPr sz="900"/>
            </a:lvl5pPr>
            <a:lvl6pPr marL="2260311" indent="0">
              <a:buNone/>
              <a:defRPr sz="900"/>
            </a:lvl6pPr>
            <a:lvl7pPr marL="2712344" indent="0">
              <a:buNone/>
              <a:defRPr sz="900"/>
            </a:lvl7pPr>
            <a:lvl8pPr marL="3164400" indent="0">
              <a:buNone/>
              <a:defRPr sz="900"/>
            </a:lvl8pPr>
            <a:lvl9pPr marL="3616464"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73D81109-3F26-8347-98DF-B491F3D7F004}" type="datetimeFigureOut">
              <a:rPr lang="en-US"/>
              <a:pPr>
                <a:defRPr/>
              </a:pPr>
              <a:t>11/7/23</a:t>
            </a:fld>
            <a:endParaRPr lang="en-US"/>
          </a:p>
        </p:txBody>
      </p:sp>
      <p:sp>
        <p:nvSpPr>
          <p:cNvPr id="6" name="Footer Placeholder 5"/>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79F9746E-DAF4-C645-B507-798038BCC363}" type="slidenum">
              <a:rPr lang="en-US"/>
              <a:pPr>
                <a:defRPr/>
              </a:pPr>
              <a:t>‹#›</a:t>
            </a:fld>
            <a:endParaRPr lang="en-US"/>
          </a:p>
        </p:txBody>
      </p:sp>
    </p:spTree>
    <p:extLst>
      <p:ext uri="{BB962C8B-B14F-4D97-AF65-F5344CB8AC3E}">
        <p14:creationId xmlns:p14="http://schemas.microsoft.com/office/powerpoint/2010/main" val="1907319794"/>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31"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31" y="612775"/>
            <a:ext cx="7315200" cy="4114800"/>
          </a:xfrm>
        </p:spPr>
        <p:txBody>
          <a:bodyPr rtlCol="0">
            <a:normAutofit/>
          </a:bodyPr>
          <a:lstStyle>
            <a:lvl1pPr marL="0" indent="0">
              <a:buNone/>
              <a:defRPr sz="3200"/>
            </a:lvl1pPr>
            <a:lvl2pPr marL="452064" indent="0">
              <a:buNone/>
              <a:defRPr sz="2800"/>
            </a:lvl2pPr>
            <a:lvl3pPr marL="904089" indent="0">
              <a:buNone/>
              <a:defRPr sz="2400"/>
            </a:lvl3pPr>
            <a:lvl4pPr marL="1356181" indent="0">
              <a:buNone/>
              <a:defRPr sz="2000"/>
            </a:lvl4pPr>
            <a:lvl5pPr marL="1808238" indent="0">
              <a:buNone/>
              <a:defRPr sz="2000"/>
            </a:lvl5pPr>
            <a:lvl6pPr marL="2260311" indent="0">
              <a:buNone/>
              <a:defRPr sz="2000"/>
            </a:lvl6pPr>
            <a:lvl7pPr marL="2712344" indent="0">
              <a:buNone/>
              <a:defRPr sz="2000"/>
            </a:lvl7pPr>
            <a:lvl8pPr marL="3164400" indent="0">
              <a:buNone/>
              <a:defRPr sz="2000"/>
            </a:lvl8pPr>
            <a:lvl9pPr marL="3616464" indent="0">
              <a:buNone/>
              <a:defRPr sz="2000"/>
            </a:lvl9pPr>
          </a:lstStyle>
          <a:p>
            <a:pPr lvl="0"/>
            <a:endParaRPr lang="en-US" noProof="0"/>
          </a:p>
        </p:txBody>
      </p:sp>
      <p:sp>
        <p:nvSpPr>
          <p:cNvPr id="4" name="Text Placeholder 3"/>
          <p:cNvSpPr>
            <a:spLocks noGrp="1"/>
          </p:cNvSpPr>
          <p:nvPr>
            <p:ph type="body" sz="half" idx="2"/>
          </p:nvPr>
        </p:nvSpPr>
        <p:spPr>
          <a:xfrm>
            <a:off x="2389731" y="5367338"/>
            <a:ext cx="7315200" cy="804862"/>
          </a:xfrm>
        </p:spPr>
        <p:txBody>
          <a:bodyPr/>
          <a:lstStyle>
            <a:lvl1pPr marL="0" indent="0">
              <a:buNone/>
              <a:defRPr sz="1400"/>
            </a:lvl1pPr>
            <a:lvl2pPr marL="452064" indent="0">
              <a:buNone/>
              <a:defRPr sz="1200"/>
            </a:lvl2pPr>
            <a:lvl3pPr marL="904089" indent="0">
              <a:buNone/>
              <a:defRPr sz="1000"/>
            </a:lvl3pPr>
            <a:lvl4pPr marL="1356181" indent="0">
              <a:buNone/>
              <a:defRPr sz="900"/>
            </a:lvl4pPr>
            <a:lvl5pPr marL="1808238" indent="0">
              <a:buNone/>
              <a:defRPr sz="900"/>
            </a:lvl5pPr>
            <a:lvl6pPr marL="2260311" indent="0">
              <a:buNone/>
              <a:defRPr sz="900"/>
            </a:lvl6pPr>
            <a:lvl7pPr marL="2712344" indent="0">
              <a:buNone/>
              <a:defRPr sz="900"/>
            </a:lvl7pPr>
            <a:lvl8pPr marL="3164400" indent="0">
              <a:buNone/>
              <a:defRPr sz="900"/>
            </a:lvl8pPr>
            <a:lvl9pPr marL="3616464"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A9D08907-B575-E54F-A572-6BF33E2E32F1}" type="datetimeFigureOut">
              <a:rPr lang="en-US"/>
              <a:pPr>
                <a:defRPr/>
              </a:pPr>
              <a:t>11/7/23</a:t>
            </a:fld>
            <a:endParaRPr lang="en-US"/>
          </a:p>
        </p:txBody>
      </p:sp>
      <p:sp>
        <p:nvSpPr>
          <p:cNvPr id="6" name="Footer Placeholder 5"/>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7" name="Slide Number Placeholder 6"/>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85219662-8964-D64D-9609-B8C22C08E86B}" type="slidenum">
              <a:rPr lang="en-US"/>
              <a:pPr>
                <a:defRPr/>
              </a:pPr>
              <a:t>‹#›</a:t>
            </a:fld>
            <a:endParaRPr lang="en-US"/>
          </a:p>
        </p:txBody>
      </p:sp>
    </p:spTree>
    <p:extLst>
      <p:ext uri="{BB962C8B-B14F-4D97-AF65-F5344CB8AC3E}">
        <p14:creationId xmlns:p14="http://schemas.microsoft.com/office/powerpoint/2010/main" val="350028712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25B2E757-6677-684E-994C-F37DFDF9F875}" type="datetimeFigureOut">
              <a:rPr lang="en-US"/>
              <a:pPr>
                <a:defRPr/>
              </a:pPr>
              <a:t>11/7/23</a:t>
            </a:fld>
            <a:endParaRPr lang="en-US"/>
          </a:p>
        </p:txBody>
      </p:sp>
      <p:sp>
        <p:nvSpPr>
          <p:cNvPr id="5" name="Footer Placeholder 4"/>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BA1C86AC-D615-DD47-B869-24038C046A46}" type="slidenum">
              <a:rPr lang="en-US"/>
              <a:pPr>
                <a:defRPr/>
              </a:pPr>
              <a:t>‹#›</a:t>
            </a:fld>
            <a:endParaRPr lang="en-US"/>
          </a:p>
        </p:txBody>
      </p:sp>
    </p:spTree>
    <p:extLst>
      <p:ext uri="{BB962C8B-B14F-4D97-AF65-F5344CB8AC3E}">
        <p14:creationId xmlns:p14="http://schemas.microsoft.com/office/powerpoint/2010/main" val="111600430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32787FE-8CBB-6248-9619-3941DE55C1B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6318249"/>
            <a:ext cx="2111379" cy="539751"/>
          </a:xfrm>
          <a:prstGeom prst="rect">
            <a:avLst/>
          </a:prstGeom>
        </p:spPr>
      </p:pic>
      <p:pic>
        <p:nvPicPr>
          <p:cNvPr id="8" name="Picture 2" descr="Image result for clf logo lase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1229473" y="136341"/>
            <a:ext cx="770021" cy="752843"/>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val="3408438479"/>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5" y="281014"/>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81014"/>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DCB42EB6-F47C-034F-AEAC-33F5843836DB}" type="datetimeFigureOut">
              <a:rPr lang="en-US"/>
              <a:pPr>
                <a:defRPr/>
              </a:pPr>
              <a:t>11/7/23</a:t>
            </a:fld>
            <a:endParaRPr lang="en-US"/>
          </a:p>
        </p:txBody>
      </p:sp>
      <p:sp>
        <p:nvSpPr>
          <p:cNvPr id="5" name="Footer Placeholder 4"/>
          <p:cNvSpPr>
            <a:spLocks noGrp="1"/>
          </p:cNvSpPr>
          <p:nvPr>
            <p:ph type="ftr" sz="quarter" idx="11"/>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endParaRPr lang="en-US"/>
          </a:p>
        </p:txBody>
      </p:sp>
      <p:sp>
        <p:nvSpPr>
          <p:cNvPr id="6" name="Slide Number Placeholder 5"/>
          <p:cNvSpPr>
            <a:spLocks noGrp="1"/>
          </p:cNvSpPr>
          <p:nvPr>
            <p:ph type="sldNum" sz="quarter" idx="12"/>
          </p:nvPr>
        </p:nvSpPr>
        <p:spPr/>
        <p:txBody>
          <a:bodyPr/>
          <a:lstStyle>
            <a:lvl1pPr defTabSz="635681" fontAlgn="base">
              <a:spcBef>
                <a:spcPct val="0"/>
              </a:spcBef>
              <a:spcAft>
                <a:spcPct val="0"/>
              </a:spcAft>
              <a:defRPr>
                <a:ea typeface="ヒラギノ明朝 Pro W3" charset="0"/>
                <a:cs typeface="ヒラギノ明朝 Pro W3" charset="0"/>
              </a:defRPr>
            </a:lvl1pPr>
          </a:lstStyle>
          <a:p>
            <a:pPr>
              <a:defRPr/>
            </a:pPr>
            <a:fld id="{3681498D-A66B-0F4E-9C53-64B9C6F7BE67}" type="slidenum">
              <a:rPr lang="en-US"/>
              <a:pPr>
                <a:defRPr/>
              </a:pPr>
              <a:t>‹#›</a:t>
            </a:fld>
            <a:endParaRPr lang="en-US"/>
          </a:p>
        </p:txBody>
      </p:sp>
    </p:spTree>
    <p:extLst>
      <p:ext uri="{BB962C8B-B14F-4D97-AF65-F5344CB8AC3E}">
        <p14:creationId xmlns:p14="http://schemas.microsoft.com/office/powerpoint/2010/main" val="35693463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hasCustomPrompt="1"/>
          </p:nvPr>
        </p:nvSpPr>
        <p:spPr>
          <a:xfrm>
            <a:off x="815413" y="2319016"/>
            <a:ext cx="10363200" cy="1470025"/>
          </a:xfrm>
          <a:prstGeom prst="rect">
            <a:avLst/>
          </a:prstGeom>
        </p:spPr>
        <p:txBody>
          <a:bodyPr/>
          <a:lstStyle>
            <a:lvl1pPr>
              <a:defRPr sz="3200">
                <a:latin typeface="Helvetica Neue Light"/>
                <a:ea typeface="Open Sans Semibold" panose="020B0706030804020204" pitchFamily="34" charset="0"/>
                <a:cs typeface="Open Sans Semibold" panose="020B0706030804020204" pitchFamily="34" charset="0"/>
              </a:defRPr>
            </a:lvl1pPr>
          </a:lstStyle>
          <a:p>
            <a:r>
              <a:rPr lang="it-IT" dirty="0"/>
              <a:t>TITLE</a:t>
            </a:r>
            <a:endParaRPr lang="en-US" dirty="0"/>
          </a:p>
        </p:txBody>
      </p:sp>
      <p:sp>
        <p:nvSpPr>
          <p:cNvPr id="3" name="Sottotitolo 2"/>
          <p:cNvSpPr>
            <a:spLocks noGrp="1"/>
          </p:cNvSpPr>
          <p:nvPr>
            <p:ph type="subTitle" idx="1" hasCustomPrompt="1"/>
          </p:nvPr>
        </p:nvSpPr>
        <p:spPr>
          <a:xfrm>
            <a:off x="1780795" y="5517233"/>
            <a:ext cx="8534400" cy="504056"/>
          </a:xfrm>
        </p:spPr>
        <p:txBody>
          <a:bodyPr/>
          <a:lstStyle>
            <a:lvl1pPr marL="0" indent="0" algn="ctr">
              <a:buNone/>
              <a:defRPr sz="2800">
                <a:solidFill>
                  <a:schemeClr val="tx1">
                    <a:tint val="75000"/>
                  </a:schemeClr>
                </a:solidFill>
                <a:latin typeface="Helvetica Neue Light"/>
                <a:ea typeface="Open Sans Semibold" panose="020B0706030804020204" pitchFamily="34" charset="0"/>
                <a:cs typeface="Open Sans Semibold" panose="020B0706030804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dirty="0" err="1"/>
              <a:t>Name</a:t>
            </a:r>
            <a:endParaRPr lang="it-IT" dirty="0"/>
          </a:p>
        </p:txBody>
      </p:sp>
      <p:sp>
        <p:nvSpPr>
          <p:cNvPr id="9" name="Sottotitolo 2"/>
          <p:cNvSpPr txBox="1">
            <a:spLocks/>
          </p:cNvSpPr>
          <p:nvPr userDrawn="1"/>
        </p:nvSpPr>
        <p:spPr>
          <a:xfrm>
            <a:off x="1913433" y="5543867"/>
            <a:ext cx="8534400" cy="47742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endParaRPr lang="it-IT" sz="2400"/>
          </a:p>
        </p:txBody>
      </p:sp>
      <p:cxnSp>
        <p:nvCxnSpPr>
          <p:cNvPr id="11" name="Connettore 1 10"/>
          <p:cNvCxnSpPr/>
          <p:nvPr userDrawn="1"/>
        </p:nvCxnSpPr>
        <p:spPr>
          <a:xfrm>
            <a:off x="335360" y="6165304"/>
            <a:ext cx="11425269" cy="0"/>
          </a:xfrm>
          <a:prstGeom prst="line">
            <a:avLst/>
          </a:prstGeom>
        </p:spPr>
        <p:style>
          <a:lnRef idx="2">
            <a:schemeClr val="accent2"/>
          </a:lnRef>
          <a:fillRef idx="0">
            <a:schemeClr val="accent2"/>
          </a:fillRef>
          <a:effectRef idx="1">
            <a:schemeClr val="accent2"/>
          </a:effectRef>
          <a:fontRef idx="minor">
            <a:schemeClr val="tx1"/>
          </a:fontRef>
        </p:style>
      </p:cxnSp>
      <p:sp>
        <p:nvSpPr>
          <p:cNvPr id="12" name="Sottotitolo 2"/>
          <p:cNvSpPr txBox="1">
            <a:spLocks/>
          </p:cNvSpPr>
          <p:nvPr userDrawn="1"/>
        </p:nvSpPr>
        <p:spPr>
          <a:xfrm>
            <a:off x="1913433" y="6237312"/>
            <a:ext cx="8534400" cy="432048"/>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Helvetica Neue Light"/>
                <a:ea typeface="Open Sans Semibold" panose="020B0706030804020204" pitchFamily="34" charset="0"/>
                <a:cs typeface="Open Sans Semibold" panose="020B0706030804020204" pitchFamily="34" charset="0"/>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Open Sans Semibold" panose="020B0706030804020204" pitchFamily="34" charset="0"/>
                <a:ea typeface="Open Sans Semibold" panose="020B0706030804020204" pitchFamily="34" charset="0"/>
                <a:cs typeface="Open Sans Semibold" panose="020B0706030804020204" pitchFamily="34" charset="0"/>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marL="0" marR="0" indent="0" algn="ctr"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sz="2000"/>
              <a:t>On behalf of SPARC_LAB collaboration</a:t>
            </a:r>
          </a:p>
          <a:p>
            <a:endParaRPr lang="it-IT" sz="2000"/>
          </a:p>
        </p:txBody>
      </p:sp>
    </p:spTree>
    <p:extLst>
      <p:ext uri="{BB962C8B-B14F-4D97-AF65-F5344CB8AC3E}">
        <p14:creationId xmlns:p14="http://schemas.microsoft.com/office/powerpoint/2010/main" val="254122460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Solo titolo">
    <p:spTree>
      <p:nvGrpSpPr>
        <p:cNvPr id="1" name=""/>
        <p:cNvGrpSpPr/>
        <p:nvPr/>
      </p:nvGrpSpPr>
      <p:grpSpPr>
        <a:xfrm>
          <a:off x="0" y="0"/>
          <a:ext cx="0" cy="0"/>
          <a:chOff x="0" y="0"/>
          <a:chExt cx="0" cy="0"/>
        </a:xfrm>
      </p:grpSpPr>
      <p:sp>
        <p:nvSpPr>
          <p:cNvPr id="22" name="Titolo 1"/>
          <p:cNvSpPr>
            <a:spLocks noGrp="1"/>
          </p:cNvSpPr>
          <p:nvPr>
            <p:ph type="title"/>
          </p:nvPr>
        </p:nvSpPr>
        <p:spPr>
          <a:xfrm>
            <a:off x="2616616" y="294974"/>
            <a:ext cx="9528056" cy="469731"/>
          </a:xfrm>
          <a:prstGeom prst="rect">
            <a:avLst/>
          </a:prstGeom>
          <a:solidFill>
            <a:srgbClr val="0070C0"/>
          </a:solidFill>
          <a:effectLst>
            <a:outerShdw blurRad="50800" dist="63500" dir="2700000" algn="tl" rotWithShape="0">
              <a:prstClr val="black">
                <a:alpha val="40000"/>
              </a:prstClr>
            </a:outerShdw>
          </a:effectLst>
        </p:spPr>
        <p:txBody>
          <a:bodyPr>
            <a:noAutofit/>
          </a:bodyPr>
          <a:lstStyle>
            <a:lvl1pPr algn="l">
              <a:defRPr sz="2800" b="0">
                <a:solidFill>
                  <a:schemeClr val="bg1"/>
                </a:solidFill>
                <a:latin typeface="Helvetica Neue Light"/>
                <a:ea typeface="Open Sans Semibold" panose="020B0706030804020204" pitchFamily="34" charset="0"/>
                <a:cs typeface="Open Sans Semibold" panose="020B0706030804020204" pitchFamily="34" charset="0"/>
              </a:defRPr>
            </a:lvl1pPr>
          </a:lstStyle>
          <a:p>
            <a:endParaRPr lang="en-US" dirty="0"/>
          </a:p>
        </p:txBody>
      </p:sp>
      <p:sp>
        <p:nvSpPr>
          <p:cNvPr id="6" name="Segnaposto contenuto 4"/>
          <p:cNvSpPr>
            <a:spLocks noGrp="1"/>
          </p:cNvSpPr>
          <p:nvPr>
            <p:ph idx="1"/>
          </p:nvPr>
        </p:nvSpPr>
        <p:spPr>
          <a:xfrm>
            <a:off x="623392" y="1600201"/>
            <a:ext cx="10862997" cy="3196952"/>
          </a:xfrm>
        </p:spPr>
        <p:txBody>
          <a:bodyPr/>
          <a:lstStyle>
            <a:lvl1pPr>
              <a:defRPr sz="2800" b="0">
                <a:latin typeface="Helvetica Neue Light"/>
                <a:ea typeface="Open Sans Semibold" panose="020B0706030804020204" pitchFamily="34" charset="0"/>
                <a:cs typeface="Open Sans Semibold" panose="020B0706030804020204" pitchFamily="34" charset="0"/>
              </a:defRPr>
            </a:lvl1pPr>
            <a:lvl2pPr>
              <a:defRPr b="0">
                <a:latin typeface="Helvetica Neue Light"/>
              </a:defRPr>
            </a:lvl2pPr>
            <a:lvl3pPr>
              <a:defRPr b="0">
                <a:latin typeface="Helvetica Neue Light"/>
              </a:defRPr>
            </a:lvl3pPr>
            <a:lvl4pPr>
              <a:defRPr b="0">
                <a:latin typeface="Helvetica Neue Light"/>
              </a:defRPr>
            </a:lvl4pPr>
            <a:lvl5pPr>
              <a:defRPr b="0">
                <a:latin typeface="Helvetica Neue Light"/>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5" name="CasellaDiTesto 4"/>
          <p:cNvSpPr txBox="1"/>
          <p:nvPr userDrawn="1"/>
        </p:nvSpPr>
        <p:spPr>
          <a:xfrm>
            <a:off x="11280576" y="6365385"/>
            <a:ext cx="768085" cy="307777"/>
          </a:xfrm>
          <a:prstGeom prst="rect">
            <a:avLst/>
          </a:prstGeom>
          <a:noFill/>
        </p:spPr>
        <p:txBody>
          <a:bodyPr wrap="square" rtlCol="0">
            <a:spAutoFit/>
          </a:bodyPr>
          <a:lstStyle/>
          <a:p>
            <a:fld id="{35C3533D-D346-4746-A382-458F3767D6EF}" type="slidenum">
              <a:rPr lang="it-IT" sz="1400" smtClean="0">
                <a:solidFill>
                  <a:schemeClr val="bg1">
                    <a:lumMod val="50000"/>
                  </a:schemeClr>
                </a:solidFill>
                <a:latin typeface="Helvetica Neue Light"/>
              </a:rPr>
              <a:t>‹#›</a:t>
            </a:fld>
            <a:endParaRPr lang="it-IT" sz="1600">
              <a:solidFill>
                <a:schemeClr val="bg1">
                  <a:lumMod val="50000"/>
                </a:schemeClr>
              </a:solidFill>
              <a:latin typeface="Helvetica Neue Light"/>
            </a:endParaRPr>
          </a:p>
        </p:txBody>
      </p:sp>
      <p:sp>
        <p:nvSpPr>
          <p:cNvPr id="13" name="Rettangolo 12"/>
          <p:cNvSpPr/>
          <p:nvPr userDrawn="1"/>
        </p:nvSpPr>
        <p:spPr>
          <a:xfrm>
            <a:off x="104374" y="6365387"/>
            <a:ext cx="186316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M. P. Anania</a:t>
            </a:r>
          </a:p>
        </p:txBody>
      </p:sp>
      <p:sp>
        <p:nvSpPr>
          <p:cNvPr id="11" name="Rettangolo 10"/>
          <p:cNvSpPr/>
          <p:nvPr userDrawn="1"/>
        </p:nvSpPr>
        <p:spPr>
          <a:xfrm>
            <a:off x="2680792" y="6365386"/>
            <a:ext cx="674819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EAAC</a:t>
            </a:r>
            <a:r>
              <a:rPr lang="en-US" sz="1400" baseline="0">
                <a:solidFill>
                  <a:schemeClr val="tx1">
                    <a:lumMod val="50000"/>
                    <a:lumOff val="50000"/>
                  </a:schemeClr>
                </a:solidFill>
                <a:latin typeface="Helvetica Neue Light"/>
              </a:rPr>
              <a:t> 2017 – La </a:t>
            </a:r>
            <a:r>
              <a:rPr lang="en-US" sz="1400" baseline="0" err="1">
                <a:solidFill>
                  <a:schemeClr val="tx1">
                    <a:lumMod val="50000"/>
                    <a:lumOff val="50000"/>
                  </a:schemeClr>
                </a:solidFill>
                <a:latin typeface="Helvetica Neue Light"/>
              </a:rPr>
              <a:t>Biodola</a:t>
            </a:r>
            <a:r>
              <a:rPr lang="en-US" sz="1400" baseline="0">
                <a:solidFill>
                  <a:schemeClr val="tx1">
                    <a:lumMod val="50000"/>
                    <a:lumOff val="50000"/>
                  </a:schemeClr>
                </a:solidFill>
                <a:latin typeface="Helvetica Neue Light"/>
              </a:rPr>
              <a:t> – </a:t>
            </a:r>
            <a:r>
              <a:rPr lang="en-US" sz="1400" baseline="0" err="1">
                <a:solidFill>
                  <a:schemeClr val="tx1">
                    <a:lumMod val="50000"/>
                    <a:lumOff val="50000"/>
                  </a:schemeClr>
                </a:solidFill>
                <a:latin typeface="Helvetica Neue Light"/>
              </a:rPr>
              <a:t>Isola</a:t>
            </a:r>
            <a:r>
              <a:rPr lang="en-US" sz="1400" baseline="0">
                <a:solidFill>
                  <a:schemeClr val="tx1">
                    <a:lumMod val="50000"/>
                    <a:lumOff val="50000"/>
                  </a:schemeClr>
                </a:solidFill>
                <a:latin typeface="Helvetica Neue Light"/>
              </a:rPr>
              <a:t> </a:t>
            </a:r>
            <a:r>
              <a:rPr lang="en-US" sz="1400" baseline="0" err="1">
                <a:solidFill>
                  <a:schemeClr val="tx1">
                    <a:lumMod val="50000"/>
                    <a:lumOff val="50000"/>
                  </a:schemeClr>
                </a:solidFill>
                <a:latin typeface="Helvetica Neue Light"/>
              </a:rPr>
              <a:t>d’Elba</a:t>
            </a:r>
            <a:endParaRPr lang="en-US" sz="1400">
              <a:solidFill>
                <a:schemeClr val="tx1">
                  <a:lumMod val="50000"/>
                  <a:lumOff val="50000"/>
                </a:schemeClr>
              </a:solidFill>
              <a:latin typeface="Helvetica Neue Light"/>
            </a:endParaRPr>
          </a:p>
        </p:txBody>
      </p:sp>
    </p:spTree>
    <p:extLst>
      <p:ext uri="{BB962C8B-B14F-4D97-AF65-F5344CB8AC3E}">
        <p14:creationId xmlns:p14="http://schemas.microsoft.com/office/powerpoint/2010/main" val="363394385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hf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3" name="Segnaposto contenuto 2"/>
          <p:cNvSpPr>
            <a:spLocks noGrp="1"/>
          </p:cNvSpPr>
          <p:nvPr>
            <p:ph sz="half" idx="1"/>
          </p:nvPr>
        </p:nvSpPr>
        <p:spPr>
          <a:xfrm>
            <a:off x="609600" y="1600201"/>
            <a:ext cx="5384800" cy="4525963"/>
          </a:xfrm>
        </p:spPr>
        <p:txBody>
          <a:bodyPr/>
          <a:lstStyle>
            <a:lvl1pPr>
              <a:defRPr sz="2800">
                <a:latin typeface="Helvetica Neue Light"/>
                <a:ea typeface="Helvetica Neue Light"/>
                <a:cs typeface="Helvetica Neue Light"/>
              </a:defRPr>
            </a:lvl1pPr>
            <a:lvl2pPr>
              <a:defRPr sz="2400">
                <a:latin typeface="Helvetica Neue Light"/>
                <a:ea typeface="Helvetica Neue Light"/>
                <a:cs typeface="Helvetica Neue Light"/>
              </a:defRPr>
            </a:lvl2pPr>
            <a:lvl3pPr>
              <a:defRPr sz="2000">
                <a:latin typeface="Helvetica Neue Light"/>
                <a:ea typeface="Helvetica Neue Light"/>
                <a:cs typeface="Helvetica Neue Light"/>
              </a:defRPr>
            </a:lvl3pPr>
            <a:lvl4pPr>
              <a:defRPr sz="1800">
                <a:latin typeface="Helvetica Neue Light"/>
                <a:ea typeface="Helvetica Neue Light"/>
                <a:cs typeface="Helvetica Neue Light"/>
              </a:defRPr>
            </a:lvl4pPr>
            <a:lvl5pPr>
              <a:defRPr sz="1800">
                <a:latin typeface="Helvetica Neue Light"/>
                <a:ea typeface="Helvetica Neue Light"/>
                <a:cs typeface="Helvetica Neue Light"/>
              </a:defRPr>
            </a:lvl5pPr>
            <a:lvl6pPr>
              <a:defRPr sz="1800"/>
            </a:lvl6pPr>
            <a:lvl7pPr>
              <a:defRPr sz="1800"/>
            </a:lvl7pPr>
            <a:lvl8pPr>
              <a:defRPr sz="1800"/>
            </a:lvl8pPr>
            <a:lvl9pPr>
              <a:defRPr sz="1800"/>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Segnaposto contenuto 3"/>
          <p:cNvSpPr>
            <a:spLocks noGrp="1"/>
          </p:cNvSpPr>
          <p:nvPr>
            <p:ph sz="half" idx="2"/>
          </p:nvPr>
        </p:nvSpPr>
        <p:spPr>
          <a:xfrm>
            <a:off x="6197600" y="1600201"/>
            <a:ext cx="5384800" cy="4525963"/>
          </a:xfrm>
        </p:spPr>
        <p:txBody>
          <a:bodyPr/>
          <a:lstStyle>
            <a:lvl1pPr>
              <a:defRPr sz="2800">
                <a:latin typeface="Helvetica Neue Light"/>
                <a:ea typeface="Helvetica Neue Light"/>
                <a:cs typeface="Helvetica Neue Light"/>
              </a:defRPr>
            </a:lvl1pPr>
            <a:lvl2pPr>
              <a:defRPr sz="2400">
                <a:latin typeface="Helvetica Neue Light"/>
                <a:ea typeface="Helvetica Neue Light"/>
                <a:cs typeface="Helvetica Neue Light"/>
              </a:defRPr>
            </a:lvl2pPr>
            <a:lvl3pPr>
              <a:defRPr sz="2000">
                <a:latin typeface="Helvetica Neue Light"/>
                <a:ea typeface="Helvetica Neue Light"/>
                <a:cs typeface="Helvetica Neue Light"/>
              </a:defRPr>
            </a:lvl3pPr>
            <a:lvl4pPr>
              <a:defRPr sz="1800">
                <a:latin typeface="Helvetica Neue Light"/>
                <a:ea typeface="Helvetica Neue Light"/>
                <a:cs typeface="Helvetica Neue Light"/>
              </a:defRPr>
            </a:lvl4pPr>
            <a:lvl5pPr>
              <a:defRPr sz="1800">
                <a:latin typeface="Helvetica Neue Light"/>
                <a:ea typeface="Helvetica Neue Light"/>
                <a:cs typeface="Helvetica Neue Light"/>
              </a:defRPr>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Titolo 1"/>
          <p:cNvSpPr txBox="1">
            <a:spLocks/>
          </p:cNvSpPr>
          <p:nvPr userDrawn="1"/>
        </p:nvSpPr>
        <p:spPr>
          <a:xfrm>
            <a:off x="2616616" y="294974"/>
            <a:ext cx="9528056" cy="469731"/>
          </a:xfrm>
          <a:prstGeom prst="rect">
            <a:avLst/>
          </a:prstGeom>
          <a:solidFill>
            <a:srgbClr val="0070C0"/>
          </a:solidFill>
          <a:effectLst>
            <a:outerShdw blurRad="50800" dist="63500" dir="2700000" algn="tl" rotWithShape="0">
              <a:prstClr val="black">
                <a:alpha val="40000"/>
              </a:prstClr>
            </a:outerShdw>
          </a:effectLst>
        </p:spPr>
        <p:txBody>
          <a:bodyPr>
            <a:noAutofit/>
          </a:bodyPr>
          <a:lstStyle>
            <a:lvl1pPr algn="l" defTabSz="914400" rtl="0" eaLnBrk="1" latinLnBrk="0" hangingPunct="1">
              <a:spcBef>
                <a:spcPct val="0"/>
              </a:spcBef>
              <a:buNone/>
              <a:defRPr sz="2800" b="0" kern="1200">
                <a:solidFill>
                  <a:schemeClr val="bg1"/>
                </a:solidFill>
                <a:latin typeface="Helvetica Neue Light"/>
                <a:ea typeface="Open Sans Semibold" panose="020B0706030804020204" pitchFamily="34" charset="0"/>
                <a:cs typeface="Open Sans Semibold" panose="020B0706030804020204" pitchFamily="34" charset="0"/>
              </a:defRPr>
            </a:lvl1pPr>
          </a:lstStyle>
          <a:p>
            <a:endParaRPr lang="en-US" sz="2800"/>
          </a:p>
        </p:txBody>
      </p:sp>
      <p:sp>
        <p:nvSpPr>
          <p:cNvPr id="9" name="CasellaDiTesto 4"/>
          <p:cNvSpPr txBox="1"/>
          <p:nvPr userDrawn="1"/>
        </p:nvSpPr>
        <p:spPr>
          <a:xfrm>
            <a:off x="11280576" y="6365385"/>
            <a:ext cx="768085" cy="307777"/>
          </a:xfrm>
          <a:prstGeom prst="rect">
            <a:avLst/>
          </a:prstGeom>
          <a:noFill/>
        </p:spPr>
        <p:txBody>
          <a:bodyPr wrap="square" rtlCol="0">
            <a:spAutoFit/>
          </a:bodyPr>
          <a:lstStyle/>
          <a:p>
            <a:fld id="{35C3533D-D346-4746-A382-458F3767D6EF}" type="slidenum">
              <a:rPr lang="it-IT" sz="1400" smtClean="0">
                <a:solidFill>
                  <a:schemeClr val="bg1">
                    <a:lumMod val="50000"/>
                  </a:schemeClr>
                </a:solidFill>
                <a:latin typeface="Helvetica Neue Light"/>
              </a:rPr>
              <a:t>‹#›</a:t>
            </a:fld>
            <a:endParaRPr lang="it-IT" sz="1600">
              <a:solidFill>
                <a:schemeClr val="bg1">
                  <a:lumMod val="50000"/>
                </a:schemeClr>
              </a:solidFill>
              <a:latin typeface="Helvetica Neue Light"/>
            </a:endParaRPr>
          </a:p>
        </p:txBody>
      </p:sp>
      <p:sp>
        <p:nvSpPr>
          <p:cNvPr id="10" name="Rettangolo 12"/>
          <p:cNvSpPr/>
          <p:nvPr userDrawn="1"/>
        </p:nvSpPr>
        <p:spPr>
          <a:xfrm>
            <a:off x="104374" y="6365387"/>
            <a:ext cx="186316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M. P. Anania</a:t>
            </a:r>
          </a:p>
        </p:txBody>
      </p:sp>
      <p:sp>
        <p:nvSpPr>
          <p:cNvPr id="11" name="Rettangolo 10"/>
          <p:cNvSpPr/>
          <p:nvPr userDrawn="1"/>
        </p:nvSpPr>
        <p:spPr>
          <a:xfrm>
            <a:off x="2680792" y="6365386"/>
            <a:ext cx="674819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EAAC</a:t>
            </a:r>
            <a:r>
              <a:rPr lang="en-US" sz="1400" baseline="0">
                <a:solidFill>
                  <a:schemeClr val="tx1">
                    <a:lumMod val="50000"/>
                    <a:lumOff val="50000"/>
                  </a:schemeClr>
                </a:solidFill>
                <a:latin typeface="Helvetica Neue Light"/>
              </a:rPr>
              <a:t> 2017 – La </a:t>
            </a:r>
            <a:r>
              <a:rPr lang="en-US" sz="1400" baseline="0" err="1">
                <a:solidFill>
                  <a:schemeClr val="tx1">
                    <a:lumMod val="50000"/>
                    <a:lumOff val="50000"/>
                  </a:schemeClr>
                </a:solidFill>
                <a:latin typeface="Helvetica Neue Light"/>
              </a:rPr>
              <a:t>Biodola</a:t>
            </a:r>
            <a:r>
              <a:rPr lang="en-US" sz="1400" baseline="0">
                <a:solidFill>
                  <a:schemeClr val="tx1">
                    <a:lumMod val="50000"/>
                    <a:lumOff val="50000"/>
                  </a:schemeClr>
                </a:solidFill>
                <a:latin typeface="Helvetica Neue Light"/>
              </a:rPr>
              <a:t> – </a:t>
            </a:r>
            <a:r>
              <a:rPr lang="en-US" sz="1400" baseline="0" err="1">
                <a:solidFill>
                  <a:schemeClr val="tx1">
                    <a:lumMod val="50000"/>
                    <a:lumOff val="50000"/>
                  </a:schemeClr>
                </a:solidFill>
                <a:latin typeface="Helvetica Neue Light"/>
              </a:rPr>
              <a:t>Isola</a:t>
            </a:r>
            <a:r>
              <a:rPr lang="en-US" sz="1400" baseline="0">
                <a:solidFill>
                  <a:schemeClr val="tx1">
                    <a:lumMod val="50000"/>
                    <a:lumOff val="50000"/>
                  </a:schemeClr>
                </a:solidFill>
                <a:latin typeface="Helvetica Neue Light"/>
              </a:rPr>
              <a:t> </a:t>
            </a:r>
            <a:r>
              <a:rPr lang="en-US" sz="1400" baseline="0" err="1">
                <a:solidFill>
                  <a:schemeClr val="tx1">
                    <a:lumMod val="50000"/>
                    <a:lumOff val="50000"/>
                  </a:schemeClr>
                </a:solidFill>
                <a:latin typeface="Helvetica Neue Light"/>
              </a:rPr>
              <a:t>d’Elba</a:t>
            </a:r>
            <a:endParaRPr lang="en-US" sz="1400">
              <a:solidFill>
                <a:schemeClr val="tx1">
                  <a:lumMod val="50000"/>
                  <a:lumOff val="50000"/>
                </a:schemeClr>
              </a:solidFill>
              <a:latin typeface="Helvetica Neue Light"/>
            </a:endParaRPr>
          </a:p>
        </p:txBody>
      </p:sp>
    </p:spTree>
    <p:extLst>
      <p:ext uri="{BB962C8B-B14F-4D97-AF65-F5344CB8AC3E}">
        <p14:creationId xmlns:p14="http://schemas.microsoft.com/office/powerpoint/2010/main" val="3973521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609600" y="1535113"/>
            <a:ext cx="5386917" cy="639762"/>
          </a:xfrm>
        </p:spPr>
        <p:txBody>
          <a:bodyPr anchor="b"/>
          <a:lstStyle>
            <a:lvl1pPr marL="0" indent="0">
              <a:buNone/>
              <a:defRPr sz="2400" b="1">
                <a:latin typeface="Helvetica Neue Light"/>
                <a:ea typeface="Helvetica Neue Light"/>
                <a:cs typeface="Helvetica Neue 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atin typeface="Helvetica Neue Light"/>
                <a:ea typeface="Helvetica Neue Light"/>
                <a:cs typeface="Helvetica Neue Light"/>
              </a:defRPr>
            </a:lvl1pPr>
            <a:lvl2pPr>
              <a:defRPr sz="2000">
                <a:latin typeface="Helvetica Neue Light"/>
                <a:ea typeface="Helvetica Neue Light"/>
                <a:cs typeface="Helvetica Neue Light"/>
              </a:defRPr>
            </a:lvl2pPr>
            <a:lvl3pPr>
              <a:defRPr sz="1800">
                <a:latin typeface="Helvetica Neue Light"/>
                <a:ea typeface="Helvetica Neue Light"/>
                <a:cs typeface="Helvetica Neue Light"/>
              </a:defRPr>
            </a:lvl3pPr>
            <a:lvl4pPr>
              <a:defRPr sz="1600">
                <a:latin typeface="Helvetica Neue Light"/>
                <a:ea typeface="Helvetica Neue Light"/>
                <a:cs typeface="Helvetica Neue Light"/>
              </a:defRPr>
            </a:lvl4pPr>
            <a:lvl5pPr>
              <a:defRPr sz="1600">
                <a:latin typeface="Helvetica Neue Light"/>
                <a:ea typeface="Helvetica Neue Light"/>
                <a:cs typeface="Helvetica Neue Light"/>
              </a:defRPr>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atin typeface="Helvetica Neue Light"/>
                <a:ea typeface="Helvetica Neue Light"/>
                <a:cs typeface="Helvetica Neue Ligh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atin typeface="Helvetica Neue Light"/>
                <a:ea typeface="Helvetica Neue Light"/>
                <a:cs typeface="Helvetica Neue Light"/>
              </a:defRPr>
            </a:lvl1pPr>
            <a:lvl2pPr>
              <a:defRPr sz="2000">
                <a:latin typeface="Helvetica Neue Light"/>
                <a:ea typeface="Helvetica Neue Light"/>
                <a:cs typeface="Helvetica Neue Light"/>
              </a:defRPr>
            </a:lvl2pPr>
            <a:lvl3pPr>
              <a:defRPr sz="1800">
                <a:latin typeface="Helvetica Neue Light"/>
                <a:ea typeface="Helvetica Neue Light"/>
                <a:cs typeface="Helvetica Neue Light"/>
              </a:defRPr>
            </a:lvl3pPr>
            <a:lvl4pPr>
              <a:defRPr sz="1600">
                <a:latin typeface="Helvetica Neue Light"/>
                <a:ea typeface="Helvetica Neue Light"/>
                <a:cs typeface="Helvetica Neue Light"/>
              </a:defRPr>
            </a:lvl4pPr>
            <a:lvl5pPr>
              <a:defRPr sz="1600">
                <a:latin typeface="Helvetica Neue Light"/>
                <a:ea typeface="Helvetica Neue Light"/>
                <a:cs typeface="Helvetica Neue Light"/>
              </a:defRPr>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10" name="CasellaDiTesto 4"/>
          <p:cNvSpPr txBox="1"/>
          <p:nvPr userDrawn="1"/>
        </p:nvSpPr>
        <p:spPr>
          <a:xfrm>
            <a:off x="11280576" y="6365385"/>
            <a:ext cx="768085" cy="307777"/>
          </a:xfrm>
          <a:prstGeom prst="rect">
            <a:avLst/>
          </a:prstGeom>
          <a:noFill/>
        </p:spPr>
        <p:txBody>
          <a:bodyPr wrap="square" rtlCol="0">
            <a:spAutoFit/>
          </a:bodyPr>
          <a:lstStyle/>
          <a:p>
            <a:fld id="{35C3533D-D346-4746-A382-458F3767D6EF}" type="slidenum">
              <a:rPr lang="it-IT" sz="1400" smtClean="0">
                <a:solidFill>
                  <a:schemeClr val="bg1">
                    <a:lumMod val="50000"/>
                  </a:schemeClr>
                </a:solidFill>
                <a:latin typeface="Helvetica Neue Light"/>
              </a:rPr>
              <a:t>‹#›</a:t>
            </a:fld>
            <a:endParaRPr lang="it-IT" sz="1600">
              <a:solidFill>
                <a:schemeClr val="bg1">
                  <a:lumMod val="50000"/>
                </a:schemeClr>
              </a:solidFill>
              <a:latin typeface="Helvetica Neue Light"/>
            </a:endParaRPr>
          </a:p>
        </p:txBody>
      </p:sp>
      <p:sp>
        <p:nvSpPr>
          <p:cNvPr id="15" name="Rettangolo 12"/>
          <p:cNvSpPr/>
          <p:nvPr userDrawn="1"/>
        </p:nvSpPr>
        <p:spPr>
          <a:xfrm>
            <a:off x="104374" y="6365387"/>
            <a:ext cx="186316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M. P. Anania</a:t>
            </a:r>
          </a:p>
        </p:txBody>
      </p:sp>
      <p:sp>
        <p:nvSpPr>
          <p:cNvPr id="16" name="Rettangolo 10"/>
          <p:cNvSpPr/>
          <p:nvPr userDrawn="1"/>
        </p:nvSpPr>
        <p:spPr>
          <a:xfrm>
            <a:off x="2680792" y="6365386"/>
            <a:ext cx="6748197" cy="307777"/>
          </a:xfrm>
          <a:prstGeom prst="rect">
            <a:avLst/>
          </a:prstGeom>
        </p:spPr>
        <p:txBody>
          <a:bodyPr wrap="square">
            <a:spAutoFit/>
          </a:bodyPr>
          <a:lstStyle/>
          <a:p>
            <a:pPr algn="ctr"/>
            <a:r>
              <a:rPr lang="en-US" sz="1400">
                <a:solidFill>
                  <a:schemeClr val="tx1">
                    <a:lumMod val="50000"/>
                    <a:lumOff val="50000"/>
                  </a:schemeClr>
                </a:solidFill>
                <a:latin typeface="Helvetica Neue Light"/>
              </a:rPr>
              <a:t>EAAC</a:t>
            </a:r>
            <a:r>
              <a:rPr lang="en-US" sz="1400" baseline="0">
                <a:solidFill>
                  <a:schemeClr val="tx1">
                    <a:lumMod val="50000"/>
                    <a:lumOff val="50000"/>
                  </a:schemeClr>
                </a:solidFill>
                <a:latin typeface="Helvetica Neue Light"/>
              </a:rPr>
              <a:t> 2017 – La </a:t>
            </a:r>
            <a:r>
              <a:rPr lang="en-US" sz="1400" baseline="0" err="1">
                <a:solidFill>
                  <a:schemeClr val="tx1">
                    <a:lumMod val="50000"/>
                    <a:lumOff val="50000"/>
                  </a:schemeClr>
                </a:solidFill>
                <a:latin typeface="Helvetica Neue Light"/>
              </a:rPr>
              <a:t>Biodola</a:t>
            </a:r>
            <a:r>
              <a:rPr lang="en-US" sz="1400" baseline="0">
                <a:solidFill>
                  <a:schemeClr val="tx1">
                    <a:lumMod val="50000"/>
                    <a:lumOff val="50000"/>
                  </a:schemeClr>
                </a:solidFill>
                <a:latin typeface="Helvetica Neue Light"/>
              </a:rPr>
              <a:t> – </a:t>
            </a:r>
            <a:r>
              <a:rPr lang="en-US" sz="1400" baseline="0" err="1">
                <a:solidFill>
                  <a:schemeClr val="tx1">
                    <a:lumMod val="50000"/>
                    <a:lumOff val="50000"/>
                  </a:schemeClr>
                </a:solidFill>
                <a:latin typeface="Helvetica Neue Light"/>
              </a:rPr>
              <a:t>Isola</a:t>
            </a:r>
            <a:r>
              <a:rPr lang="en-US" sz="1400" baseline="0">
                <a:solidFill>
                  <a:schemeClr val="tx1">
                    <a:lumMod val="50000"/>
                    <a:lumOff val="50000"/>
                  </a:schemeClr>
                </a:solidFill>
                <a:latin typeface="Helvetica Neue Light"/>
              </a:rPr>
              <a:t> </a:t>
            </a:r>
            <a:r>
              <a:rPr lang="en-US" sz="1400" baseline="0" err="1">
                <a:solidFill>
                  <a:schemeClr val="tx1">
                    <a:lumMod val="50000"/>
                    <a:lumOff val="50000"/>
                  </a:schemeClr>
                </a:solidFill>
                <a:latin typeface="Helvetica Neue Light"/>
              </a:rPr>
              <a:t>d’Elba</a:t>
            </a:r>
            <a:endParaRPr lang="en-US" sz="1400">
              <a:solidFill>
                <a:schemeClr val="tx1">
                  <a:lumMod val="50000"/>
                  <a:lumOff val="50000"/>
                </a:schemeClr>
              </a:solidFill>
              <a:latin typeface="Helvetica Neue Light"/>
            </a:endParaRPr>
          </a:p>
        </p:txBody>
      </p:sp>
    </p:spTree>
    <p:extLst>
      <p:ext uri="{BB962C8B-B14F-4D97-AF65-F5344CB8AC3E}">
        <p14:creationId xmlns:p14="http://schemas.microsoft.com/office/powerpoint/2010/main" val="152146121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D6FE7A-B020-4958-8B6D-27CB29692571}"/>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294639"/>
            <a:ext cx="12192000" cy="7152640"/>
          </a:xfrm>
          <a:prstGeom prst="rect">
            <a:avLst/>
          </a:prstGeom>
        </p:spPr>
      </p:pic>
      <p:sp>
        <p:nvSpPr>
          <p:cNvPr id="2" name="Title 1">
            <a:extLst>
              <a:ext uri="{FF2B5EF4-FFF2-40B4-BE49-F238E27FC236}">
                <a16:creationId xmlns:a16="http://schemas.microsoft.com/office/drawing/2014/main" id="{807148D2-B24D-4976-994F-BB66CEEA51D2}"/>
              </a:ext>
            </a:extLst>
          </p:cNvPr>
          <p:cNvSpPr>
            <a:spLocks noGrp="1"/>
          </p:cNvSpPr>
          <p:nvPr>
            <p:ph type="ctrTitle"/>
          </p:nvPr>
        </p:nvSpPr>
        <p:spPr>
          <a:xfrm>
            <a:off x="3223490" y="1939633"/>
            <a:ext cx="7813967" cy="1043854"/>
          </a:xfrm>
        </p:spPr>
        <p:txBody>
          <a:bodyPr anchor="b">
            <a:normAutofit/>
          </a:bodyPr>
          <a:lstStyle>
            <a:lvl1pPr algn="l">
              <a:defRPr sz="36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630B7C0-3837-4386-90FE-545DE779ADDA}"/>
              </a:ext>
            </a:extLst>
          </p:cNvPr>
          <p:cNvSpPr>
            <a:spLocks noGrp="1"/>
          </p:cNvSpPr>
          <p:nvPr>
            <p:ph type="subTitle" idx="1" hasCustomPrompt="1"/>
          </p:nvPr>
        </p:nvSpPr>
        <p:spPr>
          <a:xfrm>
            <a:off x="3232725" y="3153930"/>
            <a:ext cx="7813967" cy="812944"/>
          </a:xfrm>
        </p:spPr>
        <p:txBody>
          <a:bodyPr/>
          <a:lstStyle>
            <a:lvl1pPr marL="0" indent="0" algn="l">
              <a:buNone/>
              <a:defRPr sz="1800">
                <a:solidFill>
                  <a:srgbClr val="FFC000"/>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id="{C5D55CEB-8871-4376-83C3-EB75954FFBB5}"/>
              </a:ext>
            </a:extLst>
          </p:cNvPr>
          <p:cNvSpPr>
            <a:spLocks noChangeArrowheads="1"/>
          </p:cNvSpPr>
          <p:nvPr userDrawn="1"/>
        </p:nvSpPr>
        <p:spPr bwMode="auto">
          <a:xfrm>
            <a:off x="293941" y="376194"/>
            <a:ext cx="2788151"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1800">
                <a:solidFill>
                  <a:srgbClr val="3399FF"/>
                </a:solidFill>
                <a:latin typeface="Arial Narrow" pitchFamily="34" charset="0"/>
              </a:rPr>
              <a:t>EUROPEAN</a:t>
            </a:r>
          </a:p>
          <a:p>
            <a:r>
              <a:rPr lang="en-GB" altLang="en-US" sz="1800">
                <a:solidFill>
                  <a:srgbClr val="33CCFF"/>
                </a:solidFill>
                <a:latin typeface="Arial Narrow" pitchFamily="34" charset="0"/>
              </a:rPr>
              <a:t>PLASMA RESEARCH</a:t>
            </a:r>
          </a:p>
          <a:p>
            <a:r>
              <a:rPr lang="en-GB" altLang="en-US" sz="1800">
                <a:solidFill>
                  <a:srgbClr val="33CCFF"/>
                </a:solidFill>
                <a:latin typeface="Arial Narrow" pitchFamily="34" charset="0"/>
              </a:rPr>
              <a:t>ACCELERATOR WITH</a:t>
            </a:r>
          </a:p>
          <a:p>
            <a:r>
              <a:rPr lang="en-GB" altLang="en-US" sz="1800">
                <a:solidFill>
                  <a:schemeClr val="bg1"/>
                </a:solidFill>
                <a:latin typeface="Arial Narrow" pitchFamily="34" charset="0"/>
              </a:rPr>
              <a:t>EXCELLENCE IN</a:t>
            </a:r>
          </a:p>
          <a:p>
            <a:r>
              <a:rPr lang="en-GB" altLang="en-US" sz="1800">
                <a:solidFill>
                  <a:schemeClr val="bg1"/>
                </a:solidFill>
                <a:latin typeface="Arial Narrow" pitchFamily="34" charset="0"/>
              </a:rPr>
              <a:t>APPLICATIONS</a:t>
            </a:r>
          </a:p>
        </p:txBody>
      </p:sp>
      <p:pic>
        <p:nvPicPr>
          <p:cNvPr id="9" name="Picture 8">
            <a:extLst>
              <a:ext uri="{FF2B5EF4-FFF2-40B4-BE49-F238E27FC236}">
                <a16:creationId xmlns:a16="http://schemas.microsoft.com/office/drawing/2014/main" id="{59FFC2DC-0A79-4704-822E-B60754712824}"/>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543997" y="273555"/>
            <a:ext cx="2788151" cy="1261233"/>
          </a:xfrm>
          <a:prstGeom prst="rect">
            <a:avLst/>
          </a:prstGeom>
        </p:spPr>
      </p:pic>
      <p:sp>
        <p:nvSpPr>
          <p:cNvPr id="11" name="Rectangle 10">
            <a:extLst>
              <a:ext uri="{FF2B5EF4-FFF2-40B4-BE49-F238E27FC236}">
                <a16:creationId xmlns:a16="http://schemas.microsoft.com/office/drawing/2014/main" id="{7829EB28-3979-4E23-B67B-4BD9DC678876}"/>
              </a:ext>
            </a:extLst>
          </p:cNvPr>
          <p:cNvSpPr/>
          <p:nvPr userDrawn="1"/>
        </p:nvSpPr>
        <p:spPr>
          <a:xfrm rot="5400000">
            <a:off x="1734098" y="3620994"/>
            <a:ext cx="1152130" cy="4032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5" name="TextBox 24">
            <a:extLst>
              <a:ext uri="{FF2B5EF4-FFF2-40B4-BE49-F238E27FC236}">
                <a16:creationId xmlns:a16="http://schemas.microsoft.com/office/drawing/2014/main" id="{BFE90DE8-3BA8-471E-9749-65A67AA27786}"/>
              </a:ext>
            </a:extLst>
          </p:cNvPr>
          <p:cNvSpPr txBox="1"/>
          <p:nvPr userDrawn="1"/>
        </p:nvSpPr>
        <p:spPr>
          <a:xfrm>
            <a:off x="974909" y="6288044"/>
            <a:ext cx="3309467" cy="369332"/>
          </a:xfrm>
          <a:prstGeom prst="rect">
            <a:avLst/>
          </a:prstGeom>
          <a:noFill/>
        </p:spPr>
        <p:txBody>
          <a:bodyPr wrap="square" rtlCol="0">
            <a:spAutoFit/>
          </a:bodyPr>
          <a:lstStyle/>
          <a:p>
            <a:r>
              <a:rPr lang="en-GB" sz="600">
                <a:solidFill>
                  <a:schemeClr val="bg1"/>
                </a:solidFill>
              </a:rPr>
              <a:t>This project has received funding from the European Union´s Horizon Europe research and innovation programme under grant agreement </a:t>
            </a:r>
          </a:p>
          <a:p>
            <a:r>
              <a:rPr lang="en-GB" sz="600">
                <a:solidFill>
                  <a:schemeClr val="bg1"/>
                </a:solidFill>
              </a:rPr>
              <a:t>No. 101079773</a:t>
            </a:r>
          </a:p>
        </p:txBody>
      </p:sp>
      <p:grpSp>
        <p:nvGrpSpPr>
          <p:cNvPr id="45" name="Group 44">
            <a:extLst>
              <a:ext uri="{FF2B5EF4-FFF2-40B4-BE49-F238E27FC236}">
                <a16:creationId xmlns:a16="http://schemas.microsoft.com/office/drawing/2014/main" id="{B5D08789-6EA1-4445-B452-85ED00E5C105}"/>
              </a:ext>
            </a:extLst>
          </p:cNvPr>
          <p:cNvGrpSpPr/>
          <p:nvPr userDrawn="1"/>
        </p:nvGrpSpPr>
        <p:grpSpPr>
          <a:xfrm>
            <a:off x="442101" y="5210346"/>
            <a:ext cx="3736127" cy="853744"/>
            <a:chOff x="400753" y="5359778"/>
            <a:chExt cx="3736126" cy="853744"/>
          </a:xfrm>
        </p:grpSpPr>
        <p:pic>
          <p:nvPicPr>
            <p:cNvPr id="16" name="Picture 15" descr="Shape, background pattern, rectangle&#10;&#10;Description automatically generated">
              <a:extLst>
                <a:ext uri="{FF2B5EF4-FFF2-40B4-BE49-F238E27FC236}">
                  <a16:creationId xmlns:a16="http://schemas.microsoft.com/office/drawing/2014/main" id="{EB353F2C-276C-46A5-BFB4-EDBF3952D3E3}"/>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1040072" y="5359778"/>
              <a:ext cx="539714" cy="360000"/>
            </a:xfrm>
            <a:prstGeom prst="rect">
              <a:avLst/>
            </a:prstGeom>
          </p:spPr>
        </p:pic>
        <p:pic>
          <p:nvPicPr>
            <p:cNvPr id="20" name="Picture 19" descr="Shape&#10;&#10;Description automatically generated">
              <a:extLst>
                <a:ext uri="{FF2B5EF4-FFF2-40B4-BE49-F238E27FC236}">
                  <a16:creationId xmlns:a16="http://schemas.microsoft.com/office/drawing/2014/main" id="{B40DA2FC-500E-4637-AD7D-89070242F1AA}"/>
                </a:ext>
              </a:extLst>
            </p:cNvPr>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400753" y="5359778"/>
              <a:ext cx="539895" cy="360000"/>
            </a:xfrm>
            <a:prstGeom prst="rect">
              <a:avLst/>
            </a:prstGeom>
          </p:spPr>
        </p:pic>
        <p:pic>
          <p:nvPicPr>
            <p:cNvPr id="22" name="Picture 21" descr="Logo, company name&#10;&#10;Description automatically generated">
              <a:extLst>
                <a:ext uri="{FF2B5EF4-FFF2-40B4-BE49-F238E27FC236}">
                  <a16:creationId xmlns:a16="http://schemas.microsoft.com/office/drawing/2014/main" id="{5B92E49D-42F5-4F3F-87B5-89E4F69384A2}"/>
                </a:ext>
              </a:extLst>
            </p:cNvPr>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679210" y="5359778"/>
              <a:ext cx="539714" cy="360000"/>
            </a:xfrm>
            <a:prstGeom prst="rect">
              <a:avLst/>
            </a:prstGeom>
          </p:spPr>
        </p:pic>
        <p:pic>
          <p:nvPicPr>
            <p:cNvPr id="28" name="Picture 27" descr="Shape&#10;&#10;Description automatically generated">
              <a:extLst>
                <a:ext uri="{FF2B5EF4-FFF2-40B4-BE49-F238E27FC236}">
                  <a16:creationId xmlns:a16="http://schemas.microsoft.com/office/drawing/2014/main" id="{23025C6F-90C7-462A-8C0E-8079D07BC39A}"/>
                </a:ext>
              </a:extLst>
            </p:cNvPr>
            <p:cNvPicPr>
              <a:picLocks noChangeAspect="1"/>
            </p:cNvPicPr>
            <p:nvPr userDrawn="1"/>
          </p:nvPicPr>
          <p:blipFill>
            <a:blip r:embed="rId7" cstate="print">
              <a:extLst>
                <a:ext uri="{28A0092B-C50C-407E-A947-70E740481C1C}">
                  <a14:useLocalDpi xmlns:a14="http://schemas.microsoft.com/office/drawing/2010/main"/>
                </a:ext>
              </a:extLst>
            </a:blip>
            <a:stretch>
              <a:fillRect/>
            </a:stretch>
          </p:blipFill>
          <p:spPr>
            <a:xfrm>
              <a:off x="2318348" y="5359778"/>
              <a:ext cx="539895" cy="360000"/>
            </a:xfrm>
            <a:prstGeom prst="rect">
              <a:avLst/>
            </a:prstGeom>
          </p:spPr>
        </p:pic>
        <p:pic>
          <p:nvPicPr>
            <p:cNvPr id="30" name="Picture 29" descr="Chart&#10;&#10;Description automatically generated">
              <a:extLst>
                <a:ext uri="{FF2B5EF4-FFF2-40B4-BE49-F238E27FC236}">
                  <a16:creationId xmlns:a16="http://schemas.microsoft.com/office/drawing/2014/main" id="{5EEF9B71-7283-4C50-AF40-4C42338F61F6}"/>
                </a:ext>
              </a:extLst>
            </p:cNvPr>
            <p:cNvPicPr>
              <a:picLocks noChangeAspect="1"/>
            </p:cNvPicPr>
            <p:nvPr userDrawn="1"/>
          </p:nvPicPr>
          <p:blipFill>
            <a:blip r:embed="rId8" cstate="print">
              <a:extLst>
                <a:ext uri="{28A0092B-C50C-407E-A947-70E740481C1C}">
                  <a14:useLocalDpi xmlns:a14="http://schemas.microsoft.com/office/drawing/2010/main"/>
                </a:ext>
              </a:extLst>
            </a:blip>
            <a:stretch>
              <a:fillRect/>
            </a:stretch>
          </p:blipFill>
          <p:spPr>
            <a:xfrm>
              <a:off x="2957667" y="5359778"/>
              <a:ext cx="539895" cy="360000"/>
            </a:xfrm>
            <a:prstGeom prst="rect">
              <a:avLst/>
            </a:prstGeom>
          </p:spPr>
        </p:pic>
        <p:pic>
          <p:nvPicPr>
            <p:cNvPr id="32" name="Picture 31" descr="A picture containing diagram&#10;&#10;Description automatically generated">
              <a:extLst>
                <a:ext uri="{FF2B5EF4-FFF2-40B4-BE49-F238E27FC236}">
                  <a16:creationId xmlns:a16="http://schemas.microsoft.com/office/drawing/2014/main" id="{54181E05-6FC8-4FE7-96E3-22D4AE603C77}"/>
                </a:ext>
              </a:extLst>
            </p:cNvPr>
            <p:cNvPicPr>
              <a:picLocks noChangeAspect="1"/>
            </p:cNvPicPr>
            <p:nvPr userDrawn="1"/>
          </p:nvPicPr>
          <p:blipFill>
            <a:blip r:embed="rId9" cstate="print">
              <a:extLst>
                <a:ext uri="{28A0092B-C50C-407E-A947-70E740481C1C}">
                  <a14:useLocalDpi xmlns:a14="http://schemas.microsoft.com/office/drawing/2010/main"/>
                </a:ext>
              </a:extLst>
            </a:blip>
            <a:stretch>
              <a:fillRect/>
            </a:stretch>
          </p:blipFill>
          <p:spPr>
            <a:xfrm>
              <a:off x="3596984" y="5359778"/>
              <a:ext cx="539895" cy="360000"/>
            </a:xfrm>
            <a:prstGeom prst="rect">
              <a:avLst/>
            </a:prstGeom>
          </p:spPr>
        </p:pic>
        <p:pic>
          <p:nvPicPr>
            <p:cNvPr id="34" name="Picture 33" descr="A picture containing logo&#10;&#10;Description automatically generated">
              <a:extLst>
                <a:ext uri="{FF2B5EF4-FFF2-40B4-BE49-F238E27FC236}">
                  <a16:creationId xmlns:a16="http://schemas.microsoft.com/office/drawing/2014/main" id="{1B7B7ABD-7FF4-416E-82E5-F7D825396BDF}"/>
                </a:ext>
              </a:extLst>
            </p:cNvPr>
            <p:cNvPicPr>
              <a:picLocks noChangeAspect="1"/>
            </p:cNvPicPr>
            <p:nvPr userDrawn="1"/>
          </p:nvPicPr>
          <p:blipFill>
            <a:blip r:embed="rId10" cstate="print">
              <a:extLst>
                <a:ext uri="{28A0092B-C50C-407E-A947-70E740481C1C}">
                  <a14:useLocalDpi xmlns:a14="http://schemas.microsoft.com/office/drawing/2010/main"/>
                </a:ext>
              </a:extLst>
            </a:blip>
            <a:stretch>
              <a:fillRect/>
            </a:stretch>
          </p:blipFill>
          <p:spPr>
            <a:xfrm>
              <a:off x="400753" y="5853522"/>
              <a:ext cx="539895" cy="360000"/>
            </a:xfrm>
            <a:prstGeom prst="rect">
              <a:avLst/>
            </a:prstGeom>
          </p:spPr>
        </p:pic>
        <p:pic>
          <p:nvPicPr>
            <p:cNvPr id="36" name="Picture 35" descr="Shape, rectangle&#10;&#10;Description automatically generated">
              <a:extLst>
                <a:ext uri="{FF2B5EF4-FFF2-40B4-BE49-F238E27FC236}">
                  <a16:creationId xmlns:a16="http://schemas.microsoft.com/office/drawing/2014/main" id="{0E6B17BD-38E6-40E8-81B9-61656C20CEC1}"/>
                </a:ext>
              </a:extLst>
            </p:cNvPr>
            <p:cNvPicPr>
              <a:picLocks noChangeAspect="1"/>
            </p:cNvPicPr>
            <p:nvPr userDrawn="1"/>
          </p:nvPicPr>
          <p:blipFill>
            <a:blip r:embed="rId11" cstate="print">
              <a:extLst>
                <a:ext uri="{28A0092B-C50C-407E-A947-70E740481C1C}">
                  <a14:useLocalDpi xmlns:a14="http://schemas.microsoft.com/office/drawing/2010/main"/>
                </a:ext>
              </a:extLst>
            </a:blip>
            <a:stretch>
              <a:fillRect/>
            </a:stretch>
          </p:blipFill>
          <p:spPr>
            <a:xfrm>
              <a:off x="1040072" y="5853522"/>
              <a:ext cx="539895" cy="360000"/>
            </a:xfrm>
            <a:prstGeom prst="rect">
              <a:avLst/>
            </a:prstGeom>
          </p:spPr>
        </p:pic>
        <p:pic>
          <p:nvPicPr>
            <p:cNvPr id="38" name="Picture 37" descr="A picture containing logo&#10;&#10;Description automatically generated">
              <a:extLst>
                <a:ext uri="{FF2B5EF4-FFF2-40B4-BE49-F238E27FC236}">
                  <a16:creationId xmlns:a16="http://schemas.microsoft.com/office/drawing/2014/main" id="{AFBA9081-7D6A-4386-BE99-3B9915CAF347}"/>
                </a:ext>
              </a:extLst>
            </p:cNvPr>
            <p:cNvPicPr>
              <a:picLocks noChangeAspect="1"/>
            </p:cNvPicPr>
            <p:nvPr userDrawn="1"/>
          </p:nvPicPr>
          <p:blipFill>
            <a:blip r:embed="rId12" cstate="print">
              <a:extLst>
                <a:ext uri="{28A0092B-C50C-407E-A947-70E740481C1C}">
                  <a14:useLocalDpi xmlns:a14="http://schemas.microsoft.com/office/drawing/2010/main"/>
                </a:ext>
              </a:extLst>
            </a:blip>
            <a:stretch>
              <a:fillRect/>
            </a:stretch>
          </p:blipFill>
          <p:spPr>
            <a:xfrm>
              <a:off x="2318710" y="5853522"/>
              <a:ext cx="539895" cy="360000"/>
            </a:xfrm>
            <a:prstGeom prst="rect">
              <a:avLst/>
            </a:prstGeom>
          </p:spPr>
        </p:pic>
        <p:pic>
          <p:nvPicPr>
            <p:cNvPr id="40" name="Picture 39" descr="A picture containing shape&#10;&#10;Description automatically generated">
              <a:extLst>
                <a:ext uri="{FF2B5EF4-FFF2-40B4-BE49-F238E27FC236}">
                  <a16:creationId xmlns:a16="http://schemas.microsoft.com/office/drawing/2014/main" id="{EF4B1B9E-9C34-41AA-BA3F-19A5FC834B17}"/>
                </a:ext>
              </a:extLst>
            </p:cNvPr>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2958029" y="5853522"/>
              <a:ext cx="539714" cy="360000"/>
            </a:xfrm>
            <a:prstGeom prst="rect">
              <a:avLst/>
            </a:prstGeom>
          </p:spPr>
        </p:pic>
        <p:pic>
          <p:nvPicPr>
            <p:cNvPr id="42" name="Picture 41" descr="Logo&#10;&#10;Description automatically generated">
              <a:extLst>
                <a:ext uri="{FF2B5EF4-FFF2-40B4-BE49-F238E27FC236}">
                  <a16:creationId xmlns:a16="http://schemas.microsoft.com/office/drawing/2014/main" id="{DAFE8E6F-FDE1-40AB-A91E-75B4752808CF}"/>
                </a:ext>
              </a:extLst>
            </p:cNvPr>
            <p:cNvPicPr>
              <a:picLocks noChangeAspect="1"/>
            </p:cNvPicPr>
            <p:nvPr userDrawn="1"/>
          </p:nvPicPr>
          <p:blipFill>
            <a:blip r:embed="rId14" cstate="print">
              <a:extLst>
                <a:ext uri="{28A0092B-C50C-407E-A947-70E740481C1C}">
                  <a14:useLocalDpi xmlns:a14="http://schemas.microsoft.com/office/drawing/2010/main"/>
                </a:ext>
              </a:extLst>
            </a:blip>
            <a:stretch>
              <a:fillRect/>
            </a:stretch>
          </p:blipFill>
          <p:spPr>
            <a:xfrm>
              <a:off x="1679391" y="5853522"/>
              <a:ext cx="539895" cy="360000"/>
            </a:xfrm>
            <a:prstGeom prst="rect">
              <a:avLst/>
            </a:prstGeom>
          </p:spPr>
        </p:pic>
        <p:pic>
          <p:nvPicPr>
            <p:cNvPr id="44" name="Picture 43" descr="Background pattern&#10;&#10;Description automatically generated">
              <a:extLst>
                <a:ext uri="{FF2B5EF4-FFF2-40B4-BE49-F238E27FC236}">
                  <a16:creationId xmlns:a16="http://schemas.microsoft.com/office/drawing/2014/main" id="{6DC76842-022A-455A-913E-9A58E2CB996D}"/>
                </a:ext>
              </a:extLst>
            </p:cNvPr>
            <p:cNvPicPr>
              <a:picLocks noChangeAspect="1"/>
            </p:cNvPicPr>
            <p:nvPr userDrawn="1"/>
          </p:nvPicPr>
          <p:blipFill>
            <a:blip r:embed="rId15" cstate="print">
              <a:extLst>
                <a:ext uri="{28A0092B-C50C-407E-A947-70E740481C1C}">
                  <a14:useLocalDpi xmlns:a14="http://schemas.microsoft.com/office/drawing/2010/main"/>
                </a:ext>
              </a:extLst>
            </a:blip>
            <a:stretch>
              <a:fillRect/>
            </a:stretch>
          </p:blipFill>
          <p:spPr>
            <a:xfrm>
              <a:off x="3597165" y="5853522"/>
              <a:ext cx="539714" cy="360000"/>
            </a:xfrm>
            <a:prstGeom prst="rect">
              <a:avLst/>
            </a:prstGeom>
          </p:spPr>
        </p:pic>
      </p:grpSp>
      <p:pic>
        <p:nvPicPr>
          <p:cNvPr id="47" name="Picture 46" descr="A blue background with yellow stars&#10;&#10;Description automatically generated with low confidence">
            <a:extLst>
              <a:ext uri="{FF2B5EF4-FFF2-40B4-BE49-F238E27FC236}">
                <a16:creationId xmlns:a16="http://schemas.microsoft.com/office/drawing/2014/main" id="{5B2C4CE0-B863-4444-AEEB-8AA58C194D91}"/>
              </a:ext>
            </a:extLst>
          </p:cNvPr>
          <p:cNvPicPr>
            <a:picLocks noChangeAspect="1"/>
          </p:cNvPicPr>
          <p:nvPr userDrawn="1"/>
        </p:nvPicPr>
        <p:blipFill>
          <a:blip r:embed="rId16" cstate="print">
            <a:extLst>
              <a:ext uri="{28A0092B-C50C-407E-A947-70E740481C1C}">
                <a14:useLocalDpi xmlns:a14="http://schemas.microsoft.com/office/drawing/2010/main"/>
              </a:ext>
            </a:extLst>
          </a:blip>
          <a:stretch>
            <a:fillRect/>
          </a:stretch>
        </p:blipFill>
        <p:spPr>
          <a:xfrm>
            <a:off x="442100" y="6339528"/>
            <a:ext cx="543816" cy="360000"/>
          </a:xfrm>
          <a:prstGeom prst="rect">
            <a:avLst/>
          </a:prstGeom>
        </p:spPr>
      </p:pic>
    </p:spTree>
    <p:extLst>
      <p:ext uri="{BB962C8B-B14F-4D97-AF65-F5344CB8AC3E}">
        <p14:creationId xmlns:p14="http://schemas.microsoft.com/office/powerpoint/2010/main" val="30341398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411757-6C00-4818-AAC7-B952F80424A0}"/>
              </a:ext>
            </a:extLst>
          </p:cNvPr>
          <p:cNvSpPr/>
          <p:nvPr userDrawn="1"/>
        </p:nvSpPr>
        <p:spPr>
          <a:xfrm>
            <a:off x="0" y="6462574"/>
            <a:ext cx="12192000" cy="40156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3" name="Content Placeholder 2">
            <a:extLst>
              <a:ext uri="{FF2B5EF4-FFF2-40B4-BE49-F238E27FC236}">
                <a16:creationId xmlns:a16="http://schemas.microsoft.com/office/drawing/2014/main"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1AE585B8-9B74-42AB-BF12-E38CF20412A3}"/>
              </a:ext>
            </a:extLst>
          </p:cNvPr>
          <p:cNvSpPr/>
          <p:nvPr userDrawn="1"/>
        </p:nvSpPr>
        <p:spPr>
          <a:xfrm>
            <a:off x="0" y="-20367"/>
            <a:ext cx="12192000" cy="80312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solidFill>
                <a:srgbClr val="C6D9F1"/>
              </a:solidFill>
            </a:endParaRPr>
          </a:p>
        </p:txBody>
      </p:sp>
      <p:sp>
        <p:nvSpPr>
          <p:cNvPr id="6" name="Slide Number Placeholder 5">
            <a:extLst>
              <a:ext uri="{FF2B5EF4-FFF2-40B4-BE49-F238E27FC236}">
                <a16:creationId xmlns:a16="http://schemas.microsoft.com/office/drawing/2014/main" id="{BF60A59D-C33F-4A72-AE63-A30B8327BE56}"/>
              </a:ext>
            </a:extLst>
          </p:cNvPr>
          <p:cNvSpPr>
            <a:spLocks noGrp="1"/>
          </p:cNvSpPr>
          <p:nvPr>
            <p:ph type="sldNum" sz="quarter" idx="12"/>
          </p:nvPr>
        </p:nvSpPr>
        <p:spPr>
          <a:xfrm>
            <a:off x="9111673" y="6480791"/>
            <a:ext cx="2743200" cy="365125"/>
          </a:xfrm>
        </p:spPr>
        <p:txBody>
          <a:bodyPr/>
          <a:lstStyle>
            <a:lvl1pPr>
              <a:defRPr>
                <a:solidFill>
                  <a:srgbClr val="334186"/>
                </a:solidFill>
              </a:defRPr>
            </a:lvl1pPr>
          </a:lstStyle>
          <a:p>
            <a:fld id="{3A3A6714-3D1F-4857-9904-D935B84167FA}" type="slidenum">
              <a:rPr lang="en-GB" smtClean="0"/>
              <a:pPr/>
              <a:t>‹#›</a:t>
            </a:fld>
            <a:endParaRPr lang="en-GB"/>
          </a:p>
        </p:txBody>
      </p:sp>
      <p:pic>
        <p:nvPicPr>
          <p:cNvPr id="8" name="Picture 7">
            <a:extLst>
              <a:ext uri="{FF2B5EF4-FFF2-40B4-BE49-F238E27FC236}">
                <a16:creationId xmlns:a16="http://schemas.microsoft.com/office/drawing/2014/main" id="{2124E374-2929-425B-AB91-F7DB9C25E8C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10544" y="83790"/>
            <a:ext cx="1421141" cy="610580"/>
          </a:xfrm>
          <a:prstGeom prst="rect">
            <a:avLst/>
          </a:prstGeom>
        </p:spPr>
      </p:pic>
      <p:sp>
        <p:nvSpPr>
          <p:cNvPr id="2" name="Title 1">
            <a:extLst>
              <a:ext uri="{FF2B5EF4-FFF2-40B4-BE49-F238E27FC236}">
                <a16:creationId xmlns:a16="http://schemas.microsoft.com/office/drawing/2014/main" id="{2707062F-D1E3-4938-A350-3A6A49BD0E2A}"/>
              </a:ext>
            </a:extLst>
          </p:cNvPr>
          <p:cNvSpPr>
            <a:spLocks noGrp="1"/>
          </p:cNvSpPr>
          <p:nvPr>
            <p:ph type="title"/>
          </p:nvPr>
        </p:nvSpPr>
        <p:spPr>
          <a:xfrm>
            <a:off x="2115128" y="-272186"/>
            <a:ext cx="7961747" cy="1325563"/>
          </a:xfrm>
        </p:spPr>
        <p:txBody>
          <a:bodyPr>
            <a:normAutofit/>
          </a:bodyPr>
          <a:lstStyle>
            <a:lvl1pPr algn="ctr">
              <a:defRPr sz="2625"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id="{91A38598-CD5E-4EEA-8C9C-B6A45CED45F6}"/>
              </a:ext>
            </a:extLst>
          </p:cNvPr>
          <p:cNvSpPr>
            <a:spLocks noGrp="1"/>
          </p:cNvSpPr>
          <p:nvPr>
            <p:ph type="ftr" sz="quarter" idx="13"/>
          </p:nvPr>
        </p:nvSpPr>
        <p:spPr>
          <a:xfrm>
            <a:off x="410544" y="6462574"/>
            <a:ext cx="4114800" cy="365125"/>
          </a:xfrm>
        </p:spPr>
        <p:txBody>
          <a:bodyPr/>
          <a:lstStyle>
            <a:lvl1pPr>
              <a:defRPr i="1">
                <a:solidFill>
                  <a:srgbClr val="334186"/>
                </a:solidFill>
              </a:defRPr>
            </a:lvl1pPr>
          </a:lstStyle>
          <a:p>
            <a:pPr algn="l"/>
            <a:r>
              <a:rPr lang="en-GB"/>
              <a:t>R. Assmann - EuAPS Kickoff - 28 Feb 2023</a:t>
            </a:r>
          </a:p>
        </p:txBody>
      </p:sp>
      <p:pic>
        <p:nvPicPr>
          <p:cNvPr id="13" name="Picture 12" descr="A blue background with yellow stars&#10;&#10;Description automatically generated with low confidence">
            <a:extLst>
              <a:ext uri="{FF2B5EF4-FFF2-40B4-BE49-F238E27FC236}">
                <a16:creationId xmlns:a16="http://schemas.microsoft.com/office/drawing/2014/main" id="{973C7385-2199-42AF-B848-1AA17D566D1C}"/>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224941" y="52479"/>
            <a:ext cx="670727" cy="444014"/>
          </a:xfrm>
          <a:prstGeom prst="rect">
            <a:avLst/>
          </a:prstGeom>
        </p:spPr>
      </p:pic>
      <p:sp>
        <p:nvSpPr>
          <p:cNvPr id="14" name="TextBox 13">
            <a:extLst>
              <a:ext uri="{FF2B5EF4-FFF2-40B4-BE49-F238E27FC236}">
                <a16:creationId xmlns:a16="http://schemas.microsoft.com/office/drawing/2014/main" id="{D9017754-B362-4B90-AFAB-3C5BE07D2499}"/>
              </a:ext>
            </a:extLst>
          </p:cNvPr>
          <p:cNvSpPr txBox="1"/>
          <p:nvPr userDrawn="1"/>
        </p:nvSpPr>
        <p:spPr>
          <a:xfrm>
            <a:off x="11171767" y="506633"/>
            <a:ext cx="800100" cy="230832"/>
          </a:xfrm>
          <a:prstGeom prst="rect">
            <a:avLst/>
          </a:prstGeom>
          <a:noFill/>
        </p:spPr>
        <p:txBody>
          <a:bodyPr wrap="square" rtlCol="0">
            <a:spAutoFit/>
          </a:bodyPr>
          <a:lstStyle/>
          <a:p>
            <a:r>
              <a:rPr lang="en-GB" sz="450">
                <a:solidFill>
                  <a:srgbClr val="0055A5"/>
                </a:solidFill>
                <a:latin typeface="Arial Rounded MT Bold" panose="020F0704030504030204" pitchFamily="34" charset="0"/>
              </a:rPr>
              <a:t>Funded by the European Union</a:t>
            </a:r>
          </a:p>
        </p:txBody>
      </p:sp>
    </p:spTree>
    <p:extLst>
      <p:ext uri="{BB962C8B-B14F-4D97-AF65-F5344CB8AC3E}">
        <p14:creationId xmlns:p14="http://schemas.microsoft.com/office/powerpoint/2010/main" val="25229974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ECE-38C0-41C5-B5FD-FE7542F4BEA4}"/>
              </a:ext>
            </a:extLst>
          </p:cNvPr>
          <p:cNvSpPr>
            <a:spLocks noGrp="1"/>
          </p:cNvSpPr>
          <p:nvPr>
            <p:ph type="title"/>
          </p:nvPr>
        </p:nvSpPr>
        <p:spPr>
          <a:xfrm>
            <a:off x="831851" y="1709740"/>
            <a:ext cx="10515600" cy="2852737"/>
          </a:xfrm>
        </p:spPr>
        <p:txBody>
          <a:bodyPr anchor="b"/>
          <a:lstStyle>
            <a:lvl1pPr>
              <a:defRPr sz="45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EF0D06-D3A0-4DE6-8CC0-4A4DB982C345}"/>
              </a:ext>
            </a:extLst>
          </p:cNvPr>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1DBD5B-7B49-4589-B594-DC9A90BE64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AA5FAE6-1818-45F4-AEC4-DBBFF2AEBE51}"/>
              </a:ext>
            </a:extLst>
          </p:cNvPr>
          <p:cNvSpPr>
            <a:spLocks noGrp="1"/>
          </p:cNvSpPr>
          <p:nvPr>
            <p:ph type="ftr" sz="quarter" idx="11"/>
          </p:nvPr>
        </p:nvSpPr>
        <p:spPr/>
        <p:txBody>
          <a:bodyPr/>
          <a:lstStyle/>
          <a:p>
            <a:r>
              <a:rPr lang="en-GB"/>
              <a:t>R. Assmann - EuAPS Kickoff - 28 Feb 2023</a:t>
            </a:r>
          </a:p>
        </p:txBody>
      </p:sp>
      <p:sp>
        <p:nvSpPr>
          <p:cNvPr id="6" name="Slide Number Placeholder 5">
            <a:extLst>
              <a:ext uri="{FF2B5EF4-FFF2-40B4-BE49-F238E27FC236}">
                <a16:creationId xmlns:a16="http://schemas.microsoft.com/office/drawing/2014/main" id="{DC6A27FB-CC42-4806-BF2F-FE72E1D41688}"/>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9857886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411757-6C00-4818-AAC7-B952F80424A0}"/>
              </a:ext>
            </a:extLst>
          </p:cNvPr>
          <p:cNvSpPr/>
          <p:nvPr userDrawn="1"/>
        </p:nvSpPr>
        <p:spPr>
          <a:xfrm>
            <a:off x="0" y="6462580"/>
            <a:ext cx="12192000" cy="40156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p>
        </p:txBody>
      </p:sp>
      <p:sp>
        <p:nvSpPr>
          <p:cNvPr id="3" name="Content Placeholder 2">
            <a:extLst>
              <a:ext uri="{FF2B5EF4-FFF2-40B4-BE49-F238E27FC236}">
                <a16:creationId xmlns:a16="http://schemas.microsoft.com/office/drawing/2014/main"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1AE585B8-9B74-42AB-BF12-E38CF20412A3}"/>
              </a:ext>
            </a:extLst>
          </p:cNvPr>
          <p:cNvSpPr/>
          <p:nvPr userDrawn="1"/>
        </p:nvSpPr>
        <p:spPr>
          <a:xfrm>
            <a:off x="0" y="-20365"/>
            <a:ext cx="12192000" cy="803121"/>
          </a:xfrm>
          <a:prstGeom prst="rect">
            <a:avLst/>
          </a:prstGeom>
          <a:solidFill>
            <a:srgbClr val="C6D9F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8" tIns="45718" rIns="91428" bIns="45718" rtlCol="0" anchor="ctr"/>
          <a:lstStyle/>
          <a:p>
            <a:pPr algn="ctr"/>
            <a:endParaRPr lang="en-GB">
              <a:solidFill>
                <a:srgbClr val="C6D9F1"/>
              </a:solidFill>
            </a:endParaRPr>
          </a:p>
        </p:txBody>
      </p:sp>
      <p:sp>
        <p:nvSpPr>
          <p:cNvPr id="6" name="Slide Number Placeholder 5">
            <a:extLst>
              <a:ext uri="{FF2B5EF4-FFF2-40B4-BE49-F238E27FC236}">
                <a16:creationId xmlns:a16="http://schemas.microsoft.com/office/drawing/2014/main" id="{BF60A59D-C33F-4A72-AE63-A30B8327BE56}"/>
              </a:ext>
            </a:extLst>
          </p:cNvPr>
          <p:cNvSpPr>
            <a:spLocks noGrp="1"/>
          </p:cNvSpPr>
          <p:nvPr>
            <p:ph type="sldNum" sz="quarter" idx="12"/>
          </p:nvPr>
        </p:nvSpPr>
        <p:spPr>
          <a:xfrm>
            <a:off x="9111673" y="6480792"/>
            <a:ext cx="2743200" cy="365125"/>
          </a:xfrm>
        </p:spPr>
        <p:txBody>
          <a:bodyPr/>
          <a:lstStyle>
            <a:lvl1pPr>
              <a:defRPr>
                <a:solidFill>
                  <a:srgbClr val="334186"/>
                </a:solidFill>
              </a:defRPr>
            </a:lvl1pPr>
          </a:lstStyle>
          <a:p>
            <a:fld id="{3A3A6714-3D1F-4857-9904-D935B84167FA}" type="slidenum">
              <a:rPr lang="en-GB" smtClean="0"/>
              <a:pPr/>
              <a:t>‹#›</a:t>
            </a:fld>
            <a:endParaRPr lang="en-GB"/>
          </a:p>
        </p:txBody>
      </p:sp>
      <p:pic>
        <p:nvPicPr>
          <p:cNvPr id="8" name="Picture 7">
            <a:extLst>
              <a:ext uri="{FF2B5EF4-FFF2-40B4-BE49-F238E27FC236}">
                <a16:creationId xmlns:a16="http://schemas.microsoft.com/office/drawing/2014/main"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1"/>
            <a:ext cx="1421141" cy="610580"/>
          </a:xfrm>
          <a:prstGeom prst="rect">
            <a:avLst/>
          </a:prstGeom>
        </p:spPr>
      </p:pic>
      <p:pic>
        <p:nvPicPr>
          <p:cNvPr id="9" name="Picture 8">
            <a:extLst>
              <a:ext uri="{FF2B5EF4-FFF2-40B4-BE49-F238E27FC236}">
                <a16:creationId xmlns:a16="http://schemas.microsoft.com/office/drawing/2014/main" id="{26DBE863-E0D1-4AFD-ADD4-862FDCFD655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281892" y="183550"/>
            <a:ext cx="679856" cy="449147"/>
          </a:xfrm>
          <a:prstGeom prst="rect">
            <a:avLst/>
          </a:prstGeom>
        </p:spPr>
      </p:pic>
      <p:sp>
        <p:nvSpPr>
          <p:cNvPr id="2" name="Title 1">
            <a:extLst>
              <a:ext uri="{FF2B5EF4-FFF2-40B4-BE49-F238E27FC236}">
                <a16:creationId xmlns:a16="http://schemas.microsoft.com/office/drawing/2014/main" id="{2707062F-D1E3-4938-A350-3A6A49BD0E2A}"/>
              </a:ext>
            </a:extLst>
          </p:cNvPr>
          <p:cNvSpPr>
            <a:spLocks noGrp="1"/>
          </p:cNvSpPr>
          <p:nvPr>
            <p:ph type="title"/>
          </p:nvPr>
        </p:nvSpPr>
        <p:spPr>
          <a:xfrm>
            <a:off x="2115129"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id="{91A38598-CD5E-4EEA-8C9C-B6A45CED45F6}"/>
              </a:ext>
            </a:extLst>
          </p:cNvPr>
          <p:cNvSpPr>
            <a:spLocks noGrp="1"/>
          </p:cNvSpPr>
          <p:nvPr>
            <p:ph type="ftr" sz="quarter" idx="13"/>
          </p:nvPr>
        </p:nvSpPr>
        <p:spPr>
          <a:xfrm>
            <a:off x="410545" y="6462572"/>
            <a:ext cx="6544711" cy="365125"/>
          </a:xfrm>
        </p:spPr>
        <p:txBody>
          <a:bodyPr/>
          <a:lstStyle>
            <a:lvl1pPr>
              <a:defRPr i="1">
                <a:solidFill>
                  <a:srgbClr val="334186"/>
                </a:solidFill>
              </a:defRPr>
            </a:lvl1pPr>
          </a:lstStyle>
          <a:p>
            <a:r>
              <a:rPr lang="en-GB"/>
              <a:t>R. Assmann &amp; M. Ferrario - TIARA - 19 Oct 2022</a:t>
            </a:r>
          </a:p>
        </p:txBody>
      </p:sp>
    </p:spTree>
    <p:extLst>
      <p:ext uri="{BB962C8B-B14F-4D97-AF65-F5344CB8AC3E}">
        <p14:creationId xmlns:p14="http://schemas.microsoft.com/office/powerpoint/2010/main" val="3995137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8AB50BF-F605-4DE5-B849-F548979E33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81190D-8B24-4D0B-AB84-0487BA62C0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64D7AB-43E4-4907-8B55-0CABC49F72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EFD668E-A853-4EB6-A108-544CE1BEA3CE}"/>
              </a:ext>
            </a:extLst>
          </p:cNvPr>
          <p:cNvSpPr>
            <a:spLocks noGrp="1"/>
          </p:cNvSpPr>
          <p:nvPr>
            <p:ph type="ftr" sz="quarter" idx="11"/>
          </p:nvPr>
        </p:nvSpPr>
        <p:spPr/>
        <p:txBody>
          <a:bodyPr/>
          <a:lstStyle/>
          <a:p>
            <a:r>
              <a:rPr lang="en-GB"/>
              <a:t>R. Assmann - EuAPS Kickoff - 28 Feb 2023</a:t>
            </a:r>
          </a:p>
        </p:txBody>
      </p:sp>
      <p:sp>
        <p:nvSpPr>
          <p:cNvPr id="7" name="Slide Number Placeholder 6">
            <a:extLst>
              <a:ext uri="{FF2B5EF4-FFF2-40B4-BE49-F238E27FC236}">
                <a16:creationId xmlns:a16="http://schemas.microsoft.com/office/drawing/2014/main" id="{E38DDB9E-69C7-425F-BA2E-AB92B143574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33863653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79C7D-0F9D-47A1-9DB8-D92207491B92}"/>
              </a:ext>
            </a:extLst>
          </p:cNvPr>
          <p:cNvSpPr>
            <a:spLocks noGrp="1"/>
          </p:cNvSpPr>
          <p:nvPr>
            <p:ph type="title"/>
          </p:nvPr>
        </p:nvSpPr>
        <p:spPr>
          <a:xfrm>
            <a:off x="839788" y="365127"/>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1449B-6526-4DB3-A7E1-BCFE694ABEC1}"/>
              </a:ext>
            </a:extLst>
          </p:cNvPr>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a:extLst>
              <a:ext uri="{FF2B5EF4-FFF2-40B4-BE49-F238E27FC236}">
                <a16:creationId xmlns:a16="http://schemas.microsoft.com/office/drawing/2014/main"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14B171-114D-4EB3-B2F6-76B341C17B46}"/>
              </a:ext>
            </a:extLst>
          </p:cNvPr>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a:extLst>
              <a:ext uri="{FF2B5EF4-FFF2-40B4-BE49-F238E27FC236}">
                <a16:creationId xmlns:a16="http://schemas.microsoft.com/office/drawing/2014/main" id="{8C35E9F9-8F3C-4A54-9D9D-4866E84F51E1}"/>
              </a:ext>
            </a:extLst>
          </p:cNvPr>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8F391B-4A5B-44FF-9112-4C72FEEEFD35}"/>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F532BDC6-EF28-4639-A57D-93A951DEBEFB}"/>
              </a:ext>
            </a:extLst>
          </p:cNvPr>
          <p:cNvSpPr>
            <a:spLocks noGrp="1"/>
          </p:cNvSpPr>
          <p:nvPr>
            <p:ph type="ftr" sz="quarter" idx="11"/>
          </p:nvPr>
        </p:nvSpPr>
        <p:spPr/>
        <p:txBody>
          <a:bodyPr/>
          <a:lstStyle/>
          <a:p>
            <a:r>
              <a:rPr lang="en-GB"/>
              <a:t>R. Assmann - EuAPS Kickoff - 28 Feb 2023</a:t>
            </a:r>
          </a:p>
        </p:txBody>
      </p:sp>
      <p:sp>
        <p:nvSpPr>
          <p:cNvPr id="9" name="Slide Number Placeholder 8">
            <a:extLst>
              <a:ext uri="{FF2B5EF4-FFF2-40B4-BE49-F238E27FC236}">
                <a16:creationId xmlns:a16="http://schemas.microsoft.com/office/drawing/2014/main" id="{CB5C620B-A49F-4FC3-9CDE-D3A099B3FA1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5312703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5816B5-48BD-495C-97CE-D4EC4A72CFC0}"/>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765F970-D40B-41CC-905B-66E452A453AA}"/>
              </a:ext>
            </a:extLst>
          </p:cNvPr>
          <p:cNvSpPr>
            <a:spLocks noGrp="1"/>
          </p:cNvSpPr>
          <p:nvPr>
            <p:ph type="ftr" sz="quarter" idx="11"/>
          </p:nvPr>
        </p:nvSpPr>
        <p:spPr/>
        <p:txBody>
          <a:bodyPr/>
          <a:lstStyle/>
          <a:p>
            <a:r>
              <a:rPr lang="en-GB"/>
              <a:t>R. Assmann - EuAPS Kickoff - 28 Feb 2023</a:t>
            </a:r>
          </a:p>
        </p:txBody>
      </p:sp>
      <p:sp>
        <p:nvSpPr>
          <p:cNvPr id="5" name="Slide Number Placeholder 4">
            <a:extLst>
              <a:ext uri="{FF2B5EF4-FFF2-40B4-BE49-F238E27FC236}">
                <a16:creationId xmlns:a16="http://schemas.microsoft.com/office/drawing/2014/main" id="{C4B39323-00DD-40F7-BE76-2E6C11066437}"/>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4822685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E74BC5-C71B-4911-8D4D-48BF1DDFDFA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2A889837-F55F-4D94-96C6-FDC14111AF50}"/>
              </a:ext>
            </a:extLst>
          </p:cNvPr>
          <p:cNvSpPr>
            <a:spLocks noGrp="1"/>
          </p:cNvSpPr>
          <p:nvPr>
            <p:ph type="ftr" sz="quarter" idx="11"/>
          </p:nvPr>
        </p:nvSpPr>
        <p:spPr/>
        <p:txBody>
          <a:bodyPr/>
          <a:lstStyle/>
          <a:p>
            <a:r>
              <a:rPr lang="en-GB"/>
              <a:t>R. Assmann - EuAPS Kickoff - 28 Feb 2023</a:t>
            </a:r>
          </a:p>
        </p:txBody>
      </p:sp>
      <p:sp>
        <p:nvSpPr>
          <p:cNvPr id="4" name="Slide Number Placeholder 3">
            <a:extLst>
              <a:ext uri="{FF2B5EF4-FFF2-40B4-BE49-F238E27FC236}">
                <a16:creationId xmlns:a16="http://schemas.microsoft.com/office/drawing/2014/main" id="{7F6EE0A9-FF88-435A-A5BA-C04A4A20F0A2}"/>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35315083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F680-0DF0-4DB9-84FC-E03D1D17E0E3}"/>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E2A6C4-45FE-4F28-9E5D-C22C4EABAA2A}"/>
              </a:ext>
            </a:extLst>
          </p:cNvPr>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39418E-6DFD-433F-B449-1AC31541261F}"/>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08FE703E-50D6-4624-ADC0-1F454A4F765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C204868-D742-42C8-B758-8015CC939BD3}"/>
              </a:ext>
            </a:extLst>
          </p:cNvPr>
          <p:cNvSpPr>
            <a:spLocks noGrp="1"/>
          </p:cNvSpPr>
          <p:nvPr>
            <p:ph type="ftr" sz="quarter" idx="11"/>
          </p:nvPr>
        </p:nvSpPr>
        <p:spPr/>
        <p:txBody>
          <a:bodyPr/>
          <a:lstStyle/>
          <a:p>
            <a:r>
              <a:rPr lang="en-GB"/>
              <a:t>R. Assmann - EuAPS Kickoff - 28 Feb 2023</a:t>
            </a:r>
          </a:p>
        </p:txBody>
      </p:sp>
      <p:sp>
        <p:nvSpPr>
          <p:cNvPr id="7" name="Slide Number Placeholder 6">
            <a:extLst>
              <a:ext uri="{FF2B5EF4-FFF2-40B4-BE49-F238E27FC236}">
                <a16:creationId xmlns:a16="http://schemas.microsoft.com/office/drawing/2014/main" id="{05304860-41DB-4D59-92DE-2D5DCEB6C4D9}"/>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7048664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F056A-5A1D-46F6-8C0E-C94D64AB0482}"/>
              </a:ext>
            </a:extLst>
          </p:cNvPr>
          <p:cNvSpPr>
            <a:spLocks noGrp="1"/>
          </p:cNvSpPr>
          <p:nvPr>
            <p:ph type="title"/>
          </p:nvPr>
        </p:nvSpPr>
        <p:spPr>
          <a:xfrm>
            <a:off x="839788" y="457200"/>
            <a:ext cx="3932237" cy="1600200"/>
          </a:xfrm>
        </p:spPr>
        <p:txBody>
          <a:bodyPr anchor="b"/>
          <a:lstStyle>
            <a:lvl1pPr>
              <a:defRPr sz="24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20A7AD-34E1-479D-96D9-41D73D2BC795}"/>
              </a:ext>
            </a:extLst>
          </p:cNvPr>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85ECF396-5BDA-493A-BE14-6970B2A6A421}"/>
              </a:ext>
            </a:extLst>
          </p:cNvPr>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a:extLst>
              <a:ext uri="{FF2B5EF4-FFF2-40B4-BE49-F238E27FC236}">
                <a16:creationId xmlns:a16="http://schemas.microsoft.com/office/drawing/2014/main" id="{6F549718-E11B-4798-B557-8535A42A39D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B02643F-AD2D-4880-8FAA-CCFBD436F6E7}"/>
              </a:ext>
            </a:extLst>
          </p:cNvPr>
          <p:cNvSpPr>
            <a:spLocks noGrp="1"/>
          </p:cNvSpPr>
          <p:nvPr>
            <p:ph type="ftr" sz="quarter" idx="11"/>
          </p:nvPr>
        </p:nvSpPr>
        <p:spPr/>
        <p:txBody>
          <a:bodyPr/>
          <a:lstStyle/>
          <a:p>
            <a:r>
              <a:rPr lang="en-GB"/>
              <a:t>R. Assmann - EuAPS Kickoff - 28 Feb 2023</a:t>
            </a:r>
          </a:p>
        </p:txBody>
      </p:sp>
      <p:sp>
        <p:nvSpPr>
          <p:cNvPr id="7" name="Slide Number Placeholder 6">
            <a:extLst>
              <a:ext uri="{FF2B5EF4-FFF2-40B4-BE49-F238E27FC236}">
                <a16:creationId xmlns:a16="http://schemas.microsoft.com/office/drawing/2014/main" id="{9573E56F-CB65-40EB-80C3-5443222319D6}"/>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21289226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36D667-E267-4B13-95C1-C3CB82FF29F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AD111F9-9D6D-4B00-A3A0-9F8E5E517CBE}"/>
              </a:ext>
            </a:extLst>
          </p:cNvPr>
          <p:cNvSpPr>
            <a:spLocks noGrp="1"/>
          </p:cNvSpPr>
          <p:nvPr>
            <p:ph type="ftr" sz="quarter" idx="11"/>
          </p:nvPr>
        </p:nvSpPr>
        <p:spPr/>
        <p:txBody>
          <a:bodyPr/>
          <a:lstStyle/>
          <a:p>
            <a:r>
              <a:rPr lang="en-GB"/>
              <a:t>R. Assmann - EuAPS Kickoff - 28 Feb 2023</a:t>
            </a:r>
          </a:p>
        </p:txBody>
      </p:sp>
      <p:sp>
        <p:nvSpPr>
          <p:cNvPr id="6" name="Slide Number Placeholder 5">
            <a:extLst>
              <a:ext uri="{FF2B5EF4-FFF2-40B4-BE49-F238E27FC236}">
                <a16:creationId xmlns:a16="http://schemas.microsoft.com/office/drawing/2014/main" id="{A2CF3CE0-8238-4AB5-96E8-D7E7DC9F7F6A}"/>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3461267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EB73AB-ED98-4653-B7C8-8E9A1CAE88CA}"/>
              </a:ext>
            </a:extLst>
          </p:cNvPr>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C88A75-0E25-484A-ABB6-91EE48CB684B}"/>
              </a:ext>
            </a:extLst>
          </p:cNvPr>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853A6-59D6-4F0D-867C-E0769B6507E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0EF17E7-7655-43A1-88B7-88B541B0D8F2}"/>
              </a:ext>
            </a:extLst>
          </p:cNvPr>
          <p:cNvSpPr>
            <a:spLocks noGrp="1"/>
          </p:cNvSpPr>
          <p:nvPr>
            <p:ph type="ftr" sz="quarter" idx="11"/>
          </p:nvPr>
        </p:nvSpPr>
        <p:spPr/>
        <p:txBody>
          <a:bodyPr/>
          <a:lstStyle/>
          <a:p>
            <a:r>
              <a:rPr lang="en-GB"/>
              <a:t>R. Assmann - EuAPS Kickoff - 28 Feb 2023</a:t>
            </a:r>
          </a:p>
        </p:txBody>
      </p:sp>
      <p:sp>
        <p:nvSpPr>
          <p:cNvPr id="6" name="Slide Number Placeholder 5">
            <a:extLst>
              <a:ext uri="{FF2B5EF4-FFF2-40B4-BE49-F238E27FC236}">
                <a16:creationId xmlns:a16="http://schemas.microsoft.com/office/drawing/2014/main" id="{DC1C23E5-FBEB-4136-8F33-3D684E5DE9B0}"/>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9245821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9" name="Immagine 3">
            <a:extLst>
              <a:ext uri="{FF2B5EF4-FFF2-40B4-BE49-F238E27FC236}">
                <a16:creationId xmlns:a16="http://schemas.microsoft.com/office/drawing/2014/main" id="{25F6244B-B1B3-416D-B88B-0FE1D1159F8D}"/>
              </a:ext>
            </a:extLst>
          </p:cNvPr>
          <p:cNvPicPr>
            <a:picLocks noChangeAspect="1"/>
          </p:cNvPicPr>
          <p:nvPr userDrawn="1"/>
        </p:nvPicPr>
        <p:blipFill rotWithShape="1">
          <a:blip r:embed="rId2"/>
          <a:srcRect b="9003"/>
          <a:stretch/>
        </p:blipFill>
        <p:spPr>
          <a:xfrm>
            <a:off x="1" y="1310759"/>
            <a:ext cx="12202759" cy="5038670"/>
          </a:xfrm>
          <a:prstGeom prst="rect">
            <a:avLst/>
          </a:prstGeom>
        </p:spPr>
      </p:pic>
      <p:sp>
        <p:nvSpPr>
          <p:cNvPr id="2" name="Title 1">
            <a:extLst>
              <a:ext uri="{FF2B5EF4-FFF2-40B4-BE49-F238E27FC236}">
                <a16:creationId xmlns:a16="http://schemas.microsoft.com/office/drawing/2014/main" id="{263D0686-F3B6-4B9D-A347-9CE02FFD17B0}"/>
              </a:ext>
            </a:extLst>
          </p:cNvPr>
          <p:cNvSpPr>
            <a:spLocks noGrp="1"/>
          </p:cNvSpPr>
          <p:nvPr>
            <p:ph type="ctrTitle"/>
          </p:nvPr>
        </p:nvSpPr>
        <p:spPr>
          <a:xfrm>
            <a:off x="838200" y="1335638"/>
            <a:ext cx="3795445" cy="2414431"/>
          </a:xfrm>
        </p:spPr>
        <p:txBody>
          <a:bodyPr anchor="b">
            <a:normAutofit/>
          </a:bodyPr>
          <a:lstStyle>
            <a:lvl1pPr algn="l">
              <a:defRPr sz="3375"/>
            </a:lvl1pPr>
          </a:lstStyle>
          <a:p>
            <a:r>
              <a:rPr lang="it-IT"/>
              <a:t>Fare clic per modificare lo stile del titolo dello schema</a:t>
            </a:r>
            <a:endParaRPr lang="it-IT" dirty="0"/>
          </a:p>
        </p:txBody>
      </p:sp>
      <p:sp>
        <p:nvSpPr>
          <p:cNvPr id="3" name="Subtitle 2">
            <a:extLst>
              <a:ext uri="{FF2B5EF4-FFF2-40B4-BE49-F238E27FC236}">
                <a16:creationId xmlns:a16="http://schemas.microsoft.com/office/drawing/2014/main" id="{760DCE23-7D2E-4485-A8A3-6D0DC38C1D3F}"/>
              </a:ext>
            </a:extLst>
          </p:cNvPr>
          <p:cNvSpPr>
            <a:spLocks noGrp="1"/>
          </p:cNvSpPr>
          <p:nvPr>
            <p:ph type="subTitle" idx="1"/>
          </p:nvPr>
        </p:nvSpPr>
        <p:spPr>
          <a:xfrm>
            <a:off x="838200" y="3879437"/>
            <a:ext cx="3795445" cy="1655762"/>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it-IT" dirty="0"/>
          </a:p>
        </p:txBody>
      </p:sp>
      <p:sp>
        <p:nvSpPr>
          <p:cNvPr id="4" name="Date Placeholder 3">
            <a:extLst>
              <a:ext uri="{FF2B5EF4-FFF2-40B4-BE49-F238E27FC236}">
                <a16:creationId xmlns:a16="http://schemas.microsoft.com/office/drawing/2014/main" id="{255F0CEF-51FF-466C-8532-9EF423A4266A}"/>
              </a:ext>
            </a:extLst>
          </p:cNvPr>
          <p:cNvSpPr>
            <a:spLocks noGrp="1"/>
          </p:cNvSpPr>
          <p:nvPr>
            <p:ph type="dt" sz="half" idx="10"/>
          </p:nvPr>
        </p:nvSpPr>
        <p:spPr/>
        <p:txBody>
          <a:bodyPr/>
          <a:lstStyle>
            <a:lvl1pPr>
              <a:defRPr/>
            </a:lvl1pPr>
          </a:lstStyle>
          <a:p>
            <a:r>
              <a:rPr lang="it-IT"/>
              <a:t>M. Ferrario</a:t>
            </a:r>
          </a:p>
        </p:txBody>
      </p:sp>
      <p:sp>
        <p:nvSpPr>
          <p:cNvPr id="5" name="Footer Placeholder 4">
            <a:extLst>
              <a:ext uri="{FF2B5EF4-FFF2-40B4-BE49-F238E27FC236}">
                <a16:creationId xmlns:a16="http://schemas.microsoft.com/office/drawing/2014/main" id="{325040DB-8460-4471-A536-03EED8D2ECE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00264DF-C80E-4A54-97BF-B28A94C1B9DC}"/>
              </a:ext>
            </a:extLst>
          </p:cNvPr>
          <p:cNvSpPr>
            <a:spLocks noGrp="1"/>
          </p:cNvSpPr>
          <p:nvPr>
            <p:ph type="sldNum" sz="quarter" idx="12"/>
          </p:nvPr>
        </p:nvSpPr>
        <p:spPr/>
        <p:txBody>
          <a:bodyPr/>
          <a:lstStyle/>
          <a:p>
            <a:r>
              <a:rPr lang="it-IT"/>
              <a:t>1</a:t>
            </a:r>
          </a:p>
        </p:txBody>
      </p:sp>
      <p:sp>
        <p:nvSpPr>
          <p:cNvPr id="10" name="Picture Placeholder 2">
            <a:extLst>
              <a:ext uri="{FF2B5EF4-FFF2-40B4-BE49-F238E27FC236}">
                <a16:creationId xmlns:a16="http://schemas.microsoft.com/office/drawing/2014/main" id="{27805BB2-49DE-4832-9EF2-DACA471C18BD}"/>
              </a:ext>
            </a:extLst>
          </p:cNvPr>
          <p:cNvSpPr>
            <a:spLocks noGrp="1"/>
          </p:cNvSpPr>
          <p:nvPr>
            <p:ph type="pic" idx="13"/>
          </p:nvPr>
        </p:nvSpPr>
        <p:spPr>
          <a:xfrm>
            <a:off x="5188450" y="2106202"/>
            <a:ext cx="5712431" cy="3754848"/>
          </a:xfrm>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8" name="Content Placeholder 7">
            <a:extLst>
              <a:ext uri="{FF2B5EF4-FFF2-40B4-BE49-F238E27FC236}">
                <a16:creationId xmlns:a16="http://schemas.microsoft.com/office/drawing/2014/main" id="{E6A686CD-BC84-4E44-BDAF-161736E81F40}"/>
              </a:ext>
            </a:extLst>
          </p:cNvPr>
          <p:cNvSpPr>
            <a:spLocks noGrp="1"/>
          </p:cNvSpPr>
          <p:nvPr>
            <p:ph sz="quarter" idx="14" hasCustomPrompt="1"/>
          </p:nvPr>
        </p:nvSpPr>
        <p:spPr>
          <a:xfrm>
            <a:off x="838201" y="5681663"/>
            <a:ext cx="3795444" cy="482600"/>
          </a:xfrm>
        </p:spPr>
        <p:txBody>
          <a:bodyPr>
            <a:normAutofit/>
          </a:bodyPr>
          <a:lstStyle>
            <a:lvl1pPr marL="0" indent="0">
              <a:buNone/>
              <a:defRPr sz="1350"/>
            </a:lvl1pPr>
          </a:lstStyle>
          <a:p>
            <a:pPr lvl="0"/>
            <a:r>
              <a:rPr lang="it-IT" dirty="0"/>
              <a:t>Click to </a:t>
            </a:r>
            <a:r>
              <a:rPr lang="it-IT" dirty="0" err="1"/>
              <a:t>edit</a:t>
            </a:r>
            <a:r>
              <a:rPr lang="it-IT" dirty="0"/>
              <a:t> date</a:t>
            </a:r>
          </a:p>
        </p:txBody>
      </p:sp>
    </p:spTree>
    <p:extLst>
      <p:ext uri="{BB962C8B-B14F-4D97-AF65-F5344CB8AC3E}">
        <p14:creationId xmlns:p14="http://schemas.microsoft.com/office/powerpoint/2010/main" val="126525753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olo e contenut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A23C25-57A7-422D-B6C7-C275549FF640}"/>
              </a:ext>
            </a:extLst>
          </p:cNvPr>
          <p:cNvSpPr>
            <a:spLocks noGrp="1"/>
          </p:cNvSpPr>
          <p:nvPr>
            <p:ph type="title"/>
          </p:nvPr>
        </p:nvSpPr>
        <p:spPr>
          <a:xfrm>
            <a:off x="838200" y="1335637"/>
            <a:ext cx="10515600" cy="544535"/>
          </a:xfrm>
        </p:spPr>
        <p:txBody>
          <a:bodyPr/>
          <a:lstStyle/>
          <a:p>
            <a:r>
              <a:rPr lang="it-IT"/>
              <a:t>Fare clic per modificare lo stile del titolo dello schema</a:t>
            </a:r>
            <a:endParaRPr lang="it-IT" dirty="0"/>
          </a:p>
        </p:txBody>
      </p:sp>
      <p:sp>
        <p:nvSpPr>
          <p:cNvPr id="3" name="Content Placeholder 2">
            <a:extLst>
              <a:ext uri="{FF2B5EF4-FFF2-40B4-BE49-F238E27FC236}">
                <a16:creationId xmlns:a16="http://schemas.microsoft.com/office/drawing/2014/main" id="{54D1D7BD-5B6C-4729-8C26-EC0268815D31}"/>
              </a:ext>
            </a:extLst>
          </p:cNvPr>
          <p:cNvSpPr>
            <a:spLocks noGrp="1"/>
          </p:cNvSpPr>
          <p:nvPr>
            <p:ph idx="1"/>
          </p:nvPr>
        </p:nvSpPr>
        <p:spPr>
          <a:xfrm>
            <a:off x="838200" y="2496621"/>
            <a:ext cx="10515600" cy="3680343"/>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Date Placeholder 3">
            <a:extLst>
              <a:ext uri="{FF2B5EF4-FFF2-40B4-BE49-F238E27FC236}">
                <a16:creationId xmlns:a16="http://schemas.microsoft.com/office/drawing/2014/main" id="{B1E677E2-EEEB-4625-AFD0-BA41ADF9EC3A}"/>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17FDC0B7-3FBE-491C-8FE8-55BD53B99BCD}"/>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863BC19-E814-447A-9737-03C21E843360}"/>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1" name="Text Placeholder 10">
            <a:extLst>
              <a:ext uri="{FF2B5EF4-FFF2-40B4-BE49-F238E27FC236}">
                <a16:creationId xmlns:a16="http://schemas.microsoft.com/office/drawing/2014/main" id="{FBC8B6CE-46DE-458F-9FB7-666DF33C8D38}"/>
              </a:ext>
            </a:extLst>
          </p:cNvPr>
          <p:cNvSpPr>
            <a:spLocks noGrp="1"/>
          </p:cNvSpPr>
          <p:nvPr>
            <p:ph type="body" sz="quarter" idx="13" hasCustomPrompt="1"/>
          </p:nvPr>
        </p:nvSpPr>
        <p:spPr>
          <a:xfrm>
            <a:off x="838200" y="1931599"/>
            <a:ext cx="10515600" cy="452007"/>
          </a:xfrm>
        </p:spPr>
        <p:txBody>
          <a:bodyPr vert="horz" lIns="91440" tIns="45720" rIns="91440" bIns="45720" rtlCol="0" anchor="t">
            <a:normAutofit/>
          </a:bodyPr>
          <a:lstStyle>
            <a:lvl1pPr>
              <a:defRPr lang="it-IT" sz="1800" b="1" dirty="0">
                <a:solidFill>
                  <a:srgbClr val="B27F47"/>
                </a:solidFill>
                <a:latin typeface="Titillium Bd" pitchFamily="2" charset="77"/>
              </a:defRPr>
            </a:lvl1pPr>
          </a:lstStyle>
          <a:p>
            <a:pPr marL="0" lvl="0">
              <a:spcBef>
                <a:spcPct val="0"/>
              </a:spcBef>
              <a:buNone/>
            </a:pPr>
            <a:r>
              <a:rPr lang="en-US" dirty="0"/>
              <a:t>Click to edit Master sub-title styles</a:t>
            </a:r>
            <a:endParaRPr lang="it-IT" dirty="0"/>
          </a:p>
        </p:txBody>
      </p:sp>
    </p:spTree>
    <p:extLst>
      <p:ext uri="{BB962C8B-B14F-4D97-AF65-F5344CB8AC3E}">
        <p14:creationId xmlns:p14="http://schemas.microsoft.com/office/powerpoint/2010/main" val="38866455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ECE-38C0-41C5-B5FD-FE7542F4BEA4}"/>
              </a:ext>
            </a:extLst>
          </p:cNvPr>
          <p:cNvSpPr>
            <a:spLocks noGrp="1"/>
          </p:cNvSpPr>
          <p:nvPr>
            <p:ph type="title"/>
          </p:nvPr>
        </p:nvSpPr>
        <p:spPr>
          <a:xfrm>
            <a:off x="831851" y="1709746"/>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EF0D06-D3A0-4DE6-8CC0-4A4DB982C345}"/>
              </a:ext>
            </a:extLst>
          </p:cNvPr>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131" indent="0">
              <a:buNone/>
              <a:defRPr sz="2000">
                <a:solidFill>
                  <a:schemeClr val="tx1">
                    <a:tint val="75000"/>
                  </a:schemeClr>
                </a:solidFill>
              </a:defRPr>
            </a:lvl2pPr>
            <a:lvl3pPr marL="914264" indent="0">
              <a:buNone/>
              <a:defRPr sz="1900">
                <a:solidFill>
                  <a:schemeClr val="tx1">
                    <a:tint val="75000"/>
                  </a:schemeClr>
                </a:solidFill>
              </a:defRPr>
            </a:lvl3pPr>
            <a:lvl4pPr marL="1371396" indent="0">
              <a:buNone/>
              <a:defRPr sz="1600">
                <a:solidFill>
                  <a:schemeClr val="tx1">
                    <a:tint val="75000"/>
                  </a:schemeClr>
                </a:solidFill>
              </a:defRPr>
            </a:lvl4pPr>
            <a:lvl5pPr marL="1828528" indent="0">
              <a:buNone/>
              <a:defRPr sz="1600">
                <a:solidFill>
                  <a:schemeClr val="tx1">
                    <a:tint val="75000"/>
                  </a:schemeClr>
                </a:solidFill>
              </a:defRPr>
            </a:lvl5pPr>
            <a:lvl6pPr marL="2285662" indent="0">
              <a:buNone/>
              <a:defRPr sz="1600">
                <a:solidFill>
                  <a:schemeClr val="tx1">
                    <a:tint val="75000"/>
                  </a:schemeClr>
                </a:solidFill>
              </a:defRPr>
            </a:lvl6pPr>
            <a:lvl7pPr marL="2742790" indent="0">
              <a:buNone/>
              <a:defRPr sz="1600">
                <a:solidFill>
                  <a:schemeClr val="tx1">
                    <a:tint val="75000"/>
                  </a:schemeClr>
                </a:solidFill>
              </a:defRPr>
            </a:lvl7pPr>
            <a:lvl8pPr marL="3199920" indent="0">
              <a:buNone/>
              <a:defRPr sz="1600">
                <a:solidFill>
                  <a:schemeClr val="tx1">
                    <a:tint val="75000"/>
                  </a:schemeClr>
                </a:solidFill>
              </a:defRPr>
            </a:lvl8pPr>
            <a:lvl9pPr marL="3657051"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1DBD5B-7B49-4589-B594-DC9A90BE64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AA5FAE6-1818-45F4-AEC4-DBBFF2AEBE51}"/>
              </a:ext>
            </a:extLst>
          </p:cNvPr>
          <p:cNvSpPr>
            <a:spLocks noGrp="1"/>
          </p:cNvSpPr>
          <p:nvPr>
            <p:ph type="ftr" sz="quarter" idx="11"/>
          </p:nvPr>
        </p:nvSpPr>
        <p:spPr/>
        <p:txBody>
          <a:bodyPr/>
          <a:lstStyle/>
          <a:p>
            <a:r>
              <a:rPr lang="en-GB"/>
              <a:t>R. Assmann &amp; M. Ferrario - TIARA - 19 Oct 2022</a:t>
            </a:r>
          </a:p>
        </p:txBody>
      </p:sp>
      <p:sp>
        <p:nvSpPr>
          <p:cNvPr id="6" name="Slide Number Placeholder 5">
            <a:extLst>
              <a:ext uri="{FF2B5EF4-FFF2-40B4-BE49-F238E27FC236}">
                <a16:creationId xmlns:a16="http://schemas.microsoft.com/office/drawing/2014/main" id="{DC6A27FB-CC42-4806-BF2F-FE72E1D41688}"/>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41946448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Intestazione sezione">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3263CD4-4668-4FC6-9FA0-9C78C434250A}"/>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62280035-87ED-481F-BA20-EE60B0190F75}"/>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3B3D36F7-444C-4BBE-9901-9D7D2895045E}"/>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1AD4B3F6-6C68-4448-9A54-C6BD041FE18A}"/>
              </a:ext>
            </a:extLst>
          </p:cNvPr>
          <p:cNvSpPr>
            <a:spLocks noGrp="1"/>
          </p:cNvSpPr>
          <p:nvPr>
            <p:ph type="ctrTitle"/>
          </p:nvPr>
        </p:nvSpPr>
        <p:spPr>
          <a:xfrm>
            <a:off x="838200" y="1335638"/>
            <a:ext cx="4925603" cy="2414431"/>
          </a:xfrm>
        </p:spPr>
        <p:txBody>
          <a:bodyPr anchor="b">
            <a:normAutofit/>
          </a:bodyPr>
          <a:lstStyle>
            <a:lvl1pPr algn="l">
              <a:defRPr sz="3375"/>
            </a:lvl1pPr>
          </a:lstStyle>
          <a:p>
            <a:r>
              <a:rPr lang="it-IT"/>
              <a:t>Fare clic per modificare lo stile del titolo dello schema</a:t>
            </a:r>
            <a:endParaRPr lang="it-IT" dirty="0"/>
          </a:p>
        </p:txBody>
      </p:sp>
      <p:sp>
        <p:nvSpPr>
          <p:cNvPr id="9" name="Subtitle 2">
            <a:extLst>
              <a:ext uri="{FF2B5EF4-FFF2-40B4-BE49-F238E27FC236}">
                <a16:creationId xmlns:a16="http://schemas.microsoft.com/office/drawing/2014/main" id="{2C7E8842-6CF4-4239-978C-24793C718D97}"/>
              </a:ext>
            </a:extLst>
          </p:cNvPr>
          <p:cNvSpPr>
            <a:spLocks noGrp="1"/>
          </p:cNvSpPr>
          <p:nvPr>
            <p:ph type="subTitle" idx="1"/>
          </p:nvPr>
        </p:nvSpPr>
        <p:spPr>
          <a:xfrm>
            <a:off x="838200" y="3879437"/>
            <a:ext cx="4925603" cy="1655762"/>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it-IT" dirty="0"/>
          </a:p>
        </p:txBody>
      </p:sp>
      <p:sp>
        <p:nvSpPr>
          <p:cNvPr id="10" name="Picture Placeholder 2">
            <a:extLst>
              <a:ext uri="{FF2B5EF4-FFF2-40B4-BE49-F238E27FC236}">
                <a16:creationId xmlns:a16="http://schemas.microsoft.com/office/drawing/2014/main" id="{0595AC86-47A3-4B03-BA39-81256C7A369C}"/>
              </a:ext>
            </a:extLst>
          </p:cNvPr>
          <p:cNvSpPr>
            <a:spLocks noGrp="1"/>
          </p:cNvSpPr>
          <p:nvPr>
            <p:ph type="pic" idx="13"/>
          </p:nvPr>
        </p:nvSpPr>
        <p:spPr>
          <a:xfrm>
            <a:off x="6096000" y="1335636"/>
            <a:ext cx="5257800" cy="4525414"/>
          </a:xfrm>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11" name="Picture Placeholder 11">
            <a:extLst>
              <a:ext uri="{FF2B5EF4-FFF2-40B4-BE49-F238E27FC236}">
                <a16:creationId xmlns:a16="http://schemas.microsoft.com/office/drawing/2014/main" id="{A34C89DB-F94E-416B-B427-5896895C74C7}"/>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5209533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CBA8B0-F68D-4A0D-8A24-8F78014D6953}"/>
              </a:ext>
            </a:extLst>
          </p:cNvPr>
          <p:cNvSpPr>
            <a:spLocks noGrp="1"/>
          </p:cNvSpPr>
          <p:nvPr>
            <p:ph type="title"/>
          </p:nvPr>
        </p:nvSpPr>
        <p:spPr/>
        <p:txBody>
          <a:bodyPr/>
          <a:lstStyle/>
          <a:p>
            <a:r>
              <a:rPr lang="it-IT"/>
              <a:t>Fare clic per modificare lo stile del titolo dello schema</a:t>
            </a:r>
          </a:p>
        </p:txBody>
      </p:sp>
      <p:sp>
        <p:nvSpPr>
          <p:cNvPr id="3" name="Content Placeholder 2">
            <a:extLst>
              <a:ext uri="{FF2B5EF4-FFF2-40B4-BE49-F238E27FC236}">
                <a16:creationId xmlns:a16="http://schemas.microsoft.com/office/drawing/2014/main" id="{4326570B-BDA4-42C4-922B-A550CE793100}"/>
              </a:ext>
            </a:extLst>
          </p:cNvPr>
          <p:cNvSpPr>
            <a:spLocks noGrp="1"/>
          </p:cNvSpPr>
          <p:nvPr>
            <p:ph sz="half" idx="1"/>
          </p:nvPr>
        </p:nvSpPr>
        <p:spPr>
          <a:xfrm>
            <a:off x="838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Content Placeholder 3">
            <a:extLst>
              <a:ext uri="{FF2B5EF4-FFF2-40B4-BE49-F238E27FC236}">
                <a16:creationId xmlns:a16="http://schemas.microsoft.com/office/drawing/2014/main" id="{9E526D08-C78C-4553-A117-1F0011D763A4}"/>
              </a:ext>
            </a:extLst>
          </p:cNvPr>
          <p:cNvSpPr>
            <a:spLocks noGrp="1"/>
          </p:cNvSpPr>
          <p:nvPr>
            <p:ph sz="half" idx="2"/>
          </p:nvPr>
        </p:nvSpPr>
        <p:spPr>
          <a:xfrm>
            <a:off x="6172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Date Placeholder 4">
            <a:extLst>
              <a:ext uri="{FF2B5EF4-FFF2-40B4-BE49-F238E27FC236}">
                <a16:creationId xmlns:a16="http://schemas.microsoft.com/office/drawing/2014/main" id="{B8B81DAE-08F7-4455-BD6C-BE39F64CE254}"/>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5DED7E12-FA56-48FD-AA8A-F0F91A8E3DB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DB05207B-2CAE-431E-B6E5-F19E2A9F58F8}"/>
              </a:ext>
            </a:extLst>
          </p:cNvPr>
          <p:cNvSpPr>
            <a:spLocks noGrp="1"/>
          </p:cNvSpPr>
          <p:nvPr>
            <p:ph type="sldNum" sz="quarter" idx="12"/>
          </p:nvPr>
        </p:nvSpPr>
        <p:spPr/>
        <p:txBody>
          <a:bodyPr/>
          <a:lstStyle/>
          <a:p>
            <a:fld id="{9B13B172-409A-48BF-92CD-9E808051E234}" type="slidenum">
              <a:rPr lang="it-IT" smtClean="0"/>
              <a:t>‹#›</a:t>
            </a:fld>
            <a:endParaRPr lang="it-IT"/>
          </a:p>
        </p:txBody>
      </p:sp>
    </p:spTree>
    <p:extLst>
      <p:ext uri="{BB962C8B-B14F-4D97-AF65-F5344CB8AC3E}">
        <p14:creationId xmlns:p14="http://schemas.microsoft.com/office/powerpoint/2010/main" val="392113974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fronto">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69DA399C-1B0C-440F-B657-67652B399CD2}"/>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8" name="Footer Placeholder 7">
            <a:extLst>
              <a:ext uri="{FF2B5EF4-FFF2-40B4-BE49-F238E27FC236}">
                <a16:creationId xmlns:a16="http://schemas.microsoft.com/office/drawing/2014/main" id="{5B255F85-46AF-4BA1-AF87-BD384DE93224}"/>
              </a:ext>
            </a:extLst>
          </p:cNvPr>
          <p:cNvSpPr>
            <a:spLocks noGrp="1"/>
          </p:cNvSpPr>
          <p:nvPr>
            <p:ph type="ftr" sz="quarter" idx="11"/>
          </p:nvPr>
        </p:nvSpPr>
        <p:spPr/>
        <p:txBody>
          <a:bodyPr/>
          <a:lstStyle/>
          <a:p>
            <a:endParaRPr lang="it-IT"/>
          </a:p>
        </p:txBody>
      </p:sp>
      <p:sp>
        <p:nvSpPr>
          <p:cNvPr id="9" name="Slide Number Placeholder 8">
            <a:extLst>
              <a:ext uri="{FF2B5EF4-FFF2-40B4-BE49-F238E27FC236}">
                <a16:creationId xmlns:a16="http://schemas.microsoft.com/office/drawing/2014/main" id="{E402AF58-9572-47BE-A27E-675094BA3F36}"/>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10" name="Title 1">
            <a:extLst>
              <a:ext uri="{FF2B5EF4-FFF2-40B4-BE49-F238E27FC236}">
                <a16:creationId xmlns:a16="http://schemas.microsoft.com/office/drawing/2014/main" id="{4170A749-EDF4-4F2E-B347-33EC26320285}"/>
              </a:ext>
            </a:extLst>
          </p:cNvPr>
          <p:cNvSpPr>
            <a:spLocks noGrp="1"/>
          </p:cNvSpPr>
          <p:nvPr>
            <p:ph type="title"/>
          </p:nvPr>
        </p:nvSpPr>
        <p:spPr>
          <a:xfrm>
            <a:off x="838200" y="1335636"/>
            <a:ext cx="10515600" cy="540000"/>
          </a:xfrm>
        </p:spPr>
        <p:txBody>
          <a:bodyPr/>
          <a:lstStyle/>
          <a:p>
            <a:r>
              <a:rPr lang="it-IT"/>
              <a:t>Fare clic per modificare lo stile del titolo dello schema</a:t>
            </a:r>
          </a:p>
        </p:txBody>
      </p:sp>
      <p:sp>
        <p:nvSpPr>
          <p:cNvPr id="11" name="Text Placeholder 10">
            <a:extLst>
              <a:ext uri="{FF2B5EF4-FFF2-40B4-BE49-F238E27FC236}">
                <a16:creationId xmlns:a16="http://schemas.microsoft.com/office/drawing/2014/main" id="{4645C435-9F3C-40A6-BA2D-BD3831F5FA98}"/>
              </a:ext>
            </a:extLst>
          </p:cNvPr>
          <p:cNvSpPr>
            <a:spLocks noGrp="1"/>
          </p:cNvSpPr>
          <p:nvPr>
            <p:ph type="body" sz="quarter" idx="13" hasCustomPrompt="1"/>
          </p:nvPr>
        </p:nvSpPr>
        <p:spPr>
          <a:xfrm>
            <a:off x="838200" y="1931599"/>
            <a:ext cx="10515600" cy="452007"/>
          </a:xfrm>
        </p:spPr>
        <p:txBody>
          <a:bodyPr vert="horz" lIns="91440" tIns="45720" rIns="91440" bIns="45720" rtlCol="0" anchor="t">
            <a:normAutofit/>
          </a:bodyPr>
          <a:lstStyle>
            <a:lvl1pPr>
              <a:defRPr lang="it-IT" sz="1800" b="1" dirty="0">
                <a:solidFill>
                  <a:srgbClr val="B27F47"/>
                </a:solidFill>
                <a:latin typeface="Titillium Bd" pitchFamily="2" charset="77"/>
              </a:defRPr>
            </a:lvl1pPr>
          </a:lstStyle>
          <a:p>
            <a:pPr marL="0" lvl="0">
              <a:spcBef>
                <a:spcPct val="0"/>
              </a:spcBef>
              <a:buNone/>
            </a:pPr>
            <a:r>
              <a:rPr lang="en-US" dirty="0"/>
              <a:t>Click to edit Master sub-title styles</a:t>
            </a:r>
            <a:endParaRPr lang="it-IT" dirty="0"/>
          </a:p>
        </p:txBody>
      </p:sp>
      <p:sp>
        <p:nvSpPr>
          <p:cNvPr id="12" name="Content Placeholder 2">
            <a:extLst>
              <a:ext uri="{FF2B5EF4-FFF2-40B4-BE49-F238E27FC236}">
                <a16:creationId xmlns:a16="http://schemas.microsoft.com/office/drawing/2014/main" id="{03523A13-DF16-439A-A901-D42A74C992BA}"/>
              </a:ext>
            </a:extLst>
          </p:cNvPr>
          <p:cNvSpPr>
            <a:spLocks noGrp="1"/>
          </p:cNvSpPr>
          <p:nvPr>
            <p:ph sz="half" idx="1"/>
          </p:nvPr>
        </p:nvSpPr>
        <p:spPr>
          <a:xfrm>
            <a:off x="838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3" name="Content Placeholder 3">
            <a:extLst>
              <a:ext uri="{FF2B5EF4-FFF2-40B4-BE49-F238E27FC236}">
                <a16:creationId xmlns:a16="http://schemas.microsoft.com/office/drawing/2014/main" id="{91548BF4-DA08-4F5A-BD58-1257B92A59D7}"/>
              </a:ext>
            </a:extLst>
          </p:cNvPr>
          <p:cNvSpPr>
            <a:spLocks noGrp="1"/>
          </p:cNvSpPr>
          <p:nvPr>
            <p:ph sz="half" idx="2"/>
          </p:nvPr>
        </p:nvSpPr>
        <p:spPr>
          <a:xfrm>
            <a:off x="6172200" y="2496619"/>
            <a:ext cx="5181600" cy="3680344"/>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4" name="Picture Placeholder 11">
            <a:extLst>
              <a:ext uri="{FF2B5EF4-FFF2-40B4-BE49-F238E27FC236}">
                <a16:creationId xmlns:a16="http://schemas.microsoft.com/office/drawing/2014/main" id="{69B21D3C-ED42-40F8-9DE1-D9D7ADC643C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27216333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64FA8-0EC4-493B-8FF4-DB43442ADC44}"/>
              </a:ext>
            </a:extLst>
          </p:cNvPr>
          <p:cNvSpPr>
            <a:spLocks noGrp="1"/>
          </p:cNvSpPr>
          <p:nvPr>
            <p:ph type="title"/>
          </p:nvPr>
        </p:nvSpPr>
        <p:spPr/>
        <p:txBody>
          <a:bodyPr/>
          <a:lstStyle/>
          <a:p>
            <a:r>
              <a:rPr lang="it-IT"/>
              <a:t>Fare clic per modificare lo stile del titolo dello schema</a:t>
            </a:r>
          </a:p>
        </p:txBody>
      </p:sp>
      <p:sp>
        <p:nvSpPr>
          <p:cNvPr id="3" name="Date Placeholder 2">
            <a:extLst>
              <a:ext uri="{FF2B5EF4-FFF2-40B4-BE49-F238E27FC236}">
                <a16:creationId xmlns:a16="http://schemas.microsoft.com/office/drawing/2014/main" id="{A7EABCFE-413D-4F1C-BAAC-CBBB0BF41604}"/>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4" name="Footer Placeholder 3">
            <a:extLst>
              <a:ext uri="{FF2B5EF4-FFF2-40B4-BE49-F238E27FC236}">
                <a16:creationId xmlns:a16="http://schemas.microsoft.com/office/drawing/2014/main" id="{674F461C-019F-49AF-A23C-B47D0FC8E452}"/>
              </a:ext>
            </a:extLst>
          </p:cNvPr>
          <p:cNvSpPr>
            <a:spLocks noGrp="1"/>
          </p:cNvSpPr>
          <p:nvPr>
            <p:ph type="ftr" sz="quarter" idx="11"/>
          </p:nvPr>
        </p:nvSpPr>
        <p:spPr/>
        <p:txBody>
          <a:bodyPr/>
          <a:lstStyle/>
          <a:p>
            <a:endParaRPr lang="it-IT"/>
          </a:p>
        </p:txBody>
      </p:sp>
      <p:sp>
        <p:nvSpPr>
          <p:cNvPr id="5" name="Slide Number Placeholder 4">
            <a:extLst>
              <a:ext uri="{FF2B5EF4-FFF2-40B4-BE49-F238E27FC236}">
                <a16:creationId xmlns:a16="http://schemas.microsoft.com/office/drawing/2014/main" id="{6EE70EE3-9A44-439E-9280-9267337E5A31}"/>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6" name="Picture Placeholder 11">
            <a:extLst>
              <a:ext uri="{FF2B5EF4-FFF2-40B4-BE49-F238E27FC236}">
                <a16:creationId xmlns:a16="http://schemas.microsoft.com/office/drawing/2014/main" id="{D2282136-A6F6-4DE9-B674-70AB2DBAADA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129663807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8F67D12-C271-44F1-A874-5C28BCD38B1E}"/>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3" name="Footer Placeholder 2">
            <a:extLst>
              <a:ext uri="{FF2B5EF4-FFF2-40B4-BE49-F238E27FC236}">
                <a16:creationId xmlns:a16="http://schemas.microsoft.com/office/drawing/2014/main" id="{B2DA6622-24D6-47F0-9FF2-EB2FC437D361}"/>
              </a:ext>
            </a:extLst>
          </p:cNvPr>
          <p:cNvSpPr>
            <a:spLocks noGrp="1"/>
          </p:cNvSpPr>
          <p:nvPr>
            <p:ph type="ftr" sz="quarter" idx="11"/>
          </p:nvPr>
        </p:nvSpPr>
        <p:spPr/>
        <p:txBody>
          <a:bodyPr/>
          <a:lstStyle/>
          <a:p>
            <a:endParaRPr lang="it-IT"/>
          </a:p>
        </p:txBody>
      </p:sp>
      <p:sp>
        <p:nvSpPr>
          <p:cNvPr id="4" name="Slide Number Placeholder 3">
            <a:extLst>
              <a:ext uri="{FF2B5EF4-FFF2-40B4-BE49-F238E27FC236}">
                <a16:creationId xmlns:a16="http://schemas.microsoft.com/office/drawing/2014/main" id="{20351582-F7D0-499A-8765-179B26F43FDD}"/>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5" name="Picture Placeholder 11">
            <a:extLst>
              <a:ext uri="{FF2B5EF4-FFF2-40B4-BE49-F238E27FC236}">
                <a16:creationId xmlns:a16="http://schemas.microsoft.com/office/drawing/2014/main" id="{FA1DE595-D9C3-453C-B639-599CEBA2F1AF}"/>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426909665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uto con didascalia">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85E764F-CF80-49B6-8E4B-C193335C2FEC}"/>
              </a:ext>
            </a:extLst>
          </p:cNvPr>
          <p:cNvSpPr>
            <a:spLocks noGrp="1"/>
          </p:cNvSpPr>
          <p:nvPr>
            <p:ph idx="1"/>
          </p:nvPr>
        </p:nvSpPr>
        <p:spPr>
          <a:xfrm>
            <a:off x="5183188" y="1335638"/>
            <a:ext cx="6172200" cy="484132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Text Placeholder 3">
            <a:extLst>
              <a:ext uri="{FF2B5EF4-FFF2-40B4-BE49-F238E27FC236}">
                <a16:creationId xmlns:a16="http://schemas.microsoft.com/office/drawing/2014/main" id="{3DBF6AB0-1695-409A-92AC-42B69DBF8DC7}"/>
              </a:ext>
            </a:extLst>
          </p:cNvPr>
          <p:cNvSpPr>
            <a:spLocks noGrp="1"/>
          </p:cNvSpPr>
          <p:nvPr>
            <p:ph type="body" sz="half" idx="2"/>
          </p:nvPr>
        </p:nvSpPr>
        <p:spPr>
          <a:xfrm>
            <a:off x="839788" y="2496619"/>
            <a:ext cx="3932237" cy="368034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Date Placeholder 4">
            <a:extLst>
              <a:ext uri="{FF2B5EF4-FFF2-40B4-BE49-F238E27FC236}">
                <a16:creationId xmlns:a16="http://schemas.microsoft.com/office/drawing/2014/main" id="{63A1C334-8129-4545-8C84-46DA06B03D8B}"/>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3188F4DD-001E-4B6C-BAD4-62C2A6952B28}"/>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31106F97-3F23-4DEE-B190-0481C29793AA}"/>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itle 1">
            <a:extLst>
              <a:ext uri="{FF2B5EF4-FFF2-40B4-BE49-F238E27FC236}">
                <a16:creationId xmlns:a16="http://schemas.microsoft.com/office/drawing/2014/main" id="{39C5567D-41FF-426C-86BB-85B0FAD82684}"/>
              </a:ext>
            </a:extLst>
          </p:cNvPr>
          <p:cNvSpPr>
            <a:spLocks noGrp="1"/>
          </p:cNvSpPr>
          <p:nvPr>
            <p:ph type="title"/>
          </p:nvPr>
        </p:nvSpPr>
        <p:spPr>
          <a:xfrm>
            <a:off x="838200" y="1335636"/>
            <a:ext cx="3932237" cy="780114"/>
          </a:xfrm>
        </p:spPr>
        <p:txBody>
          <a:bodyPr/>
          <a:lstStyle/>
          <a:p>
            <a:r>
              <a:rPr lang="it-IT"/>
              <a:t>Fare clic per modificare lo stile del titolo dello schema</a:t>
            </a:r>
          </a:p>
        </p:txBody>
      </p:sp>
      <p:sp>
        <p:nvSpPr>
          <p:cNvPr id="9" name="Picture Placeholder 11">
            <a:extLst>
              <a:ext uri="{FF2B5EF4-FFF2-40B4-BE49-F238E27FC236}">
                <a16:creationId xmlns:a16="http://schemas.microsoft.com/office/drawing/2014/main" id="{F76D1A69-D327-43C4-90DC-9A69E27F3DAE}"/>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153466470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Immagine con didascali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F011955-3DB8-4C70-93FB-7A2C5F5DFAAF}"/>
              </a:ext>
            </a:extLst>
          </p:cNvPr>
          <p:cNvSpPr>
            <a:spLocks noGrp="1"/>
          </p:cNvSpPr>
          <p:nvPr>
            <p:ph type="pic" idx="1"/>
          </p:nvPr>
        </p:nvSpPr>
        <p:spPr>
          <a:xfrm>
            <a:off x="5183188" y="1335638"/>
            <a:ext cx="6172200" cy="484132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5" name="Date Placeholder 4">
            <a:extLst>
              <a:ext uri="{FF2B5EF4-FFF2-40B4-BE49-F238E27FC236}">
                <a16:creationId xmlns:a16="http://schemas.microsoft.com/office/drawing/2014/main" id="{6EAB0AD8-6FDF-4622-85A4-51A8E967EC8D}"/>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6" name="Footer Placeholder 5">
            <a:extLst>
              <a:ext uri="{FF2B5EF4-FFF2-40B4-BE49-F238E27FC236}">
                <a16:creationId xmlns:a16="http://schemas.microsoft.com/office/drawing/2014/main" id="{634D2E99-DBA0-4970-ABF3-9596AA57D33E}"/>
              </a:ext>
            </a:extLst>
          </p:cNvPr>
          <p:cNvSpPr>
            <a:spLocks noGrp="1"/>
          </p:cNvSpPr>
          <p:nvPr>
            <p:ph type="ftr" sz="quarter" idx="11"/>
          </p:nvPr>
        </p:nvSpPr>
        <p:spPr/>
        <p:txBody>
          <a:bodyPr/>
          <a:lstStyle/>
          <a:p>
            <a:endParaRPr lang="it-IT"/>
          </a:p>
        </p:txBody>
      </p:sp>
      <p:sp>
        <p:nvSpPr>
          <p:cNvPr id="7" name="Slide Number Placeholder 6">
            <a:extLst>
              <a:ext uri="{FF2B5EF4-FFF2-40B4-BE49-F238E27FC236}">
                <a16:creationId xmlns:a16="http://schemas.microsoft.com/office/drawing/2014/main" id="{8FADE91F-FFB0-4E6D-8AF8-6FBDBC0DE59D}"/>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8" name="Text Placeholder 3">
            <a:extLst>
              <a:ext uri="{FF2B5EF4-FFF2-40B4-BE49-F238E27FC236}">
                <a16:creationId xmlns:a16="http://schemas.microsoft.com/office/drawing/2014/main" id="{27F36783-77AA-4762-A0D4-79CAC387421F}"/>
              </a:ext>
            </a:extLst>
          </p:cNvPr>
          <p:cNvSpPr>
            <a:spLocks noGrp="1"/>
          </p:cNvSpPr>
          <p:nvPr>
            <p:ph type="body" sz="half" idx="2"/>
          </p:nvPr>
        </p:nvSpPr>
        <p:spPr>
          <a:xfrm>
            <a:off x="839788" y="2496619"/>
            <a:ext cx="3932237" cy="368034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9" name="Title 1">
            <a:extLst>
              <a:ext uri="{FF2B5EF4-FFF2-40B4-BE49-F238E27FC236}">
                <a16:creationId xmlns:a16="http://schemas.microsoft.com/office/drawing/2014/main" id="{40DBF051-2A17-4A20-A3FC-2B33FE5B757D}"/>
              </a:ext>
            </a:extLst>
          </p:cNvPr>
          <p:cNvSpPr>
            <a:spLocks noGrp="1"/>
          </p:cNvSpPr>
          <p:nvPr>
            <p:ph type="title"/>
          </p:nvPr>
        </p:nvSpPr>
        <p:spPr>
          <a:xfrm>
            <a:off x="838200" y="1335636"/>
            <a:ext cx="3932237" cy="780114"/>
          </a:xfrm>
        </p:spPr>
        <p:txBody>
          <a:bodyPr/>
          <a:lstStyle/>
          <a:p>
            <a:r>
              <a:rPr lang="it-IT"/>
              <a:t>Fare clic per modificare lo stile del titolo dello schema</a:t>
            </a:r>
          </a:p>
        </p:txBody>
      </p:sp>
      <p:sp>
        <p:nvSpPr>
          <p:cNvPr id="10" name="Picture Placeholder 11">
            <a:extLst>
              <a:ext uri="{FF2B5EF4-FFF2-40B4-BE49-F238E27FC236}">
                <a16:creationId xmlns:a16="http://schemas.microsoft.com/office/drawing/2014/main" id="{DC7008B9-D8E1-48AB-8B5F-71A812399F42}"/>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346101954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9BC9C-2F86-4F3C-86FF-092C95A64B84}"/>
              </a:ext>
            </a:extLst>
          </p:cNvPr>
          <p:cNvSpPr>
            <a:spLocks noGrp="1"/>
          </p:cNvSpPr>
          <p:nvPr>
            <p:ph type="title"/>
          </p:nvPr>
        </p:nvSpPr>
        <p:spPr/>
        <p:txBody>
          <a:bodyPr/>
          <a:lstStyle/>
          <a:p>
            <a:r>
              <a:rPr lang="it-IT"/>
              <a:t>Fare clic per modificare lo stile del titolo dello schema</a:t>
            </a:r>
            <a:endParaRPr lang="it-IT" dirty="0"/>
          </a:p>
        </p:txBody>
      </p:sp>
      <p:sp>
        <p:nvSpPr>
          <p:cNvPr id="3" name="Vertical Text Placeholder 2">
            <a:extLst>
              <a:ext uri="{FF2B5EF4-FFF2-40B4-BE49-F238E27FC236}">
                <a16:creationId xmlns:a16="http://schemas.microsoft.com/office/drawing/2014/main" id="{E723F1F7-0749-4694-BE63-E403BDDD5F47}"/>
              </a:ext>
            </a:extLst>
          </p:cNvPr>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409E3090-1E92-4CFB-9491-E0F885599797}"/>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DFD25BC3-9F27-484C-9378-EEFF57FBB926}"/>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0555A28A-D94D-4C1E-9701-B2E9F89D9F6B}"/>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7" name="Picture Placeholder 11">
            <a:extLst>
              <a:ext uri="{FF2B5EF4-FFF2-40B4-BE49-F238E27FC236}">
                <a16:creationId xmlns:a16="http://schemas.microsoft.com/office/drawing/2014/main" id="{B0E018EA-3E2C-4221-8F2D-FEADDDF2C9FC}"/>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157407716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21B6E7A-AAE9-4771-A56C-9BFBA5E562BD}"/>
              </a:ext>
            </a:extLst>
          </p:cNvPr>
          <p:cNvSpPr>
            <a:spLocks noGrp="1"/>
          </p:cNvSpPr>
          <p:nvPr>
            <p:ph type="title" orient="vert"/>
          </p:nvPr>
        </p:nvSpPr>
        <p:spPr>
          <a:xfrm>
            <a:off x="8724901" y="1335635"/>
            <a:ext cx="2628900" cy="4841328"/>
          </a:xfrm>
        </p:spPr>
        <p:txBody>
          <a:bodyPr vert="eaVert"/>
          <a:lstStyle/>
          <a:p>
            <a:r>
              <a:rPr lang="it-IT"/>
              <a:t>Fare clic per modificare lo stile del titolo dello schema</a:t>
            </a:r>
          </a:p>
        </p:txBody>
      </p:sp>
      <p:sp>
        <p:nvSpPr>
          <p:cNvPr id="3" name="Vertical Text Placeholder 2">
            <a:extLst>
              <a:ext uri="{FF2B5EF4-FFF2-40B4-BE49-F238E27FC236}">
                <a16:creationId xmlns:a16="http://schemas.microsoft.com/office/drawing/2014/main" id="{3BDB7342-37F0-452E-BA73-5C35A8EBE74A}"/>
              </a:ext>
            </a:extLst>
          </p:cNvPr>
          <p:cNvSpPr>
            <a:spLocks noGrp="1"/>
          </p:cNvSpPr>
          <p:nvPr>
            <p:ph type="body" orient="vert" idx="1"/>
          </p:nvPr>
        </p:nvSpPr>
        <p:spPr>
          <a:xfrm>
            <a:off x="838201" y="1335637"/>
            <a:ext cx="7734300" cy="4841327"/>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BDE9D5CD-1CAE-47E9-9CA5-BEAB47994C3F}"/>
              </a:ext>
            </a:extLst>
          </p:cNvPr>
          <p:cNvSpPr>
            <a:spLocks noGrp="1"/>
          </p:cNvSpPr>
          <p:nvPr>
            <p:ph type="dt" sz="half" idx="10"/>
          </p:nvPr>
        </p:nvSpPr>
        <p:spPr/>
        <p:txBody>
          <a:bodyPr/>
          <a:lstStyle/>
          <a:p>
            <a:fld id="{C3A2CE4C-2805-4E3E-AF65-4896882F519E}" type="datetimeFigureOut">
              <a:rPr lang="it-IT" smtClean="0"/>
              <a:t>07/11/23</a:t>
            </a:fld>
            <a:endParaRPr lang="it-IT"/>
          </a:p>
        </p:txBody>
      </p:sp>
      <p:sp>
        <p:nvSpPr>
          <p:cNvPr id="5" name="Footer Placeholder 4">
            <a:extLst>
              <a:ext uri="{FF2B5EF4-FFF2-40B4-BE49-F238E27FC236}">
                <a16:creationId xmlns:a16="http://schemas.microsoft.com/office/drawing/2014/main" id="{859C3418-3EDC-4379-99CA-291BB22DBA11}"/>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F375C136-5125-40ED-9798-0847DBFB37DB}"/>
              </a:ext>
            </a:extLst>
          </p:cNvPr>
          <p:cNvSpPr>
            <a:spLocks noGrp="1"/>
          </p:cNvSpPr>
          <p:nvPr>
            <p:ph type="sldNum" sz="quarter" idx="12"/>
          </p:nvPr>
        </p:nvSpPr>
        <p:spPr/>
        <p:txBody>
          <a:bodyPr/>
          <a:lstStyle/>
          <a:p>
            <a:fld id="{9B13B172-409A-48BF-92CD-9E808051E234}" type="slidenum">
              <a:rPr lang="it-IT" smtClean="0"/>
              <a:t>‹#›</a:t>
            </a:fld>
            <a:endParaRPr lang="it-IT"/>
          </a:p>
        </p:txBody>
      </p:sp>
      <p:sp>
        <p:nvSpPr>
          <p:cNvPr id="7" name="Picture Placeholder 11">
            <a:extLst>
              <a:ext uri="{FF2B5EF4-FFF2-40B4-BE49-F238E27FC236}">
                <a16:creationId xmlns:a16="http://schemas.microsoft.com/office/drawing/2014/main" id="{335E7CDD-E29C-417A-9EB6-CD2357295E23}"/>
              </a:ext>
            </a:extLst>
          </p:cNvPr>
          <p:cNvSpPr txBox="1">
            <a:spLocks/>
          </p:cNvSpPr>
          <p:nvPr userDrawn="1"/>
        </p:nvSpPr>
        <p:spPr>
          <a:xfrm>
            <a:off x="9821595" y="195173"/>
            <a:ext cx="1870075" cy="730250"/>
          </a:xfrm>
          <a:prstGeom prst="rect">
            <a:avLst/>
          </a:prstGeom>
        </p:spPr>
        <p:txBody>
          <a:bodyPr anchor="ctr"/>
          <a:lstStyle>
            <a:lvl1pPr marL="0" indent="0" algn="ctr" defTabSz="914400" rtl="0" eaLnBrk="1" latinLnBrk="0" hangingPunct="1">
              <a:lnSpc>
                <a:spcPct val="90000"/>
              </a:lnSpc>
              <a:spcBef>
                <a:spcPts val="1000"/>
              </a:spcBef>
              <a:buFont typeface="Arial" panose="020B0604020202020204" pitchFamily="34" charset="0"/>
              <a:buNone/>
              <a:defRPr lang="en-US" sz="2800" kern="1200" dirty="0" smtClean="0">
                <a:solidFill>
                  <a:schemeClr val="bg1"/>
                </a:solidFill>
                <a:effectLst/>
                <a:latin typeface="Titillium"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smtClean="0">
                <a:solidFill>
                  <a:schemeClr val="tx1"/>
                </a:solidFill>
                <a:effectLst/>
                <a:latin typeface="Titillium"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000" kern="1200" dirty="0" smtClean="0">
                <a:solidFill>
                  <a:schemeClr val="tx1"/>
                </a:solidFill>
                <a:effectLst/>
                <a:latin typeface="Titillium"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lang="it-IT" sz="1600" kern="1200" dirty="0">
                <a:solidFill>
                  <a:schemeClr val="tx1"/>
                </a:solidFill>
                <a:effectLst/>
                <a:latin typeface="Titillium"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it-IT" sz="2100"/>
              <a:t>Logo</a:t>
            </a:r>
          </a:p>
        </p:txBody>
      </p:sp>
    </p:spTree>
    <p:extLst>
      <p:ext uri="{BB962C8B-B14F-4D97-AF65-F5344CB8AC3E}">
        <p14:creationId xmlns:p14="http://schemas.microsoft.com/office/powerpoint/2010/main" val="269232318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3554"/>
            <a:ext cx="10363200" cy="1470025"/>
          </a:xfrm>
        </p:spPr>
        <p:txBody>
          <a:bodyPr/>
          <a:lstStyle/>
          <a:p>
            <a:r>
              <a:rPr lang="en-US"/>
              <a:t>Click to edit Master title style</a:t>
            </a:r>
            <a:endParaRPr lang="it-IT"/>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517758" indent="0" algn="ctr">
              <a:buNone/>
              <a:defRPr>
                <a:solidFill>
                  <a:schemeClr val="tx1">
                    <a:tint val="75000"/>
                  </a:schemeClr>
                </a:solidFill>
              </a:defRPr>
            </a:lvl2pPr>
            <a:lvl3pPr marL="1035371" indent="0" algn="ctr">
              <a:buNone/>
              <a:defRPr>
                <a:solidFill>
                  <a:schemeClr val="tx1">
                    <a:tint val="75000"/>
                  </a:schemeClr>
                </a:solidFill>
              </a:defRPr>
            </a:lvl3pPr>
            <a:lvl4pPr marL="1553081" indent="0" algn="ctr">
              <a:buNone/>
              <a:defRPr>
                <a:solidFill>
                  <a:schemeClr val="tx1">
                    <a:tint val="75000"/>
                  </a:schemeClr>
                </a:solidFill>
              </a:defRPr>
            </a:lvl4pPr>
            <a:lvl5pPr marL="2070732" indent="0" algn="ctr">
              <a:buNone/>
              <a:defRPr>
                <a:solidFill>
                  <a:schemeClr val="tx1">
                    <a:tint val="75000"/>
                  </a:schemeClr>
                </a:solidFill>
              </a:defRPr>
            </a:lvl5pPr>
            <a:lvl6pPr marL="2588498" indent="0" algn="ctr">
              <a:buNone/>
              <a:defRPr>
                <a:solidFill>
                  <a:schemeClr val="tx1">
                    <a:tint val="75000"/>
                  </a:schemeClr>
                </a:solidFill>
              </a:defRPr>
            </a:lvl6pPr>
            <a:lvl7pPr marL="3106169" indent="0" algn="ctr">
              <a:buNone/>
              <a:defRPr>
                <a:solidFill>
                  <a:schemeClr val="tx1">
                    <a:tint val="75000"/>
                  </a:schemeClr>
                </a:solidFill>
              </a:defRPr>
            </a:lvl7pPr>
            <a:lvl8pPr marL="3623807" indent="0" algn="ctr">
              <a:buNone/>
              <a:defRPr>
                <a:solidFill>
                  <a:schemeClr val="tx1">
                    <a:tint val="75000"/>
                  </a:schemeClr>
                </a:solidFill>
              </a:defRPr>
            </a:lvl8pPr>
            <a:lvl9pPr marL="4141472" indent="0" algn="ctr">
              <a:buNone/>
              <a:defRPr>
                <a:solidFill>
                  <a:schemeClr val="tx1">
                    <a:tint val="75000"/>
                  </a:schemeClr>
                </a:solidFill>
              </a:defRPr>
            </a:lvl9pPr>
          </a:lstStyle>
          <a:p>
            <a:r>
              <a:rPr lang="en-US"/>
              <a:t>Click to edit Master subtitle style</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909309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8AB50BF-F605-4DE5-B849-F548979E335B}"/>
              </a:ext>
            </a:extLst>
          </p:cNvPr>
          <p:cNvSpPr>
            <a:spLocks noGrp="1"/>
          </p:cNvSpPr>
          <p:nvPr>
            <p:ph sz="half" idx="1"/>
          </p:nvPr>
        </p:nvSpPr>
        <p:spPr>
          <a:xfrm>
            <a:off x="838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81190D-8B24-4D0B-AB84-0487BA62C035}"/>
              </a:ext>
            </a:extLst>
          </p:cNvPr>
          <p:cNvSpPr>
            <a:spLocks noGrp="1"/>
          </p:cNvSpPr>
          <p:nvPr>
            <p:ph sz="half" idx="2"/>
          </p:nvPr>
        </p:nvSpPr>
        <p:spPr>
          <a:xfrm>
            <a:off x="6172200" y="1825625"/>
            <a:ext cx="5181600" cy="435133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64D7AB-43E4-4907-8B55-0CABC49F72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EFD668E-A853-4EB6-A108-544CE1BEA3CE}"/>
              </a:ext>
            </a:extLst>
          </p:cNvPr>
          <p:cNvSpPr>
            <a:spLocks noGrp="1"/>
          </p:cNvSpPr>
          <p:nvPr>
            <p:ph type="ftr" sz="quarter" idx="11"/>
          </p:nvPr>
        </p:nvSpPr>
        <p:spPr/>
        <p:txBody>
          <a:bodyPr/>
          <a:lstStyle/>
          <a:p>
            <a:r>
              <a:rPr lang="en-GB"/>
              <a:t>R. Assmann &amp; M. Ferrario - TIARA - 19 Oct 2022</a:t>
            </a:r>
          </a:p>
        </p:txBody>
      </p:sp>
      <p:sp>
        <p:nvSpPr>
          <p:cNvPr id="7" name="Slide Number Placeholder 6">
            <a:extLst>
              <a:ext uri="{FF2B5EF4-FFF2-40B4-BE49-F238E27FC236}">
                <a16:creationId xmlns:a16="http://schemas.microsoft.com/office/drawing/2014/main" id="{E38DDB9E-69C7-425F-BA2E-AB92B143574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243265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6219037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9949"/>
            <a:ext cx="10363200" cy="1362075"/>
          </a:xfrm>
        </p:spPr>
        <p:txBody>
          <a:bodyPr anchor="t"/>
          <a:lstStyle>
            <a:lvl1pPr algn="l">
              <a:defRPr sz="4533" b="1" cap="all"/>
            </a:lvl1pPr>
          </a:lstStyle>
          <a:p>
            <a:r>
              <a:rPr lang="en-US"/>
              <a:t>Click to edit Master title style</a:t>
            </a:r>
            <a:endParaRPr lang="it-IT"/>
          </a:p>
        </p:txBody>
      </p:sp>
      <p:sp>
        <p:nvSpPr>
          <p:cNvPr id="3" name="Text Placeholder 2"/>
          <p:cNvSpPr>
            <a:spLocks noGrp="1"/>
          </p:cNvSpPr>
          <p:nvPr>
            <p:ph type="body" idx="1"/>
          </p:nvPr>
        </p:nvSpPr>
        <p:spPr>
          <a:xfrm>
            <a:off x="963084" y="2906741"/>
            <a:ext cx="10363200" cy="1500187"/>
          </a:xfrm>
        </p:spPr>
        <p:txBody>
          <a:bodyPr anchor="b"/>
          <a:lstStyle>
            <a:lvl1pPr marL="0" indent="0">
              <a:buNone/>
              <a:defRPr sz="2267">
                <a:solidFill>
                  <a:schemeClr val="tx1">
                    <a:tint val="75000"/>
                  </a:schemeClr>
                </a:solidFill>
              </a:defRPr>
            </a:lvl1pPr>
            <a:lvl2pPr marL="517758" indent="0">
              <a:buNone/>
              <a:defRPr sz="2000">
                <a:solidFill>
                  <a:schemeClr val="tx1">
                    <a:tint val="75000"/>
                  </a:schemeClr>
                </a:solidFill>
              </a:defRPr>
            </a:lvl2pPr>
            <a:lvl3pPr marL="1035371" indent="0">
              <a:buNone/>
              <a:defRPr sz="1867">
                <a:solidFill>
                  <a:schemeClr val="tx1">
                    <a:tint val="75000"/>
                  </a:schemeClr>
                </a:solidFill>
              </a:defRPr>
            </a:lvl3pPr>
            <a:lvl4pPr marL="1553081" indent="0">
              <a:buNone/>
              <a:defRPr sz="1600">
                <a:solidFill>
                  <a:schemeClr val="tx1">
                    <a:tint val="75000"/>
                  </a:schemeClr>
                </a:solidFill>
              </a:defRPr>
            </a:lvl4pPr>
            <a:lvl5pPr marL="2070732" indent="0">
              <a:buNone/>
              <a:defRPr sz="1600">
                <a:solidFill>
                  <a:schemeClr val="tx1">
                    <a:tint val="75000"/>
                  </a:schemeClr>
                </a:solidFill>
              </a:defRPr>
            </a:lvl5pPr>
            <a:lvl6pPr marL="2588498" indent="0">
              <a:buNone/>
              <a:defRPr sz="1600">
                <a:solidFill>
                  <a:schemeClr val="tx1">
                    <a:tint val="75000"/>
                  </a:schemeClr>
                </a:solidFill>
              </a:defRPr>
            </a:lvl6pPr>
            <a:lvl7pPr marL="3106169" indent="0">
              <a:buNone/>
              <a:defRPr sz="1600">
                <a:solidFill>
                  <a:schemeClr val="tx1">
                    <a:tint val="75000"/>
                  </a:schemeClr>
                </a:solidFill>
              </a:defRPr>
            </a:lvl7pPr>
            <a:lvl8pPr marL="3623807" indent="0">
              <a:buNone/>
              <a:defRPr sz="1600">
                <a:solidFill>
                  <a:schemeClr val="tx1">
                    <a:tint val="75000"/>
                  </a:schemeClr>
                </a:solidFill>
              </a:defRPr>
            </a:lvl8pPr>
            <a:lvl9pPr marL="4141472"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85181820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09601" y="1600236"/>
            <a:ext cx="5384800" cy="4525963"/>
          </a:xfrm>
        </p:spPr>
        <p:txBody>
          <a:bodyPr/>
          <a:lstStyle>
            <a:lvl1pPr>
              <a:defRPr sz="3200"/>
            </a:lvl1pPr>
            <a:lvl2pPr>
              <a:defRPr sz="2667"/>
            </a:lvl2pPr>
            <a:lvl3pPr>
              <a:defRPr sz="2267"/>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6197600" y="1600236"/>
            <a:ext cx="5384800" cy="4525963"/>
          </a:xfrm>
        </p:spPr>
        <p:txBody>
          <a:bodyPr/>
          <a:lstStyle>
            <a:lvl1pPr>
              <a:defRPr sz="3200"/>
            </a:lvl1pPr>
            <a:lvl2pPr>
              <a:defRPr sz="2667"/>
            </a:lvl2pPr>
            <a:lvl3pPr>
              <a:defRPr sz="2267"/>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26474042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609600" y="1535113"/>
            <a:ext cx="5386917" cy="639763"/>
          </a:xfrm>
        </p:spPr>
        <p:txBody>
          <a:bodyPr anchor="b"/>
          <a:lstStyle>
            <a:lvl1pPr marL="0" indent="0">
              <a:buNone/>
              <a:defRPr sz="2667" b="1"/>
            </a:lvl1pPr>
            <a:lvl2pPr marL="517758" indent="0">
              <a:buNone/>
              <a:defRPr sz="2267" b="1"/>
            </a:lvl2pPr>
            <a:lvl3pPr marL="1035371" indent="0">
              <a:buNone/>
              <a:defRPr sz="2000" b="1"/>
            </a:lvl3pPr>
            <a:lvl4pPr marL="1553081" indent="0">
              <a:buNone/>
              <a:defRPr sz="1867" b="1"/>
            </a:lvl4pPr>
            <a:lvl5pPr marL="2070732" indent="0">
              <a:buNone/>
              <a:defRPr sz="1867" b="1"/>
            </a:lvl5pPr>
            <a:lvl6pPr marL="2588498" indent="0">
              <a:buNone/>
              <a:defRPr sz="1867" b="1"/>
            </a:lvl6pPr>
            <a:lvl7pPr marL="3106169" indent="0">
              <a:buNone/>
              <a:defRPr sz="1867" b="1"/>
            </a:lvl7pPr>
            <a:lvl8pPr marL="3623807" indent="0">
              <a:buNone/>
              <a:defRPr sz="1867" b="1"/>
            </a:lvl8pPr>
            <a:lvl9pPr marL="4141472" indent="0">
              <a:buNone/>
              <a:defRPr sz="1867"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667"/>
            </a:lvl1pPr>
            <a:lvl2pPr>
              <a:defRPr sz="2267"/>
            </a:lvl2pPr>
            <a:lvl3pPr>
              <a:defRPr sz="2000"/>
            </a:lvl3pPr>
            <a:lvl4pPr>
              <a:defRPr sz="1867"/>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6193476" y="1535113"/>
            <a:ext cx="5389033" cy="639763"/>
          </a:xfrm>
        </p:spPr>
        <p:txBody>
          <a:bodyPr anchor="b"/>
          <a:lstStyle>
            <a:lvl1pPr marL="0" indent="0">
              <a:buNone/>
              <a:defRPr sz="2667" b="1"/>
            </a:lvl1pPr>
            <a:lvl2pPr marL="517758" indent="0">
              <a:buNone/>
              <a:defRPr sz="2267" b="1"/>
            </a:lvl2pPr>
            <a:lvl3pPr marL="1035371" indent="0">
              <a:buNone/>
              <a:defRPr sz="2000" b="1"/>
            </a:lvl3pPr>
            <a:lvl4pPr marL="1553081" indent="0">
              <a:buNone/>
              <a:defRPr sz="1867" b="1"/>
            </a:lvl4pPr>
            <a:lvl5pPr marL="2070732" indent="0">
              <a:buNone/>
              <a:defRPr sz="1867" b="1"/>
            </a:lvl5pPr>
            <a:lvl6pPr marL="2588498" indent="0">
              <a:buNone/>
              <a:defRPr sz="1867" b="1"/>
            </a:lvl6pPr>
            <a:lvl7pPr marL="3106169" indent="0">
              <a:buNone/>
              <a:defRPr sz="1867" b="1"/>
            </a:lvl7pPr>
            <a:lvl8pPr marL="3623807" indent="0">
              <a:buNone/>
              <a:defRPr sz="1867" b="1"/>
            </a:lvl8pPr>
            <a:lvl9pPr marL="4141472" indent="0">
              <a:buNone/>
              <a:defRPr sz="1867" b="1"/>
            </a:lvl9pPr>
          </a:lstStyle>
          <a:p>
            <a:pPr lvl="0"/>
            <a:r>
              <a:rPr lang="en-US"/>
              <a:t>Click to edit Master text styles</a:t>
            </a:r>
          </a:p>
        </p:txBody>
      </p:sp>
      <p:sp>
        <p:nvSpPr>
          <p:cNvPr id="6" name="Content Placeholder 5"/>
          <p:cNvSpPr>
            <a:spLocks noGrp="1"/>
          </p:cNvSpPr>
          <p:nvPr>
            <p:ph sz="quarter" idx="4"/>
          </p:nvPr>
        </p:nvSpPr>
        <p:spPr>
          <a:xfrm>
            <a:off x="6193476" y="2174875"/>
            <a:ext cx="5389033" cy="3951288"/>
          </a:xfrm>
        </p:spPr>
        <p:txBody>
          <a:bodyPr/>
          <a:lstStyle>
            <a:lvl1pPr>
              <a:defRPr sz="2667"/>
            </a:lvl1pPr>
            <a:lvl2pPr>
              <a:defRPr sz="2267"/>
            </a:lvl2pPr>
            <a:lvl3pPr>
              <a:defRPr sz="2000"/>
            </a:lvl3pPr>
            <a:lvl4pPr>
              <a:defRPr sz="1867"/>
            </a:lvl4pPr>
            <a:lvl5pPr>
              <a:defRPr sz="1867"/>
            </a:lvl5pPr>
            <a:lvl6pPr>
              <a:defRPr sz="1867"/>
            </a:lvl6pPr>
            <a:lvl7pPr>
              <a:defRPr sz="1867"/>
            </a:lvl7pPr>
            <a:lvl8pPr>
              <a:defRPr sz="1867"/>
            </a:lvl8pPr>
            <a:lvl9pPr>
              <a:defRPr sz="18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it-IT">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419095033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it-IT">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296750553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it-IT">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290595533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49"/>
            <a:ext cx="4011084" cy="1162051"/>
          </a:xfrm>
        </p:spPr>
        <p:txBody>
          <a:bodyPr anchor="b"/>
          <a:lstStyle>
            <a:lvl1pPr algn="l">
              <a:defRPr sz="2267" b="1"/>
            </a:lvl1pPr>
          </a:lstStyle>
          <a:p>
            <a:r>
              <a:rPr lang="en-US"/>
              <a:t>Click to edit Master title style</a:t>
            </a:r>
            <a:endParaRPr lang="it-IT"/>
          </a:p>
        </p:txBody>
      </p:sp>
      <p:sp>
        <p:nvSpPr>
          <p:cNvPr id="3" name="Content Placeholder 2"/>
          <p:cNvSpPr>
            <a:spLocks noGrp="1"/>
          </p:cNvSpPr>
          <p:nvPr>
            <p:ph idx="1"/>
          </p:nvPr>
        </p:nvSpPr>
        <p:spPr>
          <a:xfrm>
            <a:off x="4766737" y="276202"/>
            <a:ext cx="6815667" cy="5853113"/>
          </a:xfrm>
        </p:spPr>
        <p:txBody>
          <a:bodyPr/>
          <a:lstStyle>
            <a:lvl1pPr>
              <a:defRPr sz="3600"/>
            </a:lvl1pPr>
            <a:lvl2pPr>
              <a:defRPr sz="3200"/>
            </a:lvl2pPr>
            <a:lvl3pPr>
              <a:defRPr sz="2667"/>
            </a:lvl3pPr>
            <a:lvl4pPr>
              <a:defRPr sz="2267"/>
            </a:lvl4pPr>
            <a:lvl5pPr>
              <a:defRPr sz="2267"/>
            </a:lvl5pPr>
            <a:lvl6pPr>
              <a:defRPr sz="2267"/>
            </a:lvl6pPr>
            <a:lvl7pPr>
              <a:defRPr sz="2267"/>
            </a:lvl7pPr>
            <a:lvl8pPr>
              <a:defRPr sz="2267"/>
            </a:lvl8pPr>
            <a:lvl9pPr>
              <a:defRPr sz="22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09603" y="1435104"/>
            <a:ext cx="4011084" cy="4691063"/>
          </a:xfrm>
        </p:spPr>
        <p:txBody>
          <a:bodyPr/>
          <a:lstStyle>
            <a:lvl1pPr marL="0" indent="0">
              <a:buNone/>
              <a:defRPr sz="1600"/>
            </a:lvl1pPr>
            <a:lvl2pPr marL="517758" indent="0">
              <a:buNone/>
              <a:defRPr sz="1333"/>
            </a:lvl2pPr>
            <a:lvl3pPr marL="1035371" indent="0">
              <a:buNone/>
              <a:defRPr sz="1200"/>
            </a:lvl3pPr>
            <a:lvl4pPr marL="1553081" indent="0">
              <a:buNone/>
              <a:defRPr sz="1067"/>
            </a:lvl4pPr>
            <a:lvl5pPr marL="2070732" indent="0">
              <a:buNone/>
              <a:defRPr sz="1067"/>
            </a:lvl5pPr>
            <a:lvl6pPr marL="2588498" indent="0">
              <a:buNone/>
              <a:defRPr sz="1067"/>
            </a:lvl6pPr>
            <a:lvl7pPr marL="3106169" indent="0">
              <a:buNone/>
              <a:defRPr sz="1067"/>
            </a:lvl7pPr>
            <a:lvl8pPr marL="3623807" indent="0">
              <a:buNone/>
              <a:defRPr sz="1067"/>
            </a:lvl8pPr>
            <a:lvl9pPr marL="4141472" indent="0">
              <a:buNone/>
              <a:defRPr sz="1067"/>
            </a:lvl9pPr>
          </a:lstStyle>
          <a:p>
            <a:pPr lvl="0"/>
            <a:r>
              <a:rPr lang="en-US"/>
              <a:t>Click to edit Master text styles</a:t>
            </a:r>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81050297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9"/>
          </a:xfrm>
        </p:spPr>
        <p:txBody>
          <a:bodyPr anchor="b"/>
          <a:lstStyle>
            <a:lvl1pPr algn="l">
              <a:defRPr sz="2267" b="1"/>
            </a:lvl1pPr>
          </a:lstStyle>
          <a:p>
            <a:r>
              <a:rPr lang="en-US"/>
              <a:t>Click to edit Master title style</a:t>
            </a:r>
            <a:endParaRPr lang="it-IT"/>
          </a:p>
        </p:txBody>
      </p:sp>
      <p:sp>
        <p:nvSpPr>
          <p:cNvPr id="3" name="Picture Placeholder 2"/>
          <p:cNvSpPr>
            <a:spLocks noGrp="1"/>
          </p:cNvSpPr>
          <p:nvPr>
            <p:ph type="pic" idx="1"/>
          </p:nvPr>
        </p:nvSpPr>
        <p:spPr>
          <a:xfrm>
            <a:off x="2389717" y="612775"/>
            <a:ext cx="7315200" cy="4114800"/>
          </a:xfrm>
        </p:spPr>
        <p:txBody>
          <a:bodyPr/>
          <a:lstStyle>
            <a:lvl1pPr marL="0" indent="0">
              <a:buNone/>
              <a:defRPr sz="3600"/>
            </a:lvl1pPr>
            <a:lvl2pPr marL="517758" indent="0">
              <a:buNone/>
              <a:defRPr sz="3200"/>
            </a:lvl2pPr>
            <a:lvl3pPr marL="1035371" indent="0">
              <a:buNone/>
              <a:defRPr sz="2667"/>
            </a:lvl3pPr>
            <a:lvl4pPr marL="1553081" indent="0">
              <a:buNone/>
              <a:defRPr sz="2267"/>
            </a:lvl4pPr>
            <a:lvl5pPr marL="2070732" indent="0">
              <a:buNone/>
              <a:defRPr sz="2267"/>
            </a:lvl5pPr>
            <a:lvl6pPr marL="2588498" indent="0">
              <a:buNone/>
              <a:defRPr sz="2267"/>
            </a:lvl6pPr>
            <a:lvl7pPr marL="3106169" indent="0">
              <a:buNone/>
              <a:defRPr sz="2267"/>
            </a:lvl7pPr>
            <a:lvl8pPr marL="3623807" indent="0">
              <a:buNone/>
              <a:defRPr sz="2267"/>
            </a:lvl8pPr>
            <a:lvl9pPr marL="4141472" indent="0">
              <a:buNone/>
              <a:defRPr sz="2267"/>
            </a:lvl9pPr>
          </a:lstStyle>
          <a:p>
            <a:endParaRPr lang="it-IT"/>
          </a:p>
        </p:txBody>
      </p:sp>
      <p:sp>
        <p:nvSpPr>
          <p:cNvPr id="4" name="Text Placeholder 3"/>
          <p:cNvSpPr>
            <a:spLocks noGrp="1"/>
          </p:cNvSpPr>
          <p:nvPr>
            <p:ph type="body" sz="half" idx="2"/>
          </p:nvPr>
        </p:nvSpPr>
        <p:spPr>
          <a:xfrm>
            <a:off x="2389717" y="5367439"/>
            <a:ext cx="7315200" cy="804863"/>
          </a:xfrm>
        </p:spPr>
        <p:txBody>
          <a:bodyPr/>
          <a:lstStyle>
            <a:lvl1pPr marL="0" indent="0">
              <a:buNone/>
              <a:defRPr sz="1600"/>
            </a:lvl1pPr>
            <a:lvl2pPr marL="517758" indent="0">
              <a:buNone/>
              <a:defRPr sz="1333"/>
            </a:lvl2pPr>
            <a:lvl3pPr marL="1035371" indent="0">
              <a:buNone/>
              <a:defRPr sz="1200"/>
            </a:lvl3pPr>
            <a:lvl4pPr marL="1553081" indent="0">
              <a:buNone/>
              <a:defRPr sz="1067"/>
            </a:lvl4pPr>
            <a:lvl5pPr marL="2070732" indent="0">
              <a:buNone/>
              <a:defRPr sz="1067"/>
            </a:lvl5pPr>
            <a:lvl6pPr marL="2588498" indent="0">
              <a:buNone/>
              <a:defRPr sz="1067"/>
            </a:lvl6pPr>
            <a:lvl7pPr marL="3106169" indent="0">
              <a:buNone/>
              <a:defRPr sz="1067"/>
            </a:lvl7pPr>
            <a:lvl8pPr marL="3623807" indent="0">
              <a:buNone/>
              <a:defRPr sz="1067"/>
            </a:lvl8pPr>
            <a:lvl9pPr marL="4141472" indent="0">
              <a:buNone/>
              <a:defRPr sz="1067"/>
            </a:lvl9pPr>
          </a:lstStyle>
          <a:p>
            <a:pPr lvl="0"/>
            <a:r>
              <a:rPr lang="en-US"/>
              <a:t>Click to edit Master text styles</a:t>
            </a:r>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400010428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290378007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7688"/>
            <a:ext cx="2743200" cy="5851525"/>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09600" y="277688"/>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6495447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1449B-6526-4DB3-A7E1-BCFE694ABEC1}"/>
              </a:ext>
            </a:extLst>
          </p:cNvPr>
          <p:cNvSpPr>
            <a:spLocks noGrp="1"/>
          </p:cNvSpPr>
          <p:nvPr>
            <p:ph type="body" idx="1"/>
          </p:nvPr>
        </p:nvSpPr>
        <p:spPr>
          <a:xfrm>
            <a:off x="839789" y="1681163"/>
            <a:ext cx="5157787"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FAC8AFD-55B9-4DEF-9594-32D67BF891C0}"/>
              </a:ext>
            </a:extLst>
          </p:cNvPr>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14B171-114D-4EB3-B2F6-76B341C17B46}"/>
              </a:ext>
            </a:extLst>
          </p:cNvPr>
          <p:cNvSpPr>
            <a:spLocks noGrp="1"/>
          </p:cNvSpPr>
          <p:nvPr>
            <p:ph type="body" sz="quarter" idx="3"/>
          </p:nvPr>
        </p:nvSpPr>
        <p:spPr>
          <a:xfrm>
            <a:off x="6172203" y="1681163"/>
            <a:ext cx="5183188" cy="823912"/>
          </a:xfrm>
        </p:spPr>
        <p:txBody>
          <a:bodyPr anchor="b"/>
          <a:lstStyle>
            <a:lvl1pPr marL="0" indent="0">
              <a:buNone/>
              <a:defRPr sz="2400" b="1"/>
            </a:lvl1pPr>
            <a:lvl2pPr marL="457131" indent="0">
              <a:buNone/>
              <a:defRPr sz="2000" b="1"/>
            </a:lvl2pPr>
            <a:lvl3pPr marL="914264" indent="0">
              <a:buNone/>
              <a:defRPr sz="1900" b="1"/>
            </a:lvl3pPr>
            <a:lvl4pPr marL="1371396" indent="0">
              <a:buNone/>
              <a:defRPr sz="1600" b="1"/>
            </a:lvl4pPr>
            <a:lvl5pPr marL="1828528" indent="0">
              <a:buNone/>
              <a:defRPr sz="1600" b="1"/>
            </a:lvl5pPr>
            <a:lvl6pPr marL="2285662" indent="0">
              <a:buNone/>
              <a:defRPr sz="1600" b="1"/>
            </a:lvl6pPr>
            <a:lvl7pPr marL="2742790" indent="0">
              <a:buNone/>
              <a:defRPr sz="1600" b="1"/>
            </a:lvl7pPr>
            <a:lvl8pPr marL="3199920" indent="0">
              <a:buNone/>
              <a:defRPr sz="1600" b="1"/>
            </a:lvl8pPr>
            <a:lvl9pPr marL="3657051"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C35E9F9-8F3C-4A54-9D9D-4866E84F51E1}"/>
              </a:ext>
            </a:extLst>
          </p:cNvPr>
          <p:cNvSpPr>
            <a:spLocks noGrp="1"/>
          </p:cNvSpPr>
          <p:nvPr>
            <p:ph sz="quarter" idx="4"/>
          </p:nvPr>
        </p:nvSpPr>
        <p:spPr>
          <a:xfrm>
            <a:off x="6172203"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8F391B-4A5B-44FF-9112-4C72FEEEFD35}"/>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F532BDC6-EF28-4639-A57D-93A951DEBEFB}"/>
              </a:ext>
            </a:extLst>
          </p:cNvPr>
          <p:cNvSpPr>
            <a:spLocks noGrp="1"/>
          </p:cNvSpPr>
          <p:nvPr>
            <p:ph type="ftr" sz="quarter" idx="11"/>
          </p:nvPr>
        </p:nvSpPr>
        <p:spPr/>
        <p:txBody>
          <a:bodyPr/>
          <a:lstStyle/>
          <a:p>
            <a:r>
              <a:rPr lang="en-GB"/>
              <a:t>R. Assmann &amp; M. Ferrario - TIARA - 19 Oct 2022</a:t>
            </a:r>
          </a:p>
        </p:txBody>
      </p:sp>
      <p:sp>
        <p:nvSpPr>
          <p:cNvPr id="9" name="Slide Number Placeholder 8">
            <a:extLst>
              <a:ext uri="{FF2B5EF4-FFF2-40B4-BE49-F238E27FC236}">
                <a16:creationId xmlns:a16="http://schemas.microsoft.com/office/drawing/2014/main" id="{CB5C620B-A49F-4FC3-9CDE-D3A099B3FA1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459413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2154"/>
            <a:ext cx="10363200" cy="1470025"/>
          </a:xfrm>
        </p:spPr>
        <p:txBody>
          <a:bodyPr/>
          <a:lstStyle/>
          <a:p>
            <a:r>
              <a:rPr lang="en-US"/>
              <a:t>Click to edit Master title style</a:t>
            </a:r>
            <a:endParaRPr lang="it-IT"/>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6223" indent="0" algn="ctr">
              <a:buNone/>
              <a:defRPr>
                <a:solidFill>
                  <a:schemeClr val="tx1">
                    <a:tint val="75000"/>
                  </a:schemeClr>
                </a:solidFill>
              </a:defRPr>
            </a:lvl2pPr>
            <a:lvl3pPr marL="912455" indent="0" algn="ctr">
              <a:buNone/>
              <a:defRPr>
                <a:solidFill>
                  <a:schemeClr val="tx1">
                    <a:tint val="75000"/>
                  </a:schemeClr>
                </a:solidFill>
              </a:defRPr>
            </a:lvl3pPr>
            <a:lvl4pPr marL="1368686" indent="0" algn="ctr">
              <a:buNone/>
              <a:defRPr>
                <a:solidFill>
                  <a:schemeClr val="tx1">
                    <a:tint val="75000"/>
                  </a:schemeClr>
                </a:solidFill>
              </a:defRPr>
            </a:lvl4pPr>
            <a:lvl5pPr marL="1824907" indent="0" algn="ctr">
              <a:buNone/>
              <a:defRPr>
                <a:solidFill>
                  <a:schemeClr val="tx1">
                    <a:tint val="75000"/>
                  </a:schemeClr>
                </a:solidFill>
              </a:defRPr>
            </a:lvl5pPr>
            <a:lvl6pPr marL="2281136" indent="0" algn="ctr">
              <a:buNone/>
              <a:defRPr>
                <a:solidFill>
                  <a:schemeClr val="tx1">
                    <a:tint val="75000"/>
                  </a:schemeClr>
                </a:solidFill>
              </a:defRPr>
            </a:lvl6pPr>
            <a:lvl7pPr marL="2737378" indent="0" algn="ctr">
              <a:buNone/>
              <a:defRPr>
                <a:solidFill>
                  <a:schemeClr val="tx1">
                    <a:tint val="75000"/>
                  </a:schemeClr>
                </a:solidFill>
              </a:defRPr>
            </a:lvl7pPr>
            <a:lvl8pPr marL="3193591" indent="0" algn="ctr">
              <a:buNone/>
              <a:defRPr>
                <a:solidFill>
                  <a:schemeClr val="tx1">
                    <a:tint val="75000"/>
                  </a:schemeClr>
                </a:solidFill>
              </a:defRPr>
            </a:lvl8pPr>
            <a:lvl9pPr marL="3649818" indent="0" algn="ctr">
              <a:buNone/>
              <a:defRPr>
                <a:solidFill>
                  <a:schemeClr val="tx1">
                    <a:tint val="75000"/>
                  </a:schemeClr>
                </a:solidFill>
              </a:defRPr>
            </a:lvl9pPr>
          </a:lstStyle>
          <a:p>
            <a:r>
              <a:rPr lang="en-US"/>
              <a:t>Click to edit Master subtitle style</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34570334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55475187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8663"/>
            <a:ext cx="10363200" cy="1362075"/>
          </a:xfrm>
        </p:spPr>
        <p:txBody>
          <a:bodyPr anchor="t"/>
          <a:lstStyle>
            <a:lvl1pPr algn="l">
              <a:defRPr sz="4000" b="1" cap="all"/>
            </a:lvl1pPr>
          </a:lstStyle>
          <a:p>
            <a:r>
              <a:rPr lang="en-US"/>
              <a:t>Click to edit Master title style</a:t>
            </a:r>
            <a:endParaRPr lang="it-IT"/>
          </a:p>
        </p:txBody>
      </p:sp>
      <p:sp>
        <p:nvSpPr>
          <p:cNvPr id="3" name="Text Placeholder 2"/>
          <p:cNvSpPr>
            <a:spLocks noGrp="1"/>
          </p:cNvSpPr>
          <p:nvPr>
            <p:ph type="body" idx="1"/>
          </p:nvPr>
        </p:nvSpPr>
        <p:spPr>
          <a:xfrm>
            <a:off x="963084" y="2906761"/>
            <a:ext cx="10363200" cy="1500187"/>
          </a:xfrm>
        </p:spPr>
        <p:txBody>
          <a:bodyPr anchor="b"/>
          <a:lstStyle>
            <a:lvl1pPr marL="0" indent="0">
              <a:buNone/>
              <a:defRPr sz="2000">
                <a:solidFill>
                  <a:schemeClr val="tx1">
                    <a:tint val="75000"/>
                  </a:schemeClr>
                </a:solidFill>
              </a:defRPr>
            </a:lvl1pPr>
            <a:lvl2pPr marL="456223" indent="0">
              <a:buNone/>
              <a:defRPr sz="1800">
                <a:solidFill>
                  <a:schemeClr val="tx1">
                    <a:tint val="75000"/>
                  </a:schemeClr>
                </a:solidFill>
              </a:defRPr>
            </a:lvl2pPr>
            <a:lvl3pPr marL="912455" indent="0">
              <a:buNone/>
              <a:defRPr sz="1600">
                <a:solidFill>
                  <a:schemeClr val="tx1">
                    <a:tint val="75000"/>
                  </a:schemeClr>
                </a:solidFill>
              </a:defRPr>
            </a:lvl3pPr>
            <a:lvl4pPr marL="1368686" indent="0">
              <a:buNone/>
              <a:defRPr sz="1400">
                <a:solidFill>
                  <a:schemeClr val="tx1">
                    <a:tint val="75000"/>
                  </a:schemeClr>
                </a:solidFill>
              </a:defRPr>
            </a:lvl4pPr>
            <a:lvl5pPr marL="1824907" indent="0">
              <a:buNone/>
              <a:defRPr sz="1400">
                <a:solidFill>
                  <a:schemeClr val="tx1">
                    <a:tint val="75000"/>
                  </a:schemeClr>
                </a:solidFill>
              </a:defRPr>
            </a:lvl5pPr>
            <a:lvl6pPr marL="2281136" indent="0">
              <a:buNone/>
              <a:defRPr sz="1400">
                <a:solidFill>
                  <a:schemeClr val="tx1">
                    <a:tint val="75000"/>
                  </a:schemeClr>
                </a:solidFill>
              </a:defRPr>
            </a:lvl6pPr>
            <a:lvl7pPr marL="2737378" indent="0">
              <a:buNone/>
              <a:defRPr sz="1400">
                <a:solidFill>
                  <a:schemeClr val="tx1">
                    <a:tint val="75000"/>
                  </a:schemeClr>
                </a:solidFill>
              </a:defRPr>
            </a:lvl7pPr>
            <a:lvl8pPr marL="3193591" indent="0">
              <a:buNone/>
              <a:defRPr sz="1400">
                <a:solidFill>
                  <a:schemeClr val="tx1">
                    <a:tint val="75000"/>
                  </a:schemeClr>
                </a:solidFill>
              </a:defRPr>
            </a:lvl8pPr>
            <a:lvl9pPr marL="3649818"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50055793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Content Placeholder 2"/>
          <p:cNvSpPr>
            <a:spLocks noGrp="1"/>
          </p:cNvSpPr>
          <p:nvPr>
            <p:ph sz="half" idx="1"/>
          </p:nvPr>
        </p:nvSpPr>
        <p:spPr>
          <a:xfrm>
            <a:off x="609601" y="160024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Content Placeholder 3"/>
          <p:cNvSpPr>
            <a:spLocks noGrp="1"/>
          </p:cNvSpPr>
          <p:nvPr>
            <p:ph sz="half" idx="2"/>
          </p:nvPr>
        </p:nvSpPr>
        <p:spPr>
          <a:xfrm>
            <a:off x="6197600" y="160024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47967786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it-IT"/>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6223" indent="0">
              <a:buNone/>
              <a:defRPr sz="2000" b="1"/>
            </a:lvl2pPr>
            <a:lvl3pPr marL="912455" indent="0">
              <a:buNone/>
              <a:defRPr sz="1800" b="1"/>
            </a:lvl3pPr>
            <a:lvl4pPr marL="1368686" indent="0">
              <a:buNone/>
              <a:defRPr sz="1600" b="1"/>
            </a:lvl4pPr>
            <a:lvl5pPr marL="1824907" indent="0">
              <a:buNone/>
              <a:defRPr sz="1600" b="1"/>
            </a:lvl5pPr>
            <a:lvl6pPr marL="2281136" indent="0">
              <a:buNone/>
              <a:defRPr sz="1600" b="1"/>
            </a:lvl6pPr>
            <a:lvl7pPr marL="2737378" indent="0">
              <a:buNone/>
              <a:defRPr sz="1600" b="1"/>
            </a:lvl7pPr>
            <a:lvl8pPr marL="3193591" indent="0">
              <a:buNone/>
              <a:defRPr sz="1600" b="1"/>
            </a:lvl8pPr>
            <a:lvl9pPr marL="3649818"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5" name="Text Placeholder 4"/>
          <p:cNvSpPr>
            <a:spLocks noGrp="1"/>
          </p:cNvSpPr>
          <p:nvPr>
            <p:ph type="body" sz="quarter" idx="3"/>
          </p:nvPr>
        </p:nvSpPr>
        <p:spPr>
          <a:xfrm>
            <a:off x="6193376" y="1535113"/>
            <a:ext cx="5389033" cy="639762"/>
          </a:xfrm>
        </p:spPr>
        <p:txBody>
          <a:bodyPr anchor="b"/>
          <a:lstStyle>
            <a:lvl1pPr marL="0" indent="0">
              <a:buNone/>
              <a:defRPr sz="2400" b="1"/>
            </a:lvl1pPr>
            <a:lvl2pPr marL="456223" indent="0">
              <a:buNone/>
              <a:defRPr sz="2000" b="1"/>
            </a:lvl2pPr>
            <a:lvl3pPr marL="912455" indent="0">
              <a:buNone/>
              <a:defRPr sz="1800" b="1"/>
            </a:lvl3pPr>
            <a:lvl4pPr marL="1368686" indent="0">
              <a:buNone/>
              <a:defRPr sz="1600" b="1"/>
            </a:lvl4pPr>
            <a:lvl5pPr marL="1824907" indent="0">
              <a:buNone/>
              <a:defRPr sz="1600" b="1"/>
            </a:lvl5pPr>
            <a:lvl6pPr marL="2281136" indent="0">
              <a:buNone/>
              <a:defRPr sz="1600" b="1"/>
            </a:lvl6pPr>
            <a:lvl7pPr marL="2737378" indent="0">
              <a:buNone/>
              <a:defRPr sz="1600" b="1"/>
            </a:lvl7pPr>
            <a:lvl8pPr marL="3193591" indent="0">
              <a:buNone/>
              <a:defRPr sz="1600" b="1"/>
            </a:lvl8pPr>
            <a:lvl9pPr marL="3649818"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76"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7" name="Date Placeholder 6"/>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it-IT">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13753373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Date Placeholder 2"/>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it-IT">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18008011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it-IT">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1485235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11" y="273050"/>
            <a:ext cx="4011084" cy="1162050"/>
          </a:xfrm>
        </p:spPr>
        <p:txBody>
          <a:bodyPr anchor="b"/>
          <a:lstStyle>
            <a:lvl1pPr algn="l">
              <a:defRPr sz="2000" b="1"/>
            </a:lvl1pPr>
          </a:lstStyle>
          <a:p>
            <a:r>
              <a:rPr lang="en-US"/>
              <a:t>Click to edit Master title style</a:t>
            </a:r>
            <a:endParaRPr lang="it-IT"/>
          </a:p>
        </p:txBody>
      </p:sp>
      <p:sp>
        <p:nvSpPr>
          <p:cNvPr id="3" name="Content Placeholder 2"/>
          <p:cNvSpPr>
            <a:spLocks noGrp="1"/>
          </p:cNvSpPr>
          <p:nvPr>
            <p:ph idx="1"/>
          </p:nvPr>
        </p:nvSpPr>
        <p:spPr>
          <a:xfrm>
            <a:off x="4766737" y="27481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Text Placeholder 3"/>
          <p:cNvSpPr>
            <a:spLocks noGrp="1"/>
          </p:cNvSpPr>
          <p:nvPr>
            <p:ph type="body" sz="half" idx="2"/>
          </p:nvPr>
        </p:nvSpPr>
        <p:spPr>
          <a:xfrm>
            <a:off x="609611" y="1435103"/>
            <a:ext cx="4011084" cy="4691063"/>
          </a:xfrm>
        </p:spPr>
        <p:txBody>
          <a:bodyPr/>
          <a:lstStyle>
            <a:lvl1pPr marL="0" indent="0">
              <a:buNone/>
              <a:defRPr sz="1400"/>
            </a:lvl1pPr>
            <a:lvl2pPr marL="456223" indent="0">
              <a:buNone/>
              <a:defRPr sz="1200"/>
            </a:lvl2pPr>
            <a:lvl3pPr marL="912455" indent="0">
              <a:buNone/>
              <a:defRPr sz="1000"/>
            </a:lvl3pPr>
            <a:lvl4pPr marL="1368686" indent="0">
              <a:buNone/>
              <a:defRPr sz="900"/>
            </a:lvl4pPr>
            <a:lvl5pPr marL="1824907" indent="0">
              <a:buNone/>
              <a:defRPr sz="900"/>
            </a:lvl5pPr>
            <a:lvl6pPr marL="2281136" indent="0">
              <a:buNone/>
              <a:defRPr sz="900"/>
            </a:lvl6pPr>
            <a:lvl7pPr marL="2737378" indent="0">
              <a:buNone/>
              <a:defRPr sz="900"/>
            </a:lvl7pPr>
            <a:lvl8pPr marL="3193591" indent="0">
              <a:buNone/>
              <a:defRPr sz="900"/>
            </a:lvl8pPr>
            <a:lvl9pPr marL="364981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38782461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endParaRPr lang="it-IT"/>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6223" indent="0">
              <a:buNone/>
              <a:defRPr sz="2800"/>
            </a:lvl2pPr>
            <a:lvl3pPr marL="912455" indent="0">
              <a:buNone/>
              <a:defRPr sz="2400"/>
            </a:lvl3pPr>
            <a:lvl4pPr marL="1368686" indent="0">
              <a:buNone/>
              <a:defRPr sz="2000"/>
            </a:lvl4pPr>
            <a:lvl5pPr marL="1824907" indent="0">
              <a:buNone/>
              <a:defRPr sz="2000"/>
            </a:lvl5pPr>
            <a:lvl6pPr marL="2281136" indent="0">
              <a:buNone/>
              <a:defRPr sz="2000"/>
            </a:lvl6pPr>
            <a:lvl7pPr marL="2737378" indent="0">
              <a:buNone/>
              <a:defRPr sz="2000"/>
            </a:lvl7pPr>
            <a:lvl8pPr marL="3193591" indent="0">
              <a:buNone/>
              <a:defRPr sz="2000"/>
            </a:lvl8pPr>
            <a:lvl9pPr marL="3649818" indent="0">
              <a:buNone/>
              <a:defRPr sz="2000"/>
            </a:lvl9pPr>
          </a:lstStyle>
          <a:p>
            <a:endParaRPr lang="it-IT"/>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6223" indent="0">
              <a:buNone/>
              <a:defRPr sz="1200"/>
            </a:lvl2pPr>
            <a:lvl3pPr marL="912455" indent="0">
              <a:buNone/>
              <a:defRPr sz="1000"/>
            </a:lvl3pPr>
            <a:lvl4pPr marL="1368686" indent="0">
              <a:buNone/>
              <a:defRPr sz="900"/>
            </a:lvl4pPr>
            <a:lvl5pPr marL="1824907" indent="0">
              <a:buNone/>
              <a:defRPr sz="900"/>
            </a:lvl5pPr>
            <a:lvl6pPr marL="2281136" indent="0">
              <a:buNone/>
              <a:defRPr sz="900"/>
            </a:lvl6pPr>
            <a:lvl7pPr marL="2737378" indent="0">
              <a:buNone/>
              <a:defRPr sz="900"/>
            </a:lvl7pPr>
            <a:lvl8pPr marL="3193591" indent="0">
              <a:buNone/>
              <a:defRPr sz="900"/>
            </a:lvl8pPr>
            <a:lvl9pPr marL="3649818"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it-IT">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13862715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it-IT"/>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929547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5816B5-48BD-495C-97CE-D4EC4A72CFC0}"/>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765F970-D40B-41CC-905B-66E452A453AA}"/>
              </a:ext>
            </a:extLst>
          </p:cNvPr>
          <p:cNvSpPr>
            <a:spLocks noGrp="1"/>
          </p:cNvSpPr>
          <p:nvPr>
            <p:ph type="ftr" sz="quarter" idx="11"/>
          </p:nvPr>
        </p:nvSpPr>
        <p:spPr/>
        <p:txBody>
          <a:bodyPr/>
          <a:lstStyle/>
          <a:p>
            <a:r>
              <a:rPr lang="en-GB"/>
              <a:t>R. Assmann &amp; M. Ferrario - TIARA - 19 Oct 2022</a:t>
            </a:r>
          </a:p>
        </p:txBody>
      </p:sp>
      <p:sp>
        <p:nvSpPr>
          <p:cNvPr id="5" name="Slide Number Placeholder 4">
            <a:extLst>
              <a:ext uri="{FF2B5EF4-FFF2-40B4-BE49-F238E27FC236}">
                <a16:creationId xmlns:a16="http://schemas.microsoft.com/office/drawing/2014/main" id="{C4B39323-00DD-40F7-BE76-2E6C11066437}"/>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63928489"/>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6401"/>
            <a:ext cx="2743200" cy="5851525"/>
          </a:xfrm>
        </p:spPr>
        <p:txBody>
          <a:bodyPr vert="eaVert"/>
          <a:lstStyle/>
          <a:p>
            <a:r>
              <a:rPr lang="en-US"/>
              <a:t>Click to edit Master title style</a:t>
            </a:r>
            <a:endParaRPr lang="it-IT"/>
          </a:p>
        </p:txBody>
      </p:sp>
      <p:sp>
        <p:nvSpPr>
          <p:cNvPr id="3" name="Vertical Text Placeholder 2"/>
          <p:cNvSpPr>
            <a:spLocks noGrp="1"/>
          </p:cNvSpPr>
          <p:nvPr>
            <p:ph type="body" orient="vert" idx="1"/>
          </p:nvPr>
        </p:nvSpPr>
        <p:spPr>
          <a:xfrm>
            <a:off x="609600" y="27640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10"/>
          </p:nvPr>
        </p:nvSpPr>
        <p:spPr/>
        <p:txBody>
          <a:bodyPr/>
          <a:lstStyle/>
          <a:p>
            <a:fld id="{8BA321DB-7808-4447-A130-E2901279B4D3}" type="datetimeFigureOut">
              <a:rPr lang="it-IT" smtClean="0">
                <a:solidFill>
                  <a:prstClr val="black">
                    <a:tint val="75000"/>
                  </a:prstClr>
                </a:solidFill>
                <a:latin typeface="Calibri"/>
              </a:rPr>
              <a:pPr/>
              <a:t>07/11/23</a:t>
            </a:fld>
            <a:endParaRPr lang="it-IT">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it-IT">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693629CF-497B-4EF2-8081-837CE1FFEA55}" type="slidenum">
              <a:rPr lang="it-IT" smtClean="0">
                <a:solidFill>
                  <a:prstClr val="black">
                    <a:tint val="75000"/>
                  </a:prstClr>
                </a:solidFill>
                <a:latin typeface="Calibri"/>
              </a:rPr>
              <a:pPr/>
              <a:t>‹#›</a:t>
            </a:fld>
            <a:endParaRPr lang="it-IT">
              <a:solidFill>
                <a:prstClr val="black">
                  <a:tint val="75000"/>
                </a:prstClr>
              </a:solidFill>
              <a:latin typeface="Calibri"/>
            </a:endParaRPr>
          </a:p>
        </p:txBody>
      </p:sp>
    </p:spTree>
    <p:extLst>
      <p:ext uri="{BB962C8B-B14F-4D97-AF65-F5344CB8AC3E}">
        <p14:creationId xmlns:p14="http://schemas.microsoft.com/office/powerpoint/2010/main" val="32553816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D6FE7A-B020-4958-8B6D-27CB29692571}"/>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21586" t="3604" b="18163"/>
          <a:stretch/>
        </p:blipFill>
        <p:spPr>
          <a:xfrm>
            <a:off x="0" y="-294639"/>
            <a:ext cx="12192000" cy="7152640"/>
          </a:xfrm>
          <a:prstGeom prst="rect">
            <a:avLst/>
          </a:prstGeom>
        </p:spPr>
      </p:pic>
      <p:sp>
        <p:nvSpPr>
          <p:cNvPr id="2" name="Title 1">
            <a:extLst>
              <a:ext uri="{FF2B5EF4-FFF2-40B4-BE49-F238E27FC236}">
                <a16:creationId xmlns:a16="http://schemas.microsoft.com/office/drawing/2014/main" id="{807148D2-B24D-4976-994F-BB66CEEA51D2}"/>
              </a:ext>
            </a:extLst>
          </p:cNvPr>
          <p:cNvSpPr>
            <a:spLocks noGrp="1"/>
          </p:cNvSpPr>
          <p:nvPr>
            <p:ph type="ctrTitle"/>
          </p:nvPr>
        </p:nvSpPr>
        <p:spPr>
          <a:xfrm>
            <a:off x="3223488" y="1939633"/>
            <a:ext cx="7813967" cy="1043854"/>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630B7C0-3837-4386-90FE-545DE779ADDA}"/>
              </a:ext>
            </a:extLst>
          </p:cNvPr>
          <p:cNvSpPr>
            <a:spLocks noGrp="1"/>
          </p:cNvSpPr>
          <p:nvPr>
            <p:ph type="subTitle" idx="1" hasCustomPrompt="1"/>
          </p:nvPr>
        </p:nvSpPr>
        <p:spPr>
          <a:xfrm>
            <a:off x="3232723" y="3153930"/>
            <a:ext cx="7813967" cy="812944"/>
          </a:xfrm>
        </p:spPr>
        <p:txBody>
          <a:bodyPr/>
          <a:lstStyle>
            <a:lvl1pPr marL="0" indent="0" algn="l">
              <a:buNone/>
              <a:defRPr sz="240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id="{C5D55CEB-8871-4376-83C3-EB75954FFBB5}"/>
              </a:ext>
            </a:extLst>
          </p:cNvPr>
          <p:cNvSpPr>
            <a:spLocks noChangeArrowheads="1"/>
          </p:cNvSpPr>
          <p:nvPr userDrawn="1"/>
        </p:nvSpPr>
        <p:spPr bwMode="auto">
          <a:xfrm>
            <a:off x="293939" y="376194"/>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2400">
                <a:solidFill>
                  <a:srgbClr val="3399FF"/>
                </a:solidFill>
                <a:latin typeface="Arial Narrow" pitchFamily="34" charset="0"/>
              </a:rPr>
              <a:t>EUROPEAN</a:t>
            </a:r>
          </a:p>
          <a:p>
            <a:r>
              <a:rPr lang="en-GB" altLang="en-US" sz="2400">
                <a:solidFill>
                  <a:srgbClr val="33CCFF"/>
                </a:solidFill>
                <a:latin typeface="Arial Narrow" pitchFamily="34" charset="0"/>
              </a:rPr>
              <a:t>PLASMA RESEARCH</a:t>
            </a:r>
          </a:p>
          <a:p>
            <a:r>
              <a:rPr lang="en-GB" altLang="en-US" sz="2400">
                <a:solidFill>
                  <a:srgbClr val="33CCFF"/>
                </a:solidFill>
                <a:latin typeface="Arial Narrow" pitchFamily="34" charset="0"/>
              </a:rPr>
              <a:t>ACCELERATOR WITH</a:t>
            </a:r>
          </a:p>
          <a:p>
            <a:r>
              <a:rPr lang="en-GB" altLang="en-US" sz="2400">
                <a:solidFill>
                  <a:schemeClr val="bg1"/>
                </a:solidFill>
                <a:latin typeface="Arial Narrow" pitchFamily="34" charset="0"/>
              </a:rPr>
              <a:t>EXCELLENCE IN</a:t>
            </a:r>
          </a:p>
          <a:p>
            <a:r>
              <a:rPr lang="en-GB" altLang="en-US" sz="2400">
                <a:solidFill>
                  <a:schemeClr val="bg1"/>
                </a:solidFill>
                <a:latin typeface="Arial Narrow" pitchFamily="34" charset="0"/>
              </a:rPr>
              <a:t>APPLICATIONS</a:t>
            </a:r>
          </a:p>
        </p:txBody>
      </p:sp>
      <p:pic>
        <p:nvPicPr>
          <p:cNvPr id="9" name="Picture 8">
            <a:extLst>
              <a:ext uri="{FF2B5EF4-FFF2-40B4-BE49-F238E27FC236}">
                <a16:creationId xmlns:a16="http://schemas.microsoft.com/office/drawing/2014/main" id="{59FFC2DC-0A79-4704-822E-B60754712824}"/>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543995" y="273553"/>
            <a:ext cx="2788151" cy="1261233"/>
          </a:xfrm>
          <a:prstGeom prst="rect">
            <a:avLst/>
          </a:prstGeom>
        </p:spPr>
      </p:pic>
      <p:sp>
        <p:nvSpPr>
          <p:cNvPr id="25" name="TextBox 24">
            <a:extLst>
              <a:ext uri="{FF2B5EF4-FFF2-40B4-BE49-F238E27FC236}">
                <a16:creationId xmlns:a16="http://schemas.microsoft.com/office/drawing/2014/main" id="{BFE90DE8-3BA8-471E-9749-65A67AA27786}"/>
              </a:ext>
            </a:extLst>
          </p:cNvPr>
          <p:cNvSpPr txBox="1"/>
          <p:nvPr userDrawn="1"/>
        </p:nvSpPr>
        <p:spPr>
          <a:xfrm>
            <a:off x="974908" y="6288044"/>
            <a:ext cx="3309467" cy="461665"/>
          </a:xfrm>
          <a:prstGeom prst="rect">
            <a:avLst/>
          </a:prstGeom>
          <a:noFill/>
        </p:spPr>
        <p:txBody>
          <a:bodyPr wrap="square" rtlCol="0">
            <a:spAutoFit/>
          </a:bodyPr>
          <a:lstStyle/>
          <a:p>
            <a:r>
              <a:rPr lang="en-GB" sz="800">
                <a:solidFill>
                  <a:schemeClr val="bg1"/>
                </a:solidFill>
              </a:rPr>
              <a:t>This project has received funding from the European Union´s Horizon Europe research and innovation programme under grant agreement </a:t>
            </a:r>
          </a:p>
          <a:p>
            <a:r>
              <a:rPr lang="en-GB" sz="800">
                <a:solidFill>
                  <a:schemeClr val="bg1"/>
                </a:solidFill>
              </a:rPr>
              <a:t>No. 101079773</a:t>
            </a:r>
          </a:p>
        </p:txBody>
      </p:sp>
      <p:pic>
        <p:nvPicPr>
          <p:cNvPr id="47" name="Picture 46" descr="A blue background with yellow stars&#10;&#10;Description automatically generated with low confidence">
            <a:extLst>
              <a:ext uri="{FF2B5EF4-FFF2-40B4-BE49-F238E27FC236}">
                <a16:creationId xmlns:a16="http://schemas.microsoft.com/office/drawing/2014/main" id="{5B2C4CE0-B863-4444-AEEB-8AA58C194D91}"/>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442100" y="6339528"/>
            <a:ext cx="543816" cy="360000"/>
          </a:xfrm>
          <a:prstGeom prst="rect">
            <a:avLst/>
          </a:prstGeom>
        </p:spPr>
      </p:pic>
    </p:spTree>
    <p:extLst>
      <p:ext uri="{BB962C8B-B14F-4D97-AF65-F5344CB8AC3E}">
        <p14:creationId xmlns:p14="http://schemas.microsoft.com/office/powerpoint/2010/main" val="6168584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411757-6C00-4818-AAC7-B952F80424A0}"/>
              </a:ext>
            </a:extLst>
          </p:cNvPr>
          <p:cNvSpPr/>
          <p:nvPr userDrawn="1"/>
        </p:nvSpPr>
        <p:spPr>
          <a:xfrm>
            <a:off x="0" y="6462572"/>
            <a:ext cx="12192000" cy="40156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1AE585B8-9B74-42AB-BF12-E38CF20412A3}"/>
              </a:ext>
            </a:extLst>
          </p:cNvPr>
          <p:cNvSpPr/>
          <p:nvPr userDrawn="1"/>
        </p:nvSpPr>
        <p:spPr>
          <a:xfrm>
            <a:off x="0" y="-20367"/>
            <a:ext cx="12192000" cy="80312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6D9F1"/>
              </a:solidFill>
            </a:endParaRPr>
          </a:p>
        </p:txBody>
      </p:sp>
      <p:sp>
        <p:nvSpPr>
          <p:cNvPr id="6" name="Slide Number Placeholder 5">
            <a:extLst>
              <a:ext uri="{FF2B5EF4-FFF2-40B4-BE49-F238E27FC236}">
                <a16:creationId xmlns:a16="http://schemas.microsoft.com/office/drawing/2014/main" id="{BF60A59D-C33F-4A72-AE63-A30B8327BE56}"/>
              </a:ext>
            </a:extLst>
          </p:cNvPr>
          <p:cNvSpPr>
            <a:spLocks noGrp="1"/>
          </p:cNvSpPr>
          <p:nvPr>
            <p:ph type="sldNum" sz="quarter" idx="12"/>
          </p:nvPr>
        </p:nvSpPr>
        <p:spPr>
          <a:xfrm>
            <a:off x="9111673" y="6480789"/>
            <a:ext cx="2743200" cy="365125"/>
          </a:xfrm>
        </p:spPr>
        <p:txBody>
          <a:bodyPr/>
          <a:lstStyle>
            <a:lvl1pPr>
              <a:defRPr>
                <a:solidFill>
                  <a:srgbClr val="334186"/>
                </a:solidFill>
              </a:defRPr>
            </a:lvl1pPr>
          </a:lstStyle>
          <a:p>
            <a:fld id="{3A3A6714-3D1F-4857-9904-D935B84167FA}" type="slidenum">
              <a:rPr lang="en-GB" smtClean="0"/>
              <a:pPr/>
              <a:t>‹#›</a:t>
            </a:fld>
            <a:endParaRPr lang="en-GB"/>
          </a:p>
        </p:txBody>
      </p:sp>
      <p:pic>
        <p:nvPicPr>
          <p:cNvPr id="8" name="Picture 7">
            <a:extLst>
              <a:ext uri="{FF2B5EF4-FFF2-40B4-BE49-F238E27FC236}">
                <a16:creationId xmlns:a16="http://schemas.microsoft.com/office/drawing/2014/main" id="{2124E374-2929-425B-AB91-F7DB9C25E8C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10544" y="83790"/>
            <a:ext cx="1421141" cy="610580"/>
          </a:xfrm>
          <a:prstGeom prst="rect">
            <a:avLst/>
          </a:prstGeom>
        </p:spPr>
      </p:pic>
      <p:sp>
        <p:nvSpPr>
          <p:cNvPr id="2" name="Title 1">
            <a:extLst>
              <a:ext uri="{FF2B5EF4-FFF2-40B4-BE49-F238E27FC236}">
                <a16:creationId xmlns:a16="http://schemas.microsoft.com/office/drawing/2014/main" id="{2707062F-D1E3-4938-A350-3A6A49BD0E2A}"/>
              </a:ext>
            </a:extLst>
          </p:cNvPr>
          <p:cNvSpPr>
            <a:spLocks noGrp="1"/>
          </p:cNvSpPr>
          <p:nvPr>
            <p:ph type="title"/>
          </p:nvPr>
        </p:nvSpPr>
        <p:spPr>
          <a:xfrm>
            <a:off x="2115127"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id="{91A38598-CD5E-4EEA-8C9C-B6A45CED45F6}"/>
              </a:ext>
            </a:extLst>
          </p:cNvPr>
          <p:cNvSpPr>
            <a:spLocks noGrp="1"/>
          </p:cNvSpPr>
          <p:nvPr>
            <p:ph type="ftr" sz="quarter" idx="13"/>
          </p:nvPr>
        </p:nvSpPr>
        <p:spPr>
          <a:xfrm>
            <a:off x="410544" y="6462572"/>
            <a:ext cx="4114800" cy="365125"/>
          </a:xfrm>
        </p:spPr>
        <p:txBody>
          <a:bodyPr/>
          <a:lstStyle>
            <a:lvl1pPr>
              <a:defRPr i="1">
                <a:solidFill>
                  <a:srgbClr val="334186"/>
                </a:solidFill>
              </a:defRPr>
            </a:lvl1pPr>
          </a:lstStyle>
          <a:p>
            <a:pPr algn="l"/>
            <a:r>
              <a:rPr lang="en-GB"/>
              <a:t>EAAC 2023 - EuPRAXIA-PP   | Ralph Assmann | 19 Sep 2023 </a:t>
            </a:r>
          </a:p>
        </p:txBody>
      </p:sp>
      <p:pic>
        <p:nvPicPr>
          <p:cNvPr id="13" name="Picture 12" descr="A blue background with yellow stars&#10;&#10;Description automatically generated with low confidence">
            <a:extLst>
              <a:ext uri="{FF2B5EF4-FFF2-40B4-BE49-F238E27FC236}">
                <a16:creationId xmlns:a16="http://schemas.microsoft.com/office/drawing/2014/main" id="{973C7385-2199-42AF-B848-1AA17D566D1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224939" y="52479"/>
            <a:ext cx="670727" cy="444014"/>
          </a:xfrm>
          <a:prstGeom prst="rect">
            <a:avLst/>
          </a:prstGeom>
        </p:spPr>
      </p:pic>
      <p:sp>
        <p:nvSpPr>
          <p:cNvPr id="14" name="TextBox 13">
            <a:extLst>
              <a:ext uri="{FF2B5EF4-FFF2-40B4-BE49-F238E27FC236}">
                <a16:creationId xmlns:a16="http://schemas.microsoft.com/office/drawing/2014/main" id="{D9017754-B362-4B90-AFAB-3C5BE07D2499}"/>
              </a:ext>
            </a:extLst>
          </p:cNvPr>
          <p:cNvSpPr txBox="1"/>
          <p:nvPr userDrawn="1"/>
        </p:nvSpPr>
        <p:spPr>
          <a:xfrm>
            <a:off x="11171767" y="506633"/>
            <a:ext cx="800100" cy="276999"/>
          </a:xfrm>
          <a:prstGeom prst="rect">
            <a:avLst/>
          </a:prstGeom>
          <a:noFill/>
        </p:spPr>
        <p:txBody>
          <a:bodyPr wrap="square" rtlCol="0">
            <a:spAutoFit/>
          </a:bodyPr>
          <a:lstStyle/>
          <a:p>
            <a:r>
              <a:rPr lang="en-GB" sz="600">
                <a:solidFill>
                  <a:srgbClr val="0055A5"/>
                </a:solidFill>
                <a:latin typeface="Arial Rounded MT Bold" panose="020F0704030504030204" pitchFamily="34" charset="0"/>
              </a:rPr>
              <a:t>Funded by the European Union</a:t>
            </a:r>
          </a:p>
        </p:txBody>
      </p:sp>
    </p:spTree>
    <p:extLst>
      <p:ext uri="{BB962C8B-B14F-4D97-AF65-F5344CB8AC3E}">
        <p14:creationId xmlns:p14="http://schemas.microsoft.com/office/powerpoint/2010/main" val="316318988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ECE-38C0-41C5-B5FD-FE7542F4BE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EF0D06-D3A0-4DE6-8CC0-4A4DB982C3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1DBD5B-7B49-4589-B594-DC9A90BE64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AA5FAE6-1818-45F4-AEC4-DBBFF2AEBE51}"/>
              </a:ext>
            </a:extLst>
          </p:cNvPr>
          <p:cNvSpPr>
            <a:spLocks noGrp="1"/>
          </p:cNvSpPr>
          <p:nvPr>
            <p:ph type="ftr" sz="quarter" idx="11"/>
          </p:nvPr>
        </p:nvSpPr>
        <p:spPr/>
        <p:txBody>
          <a:bodyPr/>
          <a:lstStyle/>
          <a:p>
            <a:r>
              <a:rPr lang="en-GB"/>
              <a:t>EAAC 2023 - EuPRAXIA-PP   | Ralph Assmann | 19 Sep 2023 </a:t>
            </a:r>
          </a:p>
        </p:txBody>
      </p:sp>
      <p:sp>
        <p:nvSpPr>
          <p:cNvPr id="6" name="Slide Number Placeholder 5">
            <a:extLst>
              <a:ext uri="{FF2B5EF4-FFF2-40B4-BE49-F238E27FC236}">
                <a16:creationId xmlns:a16="http://schemas.microsoft.com/office/drawing/2014/main" id="{DC6A27FB-CC42-4806-BF2F-FE72E1D41688}"/>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98131784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8AB50BF-F605-4DE5-B849-F548979E33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81190D-8B24-4D0B-AB84-0487BA62C0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64D7AB-43E4-4907-8B55-0CABC49F72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EFD668E-A853-4EB6-A108-544CE1BEA3CE}"/>
              </a:ext>
            </a:extLst>
          </p:cNvPr>
          <p:cNvSpPr>
            <a:spLocks noGrp="1"/>
          </p:cNvSpPr>
          <p:nvPr>
            <p:ph type="ftr" sz="quarter" idx="11"/>
          </p:nvPr>
        </p:nvSpPr>
        <p:spPr/>
        <p:txBody>
          <a:bodyPr/>
          <a:lstStyle/>
          <a:p>
            <a:r>
              <a:rPr lang="en-GB"/>
              <a:t>EAAC 2023 - EuPRAXIA-PP   | Ralph Assmann | 19 Sep 2023 </a:t>
            </a:r>
          </a:p>
        </p:txBody>
      </p:sp>
      <p:sp>
        <p:nvSpPr>
          <p:cNvPr id="7" name="Slide Number Placeholder 6">
            <a:extLst>
              <a:ext uri="{FF2B5EF4-FFF2-40B4-BE49-F238E27FC236}">
                <a16:creationId xmlns:a16="http://schemas.microsoft.com/office/drawing/2014/main" id="{E38DDB9E-69C7-425F-BA2E-AB92B143574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49495792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1449B-6526-4DB3-A7E1-BCFE694ABE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FAC8AFD-55B9-4DEF-9594-32D67BF891C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14B171-114D-4EB3-B2F6-76B341C17B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C35E9F9-8F3C-4A54-9D9D-4866E84F51E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8F391B-4A5B-44FF-9112-4C72FEEEFD35}"/>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F532BDC6-EF28-4639-A57D-93A951DEBEFB}"/>
              </a:ext>
            </a:extLst>
          </p:cNvPr>
          <p:cNvSpPr>
            <a:spLocks noGrp="1"/>
          </p:cNvSpPr>
          <p:nvPr>
            <p:ph type="ftr" sz="quarter" idx="11"/>
          </p:nvPr>
        </p:nvSpPr>
        <p:spPr/>
        <p:txBody>
          <a:bodyPr/>
          <a:lstStyle/>
          <a:p>
            <a:r>
              <a:rPr lang="en-GB"/>
              <a:t>EAAC 2023 - EuPRAXIA-PP   | Ralph Assmann | 19 Sep 2023 </a:t>
            </a:r>
          </a:p>
        </p:txBody>
      </p:sp>
      <p:sp>
        <p:nvSpPr>
          <p:cNvPr id="9" name="Slide Number Placeholder 8">
            <a:extLst>
              <a:ext uri="{FF2B5EF4-FFF2-40B4-BE49-F238E27FC236}">
                <a16:creationId xmlns:a16="http://schemas.microsoft.com/office/drawing/2014/main" id="{CB5C620B-A49F-4FC3-9CDE-D3A099B3FA1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411403748"/>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5816B5-48BD-495C-97CE-D4EC4A72CFC0}"/>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765F970-D40B-41CC-905B-66E452A453AA}"/>
              </a:ext>
            </a:extLst>
          </p:cNvPr>
          <p:cNvSpPr>
            <a:spLocks noGrp="1"/>
          </p:cNvSpPr>
          <p:nvPr>
            <p:ph type="ftr" sz="quarter" idx="11"/>
          </p:nvPr>
        </p:nvSpPr>
        <p:spPr/>
        <p:txBody>
          <a:bodyPr/>
          <a:lstStyle/>
          <a:p>
            <a:r>
              <a:rPr lang="en-GB"/>
              <a:t>EAAC 2023 - EuPRAXIA-PP   | Ralph Assmann | 19 Sep 2023 </a:t>
            </a:r>
          </a:p>
        </p:txBody>
      </p:sp>
      <p:sp>
        <p:nvSpPr>
          <p:cNvPr id="5" name="Slide Number Placeholder 4">
            <a:extLst>
              <a:ext uri="{FF2B5EF4-FFF2-40B4-BE49-F238E27FC236}">
                <a16:creationId xmlns:a16="http://schemas.microsoft.com/office/drawing/2014/main" id="{C4B39323-00DD-40F7-BE76-2E6C11066437}"/>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44144357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E74BC5-C71B-4911-8D4D-48BF1DDFDFA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2A889837-F55F-4D94-96C6-FDC14111AF50}"/>
              </a:ext>
            </a:extLst>
          </p:cNvPr>
          <p:cNvSpPr>
            <a:spLocks noGrp="1"/>
          </p:cNvSpPr>
          <p:nvPr>
            <p:ph type="ftr" sz="quarter" idx="11"/>
          </p:nvPr>
        </p:nvSpPr>
        <p:spPr/>
        <p:txBody>
          <a:bodyPr/>
          <a:lstStyle/>
          <a:p>
            <a:r>
              <a:rPr lang="en-GB"/>
              <a:t>EAAC 2023 - EuPRAXIA-PP   | Ralph Assmann | 19 Sep 2023 </a:t>
            </a:r>
          </a:p>
        </p:txBody>
      </p:sp>
      <p:sp>
        <p:nvSpPr>
          <p:cNvPr id="4" name="Slide Number Placeholder 3">
            <a:extLst>
              <a:ext uri="{FF2B5EF4-FFF2-40B4-BE49-F238E27FC236}">
                <a16:creationId xmlns:a16="http://schemas.microsoft.com/office/drawing/2014/main" id="{7F6EE0A9-FF88-435A-A5BA-C04A4A20F0A2}"/>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50169794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E2A6C4-45FE-4F28-9E5D-C22C4EABAA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39418E-6DFD-433F-B449-1AC315412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FE703E-50D6-4624-ADC0-1F454A4F765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C204868-D742-42C8-B758-8015CC939BD3}"/>
              </a:ext>
            </a:extLst>
          </p:cNvPr>
          <p:cNvSpPr>
            <a:spLocks noGrp="1"/>
          </p:cNvSpPr>
          <p:nvPr>
            <p:ph type="ftr" sz="quarter" idx="11"/>
          </p:nvPr>
        </p:nvSpPr>
        <p:spPr/>
        <p:txBody>
          <a:bodyPr/>
          <a:lstStyle/>
          <a:p>
            <a:r>
              <a:rPr lang="en-GB"/>
              <a:t>EAAC 2023 - EuPRAXIA-PP   | Ralph Assmann | 19 Sep 2023 </a:t>
            </a:r>
          </a:p>
        </p:txBody>
      </p:sp>
      <p:sp>
        <p:nvSpPr>
          <p:cNvPr id="7" name="Slide Number Placeholder 6">
            <a:extLst>
              <a:ext uri="{FF2B5EF4-FFF2-40B4-BE49-F238E27FC236}">
                <a16:creationId xmlns:a16="http://schemas.microsoft.com/office/drawing/2014/main" id="{05304860-41DB-4D59-92DE-2D5DCEB6C4D9}"/>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60562306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20A7AD-34E1-479D-96D9-41D73D2BC7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CF396-5BDA-493A-BE14-6970B2A6A4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549718-E11B-4798-B557-8535A42A39D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B02643F-AD2D-4880-8FAA-CCFBD436F6E7}"/>
              </a:ext>
            </a:extLst>
          </p:cNvPr>
          <p:cNvSpPr>
            <a:spLocks noGrp="1"/>
          </p:cNvSpPr>
          <p:nvPr>
            <p:ph type="ftr" sz="quarter" idx="11"/>
          </p:nvPr>
        </p:nvSpPr>
        <p:spPr/>
        <p:txBody>
          <a:bodyPr/>
          <a:lstStyle/>
          <a:p>
            <a:r>
              <a:rPr lang="en-GB"/>
              <a:t>EAAC 2023 - EuPRAXIA-PP   | Ralph Assmann | 19 Sep 2023 </a:t>
            </a:r>
          </a:p>
        </p:txBody>
      </p:sp>
      <p:sp>
        <p:nvSpPr>
          <p:cNvPr id="7" name="Slide Number Placeholder 6">
            <a:extLst>
              <a:ext uri="{FF2B5EF4-FFF2-40B4-BE49-F238E27FC236}">
                <a16:creationId xmlns:a16="http://schemas.microsoft.com/office/drawing/2014/main" id="{9573E56F-CB65-40EB-80C3-5443222319D6}"/>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2999070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E74BC5-C71B-4911-8D4D-48BF1DDFDFA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2A889837-F55F-4D94-96C6-FDC14111AF50}"/>
              </a:ext>
            </a:extLst>
          </p:cNvPr>
          <p:cNvSpPr>
            <a:spLocks noGrp="1"/>
          </p:cNvSpPr>
          <p:nvPr>
            <p:ph type="ftr" sz="quarter" idx="11"/>
          </p:nvPr>
        </p:nvSpPr>
        <p:spPr/>
        <p:txBody>
          <a:bodyPr/>
          <a:lstStyle/>
          <a:p>
            <a:r>
              <a:rPr lang="en-GB"/>
              <a:t>R. Assmann &amp; M. Ferrario - TIARA - 19 Oct 2022</a:t>
            </a:r>
          </a:p>
        </p:txBody>
      </p:sp>
      <p:sp>
        <p:nvSpPr>
          <p:cNvPr id="4" name="Slide Number Placeholder 3">
            <a:extLst>
              <a:ext uri="{FF2B5EF4-FFF2-40B4-BE49-F238E27FC236}">
                <a16:creationId xmlns:a16="http://schemas.microsoft.com/office/drawing/2014/main" id="{7F6EE0A9-FF88-435A-A5BA-C04A4A20F0A2}"/>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40789507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36D667-E267-4B13-95C1-C3CB82FF29F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AD111F9-9D6D-4B00-A3A0-9F8E5E517CBE}"/>
              </a:ext>
            </a:extLst>
          </p:cNvPr>
          <p:cNvSpPr>
            <a:spLocks noGrp="1"/>
          </p:cNvSpPr>
          <p:nvPr>
            <p:ph type="ftr" sz="quarter" idx="11"/>
          </p:nvPr>
        </p:nvSpPr>
        <p:spPr/>
        <p:txBody>
          <a:bodyPr/>
          <a:lstStyle/>
          <a:p>
            <a:r>
              <a:rPr lang="en-GB"/>
              <a:t>EAAC 2023 - EuPRAXIA-PP   | Ralph Assmann | 19 Sep 2023 </a:t>
            </a:r>
          </a:p>
        </p:txBody>
      </p:sp>
      <p:sp>
        <p:nvSpPr>
          <p:cNvPr id="6" name="Slide Number Placeholder 5">
            <a:extLst>
              <a:ext uri="{FF2B5EF4-FFF2-40B4-BE49-F238E27FC236}">
                <a16:creationId xmlns:a16="http://schemas.microsoft.com/office/drawing/2014/main" id="{A2CF3CE0-8238-4AB5-96E8-D7E7DC9F7F6A}"/>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6098156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EB73AB-ED98-4653-B7C8-8E9A1CAE88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C88A75-0E25-484A-ABB6-91EE48CB684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853A6-59D6-4F0D-867C-E0769B6507E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0EF17E7-7655-43A1-88B7-88B541B0D8F2}"/>
              </a:ext>
            </a:extLst>
          </p:cNvPr>
          <p:cNvSpPr>
            <a:spLocks noGrp="1"/>
          </p:cNvSpPr>
          <p:nvPr>
            <p:ph type="ftr" sz="quarter" idx="11"/>
          </p:nvPr>
        </p:nvSpPr>
        <p:spPr/>
        <p:txBody>
          <a:bodyPr/>
          <a:lstStyle/>
          <a:p>
            <a:r>
              <a:rPr lang="en-GB"/>
              <a:t>EAAC 2023 - EuPRAXIA-PP   | Ralph Assmann | 19 Sep 2023 </a:t>
            </a:r>
          </a:p>
        </p:txBody>
      </p:sp>
      <p:sp>
        <p:nvSpPr>
          <p:cNvPr id="6" name="Slide Number Placeholder 5">
            <a:extLst>
              <a:ext uri="{FF2B5EF4-FFF2-40B4-BE49-F238E27FC236}">
                <a16:creationId xmlns:a16="http://schemas.microsoft.com/office/drawing/2014/main" id="{DC1C23E5-FBEB-4136-8F33-3D684E5DE9B0}"/>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656783572"/>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and 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49611"/>
            <a:ext cx="11376024" cy="451098"/>
          </a:xfrm>
          <a:prstGeom prst="rect">
            <a:avLst/>
          </a:prstGeom>
        </p:spPr>
        <p:txBody>
          <a:bodyPr/>
          <a:lstStyle/>
          <a:p>
            <a:r>
              <a:rPr lang="de-DE"/>
              <a:t>Titelmasterformat durch Klicken bearbeiten</a:t>
            </a:r>
            <a:endParaRPr lang="en-US" dirty="0"/>
          </a:p>
        </p:txBody>
      </p:sp>
      <p:sp>
        <p:nvSpPr>
          <p:cNvPr id="3" name="Content Placeholder 2"/>
          <p:cNvSpPr>
            <a:spLocks noGrp="1"/>
          </p:cNvSpPr>
          <p:nvPr>
            <p:ph idx="1"/>
          </p:nvPr>
        </p:nvSpPr>
        <p:spPr>
          <a:xfrm>
            <a:off x="407988" y="1406427"/>
            <a:ext cx="5616575" cy="501024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8" name="Textplatzhalter 7"/>
          <p:cNvSpPr>
            <a:spLocks noGrp="1"/>
          </p:cNvSpPr>
          <p:nvPr>
            <p:ph type="body" sz="quarter" idx="13" hasCustomPrompt="1"/>
          </p:nvPr>
        </p:nvSpPr>
        <p:spPr>
          <a:xfrm>
            <a:off x="407987" y="817500"/>
            <a:ext cx="11376025" cy="379252"/>
          </a:xfrm>
        </p:spPr>
        <p:txBody>
          <a:bodyPr/>
          <a:lstStyle>
            <a:lvl1pPr marL="0" indent="0">
              <a:spcAft>
                <a:spcPts val="0"/>
              </a:spcAft>
              <a:buNone/>
              <a:defRPr b="1">
                <a:solidFill>
                  <a:schemeClr val="accent2"/>
                </a:solidFill>
              </a:defRPr>
            </a:lvl1pPr>
            <a:lvl2pPr marL="266700" indent="0">
              <a:buNone/>
              <a:defRPr/>
            </a:lvl2pPr>
          </a:lstStyle>
          <a:p>
            <a:pPr lvl="0"/>
            <a:r>
              <a:rPr lang="de-DE" dirty="0"/>
              <a:t>Unterüberschrift</a:t>
            </a:r>
          </a:p>
        </p:txBody>
      </p:sp>
      <p:sp>
        <p:nvSpPr>
          <p:cNvPr id="6" name="Content Placeholder 2"/>
          <p:cNvSpPr>
            <a:spLocks noGrp="1"/>
          </p:cNvSpPr>
          <p:nvPr>
            <p:ph idx="14"/>
          </p:nvPr>
        </p:nvSpPr>
        <p:spPr>
          <a:xfrm>
            <a:off x="6167439" y="1406427"/>
            <a:ext cx="5616574" cy="5010249"/>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Tree>
    <p:extLst>
      <p:ext uri="{BB962C8B-B14F-4D97-AF65-F5344CB8AC3E}">
        <p14:creationId xmlns:p14="http://schemas.microsoft.com/office/powerpoint/2010/main" val="117614429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2C5BE2-2DDE-CE27-8D59-EE0DCA4EAA3A}"/>
              </a:ext>
            </a:extLst>
          </p:cNvPr>
          <p:cNvSpPr>
            <a:spLocks noGrp="1"/>
          </p:cNvSpPr>
          <p:nvPr>
            <p:ph type="title"/>
          </p:nvPr>
        </p:nvSpPr>
        <p:spPr>
          <a:xfrm>
            <a:off x="407988" y="349611"/>
            <a:ext cx="11376024" cy="451098"/>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4A7F9C9E-BFA7-39F1-F849-8CF8F6A169AC}"/>
              </a:ext>
            </a:extLst>
          </p:cNvPr>
          <p:cNvSpPr>
            <a:spLocks noGrp="1"/>
          </p:cNvSpPr>
          <p:nvPr>
            <p:ph type="dt" sz="half" idx="10"/>
          </p:nvPr>
        </p:nvSpPr>
        <p:spPr/>
        <p:txBody>
          <a:bodyPr/>
          <a:lstStyle/>
          <a:p>
            <a:fld id="{769E7B95-79F8-4494-94EF-E653C1D257A6}" type="datetimeFigureOut">
              <a:rPr lang="en-GB" smtClean="0"/>
              <a:t>07/11/2023</a:t>
            </a:fld>
            <a:endParaRPr lang="en-GB"/>
          </a:p>
        </p:txBody>
      </p:sp>
      <p:sp>
        <p:nvSpPr>
          <p:cNvPr id="4" name="Footer Placeholder 3">
            <a:extLst>
              <a:ext uri="{FF2B5EF4-FFF2-40B4-BE49-F238E27FC236}">
                <a16:creationId xmlns:a16="http://schemas.microsoft.com/office/drawing/2014/main" id="{3A791E71-97B2-3E11-B577-34E0D546643E}"/>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119D1FBB-CF3F-26B4-7532-8449C5992BBC}"/>
              </a:ext>
            </a:extLst>
          </p:cNvPr>
          <p:cNvSpPr>
            <a:spLocks noGrp="1"/>
          </p:cNvSpPr>
          <p:nvPr>
            <p:ph type="sldNum" sz="quarter" idx="12"/>
          </p:nvPr>
        </p:nvSpPr>
        <p:spPr/>
        <p:txBody>
          <a:bodyPr/>
          <a:lstStyle/>
          <a:p>
            <a:fld id="{7682251F-A18D-48EF-83F9-5C348813914B}" type="slidenum">
              <a:rPr lang="en-GB" smtClean="0"/>
              <a:t>‹#›</a:t>
            </a:fld>
            <a:endParaRPr lang="en-GB"/>
          </a:p>
        </p:txBody>
      </p:sp>
    </p:spTree>
    <p:extLst>
      <p:ext uri="{BB962C8B-B14F-4D97-AF65-F5344CB8AC3E}">
        <p14:creationId xmlns:p14="http://schemas.microsoft.com/office/powerpoint/2010/main" val="283989901"/>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itle">
  <p:cSld name="Title">
    <p:spTree>
      <p:nvGrpSpPr>
        <p:cNvPr id="1" name=""/>
        <p:cNvGrpSpPr/>
        <p:nvPr/>
      </p:nvGrpSpPr>
      <p:grpSpPr>
        <a:xfrm>
          <a:off x="0" y="0"/>
          <a:ext cx="0" cy="0"/>
          <a:chOff x="0" y="0"/>
          <a:chExt cx="0" cy="0"/>
        </a:xfrm>
      </p:grpSpPr>
      <p:sp>
        <p:nvSpPr>
          <p:cNvPr id="11" name="Author and Date"/>
          <p:cNvSpPr txBox="1">
            <a:spLocks noGrp="1"/>
          </p:cNvSpPr>
          <p:nvPr>
            <p:ph type="body" sz="quarter" idx="21" hasCustomPrompt="1"/>
          </p:nvPr>
        </p:nvSpPr>
        <p:spPr>
          <a:xfrm>
            <a:off x="600670" y="5929931"/>
            <a:ext cx="10985502" cy="318490"/>
          </a:xfrm>
          <a:prstGeom prst="rect">
            <a:avLst/>
          </a:prstGeom>
        </p:spPr>
        <p:txBody>
          <a:bodyPr lIns="45719" tIns="45719" rIns="45719" bIns="45719"/>
          <a:lstStyle>
            <a:lvl1pPr marL="0" indent="0" defTabSz="412750">
              <a:lnSpc>
                <a:spcPct val="100000"/>
              </a:lnSpc>
              <a:spcBef>
                <a:spcPts val="0"/>
              </a:spcBef>
              <a:buSzTx/>
              <a:buNone/>
              <a:defRPr sz="1800" b="1"/>
            </a:lvl1pPr>
          </a:lstStyle>
          <a:p>
            <a:r>
              <a:t>Author and Date</a:t>
            </a:r>
          </a:p>
        </p:txBody>
      </p:sp>
      <p:sp>
        <p:nvSpPr>
          <p:cNvPr id="12" name="Presentation Title"/>
          <p:cNvSpPr txBox="1">
            <a:spLocks noGrp="1"/>
          </p:cNvSpPr>
          <p:nvPr>
            <p:ph type="title" hasCustomPrompt="1"/>
          </p:nvPr>
        </p:nvSpPr>
        <p:spPr>
          <a:xfrm>
            <a:off x="603248" y="1287496"/>
            <a:ext cx="10985502" cy="2324101"/>
          </a:xfrm>
          <a:prstGeom prst="rect">
            <a:avLst/>
          </a:prstGeom>
        </p:spPr>
        <p:txBody>
          <a:bodyPr anchor="b"/>
          <a:lstStyle>
            <a:lvl1pPr>
              <a:defRPr sz="5800" spc="-116"/>
            </a:lvl1pPr>
          </a:lstStyle>
          <a:p>
            <a:r>
              <a:t>Presentation Title</a:t>
            </a:r>
          </a:p>
        </p:txBody>
      </p:sp>
      <p:sp>
        <p:nvSpPr>
          <p:cNvPr id="13" name="Body Level One…"/>
          <p:cNvSpPr txBox="1">
            <a:spLocks noGrp="1"/>
          </p:cNvSpPr>
          <p:nvPr>
            <p:ph type="body" sz="quarter" idx="1" hasCustomPrompt="1"/>
          </p:nvPr>
        </p:nvSpPr>
        <p:spPr>
          <a:xfrm>
            <a:off x="600671" y="3611595"/>
            <a:ext cx="10985501" cy="952501"/>
          </a:xfrm>
          <a:prstGeom prst="rect">
            <a:avLst/>
          </a:prstGeom>
        </p:spPr>
        <p:txBody>
          <a:bodyPr/>
          <a:lstStyle>
            <a:lvl1pPr marL="0" indent="0" defTabSz="412750">
              <a:lnSpc>
                <a:spcPct val="100000"/>
              </a:lnSpc>
              <a:spcBef>
                <a:spcPts val="0"/>
              </a:spcBef>
              <a:buSzTx/>
              <a:buNone/>
              <a:defRPr sz="2750" b="1"/>
            </a:lvl1pPr>
            <a:lvl2pPr marL="0" indent="228600" defTabSz="412750">
              <a:lnSpc>
                <a:spcPct val="100000"/>
              </a:lnSpc>
              <a:spcBef>
                <a:spcPts val="0"/>
              </a:spcBef>
              <a:buSzTx/>
              <a:buNone/>
              <a:defRPr sz="2750" b="1"/>
            </a:lvl2pPr>
            <a:lvl3pPr marL="0" indent="457200" defTabSz="412750">
              <a:lnSpc>
                <a:spcPct val="100000"/>
              </a:lnSpc>
              <a:spcBef>
                <a:spcPts val="0"/>
              </a:spcBef>
              <a:buSzTx/>
              <a:buNone/>
              <a:defRPr sz="2750" b="1"/>
            </a:lvl3pPr>
            <a:lvl4pPr marL="0" indent="685800" defTabSz="412750">
              <a:lnSpc>
                <a:spcPct val="100000"/>
              </a:lnSpc>
              <a:spcBef>
                <a:spcPts val="0"/>
              </a:spcBef>
              <a:buSzTx/>
              <a:buNone/>
              <a:defRPr sz="2750" b="1"/>
            </a:lvl4pPr>
            <a:lvl5pPr marL="0" indent="914400" defTabSz="412750">
              <a:lnSpc>
                <a:spcPct val="100000"/>
              </a:lnSpc>
              <a:spcBef>
                <a:spcPts val="0"/>
              </a:spcBef>
              <a:buSzTx/>
              <a:buNone/>
              <a:defRPr sz="2750" b="1"/>
            </a:lvl5pPr>
          </a:lstStyle>
          <a:p>
            <a:r>
              <a:t>Presentation Subtitle</a:t>
            </a:r>
          </a:p>
          <a:p>
            <a:pPr lvl="1"/>
            <a:endParaRPr/>
          </a:p>
          <a:p>
            <a:pPr lvl="2"/>
            <a:endParaRPr/>
          </a:p>
          <a:p>
            <a:pPr lvl="3"/>
            <a:endParaRPr/>
          </a:p>
          <a:p>
            <a:pPr lvl="4"/>
            <a:endParaRPr/>
          </a:p>
        </p:txBody>
      </p:sp>
      <p:sp>
        <p:nvSpPr>
          <p:cNvPr id="1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4090150552"/>
      </p:ext>
    </p:extLst>
  </p:cSld>
  <p:clrMapOvr>
    <a:masterClrMapping/>
  </p:clrMapOvr>
  <p:transition spd="med"/>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Slide">
    <p:spTree>
      <p:nvGrpSpPr>
        <p:cNvPr id="1" name=""/>
        <p:cNvGrpSpPr/>
        <p:nvPr/>
      </p:nvGrpSpPr>
      <p:grpSpPr>
        <a:xfrm>
          <a:off x="0" y="0"/>
          <a:ext cx="0" cy="0"/>
          <a:chOff x="0" y="0"/>
          <a:chExt cx="0" cy="0"/>
        </a:xfrm>
      </p:grpSpPr>
      <p:pic>
        <p:nvPicPr>
          <p:cNvPr id="30" name="Grafik 9" descr="Grafik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03112" y="6614019"/>
            <a:ext cx="325553" cy="100640"/>
          </a:xfrm>
          <a:prstGeom prst="rect">
            <a:avLst/>
          </a:prstGeom>
          <a:ln w="12700">
            <a:miter lim="400000"/>
          </a:ln>
        </p:spPr>
      </p:pic>
      <p:sp>
        <p:nvSpPr>
          <p:cNvPr id="31" name="Title Text"/>
          <p:cNvSpPr txBox="1">
            <a:spLocks noGrp="1"/>
          </p:cNvSpPr>
          <p:nvPr>
            <p:ph type="title"/>
          </p:nvPr>
        </p:nvSpPr>
        <p:spPr>
          <a:xfrm>
            <a:off x="407988" y="349611"/>
            <a:ext cx="11376025" cy="451098"/>
          </a:xfrm>
          <a:prstGeom prst="rect">
            <a:avLst/>
          </a:prstGeom>
        </p:spPr>
        <p:txBody>
          <a:bodyPr/>
          <a:lstStyle>
            <a:lvl1pPr>
              <a:lnSpc>
                <a:spcPct val="90000"/>
              </a:lnSpc>
              <a:defRPr sz="3000">
                <a:solidFill>
                  <a:schemeClr val="accent1"/>
                </a:solidFill>
              </a:defRPr>
            </a:lvl1pPr>
          </a:lstStyle>
          <a:p>
            <a:r>
              <a:t>Title Text</a:t>
            </a:r>
          </a:p>
        </p:txBody>
      </p:sp>
      <p:sp>
        <p:nvSpPr>
          <p:cNvPr id="32" name="Body Level One…"/>
          <p:cNvSpPr txBox="1">
            <a:spLocks noGrp="1"/>
          </p:cNvSpPr>
          <p:nvPr>
            <p:ph type="body" sz="quarter" idx="1"/>
          </p:nvPr>
        </p:nvSpPr>
        <p:spPr>
          <a:xfrm>
            <a:off x="407987" y="817500"/>
            <a:ext cx="11376026" cy="379253"/>
          </a:xfrm>
          <a:prstGeom prst="rect">
            <a:avLst/>
          </a:prstGeom>
        </p:spPr>
        <p:txBody>
          <a:bodyPr>
            <a:normAutofit/>
          </a:bodyPr>
          <a:lstStyle>
            <a:lvl1pPr marL="0" indent="0">
              <a:spcBef>
                <a:spcPts val="0"/>
              </a:spcBef>
              <a:buSzTx/>
              <a:buFontTx/>
              <a:buNone/>
              <a:defRPr b="1">
                <a:solidFill>
                  <a:schemeClr val="accent2"/>
                </a:solidFill>
              </a:defRPr>
            </a:lvl1pPr>
            <a:lvl2pPr marL="0" indent="133350">
              <a:spcBef>
                <a:spcPts val="0"/>
              </a:spcBef>
              <a:buSzTx/>
              <a:buFontTx/>
              <a:buNone/>
              <a:defRPr b="1">
                <a:solidFill>
                  <a:schemeClr val="accent2"/>
                </a:solidFill>
              </a:defRPr>
            </a:lvl2pPr>
            <a:lvl3pPr>
              <a:spcBef>
                <a:spcPts val="0"/>
              </a:spcBef>
              <a:buFontTx/>
              <a:defRPr b="1">
                <a:solidFill>
                  <a:schemeClr val="accent2"/>
                </a:solidFill>
              </a:defRPr>
            </a:lvl3pPr>
            <a:lvl4pPr>
              <a:spcBef>
                <a:spcPts val="0"/>
              </a:spcBef>
              <a:buFontTx/>
              <a:defRPr b="1">
                <a:solidFill>
                  <a:schemeClr val="accent2"/>
                </a:solidFill>
              </a:defRPr>
            </a:lvl4pPr>
            <a:lvl5pPr>
              <a:spcBef>
                <a:spcPts val="0"/>
              </a:spcBef>
              <a:buFontTx/>
              <a:defRPr b="1">
                <a:solidFill>
                  <a:schemeClr val="accent2"/>
                </a:solidFill>
              </a:defRPr>
            </a:lvl5pPr>
          </a:lstStyle>
          <a:p>
            <a:r>
              <a:t>Body Level One</a:t>
            </a:r>
          </a:p>
          <a:p>
            <a:pPr lvl="1"/>
            <a:r>
              <a:t>Body Level Two</a:t>
            </a:r>
          </a:p>
          <a:p>
            <a:pPr lvl="2"/>
            <a:r>
              <a:t>Body Level Three</a:t>
            </a:r>
          </a:p>
          <a:p>
            <a:pPr lvl="3"/>
            <a:r>
              <a:t>Body Level Four</a:t>
            </a:r>
          </a:p>
          <a:p>
            <a:pPr lvl="4"/>
            <a:r>
              <a:t>Body Level Five</a:t>
            </a:r>
          </a:p>
        </p:txBody>
      </p:sp>
      <p:sp>
        <p:nvSpPr>
          <p:cNvPr id="33" name="Page 00"/>
          <p:cNvSpPr txBox="1"/>
          <p:nvPr/>
        </p:nvSpPr>
        <p:spPr>
          <a:xfrm>
            <a:off x="10680563" y="6597691"/>
            <a:ext cx="1016592" cy="123111"/>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spAutoFit/>
          </a:bodyPr>
          <a:lstStyle/>
          <a:p>
            <a:pPr marL="91440" lvl="3" indent="514350" algn="r" defTabSz="914400">
              <a:buClr>
                <a:srgbClr val="929292"/>
              </a:buClr>
              <a:buFont typeface="Arial"/>
              <a:defRPr sz="3400">
                <a:solidFill>
                  <a:srgbClr val="929292"/>
                </a:solidFill>
                <a:uFill>
                  <a:solidFill>
                    <a:srgbClr val="929292"/>
                  </a:solidFill>
                </a:uFill>
                <a:latin typeface="Helvetica Neue"/>
                <a:ea typeface="Helvetica Neue"/>
                <a:cs typeface="Helvetica Neue"/>
                <a:sym typeface="Helvetica Neue"/>
              </a:defRPr>
            </a:pPr>
            <a:r>
              <a:rPr sz="800" b="1"/>
              <a:t>Page </a:t>
            </a:r>
            <a:r>
              <a:rPr sz="800" b="1">
                <a:solidFill>
                  <a:srgbClr val="FFFFFF"/>
                </a:solidFill>
                <a:uFill>
                  <a:solidFill>
                    <a:srgbClr val="FFFFFF"/>
                  </a:solidFill>
                </a:uFill>
              </a:rPr>
              <a:t>00 </a:t>
            </a:r>
          </a:p>
        </p:txBody>
      </p:sp>
      <p:sp>
        <p:nvSpPr>
          <p:cNvPr id="34" name="Slide Number"/>
          <p:cNvSpPr txBox="1">
            <a:spLocks noGrp="1"/>
          </p:cNvSpPr>
          <p:nvPr>
            <p:ph type="sldNum" sz="quarter" idx="2"/>
          </p:nvPr>
        </p:nvSpPr>
        <p:spPr>
          <a:xfrm>
            <a:off x="11583208" y="6602261"/>
            <a:ext cx="119330" cy="117703"/>
          </a:xfrm>
          <a:prstGeom prst="rect">
            <a:avLst/>
          </a:prstGeom>
          <a:ln w="12700"/>
        </p:spPr>
        <p:txBody>
          <a:bodyPr lIns="0" tIns="0" rIns="0" bIns="0" anchor="t"/>
          <a:lstStyle>
            <a:lvl1pPr algn="l">
              <a:defRPr sz="800">
                <a:solidFill>
                  <a:srgbClr val="9D9D9D"/>
                </a:solidFill>
                <a:latin typeface="Helvetica Neue Medium"/>
                <a:ea typeface="Helvetica Neue Medium"/>
                <a:cs typeface="Helvetica Neue Medium"/>
                <a:sym typeface="Helvetica Neue Medium"/>
              </a:defRPr>
            </a:lvl1pPr>
          </a:lstStyle>
          <a:p>
            <a:fld id="{86CB4B4D-7CA3-9044-876B-883B54F8677D}" type="slidenum">
              <a:t>‹#›</a:t>
            </a:fld>
            <a:endParaRPr/>
          </a:p>
        </p:txBody>
      </p:sp>
      <p:sp>
        <p:nvSpPr>
          <p:cNvPr id="35" name="|  Jens Osterhoff  |  MBI Berlin  |  October 12, 2022"/>
          <p:cNvSpPr txBox="1"/>
          <p:nvPr/>
        </p:nvSpPr>
        <p:spPr>
          <a:xfrm>
            <a:off x="132486" y="6554674"/>
            <a:ext cx="3157596" cy="215444"/>
          </a:xfrm>
          <a:prstGeom prst="rect">
            <a:avLst/>
          </a:prstGeom>
          <a:ln w="254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tIns="45720" bIns="45720">
            <a:spAutoFit/>
          </a:bodyPr>
          <a:lstStyle/>
          <a:p>
            <a:pPr marL="91440" lvl="3" indent="514350" defTabSz="914400">
              <a:buClr>
                <a:srgbClr val="929292"/>
              </a:buClr>
              <a:buFont typeface="Arial"/>
              <a:defRPr sz="3400">
                <a:solidFill>
                  <a:srgbClr val="929292"/>
                </a:solidFill>
                <a:uFill>
                  <a:solidFill>
                    <a:srgbClr val="929292"/>
                  </a:solidFill>
                </a:uFill>
                <a:latin typeface="Helvetica Neue"/>
                <a:ea typeface="Helvetica Neue"/>
                <a:cs typeface="Helvetica Neue"/>
                <a:sym typeface="Helvetica Neue"/>
              </a:defRPr>
            </a:pPr>
            <a:r>
              <a:rPr sz="800"/>
              <a:t>|  </a:t>
            </a:r>
            <a:r>
              <a:rPr sz="800" b="1"/>
              <a:t>Jens Osterhoff  </a:t>
            </a:r>
            <a:r>
              <a:rPr sz="800"/>
              <a:t>|  MBI Berlin  |  October 12, 2022</a:t>
            </a:r>
          </a:p>
        </p:txBody>
      </p:sp>
    </p:spTree>
    <p:extLst>
      <p:ext uri="{BB962C8B-B14F-4D97-AF65-F5344CB8AC3E}">
        <p14:creationId xmlns:p14="http://schemas.microsoft.com/office/powerpoint/2010/main" val="722055696"/>
      </p:ext>
    </p:extLst>
  </p:cSld>
  <p:clrMapOvr>
    <a:masterClrMapping/>
  </p:clrMapOvr>
  <p:transition spd="med"/>
</p:sldLayout>
</file>

<file path=ppt/slideLayouts/slideLayout7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6438327-12E8-B682-3F8C-27A46418883A}"/>
              </a:ext>
            </a:extLst>
          </p:cNvPr>
          <p:cNvSpPr>
            <a:spLocks noGrp="1"/>
          </p:cNvSpPr>
          <p:nvPr>
            <p:ph type="dt" sz="half" idx="10"/>
          </p:nvPr>
        </p:nvSpPr>
        <p:spPr/>
        <p:txBody>
          <a:bodyPr/>
          <a:lstStyle/>
          <a:p>
            <a:fld id="{8A50E73E-8A82-4E4A-B7AB-3F6F47BE81AD}" type="datetimeFigureOut">
              <a:rPr lang="en-US" smtClean="0"/>
              <a:t>11/7/23</a:t>
            </a:fld>
            <a:endParaRPr lang="en-US"/>
          </a:p>
        </p:txBody>
      </p:sp>
      <p:sp>
        <p:nvSpPr>
          <p:cNvPr id="3" name="Footer Placeholder 2">
            <a:extLst>
              <a:ext uri="{FF2B5EF4-FFF2-40B4-BE49-F238E27FC236}">
                <a16:creationId xmlns:a16="http://schemas.microsoft.com/office/drawing/2014/main" id="{65D70C9E-EC5F-A313-634F-1E9574566EEF}"/>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ED67E0C-B78D-89E3-9112-30CC566B299A}"/>
              </a:ext>
            </a:extLst>
          </p:cNvPr>
          <p:cNvSpPr>
            <a:spLocks noGrp="1"/>
          </p:cNvSpPr>
          <p:nvPr>
            <p:ph type="sldNum" sz="quarter" idx="12"/>
          </p:nvPr>
        </p:nvSpPr>
        <p:spPr/>
        <p:txBody>
          <a:bodyPr/>
          <a:lstStyle/>
          <a:p>
            <a:fld id="{3899DEFC-A9B6-A946-AD65-4AEC1EADE050}" type="slidenum">
              <a:rPr lang="en-US" smtClean="0"/>
              <a:t>‹#›</a:t>
            </a:fld>
            <a:endParaRPr lang="en-US"/>
          </a:p>
        </p:txBody>
      </p:sp>
    </p:spTree>
    <p:extLst>
      <p:ext uri="{BB962C8B-B14F-4D97-AF65-F5344CB8AC3E}">
        <p14:creationId xmlns:p14="http://schemas.microsoft.com/office/powerpoint/2010/main" val="1548816768"/>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userDrawn="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US" noProof="0" dirty="0"/>
          </a:p>
        </p:txBody>
      </p:sp>
      <p:sp>
        <p:nvSpPr>
          <p:cNvPr id="3" name="Content Placeholder 2"/>
          <p:cNvSpPr>
            <a:spLocks noGrp="1"/>
          </p:cNvSpPr>
          <p:nvPr>
            <p:ph idx="1"/>
          </p:nvPr>
        </p:nvSpPr>
        <p:spPr/>
        <p:txBody>
          <a:bodyPr/>
          <a:lstStyle/>
          <a:p>
            <a:pPr lvl="0"/>
            <a:r>
              <a:rPr lang="en-US" noProof="0"/>
              <a:t>Edit Master text styles</a:t>
            </a:r>
          </a:p>
        </p:txBody>
      </p:sp>
      <p:sp>
        <p:nvSpPr>
          <p:cNvPr id="8" name="Textplatzhalter 7"/>
          <p:cNvSpPr>
            <a:spLocks noGrp="1"/>
          </p:cNvSpPr>
          <p:nvPr>
            <p:ph type="body" sz="quarter" idx="13"/>
          </p:nvPr>
        </p:nvSpPr>
        <p:spPr>
          <a:xfrm>
            <a:off x="407988" y="817500"/>
            <a:ext cx="11376024" cy="379252"/>
          </a:xfrm>
        </p:spPr>
        <p:txBody>
          <a:bodyPr/>
          <a:lstStyle>
            <a:lvl1pPr marL="0" indent="0">
              <a:spcAft>
                <a:spcPts val="0"/>
              </a:spcAft>
              <a:buNone/>
              <a:defRPr b="1">
                <a:solidFill>
                  <a:schemeClr val="accent2"/>
                </a:solidFill>
              </a:defRPr>
            </a:lvl1pPr>
            <a:lvl2pPr marL="266700" indent="0">
              <a:buNone/>
              <a:defRPr/>
            </a:lvl2pPr>
          </a:lstStyle>
          <a:p>
            <a:pPr lvl="0"/>
            <a:r>
              <a:rPr lang="en-US" noProof="0"/>
              <a:t>Edit Master text styles</a:t>
            </a:r>
          </a:p>
        </p:txBody>
      </p:sp>
    </p:spTree>
    <p:extLst>
      <p:ext uri="{BB962C8B-B14F-4D97-AF65-F5344CB8AC3E}">
        <p14:creationId xmlns:p14="http://schemas.microsoft.com/office/powerpoint/2010/main" val="408023174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1"/>
            <a:ext cx="12240000" cy="6879819"/>
          </a:xfrm>
          <a:prstGeom prst="rect">
            <a:avLst/>
          </a:prstGeom>
        </p:spPr>
      </p:pic>
      <p:sp>
        <p:nvSpPr>
          <p:cNvPr id="12" name="Espace réservé du texte 11"/>
          <p:cNvSpPr>
            <a:spLocks noGrp="1"/>
          </p:cNvSpPr>
          <p:nvPr>
            <p:ph type="body" sz="quarter" idx="13" hasCustomPrompt="1"/>
          </p:nvPr>
        </p:nvSpPr>
        <p:spPr>
          <a:xfrm>
            <a:off x="1066433" y="1997806"/>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3" y="4275445"/>
            <a:ext cx="7402857" cy="378211"/>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3" y="3547178"/>
            <a:ext cx="7402857" cy="533111"/>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7"/>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5" y="558385"/>
            <a:ext cx="648072" cy="432048"/>
          </a:xfrm>
          <a:prstGeom prst="rect">
            <a:avLst/>
          </a:prstGeom>
        </p:spPr>
      </p:pic>
      <p:sp>
        <p:nvSpPr>
          <p:cNvPr id="10" name="Rectangle 9"/>
          <p:cNvSpPr/>
          <p:nvPr userDrawn="1"/>
        </p:nvSpPr>
        <p:spPr>
          <a:xfrm>
            <a:off x="1790213" y="625844"/>
            <a:ext cx="9346347" cy="297133"/>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78758351"/>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3" y="1"/>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8" name="Picture 7"/>
          <p:cNvPicPr>
            <a:picLocks noChangeAspect="1"/>
          </p:cNvPicPr>
          <p:nvPr userDrawn="1"/>
        </p:nvPicPr>
        <p:blipFill>
          <a:blip r:embed="rId4"/>
          <a:stretch>
            <a:fillRect/>
          </a:stretch>
        </p:blipFill>
        <p:spPr>
          <a:xfrm>
            <a:off x="344788"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8" y="5768339"/>
            <a:ext cx="5031133" cy="527965"/>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192499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E2A6C4-45FE-4F28-9E5D-C22C4EABAA2A}"/>
              </a:ext>
            </a:extLst>
          </p:cNvPr>
          <p:cNvSpPr>
            <a:spLocks noGrp="1"/>
          </p:cNvSpPr>
          <p:nvPr>
            <p:ph idx="1"/>
          </p:nvPr>
        </p:nvSpPr>
        <p:spPr>
          <a:xfrm>
            <a:off x="5183188" y="987433"/>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39418E-6DFD-433F-B449-1AC31541261F}"/>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id="{08FE703E-50D6-4624-ADC0-1F454A4F765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C204868-D742-42C8-B758-8015CC939BD3}"/>
              </a:ext>
            </a:extLst>
          </p:cNvPr>
          <p:cNvSpPr>
            <a:spLocks noGrp="1"/>
          </p:cNvSpPr>
          <p:nvPr>
            <p:ph type="ftr" sz="quarter" idx="11"/>
          </p:nvPr>
        </p:nvSpPr>
        <p:spPr/>
        <p:txBody>
          <a:bodyPr/>
          <a:lstStyle/>
          <a:p>
            <a:r>
              <a:rPr lang="en-GB"/>
              <a:t>R. Assmann &amp; M. Ferrario - TIARA - 19 Oct 2022</a:t>
            </a:r>
          </a:p>
        </p:txBody>
      </p:sp>
      <p:sp>
        <p:nvSpPr>
          <p:cNvPr id="7" name="Slide Number Placeholder 6">
            <a:extLst>
              <a:ext uri="{FF2B5EF4-FFF2-40B4-BE49-F238E27FC236}">
                <a16:creationId xmlns:a16="http://schemas.microsoft.com/office/drawing/2014/main" id="{05304860-41DB-4D59-92DE-2D5DCEB6C4D9}"/>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05263013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6"/>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dirty="0"/>
              <a:t>R. </a:t>
            </a:r>
            <a:r>
              <a:rPr lang="en-US" dirty="0" err="1"/>
              <a:t>Assmann</a:t>
            </a:r>
            <a:r>
              <a:rPr lang="en-US" dirty="0"/>
              <a:t> &amp; M. Ferrario – </a:t>
            </a:r>
            <a:r>
              <a:rPr lang="en-US" dirty="0" err="1"/>
              <a:t>iFAST</a:t>
            </a:r>
            <a:r>
              <a:rPr lang="en-US" dirty="0"/>
              <a:t> WP6 – Closing of EAAC 2023</a:t>
            </a:r>
          </a:p>
        </p:txBody>
      </p:sp>
      <p:sp>
        <p:nvSpPr>
          <p:cNvPr id="11"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6"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4247237469"/>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6"/>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6"/>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14"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6"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1797666583"/>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9" y="1681163"/>
            <a:ext cx="5157787" cy="823912"/>
          </a:xfrm>
        </p:spPr>
        <p:txBody>
          <a:bodyPr anchor="b"/>
          <a:lstStyle>
            <a:lvl1pPr marL="0" indent="0">
              <a:buNone/>
              <a:defRPr sz="2400" b="0">
                <a:latin typeface="Montserrat SemiBold" panose="000007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add subtitle</a:t>
            </a:r>
          </a:p>
        </p:txBody>
      </p:sp>
      <p:sp>
        <p:nvSpPr>
          <p:cNvPr id="4" name="Content Placeholder 3"/>
          <p:cNvSpPr>
            <a:spLocks noGrp="1"/>
          </p:cNvSpPr>
          <p:nvPr>
            <p:ph sz="half" idx="2"/>
          </p:nvPr>
        </p:nvSpPr>
        <p:spPr>
          <a:xfrm>
            <a:off x="839789" y="2505076"/>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1" y="1681163"/>
            <a:ext cx="5183188" cy="823912"/>
          </a:xfrm>
        </p:spPr>
        <p:txBody>
          <a:bodyPr anchor="b"/>
          <a:lstStyle>
            <a:lvl1pPr marL="0" indent="0">
              <a:buNone/>
              <a:defRPr sz="2400" b="0">
                <a:latin typeface="Montserrat SemiBold" panose="00000700000000000000" pitchFamily="2" charset="0"/>
              </a:defRPr>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1" y="2505076"/>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16"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6"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272857341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2"/>
            <a:ext cx="6172200" cy="51281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14"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6"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92209820"/>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49" y="457200"/>
            <a:ext cx="6175051" cy="5116835"/>
          </a:xfrm>
        </p:spPr>
        <p:txBody>
          <a:bodyPr>
            <a:normAutofit/>
          </a:bodyPr>
          <a:lstStyle>
            <a:lvl1pPr marL="0" indent="0">
              <a:buNone/>
              <a:defRPr sz="30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r>
              <a:rPr lang="en-US" dirty="0"/>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5"/>
          </a:xfrm>
        </p:spPr>
        <p:txBody>
          <a:bodyPr>
            <a:normAutofit/>
          </a:bodyPr>
          <a:lstStyle>
            <a:lvl1pPr marL="0" indent="0">
              <a:buNone/>
              <a:defRPr sz="20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18"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19940514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endParaRPr lang="en-GB" dirty="0"/>
          </a:p>
        </p:txBody>
      </p:sp>
      <p:sp>
        <p:nvSpPr>
          <p:cNvPr id="4" name="Espace réservé du texte 3"/>
          <p:cNvSpPr>
            <a:spLocks noGrp="1"/>
          </p:cNvSpPr>
          <p:nvPr>
            <p:ph type="body" sz="half" idx="2" hasCustomPrompt="1"/>
          </p:nvPr>
        </p:nvSpPr>
        <p:spPr>
          <a:xfrm>
            <a:off x="1069048" y="5390489"/>
            <a:ext cx="6629333" cy="195263"/>
          </a:xfrm>
        </p:spPr>
        <p:txBody>
          <a:bodyPr anchor="ctr"/>
          <a:lstStyle>
            <a:lvl1pPr marL="0" indent="0">
              <a:buNone/>
              <a:defRPr sz="1400" baseline="0">
                <a:solidFill>
                  <a:schemeClr val="accent1"/>
                </a:solidFill>
              </a:defRPr>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6"/>
            <a:ext cx="10067512" cy="561975"/>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17"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419197183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3"/>
            <a:ext cx="5760000" cy="365125"/>
          </a:xfrm>
        </p:spPr>
        <p:txBody>
          <a:bodyPr/>
          <a:lstStyle>
            <a:lvl1pPr>
              <a:defRPr sz="1200">
                <a:solidFill>
                  <a:schemeClr val="accent5"/>
                </a:solidFill>
              </a:defRPr>
            </a:lvl1pPr>
          </a:lstStyle>
          <a:p>
            <a:r>
              <a:rPr lang="en-US"/>
              <a:t>R. Assmann &amp; M. Ferrario – iFAST WP6 – Opening of EAAC 2023</a:t>
            </a:r>
            <a:endParaRPr lang="en-US" dirty="0"/>
          </a:p>
        </p:txBody>
      </p:sp>
      <p:sp>
        <p:nvSpPr>
          <p:cNvPr id="7" name="Slide Number Placeholder 3"/>
          <p:cNvSpPr>
            <a:spLocks noGrp="1"/>
          </p:cNvSpPr>
          <p:nvPr>
            <p:ph type="sldNum" sz="quarter" idx="12"/>
          </p:nvPr>
        </p:nvSpPr>
        <p:spPr>
          <a:xfrm>
            <a:off x="9696400" y="6129203"/>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6"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4"/>
            <a:ext cx="1440160" cy="819423"/>
          </a:xfrm>
          <a:prstGeom prst="rect">
            <a:avLst/>
          </a:prstGeom>
        </p:spPr>
      </p:pic>
    </p:spTree>
    <p:extLst>
      <p:ext uri="{BB962C8B-B14F-4D97-AF65-F5344CB8AC3E}">
        <p14:creationId xmlns:p14="http://schemas.microsoft.com/office/powerpoint/2010/main" val="143932235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Cover 1">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1" y="1"/>
            <a:ext cx="12240000" cy="6879819"/>
          </a:xfrm>
          <a:prstGeom prst="rect">
            <a:avLst/>
          </a:prstGeom>
        </p:spPr>
      </p:pic>
      <p:sp>
        <p:nvSpPr>
          <p:cNvPr id="12" name="Espace réservé du texte 11"/>
          <p:cNvSpPr>
            <a:spLocks noGrp="1"/>
          </p:cNvSpPr>
          <p:nvPr>
            <p:ph type="body" sz="quarter" idx="13" hasCustomPrompt="1"/>
          </p:nvPr>
        </p:nvSpPr>
        <p:spPr>
          <a:xfrm>
            <a:off x="1066433" y="1997806"/>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3" y="4275445"/>
            <a:ext cx="7402857" cy="378211"/>
          </a:xfrm>
          <a:prstGeom prst="rect">
            <a:avLst/>
          </a:prstGeom>
        </p:spPr>
        <p:txBody>
          <a:bodyPr vert="horz" lIns="0" tIns="0" rIns="0" bIns="0" anchor="ctr">
            <a:normAutofit/>
          </a:bodyPr>
          <a:lstStyle>
            <a:lvl1pPr algn="l">
              <a:buNone/>
              <a:defRPr sz="2000" baseline="0">
                <a:solidFill>
                  <a:schemeClr val="accent1"/>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3" y="3547178"/>
            <a:ext cx="7402857" cy="533111"/>
          </a:xfrm>
          <a:prstGeom prst="rect">
            <a:avLst/>
          </a:prstGeom>
        </p:spPr>
        <p:txBody>
          <a:bodyPr vert="horz" lIns="0" tIns="0" rIns="0" bIns="0" anchor="ctr"/>
          <a:lstStyle>
            <a:lvl1pPr algn="l">
              <a:buFontTx/>
              <a:buNone/>
              <a:defRPr sz="3000" b="0">
                <a:solidFill>
                  <a:schemeClr val="accent1"/>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8" name="Picture 7"/>
          <p:cNvPicPr>
            <a:picLocks noChangeAspect="1"/>
          </p:cNvPicPr>
          <p:nvPr userDrawn="1"/>
        </p:nvPicPr>
        <p:blipFill>
          <a:blip r:embed="rId3"/>
          <a:stretch>
            <a:fillRect/>
          </a:stretch>
        </p:blipFill>
        <p:spPr>
          <a:xfrm>
            <a:off x="344788" y="5419085"/>
            <a:ext cx="1560595" cy="89023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5" y="558385"/>
            <a:ext cx="648072" cy="432048"/>
          </a:xfrm>
          <a:prstGeom prst="rect">
            <a:avLst/>
          </a:prstGeom>
        </p:spPr>
      </p:pic>
      <p:sp>
        <p:nvSpPr>
          <p:cNvPr id="9" name="Rectangle 8"/>
          <p:cNvSpPr/>
          <p:nvPr userDrawn="1"/>
        </p:nvSpPr>
        <p:spPr>
          <a:xfrm>
            <a:off x="1790213" y="625844"/>
            <a:ext cx="9346347" cy="297133"/>
          </a:xfrm>
          <a:prstGeom prst="rect">
            <a:avLst/>
          </a:prstGeom>
        </p:spPr>
        <p:txBody>
          <a:bodyPr wrap="square" anchor="ctr">
            <a:spAutoFit/>
          </a:bodyPr>
          <a:lstStyle/>
          <a:p>
            <a:pPr algn="l">
              <a:lnSpc>
                <a:spcPct val="150000"/>
              </a:lnSpc>
            </a:pPr>
            <a:r>
              <a:rPr lang="en-GB" sz="100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78396102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9AD6FE7A-B020-4958-8B6D-27CB2969257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294639"/>
            <a:ext cx="12192000" cy="7152640"/>
          </a:xfrm>
          <a:prstGeom prst="rect">
            <a:avLst/>
          </a:prstGeom>
        </p:spPr>
      </p:pic>
      <p:sp>
        <p:nvSpPr>
          <p:cNvPr id="2" name="Title 1">
            <a:extLst>
              <a:ext uri="{FF2B5EF4-FFF2-40B4-BE49-F238E27FC236}">
                <a16:creationId xmlns:a16="http://schemas.microsoft.com/office/drawing/2014/main" id="{807148D2-B24D-4976-994F-BB66CEEA51D2}"/>
              </a:ext>
            </a:extLst>
          </p:cNvPr>
          <p:cNvSpPr>
            <a:spLocks noGrp="1"/>
          </p:cNvSpPr>
          <p:nvPr>
            <p:ph type="ctrTitle"/>
          </p:nvPr>
        </p:nvSpPr>
        <p:spPr>
          <a:xfrm>
            <a:off x="3223488" y="1939633"/>
            <a:ext cx="7813967" cy="1043854"/>
          </a:xfrm>
        </p:spPr>
        <p:txBody>
          <a:bodyPr anchor="b">
            <a:normAutofit/>
          </a:bodyPr>
          <a:lstStyle>
            <a:lvl1pPr algn="l">
              <a:defRPr sz="4800" b="1">
                <a:solidFill>
                  <a:schemeClr val="bg1"/>
                </a:solidFill>
                <a:latin typeface="+mj-lt"/>
              </a:defRPr>
            </a:lvl1pPr>
          </a:lstStyle>
          <a:p>
            <a:r>
              <a:rPr lang="en-US" dirty="0"/>
              <a:t>Click to edit Master title style</a:t>
            </a:r>
            <a:endParaRPr lang="en-GB" dirty="0"/>
          </a:p>
        </p:txBody>
      </p:sp>
      <p:sp>
        <p:nvSpPr>
          <p:cNvPr id="3" name="Subtitle 2">
            <a:extLst>
              <a:ext uri="{FF2B5EF4-FFF2-40B4-BE49-F238E27FC236}">
                <a16:creationId xmlns:a16="http://schemas.microsoft.com/office/drawing/2014/main" id="{F630B7C0-3837-4386-90FE-545DE779ADDA}"/>
              </a:ext>
            </a:extLst>
          </p:cNvPr>
          <p:cNvSpPr>
            <a:spLocks noGrp="1"/>
          </p:cNvSpPr>
          <p:nvPr>
            <p:ph type="subTitle" idx="1" hasCustomPrompt="1"/>
          </p:nvPr>
        </p:nvSpPr>
        <p:spPr>
          <a:xfrm>
            <a:off x="3232723" y="3153930"/>
            <a:ext cx="7813967" cy="812944"/>
          </a:xfrm>
        </p:spPr>
        <p:txBody>
          <a:bodyPr/>
          <a:lstStyle>
            <a:lvl1pPr marL="0" indent="0" algn="l">
              <a:buNone/>
              <a:defRPr sz="2400">
                <a:solidFill>
                  <a:srgbClr val="FFC000"/>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author / institute</a:t>
            </a:r>
            <a:r>
              <a:rPr lang="en-GB" dirty="0"/>
              <a:t> and occasion</a:t>
            </a:r>
            <a:endParaRPr lang="en-US" dirty="0"/>
          </a:p>
        </p:txBody>
      </p:sp>
      <p:sp>
        <p:nvSpPr>
          <p:cNvPr id="8" name="Rectangle 3">
            <a:extLst>
              <a:ext uri="{FF2B5EF4-FFF2-40B4-BE49-F238E27FC236}">
                <a16:creationId xmlns:a16="http://schemas.microsoft.com/office/drawing/2014/main" id="{C5D55CEB-8871-4376-83C3-EB75954FFBB5}"/>
              </a:ext>
            </a:extLst>
          </p:cNvPr>
          <p:cNvSpPr>
            <a:spLocks noChangeArrowheads="1"/>
          </p:cNvSpPr>
          <p:nvPr userDrawn="1"/>
        </p:nvSpPr>
        <p:spPr bwMode="auto">
          <a:xfrm>
            <a:off x="293939" y="376194"/>
            <a:ext cx="2788151"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GB" altLang="en-US" sz="2400">
                <a:solidFill>
                  <a:srgbClr val="3399FF"/>
                </a:solidFill>
                <a:latin typeface="Arial Narrow" pitchFamily="34" charset="0"/>
              </a:rPr>
              <a:t>EUROPEAN</a:t>
            </a:r>
          </a:p>
          <a:p>
            <a:r>
              <a:rPr lang="en-GB" altLang="en-US" sz="2400">
                <a:solidFill>
                  <a:srgbClr val="33CCFF"/>
                </a:solidFill>
                <a:latin typeface="Arial Narrow" pitchFamily="34" charset="0"/>
              </a:rPr>
              <a:t>PLASMA RESEARCH</a:t>
            </a:r>
          </a:p>
          <a:p>
            <a:r>
              <a:rPr lang="en-GB" altLang="en-US" sz="2400">
                <a:solidFill>
                  <a:srgbClr val="33CCFF"/>
                </a:solidFill>
                <a:latin typeface="Arial Narrow" pitchFamily="34" charset="0"/>
              </a:rPr>
              <a:t>ACCELERATOR WITH</a:t>
            </a:r>
          </a:p>
          <a:p>
            <a:r>
              <a:rPr lang="en-GB" altLang="en-US" sz="2400">
                <a:solidFill>
                  <a:schemeClr val="bg1"/>
                </a:solidFill>
                <a:latin typeface="Arial Narrow" pitchFamily="34" charset="0"/>
              </a:rPr>
              <a:t>EXCELLENCE IN</a:t>
            </a:r>
          </a:p>
          <a:p>
            <a:r>
              <a:rPr lang="en-GB" altLang="en-US" sz="2400">
                <a:solidFill>
                  <a:schemeClr val="bg1"/>
                </a:solidFill>
                <a:latin typeface="Arial Narrow" pitchFamily="34" charset="0"/>
              </a:rPr>
              <a:t>APPLICATIONS</a:t>
            </a:r>
          </a:p>
        </p:txBody>
      </p:sp>
      <p:pic>
        <p:nvPicPr>
          <p:cNvPr id="9" name="Picture 8">
            <a:extLst>
              <a:ext uri="{FF2B5EF4-FFF2-40B4-BE49-F238E27FC236}">
                <a16:creationId xmlns:a16="http://schemas.microsoft.com/office/drawing/2014/main" id="{59FFC2DC-0A79-4704-822E-B6075471282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543995" y="273553"/>
            <a:ext cx="2788151" cy="1261233"/>
          </a:xfrm>
          <a:prstGeom prst="rect">
            <a:avLst/>
          </a:prstGeom>
        </p:spPr>
      </p:pic>
      <p:sp>
        <p:nvSpPr>
          <p:cNvPr id="11" name="Rectangle 10">
            <a:extLst>
              <a:ext uri="{FF2B5EF4-FFF2-40B4-BE49-F238E27FC236}">
                <a16:creationId xmlns:a16="http://schemas.microsoft.com/office/drawing/2014/main" id="{7829EB28-3979-4E23-B67B-4BD9DC678876}"/>
              </a:ext>
            </a:extLst>
          </p:cNvPr>
          <p:cNvSpPr/>
          <p:nvPr userDrawn="1"/>
        </p:nvSpPr>
        <p:spPr>
          <a:xfrm rot="5400000">
            <a:off x="1734098" y="3620994"/>
            <a:ext cx="1152130" cy="40324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BFE90DE8-3BA8-471E-9749-65A67AA27786}"/>
              </a:ext>
            </a:extLst>
          </p:cNvPr>
          <p:cNvSpPr txBox="1"/>
          <p:nvPr userDrawn="1"/>
        </p:nvSpPr>
        <p:spPr>
          <a:xfrm>
            <a:off x="974908" y="6288044"/>
            <a:ext cx="3309467" cy="461665"/>
          </a:xfrm>
          <a:prstGeom prst="rect">
            <a:avLst/>
          </a:prstGeom>
          <a:noFill/>
        </p:spPr>
        <p:txBody>
          <a:bodyPr wrap="square" rtlCol="0">
            <a:spAutoFit/>
          </a:bodyPr>
          <a:lstStyle/>
          <a:p>
            <a:r>
              <a:rPr lang="en-GB" sz="800">
                <a:solidFill>
                  <a:schemeClr val="bg1"/>
                </a:solidFill>
              </a:rPr>
              <a:t>This project has received funding from the European Union´s Horizon Europe research and innovation programme under grant agreement </a:t>
            </a:r>
          </a:p>
          <a:p>
            <a:r>
              <a:rPr lang="en-GB" sz="800">
                <a:solidFill>
                  <a:schemeClr val="bg1"/>
                </a:solidFill>
              </a:rPr>
              <a:t>No. 101079773</a:t>
            </a:r>
          </a:p>
        </p:txBody>
      </p:sp>
      <p:grpSp>
        <p:nvGrpSpPr>
          <p:cNvPr id="45" name="Group 44">
            <a:extLst>
              <a:ext uri="{FF2B5EF4-FFF2-40B4-BE49-F238E27FC236}">
                <a16:creationId xmlns:a16="http://schemas.microsoft.com/office/drawing/2014/main" id="{B5D08789-6EA1-4445-B452-85ED00E5C105}"/>
              </a:ext>
            </a:extLst>
          </p:cNvPr>
          <p:cNvGrpSpPr/>
          <p:nvPr userDrawn="1"/>
        </p:nvGrpSpPr>
        <p:grpSpPr>
          <a:xfrm>
            <a:off x="442100" y="5210346"/>
            <a:ext cx="3736126" cy="853744"/>
            <a:chOff x="400753" y="5359778"/>
            <a:chExt cx="3736126" cy="853744"/>
          </a:xfrm>
        </p:grpSpPr>
        <p:pic>
          <p:nvPicPr>
            <p:cNvPr id="16" name="Picture 15" descr="Shape, background pattern, rectangle&#10;&#10;Description automatically generated">
              <a:extLst>
                <a:ext uri="{FF2B5EF4-FFF2-40B4-BE49-F238E27FC236}">
                  <a16:creationId xmlns:a16="http://schemas.microsoft.com/office/drawing/2014/main" id="{EB353F2C-276C-46A5-BFB4-EDBF3952D3E3}"/>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040072" y="5359778"/>
              <a:ext cx="539714" cy="360000"/>
            </a:xfrm>
            <a:prstGeom prst="rect">
              <a:avLst/>
            </a:prstGeom>
          </p:spPr>
        </p:pic>
        <p:pic>
          <p:nvPicPr>
            <p:cNvPr id="20" name="Picture 19" descr="Shape&#10;&#10;Description automatically generated">
              <a:extLst>
                <a:ext uri="{FF2B5EF4-FFF2-40B4-BE49-F238E27FC236}">
                  <a16:creationId xmlns:a16="http://schemas.microsoft.com/office/drawing/2014/main" id="{B40DA2FC-500E-4637-AD7D-89070242F1AA}"/>
                </a:ext>
              </a:extLst>
            </p:cNvPr>
            <p:cNvPicPr>
              <a:picLocks noChangeAspect="1"/>
            </p:cNvPicPr>
            <p:nvPr userDrawn="1"/>
          </p:nvPicPr>
          <p:blipFill>
            <a:blip r:embed="rId5" cstate="screen">
              <a:extLst>
                <a:ext uri="{28A0092B-C50C-407E-A947-70E740481C1C}">
                  <a14:useLocalDpi xmlns:a14="http://schemas.microsoft.com/office/drawing/2010/main"/>
                </a:ext>
              </a:extLst>
            </a:blip>
            <a:stretch>
              <a:fillRect/>
            </a:stretch>
          </p:blipFill>
          <p:spPr>
            <a:xfrm>
              <a:off x="400753" y="5359778"/>
              <a:ext cx="539895" cy="360000"/>
            </a:xfrm>
            <a:prstGeom prst="rect">
              <a:avLst/>
            </a:prstGeom>
          </p:spPr>
        </p:pic>
        <p:pic>
          <p:nvPicPr>
            <p:cNvPr id="22" name="Picture 21" descr="Logo, company name&#10;&#10;Description automatically generated">
              <a:extLst>
                <a:ext uri="{FF2B5EF4-FFF2-40B4-BE49-F238E27FC236}">
                  <a16:creationId xmlns:a16="http://schemas.microsoft.com/office/drawing/2014/main" id="{5B92E49D-42F5-4F3F-87B5-89E4F69384A2}"/>
                </a:ext>
              </a:extLst>
            </p:cNvPr>
            <p:cNvPicPr>
              <a:picLocks noChangeAspect="1"/>
            </p:cNvPicPr>
            <p:nvPr userDrawn="1"/>
          </p:nvPicPr>
          <p:blipFill>
            <a:blip r:embed="rId6" cstate="screen">
              <a:extLst>
                <a:ext uri="{28A0092B-C50C-407E-A947-70E740481C1C}">
                  <a14:useLocalDpi xmlns:a14="http://schemas.microsoft.com/office/drawing/2010/main"/>
                </a:ext>
              </a:extLst>
            </a:blip>
            <a:stretch>
              <a:fillRect/>
            </a:stretch>
          </p:blipFill>
          <p:spPr>
            <a:xfrm>
              <a:off x="1679210" y="5359778"/>
              <a:ext cx="539714" cy="360000"/>
            </a:xfrm>
            <a:prstGeom prst="rect">
              <a:avLst/>
            </a:prstGeom>
          </p:spPr>
        </p:pic>
        <p:pic>
          <p:nvPicPr>
            <p:cNvPr id="28" name="Picture 27" descr="Shape&#10;&#10;Description automatically generated">
              <a:extLst>
                <a:ext uri="{FF2B5EF4-FFF2-40B4-BE49-F238E27FC236}">
                  <a16:creationId xmlns:a16="http://schemas.microsoft.com/office/drawing/2014/main" id="{23025C6F-90C7-462A-8C0E-8079D07BC39A}"/>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2318348" y="5359778"/>
              <a:ext cx="539895" cy="360000"/>
            </a:xfrm>
            <a:prstGeom prst="rect">
              <a:avLst/>
            </a:prstGeom>
          </p:spPr>
        </p:pic>
        <p:pic>
          <p:nvPicPr>
            <p:cNvPr id="30" name="Picture 29" descr="Chart&#10;&#10;Description automatically generated">
              <a:extLst>
                <a:ext uri="{FF2B5EF4-FFF2-40B4-BE49-F238E27FC236}">
                  <a16:creationId xmlns:a16="http://schemas.microsoft.com/office/drawing/2014/main" id="{5EEF9B71-7283-4C50-AF40-4C42338F61F6}"/>
                </a:ext>
              </a:extLst>
            </p:cNvPr>
            <p:cNvPicPr>
              <a:picLocks noChangeAspect="1"/>
            </p:cNvPicPr>
            <p:nvPr userDrawn="1"/>
          </p:nvPicPr>
          <p:blipFill>
            <a:blip r:embed="rId8" cstate="screen">
              <a:extLst>
                <a:ext uri="{28A0092B-C50C-407E-A947-70E740481C1C}">
                  <a14:useLocalDpi xmlns:a14="http://schemas.microsoft.com/office/drawing/2010/main"/>
                </a:ext>
              </a:extLst>
            </a:blip>
            <a:stretch>
              <a:fillRect/>
            </a:stretch>
          </p:blipFill>
          <p:spPr>
            <a:xfrm>
              <a:off x="2957667" y="5359778"/>
              <a:ext cx="539895" cy="360000"/>
            </a:xfrm>
            <a:prstGeom prst="rect">
              <a:avLst/>
            </a:prstGeom>
          </p:spPr>
        </p:pic>
        <p:pic>
          <p:nvPicPr>
            <p:cNvPr id="32" name="Picture 31" descr="A picture containing diagram&#10;&#10;Description automatically generated">
              <a:extLst>
                <a:ext uri="{FF2B5EF4-FFF2-40B4-BE49-F238E27FC236}">
                  <a16:creationId xmlns:a16="http://schemas.microsoft.com/office/drawing/2014/main" id="{54181E05-6FC8-4FE7-96E3-22D4AE603C77}"/>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3596984" y="5359778"/>
              <a:ext cx="539895" cy="360000"/>
            </a:xfrm>
            <a:prstGeom prst="rect">
              <a:avLst/>
            </a:prstGeom>
          </p:spPr>
        </p:pic>
        <p:pic>
          <p:nvPicPr>
            <p:cNvPr id="34" name="Picture 33" descr="A picture containing logo&#10;&#10;Description automatically generated">
              <a:extLst>
                <a:ext uri="{FF2B5EF4-FFF2-40B4-BE49-F238E27FC236}">
                  <a16:creationId xmlns:a16="http://schemas.microsoft.com/office/drawing/2014/main" id="{1B7B7ABD-7FF4-416E-82E5-F7D825396BDF}"/>
                </a:ext>
              </a:extLst>
            </p:cNvPr>
            <p:cNvPicPr>
              <a:picLocks noChangeAspect="1"/>
            </p:cNvPicPr>
            <p:nvPr userDrawn="1"/>
          </p:nvPicPr>
          <p:blipFill>
            <a:blip r:embed="rId10" cstate="screen">
              <a:extLst>
                <a:ext uri="{28A0092B-C50C-407E-A947-70E740481C1C}">
                  <a14:useLocalDpi xmlns:a14="http://schemas.microsoft.com/office/drawing/2010/main"/>
                </a:ext>
              </a:extLst>
            </a:blip>
            <a:stretch>
              <a:fillRect/>
            </a:stretch>
          </p:blipFill>
          <p:spPr>
            <a:xfrm>
              <a:off x="400753" y="5853522"/>
              <a:ext cx="539895" cy="360000"/>
            </a:xfrm>
            <a:prstGeom prst="rect">
              <a:avLst/>
            </a:prstGeom>
          </p:spPr>
        </p:pic>
        <p:pic>
          <p:nvPicPr>
            <p:cNvPr id="36" name="Picture 35" descr="Shape, rectangle&#10;&#10;Description automatically generated">
              <a:extLst>
                <a:ext uri="{FF2B5EF4-FFF2-40B4-BE49-F238E27FC236}">
                  <a16:creationId xmlns:a16="http://schemas.microsoft.com/office/drawing/2014/main" id="{0E6B17BD-38E6-40E8-81B9-61656C20CEC1}"/>
                </a:ext>
              </a:extLst>
            </p:cNvPr>
            <p:cNvPicPr>
              <a:picLocks noChangeAspect="1"/>
            </p:cNvPicPr>
            <p:nvPr userDrawn="1"/>
          </p:nvPicPr>
          <p:blipFill>
            <a:blip r:embed="rId11" cstate="screen">
              <a:extLst>
                <a:ext uri="{28A0092B-C50C-407E-A947-70E740481C1C}">
                  <a14:useLocalDpi xmlns:a14="http://schemas.microsoft.com/office/drawing/2010/main"/>
                </a:ext>
              </a:extLst>
            </a:blip>
            <a:stretch>
              <a:fillRect/>
            </a:stretch>
          </p:blipFill>
          <p:spPr>
            <a:xfrm>
              <a:off x="1040072" y="5853522"/>
              <a:ext cx="539895" cy="360000"/>
            </a:xfrm>
            <a:prstGeom prst="rect">
              <a:avLst/>
            </a:prstGeom>
          </p:spPr>
        </p:pic>
        <p:pic>
          <p:nvPicPr>
            <p:cNvPr id="38" name="Picture 37" descr="A picture containing logo&#10;&#10;Description automatically generated">
              <a:extLst>
                <a:ext uri="{FF2B5EF4-FFF2-40B4-BE49-F238E27FC236}">
                  <a16:creationId xmlns:a16="http://schemas.microsoft.com/office/drawing/2014/main" id="{AFBA9081-7D6A-4386-BE99-3B9915CAF347}"/>
                </a:ext>
              </a:extLst>
            </p:cNvPr>
            <p:cNvPicPr>
              <a:picLocks noChangeAspect="1"/>
            </p:cNvPicPr>
            <p:nvPr userDrawn="1"/>
          </p:nvPicPr>
          <p:blipFill>
            <a:blip r:embed="rId12" cstate="screen">
              <a:extLst>
                <a:ext uri="{28A0092B-C50C-407E-A947-70E740481C1C}">
                  <a14:useLocalDpi xmlns:a14="http://schemas.microsoft.com/office/drawing/2010/main"/>
                </a:ext>
              </a:extLst>
            </a:blip>
            <a:stretch>
              <a:fillRect/>
            </a:stretch>
          </p:blipFill>
          <p:spPr>
            <a:xfrm>
              <a:off x="2318710" y="5853522"/>
              <a:ext cx="539895" cy="360000"/>
            </a:xfrm>
            <a:prstGeom prst="rect">
              <a:avLst/>
            </a:prstGeom>
          </p:spPr>
        </p:pic>
        <p:pic>
          <p:nvPicPr>
            <p:cNvPr id="40" name="Picture 39" descr="A picture containing shape&#10;&#10;Description automatically generated">
              <a:extLst>
                <a:ext uri="{FF2B5EF4-FFF2-40B4-BE49-F238E27FC236}">
                  <a16:creationId xmlns:a16="http://schemas.microsoft.com/office/drawing/2014/main" id="{EF4B1B9E-9C34-41AA-BA3F-19A5FC834B17}"/>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2958029" y="5853522"/>
              <a:ext cx="539714" cy="360000"/>
            </a:xfrm>
            <a:prstGeom prst="rect">
              <a:avLst/>
            </a:prstGeom>
          </p:spPr>
        </p:pic>
        <p:pic>
          <p:nvPicPr>
            <p:cNvPr id="42" name="Picture 41" descr="Logo&#10;&#10;Description automatically generated">
              <a:extLst>
                <a:ext uri="{FF2B5EF4-FFF2-40B4-BE49-F238E27FC236}">
                  <a16:creationId xmlns:a16="http://schemas.microsoft.com/office/drawing/2014/main" id="{DAFE8E6F-FDE1-40AB-A91E-75B4752808CF}"/>
                </a:ext>
              </a:extLst>
            </p:cNvPr>
            <p:cNvPicPr>
              <a:picLocks noChangeAspect="1"/>
            </p:cNvPicPr>
            <p:nvPr userDrawn="1"/>
          </p:nvPicPr>
          <p:blipFill>
            <a:blip r:embed="rId14" cstate="screen">
              <a:extLst>
                <a:ext uri="{28A0092B-C50C-407E-A947-70E740481C1C}">
                  <a14:useLocalDpi xmlns:a14="http://schemas.microsoft.com/office/drawing/2010/main"/>
                </a:ext>
              </a:extLst>
            </a:blip>
            <a:stretch>
              <a:fillRect/>
            </a:stretch>
          </p:blipFill>
          <p:spPr>
            <a:xfrm>
              <a:off x="1679391" y="5853522"/>
              <a:ext cx="539895" cy="360000"/>
            </a:xfrm>
            <a:prstGeom prst="rect">
              <a:avLst/>
            </a:prstGeom>
          </p:spPr>
        </p:pic>
        <p:pic>
          <p:nvPicPr>
            <p:cNvPr id="44" name="Picture 43" descr="Background pattern&#10;&#10;Description automatically generated">
              <a:extLst>
                <a:ext uri="{FF2B5EF4-FFF2-40B4-BE49-F238E27FC236}">
                  <a16:creationId xmlns:a16="http://schemas.microsoft.com/office/drawing/2014/main" id="{6DC76842-022A-455A-913E-9A58E2CB996D}"/>
                </a:ext>
              </a:extLst>
            </p:cNvPr>
            <p:cNvPicPr>
              <a:picLocks noChangeAspect="1"/>
            </p:cNvPicPr>
            <p:nvPr userDrawn="1"/>
          </p:nvPicPr>
          <p:blipFill>
            <a:blip r:embed="rId15" cstate="screen">
              <a:extLst>
                <a:ext uri="{28A0092B-C50C-407E-A947-70E740481C1C}">
                  <a14:useLocalDpi xmlns:a14="http://schemas.microsoft.com/office/drawing/2010/main"/>
                </a:ext>
              </a:extLst>
            </a:blip>
            <a:stretch>
              <a:fillRect/>
            </a:stretch>
          </p:blipFill>
          <p:spPr>
            <a:xfrm>
              <a:off x="3597165" y="5853522"/>
              <a:ext cx="539714" cy="360000"/>
            </a:xfrm>
            <a:prstGeom prst="rect">
              <a:avLst/>
            </a:prstGeom>
          </p:spPr>
        </p:pic>
      </p:grpSp>
      <p:pic>
        <p:nvPicPr>
          <p:cNvPr id="47" name="Picture 46" descr="A blue background with yellow stars&#10;&#10;Description automatically generated with low confidence">
            <a:extLst>
              <a:ext uri="{FF2B5EF4-FFF2-40B4-BE49-F238E27FC236}">
                <a16:creationId xmlns:a16="http://schemas.microsoft.com/office/drawing/2014/main" id="{5B2C4CE0-B863-4444-AEEB-8AA58C194D91}"/>
              </a:ext>
            </a:extLst>
          </p:cNvPr>
          <p:cNvPicPr>
            <a:picLocks noChangeAspect="1"/>
          </p:cNvPicPr>
          <p:nvPr userDrawn="1"/>
        </p:nvPicPr>
        <p:blipFill>
          <a:blip r:embed="rId16" cstate="screen">
            <a:extLst>
              <a:ext uri="{28A0092B-C50C-407E-A947-70E740481C1C}">
                <a14:useLocalDpi xmlns:a14="http://schemas.microsoft.com/office/drawing/2010/main"/>
              </a:ext>
            </a:extLst>
          </a:blip>
          <a:stretch>
            <a:fillRect/>
          </a:stretch>
        </p:blipFill>
        <p:spPr>
          <a:xfrm>
            <a:off x="442100" y="6339528"/>
            <a:ext cx="543816" cy="360000"/>
          </a:xfrm>
          <a:prstGeom prst="rect">
            <a:avLst/>
          </a:prstGeom>
        </p:spPr>
      </p:pic>
    </p:spTree>
    <p:extLst>
      <p:ext uri="{BB962C8B-B14F-4D97-AF65-F5344CB8AC3E}">
        <p14:creationId xmlns:p14="http://schemas.microsoft.com/office/powerpoint/2010/main" val="301066454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7C411757-6C00-4818-AAC7-B952F80424A0}"/>
              </a:ext>
            </a:extLst>
          </p:cNvPr>
          <p:cNvSpPr/>
          <p:nvPr userDrawn="1"/>
        </p:nvSpPr>
        <p:spPr>
          <a:xfrm>
            <a:off x="0" y="6462572"/>
            <a:ext cx="12192000" cy="40156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Content Placeholder 2">
            <a:extLst>
              <a:ext uri="{FF2B5EF4-FFF2-40B4-BE49-F238E27FC236}">
                <a16:creationId xmlns:a16="http://schemas.microsoft.com/office/drawing/2014/main" id="{AA667453-40FC-4135-9BBF-E2B2967A5938}"/>
              </a:ext>
            </a:extLst>
          </p:cNvPr>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Rectangle 6">
            <a:extLst>
              <a:ext uri="{FF2B5EF4-FFF2-40B4-BE49-F238E27FC236}">
                <a16:creationId xmlns:a16="http://schemas.microsoft.com/office/drawing/2014/main" id="{1AE585B8-9B74-42AB-BF12-E38CF20412A3}"/>
              </a:ext>
            </a:extLst>
          </p:cNvPr>
          <p:cNvSpPr/>
          <p:nvPr userDrawn="1"/>
        </p:nvSpPr>
        <p:spPr>
          <a:xfrm>
            <a:off x="0" y="-20367"/>
            <a:ext cx="12192000" cy="803121"/>
          </a:xfrm>
          <a:prstGeom prst="rect">
            <a:avLst/>
          </a:prstGeom>
          <a:solidFill>
            <a:srgbClr val="DDE9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C6D9F1"/>
              </a:solidFill>
            </a:endParaRPr>
          </a:p>
        </p:txBody>
      </p:sp>
      <p:sp>
        <p:nvSpPr>
          <p:cNvPr id="6" name="Slide Number Placeholder 5">
            <a:extLst>
              <a:ext uri="{FF2B5EF4-FFF2-40B4-BE49-F238E27FC236}">
                <a16:creationId xmlns:a16="http://schemas.microsoft.com/office/drawing/2014/main" id="{BF60A59D-C33F-4A72-AE63-A30B8327BE56}"/>
              </a:ext>
            </a:extLst>
          </p:cNvPr>
          <p:cNvSpPr>
            <a:spLocks noGrp="1"/>
          </p:cNvSpPr>
          <p:nvPr>
            <p:ph type="sldNum" sz="quarter" idx="12"/>
          </p:nvPr>
        </p:nvSpPr>
        <p:spPr>
          <a:xfrm>
            <a:off x="9111673" y="6480789"/>
            <a:ext cx="2743200" cy="365125"/>
          </a:xfrm>
        </p:spPr>
        <p:txBody>
          <a:bodyPr/>
          <a:lstStyle>
            <a:lvl1pPr>
              <a:defRPr>
                <a:solidFill>
                  <a:srgbClr val="334186"/>
                </a:solidFill>
              </a:defRPr>
            </a:lvl1pPr>
          </a:lstStyle>
          <a:p>
            <a:fld id="{3A3A6714-3D1F-4857-9904-D935B84167FA}" type="slidenum">
              <a:rPr lang="en-GB" smtClean="0"/>
              <a:pPr/>
              <a:t>‹#›</a:t>
            </a:fld>
            <a:endParaRPr lang="en-GB"/>
          </a:p>
        </p:txBody>
      </p:sp>
      <p:pic>
        <p:nvPicPr>
          <p:cNvPr id="8" name="Picture 7">
            <a:extLst>
              <a:ext uri="{FF2B5EF4-FFF2-40B4-BE49-F238E27FC236}">
                <a16:creationId xmlns:a16="http://schemas.microsoft.com/office/drawing/2014/main" id="{2124E374-2929-425B-AB91-F7DB9C25E8C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10544" y="83790"/>
            <a:ext cx="1421141" cy="610580"/>
          </a:xfrm>
          <a:prstGeom prst="rect">
            <a:avLst/>
          </a:prstGeom>
        </p:spPr>
      </p:pic>
      <p:sp>
        <p:nvSpPr>
          <p:cNvPr id="2" name="Title 1">
            <a:extLst>
              <a:ext uri="{FF2B5EF4-FFF2-40B4-BE49-F238E27FC236}">
                <a16:creationId xmlns:a16="http://schemas.microsoft.com/office/drawing/2014/main" id="{2707062F-D1E3-4938-A350-3A6A49BD0E2A}"/>
              </a:ext>
            </a:extLst>
          </p:cNvPr>
          <p:cNvSpPr>
            <a:spLocks noGrp="1"/>
          </p:cNvSpPr>
          <p:nvPr>
            <p:ph type="title"/>
          </p:nvPr>
        </p:nvSpPr>
        <p:spPr>
          <a:xfrm>
            <a:off x="2115127" y="-272186"/>
            <a:ext cx="7961747" cy="1325563"/>
          </a:xfrm>
        </p:spPr>
        <p:txBody>
          <a:bodyPr>
            <a:normAutofit/>
          </a:bodyPr>
          <a:lstStyle>
            <a:lvl1pPr algn="ctr">
              <a:defRPr sz="3500" b="1">
                <a:solidFill>
                  <a:srgbClr val="334186"/>
                </a:solidFill>
              </a:defRPr>
            </a:lvl1pPr>
          </a:lstStyle>
          <a:p>
            <a:r>
              <a:rPr lang="en-US" dirty="0"/>
              <a:t>Click to edit Master title style</a:t>
            </a:r>
            <a:endParaRPr lang="en-GB" dirty="0"/>
          </a:p>
        </p:txBody>
      </p:sp>
      <p:sp>
        <p:nvSpPr>
          <p:cNvPr id="20" name="Footer Placeholder 19">
            <a:extLst>
              <a:ext uri="{FF2B5EF4-FFF2-40B4-BE49-F238E27FC236}">
                <a16:creationId xmlns:a16="http://schemas.microsoft.com/office/drawing/2014/main" id="{91A38598-CD5E-4EEA-8C9C-B6A45CED45F6}"/>
              </a:ext>
            </a:extLst>
          </p:cNvPr>
          <p:cNvSpPr>
            <a:spLocks noGrp="1"/>
          </p:cNvSpPr>
          <p:nvPr>
            <p:ph type="ftr" sz="quarter" idx="13"/>
          </p:nvPr>
        </p:nvSpPr>
        <p:spPr>
          <a:xfrm>
            <a:off x="410544" y="6462572"/>
            <a:ext cx="4114800" cy="365125"/>
          </a:xfrm>
        </p:spPr>
        <p:txBody>
          <a:bodyPr/>
          <a:lstStyle>
            <a:lvl1pPr>
              <a:defRPr i="1">
                <a:solidFill>
                  <a:srgbClr val="334186"/>
                </a:solidFill>
              </a:defRPr>
            </a:lvl1pPr>
          </a:lstStyle>
          <a:p>
            <a:pPr algn="l"/>
            <a:r>
              <a:rPr lang="en-GB"/>
              <a:t>R. Assmann - 13 Oct 2023</a:t>
            </a:r>
          </a:p>
        </p:txBody>
      </p:sp>
      <p:pic>
        <p:nvPicPr>
          <p:cNvPr id="13" name="Picture 12" descr="A blue background with yellow stars&#10;&#10;Description automatically generated with low confidence">
            <a:extLst>
              <a:ext uri="{FF2B5EF4-FFF2-40B4-BE49-F238E27FC236}">
                <a16:creationId xmlns:a16="http://schemas.microsoft.com/office/drawing/2014/main" id="{973C7385-2199-42AF-B848-1AA17D566D1C}"/>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224939" y="52479"/>
            <a:ext cx="670727" cy="444014"/>
          </a:xfrm>
          <a:prstGeom prst="rect">
            <a:avLst/>
          </a:prstGeom>
        </p:spPr>
      </p:pic>
      <p:sp>
        <p:nvSpPr>
          <p:cNvPr id="14" name="TextBox 13">
            <a:extLst>
              <a:ext uri="{FF2B5EF4-FFF2-40B4-BE49-F238E27FC236}">
                <a16:creationId xmlns:a16="http://schemas.microsoft.com/office/drawing/2014/main" id="{D9017754-B362-4B90-AFAB-3C5BE07D2499}"/>
              </a:ext>
            </a:extLst>
          </p:cNvPr>
          <p:cNvSpPr txBox="1"/>
          <p:nvPr userDrawn="1"/>
        </p:nvSpPr>
        <p:spPr>
          <a:xfrm>
            <a:off x="11171767" y="506633"/>
            <a:ext cx="800100" cy="276999"/>
          </a:xfrm>
          <a:prstGeom prst="rect">
            <a:avLst/>
          </a:prstGeom>
          <a:noFill/>
        </p:spPr>
        <p:txBody>
          <a:bodyPr wrap="square" rtlCol="0">
            <a:spAutoFit/>
          </a:bodyPr>
          <a:lstStyle/>
          <a:p>
            <a:r>
              <a:rPr lang="en-GB" sz="600">
                <a:solidFill>
                  <a:srgbClr val="0055A5"/>
                </a:solidFill>
                <a:latin typeface="Arial Rounded MT Bold" panose="020F0704030504030204" pitchFamily="34" charset="0"/>
              </a:rPr>
              <a:t>Funded by the European Union</a:t>
            </a:r>
          </a:p>
        </p:txBody>
      </p:sp>
    </p:spTree>
    <p:extLst>
      <p:ext uri="{BB962C8B-B14F-4D97-AF65-F5344CB8AC3E}">
        <p14:creationId xmlns:p14="http://schemas.microsoft.com/office/powerpoint/2010/main" val="18301720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20A7AD-34E1-479D-96D9-41D73D2BC795}"/>
              </a:ext>
            </a:extLst>
          </p:cNvPr>
          <p:cNvSpPr>
            <a:spLocks noGrp="1"/>
          </p:cNvSpPr>
          <p:nvPr>
            <p:ph type="pic" idx="1"/>
          </p:nvPr>
        </p:nvSpPr>
        <p:spPr>
          <a:xfrm>
            <a:off x="5183188" y="987433"/>
            <a:ext cx="6172200" cy="4873625"/>
          </a:xfrm>
        </p:spPr>
        <p:txBody>
          <a:bodyPr/>
          <a:lstStyle>
            <a:lvl1pPr marL="0" indent="0">
              <a:buNone/>
              <a:defRPr sz="3200"/>
            </a:lvl1pPr>
            <a:lvl2pPr marL="457131" indent="0">
              <a:buNone/>
              <a:defRPr sz="2800"/>
            </a:lvl2pPr>
            <a:lvl3pPr marL="914264" indent="0">
              <a:buNone/>
              <a:defRPr sz="2400"/>
            </a:lvl3pPr>
            <a:lvl4pPr marL="1371396" indent="0">
              <a:buNone/>
              <a:defRPr sz="2000"/>
            </a:lvl4pPr>
            <a:lvl5pPr marL="1828528" indent="0">
              <a:buNone/>
              <a:defRPr sz="2000"/>
            </a:lvl5pPr>
            <a:lvl6pPr marL="2285662" indent="0">
              <a:buNone/>
              <a:defRPr sz="2000"/>
            </a:lvl6pPr>
            <a:lvl7pPr marL="2742790" indent="0">
              <a:buNone/>
              <a:defRPr sz="2000"/>
            </a:lvl7pPr>
            <a:lvl8pPr marL="3199920" indent="0">
              <a:buNone/>
              <a:defRPr sz="2000"/>
            </a:lvl8pPr>
            <a:lvl9pPr marL="3657051" indent="0">
              <a:buNone/>
              <a:defRPr sz="2000"/>
            </a:lvl9pPr>
          </a:lstStyle>
          <a:p>
            <a:endParaRPr lang="en-GB"/>
          </a:p>
        </p:txBody>
      </p:sp>
      <p:sp>
        <p:nvSpPr>
          <p:cNvPr id="4" name="Text Placeholder 3">
            <a:extLst>
              <a:ext uri="{FF2B5EF4-FFF2-40B4-BE49-F238E27FC236}">
                <a16:creationId xmlns:a16="http://schemas.microsoft.com/office/drawing/2014/main" id="{85ECF396-5BDA-493A-BE14-6970B2A6A421}"/>
              </a:ext>
            </a:extLst>
          </p:cNvPr>
          <p:cNvSpPr>
            <a:spLocks noGrp="1"/>
          </p:cNvSpPr>
          <p:nvPr>
            <p:ph type="body" sz="half" idx="2"/>
          </p:nvPr>
        </p:nvSpPr>
        <p:spPr>
          <a:xfrm>
            <a:off x="839788" y="2057403"/>
            <a:ext cx="3932237" cy="3811588"/>
          </a:xfrm>
        </p:spPr>
        <p:txBody>
          <a:bodyPr/>
          <a:lstStyle>
            <a:lvl1pPr marL="0" indent="0">
              <a:buNone/>
              <a:defRPr sz="1600"/>
            </a:lvl1pPr>
            <a:lvl2pPr marL="457131" indent="0">
              <a:buNone/>
              <a:defRPr sz="1500"/>
            </a:lvl2pPr>
            <a:lvl3pPr marL="914264" indent="0">
              <a:buNone/>
              <a:defRPr sz="1200"/>
            </a:lvl3pPr>
            <a:lvl4pPr marL="1371396" indent="0">
              <a:buNone/>
              <a:defRPr sz="1100"/>
            </a:lvl4pPr>
            <a:lvl5pPr marL="1828528" indent="0">
              <a:buNone/>
              <a:defRPr sz="1100"/>
            </a:lvl5pPr>
            <a:lvl6pPr marL="2285662" indent="0">
              <a:buNone/>
              <a:defRPr sz="1100"/>
            </a:lvl6pPr>
            <a:lvl7pPr marL="2742790" indent="0">
              <a:buNone/>
              <a:defRPr sz="1100"/>
            </a:lvl7pPr>
            <a:lvl8pPr marL="3199920" indent="0">
              <a:buNone/>
              <a:defRPr sz="1100"/>
            </a:lvl8pPr>
            <a:lvl9pPr marL="3657051" indent="0">
              <a:buNone/>
              <a:defRPr sz="1100"/>
            </a:lvl9pPr>
          </a:lstStyle>
          <a:p>
            <a:pPr lvl="0"/>
            <a:r>
              <a:rPr lang="en-US"/>
              <a:t>Edit Master text styles</a:t>
            </a:r>
          </a:p>
        </p:txBody>
      </p:sp>
      <p:sp>
        <p:nvSpPr>
          <p:cNvPr id="5" name="Date Placeholder 4">
            <a:extLst>
              <a:ext uri="{FF2B5EF4-FFF2-40B4-BE49-F238E27FC236}">
                <a16:creationId xmlns:a16="http://schemas.microsoft.com/office/drawing/2014/main" id="{6F549718-E11B-4798-B557-8535A42A39D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B02643F-AD2D-4880-8FAA-CCFBD436F6E7}"/>
              </a:ext>
            </a:extLst>
          </p:cNvPr>
          <p:cNvSpPr>
            <a:spLocks noGrp="1"/>
          </p:cNvSpPr>
          <p:nvPr>
            <p:ph type="ftr" sz="quarter" idx="11"/>
          </p:nvPr>
        </p:nvSpPr>
        <p:spPr/>
        <p:txBody>
          <a:bodyPr/>
          <a:lstStyle/>
          <a:p>
            <a:r>
              <a:rPr lang="en-GB"/>
              <a:t>R. Assmann &amp; M. Ferrario - TIARA - 19 Oct 2022</a:t>
            </a:r>
          </a:p>
        </p:txBody>
      </p:sp>
      <p:sp>
        <p:nvSpPr>
          <p:cNvPr id="7" name="Slide Number Placeholder 6">
            <a:extLst>
              <a:ext uri="{FF2B5EF4-FFF2-40B4-BE49-F238E27FC236}">
                <a16:creationId xmlns:a16="http://schemas.microsoft.com/office/drawing/2014/main" id="{9573E56F-CB65-40EB-80C3-5443222319D6}"/>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280338875"/>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9B3ECE-38C0-41C5-B5FD-FE7542F4BE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9FEF0D06-D3A0-4DE6-8CC0-4A4DB982C34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451DBD5B-7B49-4589-B594-DC9A90BE645B}"/>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FAA5FAE6-1818-45F4-AEC4-DBBFF2AEBE51}"/>
              </a:ext>
            </a:extLst>
          </p:cNvPr>
          <p:cNvSpPr>
            <a:spLocks noGrp="1"/>
          </p:cNvSpPr>
          <p:nvPr>
            <p:ph type="ftr" sz="quarter" idx="11"/>
          </p:nvPr>
        </p:nvSpPr>
        <p:spPr/>
        <p:txBody>
          <a:bodyPr/>
          <a:lstStyle/>
          <a:p>
            <a:r>
              <a:rPr lang="en-GB"/>
              <a:t>R. Assmann - 13 Oct 2023</a:t>
            </a:r>
          </a:p>
        </p:txBody>
      </p:sp>
      <p:sp>
        <p:nvSpPr>
          <p:cNvPr id="6" name="Slide Number Placeholder 5">
            <a:extLst>
              <a:ext uri="{FF2B5EF4-FFF2-40B4-BE49-F238E27FC236}">
                <a16:creationId xmlns:a16="http://schemas.microsoft.com/office/drawing/2014/main" id="{DC6A27FB-CC42-4806-BF2F-FE72E1D41688}"/>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99416648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76CA7D-A958-4D83-BD37-67554F18395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A8AB50BF-F605-4DE5-B849-F548979E335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2881190D-8B24-4D0B-AB84-0487BA62C035}"/>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064D7AB-43E4-4907-8B55-0CABC49F7241}"/>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2EFD668E-A853-4EB6-A108-544CE1BEA3CE}"/>
              </a:ext>
            </a:extLst>
          </p:cNvPr>
          <p:cNvSpPr>
            <a:spLocks noGrp="1"/>
          </p:cNvSpPr>
          <p:nvPr>
            <p:ph type="ftr" sz="quarter" idx="11"/>
          </p:nvPr>
        </p:nvSpPr>
        <p:spPr/>
        <p:txBody>
          <a:bodyPr/>
          <a:lstStyle/>
          <a:p>
            <a:r>
              <a:rPr lang="en-GB"/>
              <a:t>R. Assmann - 13 Oct 2023</a:t>
            </a:r>
          </a:p>
        </p:txBody>
      </p:sp>
      <p:sp>
        <p:nvSpPr>
          <p:cNvPr id="7" name="Slide Number Placeholder 6">
            <a:extLst>
              <a:ext uri="{FF2B5EF4-FFF2-40B4-BE49-F238E27FC236}">
                <a16:creationId xmlns:a16="http://schemas.microsoft.com/office/drawing/2014/main" id="{E38DDB9E-69C7-425F-BA2E-AB92B143574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09031021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B79C7D-0F9D-47A1-9DB8-D92207491B92}"/>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801449B-6526-4DB3-A7E1-BCFE694ABEC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FFAC8AFD-55B9-4DEF-9594-32D67BF891C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0914B171-114D-4EB3-B2F6-76B341C17B4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C35E9F9-8F3C-4A54-9D9D-4866E84F51E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48F391B-4A5B-44FF-9112-4C72FEEEFD35}"/>
              </a:ext>
            </a:extLst>
          </p:cNvPr>
          <p:cNvSpPr>
            <a:spLocks noGrp="1"/>
          </p:cNvSpPr>
          <p:nvPr>
            <p:ph type="dt" sz="half" idx="10"/>
          </p:nvPr>
        </p:nvSpPr>
        <p:spPr/>
        <p:txBody>
          <a:bodyPr/>
          <a:lstStyle/>
          <a:p>
            <a:endParaRPr lang="en-GB"/>
          </a:p>
        </p:txBody>
      </p:sp>
      <p:sp>
        <p:nvSpPr>
          <p:cNvPr id="8" name="Footer Placeholder 7">
            <a:extLst>
              <a:ext uri="{FF2B5EF4-FFF2-40B4-BE49-F238E27FC236}">
                <a16:creationId xmlns:a16="http://schemas.microsoft.com/office/drawing/2014/main" id="{F532BDC6-EF28-4639-A57D-93A951DEBEFB}"/>
              </a:ext>
            </a:extLst>
          </p:cNvPr>
          <p:cNvSpPr>
            <a:spLocks noGrp="1"/>
          </p:cNvSpPr>
          <p:nvPr>
            <p:ph type="ftr" sz="quarter" idx="11"/>
          </p:nvPr>
        </p:nvSpPr>
        <p:spPr/>
        <p:txBody>
          <a:bodyPr/>
          <a:lstStyle/>
          <a:p>
            <a:r>
              <a:rPr lang="en-GB"/>
              <a:t>R. Assmann - 13 Oct 2023</a:t>
            </a:r>
          </a:p>
        </p:txBody>
      </p:sp>
      <p:sp>
        <p:nvSpPr>
          <p:cNvPr id="9" name="Slide Number Placeholder 8">
            <a:extLst>
              <a:ext uri="{FF2B5EF4-FFF2-40B4-BE49-F238E27FC236}">
                <a16:creationId xmlns:a16="http://schemas.microsoft.com/office/drawing/2014/main" id="{CB5C620B-A49F-4FC3-9CDE-D3A099B3FA13}"/>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52320549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2FE39-874E-4CD5-9BD9-668C5962A67D}"/>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65816B5-48BD-495C-97CE-D4EC4A72CFC0}"/>
              </a:ext>
            </a:extLst>
          </p:cNvPr>
          <p:cNvSpPr>
            <a:spLocks noGrp="1"/>
          </p:cNvSpPr>
          <p:nvPr>
            <p:ph type="dt" sz="half" idx="10"/>
          </p:nvPr>
        </p:nvSpPr>
        <p:spPr/>
        <p:txBody>
          <a:bodyPr/>
          <a:lstStyle/>
          <a:p>
            <a:endParaRPr lang="en-GB"/>
          </a:p>
        </p:txBody>
      </p:sp>
      <p:sp>
        <p:nvSpPr>
          <p:cNvPr id="4" name="Footer Placeholder 3">
            <a:extLst>
              <a:ext uri="{FF2B5EF4-FFF2-40B4-BE49-F238E27FC236}">
                <a16:creationId xmlns:a16="http://schemas.microsoft.com/office/drawing/2014/main" id="{7765F970-D40B-41CC-905B-66E452A453AA}"/>
              </a:ext>
            </a:extLst>
          </p:cNvPr>
          <p:cNvSpPr>
            <a:spLocks noGrp="1"/>
          </p:cNvSpPr>
          <p:nvPr>
            <p:ph type="ftr" sz="quarter" idx="11"/>
          </p:nvPr>
        </p:nvSpPr>
        <p:spPr/>
        <p:txBody>
          <a:bodyPr/>
          <a:lstStyle/>
          <a:p>
            <a:r>
              <a:rPr lang="en-GB"/>
              <a:t>R. Assmann - 13 Oct 2023</a:t>
            </a:r>
          </a:p>
        </p:txBody>
      </p:sp>
      <p:sp>
        <p:nvSpPr>
          <p:cNvPr id="5" name="Slide Number Placeholder 4">
            <a:extLst>
              <a:ext uri="{FF2B5EF4-FFF2-40B4-BE49-F238E27FC236}">
                <a16:creationId xmlns:a16="http://schemas.microsoft.com/office/drawing/2014/main" id="{C4B39323-00DD-40F7-BE76-2E6C11066437}"/>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88794147"/>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7E74BC5-C71B-4911-8D4D-48BF1DDFDFA4}"/>
              </a:ext>
            </a:extLst>
          </p:cNvPr>
          <p:cNvSpPr>
            <a:spLocks noGrp="1"/>
          </p:cNvSpPr>
          <p:nvPr>
            <p:ph type="dt" sz="half" idx="10"/>
          </p:nvPr>
        </p:nvSpPr>
        <p:spPr/>
        <p:txBody>
          <a:bodyPr/>
          <a:lstStyle/>
          <a:p>
            <a:endParaRPr lang="en-GB"/>
          </a:p>
        </p:txBody>
      </p:sp>
      <p:sp>
        <p:nvSpPr>
          <p:cNvPr id="3" name="Footer Placeholder 2">
            <a:extLst>
              <a:ext uri="{FF2B5EF4-FFF2-40B4-BE49-F238E27FC236}">
                <a16:creationId xmlns:a16="http://schemas.microsoft.com/office/drawing/2014/main" id="{2A889837-F55F-4D94-96C6-FDC14111AF50}"/>
              </a:ext>
            </a:extLst>
          </p:cNvPr>
          <p:cNvSpPr>
            <a:spLocks noGrp="1"/>
          </p:cNvSpPr>
          <p:nvPr>
            <p:ph type="ftr" sz="quarter" idx="11"/>
          </p:nvPr>
        </p:nvSpPr>
        <p:spPr/>
        <p:txBody>
          <a:bodyPr/>
          <a:lstStyle/>
          <a:p>
            <a:r>
              <a:rPr lang="en-GB"/>
              <a:t>R. Assmann - 13 Oct 2023</a:t>
            </a:r>
          </a:p>
        </p:txBody>
      </p:sp>
      <p:sp>
        <p:nvSpPr>
          <p:cNvPr id="4" name="Slide Number Placeholder 3">
            <a:extLst>
              <a:ext uri="{FF2B5EF4-FFF2-40B4-BE49-F238E27FC236}">
                <a16:creationId xmlns:a16="http://schemas.microsoft.com/office/drawing/2014/main" id="{7F6EE0A9-FF88-435A-A5BA-C04A4A20F0A2}"/>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603291440"/>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96F680-0DF0-4DB9-84FC-E03D1D17E0E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45E2A6C4-45FE-4F28-9E5D-C22C4EABAA2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039418E-6DFD-433F-B449-1AC3154126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08FE703E-50D6-4624-ADC0-1F454A4F765F}"/>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1C204868-D742-42C8-B758-8015CC939BD3}"/>
              </a:ext>
            </a:extLst>
          </p:cNvPr>
          <p:cNvSpPr>
            <a:spLocks noGrp="1"/>
          </p:cNvSpPr>
          <p:nvPr>
            <p:ph type="ftr" sz="quarter" idx="11"/>
          </p:nvPr>
        </p:nvSpPr>
        <p:spPr/>
        <p:txBody>
          <a:bodyPr/>
          <a:lstStyle/>
          <a:p>
            <a:r>
              <a:rPr lang="en-GB"/>
              <a:t>R. Assmann - 13 Oct 2023</a:t>
            </a:r>
          </a:p>
        </p:txBody>
      </p:sp>
      <p:sp>
        <p:nvSpPr>
          <p:cNvPr id="7" name="Slide Number Placeholder 6">
            <a:extLst>
              <a:ext uri="{FF2B5EF4-FFF2-40B4-BE49-F238E27FC236}">
                <a16:creationId xmlns:a16="http://schemas.microsoft.com/office/drawing/2014/main" id="{05304860-41DB-4D59-92DE-2D5DCEB6C4D9}"/>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991836579"/>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F056A-5A1D-46F6-8C0E-C94D64AB048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9220A7AD-34E1-479D-96D9-41D73D2BC79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5ECF396-5BDA-493A-BE14-6970B2A6A4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F549718-E11B-4798-B557-8535A42A39DB}"/>
              </a:ext>
            </a:extLst>
          </p:cNvPr>
          <p:cNvSpPr>
            <a:spLocks noGrp="1"/>
          </p:cNvSpPr>
          <p:nvPr>
            <p:ph type="dt" sz="half" idx="10"/>
          </p:nvPr>
        </p:nvSpPr>
        <p:spPr/>
        <p:txBody>
          <a:bodyPr/>
          <a:lstStyle/>
          <a:p>
            <a:endParaRPr lang="en-GB"/>
          </a:p>
        </p:txBody>
      </p:sp>
      <p:sp>
        <p:nvSpPr>
          <p:cNvPr id="6" name="Footer Placeholder 5">
            <a:extLst>
              <a:ext uri="{FF2B5EF4-FFF2-40B4-BE49-F238E27FC236}">
                <a16:creationId xmlns:a16="http://schemas.microsoft.com/office/drawing/2014/main" id="{3B02643F-AD2D-4880-8FAA-CCFBD436F6E7}"/>
              </a:ext>
            </a:extLst>
          </p:cNvPr>
          <p:cNvSpPr>
            <a:spLocks noGrp="1"/>
          </p:cNvSpPr>
          <p:nvPr>
            <p:ph type="ftr" sz="quarter" idx="11"/>
          </p:nvPr>
        </p:nvSpPr>
        <p:spPr/>
        <p:txBody>
          <a:bodyPr/>
          <a:lstStyle/>
          <a:p>
            <a:r>
              <a:rPr lang="en-GB"/>
              <a:t>R. Assmann - 13 Oct 2023</a:t>
            </a:r>
          </a:p>
        </p:txBody>
      </p:sp>
      <p:sp>
        <p:nvSpPr>
          <p:cNvPr id="7" name="Slide Number Placeholder 6">
            <a:extLst>
              <a:ext uri="{FF2B5EF4-FFF2-40B4-BE49-F238E27FC236}">
                <a16:creationId xmlns:a16="http://schemas.microsoft.com/office/drawing/2014/main" id="{9573E56F-CB65-40EB-80C3-5443222319D6}"/>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21400515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689FF0-0307-4B4D-A505-B6EF11E64F47}"/>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AD7D9C3-6A3D-4B49-8F69-6DD5267217C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836D667-E267-4B13-95C1-C3CB82FF29F6}"/>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DAD111F9-9D6D-4B00-A3A0-9F8E5E517CBE}"/>
              </a:ext>
            </a:extLst>
          </p:cNvPr>
          <p:cNvSpPr>
            <a:spLocks noGrp="1"/>
          </p:cNvSpPr>
          <p:nvPr>
            <p:ph type="ftr" sz="quarter" idx="11"/>
          </p:nvPr>
        </p:nvSpPr>
        <p:spPr/>
        <p:txBody>
          <a:bodyPr/>
          <a:lstStyle/>
          <a:p>
            <a:r>
              <a:rPr lang="en-GB"/>
              <a:t>R. Assmann - 13 Oct 2023</a:t>
            </a:r>
          </a:p>
        </p:txBody>
      </p:sp>
      <p:sp>
        <p:nvSpPr>
          <p:cNvPr id="6" name="Slide Number Placeholder 5">
            <a:extLst>
              <a:ext uri="{FF2B5EF4-FFF2-40B4-BE49-F238E27FC236}">
                <a16:creationId xmlns:a16="http://schemas.microsoft.com/office/drawing/2014/main" id="{A2CF3CE0-8238-4AB5-96E8-D7E7DC9F7F6A}"/>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141427426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EB73AB-ED98-4653-B7C8-8E9A1CAE88C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7C88A75-0E25-484A-ABB6-91EE48CB684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5853A6-59D6-4F0D-867C-E0769B6507E8}"/>
              </a:ext>
            </a:extLst>
          </p:cNvPr>
          <p:cNvSpPr>
            <a:spLocks noGrp="1"/>
          </p:cNvSpPr>
          <p:nvPr>
            <p:ph type="dt" sz="half" idx="10"/>
          </p:nvPr>
        </p:nvSpPr>
        <p:spPr/>
        <p:txBody>
          <a:bodyPr/>
          <a:lstStyle/>
          <a:p>
            <a:endParaRPr lang="en-GB"/>
          </a:p>
        </p:txBody>
      </p:sp>
      <p:sp>
        <p:nvSpPr>
          <p:cNvPr id="5" name="Footer Placeholder 4">
            <a:extLst>
              <a:ext uri="{FF2B5EF4-FFF2-40B4-BE49-F238E27FC236}">
                <a16:creationId xmlns:a16="http://schemas.microsoft.com/office/drawing/2014/main" id="{70EF17E7-7655-43A1-88B7-88B541B0D8F2}"/>
              </a:ext>
            </a:extLst>
          </p:cNvPr>
          <p:cNvSpPr>
            <a:spLocks noGrp="1"/>
          </p:cNvSpPr>
          <p:nvPr>
            <p:ph type="ftr" sz="quarter" idx="11"/>
          </p:nvPr>
        </p:nvSpPr>
        <p:spPr/>
        <p:txBody>
          <a:bodyPr/>
          <a:lstStyle/>
          <a:p>
            <a:r>
              <a:rPr lang="en-GB"/>
              <a:t>R. Assmann - 13 Oct 2023</a:t>
            </a:r>
          </a:p>
        </p:txBody>
      </p:sp>
      <p:sp>
        <p:nvSpPr>
          <p:cNvPr id="6" name="Slide Number Placeholder 5">
            <a:extLst>
              <a:ext uri="{FF2B5EF4-FFF2-40B4-BE49-F238E27FC236}">
                <a16:creationId xmlns:a16="http://schemas.microsoft.com/office/drawing/2014/main" id="{DC1C23E5-FBEB-4136-8F33-3D684E5DE9B0}"/>
              </a:ext>
            </a:extLst>
          </p:cNvPr>
          <p:cNvSpPr>
            <a:spLocks noGrp="1"/>
          </p:cNvSpPr>
          <p:nvPr>
            <p:ph type="sldNum" sz="quarter" idx="12"/>
          </p:nvPr>
        </p:nvSpPr>
        <p:spPr/>
        <p:txBody>
          <a:bodyPr/>
          <a:lstStyle/>
          <a:p>
            <a:fld id="{3A3A6714-3D1F-4857-9904-D935B84167FA}" type="slidenum">
              <a:rPr lang="en-GB" smtClean="0"/>
              <a:t>‹#›</a:t>
            </a:fld>
            <a:endParaRPr lang="en-GB"/>
          </a:p>
        </p:txBody>
      </p:sp>
    </p:spTree>
    <p:extLst>
      <p:ext uri="{BB962C8B-B14F-4D97-AF65-F5344CB8AC3E}">
        <p14:creationId xmlns:p14="http://schemas.microsoft.com/office/powerpoint/2010/main" val="313097543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9" name="Immagine 3">
            <a:extLst>
              <a:ext uri="{FF2B5EF4-FFF2-40B4-BE49-F238E27FC236}">
                <a16:creationId xmlns:a16="http://schemas.microsoft.com/office/drawing/2014/main" id="{25F6244B-B1B3-416D-B88B-0FE1D1159F8D}"/>
              </a:ext>
            </a:extLst>
          </p:cNvPr>
          <p:cNvPicPr>
            <a:picLocks noChangeAspect="1"/>
          </p:cNvPicPr>
          <p:nvPr userDrawn="1"/>
        </p:nvPicPr>
        <p:blipFill rotWithShape="1">
          <a:blip r:embed="rId2"/>
          <a:srcRect b="9003"/>
          <a:stretch/>
        </p:blipFill>
        <p:spPr>
          <a:xfrm>
            <a:off x="1" y="1310759"/>
            <a:ext cx="12202759" cy="5038670"/>
          </a:xfrm>
          <a:prstGeom prst="rect">
            <a:avLst/>
          </a:prstGeom>
        </p:spPr>
      </p:pic>
      <p:sp>
        <p:nvSpPr>
          <p:cNvPr id="2" name="Title 1">
            <a:extLst>
              <a:ext uri="{FF2B5EF4-FFF2-40B4-BE49-F238E27FC236}">
                <a16:creationId xmlns:a16="http://schemas.microsoft.com/office/drawing/2014/main" id="{263D0686-F3B6-4B9D-A347-9CE02FFD17B0}"/>
              </a:ext>
            </a:extLst>
          </p:cNvPr>
          <p:cNvSpPr>
            <a:spLocks noGrp="1"/>
          </p:cNvSpPr>
          <p:nvPr>
            <p:ph type="ctrTitle"/>
          </p:nvPr>
        </p:nvSpPr>
        <p:spPr>
          <a:xfrm>
            <a:off x="838200" y="1335638"/>
            <a:ext cx="3795445" cy="2414431"/>
          </a:xfrm>
        </p:spPr>
        <p:txBody>
          <a:bodyPr anchor="b">
            <a:normAutofit/>
          </a:bodyPr>
          <a:lstStyle>
            <a:lvl1pPr algn="l">
              <a:defRPr sz="3375"/>
            </a:lvl1pPr>
          </a:lstStyle>
          <a:p>
            <a:r>
              <a:rPr lang="it-IT"/>
              <a:t>Fare clic per modificare lo stile del titolo dello schema</a:t>
            </a:r>
          </a:p>
        </p:txBody>
      </p:sp>
      <p:sp>
        <p:nvSpPr>
          <p:cNvPr id="3" name="Subtitle 2">
            <a:extLst>
              <a:ext uri="{FF2B5EF4-FFF2-40B4-BE49-F238E27FC236}">
                <a16:creationId xmlns:a16="http://schemas.microsoft.com/office/drawing/2014/main" id="{760DCE23-7D2E-4485-A8A3-6D0DC38C1D3F}"/>
              </a:ext>
            </a:extLst>
          </p:cNvPr>
          <p:cNvSpPr>
            <a:spLocks noGrp="1"/>
          </p:cNvSpPr>
          <p:nvPr>
            <p:ph type="subTitle" idx="1"/>
          </p:nvPr>
        </p:nvSpPr>
        <p:spPr>
          <a:xfrm>
            <a:off x="838200" y="3879437"/>
            <a:ext cx="3795445" cy="1655762"/>
          </a:xfrm>
        </p:spPr>
        <p:txBody>
          <a:bodyPr/>
          <a:lstStyle>
            <a:lvl1pPr marL="0" indent="0" algn="l">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p>
        </p:txBody>
      </p:sp>
      <p:sp>
        <p:nvSpPr>
          <p:cNvPr id="4" name="Date Placeholder 3">
            <a:extLst>
              <a:ext uri="{FF2B5EF4-FFF2-40B4-BE49-F238E27FC236}">
                <a16:creationId xmlns:a16="http://schemas.microsoft.com/office/drawing/2014/main" id="{255F0CEF-51FF-466C-8532-9EF423A4266A}"/>
              </a:ext>
            </a:extLst>
          </p:cNvPr>
          <p:cNvSpPr>
            <a:spLocks noGrp="1"/>
          </p:cNvSpPr>
          <p:nvPr>
            <p:ph type="dt" sz="half" idx="10"/>
          </p:nvPr>
        </p:nvSpPr>
        <p:spPr/>
        <p:txBody>
          <a:bodyPr/>
          <a:lstStyle>
            <a:lvl1pPr>
              <a:defRPr/>
            </a:lvl1pPr>
          </a:lstStyle>
          <a:p>
            <a:r>
              <a:rPr lang="it-IT"/>
              <a:t>M. Ferrario</a:t>
            </a:r>
          </a:p>
        </p:txBody>
      </p:sp>
      <p:sp>
        <p:nvSpPr>
          <p:cNvPr id="5" name="Footer Placeholder 4">
            <a:extLst>
              <a:ext uri="{FF2B5EF4-FFF2-40B4-BE49-F238E27FC236}">
                <a16:creationId xmlns:a16="http://schemas.microsoft.com/office/drawing/2014/main" id="{325040DB-8460-4471-A536-03EED8D2ECE0}"/>
              </a:ext>
            </a:extLst>
          </p:cNvPr>
          <p:cNvSpPr>
            <a:spLocks noGrp="1"/>
          </p:cNvSpPr>
          <p:nvPr>
            <p:ph type="ftr" sz="quarter" idx="11"/>
          </p:nvPr>
        </p:nvSpPr>
        <p:spPr/>
        <p:txBody>
          <a:bodyPr/>
          <a:lstStyle/>
          <a:p>
            <a:endParaRPr lang="it-IT"/>
          </a:p>
        </p:txBody>
      </p:sp>
      <p:sp>
        <p:nvSpPr>
          <p:cNvPr id="6" name="Slide Number Placeholder 5">
            <a:extLst>
              <a:ext uri="{FF2B5EF4-FFF2-40B4-BE49-F238E27FC236}">
                <a16:creationId xmlns:a16="http://schemas.microsoft.com/office/drawing/2014/main" id="{600264DF-C80E-4A54-97BF-B28A94C1B9DC}"/>
              </a:ext>
            </a:extLst>
          </p:cNvPr>
          <p:cNvSpPr>
            <a:spLocks noGrp="1"/>
          </p:cNvSpPr>
          <p:nvPr>
            <p:ph type="sldNum" sz="quarter" idx="12"/>
          </p:nvPr>
        </p:nvSpPr>
        <p:spPr/>
        <p:txBody>
          <a:bodyPr/>
          <a:lstStyle/>
          <a:p>
            <a:r>
              <a:rPr lang="it-IT"/>
              <a:t>1</a:t>
            </a:r>
          </a:p>
        </p:txBody>
      </p:sp>
      <p:sp>
        <p:nvSpPr>
          <p:cNvPr id="10" name="Picture Placeholder 2">
            <a:extLst>
              <a:ext uri="{FF2B5EF4-FFF2-40B4-BE49-F238E27FC236}">
                <a16:creationId xmlns:a16="http://schemas.microsoft.com/office/drawing/2014/main" id="{27805BB2-49DE-4832-9EF2-DACA471C18BD}"/>
              </a:ext>
            </a:extLst>
          </p:cNvPr>
          <p:cNvSpPr>
            <a:spLocks noGrp="1"/>
          </p:cNvSpPr>
          <p:nvPr>
            <p:ph type="pic" idx="13"/>
          </p:nvPr>
        </p:nvSpPr>
        <p:spPr>
          <a:xfrm>
            <a:off x="5188450" y="2106202"/>
            <a:ext cx="5712431" cy="3754848"/>
          </a:xfrm>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p>
        </p:txBody>
      </p:sp>
      <p:sp>
        <p:nvSpPr>
          <p:cNvPr id="8" name="Content Placeholder 7">
            <a:extLst>
              <a:ext uri="{FF2B5EF4-FFF2-40B4-BE49-F238E27FC236}">
                <a16:creationId xmlns:a16="http://schemas.microsoft.com/office/drawing/2014/main" id="{E6A686CD-BC84-4E44-BDAF-161736E81F40}"/>
              </a:ext>
            </a:extLst>
          </p:cNvPr>
          <p:cNvSpPr>
            <a:spLocks noGrp="1"/>
          </p:cNvSpPr>
          <p:nvPr>
            <p:ph sz="quarter" idx="14" hasCustomPrompt="1"/>
          </p:nvPr>
        </p:nvSpPr>
        <p:spPr>
          <a:xfrm>
            <a:off x="838201" y="5681663"/>
            <a:ext cx="3795444" cy="482600"/>
          </a:xfrm>
        </p:spPr>
        <p:txBody>
          <a:bodyPr>
            <a:normAutofit/>
          </a:bodyPr>
          <a:lstStyle>
            <a:lvl1pPr marL="0" indent="0">
              <a:buNone/>
              <a:defRPr sz="1350"/>
            </a:lvl1pPr>
          </a:lstStyle>
          <a:p>
            <a:pPr lvl="0"/>
            <a:r>
              <a:rPr lang="it-IT"/>
              <a:t>Click to </a:t>
            </a:r>
            <a:r>
              <a:rPr lang="it-IT" err="1"/>
              <a:t>edit</a:t>
            </a:r>
            <a:r>
              <a:rPr lang="it-IT"/>
              <a:t> date</a:t>
            </a:r>
          </a:p>
        </p:txBody>
      </p:sp>
    </p:spTree>
    <p:extLst>
      <p:ext uri="{BB962C8B-B14F-4D97-AF65-F5344CB8AC3E}">
        <p14:creationId xmlns:p14="http://schemas.microsoft.com/office/powerpoint/2010/main" val="1606699217"/>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10.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06.xml"/><Relationship Id="rId13" Type="http://schemas.openxmlformats.org/officeDocument/2006/relationships/image" Target="../media/image23.jpg"/><Relationship Id="rId3" Type="http://schemas.openxmlformats.org/officeDocument/2006/relationships/slideLayout" Target="../slideLayouts/slideLayout101.xml"/><Relationship Id="rId7" Type="http://schemas.openxmlformats.org/officeDocument/2006/relationships/slideLayout" Target="../slideLayouts/slideLayout105.xml"/><Relationship Id="rId12" Type="http://schemas.openxmlformats.org/officeDocument/2006/relationships/theme" Target="../theme/theme11.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slideLayout" Target="../slideLayouts/slideLayout109.xml"/><Relationship Id="rId5" Type="http://schemas.openxmlformats.org/officeDocument/2006/relationships/slideLayout" Target="../slideLayouts/slideLayout103.xml"/><Relationship Id="rId15" Type="http://schemas.openxmlformats.org/officeDocument/2006/relationships/image" Target="../media/image54.jpeg"/><Relationship Id="rId10" Type="http://schemas.openxmlformats.org/officeDocument/2006/relationships/slideLayout" Target="../slideLayouts/slideLayout108.xml"/><Relationship Id="rId4" Type="http://schemas.openxmlformats.org/officeDocument/2006/relationships/slideLayout" Target="../slideLayouts/slideLayout102.xml"/><Relationship Id="rId9" Type="http://schemas.openxmlformats.org/officeDocument/2006/relationships/slideLayout" Target="../slideLayouts/slideLayout107.xml"/><Relationship Id="rId14" Type="http://schemas.openxmlformats.org/officeDocument/2006/relationships/image" Target="../media/image24.jpg"/></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17.xml"/><Relationship Id="rId3" Type="http://schemas.openxmlformats.org/officeDocument/2006/relationships/slideLayout" Target="../slideLayouts/slideLayout112.xml"/><Relationship Id="rId7" Type="http://schemas.openxmlformats.org/officeDocument/2006/relationships/slideLayout" Target="../slideLayouts/slideLayout116.xml"/><Relationship Id="rId12" Type="http://schemas.openxmlformats.org/officeDocument/2006/relationships/theme" Target="../theme/theme12.xml"/><Relationship Id="rId2" Type="http://schemas.openxmlformats.org/officeDocument/2006/relationships/slideLayout" Target="../slideLayouts/slideLayout111.xml"/><Relationship Id="rId1" Type="http://schemas.openxmlformats.org/officeDocument/2006/relationships/slideLayout" Target="../slideLayouts/slideLayout110.xml"/><Relationship Id="rId6" Type="http://schemas.openxmlformats.org/officeDocument/2006/relationships/slideLayout" Target="../slideLayouts/slideLayout115.xml"/><Relationship Id="rId11" Type="http://schemas.openxmlformats.org/officeDocument/2006/relationships/slideLayout" Target="../slideLayouts/slideLayout120.xml"/><Relationship Id="rId5" Type="http://schemas.openxmlformats.org/officeDocument/2006/relationships/slideLayout" Target="../slideLayouts/slideLayout114.xml"/><Relationship Id="rId10" Type="http://schemas.openxmlformats.org/officeDocument/2006/relationships/slideLayout" Target="../slideLayouts/slideLayout119.xml"/><Relationship Id="rId4" Type="http://schemas.openxmlformats.org/officeDocument/2006/relationships/slideLayout" Target="../slideLayouts/slideLayout113.xml"/><Relationship Id="rId9" Type="http://schemas.openxmlformats.org/officeDocument/2006/relationships/slideLayout" Target="../slideLayouts/slideLayout11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5" Type="http://schemas.openxmlformats.org/officeDocument/2006/relationships/theme" Target="../theme/theme2.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image" Target="../media/image23.jpg"/><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theme" Target="../theme/theme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image" Target="../media/image25.jpg"/><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image" Target="../media/image24.jp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5.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6.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68.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7.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8.xml.rels><?xml version="1.0" encoding="UTF-8" standalone="yes"?>
<Relationships xmlns="http://schemas.openxmlformats.org/package/2006/relationships"><Relationship Id="rId8" Type="http://schemas.openxmlformats.org/officeDocument/2006/relationships/image" Target="../media/image29.jpeg"/><Relationship Id="rId3" Type="http://schemas.openxmlformats.org/officeDocument/2006/relationships/slideLayout" Target="../slideLayouts/slideLayout74.xml"/><Relationship Id="rId7" Type="http://schemas.openxmlformats.org/officeDocument/2006/relationships/theme" Target="../theme/theme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5" Type="http://schemas.openxmlformats.org/officeDocument/2006/relationships/slideLayout" Target="../slideLayouts/slideLayout76.xml"/><Relationship Id="rId4" Type="http://schemas.openxmlformats.org/officeDocument/2006/relationships/slideLayout" Target="../slideLayouts/slideLayout75.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theme" Target="../theme/theme9.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6E843-1B05-4977-8104-1DC6A86DD2E2}"/>
              </a:ext>
            </a:extLst>
          </p:cNvPr>
          <p:cNvSpPr>
            <a:spLocks noGrp="1"/>
          </p:cNvSpPr>
          <p:nvPr>
            <p:ph type="title"/>
          </p:nvPr>
        </p:nvSpPr>
        <p:spPr>
          <a:xfrm>
            <a:off x="838200" y="365125"/>
            <a:ext cx="10515600" cy="1325563"/>
          </a:xfrm>
          <a:prstGeom prst="rect">
            <a:avLst/>
          </a:prstGeom>
        </p:spPr>
        <p:txBody>
          <a:bodyPr vert="horz" lIns="91428" tIns="45718" rIns="91428" bIns="45718"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D577BB-E99E-4876-8CC0-1A7F4D259AE3}"/>
              </a:ext>
            </a:extLst>
          </p:cNvPr>
          <p:cNvSpPr>
            <a:spLocks noGrp="1"/>
          </p:cNvSpPr>
          <p:nvPr>
            <p:ph type="body" idx="1"/>
          </p:nvPr>
        </p:nvSpPr>
        <p:spPr>
          <a:xfrm>
            <a:off x="838200" y="1825625"/>
            <a:ext cx="10515600" cy="4351339"/>
          </a:xfrm>
          <a:prstGeom prst="rect">
            <a:avLst/>
          </a:prstGeom>
        </p:spPr>
        <p:txBody>
          <a:bodyPr vert="horz" lIns="91428" tIns="45718" rIns="91428" bIns="45718"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D2D1D-E502-44D4-87BD-F176059087E5}"/>
              </a:ext>
            </a:extLst>
          </p:cNvPr>
          <p:cNvSpPr>
            <a:spLocks noGrp="1"/>
          </p:cNvSpPr>
          <p:nvPr>
            <p:ph type="dt" sz="half" idx="2"/>
          </p:nvPr>
        </p:nvSpPr>
        <p:spPr>
          <a:xfrm>
            <a:off x="838200" y="6356352"/>
            <a:ext cx="2743200" cy="365125"/>
          </a:xfrm>
          <a:prstGeom prst="rect">
            <a:avLst/>
          </a:prstGeom>
        </p:spPr>
        <p:txBody>
          <a:bodyPr vert="horz" lIns="91428" tIns="45718" rIns="91428" bIns="45718" rtlCol="0" anchor="ctr"/>
          <a:lstStyle>
            <a:lvl1pPr algn="l">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22872751-5C8B-42ED-AFFA-8B417E0C733F}"/>
              </a:ext>
            </a:extLst>
          </p:cNvPr>
          <p:cNvSpPr>
            <a:spLocks noGrp="1"/>
          </p:cNvSpPr>
          <p:nvPr>
            <p:ph type="ftr" sz="quarter" idx="3"/>
          </p:nvPr>
        </p:nvSpPr>
        <p:spPr>
          <a:xfrm>
            <a:off x="4038600" y="6356352"/>
            <a:ext cx="4114800" cy="365125"/>
          </a:xfrm>
          <a:prstGeom prst="rect">
            <a:avLst/>
          </a:prstGeom>
        </p:spPr>
        <p:txBody>
          <a:bodyPr vert="horz" lIns="91428" tIns="45718" rIns="91428" bIns="45718" rtlCol="0" anchor="ctr"/>
          <a:lstStyle>
            <a:lvl1pPr algn="ctr">
              <a:defRPr sz="1200">
                <a:solidFill>
                  <a:schemeClr val="tx1">
                    <a:tint val="75000"/>
                  </a:schemeClr>
                </a:solidFill>
              </a:defRPr>
            </a:lvl1pPr>
          </a:lstStyle>
          <a:p>
            <a:r>
              <a:rPr lang="en-GB" dirty="0"/>
              <a:t>R. Assmann &amp; M. Ferrario - TIARA - 19 Oct 2022</a:t>
            </a:r>
          </a:p>
        </p:txBody>
      </p:sp>
      <p:sp>
        <p:nvSpPr>
          <p:cNvPr id="6" name="Slide Number Placeholder 5">
            <a:extLst>
              <a:ext uri="{FF2B5EF4-FFF2-40B4-BE49-F238E27FC236}">
                <a16:creationId xmlns:a16="http://schemas.microsoft.com/office/drawing/2014/main" id="{4599079B-8063-4254-9FF2-FCFA3D1E1382}"/>
              </a:ext>
            </a:extLst>
          </p:cNvPr>
          <p:cNvSpPr>
            <a:spLocks noGrp="1"/>
          </p:cNvSpPr>
          <p:nvPr>
            <p:ph type="sldNum" sz="quarter" idx="4"/>
          </p:nvPr>
        </p:nvSpPr>
        <p:spPr>
          <a:xfrm>
            <a:off x="8610600" y="6356352"/>
            <a:ext cx="2743200" cy="365125"/>
          </a:xfrm>
          <a:prstGeom prst="rect">
            <a:avLst/>
          </a:prstGeom>
        </p:spPr>
        <p:txBody>
          <a:bodyPr vert="horz" lIns="91428" tIns="45718" rIns="91428" bIns="45718" rtlCol="0" anchor="ctr"/>
          <a:lstStyle>
            <a:lvl1pPr algn="r">
              <a:defRPr sz="1200">
                <a:solidFill>
                  <a:schemeClr val="tx1">
                    <a:tint val="75000"/>
                  </a:schemeClr>
                </a:solidFill>
              </a:defRPr>
            </a:lvl1pPr>
          </a:lstStyle>
          <a:p>
            <a:fld id="{3A3A6714-3D1F-4857-9904-D935B84167FA}" type="slidenum">
              <a:rPr lang="en-GB" smtClean="0"/>
              <a:t>‹#›</a:t>
            </a:fld>
            <a:endParaRPr lang="en-GB" dirty="0"/>
          </a:p>
        </p:txBody>
      </p:sp>
    </p:spTree>
    <p:extLst>
      <p:ext uri="{BB962C8B-B14F-4D97-AF65-F5344CB8AC3E}">
        <p14:creationId xmlns:p14="http://schemas.microsoft.com/office/powerpoint/2010/main" val="885471509"/>
      </p:ext>
    </p:extLst>
  </p:cSld>
  <p:clrMap bg1="lt1" tx1="dk1" bg2="lt2" tx2="dk2" accent1="accent1" accent2="accent2" accent3="accent3" accent4="accent4" accent5="accent5" accent6="accent6" hlink="hlink" folHlink="folHlink"/>
  <p:sldLayoutIdLst>
    <p:sldLayoutId id="2147483734" r:id="rId1"/>
    <p:sldLayoutId id="2147483735" r:id="rId2"/>
    <p:sldLayoutId id="2147483736" r:id="rId3"/>
    <p:sldLayoutId id="2147483737" r:id="rId4"/>
    <p:sldLayoutId id="2147483738" r:id="rId5"/>
    <p:sldLayoutId id="2147483739" r:id="rId6"/>
    <p:sldLayoutId id="2147483740" r:id="rId7"/>
    <p:sldLayoutId id="2147483741" r:id="rId8"/>
    <p:sldLayoutId id="2147483742" r:id="rId9"/>
    <p:sldLayoutId id="2147483743" r:id="rId10"/>
    <p:sldLayoutId id="2147483744" r:id="rId11"/>
    <p:sldLayoutId id="2147483745" r:id="rId12"/>
  </p:sldLayoutIdLst>
  <p:hf sldNum="0" hdr="0" dt="0"/>
  <p:txStyles>
    <p:titleStyle>
      <a:lvl1pPr algn="l" defTabSz="914264"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68" indent="-228568" algn="l" defTabSz="914264"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02" indent="-228568" algn="l" defTabSz="914264"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30" indent="-228568" algn="l" defTabSz="914264"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599960"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4pPr>
      <a:lvl5pPr marL="2057091"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5pPr>
      <a:lvl6pPr marL="2514224"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6pPr>
      <a:lvl7pPr marL="2971356"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7pPr>
      <a:lvl8pPr marL="3428488"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8pPr>
      <a:lvl9pPr marL="3885622" indent="-228568" algn="l" defTabSz="914264" rtl="0" eaLnBrk="1" latinLnBrk="0" hangingPunct="1">
        <a:lnSpc>
          <a:spcPct val="90000"/>
        </a:lnSpc>
        <a:spcBef>
          <a:spcPts val="500"/>
        </a:spcBef>
        <a:buFont typeface="Arial" panose="020B0604020202020204" pitchFamily="34" charset="0"/>
        <a:buChar char="•"/>
        <a:defRPr sz="1900" kern="1200">
          <a:solidFill>
            <a:schemeClr val="tx1"/>
          </a:solidFill>
          <a:latin typeface="+mn-lt"/>
          <a:ea typeface="+mn-ea"/>
          <a:cs typeface="+mn-cs"/>
        </a:defRPr>
      </a:lvl9pPr>
    </p:bodyStyle>
    <p:otherStyle>
      <a:defPPr>
        <a:defRPr lang="en-US"/>
      </a:defPPr>
      <a:lvl1pPr marL="0" algn="l" defTabSz="914264" rtl="0" eaLnBrk="1" latinLnBrk="0" hangingPunct="1">
        <a:defRPr sz="1900" kern="1200">
          <a:solidFill>
            <a:schemeClr val="tx1"/>
          </a:solidFill>
          <a:latin typeface="+mn-lt"/>
          <a:ea typeface="+mn-ea"/>
          <a:cs typeface="+mn-cs"/>
        </a:defRPr>
      </a:lvl1pPr>
      <a:lvl2pPr marL="457131" algn="l" defTabSz="914264" rtl="0" eaLnBrk="1" latinLnBrk="0" hangingPunct="1">
        <a:defRPr sz="1900" kern="1200">
          <a:solidFill>
            <a:schemeClr val="tx1"/>
          </a:solidFill>
          <a:latin typeface="+mn-lt"/>
          <a:ea typeface="+mn-ea"/>
          <a:cs typeface="+mn-cs"/>
        </a:defRPr>
      </a:lvl2pPr>
      <a:lvl3pPr marL="914264" algn="l" defTabSz="914264" rtl="0" eaLnBrk="1" latinLnBrk="0" hangingPunct="1">
        <a:defRPr sz="1900" kern="1200">
          <a:solidFill>
            <a:schemeClr val="tx1"/>
          </a:solidFill>
          <a:latin typeface="+mn-lt"/>
          <a:ea typeface="+mn-ea"/>
          <a:cs typeface="+mn-cs"/>
        </a:defRPr>
      </a:lvl3pPr>
      <a:lvl4pPr marL="1371396" algn="l" defTabSz="914264" rtl="0" eaLnBrk="1" latinLnBrk="0" hangingPunct="1">
        <a:defRPr sz="1900" kern="1200">
          <a:solidFill>
            <a:schemeClr val="tx1"/>
          </a:solidFill>
          <a:latin typeface="+mn-lt"/>
          <a:ea typeface="+mn-ea"/>
          <a:cs typeface="+mn-cs"/>
        </a:defRPr>
      </a:lvl4pPr>
      <a:lvl5pPr marL="1828528" algn="l" defTabSz="914264" rtl="0" eaLnBrk="1" latinLnBrk="0" hangingPunct="1">
        <a:defRPr sz="1900" kern="1200">
          <a:solidFill>
            <a:schemeClr val="tx1"/>
          </a:solidFill>
          <a:latin typeface="+mn-lt"/>
          <a:ea typeface="+mn-ea"/>
          <a:cs typeface="+mn-cs"/>
        </a:defRPr>
      </a:lvl5pPr>
      <a:lvl6pPr marL="2285662" algn="l" defTabSz="914264" rtl="0" eaLnBrk="1" latinLnBrk="0" hangingPunct="1">
        <a:defRPr sz="1900" kern="1200">
          <a:solidFill>
            <a:schemeClr val="tx1"/>
          </a:solidFill>
          <a:latin typeface="+mn-lt"/>
          <a:ea typeface="+mn-ea"/>
          <a:cs typeface="+mn-cs"/>
        </a:defRPr>
      </a:lvl6pPr>
      <a:lvl7pPr marL="2742790" algn="l" defTabSz="914264" rtl="0" eaLnBrk="1" latinLnBrk="0" hangingPunct="1">
        <a:defRPr sz="1900" kern="1200">
          <a:solidFill>
            <a:schemeClr val="tx1"/>
          </a:solidFill>
          <a:latin typeface="+mn-lt"/>
          <a:ea typeface="+mn-ea"/>
          <a:cs typeface="+mn-cs"/>
        </a:defRPr>
      </a:lvl7pPr>
      <a:lvl8pPr marL="3199920" algn="l" defTabSz="914264" rtl="0" eaLnBrk="1" latinLnBrk="0" hangingPunct="1">
        <a:defRPr sz="1900" kern="1200">
          <a:solidFill>
            <a:schemeClr val="tx1"/>
          </a:solidFill>
          <a:latin typeface="+mn-lt"/>
          <a:ea typeface="+mn-ea"/>
          <a:cs typeface="+mn-cs"/>
        </a:defRPr>
      </a:lvl8pPr>
      <a:lvl9pPr marL="3657051" algn="l" defTabSz="914264" rtl="0" eaLnBrk="1" latinLnBrk="0" hangingPunct="1">
        <a:defRPr sz="19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6E843-1B05-4977-8104-1DC6A86DD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D577BB-E99E-4876-8CC0-1A7F4D259A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D2D1D-E502-44D4-87BD-F176059087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22872751-5C8B-42ED-AFFA-8B417E0C73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R. Assmann - 13 Oct 2023</a:t>
            </a:r>
          </a:p>
        </p:txBody>
      </p:sp>
      <p:sp>
        <p:nvSpPr>
          <p:cNvPr id="6" name="Slide Number Placeholder 5">
            <a:extLst>
              <a:ext uri="{FF2B5EF4-FFF2-40B4-BE49-F238E27FC236}">
                <a16:creationId xmlns:a16="http://schemas.microsoft.com/office/drawing/2014/main" id="{4599079B-8063-4254-9FF2-FCFA3D1E13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A6714-3D1F-4857-9904-D935B84167FA}" type="slidenum">
              <a:rPr lang="en-GB" smtClean="0"/>
              <a:t>‹#›</a:t>
            </a:fld>
            <a:endParaRPr lang="en-GB"/>
          </a:p>
        </p:txBody>
      </p:sp>
    </p:spTree>
    <p:extLst>
      <p:ext uri="{BB962C8B-B14F-4D97-AF65-F5344CB8AC3E}">
        <p14:creationId xmlns:p14="http://schemas.microsoft.com/office/powerpoint/2010/main" val="1356031892"/>
      </p:ext>
    </p:extLst>
  </p:cSld>
  <p:clrMap bg1="lt1" tx1="dk1" bg2="lt2" tx2="dk2" accent1="accent1" accent2="accent2" accent3="accent3" accent4="accent4" accent5="accent5" accent6="accent6" hlink="hlink" folHlink="folHlink"/>
  <p:sldLayoutIdLst>
    <p:sldLayoutId id="2147484205" r:id="rId1"/>
    <p:sldLayoutId id="2147484206" r:id="rId2"/>
    <p:sldLayoutId id="2147484207" r:id="rId3"/>
    <p:sldLayoutId id="2147484208" r:id="rId4"/>
    <p:sldLayoutId id="2147484209" r:id="rId5"/>
    <p:sldLayoutId id="2147484210" r:id="rId6"/>
    <p:sldLayoutId id="2147484211" r:id="rId7"/>
    <p:sldLayoutId id="2147484212" r:id="rId8"/>
    <p:sldLayoutId id="2147484213" r:id="rId9"/>
    <p:sldLayoutId id="2147484214" r:id="rId10"/>
    <p:sldLayoutId id="2147484215"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838A3F9A-B0DF-455D-9D22-F973C5829AD4}"/>
              </a:ext>
            </a:extLst>
          </p:cNvPr>
          <p:cNvPicPr>
            <a:picLocks noChangeAspect="1"/>
          </p:cNvPicPr>
          <p:nvPr userDrawn="1"/>
        </p:nvPicPr>
        <p:blipFill>
          <a:blip r:embed="rId13"/>
          <a:stretch>
            <a:fillRect/>
          </a:stretch>
        </p:blipFill>
        <p:spPr>
          <a:xfrm>
            <a:off x="0" y="6352350"/>
            <a:ext cx="12192000" cy="520700"/>
          </a:xfrm>
          <a:prstGeom prst="rect">
            <a:avLst/>
          </a:prstGeom>
        </p:spPr>
      </p:pic>
      <p:pic>
        <p:nvPicPr>
          <p:cNvPr id="7" name="Immagine 21">
            <a:extLst>
              <a:ext uri="{FF2B5EF4-FFF2-40B4-BE49-F238E27FC236}">
                <a16:creationId xmlns:a16="http://schemas.microsoft.com/office/drawing/2014/main" id="{05C8ED0B-EDF3-4C3A-92D1-A4F9DD64EA11}"/>
              </a:ext>
            </a:extLst>
          </p:cNvPr>
          <p:cNvPicPr>
            <a:picLocks noChangeAspect="1"/>
          </p:cNvPicPr>
          <p:nvPr userDrawn="1"/>
        </p:nvPicPr>
        <p:blipFill>
          <a:blip r:embed="rId14"/>
          <a:stretch>
            <a:fillRect/>
          </a:stretch>
        </p:blipFill>
        <p:spPr>
          <a:xfrm>
            <a:off x="0" y="-25841"/>
            <a:ext cx="12192000" cy="1219200"/>
          </a:xfrm>
          <a:prstGeom prst="rect">
            <a:avLst/>
          </a:prstGeom>
        </p:spPr>
      </p:pic>
      <p:sp>
        <p:nvSpPr>
          <p:cNvPr id="2" name="Title Placeholder 1">
            <a:extLst>
              <a:ext uri="{FF2B5EF4-FFF2-40B4-BE49-F238E27FC236}">
                <a16:creationId xmlns:a16="http://schemas.microsoft.com/office/drawing/2014/main" id="{C15A10E0-2D6B-4598-95E9-DAF7E2001CCC}"/>
              </a:ext>
            </a:extLst>
          </p:cNvPr>
          <p:cNvSpPr>
            <a:spLocks noGrp="1"/>
          </p:cNvSpPr>
          <p:nvPr>
            <p:ph type="title"/>
          </p:nvPr>
        </p:nvSpPr>
        <p:spPr>
          <a:xfrm>
            <a:off x="838200" y="1335636"/>
            <a:ext cx="10515600" cy="780114"/>
          </a:xfrm>
          <a:prstGeom prst="rect">
            <a:avLst/>
          </a:prstGeom>
        </p:spPr>
        <p:txBody>
          <a:bodyPr vert="horz" lIns="91440" tIns="45720" rIns="91440" bIns="45720" rtlCol="0" anchor="t">
            <a:normAutofit/>
          </a:bodyPr>
          <a:lstStyle/>
          <a:p>
            <a:r>
              <a:rPr lang="it-IT"/>
              <a:t>Fare clic per modificare lo stile del titolo dello schema</a:t>
            </a:r>
          </a:p>
        </p:txBody>
      </p:sp>
      <p:sp>
        <p:nvSpPr>
          <p:cNvPr id="3" name="Text Placeholder 2">
            <a:extLst>
              <a:ext uri="{FF2B5EF4-FFF2-40B4-BE49-F238E27FC236}">
                <a16:creationId xmlns:a16="http://schemas.microsoft.com/office/drawing/2014/main" id="{5AD6820F-9E8E-47CA-AD4E-6E99B9E0B8A8}"/>
              </a:ext>
            </a:extLst>
          </p:cNvPr>
          <p:cNvSpPr>
            <a:spLocks noGrp="1"/>
          </p:cNvSpPr>
          <p:nvPr>
            <p:ph type="body" idx="1"/>
          </p:nvPr>
        </p:nvSpPr>
        <p:spPr>
          <a:xfrm>
            <a:off x="838200" y="2291137"/>
            <a:ext cx="10515600" cy="3885826"/>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Date Placeholder 3">
            <a:extLst>
              <a:ext uri="{FF2B5EF4-FFF2-40B4-BE49-F238E27FC236}">
                <a16:creationId xmlns:a16="http://schemas.microsoft.com/office/drawing/2014/main" id="{65169399-BC99-4040-8272-2E03FED919DC}"/>
              </a:ext>
            </a:extLst>
          </p:cNvPr>
          <p:cNvSpPr>
            <a:spLocks noGrp="1"/>
          </p:cNvSpPr>
          <p:nvPr>
            <p:ph type="dt" sz="half" idx="2"/>
          </p:nvPr>
        </p:nvSpPr>
        <p:spPr>
          <a:xfrm>
            <a:off x="838200" y="6430140"/>
            <a:ext cx="2743200" cy="365125"/>
          </a:xfrm>
          <a:prstGeom prst="rect">
            <a:avLst/>
          </a:prstGeom>
        </p:spPr>
        <p:txBody>
          <a:bodyPr vert="horz" lIns="91440" tIns="45720" rIns="91440" bIns="45720" rtlCol="0" anchor="ctr"/>
          <a:lstStyle>
            <a:lvl1pPr algn="l">
              <a:defRPr lang="it-IT" sz="1050" kern="1200" smtClean="0">
                <a:solidFill>
                  <a:schemeClr val="bg1">
                    <a:alpha val="50000"/>
                  </a:schemeClr>
                </a:solidFill>
                <a:latin typeface="Titillium" pitchFamily="2" charset="77"/>
                <a:ea typeface="+mn-ea"/>
                <a:cs typeface="+mn-cs"/>
              </a:defRPr>
            </a:lvl1pPr>
          </a:lstStyle>
          <a:p>
            <a:r>
              <a:rPr lang="it-IT"/>
              <a:t>Nome beneficiario</a:t>
            </a:r>
          </a:p>
        </p:txBody>
      </p:sp>
      <p:sp>
        <p:nvSpPr>
          <p:cNvPr id="5" name="Footer Placeholder 4">
            <a:extLst>
              <a:ext uri="{FF2B5EF4-FFF2-40B4-BE49-F238E27FC236}">
                <a16:creationId xmlns:a16="http://schemas.microsoft.com/office/drawing/2014/main" id="{4937EE08-80FA-4652-929B-0973683787A9}"/>
              </a:ext>
            </a:extLst>
          </p:cNvPr>
          <p:cNvSpPr>
            <a:spLocks noGrp="1"/>
          </p:cNvSpPr>
          <p:nvPr>
            <p:ph type="ftr" sz="quarter" idx="3"/>
          </p:nvPr>
        </p:nvSpPr>
        <p:spPr>
          <a:xfrm>
            <a:off x="8610600" y="6430140"/>
            <a:ext cx="2743200" cy="365125"/>
          </a:xfrm>
          <a:prstGeom prst="rect">
            <a:avLst/>
          </a:prstGeom>
        </p:spPr>
        <p:txBody>
          <a:bodyPr vert="horz" lIns="91440" tIns="45720" rIns="91440" bIns="45720" rtlCol="0" anchor="ctr"/>
          <a:lstStyle>
            <a:lvl1pPr algn="r">
              <a:defRPr lang="it-IT" sz="1050" kern="1200" smtClean="0">
                <a:solidFill>
                  <a:schemeClr val="bg1">
                    <a:alpha val="50000"/>
                  </a:schemeClr>
                </a:solidFill>
                <a:latin typeface="Titillium" pitchFamily="2" charset="77"/>
                <a:ea typeface="+mn-ea"/>
                <a:cs typeface="+mn-cs"/>
              </a:defRPr>
            </a:lvl1pPr>
          </a:lstStyle>
          <a:p>
            <a:r>
              <a:rPr lang="it-IT"/>
              <a:t>Missione 4 • Istruzione e Ricerca </a:t>
            </a:r>
          </a:p>
        </p:txBody>
      </p:sp>
      <p:sp>
        <p:nvSpPr>
          <p:cNvPr id="6" name="Slide Number Placeholder 5">
            <a:extLst>
              <a:ext uri="{FF2B5EF4-FFF2-40B4-BE49-F238E27FC236}">
                <a16:creationId xmlns:a16="http://schemas.microsoft.com/office/drawing/2014/main" id="{C90B07AC-22DD-4854-AF1C-98DD868E264E}"/>
              </a:ext>
            </a:extLst>
          </p:cNvPr>
          <p:cNvSpPr>
            <a:spLocks noGrp="1"/>
          </p:cNvSpPr>
          <p:nvPr>
            <p:ph type="sldNum" sz="quarter" idx="4"/>
          </p:nvPr>
        </p:nvSpPr>
        <p:spPr>
          <a:xfrm>
            <a:off x="4724400" y="6430140"/>
            <a:ext cx="2743200" cy="365125"/>
          </a:xfrm>
          <a:prstGeom prst="rect">
            <a:avLst/>
          </a:prstGeom>
        </p:spPr>
        <p:txBody>
          <a:bodyPr vert="horz" lIns="91440" tIns="45720" rIns="91440" bIns="45720" rtlCol="0" anchor="ctr"/>
          <a:lstStyle>
            <a:lvl1pPr algn="ctr">
              <a:defRPr lang="it-IT" sz="1050" kern="1200" smtClean="0">
                <a:solidFill>
                  <a:schemeClr val="bg1">
                    <a:alpha val="50000"/>
                  </a:schemeClr>
                </a:solidFill>
                <a:latin typeface="Titillium" pitchFamily="2" charset="77"/>
                <a:ea typeface="+mn-ea"/>
                <a:cs typeface="+mn-cs"/>
              </a:defRPr>
            </a:lvl1pPr>
          </a:lstStyle>
          <a:p>
            <a:fld id="{9B13B172-409A-48BF-92CD-9E808051E234}" type="slidenum">
              <a:rPr lang="it-IT" smtClean="0"/>
              <a:pPr/>
              <a:t>‹#›</a:t>
            </a:fld>
            <a:endParaRPr lang="it-IT"/>
          </a:p>
        </p:txBody>
      </p:sp>
      <p:pic>
        <p:nvPicPr>
          <p:cNvPr id="9" name="Immagine 6">
            <a:extLst>
              <a:ext uri="{FF2B5EF4-FFF2-40B4-BE49-F238E27FC236}">
                <a16:creationId xmlns:a16="http://schemas.microsoft.com/office/drawing/2014/main" id="{A335200D-479D-E141-B148-22693E0B7D08}"/>
              </a:ext>
            </a:extLst>
          </p:cNvPr>
          <p:cNvPicPr>
            <a:picLocks noChangeAspect="1"/>
          </p:cNvPicPr>
          <p:nvPr userDrawn="1"/>
        </p:nvPicPr>
        <p:blipFill>
          <a:blip r:embed="rId15" cstate="hqprint">
            <a:extLst>
              <a:ext uri="{28A0092B-C50C-407E-A947-70E740481C1C}">
                <a14:useLocalDpi xmlns:a14="http://schemas.microsoft.com/office/drawing/2010/main" val="0"/>
              </a:ext>
            </a:extLst>
          </a:blip>
          <a:stretch>
            <a:fillRect/>
          </a:stretch>
        </p:blipFill>
        <p:spPr>
          <a:xfrm>
            <a:off x="10128769" y="226362"/>
            <a:ext cx="1276543" cy="701925"/>
          </a:xfrm>
          <a:prstGeom prst="rect">
            <a:avLst/>
          </a:prstGeom>
        </p:spPr>
      </p:pic>
    </p:spTree>
    <p:extLst>
      <p:ext uri="{BB962C8B-B14F-4D97-AF65-F5344CB8AC3E}">
        <p14:creationId xmlns:p14="http://schemas.microsoft.com/office/powerpoint/2010/main" val="371311028"/>
      </p:ext>
    </p:extLst>
  </p:cSld>
  <p:clrMap bg1="lt1" tx1="dk1" bg2="lt2" tx2="dk2" accent1="accent1" accent2="accent2" accent3="accent3" accent4="accent4" accent5="accent5" accent6="accent6" hlink="hlink" folHlink="folHlink"/>
  <p:sldLayoutIdLst>
    <p:sldLayoutId id="2147484229" r:id="rId1"/>
    <p:sldLayoutId id="2147484230" r:id="rId2"/>
    <p:sldLayoutId id="2147484231" r:id="rId3"/>
    <p:sldLayoutId id="2147484232" r:id="rId4"/>
    <p:sldLayoutId id="2147484233" r:id="rId5"/>
    <p:sldLayoutId id="2147484234" r:id="rId6"/>
    <p:sldLayoutId id="2147484235" r:id="rId7"/>
    <p:sldLayoutId id="2147484236" r:id="rId8"/>
    <p:sldLayoutId id="2147484237" r:id="rId9"/>
    <p:sldLayoutId id="2147484238" r:id="rId10"/>
    <p:sldLayoutId id="2147484239" r:id="rId11"/>
  </p:sldLayoutIdLst>
  <p:hf hdr="0" ftr="0" dt="0"/>
  <p:txStyles>
    <p:titleStyle>
      <a:lvl1pPr marL="0" algn="l" defTabSz="685800" rtl="0" eaLnBrk="1" latinLnBrk="0" hangingPunct="1">
        <a:lnSpc>
          <a:spcPct val="90000"/>
        </a:lnSpc>
        <a:spcBef>
          <a:spcPct val="0"/>
        </a:spcBef>
        <a:buNone/>
        <a:defRPr lang="it-IT" sz="2100" b="1" kern="1200" dirty="0">
          <a:solidFill>
            <a:srgbClr val="B27F47"/>
          </a:solidFill>
          <a:latin typeface="Titillium Bd" pitchFamily="2" charset="77"/>
          <a:ea typeface="+mn-ea"/>
          <a:cs typeface="+mn-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lang="en-US" sz="2100" kern="1200" dirty="0" smtClean="0">
          <a:solidFill>
            <a:schemeClr val="tx1"/>
          </a:solidFill>
          <a:effectLst/>
          <a:latin typeface="Titillium" pitchFamily="2" charset="77"/>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en-US" sz="1500" kern="1200" dirty="0" smtClean="0">
          <a:solidFill>
            <a:schemeClr val="tx1"/>
          </a:solidFill>
          <a:effectLst/>
          <a:latin typeface="Titillium" pitchFamily="2" charset="77"/>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en-US" sz="1350" kern="1200" dirty="0" smtClean="0">
          <a:solidFill>
            <a:schemeClr val="tx1"/>
          </a:solidFill>
          <a:effectLst/>
          <a:latin typeface="Titillium" pitchFamily="2" charset="77"/>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it-IT" sz="1200" kern="1200" dirty="0">
          <a:solidFill>
            <a:schemeClr val="tx1"/>
          </a:solidFill>
          <a:effectLst/>
          <a:latin typeface="Titillium" pitchFamily="2"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612062" y="274588"/>
            <a:ext cx="10971609"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0393" tIns="45197" rIns="90393" bIns="45197" numCol="1" anchor="ctr" anchorCtr="0" compatLnSpc="1">
            <a:prstTxWarp prst="textNoShape">
              <a:avLst/>
            </a:prstTxWarp>
          </a:bodyPr>
          <a:lstStyle/>
          <a:p>
            <a:pPr lvl="0"/>
            <a:r>
              <a:rPr lang="en-US"/>
              <a:t>Click to edit Master title style</a:t>
            </a:r>
          </a:p>
        </p:txBody>
      </p:sp>
      <p:sp>
        <p:nvSpPr>
          <p:cNvPr id="2051" name="Text Placeholder 2"/>
          <p:cNvSpPr>
            <a:spLocks noGrp="1"/>
          </p:cNvSpPr>
          <p:nvPr>
            <p:ph type="body" idx="1"/>
          </p:nvPr>
        </p:nvSpPr>
        <p:spPr bwMode="auto">
          <a:xfrm>
            <a:off x="612062" y="1600864"/>
            <a:ext cx="10971609" cy="4525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0393" tIns="45197" rIns="90393" bIns="45197"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10209" y="6363185"/>
            <a:ext cx="2844105" cy="365001"/>
          </a:xfrm>
          <a:prstGeom prst="rect">
            <a:avLst/>
          </a:prstGeom>
        </p:spPr>
        <p:txBody>
          <a:bodyPr vert="horz" lIns="90393" tIns="45197" rIns="90393" bIns="45197" rtlCol="0" anchor="ctr"/>
          <a:lstStyle>
            <a:lvl1pPr algn="l" defTabSz="452064" fontAlgn="auto">
              <a:spcBef>
                <a:spcPts val="0"/>
              </a:spcBef>
              <a:spcAft>
                <a:spcPts val="0"/>
              </a:spcAft>
              <a:defRPr sz="1200">
                <a:solidFill>
                  <a:prstClr val="black">
                    <a:tint val="75000"/>
                  </a:prstClr>
                </a:solidFill>
                <a:latin typeface="Calibri"/>
                <a:ea typeface="+mn-ea"/>
                <a:cs typeface="+mn-cs"/>
              </a:defRPr>
            </a:lvl1pPr>
          </a:lstStyle>
          <a:p>
            <a:pPr>
              <a:defRPr/>
            </a:pPr>
            <a:fld id="{3B77227C-E1A5-C94E-A11B-A53C0F90F113}" type="datetimeFigureOut">
              <a:rPr lang="en-US">
                <a:sym typeface="American Typewriter" charset="0"/>
              </a:rPr>
              <a:pPr>
                <a:defRPr/>
              </a:pPr>
              <a:t>11/7/23</a:t>
            </a:fld>
            <a:endParaRPr lang="en-US">
              <a:sym typeface="American Typewriter" charset="0"/>
            </a:endParaRPr>
          </a:p>
        </p:txBody>
      </p:sp>
      <p:sp>
        <p:nvSpPr>
          <p:cNvPr id="5" name="Footer Placeholder 4"/>
          <p:cNvSpPr>
            <a:spLocks noGrp="1"/>
          </p:cNvSpPr>
          <p:nvPr>
            <p:ph type="ftr" sz="quarter" idx="3"/>
          </p:nvPr>
        </p:nvSpPr>
        <p:spPr>
          <a:xfrm>
            <a:off x="4167859" y="6363185"/>
            <a:ext cx="3860601" cy="365001"/>
          </a:xfrm>
          <a:prstGeom prst="rect">
            <a:avLst/>
          </a:prstGeom>
        </p:spPr>
        <p:txBody>
          <a:bodyPr vert="horz" lIns="90393" tIns="45197" rIns="90393" bIns="45197" rtlCol="0" anchor="ctr"/>
          <a:lstStyle>
            <a:lvl1pPr algn="ctr" defTabSz="452064" fontAlgn="auto">
              <a:spcBef>
                <a:spcPts val="0"/>
              </a:spcBef>
              <a:spcAft>
                <a:spcPts val="0"/>
              </a:spcAft>
              <a:defRPr sz="1200">
                <a:solidFill>
                  <a:prstClr val="black">
                    <a:tint val="75000"/>
                  </a:prstClr>
                </a:solidFill>
                <a:latin typeface="Calibri"/>
                <a:ea typeface="+mn-ea"/>
                <a:cs typeface="+mn-cs"/>
              </a:defRPr>
            </a:lvl1pPr>
          </a:lstStyle>
          <a:p>
            <a:pPr>
              <a:defRPr/>
            </a:pPr>
            <a:endParaRPr lang="en-US">
              <a:sym typeface="American Typewriter" charset="0"/>
            </a:endParaRPr>
          </a:p>
        </p:txBody>
      </p:sp>
      <p:sp>
        <p:nvSpPr>
          <p:cNvPr id="6" name="Slide Number Placeholder 5"/>
          <p:cNvSpPr>
            <a:spLocks noGrp="1"/>
          </p:cNvSpPr>
          <p:nvPr>
            <p:ph type="sldNum" sz="quarter" idx="4"/>
          </p:nvPr>
        </p:nvSpPr>
        <p:spPr>
          <a:xfrm>
            <a:off x="8737710" y="6363185"/>
            <a:ext cx="2844105" cy="365001"/>
          </a:xfrm>
          <a:prstGeom prst="rect">
            <a:avLst/>
          </a:prstGeom>
        </p:spPr>
        <p:txBody>
          <a:bodyPr vert="horz" lIns="90393" tIns="45197" rIns="90393" bIns="45197" rtlCol="0" anchor="ctr"/>
          <a:lstStyle>
            <a:lvl1pPr algn="r" defTabSz="452064" fontAlgn="auto">
              <a:spcBef>
                <a:spcPts val="0"/>
              </a:spcBef>
              <a:spcAft>
                <a:spcPts val="0"/>
              </a:spcAft>
              <a:defRPr sz="1200">
                <a:solidFill>
                  <a:prstClr val="black">
                    <a:tint val="75000"/>
                  </a:prstClr>
                </a:solidFill>
                <a:latin typeface="Calibri"/>
                <a:ea typeface="+mn-ea"/>
                <a:cs typeface="+mn-cs"/>
              </a:defRPr>
            </a:lvl1pPr>
          </a:lstStyle>
          <a:p>
            <a:pPr>
              <a:defRPr/>
            </a:pPr>
            <a:fld id="{C1D6A0A6-D210-6A49-8CDA-5719406FFBD4}" type="slidenum">
              <a:rPr lang="en-US">
                <a:sym typeface="American Typewriter" charset="0"/>
              </a:rPr>
              <a:pPr>
                <a:defRPr/>
              </a:pPr>
              <a:t>‹#›</a:t>
            </a:fld>
            <a:endParaRPr lang="en-US">
              <a:sym typeface="American Typewriter" charset="0"/>
            </a:endParaRPr>
          </a:p>
        </p:txBody>
      </p:sp>
    </p:spTree>
    <p:extLst>
      <p:ext uri="{BB962C8B-B14F-4D97-AF65-F5344CB8AC3E}">
        <p14:creationId xmlns:p14="http://schemas.microsoft.com/office/powerpoint/2010/main" val="90605530"/>
      </p:ext>
    </p:extLst>
  </p:cSld>
  <p:clrMap bg1="lt1" tx1="dk1" bg2="lt2" tx2="dk2" accent1="accent1" accent2="accent2" accent3="accent3" accent4="accent4" accent5="accent5" accent6="accent6" hlink="hlink" folHlink="folHlink"/>
  <p:sldLayoutIdLst>
    <p:sldLayoutId id="2147484241" r:id="rId1"/>
    <p:sldLayoutId id="2147484242" r:id="rId2"/>
    <p:sldLayoutId id="2147484243" r:id="rId3"/>
    <p:sldLayoutId id="2147484244" r:id="rId4"/>
    <p:sldLayoutId id="2147484245" r:id="rId5"/>
    <p:sldLayoutId id="2147484246" r:id="rId6"/>
    <p:sldLayoutId id="2147484247" r:id="rId7"/>
    <p:sldLayoutId id="2147484248" r:id="rId8"/>
    <p:sldLayoutId id="2147484249" r:id="rId9"/>
    <p:sldLayoutId id="2147484250" r:id="rId10"/>
    <p:sldLayoutId id="2147484251" r:id="rId11"/>
  </p:sldLayoutIdLst>
  <p:txStyles>
    <p:titleStyle>
      <a:lvl1pPr algn="ctr" defTabSz="451413" rtl="0" eaLnBrk="0" fontAlgn="base" hangingPunct="0">
        <a:spcBef>
          <a:spcPct val="0"/>
        </a:spcBef>
        <a:spcAft>
          <a:spcPct val="0"/>
        </a:spcAft>
        <a:defRPr sz="4400" kern="1200">
          <a:solidFill>
            <a:schemeClr val="tx1"/>
          </a:solidFill>
          <a:latin typeface="+mj-lt"/>
          <a:ea typeface="ＭＳ Ｐゴシック" charset="0"/>
          <a:cs typeface="ＭＳ Ｐゴシック" charset="0"/>
        </a:defRPr>
      </a:lvl1pPr>
      <a:lvl2pPr algn="ctr" defTabSz="451413"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2pPr>
      <a:lvl3pPr algn="ctr" defTabSz="451413"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3pPr>
      <a:lvl4pPr algn="ctr" defTabSz="451413"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4pPr>
      <a:lvl5pPr algn="ctr" defTabSz="451413" rtl="0" eaLnBrk="0" fontAlgn="base" hangingPunct="0">
        <a:spcBef>
          <a:spcPct val="0"/>
        </a:spcBef>
        <a:spcAft>
          <a:spcPct val="0"/>
        </a:spcAft>
        <a:defRPr sz="4400">
          <a:solidFill>
            <a:schemeClr val="tx1"/>
          </a:solidFill>
          <a:latin typeface="Calibri" charset="0"/>
          <a:ea typeface="ＭＳ Ｐゴシック" charset="0"/>
          <a:cs typeface="ＭＳ Ｐゴシック" charset="0"/>
        </a:defRPr>
      </a:lvl5pPr>
      <a:lvl6pPr marL="317831" algn="ctr" defTabSz="451413"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635681" algn="ctr" defTabSz="451413"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953575" algn="ctr" defTabSz="451413"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271424" algn="ctr" defTabSz="451413"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38846" indent="-338846" algn="l" defTabSz="451413" rtl="0" eaLnBrk="0" fontAlgn="base" hangingPunct="0">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33920" indent="-281476" algn="l" defTabSz="451413" rtl="0" eaLnBrk="0" fontAlgn="base" hangingPunct="0">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29062" indent="-225102" algn="l" defTabSz="451413" rtl="0" eaLnBrk="0" fontAlgn="base" hangingPunct="0">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581581" indent="-225102" algn="l" defTabSz="451413"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34085" indent="-225102" algn="l" defTabSz="451413" rtl="0" eaLnBrk="0" fontAlgn="base" hangingPunct="0">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486294" indent="-225990" algn="l" defTabSz="452064" rtl="0" eaLnBrk="1" latinLnBrk="0" hangingPunct="1">
        <a:spcBef>
          <a:spcPct val="20000"/>
        </a:spcBef>
        <a:buFont typeface="Arial"/>
        <a:buChar char="•"/>
        <a:defRPr sz="2000" kern="1200">
          <a:solidFill>
            <a:schemeClr val="tx1"/>
          </a:solidFill>
          <a:latin typeface="+mn-lt"/>
          <a:ea typeface="+mn-ea"/>
          <a:cs typeface="+mn-cs"/>
        </a:defRPr>
      </a:lvl6pPr>
      <a:lvl7pPr marL="2938369" indent="-225990" algn="l" defTabSz="452064" rtl="0" eaLnBrk="1" latinLnBrk="0" hangingPunct="1">
        <a:spcBef>
          <a:spcPct val="20000"/>
        </a:spcBef>
        <a:buFont typeface="Arial"/>
        <a:buChar char="•"/>
        <a:defRPr sz="2000" kern="1200">
          <a:solidFill>
            <a:schemeClr val="tx1"/>
          </a:solidFill>
          <a:latin typeface="+mn-lt"/>
          <a:ea typeface="+mn-ea"/>
          <a:cs typeface="+mn-cs"/>
        </a:defRPr>
      </a:lvl7pPr>
      <a:lvl8pPr marL="3390424" indent="-225990" algn="l" defTabSz="452064" rtl="0" eaLnBrk="1" latinLnBrk="0" hangingPunct="1">
        <a:spcBef>
          <a:spcPct val="20000"/>
        </a:spcBef>
        <a:buFont typeface="Arial"/>
        <a:buChar char="•"/>
        <a:defRPr sz="2000" kern="1200">
          <a:solidFill>
            <a:schemeClr val="tx1"/>
          </a:solidFill>
          <a:latin typeface="+mn-lt"/>
          <a:ea typeface="+mn-ea"/>
          <a:cs typeface="+mn-cs"/>
        </a:defRPr>
      </a:lvl8pPr>
      <a:lvl9pPr marL="3842501" indent="-225990" algn="l" defTabSz="452064"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2064" rtl="0" eaLnBrk="1" latinLnBrk="0" hangingPunct="1">
        <a:defRPr sz="1800" kern="1200">
          <a:solidFill>
            <a:schemeClr val="tx1"/>
          </a:solidFill>
          <a:latin typeface="+mn-lt"/>
          <a:ea typeface="+mn-ea"/>
          <a:cs typeface="+mn-cs"/>
        </a:defRPr>
      </a:lvl1pPr>
      <a:lvl2pPr marL="452064" algn="l" defTabSz="452064" rtl="0" eaLnBrk="1" latinLnBrk="0" hangingPunct="1">
        <a:defRPr sz="1800" kern="1200">
          <a:solidFill>
            <a:schemeClr val="tx1"/>
          </a:solidFill>
          <a:latin typeface="+mn-lt"/>
          <a:ea typeface="+mn-ea"/>
          <a:cs typeface="+mn-cs"/>
        </a:defRPr>
      </a:lvl2pPr>
      <a:lvl3pPr marL="904089" algn="l" defTabSz="452064" rtl="0" eaLnBrk="1" latinLnBrk="0" hangingPunct="1">
        <a:defRPr sz="1800" kern="1200">
          <a:solidFill>
            <a:schemeClr val="tx1"/>
          </a:solidFill>
          <a:latin typeface="+mn-lt"/>
          <a:ea typeface="+mn-ea"/>
          <a:cs typeface="+mn-cs"/>
        </a:defRPr>
      </a:lvl3pPr>
      <a:lvl4pPr marL="1356181" algn="l" defTabSz="452064" rtl="0" eaLnBrk="1" latinLnBrk="0" hangingPunct="1">
        <a:defRPr sz="1800" kern="1200">
          <a:solidFill>
            <a:schemeClr val="tx1"/>
          </a:solidFill>
          <a:latin typeface="+mn-lt"/>
          <a:ea typeface="+mn-ea"/>
          <a:cs typeface="+mn-cs"/>
        </a:defRPr>
      </a:lvl4pPr>
      <a:lvl5pPr marL="1808238" algn="l" defTabSz="452064" rtl="0" eaLnBrk="1" latinLnBrk="0" hangingPunct="1">
        <a:defRPr sz="1800" kern="1200">
          <a:solidFill>
            <a:schemeClr val="tx1"/>
          </a:solidFill>
          <a:latin typeface="+mn-lt"/>
          <a:ea typeface="+mn-ea"/>
          <a:cs typeface="+mn-cs"/>
        </a:defRPr>
      </a:lvl5pPr>
      <a:lvl6pPr marL="2260311" algn="l" defTabSz="452064" rtl="0" eaLnBrk="1" latinLnBrk="0" hangingPunct="1">
        <a:defRPr sz="1800" kern="1200">
          <a:solidFill>
            <a:schemeClr val="tx1"/>
          </a:solidFill>
          <a:latin typeface="+mn-lt"/>
          <a:ea typeface="+mn-ea"/>
          <a:cs typeface="+mn-cs"/>
        </a:defRPr>
      </a:lvl6pPr>
      <a:lvl7pPr marL="2712344" algn="l" defTabSz="452064" rtl="0" eaLnBrk="1" latinLnBrk="0" hangingPunct="1">
        <a:defRPr sz="1800" kern="1200">
          <a:solidFill>
            <a:schemeClr val="tx1"/>
          </a:solidFill>
          <a:latin typeface="+mn-lt"/>
          <a:ea typeface="+mn-ea"/>
          <a:cs typeface="+mn-cs"/>
        </a:defRPr>
      </a:lvl7pPr>
      <a:lvl8pPr marL="3164400" algn="l" defTabSz="452064" rtl="0" eaLnBrk="1" latinLnBrk="0" hangingPunct="1">
        <a:defRPr sz="1800" kern="1200">
          <a:solidFill>
            <a:schemeClr val="tx1"/>
          </a:solidFill>
          <a:latin typeface="+mn-lt"/>
          <a:ea typeface="+mn-ea"/>
          <a:cs typeface="+mn-cs"/>
        </a:defRPr>
      </a:lvl8pPr>
      <a:lvl9pPr marL="3616464" algn="l" defTabSz="45206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B53233-28A5-4BE6-9ECF-91943AB1B905}" type="datetimeFigureOut">
              <a:rPr lang="en-US" smtClean="0"/>
              <a:t>11/7/23</a:t>
            </a:fld>
            <a:endParaRPr lang="en-US" dirty="0"/>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ECE81E3-3265-45EE-A2C3-C9AF2D303D91}" type="slidenum">
              <a:rPr lang="en-US" smtClean="0"/>
              <a:t>‹#›</a:t>
            </a:fld>
            <a:endParaRPr lang="en-US" dirty="0"/>
          </a:p>
        </p:txBody>
      </p:sp>
    </p:spTree>
    <p:extLst>
      <p:ext uri="{BB962C8B-B14F-4D97-AF65-F5344CB8AC3E}">
        <p14:creationId xmlns:p14="http://schemas.microsoft.com/office/powerpoint/2010/main" val="2657000301"/>
      </p:ext>
    </p:extLst>
  </p:cSld>
  <p:clrMap bg1="lt1" tx1="dk1" bg2="lt2" tx2="dk2" accent1="accent1" accent2="accent2" accent3="accent3" accent4="accent4" accent5="accent5" accent6="accent6" hlink="hlink" folHlink="folHlink"/>
  <p:sldLayoutIdLst>
    <p:sldLayoutId id="2147483866" r:id="rId1"/>
    <p:sldLayoutId id="2147483867" r:id="rId2"/>
    <p:sldLayoutId id="2147483868" r:id="rId3"/>
    <p:sldLayoutId id="2147483869" r:id="rId4"/>
  </p:sldLayoutIdLst>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xStyles>
    <p:titleStyle>
      <a:lvl1pPr algn="ctr" defTabSz="914400" rtl="0" eaLnBrk="1" latinLnBrk="0" hangingPunct="1">
        <a:spcBef>
          <a:spcPct val="0"/>
        </a:spcBef>
        <a:buNone/>
        <a:defRPr sz="2400" kern="1200">
          <a:solidFill>
            <a:schemeClr val="tx1"/>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Helvetica Neue Light"/>
          <a:ea typeface="Helvetica Neue Light"/>
          <a:cs typeface="Helvetica Neue Light"/>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Helvetica Neue Light"/>
          <a:ea typeface="Helvetica Neue Light"/>
          <a:cs typeface="Helvetica Neue Light"/>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Helvetica Neue Light"/>
          <a:ea typeface="Helvetica Neue Light"/>
          <a:cs typeface="Helvetica Neue Light"/>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Helvetica Neue Light"/>
          <a:ea typeface="Helvetica Neue Light"/>
          <a:cs typeface="Helvetica Neue Light"/>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Helvetica Neue Light"/>
          <a:ea typeface="Helvetica Neue Light"/>
          <a:cs typeface="Helvetica Neue Light"/>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6E843-1B05-4977-8104-1DC6A86DD2E2}"/>
              </a:ext>
            </a:extLst>
          </p:cNvPr>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D577BB-E99E-4876-8CC0-1A7F4D259A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D2D1D-E502-44D4-87BD-F176059087E5}"/>
              </a:ext>
            </a:extLst>
          </p:cNvPr>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22872751-5C8B-42ED-AFFA-8B417E0C733F}"/>
              </a:ext>
            </a:extLst>
          </p:cNvPr>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GB" dirty="0"/>
              <a:t>R. </a:t>
            </a:r>
            <a:r>
              <a:rPr lang="en-GB" dirty="0" err="1"/>
              <a:t>Assmann</a:t>
            </a:r>
            <a:r>
              <a:rPr lang="en-GB" dirty="0"/>
              <a:t> - EuAPS </a:t>
            </a:r>
            <a:r>
              <a:rPr lang="en-GB" dirty="0" err="1"/>
              <a:t>Kickoff</a:t>
            </a:r>
            <a:r>
              <a:rPr lang="en-GB" dirty="0"/>
              <a:t> - 28 Feb 2023</a:t>
            </a:r>
          </a:p>
        </p:txBody>
      </p:sp>
      <p:sp>
        <p:nvSpPr>
          <p:cNvPr id="6" name="Slide Number Placeholder 5">
            <a:extLst>
              <a:ext uri="{FF2B5EF4-FFF2-40B4-BE49-F238E27FC236}">
                <a16:creationId xmlns:a16="http://schemas.microsoft.com/office/drawing/2014/main" id="{4599079B-8063-4254-9FF2-FCFA3D1E1382}"/>
              </a:ext>
            </a:extLst>
          </p:cNvPr>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3A6714-3D1F-4857-9904-D935B84167FA}" type="slidenum">
              <a:rPr lang="en-GB" smtClean="0"/>
              <a:t>‹#›</a:t>
            </a:fld>
            <a:endParaRPr lang="en-GB"/>
          </a:p>
        </p:txBody>
      </p:sp>
    </p:spTree>
    <p:extLst>
      <p:ext uri="{BB962C8B-B14F-4D97-AF65-F5344CB8AC3E}">
        <p14:creationId xmlns:p14="http://schemas.microsoft.com/office/powerpoint/2010/main" val="2920391833"/>
      </p:ext>
    </p:extLst>
  </p:cSld>
  <p:clrMap bg1="lt1" tx1="dk1" bg2="lt2" tx2="dk2" accent1="accent1" accent2="accent2" accent3="accent3" accent4="accent4" accent5="accent5" accent6="accent6" hlink="hlink" folHlink="folHlink"/>
  <p:sldLayoutIdLst>
    <p:sldLayoutId id="2147483907" r:id="rId1"/>
    <p:sldLayoutId id="2147483908" r:id="rId2"/>
    <p:sldLayoutId id="2147483909" r:id="rId3"/>
    <p:sldLayoutId id="2147483910" r:id="rId4"/>
    <p:sldLayoutId id="2147483911" r:id="rId5"/>
    <p:sldLayoutId id="2147483912" r:id="rId6"/>
    <p:sldLayoutId id="2147483913" r:id="rId7"/>
    <p:sldLayoutId id="2147483914" r:id="rId8"/>
    <p:sldLayoutId id="2147483915" r:id="rId9"/>
    <p:sldLayoutId id="2147483916" r:id="rId10"/>
    <p:sldLayoutId id="2147483917" r:id="rId11"/>
  </p:sldLayoutIdLst>
  <p:hf sldNum="0"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pic>
        <p:nvPicPr>
          <p:cNvPr id="8" name="Immagine 7">
            <a:extLst>
              <a:ext uri="{FF2B5EF4-FFF2-40B4-BE49-F238E27FC236}">
                <a16:creationId xmlns:a16="http://schemas.microsoft.com/office/drawing/2014/main" id="{838A3F9A-B0DF-455D-9D22-F973C5829AD4}"/>
              </a:ext>
            </a:extLst>
          </p:cNvPr>
          <p:cNvPicPr>
            <a:picLocks noChangeAspect="1"/>
          </p:cNvPicPr>
          <p:nvPr userDrawn="1"/>
        </p:nvPicPr>
        <p:blipFill>
          <a:blip r:embed="rId13"/>
          <a:stretch>
            <a:fillRect/>
          </a:stretch>
        </p:blipFill>
        <p:spPr>
          <a:xfrm>
            <a:off x="0" y="6352350"/>
            <a:ext cx="12192000" cy="520700"/>
          </a:xfrm>
          <a:prstGeom prst="rect">
            <a:avLst/>
          </a:prstGeom>
        </p:spPr>
      </p:pic>
      <p:pic>
        <p:nvPicPr>
          <p:cNvPr id="7" name="Immagine 21">
            <a:extLst>
              <a:ext uri="{FF2B5EF4-FFF2-40B4-BE49-F238E27FC236}">
                <a16:creationId xmlns:a16="http://schemas.microsoft.com/office/drawing/2014/main" id="{05C8ED0B-EDF3-4C3A-92D1-A4F9DD64EA11}"/>
              </a:ext>
            </a:extLst>
          </p:cNvPr>
          <p:cNvPicPr>
            <a:picLocks noChangeAspect="1"/>
          </p:cNvPicPr>
          <p:nvPr userDrawn="1"/>
        </p:nvPicPr>
        <p:blipFill>
          <a:blip r:embed="rId14"/>
          <a:stretch>
            <a:fillRect/>
          </a:stretch>
        </p:blipFill>
        <p:spPr>
          <a:xfrm>
            <a:off x="0" y="-25841"/>
            <a:ext cx="12192000" cy="1219200"/>
          </a:xfrm>
          <a:prstGeom prst="rect">
            <a:avLst/>
          </a:prstGeom>
        </p:spPr>
      </p:pic>
      <p:sp>
        <p:nvSpPr>
          <p:cNvPr id="2" name="Title Placeholder 1">
            <a:extLst>
              <a:ext uri="{FF2B5EF4-FFF2-40B4-BE49-F238E27FC236}">
                <a16:creationId xmlns:a16="http://schemas.microsoft.com/office/drawing/2014/main" id="{C15A10E0-2D6B-4598-95E9-DAF7E2001CCC}"/>
              </a:ext>
            </a:extLst>
          </p:cNvPr>
          <p:cNvSpPr>
            <a:spLocks noGrp="1"/>
          </p:cNvSpPr>
          <p:nvPr>
            <p:ph type="title"/>
          </p:nvPr>
        </p:nvSpPr>
        <p:spPr>
          <a:xfrm>
            <a:off x="838200" y="1335636"/>
            <a:ext cx="10515600" cy="780114"/>
          </a:xfrm>
          <a:prstGeom prst="rect">
            <a:avLst/>
          </a:prstGeom>
        </p:spPr>
        <p:txBody>
          <a:bodyPr vert="horz" lIns="91440" tIns="45720" rIns="91440" bIns="45720" rtlCol="0" anchor="t">
            <a:normAutofit/>
          </a:bodyPr>
          <a:lstStyle/>
          <a:p>
            <a:r>
              <a:rPr lang="it-IT"/>
              <a:t>Fare clic per modificare lo stile del titolo dello schema</a:t>
            </a:r>
            <a:endParaRPr lang="it-IT" dirty="0"/>
          </a:p>
        </p:txBody>
      </p:sp>
      <p:sp>
        <p:nvSpPr>
          <p:cNvPr id="3" name="Text Placeholder 2">
            <a:extLst>
              <a:ext uri="{FF2B5EF4-FFF2-40B4-BE49-F238E27FC236}">
                <a16:creationId xmlns:a16="http://schemas.microsoft.com/office/drawing/2014/main" id="{5AD6820F-9E8E-47CA-AD4E-6E99B9E0B8A8}"/>
              </a:ext>
            </a:extLst>
          </p:cNvPr>
          <p:cNvSpPr>
            <a:spLocks noGrp="1"/>
          </p:cNvSpPr>
          <p:nvPr>
            <p:ph type="body" idx="1"/>
          </p:nvPr>
        </p:nvSpPr>
        <p:spPr>
          <a:xfrm>
            <a:off x="838200" y="2291137"/>
            <a:ext cx="10515600" cy="3885826"/>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it-IT" dirty="0"/>
          </a:p>
        </p:txBody>
      </p:sp>
      <p:sp>
        <p:nvSpPr>
          <p:cNvPr id="4" name="Date Placeholder 3">
            <a:extLst>
              <a:ext uri="{FF2B5EF4-FFF2-40B4-BE49-F238E27FC236}">
                <a16:creationId xmlns:a16="http://schemas.microsoft.com/office/drawing/2014/main" id="{65169399-BC99-4040-8272-2E03FED919DC}"/>
              </a:ext>
            </a:extLst>
          </p:cNvPr>
          <p:cNvSpPr>
            <a:spLocks noGrp="1"/>
          </p:cNvSpPr>
          <p:nvPr>
            <p:ph type="dt" sz="half" idx="2"/>
          </p:nvPr>
        </p:nvSpPr>
        <p:spPr>
          <a:xfrm>
            <a:off x="838200" y="6430140"/>
            <a:ext cx="2743200" cy="365125"/>
          </a:xfrm>
          <a:prstGeom prst="rect">
            <a:avLst/>
          </a:prstGeom>
        </p:spPr>
        <p:txBody>
          <a:bodyPr vert="horz" lIns="91440" tIns="45720" rIns="91440" bIns="45720" rtlCol="0" anchor="ctr"/>
          <a:lstStyle>
            <a:lvl1pPr algn="l">
              <a:defRPr lang="it-IT" sz="1050" kern="1200" smtClean="0">
                <a:solidFill>
                  <a:schemeClr val="bg1">
                    <a:alpha val="50000"/>
                  </a:schemeClr>
                </a:solidFill>
                <a:latin typeface="Titillium" pitchFamily="2" charset="77"/>
                <a:ea typeface="+mn-ea"/>
                <a:cs typeface="+mn-cs"/>
              </a:defRPr>
            </a:lvl1pPr>
          </a:lstStyle>
          <a:p>
            <a:r>
              <a:rPr lang="it-IT"/>
              <a:t>Nome beneficiario</a:t>
            </a:r>
          </a:p>
        </p:txBody>
      </p:sp>
      <p:sp>
        <p:nvSpPr>
          <p:cNvPr id="5" name="Footer Placeholder 4">
            <a:extLst>
              <a:ext uri="{FF2B5EF4-FFF2-40B4-BE49-F238E27FC236}">
                <a16:creationId xmlns:a16="http://schemas.microsoft.com/office/drawing/2014/main" id="{4937EE08-80FA-4652-929B-0973683787A9}"/>
              </a:ext>
            </a:extLst>
          </p:cNvPr>
          <p:cNvSpPr>
            <a:spLocks noGrp="1"/>
          </p:cNvSpPr>
          <p:nvPr>
            <p:ph type="ftr" sz="quarter" idx="3"/>
          </p:nvPr>
        </p:nvSpPr>
        <p:spPr>
          <a:xfrm>
            <a:off x="8610600" y="6430140"/>
            <a:ext cx="2743200" cy="365125"/>
          </a:xfrm>
          <a:prstGeom prst="rect">
            <a:avLst/>
          </a:prstGeom>
        </p:spPr>
        <p:txBody>
          <a:bodyPr vert="horz" lIns="91440" tIns="45720" rIns="91440" bIns="45720" rtlCol="0" anchor="ctr"/>
          <a:lstStyle>
            <a:lvl1pPr algn="r">
              <a:defRPr lang="it-IT" sz="1050" kern="1200" smtClean="0">
                <a:solidFill>
                  <a:schemeClr val="bg1">
                    <a:alpha val="50000"/>
                  </a:schemeClr>
                </a:solidFill>
                <a:latin typeface="Titillium" pitchFamily="2" charset="77"/>
                <a:ea typeface="+mn-ea"/>
                <a:cs typeface="+mn-cs"/>
              </a:defRPr>
            </a:lvl1pPr>
          </a:lstStyle>
          <a:p>
            <a:r>
              <a:rPr lang="it-IT"/>
              <a:t>Missione 4 • Istruzione e Ricerca </a:t>
            </a:r>
          </a:p>
        </p:txBody>
      </p:sp>
      <p:sp>
        <p:nvSpPr>
          <p:cNvPr id="6" name="Slide Number Placeholder 5">
            <a:extLst>
              <a:ext uri="{FF2B5EF4-FFF2-40B4-BE49-F238E27FC236}">
                <a16:creationId xmlns:a16="http://schemas.microsoft.com/office/drawing/2014/main" id="{C90B07AC-22DD-4854-AF1C-98DD868E264E}"/>
              </a:ext>
            </a:extLst>
          </p:cNvPr>
          <p:cNvSpPr>
            <a:spLocks noGrp="1"/>
          </p:cNvSpPr>
          <p:nvPr>
            <p:ph type="sldNum" sz="quarter" idx="4"/>
          </p:nvPr>
        </p:nvSpPr>
        <p:spPr>
          <a:xfrm>
            <a:off x="4724400" y="6430140"/>
            <a:ext cx="2743200" cy="365125"/>
          </a:xfrm>
          <a:prstGeom prst="rect">
            <a:avLst/>
          </a:prstGeom>
        </p:spPr>
        <p:txBody>
          <a:bodyPr vert="horz" lIns="91440" tIns="45720" rIns="91440" bIns="45720" rtlCol="0" anchor="ctr"/>
          <a:lstStyle>
            <a:lvl1pPr algn="ctr">
              <a:defRPr lang="it-IT" sz="1050" kern="1200" smtClean="0">
                <a:solidFill>
                  <a:schemeClr val="bg1">
                    <a:alpha val="50000"/>
                  </a:schemeClr>
                </a:solidFill>
                <a:latin typeface="Titillium" pitchFamily="2" charset="77"/>
                <a:ea typeface="+mn-ea"/>
                <a:cs typeface="+mn-cs"/>
              </a:defRPr>
            </a:lvl1pPr>
          </a:lstStyle>
          <a:p>
            <a:fld id="{9B13B172-409A-48BF-92CD-9E808051E234}" type="slidenum">
              <a:rPr lang="it-IT" smtClean="0"/>
              <a:pPr/>
              <a:t>‹#›</a:t>
            </a:fld>
            <a:endParaRPr lang="it-IT"/>
          </a:p>
        </p:txBody>
      </p:sp>
      <p:pic>
        <p:nvPicPr>
          <p:cNvPr id="9" name="Immagine 6">
            <a:extLst>
              <a:ext uri="{FF2B5EF4-FFF2-40B4-BE49-F238E27FC236}">
                <a16:creationId xmlns:a16="http://schemas.microsoft.com/office/drawing/2014/main" id="{A335200D-479D-E141-B148-22693E0B7D08}"/>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10128769" y="226362"/>
            <a:ext cx="1276543" cy="701925"/>
          </a:xfrm>
          <a:prstGeom prst="rect">
            <a:avLst/>
          </a:prstGeom>
        </p:spPr>
      </p:pic>
    </p:spTree>
    <p:extLst>
      <p:ext uri="{BB962C8B-B14F-4D97-AF65-F5344CB8AC3E}">
        <p14:creationId xmlns:p14="http://schemas.microsoft.com/office/powerpoint/2010/main" val="2076823381"/>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txStyles>
    <p:titleStyle>
      <a:lvl1pPr marL="0" algn="l" defTabSz="685800" rtl="0" eaLnBrk="1" latinLnBrk="0" hangingPunct="1">
        <a:lnSpc>
          <a:spcPct val="90000"/>
        </a:lnSpc>
        <a:spcBef>
          <a:spcPct val="0"/>
        </a:spcBef>
        <a:buNone/>
        <a:defRPr lang="it-IT" sz="2100" b="1" kern="1200" dirty="0">
          <a:solidFill>
            <a:srgbClr val="B27F47"/>
          </a:solidFill>
          <a:latin typeface="Titillium Bd" pitchFamily="2" charset="77"/>
          <a:ea typeface="+mn-ea"/>
          <a:cs typeface="+mn-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lang="en-US" sz="2100" kern="1200" dirty="0" smtClean="0">
          <a:solidFill>
            <a:schemeClr val="tx1"/>
          </a:solidFill>
          <a:effectLst/>
          <a:latin typeface="Titillium" pitchFamily="2" charset="77"/>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lang="en-US" sz="1800" kern="1200" dirty="0" smtClean="0">
          <a:solidFill>
            <a:schemeClr val="tx1"/>
          </a:solidFill>
          <a:effectLst/>
          <a:latin typeface="Titillium" pitchFamily="2" charset="77"/>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lang="en-US" sz="1500" kern="1200" dirty="0" smtClean="0">
          <a:solidFill>
            <a:schemeClr val="tx1"/>
          </a:solidFill>
          <a:effectLst/>
          <a:latin typeface="Titillium" pitchFamily="2" charset="77"/>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lang="en-US" sz="1350" kern="1200" dirty="0" smtClean="0">
          <a:solidFill>
            <a:schemeClr val="tx1"/>
          </a:solidFill>
          <a:effectLst/>
          <a:latin typeface="Titillium" pitchFamily="2" charset="77"/>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lang="it-IT" sz="1200" kern="1200" dirty="0">
          <a:solidFill>
            <a:schemeClr val="tx1"/>
          </a:solidFill>
          <a:effectLst/>
          <a:latin typeface="Titillium" pitchFamily="2" charset="77"/>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it-IT"/>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9"/>
            <a:ext cx="10972800" cy="1143000"/>
          </a:xfrm>
          <a:prstGeom prst="rect">
            <a:avLst/>
          </a:prstGeom>
        </p:spPr>
        <p:txBody>
          <a:bodyPr vert="horz" lIns="77650" tIns="38825" rIns="77650" bIns="38825"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09600" y="1600236"/>
            <a:ext cx="10972800" cy="4525963"/>
          </a:xfrm>
          <a:prstGeom prst="rect">
            <a:avLst/>
          </a:prstGeom>
        </p:spPr>
        <p:txBody>
          <a:bodyPr vert="horz" lIns="77650" tIns="38825" rIns="77650" bIns="38825"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09600" y="6359400"/>
            <a:ext cx="2844800" cy="365125"/>
          </a:xfrm>
          <a:prstGeom prst="rect">
            <a:avLst/>
          </a:prstGeom>
        </p:spPr>
        <p:txBody>
          <a:bodyPr vert="horz" lIns="77650" tIns="38825" rIns="77650" bIns="38825" rtlCol="0" anchor="ctr"/>
          <a:lstStyle>
            <a:lvl1pPr algn="l">
              <a:defRPr sz="1333">
                <a:solidFill>
                  <a:schemeClr val="tx1">
                    <a:tint val="75000"/>
                  </a:schemeClr>
                </a:solidFill>
              </a:defRPr>
            </a:lvl1pPr>
          </a:lstStyle>
          <a:p>
            <a:fld id="{8BA321DB-7808-4447-A130-E2901279B4D3}" type="datetimeFigureOut">
              <a:rPr lang="it-IT" smtClean="0">
                <a:solidFill>
                  <a:prstClr val="black">
                    <a:tint val="75000"/>
                  </a:prstClr>
                </a:solidFill>
              </a:rPr>
              <a:pPr/>
              <a:t>07/11/23</a:t>
            </a:fld>
            <a:endParaRPr lang="it-IT">
              <a:solidFill>
                <a:prstClr val="black">
                  <a:tint val="75000"/>
                </a:prstClr>
              </a:solidFill>
            </a:endParaRPr>
          </a:p>
        </p:txBody>
      </p:sp>
      <p:sp>
        <p:nvSpPr>
          <p:cNvPr id="5" name="Footer Placeholder 4"/>
          <p:cNvSpPr>
            <a:spLocks noGrp="1"/>
          </p:cNvSpPr>
          <p:nvPr>
            <p:ph type="ftr" sz="quarter" idx="3"/>
          </p:nvPr>
        </p:nvSpPr>
        <p:spPr>
          <a:xfrm>
            <a:off x="4165603" y="6359400"/>
            <a:ext cx="3860800" cy="365125"/>
          </a:xfrm>
          <a:prstGeom prst="rect">
            <a:avLst/>
          </a:prstGeom>
        </p:spPr>
        <p:txBody>
          <a:bodyPr vert="horz" lIns="77650" tIns="38825" rIns="77650" bIns="38825" rtlCol="0" anchor="ctr"/>
          <a:lstStyle>
            <a:lvl1pPr algn="ctr">
              <a:defRPr sz="1333">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8737601" y="6359400"/>
            <a:ext cx="2844800" cy="365125"/>
          </a:xfrm>
          <a:prstGeom prst="rect">
            <a:avLst/>
          </a:prstGeom>
        </p:spPr>
        <p:txBody>
          <a:bodyPr vert="horz" lIns="77650" tIns="38825" rIns="77650" bIns="38825" rtlCol="0" anchor="ctr"/>
          <a:lstStyle>
            <a:lvl1pPr algn="r">
              <a:defRPr sz="1333">
                <a:solidFill>
                  <a:schemeClr val="tx1">
                    <a:tint val="75000"/>
                  </a:schemeClr>
                </a:solidFill>
              </a:defRPr>
            </a:lvl1pPr>
          </a:lstStyle>
          <a:p>
            <a:fld id="{693629CF-497B-4EF2-8081-837CE1FFEA55}" type="slidenum">
              <a:rPr lang="it-IT" smtClean="0">
                <a:solidFill>
                  <a:prstClr val="black">
                    <a:tint val="75000"/>
                  </a:prstClr>
                </a:solidFill>
              </a:rPr>
              <a:pPr/>
              <a:t>‹#›</a:t>
            </a:fld>
            <a:endParaRPr lang="it-IT">
              <a:solidFill>
                <a:prstClr val="black">
                  <a:tint val="75000"/>
                </a:prstClr>
              </a:solidFill>
            </a:endParaRPr>
          </a:p>
        </p:txBody>
      </p:sp>
    </p:spTree>
    <p:extLst>
      <p:ext uri="{BB962C8B-B14F-4D97-AF65-F5344CB8AC3E}">
        <p14:creationId xmlns:p14="http://schemas.microsoft.com/office/powerpoint/2010/main" val="4155630897"/>
      </p:ext>
    </p:extLst>
  </p:cSld>
  <p:clrMap bg1="lt1" tx1="dk1" bg2="lt2" tx2="dk2" accent1="accent1" accent2="accent2" accent3="accent3" accent4="accent4" accent5="accent5" accent6="accent6" hlink="hlink" folHlink="folHlink"/>
  <p:sldLayoutIdLst>
    <p:sldLayoutId id="2147484042" r:id="rId1"/>
    <p:sldLayoutId id="2147484043" r:id="rId2"/>
    <p:sldLayoutId id="2147484044" r:id="rId3"/>
    <p:sldLayoutId id="2147484045" r:id="rId4"/>
    <p:sldLayoutId id="2147484046" r:id="rId5"/>
    <p:sldLayoutId id="2147484047" r:id="rId6"/>
    <p:sldLayoutId id="2147484048" r:id="rId7"/>
    <p:sldLayoutId id="2147484049" r:id="rId8"/>
    <p:sldLayoutId id="2147484050" r:id="rId9"/>
    <p:sldLayoutId id="2147484051" r:id="rId10"/>
    <p:sldLayoutId id="2147484052" r:id="rId11"/>
  </p:sldLayoutIdLst>
  <p:txStyles>
    <p:titleStyle>
      <a:lvl1pPr algn="ctr" defTabSz="1035371" rtl="0" eaLnBrk="1" latinLnBrk="0" hangingPunct="1">
        <a:spcBef>
          <a:spcPct val="0"/>
        </a:spcBef>
        <a:buNone/>
        <a:defRPr sz="4933" kern="1200">
          <a:solidFill>
            <a:schemeClr val="tx1"/>
          </a:solidFill>
          <a:latin typeface="+mj-lt"/>
          <a:ea typeface="+mj-ea"/>
          <a:cs typeface="+mj-cs"/>
        </a:defRPr>
      </a:lvl1pPr>
    </p:titleStyle>
    <p:bodyStyle>
      <a:lvl1pPr marL="388298" indent="-388298" algn="l" defTabSz="1035371" rtl="0" eaLnBrk="1" latinLnBrk="0" hangingPunct="1">
        <a:spcBef>
          <a:spcPct val="20000"/>
        </a:spcBef>
        <a:buFont typeface="Arial" panose="020B0604020202020204" pitchFamily="34" charset="0"/>
        <a:buChar char="•"/>
        <a:defRPr sz="3600" kern="1200">
          <a:solidFill>
            <a:schemeClr val="tx1"/>
          </a:solidFill>
          <a:latin typeface="+mn-lt"/>
          <a:ea typeface="+mn-ea"/>
          <a:cs typeface="+mn-cs"/>
        </a:defRPr>
      </a:lvl1pPr>
      <a:lvl2pPr marL="841318" indent="-323563" algn="l" defTabSz="1035371"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2pPr>
      <a:lvl3pPr marL="1294248" indent="-258878" algn="l" defTabSz="1035371" rtl="0" eaLnBrk="1" latinLnBrk="0" hangingPunct="1">
        <a:spcBef>
          <a:spcPct val="20000"/>
        </a:spcBef>
        <a:buFont typeface="Arial" panose="020B0604020202020204" pitchFamily="34" charset="0"/>
        <a:buChar char="•"/>
        <a:defRPr sz="2667" kern="1200">
          <a:solidFill>
            <a:schemeClr val="tx1"/>
          </a:solidFill>
          <a:latin typeface="+mn-lt"/>
          <a:ea typeface="+mn-ea"/>
          <a:cs typeface="+mn-cs"/>
        </a:defRPr>
      </a:lvl3pPr>
      <a:lvl4pPr marL="1811907"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4pPr>
      <a:lvl5pPr marL="2329622"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5pPr>
      <a:lvl6pPr marL="2847215"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6pPr>
      <a:lvl7pPr marL="3364984"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7pPr>
      <a:lvl8pPr marL="3882702"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8pPr>
      <a:lvl9pPr marL="4400355" indent="-258878" algn="l" defTabSz="1035371" rtl="0" eaLnBrk="1" latinLnBrk="0" hangingPunct="1">
        <a:spcBef>
          <a:spcPct val="20000"/>
        </a:spcBef>
        <a:buFont typeface="Arial" panose="020B0604020202020204" pitchFamily="34" charset="0"/>
        <a:buChar char="•"/>
        <a:defRPr sz="2267" kern="1200">
          <a:solidFill>
            <a:schemeClr val="tx1"/>
          </a:solidFill>
          <a:latin typeface="+mn-lt"/>
          <a:ea typeface="+mn-ea"/>
          <a:cs typeface="+mn-cs"/>
        </a:defRPr>
      </a:lvl9pPr>
    </p:bodyStyle>
    <p:otherStyle>
      <a:defPPr>
        <a:defRPr lang="it-IT"/>
      </a:defPPr>
      <a:lvl1pPr marL="0" algn="l" defTabSz="1035371" rtl="0" eaLnBrk="1" latinLnBrk="0" hangingPunct="1">
        <a:defRPr sz="2000" kern="1200">
          <a:solidFill>
            <a:schemeClr val="tx1"/>
          </a:solidFill>
          <a:latin typeface="+mn-lt"/>
          <a:ea typeface="+mn-ea"/>
          <a:cs typeface="+mn-cs"/>
        </a:defRPr>
      </a:lvl1pPr>
      <a:lvl2pPr marL="517758" algn="l" defTabSz="1035371" rtl="0" eaLnBrk="1" latinLnBrk="0" hangingPunct="1">
        <a:defRPr sz="2000" kern="1200">
          <a:solidFill>
            <a:schemeClr val="tx1"/>
          </a:solidFill>
          <a:latin typeface="+mn-lt"/>
          <a:ea typeface="+mn-ea"/>
          <a:cs typeface="+mn-cs"/>
        </a:defRPr>
      </a:lvl2pPr>
      <a:lvl3pPr marL="1035371" algn="l" defTabSz="1035371" rtl="0" eaLnBrk="1" latinLnBrk="0" hangingPunct="1">
        <a:defRPr sz="2000" kern="1200">
          <a:solidFill>
            <a:schemeClr val="tx1"/>
          </a:solidFill>
          <a:latin typeface="+mn-lt"/>
          <a:ea typeface="+mn-ea"/>
          <a:cs typeface="+mn-cs"/>
        </a:defRPr>
      </a:lvl3pPr>
      <a:lvl4pPr marL="1553081" algn="l" defTabSz="1035371" rtl="0" eaLnBrk="1" latinLnBrk="0" hangingPunct="1">
        <a:defRPr sz="2000" kern="1200">
          <a:solidFill>
            <a:schemeClr val="tx1"/>
          </a:solidFill>
          <a:latin typeface="+mn-lt"/>
          <a:ea typeface="+mn-ea"/>
          <a:cs typeface="+mn-cs"/>
        </a:defRPr>
      </a:lvl4pPr>
      <a:lvl5pPr marL="2070732" algn="l" defTabSz="1035371" rtl="0" eaLnBrk="1" latinLnBrk="0" hangingPunct="1">
        <a:defRPr sz="2000" kern="1200">
          <a:solidFill>
            <a:schemeClr val="tx1"/>
          </a:solidFill>
          <a:latin typeface="+mn-lt"/>
          <a:ea typeface="+mn-ea"/>
          <a:cs typeface="+mn-cs"/>
        </a:defRPr>
      </a:lvl5pPr>
      <a:lvl6pPr marL="2588498" algn="l" defTabSz="1035371" rtl="0" eaLnBrk="1" latinLnBrk="0" hangingPunct="1">
        <a:defRPr sz="2000" kern="1200">
          <a:solidFill>
            <a:schemeClr val="tx1"/>
          </a:solidFill>
          <a:latin typeface="+mn-lt"/>
          <a:ea typeface="+mn-ea"/>
          <a:cs typeface="+mn-cs"/>
        </a:defRPr>
      </a:lvl6pPr>
      <a:lvl7pPr marL="3106169" algn="l" defTabSz="1035371" rtl="0" eaLnBrk="1" latinLnBrk="0" hangingPunct="1">
        <a:defRPr sz="2000" kern="1200">
          <a:solidFill>
            <a:schemeClr val="tx1"/>
          </a:solidFill>
          <a:latin typeface="+mn-lt"/>
          <a:ea typeface="+mn-ea"/>
          <a:cs typeface="+mn-cs"/>
        </a:defRPr>
      </a:lvl7pPr>
      <a:lvl8pPr marL="3623807" algn="l" defTabSz="1035371" rtl="0" eaLnBrk="1" latinLnBrk="0" hangingPunct="1">
        <a:defRPr sz="2000" kern="1200">
          <a:solidFill>
            <a:schemeClr val="tx1"/>
          </a:solidFill>
          <a:latin typeface="+mn-lt"/>
          <a:ea typeface="+mn-ea"/>
          <a:cs typeface="+mn-cs"/>
        </a:defRPr>
      </a:lvl8pPr>
      <a:lvl9pPr marL="4141472" algn="l" defTabSz="1035371" rtl="0" eaLnBrk="1" latinLnBrk="0" hangingPunct="1">
        <a:defRPr sz="20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0"/>
                <a:lumOff val="100000"/>
              </a:schemeClr>
            </a:gs>
            <a:gs pos="35000">
              <a:schemeClr val="accent1">
                <a:lumMod val="0"/>
                <a:lumOff val="100000"/>
              </a:schemeClr>
            </a:gs>
            <a:gs pos="100000">
              <a:schemeClr val="accent1">
                <a:lumMod val="100000"/>
              </a:schemeClr>
            </a:gs>
          </a:gsLst>
          <a:path path="circle">
            <a:fillToRect l="50000" t="-80000" r="50000" b="180000"/>
          </a:path>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243" tIns="45623" rIns="91243" bIns="45623"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609600" y="1600245"/>
            <a:ext cx="10972800" cy="4525963"/>
          </a:xfrm>
          <a:prstGeom prst="rect">
            <a:avLst/>
          </a:prstGeom>
        </p:spPr>
        <p:txBody>
          <a:bodyPr vert="horz" lIns="91243" tIns="45623" rIns="91243" bIns="4562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609600" y="6358113"/>
            <a:ext cx="2844800" cy="365125"/>
          </a:xfrm>
          <a:prstGeom prst="rect">
            <a:avLst/>
          </a:prstGeom>
        </p:spPr>
        <p:txBody>
          <a:bodyPr vert="horz" lIns="91243" tIns="45623" rIns="91243" bIns="45623" rtlCol="0" anchor="ctr"/>
          <a:lstStyle>
            <a:lvl1pPr algn="l">
              <a:defRPr sz="1200">
                <a:solidFill>
                  <a:schemeClr val="tx1">
                    <a:tint val="75000"/>
                  </a:schemeClr>
                </a:solidFill>
              </a:defRPr>
            </a:lvl1pPr>
          </a:lstStyle>
          <a:p>
            <a:pPr defTabSz="913649"/>
            <a:fld id="{8BA321DB-7808-4447-A130-E2901279B4D3}" type="datetimeFigureOut">
              <a:rPr lang="it-IT" smtClean="0">
                <a:solidFill>
                  <a:prstClr val="black">
                    <a:tint val="75000"/>
                  </a:prstClr>
                </a:solidFill>
                <a:ea typeface="ヒラギノ明朝 Pro W3" charset="0"/>
                <a:cs typeface="ヒラギノ明朝 Pro W3" charset="0"/>
                <a:sym typeface="American Typewriter" charset="0"/>
              </a:rPr>
              <a:pPr defTabSz="913649"/>
              <a:t>07/11/23</a:t>
            </a:fld>
            <a:endParaRPr lang="it-IT">
              <a:solidFill>
                <a:prstClr val="black">
                  <a:tint val="75000"/>
                </a:prstClr>
              </a:solidFill>
              <a:ea typeface="ヒラギノ明朝 Pro W3" charset="0"/>
              <a:cs typeface="ヒラギノ明朝 Pro W3" charset="0"/>
              <a:sym typeface="American Typewriter" charset="0"/>
            </a:endParaRPr>
          </a:p>
        </p:txBody>
      </p:sp>
      <p:sp>
        <p:nvSpPr>
          <p:cNvPr id="5" name="Footer Placeholder 4"/>
          <p:cNvSpPr>
            <a:spLocks noGrp="1"/>
          </p:cNvSpPr>
          <p:nvPr>
            <p:ph type="ftr" sz="quarter" idx="3"/>
          </p:nvPr>
        </p:nvSpPr>
        <p:spPr>
          <a:xfrm>
            <a:off x="4165603" y="6358113"/>
            <a:ext cx="3860800" cy="365125"/>
          </a:xfrm>
          <a:prstGeom prst="rect">
            <a:avLst/>
          </a:prstGeom>
        </p:spPr>
        <p:txBody>
          <a:bodyPr vert="horz" lIns="91243" tIns="45623" rIns="91243" bIns="45623" rtlCol="0" anchor="ctr"/>
          <a:lstStyle>
            <a:lvl1pPr algn="ctr">
              <a:defRPr sz="1200">
                <a:solidFill>
                  <a:schemeClr val="tx1">
                    <a:tint val="75000"/>
                  </a:schemeClr>
                </a:solidFill>
              </a:defRPr>
            </a:lvl1pPr>
          </a:lstStyle>
          <a:p>
            <a:pPr defTabSz="913649"/>
            <a:endParaRPr lang="it-IT">
              <a:solidFill>
                <a:prstClr val="black">
                  <a:tint val="75000"/>
                </a:prstClr>
              </a:solidFill>
              <a:ea typeface="ヒラギノ明朝 Pro W3" charset="0"/>
              <a:cs typeface="ヒラギノ明朝 Pro W3" charset="0"/>
              <a:sym typeface="American Typewriter" charset="0"/>
            </a:endParaRPr>
          </a:p>
        </p:txBody>
      </p:sp>
      <p:sp>
        <p:nvSpPr>
          <p:cNvPr id="6" name="Slide Number Placeholder 5"/>
          <p:cNvSpPr>
            <a:spLocks noGrp="1"/>
          </p:cNvSpPr>
          <p:nvPr>
            <p:ph type="sldNum" sz="quarter" idx="4"/>
          </p:nvPr>
        </p:nvSpPr>
        <p:spPr>
          <a:xfrm>
            <a:off x="8737601" y="6358113"/>
            <a:ext cx="2844800" cy="365125"/>
          </a:xfrm>
          <a:prstGeom prst="rect">
            <a:avLst/>
          </a:prstGeom>
        </p:spPr>
        <p:txBody>
          <a:bodyPr vert="horz" lIns="91243" tIns="45623" rIns="91243" bIns="45623" rtlCol="0" anchor="ctr"/>
          <a:lstStyle>
            <a:lvl1pPr algn="r">
              <a:defRPr sz="1200">
                <a:solidFill>
                  <a:schemeClr val="tx1">
                    <a:tint val="75000"/>
                  </a:schemeClr>
                </a:solidFill>
              </a:defRPr>
            </a:lvl1pPr>
          </a:lstStyle>
          <a:p>
            <a:pPr defTabSz="913649"/>
            <a:fld id="{693629CF-497B-4EF2-8081-837CE1FFEA55}" type="slidenum">
              <a:rPr lang="it-IT" smtClean="0">
                <a:solidFill>
                  <a:prstClr val="black">
                    <a:tint val="75000"/>
                  </a:prstClr>
                </a:solidFill>
                <a:ea typeface="ヒラギノ明朝 Pro W3" charset="0"/>
                <a:cs typeface="ヒラギノ明朝 Pro W3" charset="0"/>
                <a:sym typeface="American Typewriter" charset="0"/>
              </a:rPr>
              <a:pPr defTabSz="913649"/>
              <a:t>‹#›</a:t>
            </a:fld>
            <a:endParaRPr lang="it-IT">
              <a:solidFill>
                <a:prstClr val="black">
                  <a:tint val="75000"/>
                </a:prstClr>
              </a:solidFill>
              <a:ea typeface="ヒラギノ明朝 Pro W3" charset="0"/>
              <a:cs typeface="ヒラギノ明朝 Pro W3" charset="0"/>
              <a:sym typeface="American Typewriter" charset="0"/>
            </a:endParaRPr>
          </a:p>
        </p:txBody>
      </p:sp>
    </p:spTree>
    <p:extLst>
      <p:ext uri="{BB962C8B-B14F-4D97-AF65-F5344CB8AC3E}">
        <p14:creationId xmlns:p14="http://schemas.microsoft.com/office/powerpoint/2010/main" val="3801072617"/>
      </p:ext>
    </p:extLst>
  </p:cSld>
  <p:clrMap bg1="lt1" tx1="dk1" bg2="lt2" tx2="dk2" accent1="accent1" accent2="accent2" accent3="accent3" accent4="accent4" accent5="accent5" accent6="accent6" hlink="hlink" folHlink="folHlink"/>
  <p:sldLayoutIdLst>
    <p:sldLayoutId id="2147484066" r:id="rId1"/>
    <p:sldLayoutId id="2147484067" r:id="rId2"/>
    <p:sldLayoutId id="2147484068" r:id="rId3"/>
    <p:sldLayoutId id="2147484069" r:id="rId4"/>
    <p:sldLayoutId id="2147484070" r:id="rId5"/>
    <p:sldLayoutId id="2147484071" r:id="rId6"/>
    <p:sldLayoutId id="2147484072" r:id="rId7"/>
    <p:sldLayoutId id="2147484073" r:id="rId8"/>
    <p:sldLayoutId id="2147484074" r:id="rId9"/>
    <p:sldLayoutId id="2147484075" r:id="rId10"/>
    <p:sldLayoutId id="2147484076" r:id="rId11"/>
  </p:sldLayoutIdLst>
  <p:txStyles>
    <p:titleStyle>
      <a:lvl1pPr algn="ctr" defTabSz="912455" rtl="0" eaLnBrk="1" latinLnBrk="0" hangingPunct="1">
        <a:spcBef>
          <a:spcPct val="0"/>
        </a:spcBef>
        <a:buNone/>
        <a:defRPr sz="4400" kern="1200">
          <a:solidFill>
            <a:schemeClr val="tx1"/>
          </a:solidFill>
          <a:latin typeface="+mj-lt"/>
          <a:ea typeface="+mj-ea"/>
          <a:cs typeface="+mj-cs"/>
        </a:defRPr>
      </a:lvl1pPr>
    </p:titleStyle>
    <p:bodyStyle>
      <a:lvl1pPr marL="342176" indent="-342176" algn="l" defTabSz="91245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1365" indent="-285149" algn="l" defTabSz="91245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0571" indent="-228110" algn="l" defTabSz="91245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6795"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3030"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09251"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65478"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1714"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77930" indent="-228110" algn="l" defTabSz="91245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it-IT"/>
      </a:defPPr>
      <a:lvl1pPr marL="0" algn="l" defTabSz="912455" rtl="0" eaLnBrk="1" latinLnBrk="0" hangingPunct="1">
        <a:defRPr sz="1800" kern="1200">
          <a:solidFill>
            <a:schemeClr val="tx1"/>
          </a:solidFill>
          <a:latin typeface="+mn-lt"/>
          <a:ea typeface="+mn-ea"/>
          <a:cs typeface="+mn-cs"/>
        </a:defRPr>
      </a:lvl1pPr>
      <a:lvl2pPr marL="456223" algn="l" defTabSz="912455" rtl="0" eaLnBrk="1" latinLnBrk="0" hangingPunct="1">
        <a:defRPr sz="1800" kern="1200">
          <a:solidFill>
            <a:schemeClr val="tx1"/>
          </a:solidFill>
          <a:latin typeface="+mn-lt"/>
          <a:ea typeface="+mn-ea"/>
          <a:cs typeface="+mn-cs"/>
        </a:defRPr>
      </a:lvl2pPr>
      <a:lvl3pPr marL="912455" algn="l" defTabSz="912455" rtl="0" eaLnBrk="1" latinLnBrk="0" hangingPunct="1">
        <a:defRPr sz="1800" kern="1200">
          <a:solidFill>
            <a:schemeClr val="tx1"/>
          </a:solidFill>
          <a:latin typeface="+mn-lt"/>
          <a:ea typeface="+mn-ea"/>
          <a:cs typeface="+mn-cs"/>
        </a:defRPr>
      </a:lvl3pPr>
      <a:lvl4pPr marL="1368686" algn="l" defTabSz="912455" rtl="0" eaLnBrk="1" latinLnBrk="0" hangingPunct="1">
        <a:defRPr sz="1800" kern="1200">
          <a:solidFill>
            <a:schemeClr val="tx1"/>
          </a:solidFill>
          <a:latin typeface="+mn-lt"/>
          <a:ea typeface="+mn-ea"/>
          <a:cs typeface="+mn-cs"/>
        </a:defRPr>
      </a:lvl4pPr>
      <a:lvl5pPr marL="1824907" algn="l" defTabSz="912455" rtl="0" eaLnBrk="1" latinLnBrk="0" hangingPunct="1">
        <a:defRPr sz="1800" kern="1200">
          <a:solidFill>
            <a:schemeClr val="tx1"/>
          </a:solidFill>
          <a:latin typeface="+mn-lt"/>
          <a:ea typeface="+mn-ea"/>
          <a:cs typeface="+mn-cs"/>
        </a:defRPr>
      </a:lvl5pPr>
      <a:lvl6pPr marL="2281136" algn="l" defTabSz="912455" rtl="0" eaLnBrk="1" latinLnBrk="0" hangingPunct="1">
        <a:defRPr sz="1800" kern="1200">
          <a:solidFill>
            <a:schemeClr val="tx1"/>
          </a:solidFill>
          <a:latin typeface="+mn-lt"/>
          <a:ea typeface="+mn-ea"/>
          <a:cs typeface="+mn-cs"/>
        </a:defRPr>
      </a:lvl6pPr>
      <a:lvl7pPr marL="2737378" algn="l" defTabSz="912455" rtl="0" eaLnBrk="1" latinLnBrk="0" hangingPunct="1">
        <a:defRPr sz="1800" kern="1200">
          <a:solidFill>
            <a:schemeClr val="tx1"/>
          </a:solidFill>
          <a:latin typeface="+mn-lt"/>
          <a:ea typeface="+mn-ea"/>
          <a:cs typeface="+mn-cs"/>
        </a:defRPr>
      </a:lvl7pPr>
      <a:lvl8pPr marL="3193591" algn="l" defTabSz="912455" rtl="0" eaLnBrk="1" latinLnBrk="0" hangingPunct="1">
        <a:defRPr sz="1800" kern="1200">
          <a:solidFill>
            <a:schemeClr val="tx1"/>
          </a:solidFill>
          <a:latin typeface="+mn-lt"/>
          <a:ea typeface="+mn-ea"/>
          <a:cs typeface="+mn-cs"/>
        </a:defRPr>
      </a:lvl8pPr>
      <a:lvl9pPr marL="3649818" algn="l" defTabSz="912455"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846E843-1B05-4977-8104-1DC6A86DD2E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4D577BB-E99E-4876-8CC0-1A7F4D259A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8DD2D1D-E502-44D4-87BD-F176059087E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a:extLst>
              <a:ext uri="{FF2B5EF4-FFF2-40B4-BE49-F238E27FC236}">
                <a16:creationId xmlns:a16="http://schemas.microsoft.com/office/drawing/2014/main" id="{22872751-5C8B-42ED-AFFA-8B417E0C733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EAAC 2023 - EuPRAXIA-PP   | Ralph Assmann | 19 Sep 2023 </a:t>
            </a:r>
          </a:p>
        </p:txBody>
      </p:sp>
      <p:sp>
        <p:nvSpPr>
          <p:cNvPr id="6" name="Slide Number Placeholder 5">
            <a:extLst>
              <a:ext uri="{FF2B5EF4-FFF2-40B4-BE49-F238E27FC236}">
                <a16:creationId xmlns:a16="http://schemas.microsoft.com/office/drawing/2014/main" id="{4599079B-8063-4254-9FF2-FCFA3D1E138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3A6714-3D1F-4857-9904-D935B84167FA}" type="slidenum">
              <a:rPr lang="en-GB" smtClean="0"/>
              <a:t>‹#›</a:t>
            </a:fld>
            <a:endParaRPr lang="en-GB"/>
          </a:p>
        </p:txBody>
      </p:sp>
    </p:spTree>
    <p:extLst>
      <p:ext uri="{BB962C8B-B14F-4D97-AF65-F5344CB8AC3E}">
        <p14:creationId xmlns:p14="http://schemas.microsoft.com/office/powerpoint/2010/main" val="2831699080"/>
      </p:ext>
    </p:extLst>
  </p:cSld>
  <p:clrMap bg1="lt1" tx1="dk1" bg2="lt2" tx2="dk2" accent1="accent1" accent2="accent2" accent3="accent3" accent4="accent4" accent5="accent5" accent6="accent6" hlink="hlink" folHlink="folHlink"/>
  <p:sldLayoutIdLst>
    <p:sldLayoutId id="2147484149" r:id="rId1"/>
    <p:sldLayoutId id="2147484150" r:id="rId2"/>
    <p:sldLayoutId id="2147484151" r:id="rId3"/>
    <p:sldLayoutId id="2147484152" r:id="rId4"/>
    <p:sldLayoutId id="2147484153" r:id="rId5"/>
    <p:sldLayoutId id="2147484154" r:id="rId6"/>
    <p:sldLayoutId id="2147484155" r:id="rId7"/>
    <p:sldLayoutId id="2147484156" r:id="rId8"/>
    <p:sldLayoutId id="2147484157" r:id="rId9"/>
    <p:sldLayoutId id="2147484158" r:id="rId10"/>
    <p:sldLayoutId id="21474841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4" name="Gruppieren 5">
            <a:extLst>
              <a:ext uri="{FF2B5EF4-FFF2-40B4-BE49-F238E27FC236}">
                <a16:creationId xmlns:a16="http://schemas.microsoft.com/office/drawing/2014/main" id="{30A36664-3BDF-3446-0694-EE66A05A9464}"/>
              </a:ext>
            </a:extLst>
          </p:cNvPr>
          <p:cNvGrpSpPr/>
          <p:nvPr userDrawn="1"/>
        </p:nvGrpSpPr>
        <p:grpSpPr>
          <a:xfrm>
            <a:off x="-22578" y="-73530"/>
            <a:ext cx="12271022" cy="1479957"/>
            <a:chOff x="0" y="-139189"/>
            <a:chExt cx="12192000" cy="1479957"/>
          </a:xfrm>
        </p:grpSpPr>
        <p:sp>
          <p:nvSpPr>
            <p:cNvPr id="5" name="Rechteck: abgerundete Ecken 7">
              <a:extLst>
                <a:ext uri="{FF2B5EF4-FFF2-40B4-BE49-F238E27FC236}">
                  <a16:creationId xmlns:a16="http://schemas.microsoft.com/office/drawing/2014/main" id="{048CF9FD-DC86-3819-CA51-771D9F4C99AC}"/>
                </a:ext>
              </a:extLst>
            </p:cNvPr>
            <p:cNvSpPr/>
            <p:nvPr/>
          </p:nvSpPr>
          <p:spPr>
            <a:xfrm>
              <a:off x="0" y="-139189"/>
              <a:ext cx="12192000" cy="1479957"/>
            </a:xfrm>
            <a:prstGeom prst="roundRect">
              <a:avLst>
                <a:gd name="adj" fmla="val 6923"/>
              </a:avLst>
            </a:prstGeom>
            <a:solidFill>
              <a:schemeClr val="tx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err="1">
                <a:solidFill>
                  <a:schemeClr val="tx1"/>
                </a:solidFill>
              </a:endParaRPr>
            </a:p>
          </p:txBody>
        </p:sp>
        <p:pic>
          <p:nvPicPr>
            <p:cNvPr id="8" name="Grafik 9">
              <a:extLst>
                <a:ext uri="{FF2B5EF4-FFF2-40B4-BE49-F238E27FC236}">
                  <a16:creationId xmlns:a16="http://schemas.microsoft.com/office/drawing/2014/main" id="{45F993EC-A808-1113-C3F6-D30D1E4138DF}"/>
                </a:ext>
              </a:extLst>
            </p:cNvPr>
            <p:cNvPicPr>
              <a:picLocks noChangeAspect="1"/>
            </p:cNvPicPr>
            <p:nvPr/>
          </p:nvPicPr>
          <p:blipFill rotWithShape="1">
            <a:blip r:embed="rId8" cstate="hqprint">
              <a:extLst>
                <a:ext uri="{28A0092B-C50C-407E-A947-70E740481C1C}">
                  <a14:useLocalDpi xmlns:a14="http://schemas.microsoft.com/office/drawing/2010/main"/>
                </a:ext>
              </a:extLst>
            </a:blip>
            <a:srcRect/>
            <a:stretch/>
          </p:blipFill>
          <p:spPr>
            <a:xfrm>
              <a:off x="9529742" y="-91226"/>
              <a:ext cx="2662258" cy="1431994"/>
            </a:xfrm>
            <a:prstGeom prst="roundRect">
              <a:avLst>
                <a:gd name="adj" fmla="val 8031"/>
              </a:avLst>
            </a:prstGeom>
          </p:spPr>
        </p:pic>
      </p:grpSp>
      <p:sp>
        <p:nvSpPr>
          <p:cNvPr id="2" name="Title Placeholder 1"/>
          <p:cNvSpPr>
            <a:spLocks noGrp="1"/>
          </p:cNvSpPr>
          <p:nvPr>
            <p:ph type="title"/>
          </p:nvPr>
        </p:nvSpPr>
        <p:spPr>
          <a:xfrm>
            <a:off x="407988" y="349611"/>
            <a:ext cx="11376024" cy="451098"/>
          </a:xfrm>
          <a:prstGeom prst="rect">
            <a:avLst/>
          </a:prstGeom>
        </p:spPr>
        <p:txBody>
          <a:bodyPr vert="horz" lIns="0" tIns="0" rIns="0" bIns="0" rtlCol="0" anchor="t" anchorCtr="0">
            <a:noAutofit/>
          </a:bodyPr>
          <a:lstStyle/>
          <a:p>
            <a:r>
              <a:rPr lang="de-DE" dirty="0"/>
              <a:t>Titelmasterformat durch Klicken bearbeiten</a:t>
            </a:r>
            <a:endParaRPr lang="en-US" dirty="0"/>
          </a:p>
        </p:txBody>
      </p:sp>
      <p:sp>
        <p:nvSpPr>
          <p:cNvPr id="3" name="Text Placeholder 2"/>
          <p:cNvSpPr>
            <a:spLocks noGrp="1"/>
          </p:cNvSpPr>
          <p:nvPr>
            <p:ph type="body" idx="1"/>
          </p:nvPr>
        </p:nvSpPr>
        <p:spPr>
          <a:xfrm>
            <a:off x="407987" y="1406427"/>
            <a:ext cx="11376025" cy="5010249"/>
          </a:xfrm>
          <a:prstGeom prst="rect">
            <a:avLst/>
          </a:prstGeom>
        </p:spPr>
        <p:txBody>
          <a:bodyPr vert="horz" lIns="0" tIns="0" rIns="0" bIns="0" rtlCol="0" anchor="t" anchorCtr="0">
            <a:noAutofit/>
          </a:bodyPr>
          <a:lstStyle/>
          <a:p>
            <a:pPr lvl="0"/>
            <a:r>
              <a:rPr lang="de-DE" dirty="0"/>
              <a:t>Formatvorlagen des Textmasters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14" name="Textfeld 13"/>
          <p:cNvSpPr txBox="1"/>
          <p:nvPr/>
        </p:nvSpPr>
        <p:spPr>
          <a:xfrm>
            <a:off x="10848528" y="6580800"/>
            <a:ext cx="935485" cy="186841"/>
          </a:xfrm>
          <a:prstGeom prst="rect">
            <a:avLst/>
          </a:prstGeom>
          <a:noFill/>
        </p:spPr>
        <p:txBody>
          <a:bodyPr wrap="square" lIns="0" tIns="0" rIns="0" bIns="0" rtlCol="0">
            <a:noAutofit/>
          </a:bodyPr>
          <a:lstStyle/>
          <a:p>
            <a:pPr algn="r"/>
            <a:fld id="{0427E4B2-AC28-443E-BE04-5CD55098A90B}" type="slidenum">
              <a:rPr lang="de-DE" sz="1000" b="1" smtClean="0"/>
              <a:pPr algn="r"/>
              <a:t>‹#›</a:t>
            </a:fld>
            <a:endParaRPr lang="de-DE" sz="1000" b="1" dirty="0"/>
          </a:p>
        </p:txBody>
      </p:sp>
      <p:sp>
        <p:nvSpPr>
          <p:cNvPr id="7" name="Footer Placeholder 4">
            <a:extLst>
              <a:ext uri="{FF2B5EF4-FFF2-40B4-BE49-F238E27FC236}">
                <a16:creationId xmlns:a16="http://schemas.microsoft.com/office/drawing/2014/main" id="{826BAE03-8DE8-4C55-80CD-31B50F5D37F6}"/>
              </a:ext>
            </a:extLst>
          </p:cNvPr>
          <p:cNvSpPr txBox="1">
            <a:spLocks/>
          </p:cNvSpPr>
          <p:nvPr userDrawn="1"/>
        </p:nvSpPr>
        <p:spPr>
          <a:xfrm>
            <a:off x="407987" y="6580799"/>
            <a:ext cx="9948937" cy="186841"/>
          </a:xfrm>
          <a:prstGeom prst="rect">
            <a:avLst/>
          </a:prstGeom>
        </p:spPr>
        <p:txBody>
          <a:bodyPr vert="horz" lIns="0" tIns="0" rIns="0" bIns="0" rtlCol="0" anchor="t" anchorCtr="0">
            <a:noAutofit/>
          </a:bodyPr>
          <a:lstStyle>
            <a:defPPr>
              <a:defRPr lang="en-US"/>
            </a:defPPr>
            <a:lvl1pPr marL="0" algn="l" defTabSz="914400" rtl="0" eaLnBrk="1" latinLnBrk="0" hangingPunct="1">
              <a:defRPr sz="10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000" b="0" i="0" u="none" strike="noStrike" kern="1200" cap="none" spc="0" normalizeH="0" baseline="0" noProof="0" dirty="0">
                <a:ln>
                  <a:noFill/>
                </a:ln>
                <a:solidFill>
                  <a:prstClr val="black"/>
                </a:solidFill>
                <a:effectLst/>
                <a:uLnTx/>
                <a:uFillTx/>
                <a:latin typeface="+mn-lt"/>
                <a:ea typeface="+mn-ea"/>
                <a:cs typeface="+mn-cs"/>
              </a:rPr>
              <a:t>Update on ESPP Roadmap – EAAC 2003 - </a:t>
            </a:r>
            <a:r>
              <a:rPr kumimoji="0" lang="de-DE" sz="1000" b="0" i="0" u="none" strike="noStrike" kern="1200" cap="none" spc="0" normalizeH="0" baseline="0" noProof="0" dirty="0">
                <a:ln>
                  <a:noFill/>
                </a:ln>
                <a:solidFill>
                  <a:prstClr val="black"/>
                </a:solidFill>
                <a:effectLst/>
                <a:uLnTx/>
                <a:uFillTx/>
                <a:latin typeface="Arial"/>
                <a:ea typeface="+mn-ea"/>
                <a:cs typeface="+mn-cs"/>
              </a:rPr>
              <a:t>Wim </a:t>
            </a:r>
            <a:r>
              <a:rPr kumimoji="0" lang="de-DE" sz="1000" b="0" i="0" u="none" strike="noStrike" kern="1200" cap="none" spc="0" normalizeH="0" baseline="0" noProof="0" dirty="0" err="1">
                <a:ln>
                  <a:noFill/>
                </a:ln>
                <a:solidFill>
                  <a:prstClr val="black"/>
                </a:solidFill>
                <a:effectLst/>
                <a:uLnTx/>
                <a:uFillTx/>
                <a:latin typeface="Arial"/>
                <a:ea typeface="+mn-ea"/>
                <a:cs typeface="+mn-cs"/>
              </a:rPr>
              <a:t>Leemans</a:t>
            </a:r>
            <a:r>
              <a:rPr kumimoji="0" lang="de-DE" sz="1000" b="0" i="0" u="none" strike="noStrike" kern="1200" cap="none" spc="0" normalizeH="0" baseline="0" noProof="0" dirty="0">
                <a:ln>
                  <a:noFill/>
                </a:ln>
                <a:solidFill>
                  <a:prstClr val="black"/>
                </a:solidFill>
                <a:effectLst/>
                <a:uLnTx/>
                <a:uFillTx/>
                <a:latin typeface="Arial"/>
                <a:ea typeface="+mn-ea"/>
                <a:cs typeface="+mn-cs"/>
              </a:rPr>
              <a:t> &amp; Rajeev Pattathil</a:t>
            </a:r>
          </a:p>
        </p:txBody>
      </p:sp>
    </p:spTree>
    <p:extLst>
      <p:ext uri="{BB962C8B-B14F-4D97-AF65-F5344CB8AC3E}">
        <p14:creationId xmlns:p14="http://schemas.microsoft.com/office/powerpoint/2010/main" val="4074288962"/>
      </p:ext>
    </p:extLst>
  </p:cSld>
  <p:clrMap bg1="lt1" tx1="dk1" bg2="lt2" tx2="dk2" accent1="accent1" accent2="accent2" accent3="accent3" accent4="accent4" accent5="accent5" accent6="accent6" hlink="hlink" folHlink="folHlink"/>
  <p:sldLayoutIdLst>
    <p:sldLayoutId id="2147484162" r:id="rId1"/>
    <p:sldLayoutId id="2147484164" r:id="rId2"/>
    <p:sldLayoutId id="2147484165" r:id="rId3"/>
    <p:sldLayoutId id="2147484166" r:id="rId4"/>
    <p:sldLayoutId id="2147484167" r:id="rId5"/>
    <p:sldLayoutId id="2147484168" r:id="rId6"/>
  </p:sldLayoutIdLst>
  <p:hf sldNum="0" hdr="0" dt="0"/>
  <p:txStyles>
    <p:titleStyle>
      <a:lvl1pPr algn="l" defTabSz="914400" rtl="0" eaLnBrk="1" latinLnBrk="0" hangingPunct="1">
        <a:lnSpc>
          <a:spcPct val="90000"/>
        </a:lnSpc>
        <a:spcBef>
          <a:spcPct val="0"/>
        </a:spcBef>
        <a:buNone/>
        <a:defRPr sz="3000" b="1" kern="1200">
          <a:solidFill>
            <a:schemeClr val="accent1"/>
          </a:solidFill>
          <a:latin typeface="+mj-lt"/>
          <a:ea typeface="+mj-ea"/>
          <a:cs typeface="+mj-cs"/>
        </a:defRPr>
      </a:lvl1pPr>
    </p:titleStyle>
    <p:bodyStyle>
      <a:lvl1pPr marL="361950" indent="-361950" algn="l" defTabSz="914400" rtl="0" eaLnBrk="1" latinLnBrk="0" hangingPunct="1">
        <a:lnSpc>
          <a:spcPct val="110000"/>
        </a:lnSpc>
        <a:spcBef>
          <a:spcPts val="0"/>
        </a:spcBef>
        <a:spcAft>
          <a:spcPts val="1200"/>
        </a:spcAft>
        <a:buFont typeface="Arial" panose="020B0604020202020204" pitchFamily="34" charset="0"/>
        <a:buChar char="•"/>
        <a:tabLst>
          <a:tab pos="361950" algn="l"/>
        </a:tabLst>
        <a:defRPr sz="1800" kern="1200">
          <a:solidFill>
            <a:schemeClr val="tx1"/>
          </a:solidFill>
          <a:latin typeface="+mn-lt"/>
          <a:ea typeface="+mn-ea"/>
          <a:cs typeface="+mn-cs"/>
        </a:defRPr>
      </a:lvl1pPr>
      <a:lvl2pPr marL="6286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2pPr>
      <a:lvl3pPr marL="8953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3pPr>
      <a:lvl4pPr marL="1162050" indent="-266700"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4pPr>
      <a:lvl5pPr marL="1438275" indent="-276225" algn="l" defTabSz="914400" rtl="0" eaLnBrk="1" latinLnBrk="0" hangingPunct="1">
        <a:lnSpc>
          <a:spcPct val="110000"/>
        </a:lnSpc>
        <a:spcBef>
          <a:spcPts val="0"/>
        </a:spcBef>
        <a:spcAft>
          <a:spcPts val="1200"/>
        </a:spcAft>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913">
          <p15:clr>
            <a:srgbClr val="F26B43"/>
          </p15:clr>
        </p15:guide>
        <p15:guide id="2" pos="3885">
          <p15:clr>
            <a:srgbClr val="F26B43"/>
          </p15:clr>
        </p15:guide>
        <p15:guide id="3" pos="3795">
          <p15:clr>
            <a:srgbClr val="F26B43"/>
          </p15:clr>
        </p15:guide>
        <p15:guide id="4" pos="7423">
          <p15:clr>
            <a:srgbClr val="F26B43"/>
          </p15:clr>
        </p15:guide>
        <p15:guide id="5" pos="257">
          <p15:clr>
            <a:srgbClr val="F26B43"/>
          </p15:clr>
        </p15:guide>
        <p15:guide id="6" orient="horz" pos="4042">
          <p15:clr>
            <a:srgbClr val="F26B43"/>
          </p15:clr>
        </p15:guide>
        <p15:guide id="7" orient="horz" pos="2432">
          <p15:clr>
            <a:srgbClr val="F26B43"/>
          </p15:clr>
        </p15:guide>
        <p15:guide id="8" orient="horz" pos="2523">
          <p15:clr>
            <a:srgbClr val="F26B43"/>
          </p15:clr>
        </p15:guide>
        <p15:guide id="9" pos="2593">
          <p15:clr>
            <a:srgbClr val="F26B43"/>
          </p15:clr>
        </p15:guide>
        <p15:guide id="10" pos="2683">
          <p15:clr>
            <a:srgbClr val="F26B43"/>
          </p15:clr>
        </p15:guide>
        <p15:guide id="11" pos="4997">
          <p15:clr>
            <a:srgbClr val="F26B43"/>
          </p15:clr>
        </p15:guide>
        <p15:guide id="12" pos="5087">
          <p15:clr>
            <a:srgbClr val="F26B43"/>
          </p15:clr>
        </p15:guide>
      </p15:sldGuideLst>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R. Assmann &amp; M. Ferrario – iFAST WP6 – Opening of EAAC 2023</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3277960878"/>
      </p:ext>
    </p:extLst>
  </p:cSld>
  <p:clrMap bg1="lt1" tx1="dk1" bg2="lt2" tx2="dk2" accent1="accent1" accent2="accent2" accent3="accent3" accent4="accent4" accent5="accent5" accent6="accent6" hlink="hlink" folHlink="folHlink"/>
  <p:sldLayoutIdLst>
    <p:sldLayoutId id="2147484194" r:id="rId1"/>
    <p:sldLayoutId id="2147484195" r:id="rId2"/>
    <p:sldLayoutId id="2147484196" r:id="rId3"/>
    <p:sldLayoutId id="2147484197" r:id="rId4"/>
    <p:sldLayoutId id="2147484198" r:id="rId5"/>
    <p:sldLayoutId id="2147484199" r:id="rId6"/>
    <p:sldLayoutId id="2147484200" r:id="rId7"/>
    <p:sldLayoutId id="2147484201" r:id="rId8"/>
    <p:sldLayoutId id="2147484202" r:id="rId9"/>
    <p:sldLayoutId id="2147484203" r:id="rId10"/>
  </p:sldLayoutIdLst>
  <p:hf hdr="0" dt="0"/>
  <p:txStyles>
    <p:titleStyle>
      <a:lvl1pPr algn="l" defTabSz="914377"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594" indent="-228594" algn="l" defTabSz="914377"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783" indent="-228594" algn="l" defTabSz="914377"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2971" indent="-228594" algn="l" defTabSz="914377"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160" indent="-228594" algn="l" defTabSz="914377"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349" indent="-228594" algn="l" defTabSz="914377"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537"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1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xml"/><Relationship Id="rId1" Type="http://schemas.openxmlformats.org/officeDocument/2006/relationships/slideLayout" Target="../slideLayouts/slideLayout51.xml"/><Relationship Id="rId5" Type="http://schemas.openxmlformats.org/officeDocument/2006/relationships/image" Target="../media/image95.png"/><Relationship Id="rId4" Type="http://schemas.openxmlformats.org/officeDocument/2006/relationships/image" Target="../media/image72.png"/></Relationships>
</file>

<file path=ppt/slides/_rels/slide12.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3.tiff"/><Relationship Id="rId1" Type="http://schemas.openxmlformats.org/officeDocument/2006/relationships/slideLayout" Target="../slideLayouts/slideLayout40.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image" Target="../media/image8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80.svg"/><Relationship Id="rId5" Type="http://schemas.openxmlformats.org/officeDocument/2006/relationships/image" Target="../media/image79.png"/><Relationship Id="rId4" Type="http://schemas.openxmlformats.org/officeDocument/2006/relationships/image" Target="../media/image78.emf"/></Relationships>
</file>

<file path=ppt/slides/_rels/slide14.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102.xml"/></Relationships>
</file>

<file path=ppt/slides/_rels/slide15.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2" Type="http://schemas.openxmlformats.org/officeDocument/2006/relationships/image" Target="../media/image84.emf"/><Relationship Id="rId1" Type="http://schemas.openxmlformats.org/officeDocument/2006/relationships/slideLayout" Target="../slideLayouts/slideLayout74.xml"/></Relationships>
</file>

<file path=ppt/slides/_rels/slide17.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6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19.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png"/><Relationship Id="rId1" Type="http://schemas.openxmlformats.org/officeDocument/2006/relationships/slideLayout" Target="../slideLayouts/slideLayout62.xml"/></Relationships>
</file>

<file path=ppt/slides/_rels/slide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2" Type="http://schemas.openxmlformats.org/officeDocument/2006/relationships/image" Target="../media/image89.jpg"/><Relationship Id="rId1" Type="http://schemas.openxmlformats.org/officeDocument/2006/relationships/slideLayout" Target="../slideLayouts/slideLayout11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56.png"/><Relationship Id="rId1" Type="http://schemas.openxmlformats.org/officeDocument/2006/relationships/slideLayout" Target="../slideLayouts/slideLayout18.xml"/><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emf"/><Relationship Id="rId1" Type="http://schemas.openxmlformats.org/officeDocument/2006/relationships/slideLayout" Target="../slideLayouts/slideLayout62.xml"/><Relationship Id="rId4" Type="http://schemas.openxmlformats.org/officeDocument/2006/relationships/image" Target="../media/image62.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8.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66.png"/><Relationship Id="rId5" Type="http://schemas.openxmlformats.org/officeDocument/2006/relationships/image" Target="../media/image65.png"/><Relationship Id="rId4" Type="http://schemas.openxmlformats.org/officeDocument/2006/relationships/image" Target="../media/image64.png"/></Relationships>
</file>

<file path=ppt/slides/_rels/slide9.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51A33-5772-438A-823D-C015E90B014E}"/>
              </a:ext>
            </a:extLst>
          </p:cNvPr>
          <p:cNvSpPr>
            <a:spLocks noGrp="1"/>
          </p:cNvSpPr>
          <p:nvPr>
            <p:ph type="ctrTitle"/>
          </p:nvPr>
        </p:nvSpPr>
        <p:spPr>
          <a:xfrm>
            <a:off x="3223486" y="2492848"/>
            <a:ext cx="7813967" cy="1043854"/>
          </a:xfrm>
        </p:spPr>
        <p:txBody>
          <a:bodyPr>
            <a:noAutofit/>
          </a:bodyPr>
          <a:lstStyle/>
          <a:p>
            <a:r>
              <a:rPr lang="en-GB" sz="4000" dirty="0"/>
              <a:t>Status of EuPRAXIA</a:t>
            </a:r>
          </a:p>
        </p:txBody>
      </p:sp>
      <p:sp>
        <p:nvSpPr>
          <p:cNvPr id="3" name="Subtitle 2">
            <a:extLst>
              <a:ext uri="{FF2B5EF4-FFF2-40B4-BE49-F238E27FC236}">
                <a16:creationId xmlns:a16="http://schemas.microsoft.com/office/drawing/2014/main" id="{460E5BE7-F6D2-4725-85A7-B8FD0022C0F7}"/>
              </a:ext>
            </a:extLst>
          </p:cNvPr>
          <p:cNvSpPr>
            <a:spLocks noGrp="1"/>
          </p:cNvSpPr>
          <p:nvPr>
            <p:ph type="subTitle" idx="1"/>
          </p:nvPr>
        </p:nvSpPr>
        <p:spPr>
          <a:xfrm>
            <a:off x="3223487" y="3611130"/>
            <a:ext cx="7813967" cy="812944"/>
          </a:xfrm>
        </p:spPr>
        <p:txBody>
          <a:bodyPr>
            <a:noAutofit/>
          </a:bodyPr>
          <a:lstStyle/>
          <a:p>
            <a:r>
              <a:rPr lang="en-GB" dirty="0"/>
              <a:t>R. </a:t>
            </a:r>
            <a:r>
              <a:rPr lang="en-GB" dirty="0" err="1"/>
              <a:t>Assmann</a:t>
            </a:r>
            <a:r>
              <a:rPr lang="en-GB" dirty="0"/>
              <a:t> (GSI and INFN) and M. Ferrario (INFN)</a:t>
            </a:r>
          </a:p>
          <a:p>
            <a:r>
              <a:rPr lang="en-GB" dirty="0"/>
              <a:t>TIARA Meeting, 7 Nov. 2023</a:t>
            </a:r>
          </a:p>
        </p:txBody>
      </p:sp>
    </p:spTree>
    <p:extLst>
      <p:ext uri="{BB962C8B-B14F-4D97-AF65-F5344CB8AC3E}">
        <p14:creationId xmlns:p14="http://schemas.microsoft.com/office/powerpoint/2010/main" val="2942756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2">
            <a:extLst>
              <a:ext uri="{FF2B5EF4-FFF2-40B4-BE49-F238E27FC236}">
                <a16:creationId xmlns:a16="http://schemas.microsoft.com/office/drawing/2014/main" id="{7EF22289-3094-EE5F-33D0-24A6B3CB796A}"/>
              </a:ext>
            </a:extLst>
          </p:cNvPr>
          <p:cNvSpPr>
            <a:spLocks noGrp="1"/>
          </p:cNvSpPr>
          <p:nvPr>
            <p:ph type="title"/>
          </p:nvPr>
        </p:nvSpPr>
        <p:spPr>
          <a:xfrm>
            <a:off x="2115124" y="-258973"/>
            <a:ext cx="7961747" cy="1325563"/>
          </a:xfrm>
        </p:spPr>
        <p:txBody>
          <a:bodyPr>
            <a:normAutofit/>
          </a:bodyPr>
          <a:lstStyle/>
          <a:p>
            <a:r>
              <a:rPr lang="en-US" sz="3600" dirty="0">
                <a:latin typeface="+mn-lt"/>
              </a:rPr>
              <a:t>Plasma Module</a:t>
            </a:r>
            <a:endParaRPr lang="en-US" sz="3600" b="0" i="1" dirty="0">
              <a:latin typeface="+mn-lt"/>
            </a:endParaRPr>
          </a:p>
        </p:txBody>
      </p:sp>
      <p:cxnSp>
        <p:nvCxnSpPr>
          <p:cNvPr id="38" name="Gerade Verbindung 37">
            <a:extLst>
              <a:ext uri="{FF2B5EF4-FFF2-40B4-BE49-F238E27FC236}">
                <a16:creationId xmlns:a16="http://schemas.microsoft.com/office/drawing/2014/main" id="{F68CE016-0DE9-7BF4-AD58-8FB6EBEC3F09}"/>
              </a:ext>
            </a:extLst>
          </p:cNvPr>
          <p:cNvCxnSpPr>
            <a:cxnSpLocks/>
          </p:cNvCxnSpPr>
          <p:nvPr/>
        </p:nvCxnSpPr>
        <p:spPr>
          <a:xfrm flipV="1">
            <a:off x="8349883" y="6091518"/>
            <a:ext cx="162105" cy="23264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341C51B8-67D4-D5F5-F246-6A2DEF39D8EE}"/>
              </a:ext>
            </a:extLst>
          </p:cNvPr>
          <p:cNvPicPr>
            <a:picLocks noChangeAspect="1"/>
          </p:cNvPicPr>
          <p:nvPr/>
        </p:nvPicPr>
        <p:blipFill>
          <a:blip r:embed="rId2"/>
          <a:stretch>
            <a:fillRect/>
          </a:stretch>
        </p:blipFill>
        <p:spPr>
          <a:xfrm>
            <a:off x="1157694" y="1012768"/>
            <a:ext cx="9876612" cy="4592624"/>
          </a:xfrm>
          <a:prstGeom prst="rect">
            <a:avLst/>
          </a:prstGeom>
          <a:noFill/>
        </p:spPr>
      </p:pic>
      <p:sp>
        <p:nvSpPr>
          <p:cNvPr id="2" name="TextBox 1">
            <a:extLst>
              <a:ext uri="{FF2B5EF4-FFF2-40B4-BE49-F238E27FC236}">
                <a16:creationId xmlns:a16="http://schemas.microsoft.com/office/drawing/2014/main" id="{EA17AC7D-3397-9125-F93B-EB42D4410E3B}"/>
              </a:ext>
            </a:extLst>
          </p:cNvPr>
          <p:cNvSpPr txBox="1"/>
          <p:nvPr/>
        </p:nvSpPr>
        <p:spPr>
          <a:xfrm>
            <a:off x="228862" y="6426816"/>
            <a:ext cx="3504938" cy="384721"/>
          </a:xfrm>
          <a:prstGeom prst="rect">
            <a:avLst/>
          </a:prstGeom>
          <a:noFill/>
        </p:spPr>
        <p:txBody>
          <a:bodyPr wrap="square" rtlCol="0">
            <a:spAutoFit/>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mn-ea"/>
                <a:cs typeface="+mn-cs"/>
              </a:rPr>
              <a:t>Courtesy A. </a:t>
            </a:r>
            <a:r>
              <a:rPr kumimoji="0" lang="en-US" sz="1900" b="0" i="0" u="none" strike="noStrike" kern="1200" cap="none" spc="0" normalizeH="0" baseline="0" noProof="0" dirty="0" err="1">
                <a:ln>
                  <a:noFill/>
                </a:ln>
                <a:solidFill>
                  <a:prstClr val="black"/>
                </a:solidFill>
                <a:effectLst/>
                <a:uLnTx/>
                <a:uFillTx/>
                <a:latin typeface="Calibri"/>
                <a:ea typeface="+mn-ea"/>
                <a:cs typeface="+mn-cs"/>
              </a:rPr>
              <a:t>Biagioni</a:t>
            </a:r>
            <a:r>
              <a:rPr kumimoji="0" lang="en-US" sz="1900" b="0" i="0" u="none" strike="noStrike" kern="1200" cap="none" spc="0" normalizeH="0" baseline="0" noProof="0" dirty="0">
                <a:ln>
                  <a:noFill/>
                </a:ln>
                <a:solidFill>
                  <a:prstClr val="black"/>
                </a:solidFill>
                <a:effectLst/>
                <a:uLnTx/>
                <a:uFillTx/>
                <a:latin typeface="Calibri"/>
                <a:ea typeface="+mn-ea"/>
                <a:cs typeface="+mn-cs"/>
              </a:rPr>
              <a:t>, R. </a:t>
            </a:r>
            <a:r>
              <a:rPr kumimoji="0" lang="en-US" sz="1900" b="0" i="0" u="none" strike="noStrike" kern="1200" cap="none" spc="0" normalizeH="0" baseline="0" noProof="0" dirty="0" err="1">
                <a:ln>
                  <a:noFill/>
                </a:ln>
                <a:solidFill>
                  <a:prstClr val="black"/>
                </a:solidFill>
                <a:effectLst/>
                <a:uLnTx/>
                <a:uFillTx/>
                <a:latin typeface="Calibri"/>
                <a:ea typeface="+mn-ea"/>
                <a:cs typeface="+mn-cs"/>
              </a:rPr>
              <a:t>Pompili</a:t>
            </a:r>
            <a:endParaRPr kumimoji="0" lang="en-US" sz="1900" b="0" i="0" u="none" strike="noStrike" kern="1200" cap="none" spc="0" normalizeH="0" baseline="0" noProof="0" dirty="0">
              <a:ln>
                <a:noFill/>
              </a:ln>
              <a:solidFill>
                <a:prstClr val="black"/>
              </a:solidFill>
              <a:effectLst/>
              <a:uLnTx/>
              <a:uFillTx/>
              <a:latin typeface="Calibri"/>
              <a:ea typeface="+mn-ea"/>
              <a:cs typeface="+mn-cs"/>
            </a:endParaRPr>
          </a:p>
        </p:txBody>
      </p:sp>
      <p:grpSp>
        <p:nvGrpSpPr>
          <p:cNvPr id="3" name="Group 1">
            <a:extLst>
              <a:ext uri="{FF2B5EF4-FFF2-40B4-BE49-F238E27FC236}">
                <a16:creationId xmlns:a16="http://schemas.microsoft.com/office/drawing/2014/main" id="{19128DBB-2D24-B762-64AF-73FD959309D3}"/>
              </a:ext>
            </a:extLst>
          </p:cNvPr>
          <p:cNvGrpSpPr/>
          <p:nvPr/>
        </p:nvGrpSpPr>
        <p:grpSpPr>
          <a:xfrm>
            <a:off x="1582364" y="5682155"/>
            <a:ext cx="9027266" cy="690924"/>
            <a:chOff x="0" y="5553409"/>
            <a:chExt cx="9027266" cy="690924"/>
          </a:xfrm>
        </p:grpSpPr>
        <p:pic>
          <p:nvPicPr>
            <p:cNvPr id="4" name="Picture 5">
              <a:extLst>
                <a:ext uri="{FF2B5EF4-FFF2-40B4-BE49-F238E27FC236}">
                  <a16:creationId xmlns:a16="http://schemas.microsoft.com/office/drawing/2014/main" id="{CBBBD5FB-B70C-3496-D7C8-F5DE7B190A6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36184" b="36184"/>
            <a:stretch/>
          </p:blipFill>
          <p:spPr bwMode="auto">
            <a:xfrm>
              <a:off x="0" y="5555437"/>
              <a:ext cx="9027266" cy="688896"/>
            </a:xfrm>
            <a:prstGeom prst="rect">
              <a:avLst/>
            </a:prstGeom>
            <a:noFill/>
            <a:extLst>
              <a:ext uri="{909E8E84-426E-40dd-AFC4-6F175D3DCCD1}">
                <a14:hiddenFill xmlns:a14="http://schemas.microsoft.com/office/drawing/2010/main" xmlns="">
                  <a:solidFill>
                    <a:srgbClr val="FFFFFF"/>
                  </a:solidFill>
                </a14:hiddenFill>
              </a:ext>
            </a:extLst>
          </p:spPr>
        </p:pic>
        <p:sp>
          <p:nvSpPr>
            <p:cNvPr id="7" name="Oval 7">
              <a:extLst>
                <a:ext uri="{FF2B5EF4-FFF2-40B4-BE49-F238E27FC236}">
                  <a16:creationId xmlns:a16="http://schemas.microsoft.com/office/drawing/2014/main" id="{93A6E6FF-699E-CC0F-540F-171B8BEE994C}"/>
                </a:ext>
              </a:extLst>
            </p:cNvPr>
            <p:cNvSpPr/>
            <p:nvPr/>
          </p:nvSpPr>
          <p:spPr>
            <a:xfrm>
              <a:off x="3248576" y="5553409"/>
              <a:ext cx="936104" cy="36004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91139" tIns="45571" rIns="91139" bIns="45571" rtlCol="0" anchor="ctr"/>
            <a:lstStyle/>
            <a:p>
              <a:pPr marL="0" marR="0" lvl="0" indent="0" algn="ctr" defTabSz="913649"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sym typeface="American Typewriter" charset="0"/>
              </a:endParaRPr>
            </a:p>
          </p:txBody>
        </p:sp>
        <p:cxnSp>
          <p:nvCxnSpPr>
            <p:cNvPr id="11" name="Straight Arrow Connector 8">
              <a:extLst>
                <a:ext uri="{FF2B5EF4-FFF2-40B4-BE49-F238E27FC236}">
                  <a16:creationId xmlns:a16="http://schemas.microsoft.com/office/drawing/2014/main" id="{FE4E3A8F-5134-BBC9-5174-DEA99DF51BC1}"/>
                </a:ext>
              </a:extLst>
            </p:cNvPr>
            <p:cNvCxnSpPr>
              <a:cxnSpLocks/>
            </p:cNvCxnSpPr>
            <p:nvPr/>
          </p:nvCxnSpPr>
          <p:spPr>
            <a:xfrm flipV="1">
              <a:off x="660674" y="5666841"/>
              <a:ext cx="3343767" cy="742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grpSp>
      <p:sp>
        <p:nvSpPr>
          <p:cNvPr id="9" name="TextBox 8">
            <a:extLst>
              <a:ext uri="{FF2B5EF4-FFF2-40B4-BE49-F238E27FC236}">
                <a16:creationId xmlns:a16="http://schemas.microsoft.com/office/drawing/2014/main" id="{6CE9CF90-44C4-68E6-7E42-8F002D8817AB}"/>
              </a:ext>
            </a:extLst>
          </p:cNvPr>
          <p:cNvSpPr txBox="1"/>
          <p:nvPr/>
        </p:nvSpPr>
        <p:spPr>
          <a:xfrm>
            <a:off x="5089465" y="6036508"/>
            <a:ext cx="713049" cy="369031"/>
          </a:xfrm>
          <a:prstGeom prst="rect">
            <a:avLst/>
          </a:prstGeom>
          <a:noFill/>
        </p:spPr>
        <p:txBody>
          <a:bodyPr wrap="none" lIns="91139" tIns="45571" rIns="91139" bIns="45571" rtlCol="0">
            <a:spAutoFit/>
          </a:bodyPr>
          <a:lstStyle/>
          <a:p>
            <a:pPr marL="0" marR="0" lvl="0" indent="0" algn="l" defTabSz="913649"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dirty="0">
                <a:ln>
                  <a:noFill/>
                </a:ln>
                <a:solidFill>
                  <a:prstClr val="black"/>
                </a:solidFill>
                <a:effectLst/>
                <a:uLnTx/>
                <a:uFillTx/>
                <a:latin typeface="Calibri"/>
                <a:ea typeface="ヒラギノ明朝 Pro W3" charset="0"/>
                <a:cs typeface="ヒラギノ明朝 Pro W3" charset="0"/>
                <a:sym typeface="American Typewriter" charset="0"/>
              </a:rPr>
              <a:t>3.5 m</a:t>
            </a:r>
          </a:p>
        </p:txBody>
      </p:sp>
    </p:spTree>
    <p:extLst>
      <p:ext uri="{BB962C8B-B14F-4D97-AF65-F5344CB8AC3E}">
        <p14:creationId xmlns:p14="http://schemas.microsoft.com/office/powerpoint/2010/main" val="4256295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01F0D1C3-557A-1954-5659-65DFB83B3A3E}"/>
              </a:ext>
            </a:extLst>
          </p:cNvPr>
          <p:cNvGrpSpPr/>
          <p:nvPr/>
        </p:nvGrpSpPr>
        <p:grpSpPr>
          <a:xfrm>
            <a:off x="8111157" y="1030118"/>
            <a:ext cx="3513128" cy="5692268"/>
            <a:chOff x="7083799" y="1106318"/>
            <a:chExt cx="3513128" cy="5692268"/>
          </a:xfrm>
          <a:solidFill>
            <a:schemeClr val="bg1"/>
          </a:solidFill>
        </p:grpSpPr>
        <p:sp>
          <p:nvSpPr>
            <p:cNvPr id="10" name="Shape 144">
              <a:extLst>
                <a:ext uri="{FF2B5EF4-FFF2-40B4-BE49-F238E27FC236}">
                  <a16:creationId xmlns:a16="http://schemas.microsoft.com/office/drawing/2014/main" id="{77FABE12-7C1E-D84D-9EBC-E26ACF603A76}"/>
                </a:ext>
              </a:extLst>
            </p:cNvPr>
            <p:cNvSpPr/>
            <p:nvPr/>
          </p:nvSpPr>
          <p:spPr>
            <a:xfrm>
              <a:off x="7083799" y="1106318"/>
              <a:ext cx="3513128" cy="1149333"/>
            </a:xfrm>
            <a:prstGeom prst="rect">
              <a:avLst/>
            </a:prstGeom>
            <a:grpFill/>
            <a:ln w="12700">
              <a:miter lim="400000"/>
            </a:ln>
            <a:extLst>
              <a:ext uri="{C572A759-6A51-4108-AA02-DFA0A04FC94B}">
                <ma14:wrappingTextBoxFlag xmlns:ma14="http://schemas.microsoft.com/office/mac/drawingml/2011/main" xmlns="" val="1"/>
              </a:ext>
            </a:extLst>
          </p:spPr>
          <p:txBody>
            <a:bodyPr lIns="35709" tIns="35709" rIns="35709" bIns="35709" anchor="ctr">
              <a:spAutoFit/>
            </a:bodyPr>
            <a:lstStyle/>
            <a:p>
              <a:pPr algn="just" defTabSz="321391">
                <a:defRPr sz="1800"/>
              </a:pPr>
              <a:r>
                <a:rPr lang="en-US" sz="1400" kern="0" dirty="0">
                  <a:solidFill>
                    <a:srgbClr val="2E3C88"/>
                  </a:solidFill>
                  <a:latin typeface="Calibri"/>
                  <a:ea typeface="Calibri"/>
                  <a:cs typeface="Calibri"/>
                  <a:sym typeface="Calibri"/>
                </a:rPr>
                <a:t>In the </a:t>
              </a:r>
              <a:r>
                <a:rPr sz="1400" kern="0" dirty="0">
                  <a:solidFill>
                    <a:srgbClr val="2E3C88"/>
                  </a:solidFill>
                  <a:latin typeface="Calibri"/>
                  <a:ea typeface="Calibri"/>
                  <a:cs typeface="Calibri"/>
                  <a:sym typeface="Calibri"/>
                </a:rPr>
                <a:t>Energy region between Oxygen and</a:t>
              </a:r>
              <a:r>
                <a:rPr lang="en-US" sz="1400" kern="0" dirty="0">
                  <a:solidFill>
                    <a:srgbClr val="2E3C88"/>
                  </a:solidFill>
                  <a:latin typeface="Calibri"/>
                  <a:ea typeface="Calibri"/>
                  <a:cs typeface="Calibri"/>
                  <a:sym typeface="Calibri"/>
                </a:rPr>
                <a:t> </a:t>
              </a:r>
              <a:r>
                <a:rPr sz="1400" kern="0" dirty="0">
                  <a:solidFill>
                    <a:srgbClr val="2E3C88"/>
                  </a:solidFill>
                  <a:latin typeface="Calibri"/>
                  <a:ea typeface="Calibri"/>
                  <a:cs typeface="Calibri"/>
                  <a:sym typeface="Calibri"/>
                </a:rPr>
                <a:t>Carbon K-edge 2.34 nm – 4.4 nm</a:t>
              </a:r>
              <a:r>
                <a:rPr lang="en-US" sz="1400" kern="0" dirty="0">
                  <a:solidFill>
                    <a:srgbClr val="2E3C88"/>
                  </a:solidFill>
                  <a:latin typeface="Calibri"/>
                  <a:ea typeface="Calibri"/>
                  <a:cs typeface="Calibri"/>
                  <a:sym typeface="Calibri"/>
                </a:rPr>
                <a:t> </a:t>
              </a:r>
              <a:r>
                <a:rPr sz="1400" kern="0" dirty="0">
                  <a:solidFill>
                    <a:srgbClr val="2E3C88"/>
                  </a:solidFill>
                  <a:latin typeface="Calibri"/>
                  <a:ea typeface="Calibri"/>
                  <a:cs typeface="Calibri"/>
                  <a:sym typeface="Calibri"/>
                </a:rPr>
                <a:t>(530 eV -280 eV)</a:t>
              </a:r>
              <a:r>
                <a:rPr lang="en-US" sz="1400" kern="0" dirty="0">
                  <a:solidFill>
                    <a:srgbClr val="2E3C88"/>
                  </a:solidFill>
                  <a:latin typeface="Calibri"/>
                  <a:ea typeface="Calibri"/>
                  <a:cs typeface="Calibri"/>
                  <a:sym typeface="Calibri"/>
                </a:rPr>
                <a:t> w</a:t>
              </a:r>
              <a:r>
                <a:rPr sz="1400" kern="0" dirty="0">
                  <a:solidFill>
                    <a:srgbClr val="2E3C88"/>
                  </a:solidFill>
                  <a:latin typeface="Calibri"/>
                  <a:ea typeface="Calibri"/>
                  <a:cs typeface="Calibri"/>
                  <a:sym typeface="Calibri"/>
                </a:rPr>
                <a:t>ater is almost transparent to radiation </a:t>
              </a:r>
              <a:r>
                <a:rPr lang="en-US" sz="1400" kern="0" dirty="0">
                  <a:solidFill>
                    <a:srgbClr val="2E3C88"/>
                  </a:solidFill>
                  <a:latin typeface="Calibri"/>
                  <a:ea typeface="Calibri"/>
                  <a:cs typeface="Calibri"/>
                  <a:sym typeface="Calibri"/>
                </a:rPr>
                <a:t>  </a:t>
              </a:r>
              <a:r>
                <a:rPr sz="1400" kern="0" dirty="0">
                  <a:solidFill>
                    <a:srgbClr val="2E3C88"/>
                  </a:solidFill>
                  <a:latin typeface="Calibri"/>
                  <a:ea typeface="Calibri"/>
                  <a:cs typeface="Calibri"/>
                  <a:sym typeface="Calibri"/>
                </a:rPr>
                <a:t>while nitrogen and carbon are </a:t>
              </a:r>
              <a:r>
                <a:rPr lang="en-US" sz="1400" kern="0" dirty="0">
                  <a:solidFill>
                    <a:srgbClr val="2E3C88"/>
                  </a:solidFill>
                  <a:latin typeface="Calibri"/>
                  <a:ea typeface="Calibri"/>
                  <a:cs typeface="Calibri"/>
                  <a:sym typeface="Calibri"/>
                </a:rPr>
                <a:t> </a:t>
              </a:r>
              <a:r>
                <a:rPr sz="1400" kern="0" dirty="0">
                  <a:solidFill>
                    <a:srgbClr val="2E3C88"/>
                  </a:solidFill>
                  <a:latin typeface="Calibri"/>
                  <a:ea typeface="Calibri"/>
                  <a:cs typeface="Calibri"/>
                  <a:sym typeface="Calibri"/>
                </a:rPr>
                <a:t>absorbing (and scattering)</a:t>
              </a:r>
            </a:p>
          </p:txBody>
        </p:sp>
        <p:sp>
          <p:nvSpPr>
            <p:cNvPr id="12" name="Shape 145">
              <a:extLst>
                <a:ext uri="{FF2B5EF4-FFF2-40B4-BE49-F238E27FC236}">
                  <a16:creationId xmlns:a16="http://schemas.microsoft.com/office/drawing/2014/main" id="{175BAD0E-94B0-C94D-9A97-0332965B26E9}"/>
                </a:ext>
              </a:extLst>
            </p:cNvPr>
            <p:cNvSpPr/>
            <p:nvPr/>
          </p:nvSpPr>
          <p:spPr>
            <a:xfrm>
              <a:off x="7328344" y="5335763"/>
              <a:ext cx="3024026" cy="1143001"/>
            </a:xfrm>
            <a:prstGeom prst="rect">
              <a:avLst/>
            </a:prstGeom>
            <a:grpFill/>
            <a:ln w="12700">
              <a:miter lim="400000"/>
            </a:ln>
            <a:extLst>
              <a:ext uri="{C572A759-6A51-4108-AA02-DFA0A04FC94B}">
                <ma14:wrappingTextBoxFlag xmlns:ma14="http://schemas.microsoft.com/office/mac/drawingml/2011/main" xmlns="" val="1"/>
              </a:ext>
            </a:extLst>
          </p:spPr>
          <p:txBody>
            <a:bodyPr lIns="35709" tIns="35709" rIns="35709" bIns="35709" anchor="ctr">
              <a:spAutoFit/>
            </a:bodyPr>
            <a:lstStyle/>
            <a:p>
              <a:pPr algn="ctr" defTabSz="321391">
                <a:defRPr sz="1800"/>
              </a:pPr>
              <a:r>
                <a:rPr sz="1400" b="1" kern="0" dirty="0">
                  <a:solidFill>
                    <a:srgbClr val="2E3C88"/>
                  </a:solidFill>
                  <a:latin typeface="Calibri"/>
                  <a:ea typeface="Calibri"/>
                  <a:cs typeface="Calibri"/>
                  <a:sym typeface="Calibri"/>
                </a:rPr>
                <a:t>Coherent Imaging of biological samples</a:t>
              </a:r>
            </a:p>
            <a:p>
              <a:pPr algn="ctr" defTabSz="321391">
                <a:defRPr sz="1800"/>
              </a:pPr>
              <a:r>
                <a:rPr sz="1400" b="1" kern="0" dirty="0">
                  <a:solidFill>
                    <a:srgbClr val="2E3C88"/>
                  </a:solidFill>
                  <a:latin typeface="Calibri"/>
                  <a:ea typeface="Calibri"/>
                  <a:cs typeface="Calibri"/>
                  <a:sym typeface="Calibri"/>
                </a:rPr>
                <a:t>protein clusters, VIRUSES and cells </a:t>
              </a:r>
            </a:p>
            <a:p>
              <a:pPr algn="ctr" defTabSz="321391">
                <a:defRPr sz="1800"/>
              </a:pPr>
              <a:r>
                <a:rPr sz="1400" b="1" kern="0" dirty="0">
                  <a:solidFill>
                    <a:srgbClr val="2E3C88"/>
                  </a:solidFill>
                  <a:latin typeface="Calibri"/>
                  <a:ea typeface="Calibri"/>
                  <a:cs typeface="Calibri"/>
                  <a:sym typeface="Calibri"/>
                </a:rPr>
                <a:t>living in their native state </a:t>
              </a:r>
            </a:p>
            <a:p>
              <a:pPr algn="ctr" defTabSz="321391">
                <a:defRPr sz="1800"/>
              </a:pPr>
              <a:r>
                <a:rPr sz="1400" b="1" kern="0" dirty="0">
                  <a:solidFill>
                    <a:srgbClr val="2E3C88"/>
                  </a:solidFill>
                  <a:latin typeface="Calibri"/>
                  <a:ea typeface="Calibri"/>
                  <a:cs typeface="Calibri"/>
                  <a:sym typeface="Calibri"/>
                </a:rPr>
                <a:t>Possibility to study dynamics</a:t>
              </a:r>
            </a:p>
            <a:p>
              <a:pPr algn="ctr" defTabSz="321391">
                <a:defRPr sz="1800"/>
              </a:pPr>
              <a:r>
                <a:rPr sz="1400" b="1" kern="0" dirty="0">
                  <a:solidFill>
                    <a:srgbClr val="2E3C88"/>
                  </a:solidFill>
                  <a:latin typeface="Calibri"/>
                  <a:ea typeface="Calibri"/>
                  <a:cs typeface="Calibri"/>
                  <a:sym typeface="Calibri"/>
                </a:rPr>
                <a:t>~10 </a:t>
              </a:r>
              <a:r>
                <a:rPr sz="1400" b="1" kern="0" baseline="31999" dirty="0">
                  <a:solidFill>
                    <a:srgbClr val="2E3C88"/>
                  </a:solidFill>
                  <a:latin typeface="Calibri"/>
                  <a:ea typeface="Calibri"/>
                  <a:cs typeface="Calibri"/>
                  <a:sym typeface="Calibri"/>
                </a:rPr>
                <a:t>11 </a:t>
              </a:r>
              <a:r>
                <a:rPr sz="1400" b="1" kern="0" dirty="0">
                  <a:solidFill>
                    <a:srgbClr val="2E3C88"/>
                  </a:solidFill>
                  <a:latin typeface="Calibri"/>
                  <a:ea typeface="Calibri"/>
                  <a:cs typeface="Calibri"/>
                  <a:sym typeface="Calibri"/>
                </a:rPr>
                <a:t>photons/pulse needed</a:t>
              </a:r>
            </a:p>
          </p:txBody>
        </p:sp>
        <p:pic>
          <p:nvPicPr>
            <p:cNvPr id="13" name="pasted-image.pdf">
              <a:extLst>
                <a:ext uri="{FF2B5EF4-FFF2-40B4-BE49-F238E27FC236}">
                  <a16:creationId xmlns:a16="http://schemas.microsoft.com/office/drawing/2014/main" id="{2BB0FF3D-7334-EE43-880B-8A95BB3C2616}"/>
                </a:ext>
              </a:extLst>
            </p:cNvPr>
            <p:cNvPicPr/>
            <p:nvPr/>
          </p:nvPicPr>
          <p:blipFill>
            <a:blip r:embed="rId3"/>
            <a:stretch>
              <a:fillRect/>
            </a:stretch>
          </p:blipFill>
          <p:spPr>
            <a:xfrm>
              <a:off x="7405430" y="2458089"/>
              <a:ext cx="2869855" cy="2832682"/>
            </a:xfrm>
            <a:prstGeom prst="rect">
              <a:avLst/>
            </a:prstGeom>
            <a:grpFill/>
            <a:ln w="12700">
              <a:miter lim="400000"/>
            </a:ln>
          </p:spPr>
        </p:pic>
        <p:pic>
          <p:nvPicPr>
            <p:cNvPr id="14" name="pasted-image.pdf">
              <a:extLst>
                <a:ext uri="{FF2B5EF4-FFF2-40B4-BE49-F238E27FC236}">
                  <a16:creationId xmlns:a16="http://schemas.microsoft.com/office/drawing/2014/main" id="{9708739D-B2F8-E248-85E6-F842C588A463}"/>
                </a:ext>
              </a:extLst>
            </p:cNvPr>
            <p:cNvPicPr/>
            <p:nvPr/>
          </p:nvPicPr>
          <p:blipFill>
            <a:blip r:embed="rId4"/>
            <a:stretch>
              <a:fillRect/>
            </a:stretch>
          </p:blipFill>
          <p:spPr>
            <a:xfrm>
              <a:off x="7793356" y="6548554"/>
              <a:ext cx="2482454" cy="250032"/>
            </a:xfrm>
            <a:prstGeom prst="rect">
              <a:avLst/>
            </a:prstGeom>
            <a:grpFill/>
            <a:ln w="12700">
              <a:miter lim="400000"/>
            </a:ln>
          </p:spPr>
        </p:pic>
      </p:grpSp>
      <p:sp>
        <p:nvSpPr>
          <p:cNvPr id="24" name="TextBox 23">
            <a:extLst>
              <a:ext uri="{FF2B5EF4-FFF2-40B4-BE49-F238E27FC236}">
                <a16:creationId xmlns:a16="http://schemas.microsoft.com/office/drawing/2014/main" id="{2AA93097-47F0-BC47-8C3F-9E52ABDB2698}"/>
              </a:ext>
            </a:extLst>
          </p:cNvPr>
          <p:cNvSpPr txBox="1"/>
          <p:nvPr/>
        </p:nvSpPr>
        <p:spPr>
          <a:xfrm>
            <a:off x="1707527" y="59023"/>
            <a:ext cx="8773898" cy="645414"/>
          </a:xfrm>
          <a:prstGeom prst="rect">
            <a:avLst/>
          </a:prstGeom>
          <a:noFill/>
          <a:ln>
            <a:solidFill>
              <a:srgbClr val="FFFF00"/>
            </a:solidFill>
          </a:ln>
        </p:spPr>
        <p:txBody>
          <a:bodyPr wrap="square" lIns="90528" tIns="45266" rIns="90528" bIns="45266" rtlCol="0">
            <a:spAutoFit/>
          </a:bodyPr>
          <a:lstStyle/>
          <a:p>
            <a:pPr algn="ctr" defTabSz="906825" fontAlgn="base">
              <a:spcBef>
                <a:spcPct val="0"/>
              </a:spcBef>
              <a:spcAft>
                <a:spcPct val="0"/>
              </a:spcAft>
              <a:defRPr/>
            </a:pPr>
            <a:r>
              <a:rPr lang="en-US" sz="3600" b="1" dirty="0">
                <a:solidFill>
                  <a:srgbClr val="2E3C88"/>
                </a:solidFill>
              </a:rPr>
              <a:t> </a:t>
            </a:r>
            <a:r>
              <a:rPr lang="en-US" sz="3600" b="1" dirty="0">
                <a:solidFill>
                  <a:srgbClr val="2E3C88"/>
                </a:solidFill>
                <a:ea typeface="ヒラギノ明朝 Pro W3" charset="0"/>
              </a:rPr>
              <a:t>Expected SASE FEL performances</a:t>
            </a:r>
            <a:endParaRPr lang="it-IT" sz="2400" b="1" dirty="0">
              <a:solidFill>
                <a:srgbClr val="2E3C88"/>
              </a:solidFill>
            </a:endParaRPr>
          </a:p>
        </p:txBody>
      </p:sp>
      <p:graphicFrame>
        <p:nvGraphicFramePr>
          <p:cNvPr id="5" name="Table 4">
            <a:extLst>
              <a:ext uri="{FF2B5EF4-FFF2-40B4-BE49-F238E27FC236}">
                <a16:creationId xmlns:a16="http://schemas.microsoft.com/office/drawing/2014/main" id="{FAFEF235-251B-4C2D-FC98-87B86751979C}"/>
              </a:ext>
            </a:extLst>
          </p:cNvPr>
          <p:cNvGraphicFramePr>
            <a:graphicFrameLocks noGrp="1"/>
          </p:cNvGraphicFramePr>
          <p:nvPr>
            <p:extLst>
              <p:ext uri="{D42A27DB-BD31-4B8C-83A1-F6EECF244321}">
                <p14:modId xmlns:p14="http://schemas.microsoft.com/office/powerpoint/2010/main" val="1800129647"/>
              </p:ext>
            </p:extLst>
          </p:nvPr>
        </p:nvGraphicFramePr>
        <p:xfrm>
          <a:off x="80225" y="1030118"/>
          <a:ext cx="3946787" cy="3211156"/>
        </p:xfrm>
        <a:graphic>
          <a:graphicData uri="http://schemas.openxmlformats.org/drawingml/2006/table">
            <a:tbl>
              <a:tblPr firstRow="1" bandRow="1">
                <a:tableStyleId>{00A15C55-8517-42AA-B614-E9B94910E393}</a:tableStyleId>
              </a:tblPr>
              <a:tblGrid>
                <a:gridCol w="1629815">
                  <a:extLst>
                    <a:ext uri="{9D8B030D-6E8A-4147-A177-3AD203B41FA5}">
                      <a16:colId xmlns:a16="http://schemas.microsoft.com/office/drawing/2014/main" val="1901370329"/>
                    </a:ext>
                  </a:extLst>
                </a:gridCol>
                <a:gridCol w="843754">
                  <a:extLst>
                    <a:ext uri="{9D8B030D-6E8A-4147-A177-3AD203B41FA5}">
                      <a16:colId xmlns:a16="http://schemas.microsoft.com/office/drawing/2014/main" val="4004218190"/>
                    </a:ext>
                  </a:extLst>
                </a:gridCol>
                <a:gridCol w="736609">
                  <a:extLst>
                    <a:ext uri="{9D8B030D-6E8A-4147-A177-3AD203B41FA5}">
                      <a16:colId xmlns:a16="http://schemas.microsoft.com/office/drawing/2014/main" val="1507939733"/>
                    </a:ext>
                  </a:extLst>
                </a:gridCol>
                <a:gridCol w="736609">
                  <a:extLst>
                    <a:ext uri="{9D8B030D-6E8A-4147-A177-3AD203B41FA5}">
                      <a16:colId xmlns:a16="http://schemas.microsoft.com/office/drawing/2014/main" val="497764226"/>
                    </a:ext>
                  </a:extLst>
                </a:gridCol>
              </a:tblGrid>
              <a:tr h="456627">
                <a:tc>
                  <a:txBody>
                    <a:bodyPr/>
                    <a:lstStyle/>
                    <a:p>
                      <a:r>
                        <a:rPr lang="it-IT" sz="1300" dirty="0" err="1"/>
                        <a:t>Parameter</a:t>
                      </a:r>
                      <a:endParaRPr lang="it-IT" sz="1300" dirty="0"/>
                    </a:p>
                  </a:txBody>
                  <a:tcPr marL="68700" marR="68700" marT="34350" marB="34350"/>
                </a:tc>
                <a:tc>
                  <a:txBody>
                    <a:bodyPr/>
                    <a:lstStyle/>
                    <a:p>
                      <a:pPr algn="ctr"/>
                      <a:r>
                        <a:rPr lang="it-IT" sz="1300" dirty="0"/>
                        <a:t>Unit</a:t>
                      </a:r>
                    </a:p>
                  </a:txBody>
                  <a:tcPr marL="68700" marR="68700" marT="34350" marB="34350"/>
                </a:tc>
                <a:tc>
                  <a:txBody>
                    <a:bodyPr/>
                    <a:lstStyle/>
                    <a:p>
                      <a:pPr algn="ctr"/>
                      <a:r>
                        <a:rPr lang="it-IT" sz="1300" b="0" dirty="0"/>
                        <a:t>PWFA</a:t>
                      </a:r>
                      <a:endParaRPr lang="it-IT" sz="1300" b="0" i="0" dirty="0">
                        <a:latin typeface="Arial" panose="020B0604020202020204" pitchFamily="34" charset="0"/>
                        <a:cs typeface="Arial" panose="020B0604020202020204" pitchFamily="34" charset="0"/>
                      </a:endParaRPr>
                    </a:p>
                  </a:txBody>
                  <a:tcPr marL="68700" marR="68700" marT="34350" marB="34350"/>
                </a:tc>
                <a:tc>
                  <a:txBody>
                    <a:bodyPr/>
                    <a:lstStyle/>
                    <a:p>
                      <a:pPr algn="ctr"/>
                      <a:r>
                        <a:rPr lang="it-IT" sz="1300" b="0" dirty="0"/>
                        <a:t>Full</a:t>
                      </a:r>
                    </a:p>
                    <a:p>
                      <a:pPr algn="ctr"/>
                      <a:r>
                        <a:rPr lang="it-IT" sz="1300" b="0" dirty="0"/>
                        <a:t> X-band</a:t>
                      </a:r>
                      <a:endParaRPr lang="it-IT" sz="1300" b="0" i="0" dirty="0">
                        <a:latin typeface="Arial" panose="020B0604020202020204" pitchFamily="34" charset="0"/>
                        <a:cs typeface="Arial" panose="020B0604020202020204" pitchFamily="34" charset="0"/>
                      </a:endParaRPr>
                    </a:p>
                  </a:txBody>
                  <a:tcPr marL="68700" marR="68700" marT="34350" marB="34350"/>
                </a:tc>
                <a:extLst>
                  <a:ext uri="{0D108BD9-81ED-4DB2-BD59-A6C34878D82A}">
                    <a16:rowId xmlns:a16="http://schemas.microsoft.com/office/drawing/2014/main" val="2601605214"/>
                  </a:ext>
                </a:extLst>
              </a:tr>
              <a:tr h="343277">
                <a:tc>
                  <a:txBody>
                    <a:bodyPr/>
                    <a:lstStyle/>
                    <a:p>
                      <a:r>
                        <a:rPr lang="it-IT" sz="1300" dirty="0"/>
                        <a:t>Electron Energy</a:t>
                      </a:r>
                    </a:p>
                  </a:txBody>
                  <a:tcPr marL="68700" marR="68700" marT="34350" marB="34350"/>
                </a:tc>
                <a:tc>
                  <a:txBody>
                    <a:bodyPr/>
                    <a:lstStyle/>
                    <a:p>
                      <a:pPr algn="ctr"/>
                      <a:r>
                        <a:rPr lang="it-IT" sz="1300" dirty="0" err="1"/>
                        <a:t>GeV</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1" dirty="0">
                          <a:solidFill>
                            <a:srgbClr val="FF0000"/>
                          </a:solidFill>
                        </a:rPr>
                        <a:t>1-</a:t>
                      </a:r>
                      <a:r>
                        <a:rPr lang="it-IT" sz="1300" b="1" i="1" dirty="0">
                          <a:solidFill>
                            <a:schemeClr val="accent1">
                              <a:lumMod val="60000"/>
                              <a:lumOff val="40000"/>
                            </a:schemeClr>
                          </a:solidFill>
                        </a:rPr>
                        <a:t>1.2</a:t>
                      </a:r>
                      <a:endParaRPr lang="it-IT" sz="1300" b="1" i="1" dirty="0">
                        <a:solidFill>
                          <a:schemeClr val="accent1">
                            <a:lumMod val="60000"/>
                            <a:lumOff val="40000"/>
                          </a:schemeClr>
                        </a:solidFill>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algn="ctr"/>
                      <a:r>
                        <a:rPr lang="it-IT" sz="1300" b="0" dirty="0"/>
                        <a:t>1</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extLst>
                  <a:ext uri="{0D108BD9-81ED-4DB2-BD59-A6C34878D82A}">
                    <a16:rowId xmlns:a16="http://schemas.microsoft.com/office/drawing/2014/main" val="2809715565"/>
                  </a:ext>
                </a:extLst>
              </a:tr>
              <a:tr h="343277">
                <a:tc>
                  <a:txBody>
                    <a:bodyPr/>
                    <a:lstStyle/>
                    <a:p>
                      <a:r>
                        <a:rPr lang="it-IT" sz="1300" dirty="0" err="1"/>
                        <a:t>Bunch</a:t>
                      </a:r>
                      <a:r>
                        <a:rPr lang="it-IT" sz="1300" dirty="0"/>
                        <a:t> </a:t>
                      </a:r>
                      <a:r>
                        <a:rPr lang="it-IT" sz="1300" dirty="0" err="1"/>
                        <a:t>Charge</a:t>
                      </a:r>
                      <a:endParaRPr lang="it-IT" sz="1300" dirty="0"/>
                    </a:p>
                  </a:txBody>
                  <a:tcPr marL="68700" marR="68700" marT="34350" marB="34350"/>
                </a:tc>
                <a:tc>
                  <a:txBody>
                    <a:bodyPr/>
                    <a:lstStyle/>
                    <a:p>
                      <a:pPr algn="ctr"/>
                      <a:r>
                        <a:rPr lang="it-IT" sz="1300" dirty="0" err="1"/>
                        <a:t>pC</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1" dirty="0">
                          <a:solidFill>
                            <a:srgbClr val="FF0000"/>
                          </a:solidFill>
                        </a:rPr>
                        <a:t>30-</a:t>
                      </a:r>
                      <a:r>
                        <a:rPr lang="it-IT" sz="1300" b="1" i="1" dirty="0">
                          <a:solidFill>
                            <a:schemeClr val="accent1">
                              <a:lumMod val="60000"/>
                              <a:lumOff val="40000"/>
                            </a:schemeClr>
                          </a:solidFill>
                        </a:rPr>
                        <a:t>50</a:t>
                      </a:r>
                      <a:endParaRPr lang="it-IT" sz="1300" b="1" i="1" dirty="0">
                        <a:solidFill>
                          <a:schemeClr val="accent1">
                            <a:lumMod val="60000"/>
                            <a:lumOff val="40000"/>
                          </a:schemeClr>
                        </a:solidFill>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algn="ctr"/>
                      <a:r>
                        <a:rPr lang="it-IT" sz="1300" b="1" dirty="0">
                          <a:solidFill>
                            <a:srgbClr val="FF0000"/>
                          </a:solidFill>
                        </a:rPr>
                        <a:t>200-</a:t>
                      </a:r>
                      <a:r>
                        <a:rPr lang="it-IT" sz="1300" b="1" i="1" dirty="0">
                          <a:solidFill>
                            <a:schemeClr val="accent1">
                              <a:lumMod val="60000"/>
                              <a:lumOff val="40000"/>
                            </a:schemeClr>
                          </a:solidFill>
                        </a:rPr>
                        <a:t>500</a:t>
                      </a:r>
                      <a:endParaRPr lang="it-IT" sz="1300" b="1" i="1" dirty="0">
                        <a:solidFill>
                          <a:schemeClr val="accent1">
                            <a:lumMod val="60000"/>
                            <a:lumOff val="40000"/>
                          </a:schemeClr>
                        </a:solidFill>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extLst>
                  <a:ext uri="{0D108BD9-81ED-4DB2-BD59-A6C34878D82A}">
                    <a16:rowId xmlns:a16="http://schemas.microsoft.com/office/drawing/2014/main" val="2599300087"/>
                  </a:ext>
                </a:extLst>
              </a:tr>
              <a:tr h="343277">
                <a:tc>
                  <a:txBody>
                    <a:bodyPr/>
                    <a:lstStyle/>
                    <a:p>
                      <a:r>
                        <a:rPr lang="it-IT" sz="1300" dirty="0" err="1"/>
                        <a:t>Peak</a:t>
                      </a:r>
                      <a:r>
                        <a:rPr lang="it-IT" sz="1300" dirty="0"/>
                        <a:t> </a:t>
                      </a:r>
                      <a:r>
                        <a:rPr lang="it-IT" sz="1300" dirty="0" err="1"/>
                        <a:t>Current</a:t>
                      </a:r>
                      <a:endParaRPr lang="it-IT" sz="1300" dirty="0"/>
                    </a:p>
                  </a:txBody>
                  <a:tcPr marL="68700" marR="68700" marT="34350" marB="34350"/>
                </a:tc>
                <a:tc>
                  <a:txBody>
                    <a:bodyPr/>
                    <a:lstStyle/>
                    <a:p>
                      <a:pPr algn="ctr"/>
                      <a:r>
                        <a:rPr lang="it-IT" sz="1300" dirty="0" err="1"/>
                        <a:t>kA</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0" dirty="0"/>
                        <a:t>1-2</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algn="ctr"/>
                      <a:r>
                        <a:rPr lang="it-IT" sz="1300" b="0" dirty="0"/>
                        <a:t>1-2</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extLst>
                  <a:ext uri="{0D108BD9-81ED-4DB2-BD59-A6C34878D82A}">
                    <a16:rowId xmlns:a16="http://schemas.microsoft.com/office/drawing/2014/main" val="953275653"/>
                  </a:ext>
                </a:extLst>
              </a:tr>
              <a:tr h="343277">
                <a:tc>
                  <a:txBody>
                    <a:bodyPr/>
                    <a:lstStyle/>
                    <a:p>
                      <a:r>
                        <a:rPr lang="it-IT" sz="1300" dirty="0"/>
                        <a:t>RMS Energy Spread</a:t>
                      </a:r>
                    </a:p>
                  </a:txBody>
                  <a:tcPr marL="68700" marR="68700" marT="34350" marB="34350"/>
                </a:tc>
                <a:tc>
                  <a:txBody>
                    <a:bodyPr/>
                    <a:lstStyle/>
                    <a:p>
                      <a:pPr algn="ctr"/>
                      <a:r>
                        <a:rPr lang="it-IT" sz="1300" dirty="0"/>
                        <a:t>%</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1" dirty="0">
                          <a:solidFill>
                            <a:srgbClr val="FF0000"/>
                          </a:solidFill>
                        </a:rPr>
                        <a:t>0.1</a:t>
                      </a:r>
                      <a:endParaRPr lang="it-IT" sz="1300" b="1" i="0" baseline="3000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algn="ctr"/>
                      <a:r>
                        <a:rPr lang="it-IT" sz="1300" b="0" dirty="0"/>
                        <a:t>0.1</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extLst>
                  <a:ext uri="{0D108BD9-81ED-4DB2-BD59-A6C34878D82A}">
                    <a16:rowId xmlns:a16="http://schemas.microsoft.com/office/drawing/2014/main" val="2550373084"/>
                  </a:ext>
                </a:extLst>
              </a:tr>
              <a:tr h="343277">
                <a:tc>
                  <a:txBody>
                    <a:bodyPr/>
                    <a:lstStyle/>
                    <a:p>
                      <a:r>
                        <a:rPr lang="it-IT" sz="1300" dirty="0"/>
                        <a:t>RMS </a:t>
                      </a:r>
                      <a:r>
                        <a:rPr lang="it-IT" sz="1300" dirty="0" err="1"/>
                        <a:t>Bunch</a:t>
                      </a:r>
                      <a:r>
                        <a:rPr lang="it-IT" sz="1300" dirty="0"/>
                        <a:t> </a:t>
                      </a:r>
                      <a:r>
                        <a:rPr lang="it-IT" sz="1300" dirty="0" err="1"/>
                        <a:t>Length</a:t>
                      </a:r>
                      <a:endParaRPr lang="it-IT" sz="1300" dirty="0"/>
                    </a:p>
                  </a:txBody>
                  <a:tcPr marL="68700" marR="68700" marT="34350" marB="3435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sz="1300" dirty="0"/>
                        <a:t>𝜇m</a:t>
                      </a:r>
                      <a:endParaRPr lang="it-IT" sz="1300" i="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0" dirty="0"/>
                        <a:t>6-3</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algn="ctr"/>
                      <a:r>
                        <a:rPr lang="it-IT" sz="1300" b="0" dirty="0"/>
                        <a:t>24-20</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extLst>
                  <a:ext uri="{0D108BD9-81ED-4DB2-BD59-A6C34878D82A}">
                    <a16:rowId xmlns:a16="http://schemas.microsoft.com/office/drawing/2014/main" val="1044836462"/>
                  </a:ext>
                </a:extLst>
              </a:tr>
              <a:tr h="343277">
                <a:tc>
                  <a:txBody>
                    <a:bodyPr/>
                    <a:lstStyle/>
                    <a:p>
                      <a:r>
                        <a:rPr lang="it-IT" sz="1300" dirty="0"/>
                        <a:t>RMS </a:t>
                      </a:r>
                      <a:r>
                        <a:rPr lang="it-IT" sz="1300" dirty="0" err="1"/>
                        <a:t>norm</a:t>
                      </a:r>
                      <a:r>
                        <a:rPr lang="it-IT" sz="1300" dirty="0"/>
                        <a:t>. </a:t>
                      </a:r>
                      <a:r>
                        <a:rPr lang="it-IT" sz="1300" dirty="0" err="1"/>
                        <a:t>Emittance</a:t>
                      </a:r>
                      <a:endParaRPr lang="it-IT" sz="1300" dirty="0"/>
                    </a:p>
                  </a:txBody>
                  <a:tcPr marL="68700" marR="68700" marT="34350" marB="34350"/>
                </a:tc>
                <a:tc>
                  <a:txBody>
                    <a:bodyPr/>
                    <a:lstStyle/>
                    <a:p>
                      <a:pPr algn="ctr"/>
                      <a:r>
                        <a:rPr lang="it-IT" sz="1300" dirty="0"/>
                        <a:t>𝜇m</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0" dirty="0"/>
                        <a:t>1</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marL="0" algn="ctr" defTabSz="685800" rtl="0" eaLnBrk="1" latinLnBrk="0" hangingPunct="1"/>
                      <a:r>
                        <a:rPr lang="it-IT" sz="1300" kern="1200" dirty="0">
                          <a:solidFill>
                            <a:schemeClr val="dk1"/>
                          </a:solidFill>
                        </a:rPr>
                        <a:t>1</a:t>
                      </a:r>
                      <a:endParaRPr lang="it-IT" sz="1300" kern="1200" dirty="0">
                        <a:solidFill>
                          <a:schemeClr val="dk1"/>
                        </a:solidFill>
                        <a:latin typeface="Cambria Math" panose="02040503050406030204" pitchFamily="18" charset="0"/>
                        <a:ea typeface="Cambria Math" panose="02040503050406030204" pitchFamily="18" charset="0"/>
                        <a:cs typeface="+mn-cs"/>
                      </a:endParaRPr>
                    </a:p>
                  </a:txBody>
                  <a:tcPr marL="68700" marR="68700" marT="34350" marB="34350"/>
                </a:tc>
                <a:extLst>
                  <a:ext uri="{0D108BD9-81ED-4DB2-BD59-A6C34878D82A}">
                    <a16:rowId xmlns:a16="http://schemas.microsoft.com/office/drawing/2014/main" val="1356821359"/>
                  </a:ext>
                </a:extLst>
              </a:tr>
              <a:tr h="343277">
                <a:tc>
                  <a:txBody>
                    <a:bodyPr/>
                    <a:lstStyle/>
                    <a:p>
                      <a:r>
                        <a:rPr lang="it-IT" sz="1300" dirty="0" err="1"/>
                        <a:t>Slice</a:t>
                      </a:r>
                      <a:r>
                        <a:rPr lang="it-IT" sz="1300" dirty="0"/>
                        <a:t> Energy Spread</a:t>
                      </a:r>
                    </a:p>
                  </a:txBody>
                  <a:tcPr marL="68700" marR="68700" marT="34350" marB="34350"/>
                </a:tc>
                <a:tc>
                  <a:txBody>
                    <a:bodyPr/>
                    <a:lstStyle/>
                    <a:p>
                      <a:pPr algn="ctr"/>
                      <a:r>
                        <a:rPr lang="it-IT" sz="1300" dirty="0"/>
                        <a:t>%</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0" dirty="0">
                          <a:solidFill>
                            <a:schemeClr val="tx1"/>
                          </a:solidFill>
                        </a:rPr>
                        <a:t>≤0.05</a:t>
                      </a:r>
                      <a:endParaRPr lang="it-IT" sz="1300" b="0" i="0" dirty="0">
                        <a:solidFill>
                          <a:schemeClr val="tx1"/>
                        </a:solidFill>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marL="0" algn="ctr" defTabSz="685800" rtl="0" eaLnBrk="1" latinLnBrk="0" hangingPunct="1"/>
                      <a:r>
                        <a:rPr lang="it-IT" sz="1300" b="0" dirty="0">
                          <a:solidFill>
                            <a:schemeClr val="tx1"/>
                          </a:solidFill>
                        </a:rPr>
                        <a:t>≤</a:t>
                      </a:r>
                      <a:r>
                        <a:rPr lang="it-IT" sz="1300" kern="1200" dirty="0">
                          <a:solidFill>
                            <a:schemeClr val="dk1"/>
                          </a:solidFill>
                        </a:rPr>
                        <a:t>0.05</a:t>
                      </a:r>
                      <a:endParaRPr lang="it-IT" sz="1300" kern="1200" dirty="0">
                        <a:solidFill>
                          <a:schemeClr val="dk1"/>
                        </a:solidFill>
                        <a:latin typeface="Cambria Math" panose="02040503050406030204" pitchFamily="18" charset="0"/>
                        <a:ea typeface="Cambria Math" panose="02040503050406030204" pitchFamily="18" charset="0"/>
                        <a:cs typeface="+mn-cs"/>
                      </a:endParaRPr>
                    </a:p>
                  </a:txBody>
                  <a:tcPr marL="68700" marR="68700" marT="34350" marB="34350"/>
                </a:tc>
                <a:extLst>
                  <a:ext uri="{0D108BD9-81ED-4DB2-BD59-A6C34878D82A}">
                    <a16:rowId xmlns:a16="http://schemas.microsoft.com/office/drawing/2014/main" val="3539493017"/>
                  </a:ext>
                </a:extLst>
              </a:tr>
              <a:tr h="343277">
                <a:tc>
                  <a:txBody>
                    <a:bodyPr/>
                    <a:lstStyle/>
                    <a:p>
                      <a:r>
                        <a:rPr lang="it-IT" sz="1300" dirty="0" err="1"/>
                        <a:t>Slice</a:t>
                      </a:r>
                      <a:r>
                        <a:rPr lang="it-IT" sz="1300" dirty="0"/>
                        <a:t> </a:t>
                      </a:r>
                      <a:r>
                        <a:rPr lang="it-IT" sz="1300" dirty="0" err="1"/>
                        <a:t>norm</a:t>
                      </a:r>
                      <a:r>
                        <a:rPr lang="it-IT" sz="1300" dirty="0"/>
                        <a:t> </a:t>
                      </a:r>
                      <a:r>
                        <a:rPr lang="it-IT" sz="1300" dirty="0" err="1"/>
                        <a:t>Emittance</a:t>
                      </a:r>
                      <a:endParaRPr lang="it-IT" sz="1300" dirty="0"/>
                    </a:p>
                  </a:txBody>
                  <a:tcPr marL="68700" marR="68700" marT="34350" marB="34350"/>
                </a:tc>
                <a:tc>
                  <a:txBody>
                    <a:bodyPr/>
                    <a:lstStyle/>
                    <a:p>
                      <a:pPr algn="ctr"/>
                      <a:r>
                        <a:rPr lang="it-IT" sz="1300" dirty="0"/>
                        <a:t>mm-</a:t>
                      </a:r>
                      <a:r>
                        <a:rPr lang="it-IT" sz="1300" dirty="0" err="1"/>
                        <a:t>mrad</a:t>
                      </a:r>
                      <a:endParaRPr lang="it-IT" sz="1300" dirty="0">
                        <a:latin typeface="Cambria Math" panose="02040503050406030204" pitchFamily="18" charset="0"/>
                        <a:ea typeface="Cambria Math" panose="02040503050406030204" pitchFamily="18" charset="0"/>
                      </a:endParaRPr>
                    </a:p>
                  </a:txBody>
                  <a:tcPr marL="68700" marR="68700" marT="34350" marB="34350"/>
                </a:tc>
                <a:tc>
                  <a:txBody>
                    <a:bodyPr/>
                    <a:lstStyle/>
                    <a:p>
                      <a:pPr algn="ctr"/>
                      <a:r>
                        <a:rPr lang="it-IT" sz="1300" b="0" dirty="0"/>
                        <a:t>0.5</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8700" marR="68700" marT="34350" marB="34350"/>
                </a:tc>
                <a:tc>
                  <a:txBody>
                    <a:bodyPr/>
                    <a:lstStyle/>
                    <a:p>
                      <a:pPr marL="0" algn="ctr" defTabSz="685800" rtl="0" eaLnBrk="1" latinLnBrk="0" hangingPunct="1"/>
                      <a:r>
                        <a:rPr lang="it-IT" sz="1300" kern="1200" dirty="0">
                          <a:solidFill>
                            <a:schemeClr val="dk1"/>
                          </a:solidFill>
                        </a:rPr>
                        <a:t>0.5</a:t>
                      </a:r>
                      <a:endParaRPr lang="it-IT" sz="1300" kern="1200" dirty="0">
                        <a:solidFill>
                          <a:schemeClr val="dk1"/>
                        </a:solidFill>
                        <a:latin typeface="Cambria Math" panose="02040503050406030204" pitchFamily="18" charset="0"/>
                        <a:ea typeface="Cambria Math" panose="02040503050406030204" pitchFamily="18" charset="0"/>
                        <a:cs typeface="+mn-cs"/>
                      </a:endParaRPr>
                    </a:p>
                  </a:txBody>
                  <a:tcPr marL="68700" marR="68700" marT="34350" marB="34350"/>
                </a:tc>
                <a:extLst>
                  <a:ext uri="{0D108BD9-81ED-4DB2-BD59-A6C34878D82A}">
                    <a16:rowId xmlns:a16="http://schemas.microsoft.com/office/drawing/2014/main" val="554123245"/>
                  </a:ext>
                </a:extLst>
              </a:tr>
            </a:tbl>
          </a:graphicData>
        </a:graphic>
      </p:graphicFrame>
      <mc:AlternateContent xmlns:mc="http://schemas.openxmlformats.org/markup-compatibility/2006" xmlns:a14="http://schemas.microsoft.com/office/drawing/2010/main">
        <mc:Choice Requires="a14">
          <p:graphicFrame>
            <p:nvGraphicFramePr>
              <p:cNvPr id="6" name="Table 5">
                <a:extLst>
                  <a:ext uri="{FF2B5EF4-FFF2-40B4-BE49-F238E27FC236}">
                    <a16:creationId xmlns:a16="http://schemas.microsoft.com/office/drawing/2014/main" id="{2616241A-7990-5DFF-CF3E-02CD8A6E11D5}"/>
                  </a:ext>
                </a:extLst>
              </p:cNvPr>
              <p:cNvGraphicFramePr>
                <a:graphicFrameLocks noGrp="1"/>
              </p:cNvGraphicFramePr>
              <p:nvPr>
                <p:extLst>
                  <p:ext uri="{D42A27DB-BD31-4B8C-83A1-F6EECF244321}">
                    <p14:modId xmlns:p14="http://schemas.microsoft.com/office/powerpoint/2010/main" val="3271406669"/>
                  </p:ext>
                </p:extLst>
              </p:nvPr>
            </p:nvGraphicFramePr>
            <p:xfrm>
              <a:off x="4270424" y="2541829"/>
              <a:ext cx="3894566" cy="3421468"/>
            </p:xfrm>
            <a:graphic>
              <a:graphicData uri="http://schemas.openxmlformats.org/drawingml/2006/table">
                <a:tbl>
                  <a:tblPr firstRow="1" bandRow="1">
                    <a:tableStyleId>{00A15C55-8517-42AA-B614-E9B94910E393}</a:tableStyleId>
                  </a:tblPr>
                  <a:tblGrid>
                    <a:gridCol w="1244846">
                      <a:extLst>
                        <a:ext uri="{9D8B030D-6E8A-4147-A177-3AD203B41FA5}">
                          <a16:colId xmlns:a16="http://schemas.microsoft.com/office/drawing/2014/main" val="2683605792"/>
                        </a:ext>
                      </a:extLst>
                    </a:gridCol>
                    <a:gridCol w="980620">
                      <a:extLst>
                        <a:ext uri="{9D8B030D-6E8A-4147-A177-3AD203B41FA5}">
                          <a16:colId xmlns:a16="http://schemas.microsoft.com/office/drawing/2014/main" val="639026043"/>
                        </a:ext>
                      </a:extLst>
                    </a:gridCol>
                    <a:gridCol w="834550">
                      <a:extLst>
                        <a:ext uri="{9D8B030D-6E8A-4147-A177-3AD203B41FA5}">
                          <a16:colId xmlns:a16="http://schemas.microsoft.com/office/drawing/2014/main" val="236350908"/>
                        </a:ext>
                      </a:extLst>
                    </a:gridCol>
                    <a:gridCol w="834550">
                      <a:extLst>
                        <a:ext uri="{9D8B030D-6E8A-4147-A177-3AD203B41FA5}">
                          <a16:colId xmlns:a16="http://schemas.microsoft.com/office/drawing/2014/main" val="307612898"/>
                        </a:ext>
                      </a:extLst>
                    </a:gridCol>
                  </a:tblGrid>
                  <a:tr h="456627">
                    <a:tc>
                      <a:txBody>
                        <a:bodyPr/>
                        <a:lstStyle/>
                        <a:p>
                          <a:r>
                            <a:rPr lang="it-IT" sz="1300" dirty="0" err="1"/>
                            <a:t>Parameter</a:t>
                          </a:r>
                          <a:endParaRPr lang="it-IT" sz="1300" dirty="0"/>
                        </a:p>
                      </a:txBody>
                      <a:tcPr marL="62455" marR="62455" marT="34350" marB="34350"/>
                    </a:tc>
                    <a:tc>
                      <a:txBody>
                        <a:bodyPr/>
                        <a:lstStyle/>
                        <a:p>
                          <a:pPr algn="ctr"/>
                          <a:r>
                            <a:rPr lang="it-IT" sz="1300" dirty="0"/>
                            <a:t>Unit</a:t>
                          </a:r>
                        </a:p>
                      </a:txBody>
                      <a:tcPr marL="62455" marR="62455" marT="34350" marB="34350"/>
                    </a:tc>
                    <a:tc>
                      <a:txBody>
                        <a:bodyPr/>
                        <a:lstStyle/>
                        <a:p>
                          <a:pPr algn="ctr"/>
                          <a:r>
                            <a:rPr lang="it-IT" sz="1300" b="0" dirty="0"/>
                            <a:t>PWFA</a:t>
                          </a:r>
                          <a:endParaRPr lang="it-IT" sz="1300" b="0" i="0" dirty="0">
                            <a:latin typeface="Arial" panose="020B0604020202020204" pitchFamily="34" charset="0"/>
                            <a:cs typeface="Arial" panose="020B0604020202020204" pitchFamily="34" charset="0"/>
                          </a:endParaRPr>
                        </a:p>
                      </a:txBody>
                      <a:tcPr marL="62455" marR="62455" marT="34350" marB="34350"/>
                    </a:tc>
                    <a:tc>
                      <a:txBody>
                        <a:bodyPr/>
                        <a:lstStyle/>
                        <a:p>
                          <a:pPr algn="ctr"/>
                          <a:r>
                            <a:rPr lang="it-IT" sz="1300" b="0" dirty="0"/>
                            <a:t>Full</a:t>
                          </a:r>
                        </a:p>
                        <a:p>
                          <a:pPr algn="ctr"/>
                          <a:r>
                            <a:rPr lang="it-IT" sz="1300" b="0" dirty="0"/>
                            <a:t>X-band</a:t>
                          </a:r>
                          <a:endParaRPr lang="it-IT" sz="1300" b="0" i="0" dirty="0">
                            <a:latin typeface="Arial" panose="020B0604020202020204" pitchFamily="34" charset="0"/>
                            <a:cs typeface="Arial" panose="020B0604020202020204" pitchFamily="34" charset="0"/>
                          </a:endParaRPr>
                        </a:p>
                      </a:txBody>
                      <a:tcPr marL="62455" marR="62455" marT="34350" marB="34350"/>
                    </a:tc>
                    <a:extLst>
                      <a:ext uri="{0D108BD9-81ED-4DB2-BD59-A6C34878D82A}">
                        <a16:rowId xmlns:a16="http://schemas.microsoft.com/office/drawing/2014/main" val="101108154"/>
                      </a:ext>
                    </a:extLst>
                  </a:tr>
                  <a:tr h="456627">
                    <a:tc>
                      <a:txBody>
                        <a:bodyPr/>
                        <a:lstStyle/>
                        <a:p>
                          <a:r>
                            <a:rPr lang="it-IT" sz="1300" dirty="0" err="1"/>
                            <a:t>Radiation</a:t>
                          </a:r>
                          <a:r>
                            <a:rPr lang="it-IT" sz="1300" dirty="0"/>
                            <a:t> </a:t>
                          </a:r>
                          <a:r>
                            <a:rPr lang="it-IT" sz="1300" dirty="0" err="1"/>
                            <a:t>Wavelength</a:t>
                          </a:r>
                          <a:endParaRPr lang="it-IT" sz="1300" dirty="0"/>
                        </a:p>
                      </a:txBody>
                      <a:tcPr marL="62455" marR="62455" marT="34350" marB="34350"/>
                    </a:tc>
                    <a:tc>
                      <a:txBody>
                        <a:bodyPr/>
                        <a:lstStyle/>
                        <a:p>
                          <a:pPr algn="ctr"/>
                          <a:r>
                            <a:rPr lang="it-IT" sz="1300" dirty="0"/>
                            <a:t>nm</a:t>
                          </a:r>
                          <a:endParaRPr lang="it-IT" sz="1300" dirty="0">
                            <a:latin typeface="Cambria Math" panose="02040503050406030204" pitchFamily="18" charset="0"/>
                            <a:ea typeface="Cambria Math" panose="02040503050406030204" pitchFamily="18" charset="0"/>
                          </a:endParaRPr>
                        </a:p>
                      </a:txBody>
                      <a:tcPr marL="62455" marR="62455" marT="34350" marB="34350"/>
                    </a:tc>
                    <a:tc>
                      <a:txBody>
                        <a:bodyPr/>
                        <a:lstStyle/>
                        <a:p>
                          <a:pPr algn="ctr"/>
                          <a:r>
                            <a:rPr lang="it-IT" sz="1300" b="1" dirty="0">
                              <a:solidFill>
                                <a:srgbClr val="FF0000"/>
                              </a:solidFill>
                            </a:rPr>
                            <a:t>3-4</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800" b="1" i="0" dirty="0">
                              <a:solidFill>
                                <a:srgbClr val="FF0000"/>
                              </a:solidFill>
                              <a:latin typeface="+mn-lt"/>
                              <a:ea typeface="Cambria Math" panose="02040503050406030204" pitchFamily="18" charset="0"/>
                              <a:cs typeface="Arial" panose="020B0604020202020204" pitchFamily="34" charset="0"/>
                            </a:rPr>
                            <a:t>4</a:t>
                          </a:r>
                        </a:p>
                      </a:txBody>
                      <a:tcPr marL="62455" marR="62455" marT="34350" marB="34350"/>
                    </a:tc>
                    <a:extLst>
                      <a:ext uri="{0D108BD9-81ED-4DB2-BD59-A6C34878D82A}">
                        <a16:rowId xmlns:a16="http://schemas.microsoft.com/office/drawing/2014/main" val="3126911566"/>
                      </a:ext>
                    </a:extLst>
                  </a:tr>
                  <a:tr h="446552">
                    <a:tc>
                      <a:txBody>
                        <a:bodyPr/>
                        <a:lstStyle/>
                        <a:p>
                          <a:r>
                            <a:rPr lang="it-IT" sz="1300" dirty="0" err="1"/>
                            <a:t>Photons</a:t>
                          </a:r>
                          <a:r>
                            <a:rPr lang="it-IT" sz="1300" dirty="0"/>
                            <a:t> per </a:t>
                          </a:r>
                          <a:r>
                            <a:rPr lang="it-IT" sz="1300" dirty="0" err="1"/>
                            <a:t>Pulse</a:t>
                          </a:r>
                          <a:endParaRPr lang="it-IT" sz="1300" dirty="0"/>
                        </a:p>
                      </a:txBody>
                      <a:tcPr marL="62455" marR="62455" marT="34350" marB="34350"/>
                    </a:tc>
                    <a:tc>
                      <a:txBody>
                        <a:bodyPr/>
                        <a:lstStyle/>
                        <a:p>
                          <a:pPr algn="ctr"/>
                          <a14:m>
                            <m:oMathPara xmlns:m="http://schemas.openxmlformats.org/officeDocument/2006/math">
                              <m:oMathParaPr>
                                <m:jc m:val="centerGroup"/>
                              </m:oMathParaPr>
                              <m:oMath xmlns:m="http://schemas.openxmlformats.org/officeDocument/2006/math">
                                <m:r>
                                  <a:rPr lang="it-IT" sz="1300" b="0" dirty="0" smtClean="0">
                                    <a:latin typeface="Cambria Math" panose="02040503050406030204" pitchFamily="18" charset="0"/>
                                  </a:rPr>
                                  <m:t>×</m:t>
                                </m:r>
                                <m:sSup>
                                  <m:sSupPr>
                                    <m:ctrlPr>
                                      <a:rPr lang="it-IT" sz="1300" b="0" i="1" dirty="0" smtClean="0">
                                        <a:latin typeface="Cambria Math" panose="02040503050406030204" pitchFamily="18" charset="0"/>
                                      </a:rPr>
                                    </m:ctrlPr>
                                  </m:sSupPr>
                                  <m:e>
                                    <m:r>
                                      <a:rPr lang="it-IT" sz="1300" b="0" dirty="0" smtClean="0">
                                        <a:latin typeface="Cambria Math" panose="02040503050406030204" pitchFamily="18" charset="0"/>
                                      </a:rPr>
                                      <m:t>10</m:t>
                                    </m:r>
                                  </m:e>
                                  <m:sup>
                                    <m:r>
                                      <a:rPr lang="it-IT" sz="1300" b="0" dirty="0" smtClean="0">
                                        <a:latin typeface="Cambria Math" panose="02040503050406030204" pitchFamily="18" charset="0"/>
                                      </a:rPr>
                                      <m:t>12</m:t>
                                    </m:r>
                                  </m:sup>
                                </m:sSup>
                              </m:oMath>
                            </m:oMathPara>
                          </a14:m>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1" dirty="0">
                              <a:solidFill>
                                <a:srgbClr val="FF0000"/>
                              </a:solidFill>
                            </a:rPr>
                            <a:t>0.1- 0.25</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0" dirty="0"/>
                            <a:t>1</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1556521308"/>
                      </a:ext>
                    </a:extLst>
                  </a:tr>
                  <a:tr h="429199">
                    <a:tc>
                      <a:txBody>
                        <a:bodyPr/>
                        <a:lstStyle/>
                        <a:p>
                          <a:r>
                            <a:rPr lang="it-IT" sz="1300" dirty="0" err="1"/>
                            <a:t>Photon</a:t>
                          </a:r>
                          <a:r>
                            <a:rPr lang="it-IT" sz="1300" dirty="0"/>
                            <a:t> </a:t>
                          </a:r>
                          <a:r>
                            <a:rPr lang="it-IT" sz="1300" dirty="0" err="1"/>
                            <a:t>Bandwith</a:t>
                          </a:r>
                          <a:endParaRPr lang="it-IT" sz="1300" dirty="0"/>
                        </a:p>
                      </a:txBody>
                      <a:tcPr marL="62455" marR="62455" marT="34350" marB="34350"/>
                    </a:tc>
                    <a:tc>
                      <a:txBody>
                        <a:bodyPr/>
                        <a:lstStyle/>
                        <a:p>
                          <a:pPr algn="ctr"/>
                          <a:r>
                            <a:rPr lang="it-IT" sz="1300" dirty="0"/>
                            <a:t>%</a:t>
                          </a:r>
                          <a:endParaRPr lang="it-IT" sz="1300" dirty="0">
                            <a:latin typeface="Cambria Math" panose="02040503050406030204" pitchFamily="18" charset="0"/>
                            <a:ea typeface="Cambria Math" panose="02040503050406030204" pitchFamily="18" charset="0"/>
                          </a:endParaRPr>
                        </a:p>
                      </a:txBody>
                      <a:tcPr marL="62455" marR="62455" marT="34350" marB="34350"/>
                    </a:tc>
                    <a:tc>
                      <a:txBody>
                        <a:bodyPr/>
                        <a:lstStyle/>
                        <a:p>
                          <a:pPr algn="ctr"/>
                          <a:r>
                            <a:rPr lang="it-IT" sz="1300" b="1" dirty="0">
                              <a:solidFill>
                                <a:srgbClr val="FF0000"/>
                              </a:solidFill>
                            </a:rPr>
                            <a:t>0.1</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0" dirty="0"/>
                            <a:t>0.5</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1163538315"/>
                      </a:ext>
                    </a:extLst>
                  </a:tr>
                  <a:tr h="456627">
                    <a:tc>
                      <a:txBody>
                        <a:bodyPr/>
                        <a:lstStyle/>
                        <a:p>
                          <a:r>
                            <a:rPr lang="it-IT" sz="1300" dirty="0" err="1"/>
                            <a:t>Undulator</a:t>
                          </a:r>
                          <a:r>
                            <a:rPr lang="it-IT" sz="1300" dirty="0"/>
                            <a:t> Area </a:t>
                          </a:r>
                          <a:r>
                            <a:rPr lang="it-IT" sz="1300" dirty="0" err="1"/>
                            <a:t>Length</a:t>
                          </a:r>
                          <a:endParaRPr lang="it-IT" sz="1300" dirty="0"/>
                        </a:p>
                      </a:txBody>
                      <a:tcPr marL="62455" marR="62455" marT="34350" marB="34350"/>
                    </a:tc>
                    <a:tc>
                      <a:txBody>
                        <a:bodyPr/>
                        <a:lstStyle/>
                        <a:p>
                          <a:pPr algn="ctr"/>
                          <a:r>
                            <a:rPr lang="it-IT" sz="1300" dirty="0"/>
                            <a:t>m</a:t>
                          </a:r>
                          <a:endParaRPr lang="it-IT" sz="1300" dirty="0">
                            <a:latin typeface="Cambria Math" panose="02040503050406030204" pitchFamily="18" charset="0"/>
                            <a:ea typeface="Cambria Math" panose="02040503050406030204" pitchFamily="18" charset="0"/>
                          </a:endParaRPr>
                        </a:p>
                      </a:txBody>
                      <a:tcPr marL="62455" marR="62455" marT="34350" marB="34350"/>
                    </a:tc>
                    <a:tc gridSpan="2">
                      <a:txBody>
                        <a:bodyPr/>
                        <a:lstStyle/>
                        <a:p>
                          <a:pPr algn="ctr"/>
                          <a:r>
                            <a:rPr lang="it-IT" sz="1300" b="0" dirty="0"/>
                            <a:t>30</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83127" marR="83127" marT="41564" marB="41564"/>
                    </a:tc>
                    <a:tc hMerge="1">
                      <a:txBody>
                        <a:bodyPr/>
                        <a:lstStyle/>
                        <a:p>
                          <a:pPr algn="ctr"/>
                          <a:r>
                            <a:rPr lang="it-IT" b="0" i="0" dirty="0">
                              <a:latin typeface="Cambria Math" panose="02040503050406030204" pitchFamily="18" charset="0"/>
                              <a:ea typeface="Cambria Math" panose="02040503050406030204" pitchFamily="18" charset="0"/>
                              <a:cs typeface="Arial" panose="020B0604020202020204" pitchFamily="34" charset="0"/>
                            </a:rPr>
                            <a:t>30</a:t>
                          </a:r>
                        </a:p>
                      </a:txBody>
                      <a:tcPr/>
                    </a:tc>
                    <a:extLst>
                      <a:ext uri="{0D108BD9-81ED-4DB2-BD59-A6C34878D82A}">
                        <a16:rowId xmlns:a16="http://schemas.microsoft.com/office/drawing/2014/main" val="3463482203"/>
                      </a:ext>
                    </a:extLst>
                  </a:tr>
                  <a:tr h="429199">
                    <a:tc>
                      <a:txBody>
                        <a:bodyPr/>
                        <a:lstStyle/>
                        <a:p>
                          <a:r>
                            <a:rPr lang="it-IT" sz="1300" kern="1200" dirty="0">
                              <a:solidFill>
                                <a:schemeClr val="dk1"/>
                              </a:solidFill>
                              <a:effectLst/>
                            </a:rPr>
                            <a:t>𝜌(1D/3D)</a:t>
                          </a:r>
                          <a:endParaRPr lang="it-IT" sz="1300" kern="1200" dirty="0">
                            <a:solidFill>
                              <a:schemeClr val="dk1"/>
                            </a:solidFill>
                            <a:effectLst/>
                            <a:latin typeface="Cambria Math" panose="02040503050406030204" pitchFamily="18" charset="0"/>
                            <a:ea typeface="Cambria Math" panose="02040503050406030204" pitchFamily="18" charset="0"/>
                            <a:cs typeface="+mn-cs"/>
                          </a:endParaRPr>
                        </a:p>
                      </a:txBody>
                      <a:tcPr marL="62455" marR="62455" marT="34350" marB="34350"/>
                    </a:tc>
                    <a:tc>
                      <a:txBody>
                        <a:bodyPr/>
                        <a:lstStyle/>
                        <a:p>
                          <a:pPr algn="ctr"/>
                          <a14:m>
                            <m:oMathPara xmlns:m="http://schemas.openxmlformats.org/officeDocument/2006/math">
                              <m:oMathParaPr>
                                <m:jc m:val="centerGroup"/>
                              </m:oMathParaPr>
                              <m:oMath xmlns:m="http://schemas.openxmlformats.org/officeDocument/2006/math">
                                <m:r>
                                  <a:rPr lang="it-IT" sz="1300" b="0" dirty="0" smtClean="0">
                                    <a:latin typeface="Cambria Math" panose="02040503050406030204" pitchFamily="18" charset="0"/>
                                  </a:rPr>
                                  <m:t>×</m:t>
                                </m:r>
                                <m:sSup>
                                  <m:sSupPr>
                                    <m:ctrlPr>
                                      <a:rPr lang="it-IT" sz="1300" b="0" i="1" dirty="0" smtClean="0">
                                        <a:latin typeface="Cambria Math" panose="02040503050406030204" pitchFamily="18" charset="0"/>
                                      </a:rPr>
                                    </m:ctrlPr>
                                  </m:sSupPr>
                                  <m:e>
                                    <m:r>
                                      <a:rPr lang="it-IT" sz="1300" b="0" dirty="0" smtClean="0">
                                        <a:latin typeface="Cambria Math" panose="02040503050406030204" pitchFamily="18" charset="0"/>
                                      </a:rPr>
                                      <m:t>10</m:t>
                                    </m:r>
                                  </m:e>
                                  <m:sup>
                                    <m:r>
                                      <a:rPr lang="it-IT" sz="1300" b="0" dirty="0" smtClean="0">
                                        <a:latin typeface="Cambria Math" panose="02040503050406030204" pitchFamily="18" charset="0"/>
                                      </a:rPr>
                                      <m:t>−3</m:t>
                                    </m:r>
                                  </m:sup>
                                </m:sSup>
                              </m:oMath>
                            </m:oMathPara>
                          </a14:m>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1" i="0" dirty="0">
                              <a:solidFill>
                                <a:srgbClr val="FF0000"/>
                              </a:solidFill>
                              <a:latin typeface="+mn-lt"/>
                              <a:ea typeface="Cambria Math" panose="02040503050406030204" pitchFamily="18" charset="0"/>
                              <a:cs typeface="Arial" panose="020B0604020202020204" pitchFamily="34" charset="0"/>
                            </a:rPr>
                            <a:t>2</a:t>
                          </a:r>
                        </a:p>
                      </a:txBody>
                      <a:tcPr marL="62455" marR="62455" marT="34350" marB="34350"/>
                    </a:tc>
                    <a:tc>
                      <a:txBody>
                        <a:bodyPr/>
                        <a:lstStyle/>
                        <a:p>
                          <a:pPr algn="ctr"/>
                          <a:r>
                            <a:rPr lang="it-IT" sz="1300" b="0" dirty="0"/>
                            <a:t>2</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2117344927"/>
                      </a:ext>
                    </a:extLst>
                  </a:tr>
                  <a:tr h="654921">
                    <a:tc>
                      <a:txBody>
                        <a:bodyPr/>
                        <a:lstStyle/>
                        <a:p>
                          <a:r>
                            <a:rPr lang="it-IT" sz="1300" kern="1200" dirty="0" err="1">
                              <a:solidFill>
                                <a:schemeClr val="dk1"/>
                              </a:solidFill>
                              <a:effectLst/>
                            </a:rPr>
                            <a:t>Photon</a:t>
                          </a:r>
                          <a:r>
                            <a:rPr lang="it-IT" sz="1300" kern="1200" dirty="0">
                              <a:solidFill>
                                <a:schemeClr val="dk1"/>
                              </a:solidFill>
                              <a:effectLst/>
                            </a:rPr>
                            <a:t> </a:t>
                          </a:r>
                          <a:r>
                            <a:rPr lang="it-IT" sz="1300" kern="1200" dirty="0" err="1">
                              <a:solidFill>
                                <a:schemeClr val="dk1"/>
                              </a:solidFill>
                              <a:effectLst/>
                            </a:rPr>
                            <a:t>Brilliance</a:t>
                          </a:r>
                          <a:r>
                            <a:rPr lang="it-IT" sz="1300" kern="1200" dirty="0">
                              <a:solidFill>
                                <a:schemeClr val="dk1"/>
                              </a:solidFill>
                              <a:effectLst/>
                            </a:rPr>
                            <a:t> per </a:t>
                          </a:r>
                          <a:r>
                            <a:rPr lang="it-IT" sz="1300" kern="1200" dirty="0" err="1">
                              <a:solidFill>
                                <a:schemeClr val="dk1"/>
                              </a:solidFill>
                              <a:effectLst/>
                            </a:rPr>
                            <a:t>shot</a:t>
                          </a:r>
                          <a:endParaRPr lang="it-IT" sz="1300" kern="1200" dirty="0">
                            <a:solidFill>
                              <a:schemeClr val="dk1"/>
                            </a:solidFill>
                            <a:effectLst/>
                            <a:latin typeface="+mn-lt"/>
                            <a:ea typeface="+mn-ea"/>
                            <a:cs typeface="+mn-cs"/>
                          </a:endParaRPr>
                        </a:p>
                      </a:txBody>
                      <a:tcPr marL="62455" marR="62455" marT="34350" marB="34350"/>
                    </a:tc>
                    <a:tc>
                      <a:txBody>
                        <a:bodyPr/>
                        <a:lstStyle/>
                        <a:p>
                          <a:pPr algn="ctr"/>
                          <a14:m>
                            <m:oMathPara xmlns:m="http://schemas.openxmlformats.org/officeDocument/2006/math">
                              <m:oMathParaPr>
                                <m:jc m:val="centerGroup"/>
                              </m:oMathParaPr>
                              <m:oMath xmlns:m="http://schemas.openxmlformats.org/officeDocument/2006/math">
                                <m:d>
                                  <m:dPr>
                                    <m:ctrlPr>
                                      <a:rPr lang="it-IT" sz="1300" i="1" dirty="0" smtClean="0">
                                        <a:latin typeface="Cambria Math" panose="02040503050406030204" pitchFamily="18" charset="0"/>
                                      </a:rPr>
                                    </m:ctrlPr>
                                  </m:dPr>
                                  <m:e>
                                    <m:eqArr>
                                      <m:eqArrPr>
                                        <m:ctrlPr>
                                          <a:rPr lang="it-IT" sz="1300" b="0" i="1" dirty="0" smtClean="0">
                                            <a:latin typeface="Cambria Math" panose="02040503050406030204" pitchFamily="18" charset="0"/>
                                          </a:rPr>
                                        </m:ctrlPr>
                                      </m:eqArrPr>
                                      <m:e>
                                        <m:r>
                                          <a:rPr lang="it-IT" sz="1300" b="0" dirty="0" smtClean="0">
                                            <a:latin typeface="Cambria Math" panose="02040503050406030204" pitchFamily="18" charset="0"/>
                                          </a:rPr>
                                          <m:t>𝑠</m:t>
                                        </m:r>
                                        <m:r>
                                          <a:rPr lang="it-IT" sz="1300" b="0" dirty="0" smtClean="0">
                                            <a:latin typeface="Cambria Math" panose="02040503050406030204" pitchFamily="18" charset="0"/>
                                          </a:rPr>
                                          <m:t> </m:t>
                                        </m:r>
                                        <m:sSup>
                                          <m:sSupPr>
                                            <m:ctrlPr>
                                              <a:rPr lang="it-IT" sz="1300" b="0" i="1" dirty="0" smtClean="0">
                                                <a:latin typeface="Cambria Math" panose="02040503050406030204" pitchFamily="18" charset="0"/>
                                              </a:rPr>
                                            </m:ctrlPr>
                                          </m:sSupPr>
                                          <m:e>
                                            <m:r>
                                              <a:rPr lang="it-IT" sz="1300" b="0" dirty="0" smtClean="0">
                                                <a:latin typeface="Cambria Math" panose="02040503050406030204" pitchFamily="18" charset="0"/>
                                              </a:rPr>
                                              <m:t>𝑚𝑚</m:t>
                                            </m:r>
                                          </m:e>
                                          <m:sup>
                                            <m:r>
                                              <a:rPr lang="it-IT" sz="1300" b="0" dirty="0" smtClean="0">
                                                <a:latin typeface="Cambria Math" panose="02040503050406030204" pitchFamily="18" charset="0"/>
                                              </a:rPr>
                                              <m:t>2</m:t>
                                            </m:r>
                                          </m:sup>
                                        </m:sSup>
                                        <m:sSup>
                                          <m:sSupPr>
                                            <m:ctrlPr>
                                              <a:rPr lang="it-IT" sz="1300" b="0" i="1" dirty="0" smtClean="0">
                                                <a:latin typeface="Cambria Math" panose="02040503050406030204" pitchFamily="18" charset="0"/>
                                              </a:rPr>
                                            </m:ctrlPr>
                                          </m:sSupPr>
                                          <m:e>
                                            <m:r>
                                              <a:rPr lang="it-IT" sz="1300" b="0" dirty="0" smtClean="0">
                                                <a:latin typeface="Cambria Math" panose="02040503050406030204" pitchFamily="18" charset="0"/>
                                              </a:rPr>
                                              <m:t>𝑚𝑟𝑎𝑑</m:t>
                                            </m:r>
                                          </m:e>
                                          <m:sup>
                                            <m:r>
                                              <a:rPr lang="it-IT" sz="1300" b="0" dirty="0" smtClean="0">
                                                <a:latin typeface="Cambria Math" panose="02040503050406030204" pitchFamily="18" charset="0"/>
                                              </a:rPr>
                                              <m:t>2</m:t>
                                            </m:r>
                                          </m:sup>
                                        </m:sSup>
                                      </m:e>
                                      <m:e>
                                        <m:r>
                                          <a:rPr lang="it-IT" sz="1300" b="0" dirty="0" smtClean="0">
                                            <a:latin typeface="Cambria Math" panose="02040503050406030204" pitchFamily="18" charset="0"/>
                                          </a:rPr>
                                          <m:t>𝑏𝑤</m:t>
                                        </m:r>
                                        <m:d>
                                          <m:dPr>
                                            <m:ctrlPr>
                                              <a:rPr lang="it-IT" sz="1300" b="0" i="1" dirty="0" smtClean="0">
                                                <a:latin typeface="Cambria Math" panose="02040503050406030204" pitchFamily="18" charset="0"/>
                                              </a:rPr>
                                            </m:ctrlPr>
                                          </m:dPr>
                                          <m:e>
                                            <m:r>
                                              <a:rPr lang="it-IT" sz="1300" b="0" dirty="0" smtClean="0">
                                                <a:latin typeface="Cambria Math" panose="02040503050406030204" pitchFamily="18" charset="0"/>
                                              </a:rPr>
                                              <m:t>0.1%</m:t>
                                            </m:r>
                                          </m:e>
                                        </m:d>
                                      </m:e>
                                    </m:eqArr>
                                  </m:e>
                                </m:d>
                              </m:oMath>
                            </m:oMathPara>
                          </a14:m>
                          <a:endParaRPr lang="it-IT" sz="1300" dirty="0">
                            <a:latin typeface="Cambria Math" panose="02040503050406030204" pitchFamily="18" charset="0"/>
                            <a:ea typeface="Cambria Math" panose="02040503050406030204" pitchFamily="18" charset="0"/>
                          </a:endParaRPr>
                        </a:p>
                      </a:txBody>
                      <a:tcPr marL="62455" marR="62455" marT="34350" marB="34350"/>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it-IT" sz="1300" b="1" dirty="0">
                              <a:solidFill>
                                <a:srgbClr val="FF0000"/>
                              </a:solidFill>
                              <a:ea typeface="Cambria Math" panose="02040503050406030204" pitchFamily="18" charset="0"/>
                              <a:cs typeface="Arial" panose="020B0604020202020204" pitchFamily="34" charset="0"/>
                            </a:rPr>
                            <a:t>1</a:t>
                          </a:r>
                          <a14:m>
                            <m:oMath xmlns:m="http://schemas.openxmlformats.org/officeDocument/2006/math">
                              <m:r>
                                <a:rPr lang="it-IT" sz="1300" b="1" i="1"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m:t>
                              </m:r>
                              <m:r>
                                <a:rPr lang="it-IT" sz="1300" b="1" i="1"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𝟐</m:t>
                              </m:r>
                              <m:r>
                                <a:rPr lang="it-IT" sz="1300" b="1" i="1"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 ×</m:t>
                              </m:r>
                              <m:sSup>
                                <m:sSupPr>
                                  <m:ctrlPr>
                                    <a:rPr lang="it-IT" sz="1300" b="1" i="1"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ctrlPr>
                                </m:sSupPr>
                                <m:e>
                                  <m:r>
                                    <a:rPr lang="it-IT" sz="1300" b="1" i="0"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𝟏𝟎</m:t>
                                  </m:r>
                                </m:e>
                                <m:sup>
                                  <m:r>
                                    <a:rPr lang="it-IT" sz="1300" b="1" i="1" dirty="0" smtClean="0">
                                      <a:solidFill>
                                        <a:srgbClr val="FF0000"/>
                                      </a:solidFill>
                                      <a:latin typeface="Cambria Math" panose="02040503050406030204" pitchFamily="18" charset="0"/>
                                      <a:ea typeface="Cambria Math" panose="02040503050406030204" pitchFamily="18" charset="0"/>
                                      <a:cs typeface="Arial" panose="020B0604020202020204" pitchFamily="34" charset="0"/>
                                    </a:rPr>
                                    <m:t>𝟐𝟖</m:t>
                                  </m:r>
                                </m:sup>
                              </m:sSup>
                            </m:oMath>
                          </a14:m>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p>
                          <a:pPr marL="0" marR="0" lvl="0" indent="0" algn="ctr" defTabSz="685800" rtl="0" eaLnBrk="1" fontAlgn="auto" latinLnBrk="0" hangingPunct="1">
                            <a:lnSpc>
                              <a:spcPct val="100000"/>
                            </a:lnSpc>
                            <a:spcBef>
                              <a:spcPts val="0"/>
                            </a:spcBef>
                            <a:spcAft>
                              <a:spcPts val="0"/>
                            </a:spcAft>
                            <a:buClrTx/>
                            <a:buSzTx/>
                            <a:buFontTx/>
                            <a:buNone/>
                            <a:tabLst/>
                            <a:defRPr/>
                          </a:pP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it-IT" sz="1300" b="0" i="1" dirty="0" smtClean="0">
                                    <a:latin typeface="Cambria Math" panose="02040503050406030204" pitchFamily="18" charset="0"/>
                                    <a:ea typeface="Cambria Math" panose="02040503050406030204" pitchFamily="18" charset="0"/>
                                    <a:cs typeface="Arial" panose="020B0604020202020204" pitchFamily="34" charset="0"/>
                                  </a:rPr>
                                  <m:t>1 ×</m:t>
                                </m:r>
                                <m:sSup>
                                  <m:sSupPr>
                                    <m:ctrlPr>
                                      <a:rPr lang="it-IT" sz="1300" b="0" i="1" dirty="0" smtClean="0">
                                        <a:latin typeface="Cambria Math" panose="02040503050406030204" pitchFamily="18" charset="0"/>
                                        <a:ea typeface="Cambria Math" panose="02040503050406030204" pitchFamily="18" charset="0"/>
                                        <a:cs typeface="Arial" panose="020B0604020202020204" pitchFamily="34" charset="0"/>
                                      </a:rPr>
                                    </m:ctrlPr>
                                  </m:sSupPr>
                                  <m:e>
                                    <m:r>
                                      <a:rPr lang="it-IT" sz="1300" b="0" i="0" dirty="0" smtClean="0">
                                        <a:latin typeface="Cambria Math" panose="02040503050406030204" pitchFamily="18" charset="0"/>
                                        <a:ea typeface="Cambria Math" panose="02040503050406030204" pitchFamily="18" charset="0"/>
                                        <a:cs typeface="Arial" panose="020B0604020202020204" pitchFamily="34" charset="0"/>
                                      </a:rPr>
                                      <m:t>10</m:t>
                                    </m:r>
                                  </m:e>
                                  <m:sup>
                                    <m:r>
                                      <a:rPr lang="it-IT" sz="1300" b="0" i="1" dirty="0" smtClean="0">
                                        <a:latin typeface="Cambria Math" panose="02040503050406030204" pitchFamily="18" charset="0"/>
                                        <a:ea typeface="Cambria Math" panose="02040503050406030204" pitchFamily="18" charset="0"/>
                                        <a:cs typeface="Arial" panose="020B0604020202020204" pitchFamily="34" charset="0"/>
                                      </a:rPr>
                                      <m:t>27</m:t>
                                    </m:r>
                                  </m:sup>
                                </m:sSup>
                              </m:oMath>
                            </m:oMathPara>
                          </a14:m>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3757055511"/>
                      </a:ext>
                    </a:extLst>
                  </a:tr>
                </a:tbl>
              </a:graphicData>
            </a:graphic>
          </p:graphicFrame>
        </mc:Choice>
        <mc:Fallback xmlns="">
          <p:graphicFrame>
            <p:nvGraphicFramePr>
              <p:cNvPr id="6" name="Table 5">
                <a:extLst>
                  <a:ext uri="{FF2B5EF4-FFF2-40B4-BE49-F238E27FC236}">
                    <a16:creationId xmlns:a16="http://schemas.microsoft.com/office/drawing/2014/main" id="{2616241A-7990-5DFF-CF3E-02CD8A6E11D5}"/>
                  </a:ext>
                </a:extLst>
              </p:cNvPr>
              <p:cNvGraphicFramePr>
                <a:graphicFrameLocks noGrp="1"/>
              </p:cNvGraphicFramePr>
              <p:nvPr>
                <p:extLst>
                  <p:ext uri="{D42A27DB-BD31-4B8C-83A1-F6EECF244321}">
                    <p14:modId xmlns:p14="http://schemas.microsoft.com/office/powerpoint/2010/main" val="3271406669"/>
                  </p:ext>
                </p:extLst>
              </p:nvPr>
            </p:nvGraphicFramePr>
            <p:xfrm>
              <a:off x="4270424" y="2541829"/>
              <a:ext cx="3894566" cy="3421468"/>
            </p:xfrm>
            <a:graphic>
              <a:graphicData uri="http://schemas.openxmlformats.org/drawingml/2006/table">
                <a:tbl>
                  <a:tblPr firstRow="1" bandRow="1">
                    <a:tableStyleId>{00A15C55-8517-42AA-B614-E9B94910E393}</a:tableStyleId>
                  </a:tblPr>
                  <a:tblGrid>
                    <a:gridCol w="1244846">
                      <a:extLst>
                        <a:ext uri="{9D8B030D-6E8A-4147-A177-3AD203B41FA5}">
                          <a16:colId xmlns:a16="http://schemas.microsoft.com/office/drawing/2014/main" val="2683605792"/>
                        </a:ext>
                      </a:extLst>
                    </a:gridCol>
                    <a:gridCol w="980620">
                      <a:extLst>
                        <a:ext uri="{9D8B030D-6E8A-4147-A177-3AD203B41FA5}">
                          <a16:colId xmlns:a16="http://schemas.microsoft.com/office/drawing/2014/main" val="639026043"/>
                        </a:ext>
                      </a:extLst>
                    </a:gridCol>
                    <a:gridCol w="834550">
                      <a:extLst>
                        <a:ext uri="{9D8B030D-6E8A-4147-A177-3AD203B41FA5}">
                          <a16:colId xmlns:a16="http://schemas.microsoft.com/office/drawing/2014/main" val="236350908"/>
                        </a:ext>
                      </a:extLst>
                    </a:gridCol>
                    <a:gridCol w="834550">
                      <a:extLst>
                        <a:ext uri="{9D8B030D-6E8A-4147-A177-3AD203B41FA5}">
                          <a16:colId xmlns:a16="http://schemas.microsoft.com/office/drawing/2014/main" val="307612898"/>
                        </a:ext>
                      </a:extLst>
                    </a:gridCol>
                  </a:tblGrid>
                  <a:tr h="464940">
                    <a:tc>
                      <a:txBody>
                        <a:bodyPr/>
                        <a:lstStyle/>
                        <a:p>
                          <a:r>
                            <a:rPr lang="it-IT" sz="1300" dirty="0" err="1"/>
                            <a:t>Parameter</a:t>
                          </a:r>
                          <a:endParaRPr lang="it-IT" sz="1300" dirty="0"/>
                        </a:p>
                      </a:txBody>
                      <a:tcPr marL="62455" marR="62455" marT="34350" marB="34350"/>
                    </a:tc>
                    <a:tc>
                      <a:txBody>
                        <a:bodyPr/>
                        <a:lstStyle/>
                        <a:p>
                          <a:pPr algn="ctr"/>
                          <a:r>
                            <a:rPr lang="it-IT" sz="1300" dirty="0"/>
                            <a:t>Unit</a:t>
                          </a:r>
                        </a:p>
                      </a:txBody>
                      <a:tcPr marL="62455" marR="62455" marT="34350" marB="34350"/>
                    </a:tc>
                    <a:tc>
                      <a:txBody>
                        <a:bodyPr/>
                        <a:lstStyle/>
                        <a:p>
                          <a:pPr algn="ctr"/>
                          <a:r>
                            <a:rPr lang="it-IT" sz="1300" b="0" dirty="0"/>
                            <a:t>PWFA</a:t>
                          </a:r>
                          <a:endParaRPr lang="it-IT" sz="1300" b="0" i="0" dirty="0">
                            <a:latin typeface="Arial" panose="020B0604020202020204" pitchFamily="34" charset="0"/>
                            <a:cs typeface="Arial" panose="020B0604020202020204" pitchFamily="34" charset="0"/>
                          </a:endParaRPr>
                        </a:p>
                      </a:txBody>
                      <a:tcPr marL="62455" marR="62455" marT="34350" marB="34350"/>
                    </a:tc>
                    <a:tc>
                      <a:txBody>
                        <a:bodyPr/>
                        <a:lstStyle/>
                        <a:p>
                          <a:pPr algn="ctr"/>
                          <a:r>
                            <a:rPr lang="it-IT" sz="1300" b="0" dirty="0"/>
                            <a:t>Full</a:t>
                          </a:r>
                        </a:p>
                        <a:p>
                          <a:pPr algn="ctr"/>
                          <a:r>
                            <a:rPr lang="it-IT" sz="1300" b="0" dirty="0"/>
                            <a:t>X-band</a:t>
                          </a:r>
                          <a:endParaRPr lang="it-IT" sz="1300" b="0" i="0" dirty="0">
                            <a:latin typeface="Arial" panose="020B0604020202020204" pitchFamily="34" charset="0"/>
                            <a:cs typeface="Arial" panose="020B0604020202020204" pitchFamily="34" charset="0"/>
                          </a:endParaRPr>
                        </a:p>
                      </a:txBody>
                      <a:tcPr marL="62455" marR="62455" marT="34350" marB="34350"/>
                    </a:tc>
                    <a:extLst>
                      <a:ext uri="{0D108BD9-81ED-4DB2-BD59-A6C34878D82A}">
                        <a16:rowId xmlns:a16="http://schemas.microsoft.com/office/drawing/2014/main" val="101108154"/>
                      </a:ext>
                    </a:extLst>
                  </a:tr>
                  <a:tr h="464940">
                    <a:tc>
                      <a:txBody>
                        <a:bodyPr/>
                        <a:lstStyle/>
                        <a:p>
                          <a:r>
                            <a:rPr lang="it-IT" sz="1300" dirty="0" err="1"/>
                            <a:t>Radiation</a:t>
                          </a:r>
                          <a:r>
                            <a:rPr lang="it-IT" sz="1300" dirty="0"/>
                            <a:t> </a:t>
                          </a:r>
                          <a:r>
                            <a:rPr lang="it-IT" sz="1300" dirty="0" err="1"/>
                            <a:t>Wavelength</a:t>
                          </a:r>
                          <a:endParaRPr lang="it-IT" sz="1300" dirty="0"/>
                        </a:p>
                      </a:txBody>
                      <a:tcPr marL="62455" marR="62455" marT="34350" marB="34350"/>
                    </a:tc>
                    <a:tc>
                      <a:txBody>
                        <a:bodyPr/>
                        <a:lstStyle/>
                        <a:p>
                          <a:pPr algn="ctr"/>
                          <a:r>
                            <a:rPr lang="it-IT" sz="1300" dirty="0"/>
                            <a:t>nm</a:t>
                          </a:r>
                          <a:endParaRPr lang="it-IT" sz="1300" dirty="0">
                            <a:latin typeface="Cambria Math" panose="02040503050406030204" pitchFamily="18" charset="0"/>
                            <a:ea typeface="Cambria Math" panose="02040503050406030204" pitchFamily="18" charset="0"/>
                          </a:endParaRPr>
                        </a:p>
                      </a:txBody>
                      <a:tcPr marL="62455" marR="62455" marT="34350" marB="34350"/>
                    </a:tc>
                    <a:tc>
                      <a:txBody>
                        <a:bodyPr/>
                        <a:lstStyle/>
                        <a:p>
                          <a:pPr algn="ctr"/>
                          <a:r>
                            <a:rPr lang="it-IT" sz="1300" b="1" dirty="0">
                              <a:solidFill>
                                <a:srgbClr val="FF0000"/>
                              </a:solidFill>
                            </a:rPr>
                            <a:t>3-4</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800" b="1" i="0" dirty="0">
                              <a:solidFill>
                                <a:srgbClr val="FF0000"/>
                              </a:solidFill>
                              <a:latin typeface="+mn-lt"/>
                              <a:ea typeface="Cambria Math" panose="02040503050406030204" pitchFamily="18" charset="0"/>
                              <a:cs typeface="Arial" panose="020B0604020202020204" pitchFamily="34" charset="0"/>
                            </a:rPr>
                            <a:t>4</a:t>
                          </a:r>
                        </a:p>
                      </a:txBody>
                      <a:tcPr marL="62455" marR="62455" marT="34350" marB="34350"/>
                    </a:tc>
                    <a:extLst>
                      <a:ext uri="{0D108BD9-81ED-4DB2-BD59-A6C34878D82A}">
                        <a16:rowId xmlns:a16="http://schemas.microsoft.com/office/drawing/2014/main" val="3126911566"/>
                      </a:ext>
                    </a:extLst>
                  </a:tr>
                  <a:tr h="464940">
                    <a:tc>
                      <a:txBody>
                        <a:bodyPr/>
                        <a:lstStyle/>
                        <a:p>
                          <a:r>
                            <a:rPr lang="it-IT" sz="1300" dirty="0" err="1"/>
                            <a:t>Photons</a:t>
                          </a:r>
                          <a:r>
                            <a:rPr lang="it-IT" sz="1300" dirty="0"/>
                            <a:t> per </a:t>
                          </a:r>
                          <a:r>
                            <a:rPr lang="it-IT" sz="1300" dirty="0" err="1"/>
                            <a:t>Pulse</a:t>
                          </a:r>
                          <a:endParaRPr lang="it-IT" sz="1300" dirty="0"/>
                        </a:p>
                      </a:txBody>
                      <a:tcPr marL="62455" marR="62455" marT="34350" marB="34350"/>
                    </a:tc>
                    <a:tc>
                      <a:txBody>
                        <a:bodyPr/>
                        <a:lstStyle/>
                        <a:p>
                          <a:endParaRPr lang="en-IT"/>
                        </a:p>
                      </a:txBody>
                      <a:tcPr marL="62455" marR="62455" marT="34350" marB="34350">
                        <a:blipFill>
                          <a:blip r:embed="rId5"/>
                          <a:stretch>
                            <a:fillRect l="-128571" t="-202703" r="-175325" b="-443243"/>
                          </a:stretch>
                        </a:blipFill>
                      </a:tcPr>
                    </a:tc>
                    <a:tc>
                      <a:txBody>
                        <a:bodyPr/>
                        <a:lstStyle/>
                        <a:p>
                          <a:pPr algn="ctr"/>
                          <a:r>
                            <a:rPr lang="it-IT" sz="1300" b="1" dirty="0">
                              <a:solidFill>
                                <a:srgbClr val="FF0000"/>
                              </a:solidFill>
                            </a:rPr>
                            <a:t>0.1- 0.25</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0" dirty="0"/>
                            <a:t>1</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1556521308"/>
                      </a:ext>
                    </a:extLst>
                  </a:tr>
                  <a:tr h="464940">
                    <a:tc>
                      <a:txBody>
                        <a:bodyPr/>
                        <a:lstStyle/>
                        <a:p>
                          <a:r>
                            <a:rPr lang="it-IT" sz="1300" dirty="0" err="1"/>
                            <a:t>Photon</a:t>
                          </a:r>
                          <a:r>
                            <a:rPr lang="it-IT" sz="1300" dirty="0"/>
                            <a:t> </a:t>
                          </a:r>
                          <a:r>
                            <a:rPr lang="it-IT" sz="1300" dirty="0" err="1"/>
                            <a:t>Bandwith</a:t>
                          </a:r>
                          <a:endParaRPr lang="it-IT" sz="1300" dirty="0"/>
                        </a:p>
                      </a:txBody>
                      <a:tcPr marL="62455" marR="62455" marT="34350" marB="34350"/>
                    </a:tc>
                    <a:tc>
                      <a:txBody>
                        <a:bodyPr/>
                        <a:lstStyle/>
                        <a:p>
                          <a:pPr algn="ctr"/>
                          <a:r>
                            <a:rPr lang="it-IT" sz="1300" dirty="0"/>
                            <a:t>%</a:t>
                          </a:r>
                          <a:endParaRPr lang="it-IT" sz="1300" dirty="0">
                            <a:latin typeface="Cambria Math" panose="02040503050406030204" pitchFamily="18" charset="0"/>
                            <a:ea typeface="Cambria Math" panose="02040503050406030204" pitchFamily="18" charset="0"/>
                          </a:endParaRPr>
                        </a:p>
                      </a:txBody>
                      <a:tcPr marL="62455" marR="62455" marT="34350" marB="34350"/>
                    </a:tc>
                    <a:tc>
                      <a:txBody>
                        <a:bodyPr/>
                        <a:lstStyle/>
                        <a:p>
                          <a:pPr algn="ctr"/>
                          <a:r>
                            <a:rPr lang="it-IT" sz="1300" b="1" dirty="0">
                              <a:solidFill>
                                <a:srgbClr val="FF0000"/>
                              </a:solidFill>
                            </a:rPr>
                            <a:t>0.1</a:t>
                          </a:r>
                          <a:endParaRPr lang="it-IT" sz="1300" b="1" i="0" dirty="0">
                            <a:solidFill>
                              <a:srgbClr val="FF0000"/>
                            </a:solidFill>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tc>
                      <a:txBody>
                        <a:bodyPr/>
                        <a:lstStyle/>
                        <a:p>
                          <a:pPr algn="ctr"/>
                          <a:r>
                            <a:rPr lang="it-IT" sz="1300" b="0" dirty="0"/>
                            <a:t>0.5</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1163538315"/>
                      </a:ext>
                    </a:extLst>
                  </a:tr>
                  <a:tr h="464940">
                    <a:tc>
                      <a:txBody>
                        <a:bodyPr/>
                        <a:lstStyle/>
                        <a:p>
                          <a:r>
                            <a:rPr lang="it-IT" sz="1300" dirty="0" err="1"/>
                            <a:t>Undulator</a:t>
                          </a:r>
                          <a:r>
                            <a:rPr lang="it-IT" sz="1300" dirty="0"/>
                            <a:t> Area </a:t>
                          </a:r>
                          <a:r>
                            <a:rPr lang="it-IT" sz="1300" dirty="0" err="1"/>
                            <a:t>Length</a:t>
                          </a:r>
                          <a:endParaRPr lang="it-IT" sz="1300" dirty="0"/>
                        </a:p>
                      </a:txBody>
                      <a:tcPr marL="62455" marR="62455" marT="34350" marB="34350"/>
                    </a:tc>
                    <a:tc>
                      <a:txBody>
                        <a:bodyPr/>
                        <a:lstStyle/>
                        <a:p>
                          <a:pPr algn="ctr"/>
                          <a:r>
                            <a:rPr lang="it-IT" sz="1300" dirty="0"/>
                            <a:t>m</a:t>
                          </a:r>
                          <a:endParaRPr lang="it-IT" sz="1300" dirty="0">
                            <a:latin typeface="Cambria Math" panose="02040503050406030204" pitchFamily="18" charset="0"/>
                            <a:ea typeface="Cambria Math" panose="02040503050406030204" pitchFamily="18" charset="0"/>
                          </a:endParaRPr>
                        </a:p>
                      </a:txBody>
                      <a:tcPr marL="62455" marR="62455" marT="34350" marB="34350"/>
                    </a:tc>
                    <a:tc gridSpan="2">
                      <a:txBody>
                        <a:bodyPr/>
                        <a:lstStyle/>
                        <a:p>
                          <a:pPr algn="ctr"/>
                          <a:r>
                            <a:rPr lang="it-IT" sz="1300" b="0" dirty="0"/>
                            <a:t>30</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83127" marR="83127" marT="41564" marB="41564"/>
                    </a:tc>
                    <a:tc hMerge="1">
                      <a:txBody>
                        <a:bodyPr/>
                        <a:lstStyle/>
                        <a:p>
                          <a:pPr algn="ctr"/>
                          <a:r>
                            <a:rPr lang="it-IT" b="0" i="0" dirty="0">
                              <a:latin typeface="Cambria Math" panose="02040503050406030204" pitchFamily="18" charset="0"/>
                              <a:ea typeface="Cambria Math" panose="02040503050406030204" pitchFamily="18" charset="0"/>
                              <a:cs typeface="Arial" panose="020B0604020202020204" pitchFamily="34" charset="0"/>
                            </a:rPr>
                            <a:t>30</a:t>
                          </a:r>
                        </a:p>
                      </a:txBody>
                      <a:tcPr/>
                    </a:tc>
                    <a:extLst>
                      <a:ext uri="{0D108BD9-81ED-4DB2-BD59-A6C34878D82A}">
                        <a16:rowId xmlns:a16="http://schemas.microsoft.com/office/drawing/2014/main" val="3463482203"/>
                      </a:ext>
                    </a:extLst>
                  </a:tr>
                  <a:tr h="429199">
                    <a:tc>
                      <a:txBody>
                        <a:bodyPr/>
                        <a:lstStyle/>
                        <a:p>
                          <a:r>
                            <a:rPr lang="it-IT" sz="1300" kern="1200" dirty="0">
                              <a:solidFill>
                                <a:schemeClr val="dk1"/>
                              </a:solidFill>
                              <a:effectLst/>
                            </a:rPr>
                            <a:t>𝜌(1D/3D)</a:t>
                          </a:r>
                          <a:endParaRPr lang="it-IT" sz="1300" kern="1200" dirty="0">
                            <a:solidFill>
                              <a:schemeClr val="dk1"/>
                            </a:solidFill>
                            <a:effectLst/>
                            <a:latin typeface="Cambria Math" panose="02040503050406030204" pitchFamily="18" charset="0"/>
                            <a:ea typeface="Cambria Math" panose="02040503050406030204" pitchFamily="18" charset="0"/>
                            <a:cs typeface="+mn-cs"/>
                          </a:endParaRPr>
                        </a:p>
                      </a:txBody>
                      <a:tcPr marL="62455" marR="62455" marT="34350" marB="34350"/>
                    </a:tc>
                    <a:tc>
                      <a:txBody>
                        <a:bodyPr/>
                        <a:lstStyle/>
                        <a:p>
                          <a:endParaRPr lang="en-IT"/>
                        </a:p>
                      </a:txBody>
                      <a:tcPr marL="62455" marR="62455" marT="34350" marB="34350">
                        <a:blipFill>
                          <a:blip r:embed="rId5"/>
                          <a:stretch>
                            <a:fillRect l="-128571" t="-544118" r="-175325" b="-167647"/>
                          </a:stretch>
                        </a:blipFill>
                      </a:tcPr>
                    </a:tc>
                    <a:tc>
                      <a:txBody>
                        <a:bodyPr/>
                        <a:lstStyle/>
                        <a:p>
                          <a:pPr algn="ctr"/>
                          <a:r>
                            <a:rPr lang="it-IT" sz="1300" b="1" i="0" dirty="0">
                              <a:solidFill>
                                <a:srgbClr val="FF0000"/>
                              </a:solidFill>
                              <a:latin typeface="+mn-lt"/>
                              <a:ea typeface="Cambria Math" panose="02040503050406030204" pitchFamily="18" charset="0"/>
                              <a:cs typeface="Arial" panose="020B0604020202020204" pitchFamily="34" charset="0"/>
                            </a:rPr>
                            <a:t>2</a:t>
                          </a:r>
                        </a:p>
                      </a:txBody>
                      <a:tcPr marL="62455" marR="62455" marT="34350" marB="34350"/>
                    </a:tc>
                    <a:tc>
                      <a:txBody>
                        <a:bodyPr/>
                        <a:lstStyle/>
                        <a:p>
                          <a:pPr algn="ctr"/>
                          <a:r>
                            <a:rPr lang="it-IT" sz="1300" b="0" dirty="0"/>
                            <a:t>2</a:t>
                          </a:r>
                          <a:endParaRPr lang="it-IT" sz="1300" b="0" i="0" dirty="0">
                            <a:latin typeface="Cambria Math" panose="02040503050406030204" pitchFamily="18" charset="0"/>
                            <a:ea typeface="Cambria Math" panose="02040503050406030204" pitchFamily="18" charset="0"/>
                            <a:cs typeface="Arial" panose="020B0604020202020204" pitchFamily="34" charset="0"/>
                          </a:endParaRPr>
                        </a:p>
                      </a:txBody>
                      <a:tcPr marL="62455" marR="62455" marT="34350" marB="34350"/>
                    </a:tc>
                    <a:extLst>
                      <a:ext uri="{0D108BD9-81ED-4DB2-BD59-A6C34878D82A}">
                        <a16:rowId xmlns:a16="http://schemas.microsoft.com/office/drawing/2014/main" val="2117344927"/>
                      </a:ext>
                    </a:extLst>
                  </a:tr>
                  <a:tr h="667569">
                    <a:tc>
                      <a:txBody>
                        <a:bodyPr/>
                        <a:lstStyle/>
                        <a:p>
                          <a:r>
                            <a:rPr lang="it-IT" sz="1300" kern="1200" dirty="0" err="1">
                              <a:solidFill>
                                <a:schemeClr val="dk1"/>
                              </a:solidFill>
                              <a:effectLst/>
                            </a:rPr>
                            <a:t>Photon</a:t>
                          </a:r>
                          <a:r>
                            <a:rPr lang="it-IT" sz="1300" kern="1200" dirty="0">
                              <a:solidFill>
                                <a:schemeClr val="dk1"/>
                              </a:solidFill>
                              <a:effectLst/>
                            </a:rPr>
                            <a:t> </a:t>
                          </a:r>
                          <a:r>
                            <a:rPr lang="it-IT" sz="1300" kern="1200" dirty="0" err="1">
                              <a:solidFill>
                                <a:schemeClr val="dk1"/>
                              </a:solidFill>
                              <a:effectLst/>
                            </a:rPr>
                            <a:t>Brilliance</a:t>
                          </a:r>
                          <a:r>
                            <a:rPr lang="it-IT" sz="1300" kern="1200" dirty="0">
                              <a:solidFill>
                                <a:schemeClr val="dk1"/>
                              </a:solidFill>
                              <a:effectLst/>
                            </a:rPr>
                            <a:t> per </a:t>
                          </a:r>
                          <a:r>
                            <a:rPr lang="it-IT" sz="1300" kern="1200" dirty="0" err="1">
                              <a:solidFill>
                                <a:schemeClr val="dk1"/>
                              </a:solidFill>
                              <a:effectLst/>
                            </a:rPr>
                            <a:t>shot</a:t>
                          </a:r>
                          <a:endParaRPr lang="it-IT" sz="1300" kern="1200" dirty="0">
                            <a:solidFill>
                              <a:schemeClr val="dk1"/>
                            </a:solidFill>
                            <a:effectLst/>
                            <a:latin typeface="+mn-lt"/>
                            <a:ea typeface="+mn-ea"/>
                            <a:cs typeface="+mn-cs"/>
                          </a:endParaRPr>
                        </a:p>
                      </a:txBody>
                      <a:tcPr marL="62455" marR="62455" marT="34350" marB="34350"/>
                    </a:tc>
                    <a:tc>
                      <a:txBody>
                        <a:bodyPr/>
                        <a:lstStyle/>
                        <a:p>
                          <a:endParaRPr lang="en-IT"/>
                        </a:p>
                      </a:txBody>
                      <a:tcPr marL="62455" marR="62455" marT="34350" marB="34350">
                        <a:blipFill>
                          <a:blip r:embed="rId5"/>
                          <a:stretch>
                            <a:fillRect l="-128571" t="-413208" r="-175325" b="-7547"/>
                          </a:stretch>
                        </a:blipFill>
                      </a:tcPr>
                    </a:tc>
                    <a:tc>
                      <a:txBody>
                        <a:bodyPr/>
                        <a:lstStyle/>
                        <a:p>
                          <a:endParaRPr lang="en-IT"/>
                        </a:p>
                      </a:txBody>
                      <a:tcPr marL="62455" marR="62455" marT="34350" marB="34350">
                        <a:blipFill>
                          <a:blip r:embed="rId5"/>
                          <a:stretch>
                            <a:fillRect l="-266667" t="-413208" r="-104545" b="-7547"/>
                          </a:stretch>
                        </a:blipFill>
                      </a:tcPr>
                    </a:tc>
                    <a:tc>
                      <a:txBody>
                        <a:bodyPr/>
                        <a:lstStyle/>
                        <a:p>
                          <a:endParaRPr lang="en-IT"/>
                        </a:p>
                      </a:txBody>
                      <a:tcPr marL="62455" marR="62455" marT="34350" marB="34350">
                        <a:blipFill>
                          <a:blip r:embed="rId5"/>
                          <a:stretch>
                            <a:fillRect l="-366667" t="-413208" r="-4545" b="-7547"/>
                          </a:stretch>
                        </a:blipFill>
                      </a:tcPr>
                    </a:tc>
                    <a:extLst>
                      <a:ext uri="{0D108BD9-81ED-4DB2-BD59-A6C34878D82A}">
                        <a16:rowId xmlns:a16="http://schemas.microsoft.com/office/drawing/2014/main" val="3757055511"/>
                      </a:ext>
                    </a:extLst>
                  </a:tr>
                </a:tbl>
              </a:graphicData>
            </a:graphic>
          </p:graphicFrame>
        </mc:Fallback>
      </mc:AlternateContent>
      <p:sp>
        <p:nvSpPr>
          <p:cNvPr id="8" name="TextBox 7">
            <a:extLst>
              <a:ext uri="{FF2B5EF4-FFF2-40B4-BE49-F238E27FC236}">
                <a16:creationId xmlns:a16="http://schemas.microsoft.com/office/drawing/2014/main" id="{84808192-5B55-987D-5A8F-2580CB03B659}"/>
              </a:ext>
            </a:extLst>
          </p:cNvPr>
          <p:cNvSpPr txBox="1"/>
          <p:nvPr/>
        </p:nvSpPr>
        <p:spPr>
          <a:xfrm>
            <a:off x="228861" y="6426816"/>
            <a:ext cx="3851983" cy="384721"/>
          </a:xfrm>
          <a:prstGeom prst="rect">
            <a:avLst/>
          </a:prstGeom>
          <a:noFill/>
        </p:spPr>
        <p:txBody>
          <a:bodyPr wrap="square" rtlCol="0">
            <a:spAutoFit/>
          </a:bodyPr>
          <a:lstStyle/>
          <a:p>
            <a:r>
              <a:rPr lang="en-US" dirty="0"/>
              <a:t>Courtesy C. </a:t>
            </a:r>
            <a:r>
              <a:rPr lang="en-US" dirty="0" err="1"/>
              <a:t>Vaccarezza</a:t>
            </a:r>
            <a:r>
              <a:rPr lang="en-US" dirty="0"/>
              <a:t>/L. </a:t>
            </a:r>
            <a:r>
              <a:rPr lang="en-US" dirty="0" err="1"/>
              <a:t>Giannessi</a:t>
            </a:r>
            <a:endParaRPr lang="en-US" dirty="0"/>
          </a:p>
        </p:txBody>
      </p:sp>
    </p:spTree>
    <p:extLst>
      <p:ext uri="{BB962C8B-B14F-4D97-AF65-F5344CB8AC3E}">
        <p14:creationId xmlns:p14="http://schemas.microsoft.com/office/powerpoint/2010/main" val="16125772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Plasma_accelerator_2018_Massimo_Ferrario_CMYK_05_T-Shirt.tif"/>
          <p:cNvPicPr>
            <a:picLocks noChangeAspect="1"/>
          </p:cNvPicPr>
          <p:nvPr/>
        </p:nvPicPr>
        <p:blipFill rotWithShape="1">
          <a:blip r:embed="rId2" cstate="print">
            <a:extLst>
              <a:ext uri="{28A0092B-C50C-407E-A947-70E740481C1C}">
                <a14:useLocalDpi xmlns:a14="http://schemas.microsoft.com/office/drawing/2010/main" val="0"/>
              </a:ext>
            </a:extLst>
          </a:blip>
          <a:srcRect l="3572" t="24342" r="3540" b="24342"/>
          <a:stretch/>
        </p:blipFill>
        <p:spPr>
          <a:xfrm>
            <a:off x="-1" y="1"/>
            <a:ext cx="12192001" cy="6858000"/>
          </a:xfrm>
          <a:prstGeom prst="rect">
            <a:avLst/>
          </a:prstGeom>
        </p:spPr>
      </p:pic>
      <p:pic>
        <p:nvPicPr>
          <p:cNvPr id="2" name="Picture 1">
            <a:extLst>
              <a:ext uri="{FF2B5EF4-FFF2-40B4-BE49-F238E27FC236}">
                <a16:creationId xmlns:a16="http://schemas.microsoft.com/office/drawing/2014/main" id="{648CA2F1-8216-BCCC-DC06-21F903597172}"/>
              </a:ext>
            </a:extLst>
          </p:cNvPr>
          <p:cNvPicPr>
            <a:picLocks noChangeAspect="1"/>
          </p:cNvPicPr>
          <p:nvPr/>
        </p:nvPicPr>
        <p:blipFill>
          <a:blip r:embed="rId3"/>
          <a:stretch>
            <a:fillRect/>
          </a:stretch>
        </p:blipFill>
        <p:spPr>
          <a:xfrm>
            <a:off x="715842" y="1180705"/>
            <a:ext cx="4921099" cy="2595553"/>
          </a:xfrm>
          <a:prstGeom prst="rect">
            <a:avLst/>
          </a:prstGeom>
        </p:spPr>
      </p:pic>
      <p:pic>
        <p:nvPicPr>
          <p:cNvPr id="3" name="Picture 2">
            <a:extLst>
              <a:ext uri="{FF2B5EF4-FFF2-40B4-BE49-F238E27FC236}">
                <a16:creationId xmlns:a16="http://schemas.microsoft.com/office/drawing/2014/main" id="{766F56F1-7405-5CF3-BF0E-B1647FE215EC}"/>
              </a:ext>
            </a:extLst>
          </p:cNvPr>
          <p:cNvPicPr>
            <a:picLocks noChangeAspect="1"/>
          </p:cNvPicPr>
          <p:nvPr/>
        </p:nvPicPr>
        <p:blipFill>
          <a:blip r:embed="rId4"/>
          <a:stretch>
            <a:fillRect/>
          </a:stretch>
        </p:blipFill>
        <p:spPr>
          <a:xfrm>
            <a:off x="6650109" y="1156619"/>
            <a:ext cx="4826049" cy="2559268"/>
          </a:xfrm>
          <a:prstGeom prst="rect">
            <a:avLst/>
          </a:prstGeom>
        </p:spPr>
      </p:pic>
      <p:pic>
        <p:nvPicPr>
          <p:cNvPr id="4" name="Picture 3">
            <a:extLst>
              <a:ext uri="{FF2B5EF4-FFF2-40B4-BE49-F238E27FC236}">
                <a16:creationId xmlns:a16="http://schemas.microsoft.com/office/drawing/2014/main" id="{FF6817D8-F8A4-340C-BEDD-64C0DDE969ED}"/>
              </a:ext>
            </a:extLst>
          </p:cNvPr>
          <p:cNvPicPr>
            <a:picLocks noChangeAspect="1"/>
          </p:cNvPicPr>
          <p:nvPr/>
        </p:nvPicPr>
        <p:blipFill>
          <a:blip r:embed="rId5"/>
          <a:stretch>
            <a:fillRect/>
          </a:stretch>
        </p:blipFill>
        <p:spPr>
          <a:xfrm>
            <a:off x="715842" y="3937503"/>
            <a:ext cx="4826049" cy="2554966"/>
          </a:xfrm>
          <a:prstGeom prst="rect">
            <a:avLst/>
          </a:prstGeom>
        </p:spPr>
      </p:pic>
      <p:pic>
        <p:nvPicPr>
          <p:cNvPr id="5" name="Picture 4">
            <a:extLst>
              <a:ext uri="{FF2B5EF4-FFF2-40B4-BE49-F238E27FC236}">
                <a16:creationId xmlns:a16="http://schemas.microsoft.com/office/drawing/2014/main" id="{80F597C1-FC46-8FEE-7237-3A4329F20F5D}"/>
              </a:ext>
            </a:extLst>
          </p:cNvPr>
          <p:cNvPicPr>
            <a:picLocks noChangeAspect="1"/>
          </p:cNvPicPr>
          <p:nvPr/>
        </p:nvPicPr>
        <p:blipFill>
          <a:blip r:embed="rId6"/>
          <a:stretch>
            <a:fillRect/>
          </a:stretch>
        </p:blipFill>
        <p:spPr>
          <a:xfrm>
            <a:off x="6650108" y="3935735"/>
            <a:ext cx="4826049" cy="2556734"/>
          </a:xfrm>
          <a:prstGeom prst="rect">
            <a:avLst/>
          </a:prstGeom>
        </p:spPr>
      </p:pic>
      <p:sp>
        <p:nvSpPr>
          <p:cNvPr id="6" name="TextBox 5">
            <a:extLst>
              <a:ext uri="{FF2B5EF4-FFF2-40B4-BE49-F238E27FC236}">
                <a16:creationId xmlns:a16="http://schemas.microsoft.com/office/drawing/2014/main" id="{B3985E0C-0571-1E05-8991-34795119A6F5}"/>
              </a:ext>
            </a:extLst>
          </p:cNvPr>
          <p:cNvSpPr txBox="1"/>
          <p:nvPr/>
        </p:nvSpPr>
        <p:spPr>
          <a:xfrm>
            <a:off x="715842" y="236996"/>
            <a:ext cx="10760315" cy="535432"/>
          </a:xfrm>
          <a:prstGeom prst="rect">
            <a:avLst/>
          </a:prstGeom>
          <a:noFill/>
          <a:ln>
            <a:solidFill>
              <a:srgbClr val="FFFF00"/>
            </a:solidFill>
          </a:ln>
        </p:spPr>
        <p:txBody>
          <a:bodyPr wrap="square" lIns="103533" tIns="51767" rIns="103533" bIns="51767" rtlCol="0">
            <a:spAutoFit/>
          </a:bodyPr>
          <a:lstStyle/>
          <a:p>
            <a:pPr algn="ctr" defTabSz="1219170" fontAlgn="base">
              <a:spcBef>
                <a:spcPct val="0"/>
              </a:spcBef>
              <a:spcAft>
                <a:spcPct val="0"/>
              </a:spcAft>
            </a:pPr>
            <a:r>
              <a:rPr lang="en-US" sz="2800" dirty="0">
                <a:solidFill>
                  <a:srgbClr val="FFFF00"/>
                </a:solidFill>
                <a:ea typeface="ヒラギノ明朝 Pro W3" charset="0"/>
              </a:rPr>
              <a:t>Basic beam  quality achieved in pilot FEL</a:t>
            </a:r>
            <a:r>
              <a:rPr lang="en-US" sz="2800" dirty="0">
                <a:solidFill>
                  <a:srgbClr val="FFFF00"/>
                </a:solidFill>
                <a:ea typeface="ヒラギノ明朝 Pro W3" charset="0"/>
                <a:sym typeface="American Typewriter" charset="0"/>
              </a:rPr>
              <a:t> experiments</a:t>
            </a:r>
            <a:endParaRPr lang="en-US" sz="2800" dirty="0">
              <a:solidFill>
                <a:srgbClr val="FFFF00"/>
              </a:solidFill>
              <a:ea typeface="ヒラギノ明朝 Pro W3" charset="0"/>
            </a:endParaRPr>
          </a:p>
        </p:txBody>
      </p:sp>
    </p:spTree>
    <p:extLst>
      <p:ext uri="{BB962C8B-B14F-4D97-AF65-F5344CB8AC3E}">
        <p14:creationId xmlns:p14="http://schemas.microsoft.com/office/powerpoint/2010/main" val="2493638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C420E63C-5D03-88AE-656E-276AA5BCC6F4}"/>
              </a:ext>
            </a:extLst>
          </p:cNvPr>
          <p:cNvPicPr>
            <a:picLocks noChangeAspect="1"/>
          </p:cNvPicPr>
          <p:nvPr/>
        </p:nvPicPr>
        <p:blipFill>
          <a:blip r:embed="rId4"/>
          <a:stretch>
            <a:fillRect/>
          </a:stretch>
        </p:blipFill>
        <p:spPr>
          <a:xfrm>
            <a:off x="-382774" y="1355620"/>
            <a:ext cx="7819522" cy="741600"/>
          </a:xfrm>
          <a:prstGeom prst="rect">
            <a:avLst/>
          </a:prstGeom>
        </p:spPr>
      </p:pic>
      <p:pic>
        <p:nvPicPr>
          <p:cNvPr id="32" name="Graphic 31">
            <a:extLst>
              <a:ext uri="{FF2B5EF4-FFF2-40B4-BE49-F238E27FC236}">
                <a16:creationId xmlns:a16="http://schemas.microsoft.com/office/drawing/2014/main" id="{A3B5B071-C192-09F4-C58B-0A963F5EBDD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91690" y="1977023"/>
            <a:ext cx="6423471" cy="4146873"/>
          </a:xfrm>
          <a:prstGeom prst="rect">
            <a:avLst/>
          </a:prstGeom>
        </p:spPr>
      </p:pic>
      <p:graphicFrame>
        <p:nvGraphicFramePr>
          <p:cNvPr id="34" name="Table 35">
            <a:extLst>
              <a:ext uri="{FF2B5EF4-FFF2-40B4-BE49-F238E27FC236}">
                <a16:creationId xmlns:a16="http://schemas.microsoft.com/office/drawing/2014/main" id="{701B9113-7B28-CA4E-9523-C7FCB103DD69}"/>
              </a:ext>
            </a:extLst>
          </p:cNvPr>
          <p:cNvGraphicFramePr>
            <a:graphicFrameLocks noGrp="1"/>
          </p:cNvGraphicFramePr>
          <p:nvPr/>
        </p:nvGraphicFramePr>
        <p:xfrm>
          <a:off x="3995518" y="1977023"/>
          <a:ext cx="2719643" cy="1112520"/>
        </p:xfrm>
        <a:graphic>
          <a:graphicData uri="http://schemas.openxmlformats.org/drawingml/2006/table">
            <a:tbl>
              <a:tblPr firstRow="1" bandRow="1"/>
              <a:tblGrid>
                <a:gridCol w="1947101">
                  <a:extLst>
                    <a:ext uri="{9D8B030D-6E8A-4147-A177-3AD203B41FA5}">
                      <a16:colId xmlns:a16="http://schemas.microsoft.com/office/drawing/2014/main" val="3206934216"/>
                    </a:ext>
                  </a:extLst>
                </a:gridCol>
                <a:gridCol w="772542">
                  <a:extLst>
                    <a:ext uri="{9D8B030D-6E8A-4147-A177-3AD203B41FA5}">
                      <a16:colId xmlns:a16="http://schemas.microsoft.com/office/drawing/2014/main" val="3420237909"/>
                    </a:ext>
                  </a:extLst>
                </a:gridCol>
              </a:tblGrid>
              <a:tr h="278130">
                <a:tc>
                  <a:txBody>
                    <a:bodyPr/>
                    <a:lstStyle>
                      <a:lvl1pPr marL="0" algn="l" defTabSz="452064" rtl="0" eaLnBrk="1" latinLnBrk="0" hangingPunct="1">
                        <a:defRPr sz="1800" b="1" kern="1200">
                          <a:solidFill>
                            <a:schemeClr val="lt1"/>
                          </a:solidFill>
                          <a:latin typeface="Calibri"/>
                        </a:defRPr>
                      </a:lvl1pPr>
                      <a:lvl2pPr marL="452064" algn="l" defTabSz="452064" rtl="0" eaLnBrk="1" latinLnBrk="0" hangingPunct="1">
                        <a:defRPr sz="1800" b="1" kern="1200">
                          <a:solidFill>
                            <a:schemeClr val="lt1"/>
                          </a:solidFill>
                          <a:latin typeface="Calibri"/>
                        </a:defRPr>
                      </a:lvl2pPr>
                      <a:lvl3pPr marL="904089" algn="l" defTabSz="452064" rtl="0" eaLnBrk="1" latinLnBrk="0" hangingPunct="1">
                        <a:defRPr sz="1800" b="1" kern="1200">
                          <a:solidFill>
                            <a:schemeClr val="lt1"/>
                          </a:solidFill>
                          <a:latin typeface="Calibri"/>
                        </a:defRPr>
                      </a:lvl3pPr>
                      <a:lvl4pPr marL="1356181" algn="l" defTabSz="452064" rtl="0" eaLnBrk="1" latinLnBrk="0" hangingPunct="1">
                        <a:defRPr sz="1800" b="1" kern="1200">
                          <a:solidFill>
                            <a:schemeClr val="lt1"/>
                          </a:solidFill>
                          <a:latin typeface="Calibri"/>
                        </a:defRPr>
                      </a:lvl4pPr>
                      <a:lvl5pPr marL="1808238" algn="l" defTabSz="452064" rtl="0" eaLnBrk="1" latinLnBrk="0" hangingPunct="1">
                        <a:defRPr sz="1800" b="1" kern="1200">
                          <a:solidFill>
                            <a:schemeClr val="lt1"/>
                          </a:solidFill>
                          <a:latin typeface="Calibri"/>
                        </a:defRPr>
                      </a:lvl5pPr>
                      <a:lvl6pPr marL="2260311" algn="l" defTabSz="452064" rtl="0" eaLnBrk="1" latinLnBrk="0" hangingPunct="1">
                        <a:defRPr sz="1800" b="1" kern="1200">
                          <a:solidFill>
                            <a:schemeClr val="lt1"/>
                          </a:solidFill>
                          <a:latin typeface="Calibri"/>
                        </a:defRPr>
                      </a:lvl6pPr>
                      <a:lvl7pPr marL="2712344" algn="l" defTabSz="452064" rtl="0" eaLnBrk="1" latinLnBrk="0" hangingPunct="1">
                        <a:defRPr sz="1800" b="1" kern="1200">
                          <a:solidFill>
                            <a:schemeClr val="lt1"/>
                          </a:solidFill>
                          <a:latin typeface="Calibri"/>
                        </a:defRPr>
                      </a:lvl7pPr>
                      <a:lvl8pPr marL="3164400" algn="l" defTabSz="452064" rtl="0" eaLnBrk="1" latinLnBrk="0" hangingPunct="1">
                        <a:defRPr sz="1800" b="1" kern="1200">
                          <a:solidFill>
                            <a:schemeClr val="lt1"/>
                          </a:solidFill>
                          <a:latin typeface="Calibri"/>
                        </a:defRPr>
                      </a:lvl8pPr>
                      <a:lvl9pPr marL="3616464" algn="l" defTabSz="452064" rtl="0" eaLnBrk="1" latinLnBrk="0" hangingPunct="1">
                        <a:defRPr sz="1800" b="1" kern="1200">
                          <a:solidFill>
                            <a:schemeClr val="lt1"/>
                          </a:solidFill>
                          <a:latin typeface="Calibri"/>
                        </a:defRPr>
                      </a:lvl9pPr>
                    </a:lstStyle>
                    <a:p>
                      <a:r>
                        <a:rPr lang="en-IT" sz="1200" b="0">
                          <a:solidFill>
                            <a:schemeClr val="tx1"/>
                          </a:solidFill>
                        </a:rPr>
                        <a:t>Electron beam Energy [MeV]</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D0ED"/>
                    </a:solidFill>
                  </a:tcPr>
                </a:tc>
                <a:tc>
                  <a:txBody>
                    <a:bodyPr/>
                    <a:lstStyle>
                      <a:lvl1pPr marL="0" algn="l" defTabSz="452064" rtl="0" eaLnBrk="1" latinLnBrk="0" hangingPunct="1">
                        <a:defRPr sz="1800" b="1" kern="1200">
                          <a:solidFill>
                            <a:schemeClr val="lt1"/>
                          </a:solidFill>
                          <a:latin typeface="Calibri"/>
                        </a:defRPr>
                      </a:lvl1pPr>
                      <a:lvl2pPr marL="452064" algn="l" defTabSz="452064" rtl="0" eaLnBrk="1" latinLnBrk="0" hangingPunct="1">
                        <a:defRPr sz="1800" b="1" kern="1200">
                          <a:solidFill>
                            <a:schemeClr val="lt1"/>
                          </a:solidFill>
                          <a:latin typeface="Calibri"/>
                        </a:defRPr>
                      </a:lvl2pPr>
                      <a:lvl3pPr marL="904089" algn="l" defTabSz="452064" rtl="0" eaLnBrk="1" latinLnBrk="0" hangingPunct="1">
                        <a:defRPr sz="1800" b="1" kern="1200">
                          <a:solidFill>
                            <a:schemeClr val="lt1"/>
                          </a:solidFill>
                          <a:latin typeface="Calibri"/>
                        </a:defRPr>
                      </a:lvl3pPr>
                      <a:lvl4pPr marL="1356181" algn="l" defTabSz="452064" rtl="0" eaLnBrk="1" latinLnBrk="0" hangingPunct="1">
                        <a:defRPr sz="1800" b="1" kern="1200">
                          <a:solidFill>
                            <a:schemeClr val="lt1"/>
                          </a:solidFill>
                          <a:latin typeface="Calibri"/>
                        </a:defRPr>
                      </a:lvl4pPr>
                      <a:lvl5pPr marL="1808238" algn="l" defTabSz="452064" rtl="0" eaLnBrk="1" latinLnBrk="0" hangingPunct="1">
                        <a:defRPr sz="1800" b="1" kern="1200">
                          <a:solidFill>
                            <a:schemeClr val="lt1"/>
                          </a:solidFill>
                          <a:latin typeface="Calibri"/>
                        </a:defRPr>
                      </a:lvl5pPr>
                      <a:lvl6pPr marL="2260311" algn="l" defTabSz="452064" rtl="0" eaLnBrk="1" latinLnBrk="0" hangingPunct="1">
                        <a:defRPr sz="1800" b="1" kern="1200">
                          <a:solidFill>
                            <a:schemeClr val="lt1"/>
                          </a:solidFill>
                          <a:latin typeface="Calibri"/>
                        </a:defRPr>
                      </a:lvl6pPr>
                      <a:lvl7pPr marL="2712344" algn="l" defTabSz="452064" rtl="0" eaLnBrk="1" latinLnBrk="0" hangingPunct="1">
                        <a:defRPr sz="1800" b="1" kern="1200">
                          <a:solidFill>
                            <a:schemeClr val="lt1"/>
                          </a:solidFill>
                          <a:latin typeface="Calibri"/>
                        </a:defRPr>
                      </a:lvl7pPr>
                      <a:lvl8pPr marL="3164400" algn="l" defTabSz="452064" rtl="0" eaLnBrk="1" latinLnBrk="0" hangingPunct="1">
                        <a:defRPr sz="1800" b="1" kern="1200">
                          <a:solidFill>
                            <a:schemeClr val="lt1"/>
                          </a:solidFill>
                          <a:latin typeface="Calibri"/>
                        </a:defRPr>
                      </a:lvl8pPr>
                      <a:lvl9pPr marL="3616464" algn="l" defTabSz="452064" rtl="0" eaLnBrk="1" latinLnBrk="0" hangingPunct="1">
                        <a:defRPr sz="1800" b="1" kern="1200">
                          <a:solidFill>
                            <a:schemeClr val="lt1"/>
                          </a:solidFill>
                          <a:latin typeface="Calibri"/>
                        </a:defRPr>
                      </a:lvl9pPr>
                    </a:lstStyle>
                    <a:p>
                      <a:pPr algn="ctr"/>
                      <a:r>
                        <a:rPr lang="en-IT" sz="1200" b="0">
                          <a:solidFill>
                            <a:schemeClr val="tx1"/>
                          </a:solidFill>
                        </a:rPr>
                        <a:t>50-800</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D0ED"/>
                    </a:solidFill>
                  </a:tcPr>
                </a:tc>
                <a:extLst>
                  <a:ext uri="{0D108BD9-81ED-4DB2-BD59-A6C34878D82A}">
                    <a16:rowId xmlns:a16="http://schemas.microsoft.com/office/drawing/2014/main" val="862217669"/>
                  </a:ext>
                </a:extLst>
              </a:tr>
              <a:tr h="278130">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r>
                        <a:rPr lang="en-IT" sz="1200"/>
                        <a:t>Plasma Density [cm</a:t>
                      </a:r>
                      <a:r>
                        <a:rPr lang="en-IT" sz="1200" baseline="30000"/>
                        <a:t>-3</a:t>
                      </a:r>
                      <a:r>
                        <a:rPr lang="en-IT" sz="1200"/>
                        <a:t>]</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pPr algn="ctr"/>
                      <a:r>
                        <a:rPr lang="en-IT" sz="1200"/>
                        <a:t>10</a:t>
                      </a:r>
                      <a:r>
                        <a:rPr lang="en-IT" sz="1200" baseline="30000"/>
                        <a:t>17</a:t>
                      </a:r>
                      <a:r>
                        <a:rPr lang="en-IT" sz="1200"/>
                        <a:t> - 10</a:t>
                      </a:r>
                      <a:r>
                        <a:rPr lang="en-IT" sz="1200" baseline="30000"/>
                        <a:t>19</a:t>
                      </a:r>
                    </a:p>
                  </a:txBody>
                  <a:tcPr marL="68580" marR="68580" marT="34290" marB="34290">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extLst>
                  <a:ext uri="{0D108BD9-81ED-4DB2-BD59-A6C34878D82A}">
                    <a16:rowId xmlns:a16="http://schemas.microsoft.com/office/drawing/2014/main" val="2121999151"/>
                  </a:ext>
                </a:extLst>
              </a:tr>
              <a:tr h="278130">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r>
                        <a:rPr lang="en-IT" sz="1200"/>
                        <a:t>Photon Critical Energy [keV]</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pPr algn="ctr"/>
                      <a:r>
                        <a:rPr lang="en-IT" sz="1200"/>
                        <a:t>1 - 10</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extLst>
                  <a:ext uri="{0D108BD9-81ED-4DB2-BD59-A6C34878D82A}">
                    <a16:rowId xmlns:a16="http://schemas.microsoft.com/office/drawing/2014/main" val="3282878010"/>
                  </a:ext>
                </a:extLst>
              </a:tr>
              <a:tr h="278130">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r>
                        <a:rPr lang="en-IT" sz="1200"/>
                        <a:t>Nuber of Photons/pulse</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tc>
                  <a:txBody>
                    <a:bodyPr/>
                    <a:lstStyle>
                      <a:lvl1pPr marL="0" algn="l" defTabSz="452064" rtl="0" eaLnBrk="1" latinLnBrk="0" hangingPunct="1">
                        <a:defRPr sz="1800" kern="1200">
                          <a:solidFill>
                            <a:schemeClr val="dk1"/>
                          </a:solidFill>
                          <a:latin typeface="Calibri"/>
                        </a:defRPr>
                      </a:lvl1pPr>
                      <a:lvl2pPr marL="452064" algn="l" defTabSz="452064" rtl="0" eaLnBrk="1" latinLnBrk="0" hangingPunct="1">
                        <a:defRPr sz="1800" kern="1200">
                          <a:solidFill>
                            <a:schemeClr val="dk1"/>
                          </a:solidFill>
                          <a:latin typeface="Calibri"/>
                        </a:defRPr>
                      </a:lvl2pPr>
                      <a:lvl3pPr marL="904089" algn="l" defTabSz="452064" rtl="0" eaLnBrk="1" latinLnBrk="0" hangingPunct="1">
                        <a:defRPr sz="1800" kern="1200">
                          <a:solidFill>
                            <a:schemeClr val="dk1"/>
                          </a:solidFill>
                          <a:latin typeface="Calibri"/>
                        </a:defRPr>
                      </a:lvl3pPr>
                      <a:lvl4pPr marL="1356181" algn="l" defTabSz="452064" rtl="0" eaLnBrk="1" latinLnBrk="0" hangingPunct="1">
                        <a:defRPr sz="1800" kern="1200">
                          <a:solidFill>
                            <a:schemeClr val="dk1"/>
                          </a:solidFill>
                          <a:latin typeface="Calibri"/>
                        </a:defRPr>
                      </a:lvl4pPr>
                      <a:lvl5pPr marL="1808238" algn="l" defTabSz="452064" rtl="0" eaLnBrk="1" latinLnBrk="0" hangingPunct="1">
                        <a:defRPr sz="1800" kern="1200">
                          <a:solidFill>
                            <a:schemeClr val="dk1"/>
                          </a:solidFill>
                          <a:latin typeface="Calibri"/>
                        </a:defRPr>
                      </a:lvl5pPr>
                      <a:lvl6pPr marL="2260311" algn="l" defTabSz="452064" rtl="0" eaLnBrk="1" latinLnBrk="0" hangingPunct="1">
                        <a:defRPr sz="1800" kern="1200">
                          <a:solidFill>
                            <a:schemeClr val="dk1"/>
                          </a:solidFill>
                          <a:latin typeface="Calibri"/>
                        </a:defRPr>
                      </a:lvl6pPr>
                      <a:lvl7pPr marL="2712344" algn="l" defTabSz="452064" rtl="0" eaLnBrk="1" latinLnBrk="0" hangingPunct="1">
                        <a:defRPr sz="1800" kern="1200">
                          <a:solidFill>
                            <a:schemeClr val="dk1"/>
                          </a:solidFill>
                          <a:latin typeface="Calibri"/>
                        </a:defRPr>
                      </a:lvl7pPr>
                      <a:lvl8pPr marL="3164400" algn="l" defTabSz="452064" rtl="0" eaLnBrk="1" latinLnBrk="0" hangingPunct="1">
                        <a:defRPr sz="1800" kern="1200">
                          <a:solidFill>
                            <a:schemeClr val="dk1"/>
                          </a:solidFill>
                          <a:latin typeface="Calibri"/>
                        </a:defRPr>
                      </a:lvl8pPr>
                      <a:lvl9pPr marL="3616464" algn="l" defTabSz="452064" rtl="0" eaLnBrk="1" latinLnBrk="0" hangingPunct="1">
                        <a:defRPr sz="1800" kern="1200">
                          <a:solidFill>
                            <a:schemeClr val="dk1"/>
                          </a:solidFill>
                          <a:latin typeface="Calibri"/>
                        </a:defRPr>
                      </a:lvl9pPr>
                    </a:lstStyle>
                    <a:p>
                      <a:pPr algn="ctr"/>
                      <a:r>
                        <a:rPr lang="en-IT" sz="1200"/>
                        <a:t>10</a:t>
                      </a:r>
                      <a:r>
                        <a:rPr lang="en-IT" sz="1200" baseline="30000"/>
                        <a:t>6</a:t>
                      </a:r>
                      <a:r>
                        <a:rPr lang="en-IT" sz="1200"/>
                        <a:t> – 10</a:t>
                      </a:r>
                      <a:r>
                        <a:rPr lang="en-IT" sz="1200" baseline="30000"/>
                        <a:t>9</a:t>
                      </a:r>
                    </a:p>
                  </a:txBody>
                  <a:tcPr marL="68580" marR="68580" marT="34290" marB="3429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D0ED"/>
                    </a:solidFill>
                  </a:tcPr>
                </a:tc>
                <a:extLst>
                  <a:ext uri="{0D108BD9-81ED-4DB2-BD59-A6C34878D82A}">
                    <a16:rowId xmlns:a16="http://schemas.microsoft.com/office/drawing/2014/main" val="979258410"/>
                  </a:ext>
                </a:extLst>
              </a:tr>
            </a:tbl>
          </a:graphicData>
        </a:graphic>
      </p:graphicFrame>
      <p:pic>
        <p:nvPicPr>
          <p:cNvPr id="2" name="lwfa-movie-140646.mp4">
            <a:hlinkClick r:id="" action="ppaction://media"/>
            <a:extLst>
              <a:ext uri="{FF2B5EF4-FFF2-40B4-BE49-F238E27FC236}">
                <a16:creationId xmlns:a16="http://schemas.microsoft.com/office/drawing/2014/main" id="{9077B77F-9A45-C719-196C-4E35C29CB8C5}"/>
              </a:ext>
            </a:extLst>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7061357" y="2329941"/>
            <a:ext cx="4838953" cy="2903371"/>
          </a:xfrm>
          <a:prstGeom prst="rect">
            <a:avLst/>
          </a:prstGeom>
        </p:spPr>
      </p:pic>
      <p:sp>
        <p:nvSpPr>
          <p:cNvPr id="4" name="TextBox 3">
            <a:extLst>
              <a:ext uri="{FF2B5EF4-FFF2-40B4-BE49-F238E27FC236}">
                <a16:creationId xmlns:a16="http://schemas.microsoft.com/office/drawing/2014/main" id="{9BFA86D6-6D48-CE58-C24D-76E01DE481C8}"/>
              </a:ext>
            </a:extLst>
          </p:cNvPr>
          <p:cNvSpPr txBox="1"/>
          <p:nvPr/>
        </p:nvSpPr>
        <p:spPr>
          <a:xfrm>
            <a:off x="8074270" y="5233312"/>
            <a:ext cx="3548270" cy="276999"/>
          </a:xfrm>
          <a:prstGeom prst="rect">
            <a:avLst/>
          </a:prstGeom>
          <a:no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rPr>
              <a:t>Courtesy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 Vieira, R. Fonseca/</a:t>
            </a: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GoLP</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/IST Lisbon</a:t>
            </a: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05513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76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2"/>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2"/>
                                        </p:tgtEl>
                                      </p:cBhvr>
                                    </p:cmd>
                                  </p:childTnLst>
                                </p:cTn>
                              </p:par>
                            </p:childTnLst>
                          </p:cTn>
                        </p:par>
                      </p:childTnLst>
                    </p:cTn>
                  </p:par>
                </p:childTnLst>
              </p:cTn>
              <p:nextCondLst>
                <p:cond evt="onClick" delay="0">
                  <p:tgtEl>
                    <p:spTgt spid="2"/>
                  </p:tgtEl>
                </p:cond>
              </p:nextCondLst>
            </p:seq>
            <p:video>
              <p:cMediaNode vol="80000">
                <p:cTn id="12" repeatCount="indefinite" fill="hold" display="0">
                  <p:stCondLst>
                    <p:cond delay="indefinite"/>
                  </p:st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Textfeld 2">
            <a:extLst>
              <a:ext uri="{FF2B5EF4-FFF2-40B4-BE49-F238E27FC236}">
                <a16:creationId xmlns:a16="http://schemas.microsoft.com/office/drawing/2014/main" id="{EA7FEB11-22C5-4D1B-DD85-D2689F840B71}"/>
              </a:ext>
            </a:extLst>
          </p:cNvPr>
          <p:cNvSpPr txBox="1"/>
          <p:nvPr/>
        </p:nvSpPr>
        <p:spPr>
          <a:xfrm>
            <a:off x="142248" y="1686652"/>
            <a:ext cx="6734795" cy="1754326"/>
          </a:xfrm>
          <a:prstGeom prst="rect">
            <a:avLst/>
          </a:prstGeom>
          <a:noFill/>
        </p:spPr>
        <p:txBody>
          <a:bodyPr wrap="square" rtlCol="0">
            <a:spAutoFit/>
          </a:bodyPr>
          <a:lstStyle/>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Supported by PNRR funding</a:t>
            </a: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Collaboration among INFN, CNR, University of Tor </a:t>
            </a:r>
            <a:r>
              <a:rPr kumimoji="0" lang="en-US" sz="1800" b="0" i="0" u="none" strike="noStrike" kern="1200" cap="none" spc="0" normalizeH="0" baseline="0" noProof="0" err="1">
                <a:ln>
                  <a:noFill/>
                </a:ln>
                <a:solidFill>
                  <a:prstClr val="black"/>
                </a:solidFill>
                <a:effectLst/>
                <a:uLnTx/>
                <a:uFillTx/>
                <a:latin typeface="Calibri Light" panose="020F0302020204030204"/>
                <a:ea typeface="+mn-ea"/>
                <a:cs typeface="+mn-cs"/>
              </a:rPr>
              <a:t>Vergata</a:t>
            </a:r>
            <a:endPar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endParaRP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1200" cap="none" spc="0" normalizeH="0" baseline="0" noProof="0" err="1">
                <a:ln>
                  <a:noFill/>
                </a:ln>
                <a:solidFill>
                  <a:prstClr val="black"/>
                </a:solidFill>
                <a:effectLst/>
                <a:uLnTx/>
                <a:uFillTx/>
                <a:latin typeface="Calibri Light" panose="020F0302020204030204"/>
                <a:ea typeface="+mn-ea"/>
                <a:cs typeface="+mn-cs"/>
              </a:rPr>
              <a:t>EuPRAXIA</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  </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sym typeface="Wingdings" panose="05000000000000000000" pitchFamily="2" charset="2"/>
              </a:rPr>
              <a:t> </a:t>
            </a:r>
            <a:r>
              <a:rPr kumimoji="0" lang="en-US" sz="1800" b="0" i="1" u="none" strike="noStrike" kern="1200" cap="none" spc="0" normalizeH="0" baseline="0" noProof="0">
                <a:ln>
                  <a:noFill/>
                </a:ln>
                <a:solidFill>
                  <a:srgbClr val="C00000"/>
                </a:solidFill>
                <a:effectLst>
                  <a:outerShdw blurRad="38100" dist="38100" dir="2700000" algn="tl">
                    <a:srgbClr val="000000">
                      <a:alpha val="43137"/>
                    </a:srgbClr>
                  </a:outerShdw>
                </a:effectLst>
                <a:uLnTx/>
                <a:uFillTx/>
                <a:latin typeface="Calibri Light" panose="020F0302020204030204"/>
                <a:ea typeface="+mn-ea"/>
                <a:cs typeface="+mn-cs"/>
                <a:sym typeface="Wingdings" panose="05000000000000000000" pitchFamily="2" charset="2"/>
              </a:rPr>
              <a:t>laser-driven </a:t>
            </a:r>
            <a:r>
              <a:rPr kumimoji="0" lang="en-US" sz="1800" b="0" i="1" u="none" strike="noStrike" kern="1200" cap="none" spc="0" normalizeH="0" baseline="0" noProof="0" err="1">
                <a:ln>
                  <a:noFill/>
                </a:ln>
                <a:solidFill>
                  <a:srgbClr val="C00000"/>
                </a:solidFill>
                <a:effectLst>
                  <a:outerShdw blurRad="38100" dist="38100" dir="2700000" algn="tl">
                    <a:srgbClr val="000000">
                      <a:alpha val="43137"/>
                    </a:srgbClr>
                  </a:outerShdw>
                </a:effectLst>
                <a:uLnTx/>
                <a:uFillTx/>
                <a:latin typeface="Calibri Light" panose="020F0302020204030204"/>
                <a:ea typeface="+mn-ea"/>
                <a:cs typeface="+mn-cs"/>
                <a:sym typeface="Wingdings" panose="05000000000000000000" pitchFamily="2" charset="2"/>
              </a:rPr>
              <a:t>betatron</a:t>
            </a:r>
            <a:r>
              <a:rPr kumimoji="0" lang="en-US" sz="1800" b="0" i="1" u="none" strike="noStrike" kern="1200" cap="none" spc="0" normalizeH="0" baseline="0" noProof="0">
                <a:ln>
                  <a:noFill/>
                </a:ln>
                <a:solidFill>
                  <a:srgbClr val="C00000"/>
                </a:solidFill>
                <a:effectLst>
                  <a:outerShdw blurRad="38100" dist="38100" dir="2700000" algn="tl">
                    <a:srgbClr val="000000">
                      <a:alpha val="43137"/>
                    </a:srgbClr>
                  </a:outerShdw>
                </a:effectLst>
                <a:uLnTx/>
                <a:uFillTx/>
                <a:latin typeface="Calibri Light" panose="020F0302020204030204"/>
                <a:ea typeface="+mn-ea"/>
                <a:cs typeface="+mn-cs"/>
                <a:sym typeface="Wingdings" panose="05000000000000000000" pitchFamily="2" charset="2"/>
              </a:rPr>
              <a:t> radiation source @SPARC_LAB</a:t>
            </a:r>
          </a:p>
          <a:p>
            <a:pPr marL="0" marR="0" lvl="0" indent="0" algn="l" defTabSz="457178"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sym typeface="Wingdings" panose="05000000000000000000" pitchFamily="2" charset="2"/>
              </a:rPr>
              <a:t>		         d</a:t>
            </a:r>
            <a:r>
              <a:rPr kumimoji="0" lang="en-US" sz="1800" b="0" i="0" u="none" strike="noStrike" kern="1200" cap="none" spc="0" normalizeH="0" baseline="0" noProof="0" err="1">
                <a:ln>
                  <a:noFill/>
                </a:ln>
                <a:solidFill>
                  <a:prstClr val="black"/>
                </a:solidFill>
                <a:effectLst/>
                <a:uLnTx/>
                <a:uFillTx/>
                <a:latin typeface="Calibri Light" panose="020F0302020204030204"/>
                <a:ea typeface="+mn-ea"/>
                <a:cs typeface="+mn-cs"/>
              </a:rPr>
              <a:t>evelopment</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 of high power (up to 1 PW  at LNS) and</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sym typeface="Wingdings" panose="05000000000000000000" pitchFamily="2" charset="2"/>
              </a:rPr>
              <a:t> 			     </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high repetition rate (up to 100 Hz at CNR Pisa) laser</a:t>
            </a:r>
          </a:p>
          <a:p>
            <a:pPr marL="0" marR="0" lvl="0" indent="0" algn="l" defTabSz="457178"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sym typeface="Wingdings" panose="05000000000000000000" pitchFamily="2" charset="2"/>
              </a:rPr>
              <a:t>		         </a:t>
            </a:r>
            <a:r>
              <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rPr>
              <a:t>pre-cursor for user-facility</a:t>
            </a:r>
            <a:endParaRPr kumimoji="0" lang="en-US" sz="1800" b="0" i="0" u="none" strike="noStrike" kern="1200" cap="none" spc="0" normalizeH="0" baseline="0" noProof="0">
              <a:ln>
                <a:noFill/>
              </a:ln>
              <a:solidFill>
                <a:prstClr val="black"/>
              </a:solidFill>
              <a:effectLst/>
              <a:uLnTx/>
              <a:uFillTx/>
              <a:latin typeface="Calibri Light" panose="020F0302020204030204"/>
              <a:ea typeface="+mn-ea"/>
              <a:cs typeface="+mn-cs"/>
              <a:sym typeface="Wingdings" panose="05000000000000000000" pitchFamily="2" charset="2"/>
            </a:endParaRPr>
          </a:p>
        </p:txBody>
      </p:sp>
      <p:sp>
        <p:nvSpPr>
          <p:cNvPr id="10" name="TextBox 4">
            <a:extLst>
              <a:ext uri="{FF2B5EF4-FFF2-40B4-BE49-F238E27FC236}">
                <a16:creationId xmlns:a16="http://schemas.microsoft.com/office/drawing/2014/main" id="{58ACE6A0-DA7D-C739-DAF4-04137408D20A}"/>
              </a:ext>
            </a:extLst>
          </p:cNvPr>
          <p:cNvSpPr txBox="1"/>
          <p:nvPr/>
        </p:nvSpPr>
        <p:spPr>
          <a:xfrm>
            <a:off x="287631" y="3668593"/>
            <a:ext cx="6243733" cy="2585323"/>
          </a:xfrm>
          <a:prstGeom prst="rect">
            <a:avLst/>
          </a:prstGeom>
          <a:solidFill>
            <a:schemeClr val="bg1"/>
          </a:solidFill>
          <a:ln>
            <a:solidFill>
              <a:srgbClr val="FF0000"/>
            </a:solidFill>
          </a:ln>
        </p:spPr>
        <p:txBody>
          <a:bodyPr wrap="square" rtlCol="0">
            <a:spAutoFit/>
          </a:bodyPr>
          <a:lstStyle/>
          <a:p>
            <a:pPr marL="257175" marR="0" lvl="0" indent="-257175" algn="l" defTabSz="685800" rtl="0" eaLnBrk="1" fontAlgn="auto" latinLnBrk="0" hangingPunct="1">
              <a:lnSpc>
                <a:spcPct val="100000"/>
              </a:lnSpc>
              <a:spcBef>
                <a:spcPts val="0"/>
              </a:spcBef>
              <a:spcAft>
                <a:spcPts val="0"/>
              </a:spcAft>
              <a:buClrTx/>
              <a:buSzTx/>
              <a:buFontTx/>
              <a:buAutoNum type="arabicParenR"/>
              <a:tabLst/>
              <a:defRPr/>
            </a:pPr>
            <a:r>
              <a:rPr kumimoji="0" lang="en-GB" sz="1800" b="1" i="0" u="none" strike="noStrike" kern="1200" cap="none" spc="0" normalizeH="0" baseline="0" noProof="0">
                <a:ln>
                  <a:noFill/>
                </a:ln>
                <a:solidFill>
                  <a:srgbClr val="1413FF"/>
                </a:solidFill>
                <a:effectLst/>
                <a:uLnTx/>
                <a:uFillTx/>
                <a:latin typeface="Candara" panose="020E0502030303020204" pitchFamily="34" charset="0"/>
                <a:ea typeface="+mn-ea"/>
                <a:cs typeface="+mn-cs"/>
              </a:rPr>
              <a:t>Ultrafast</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 - laser pulse duration tens of fs useful for </a:t>
            </a:r>
            <a:r>
              <a:rPr kumimoji="0" lang="en-GB" sz="1800" b="1" i="0" u="none" strike="noStrike" kern="1200" cap="none" spc="0" normalizeH="0" baseline="0" noProof="0">
                <a:ln>
                  <a:noFill/>
                </a:ln>
                <a:solidFill>
                  <a:srgbClr val="FF0000"/>
                </a:solidFill>
                <a:effectLst/>
                <a:uLnTx/>
                <a:uFillTx/>
                <a:latin typeface="Candara" panose="020E0502030303020204" pitchFamily="34" charset="0"/>
                <a:ea typeface="+mn-ea"/>
                <a:cs typeface="+mn-cs"/>
              </a:rPr>
              <a:t>time resolved experiments </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(XFEL tens of fs, synchrotron tens to 100 </a:t>
            </a:r>
            <a:r>
              <a:rPr kumimoji="0" lang="en-GB" sz="1800" b="0" i="0" u="none" strike="noStrike" kern="1200" cap="none" spc="0" normalizeH="0" baseline="0" noProof="0" err="1">
                <a:ln>
                  <a:noFill/>
                </a:ln>
                <a:solidFill>
                  <a:prstClr val="black"/>
                </a:solidFill>
                <a:effectLst/>
                <a:uLnTx/>
                <a:uFillTx/>
                <a:latin typeface="Candara" panose="020E0502030303020204" pitchFamily="34" charset="0"/>
                <a:ea typeface="+mn-ea"/>
                <a:cs typeface="+mn-cs"/>
              </a:rPr>
              <a:t>ps</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a:t>
            </a:r>
          </a:p>
          <a:p>
            <a:pPr marL="257175" marR="0" lvl="0" indent="-257175" algn="l" defTabSz="685800" rtl="0" eaLnBrk="1" fontAlgn="auto" latinLnBrk="0" hangingPunct="1">
              <a:lnSpc>
                <a:spcPct val="100000"/>
              </a:lnSpc>
              <a:spcBef>
                <a:spcPts val="0"/>
              </a:spcBef>
              <a:spcAft>
                <a:spcPts val="0"/>
              </a:spcAft>
              <a:buClrTx/>
              <a:buSzTx/>
              <a:buFontTx/>
              <a:buAutoNum type="arabicParenR"/>
              <a:tabLst/>
              <a:defRPr/>
            </a:pPr>
            <a:r>
              <a:rPr kumimoji="0" lang="en-GB" sz="1800" b="1" i="0" u="none" strike="noStrike" kern="1200" cap="none" spc="0" normalizeH="0" baseline="0" noProof="0">
                <a:ln>
                  <a:noFill/>
                </a:ln>
                <a:solidFill>
                  <a:srgbClr val="1413FF"/>
                </a:solidFill>
                <a:effectLst/>
                <a:uLnTx/>
                <a:uFillTx/>
                <a:latin typeface="Candara" panose="020E0502030303020204" pitchFamily="34" charset="0"/>
                <a:ea typeface="+mn-ea"/>
                <a:cs typeface="+mn-cs"/>
              </a:rPr>
              <a:t>Broad energy spectrum - </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important for </a:t>
            </a:r>
            <a:r>
              <a:rPr kumimoji="0" lang="en-GB" sz="1800" b="1" i="0" u="none" strike="noStrike" kern="1200" cap="none" spc="0" normalizeH="0" baseline="0" noProof="0">
                <a:ln>
                  <a:noFill/>
                </a:ln>
                <a:solidFill>
                  <a:srgbClr val="FF0000"/>
                </a:solidFill>
                <a:effectLst/>
                <a:uLnTx/>
                <a:uFillTx/>
                <a:latin typeface="Candara" panose="020E0502030303020204" pitchFamily="34" charset="0"/>
                <a:ea typeface="+mn-ea"/>
                <a:cs typeface="+mn-cs"/>
              </a:rPr>
              <a:t>X-ray spectroscopy</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a:t>
            </a:r>
          </a:p>
          <a:p>
            <a:pPr marL="257175" marR="0" lvl="0" indent="-257175" algn="l" defTabSz="685800" rtl="0" eaLnBrk="1" fontAlgn="auto" latinLnBrk="0" hangingPunct="1">
              <a:lnSpc>
                <a:spcPct val="100000"/>
              </a:lnSpc>
              <a:spcBef>
                <a:spcPts val="0"/>
              </a:spcBef>
              <a:spcAft>
                <a:spcPts val="0"/>
              </a:spcAft>
              <a:buClrTx/>
              <a:buSzTx/>
              <a:buFontTx/>
              <a:buAutoNum type="arabicParenR"/>
              <a:tabLst/>
              <a:defRPr/>
            </a:pPr>
            <a:r>
              <a:rPr kumimoji="0" lang="en-GB" sz="1800" b="1" i="0" u="none" strike="noStrike" kern="1200" cap="none" spc="0" normalizeH="0" baseline="0" noProof="0">
                <a:ln>
                  <a:noFill/>
                </a:ln>
                <a:solidFill>
                  <a:srgbClr val="1413FF"/>
                </a:solidFill>
                <a:effectLst/>
                <a:uLnTx/>
                <a:uFillTx/>
                <a:latin typeface="Candara" panose="020E0502030303020204" pitchFamily="34" charset="0"/>
                <a:ea typeface="+mn-ea"/>
                <a:cs typeface="+mn-cs"/>
              </a:rPr>
              <a:t>High brightness </a:t>
            </a:r>
            <a:r>
              <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rPr>
              <a:t>- small source size and high photon flux for </a:t>
            </a:r>
            <a:r>
              <a:rPr kumimoji="0" lang="en-GB" sz="1800" b="1" i="0" u="none" strike="noStrike" kern="1200" cap="none" spc="0" normalizeH="0" baseline="0" noProof="0">
                <a:ln>
                  <a:noFill/>
                </a:ln>
                <a:solidFill>
                  <a:srgbClr val="FF0000"/>
                </a:solidFill>
                <a:effectLst/>
                <a:uLnTx/>
                <a:uFillTx/>
                <a:latin typeface="Candara" panose="020E0502030303020204" pitchFamily="34" charset="0"/>
                <a:ea typeface="+mn-ea"/>
                <a:cs typeface="+mn-cs"/>
              </a:rPr>
              <a:t>fast processes</a:t>
            </a:r>
            <a:r>
              <a:rPr kumimoji="0" lang="en-GB" sz="1800" b="1" i="0" u="none" strike="noStrike" kern="1200" cap="none" spc="0" normalizeH="0" baseline="0" noProof="0">
                <a:ln>
                  <a:noFill/>
                </a:ln>
                <a:solidFill>
                  <a:prstClr val="black"/>
                </a:solidFill>
                <a:effectLst/>
                <a:uLnTx/>
                <a:uFillTx/>
                <a:latin typeface="Candara" panose="020E0502030303020204" pitchFamily="34" charset="0"/>
                <a:ea typeface="+mn-ea"/>
                <a:cs typeface="+mn-cs"/>
              </a:rPr>
              <a:t> </a:t>
            </a:r>
            <a:endParaRPr kumimoji="0" lang="en-GB" sz="1800" b="0" i="0" u="none" strike="noStrike" kern="1200" cap="none" spc="0" normalizeH="0" baseline="0" noProof="0">
              <a:ln>
                <a:noFill/>
              </a:ln>
              <a:solidFill>
                <a:prstClr val="black"/>
              </a:solidFill>
              <a:effectLst/>
              <a:uLnTx/>
              <a:uFillTx/>
              <a:latin typeface="Candara" panose="020E0502030303020204" pitchFamily="34" charset="0"/>
              <a:ea typeface="+mn-ea"/>
              <a:cs typeface="+mn-cs"/>
            </a:endParaRPr>
          </a:p>
          <a:p>
            <a:pPr marL="257175" marR="0" lvl="0" indent="-257175" algn="l" defTabSz="685800" rtl="0" eaLnBrk="1" fontAlgn="auto" latinLnBrk="0" hangingPunct="1">
              <a:lnSpc>
                <a:spcPct val="100000"/>
              </a:lnSpc>
              <a:spcBef>
                <a:spcPts val="0"/>
              </a:spcBef>
              <a:spcAft>
                <a:spcPts val="0"/>
              </a:spcAft>
              <a:buClrTx/>
              <a:buSzTx/>
              <a:buFontTx/>
              <a:buAutoNum type="arabicParenR"/>
              <a:tabLst/>
              <a:defRPr/>
            </a:pPr>
            <a:r>
              <a:rPr kumimoji="0" lang="en-GB" sz="1800" b="1" i="0" u="none" strike="noStrike" kern="1200" cap="none" spc="0" normalizeH="0" baseline="0" noProof="0">
                <a:ln>
                  <a:noFill/>
                </a:ln>
                <a:solidFill>
                  <a:srgbClr val="1413FF"/>
                </a:solidFill>
                <a:effectLst/>
                <a:uLnTx/>
                <a:uFillTx/>
                <a:latin typeface="Candara" panose="020E0502030303020204" pitchFamily="34" charset="0"/>
                <a:ea typeface="+mn-ea"/>
                <a:cs typeface="+mn-cs"/>
              </a:rPr>
              <a:t>Large market</a:t>
            </a:r>
            <a:r>
              <a:rPr kumimoji="0" lang="en-GB" sz="1800" b="1" i="0" u="none" strike="noStrike" kern="1200" cap="none" spc="0" normalizeH="0" baseline="0" noProof="0">
                <a:ln>
                  <a:noFill/>
                </a:ln>
                <a:solidFill>
                  <a:srgbClr val="000000"/>
                </a:solidFill>
                <a:effectLst/>
                <a:uLnTx/>
                <a:uFillTx/>
                <a:latin typeface="Candara" panose="020E0502030303020204" pitchFamily="34" charset="0"/>
                <a:ea typeface="+mn-ea"/>
                <a:cs typeface="+mn-cs"/>
              </a:rPr>
              <a:t> -</a:t>
            </a:r>
            <a:r>
              <a:rPr kumimoji="0" lang="en-GB" sz="1800" b="0" i="0" u="none" strike="noStrike" kern="1200" cap="none" spc="0" normalizeH="0" baseline="0" noProof="0">
                <a:ln>
                  <a:noFill/>
                </a:ln>
                <a:solidFill>
                  <a:srgbClr val="000000"/>
                </a:solidFill>
                <a:effectLst/>
                <a:uLnTx/>
                <a:uFillTx/>
                <a:latin typeface="Candara" panose="020E0502030303020204" pitchFamily="34" charset="0"/>
                <a:ea typeface="+mn-ea"/>
                <a:cs typeface="+mn-cs"/>
              </a:rPr>
              <a:t> 50 synchrotron light sources worldwide, 6 hard XFEL’s and 3 soft-ray ones  (many accelerators operational and some under construction). </a:t>
            </a:r>
          </a:p>
        </p:txBody>
      </p:sp>
      <p:sp>
        <p:nvSpPr>
          <p:cNvPr id="11" name="Titolo 1">
            <a:extLst>
              <a:ext uri="{FF2B5EF4-FFF2-40B4-BE49-F238E27FC236}">
                <a16:creationId xmlns:a16="http://schemas.microsoft.com/office/drawing/2014/main" id="{26447076-A4C2-D0D4-E113-78F6DD14BB87}"/>
              </a:ext>
            </a:extLst>
          </p:cNvPr>
          <p:cNvSpPr>
            <a:spLocks noGrp="1"/>
          </p:cNvSpPr>
          <p:nvPr>
            <p:ph type="title"/>
          </p:nvPr>
        </p:nvSpPr>
        <p:spPr>
          <a:xfrm>
            <a:off x="11151" y="1123594"/>
            <a:ext cx="11540972" cy="657152"/>
          </a:xfrm>
        </p:spPr>
        <p:txBody>
          <a:bodyPr anchor="ctr">
            <a:normAutofit/>
          </a:bodyPr>
          <a:lstStyle/>
          <a:p>
            <a:r>
              <a:rPr lang="en-GB" sz="2800" cap="none" err="1">
                <a:solidFill>
                  <a:schemeClr val="accent5">
                    <a:lumMod val="50000"/>
                  </a:schemeClr>
                </a:solidFill>
                <a:latin typeface="+mn-lt"/>
                <a:cs typeface="Calibri" panose="020F0502020204030204" pitchFamily="34" charset="0"/>
              </a:rPr>
              <a:t>EuPRAXIA</a:t>
            </a:r>
            <a:r>
              <a:rPr lang="en-GB" sz="2800" cap="none">
                <a:solidFill>
                  <a:schemeClr val="accent5">
                    <a:lumMod val="50000"/>
                  </a:schemeClr>
                </a:solidFill>
                <a:latin typeface="+mn-lt"/>
                <a:cs typeface="Calibri" panose="020F0502020204030204" pitchFamily="34" charset="0"/>
              </a:rPr>
              <a:t> Advanced Photon Sources (</a:t>
            </a:r>
            <a:r>
              <a:rPr lang="en-GB" sz="2800" cap="none" err="1">
                <a:solidFill>
                  <a:schemeClr val="accent5">
                    <a:lumMod val="50000"/>
                  </a:schemeClr>
                </a:solidFill>
                <a:latin typeface="+mn-lt"/>
                <a:cs typeface="Calibri" panose="020F0502020204030204" pitchFamily="34" charset="0"/>
              </a:rPr>
              <a:t>EuAPS</a:t>
            </a:r>
            <a:r>
              <a:rPr lang="en-GB" sz="2800" cap="none">
                <a:solidFill>
                  <a:schemeClr val="accent5">
                    <a:lumMod val="50000"/>
                  </a:schemeClr>
                </a:solidFill>
                <a:latin typeface="+mn-lt"/>
                <a:cs typeface="Calibri" panose="020F0502020204030204" pitchFamily="34" charset="0"/>
              </a:rPr>
              <a:t>)</a:t>
            </a:r>
          </a:p>
        </p:txBody>
      </p:sp>
      <p:pic>
        <p:nvPicPr>
          <p:cNvPr id="4" name="Immagine 6" descr="A diagram of a factory&#10;&#10;Description automatically generated">
            <a:extLst>
              <a:ext uri="{FF2B5EF4-FFF2-40B4-BE49-F238E27FC236}">
                <a16:creationId xmlns:a16="http://schemas.microsoft.com/office/drawing/2014/main" id="{14386A80-97C6-68C2-6076-E5E574111226}"/>
              </a:ext>
            </a:extLst>
          </p:cNvPr>
          <p:cNvPicPr>
            <a:picLocks noChangeAspect="1"/>
          </p:cNvPicPr>
          <p:nvPr/>
        </p:nvPicPr>
        <p:blipFill>
          <a:blip r:embed="rId2"/>
          <a:stretch>
            <a:fillRect/>
          </a:stretch>
        </p:blipFill>
        <p:spPr>
          <a:xfrm>
            <a:off x="7778524" y="3939916"/>
            <a:ext cx="2551053" cy="2391105"/>
          </a:xfrm>
          <a:prstGeom prst="rect">
            <a:avLst/>
          </a:prstGeom>
        </p:spPr>
      </p:pic>
      <p:graphicFrame>
        <p:nvGraphicFramePr>
          <p:cNvPr id="6" name="Tabella 6">
            <a:extLst>
              <a:ext uri="{FF2B5EF4-FFF2-40B4-BE49-F238E27FC236}">
                <a16:creationId xmlns:a16="http://schemas.microsoft.com/office/drawing/2014/main" id="{DBE5FEFB-964E-9BE0-8B6C-26289409C729}"/>
              </a:ext>
            </a:extLst>
          </p:cNvPr>
          <p:cNvGraphicFramePr>
            <a:graphicFrameLocks noGrp="1"/>
          </p:cNvGraphicFramePr>
          <p:nvPr>
            <p:ph sz="half" idx="1"/>
          </p:nvPr>
        </p:nvGraphicFramePr>
        <p:xfrm>
          <a:off x="7697961" y="1233504"/>
          <a:ext cx="3507521" cy="2546166"/>
        </p:xfrm>
        <a:graphic>
          <a:graphicData uri="http://schemas.openxmlformats.org/drawingml/2006/table">
            <a:tbl>
              <a:tblPr firstRow="1" bandRow="1">
                <a:noFill/>
                <a:tableStyleId>{5C22544A-7EE6-4342-B048-85BDC9FD1C3A}</a:tableStyleId>
              </a:tblPr>
              <a:tblGrid>
                <a:gridCol w="2031237">
                  <a:extLst>
                    <a:ext uri="{9D8B030D-6E8A-4147-A177-3AD203B41FA5}">
                      <a16:colId xmlns:a16="http://schemas.microsoft.com/office/drawing/2014/main" val="3001577328"/>
                    </a:ext>
                  </a:extLst>
                </a:gridCol>
                <a:gridCol w="838615">
                  <a:extLst>
                    <a:ext uri="{9D8B030D-6E8A-4147-A177-3AD203B41FA5}">
                      <a16:colId xmlns:a16="http://schemas.microsoft.com/office/drawing/2014/main" val="3313247383"/>
                    </a:ext>
                  </a:extLst>
                </a:gridCol>
                <a:gridCol w="637669">
                  <a:extLst>
                    <a:ext uri="{9D8B030D-6E8A-4147-A177-3AD203B41FA5}">
                      <a16:colId xmlns:a16="http://schemas.microsoft.com/office/drawing/2014/main" val="99787051"/>
                    </a:ext>
                  </a:extLst>
                </a:gridCol>
              </a:tblGrid>
              <a:tr h="337045">
                <a:tc>
                  <a:txBody>
                    <a:bodyPr/>
                    <a:lstStyle/>
                    <a:p>
                      <a:r>
                        <a:rPr lang="en-US" sz="900" b="1">
                          <a:solidFill>
                            <a:schemeClr val="tx1">
                              <a:lumMod val="75000"/>
                              <a:lumOff val="25000"/>
                            </a:schemeClr>
                          </a:solidFill>
                        </a:rPr>
                        <a:t>Parameter</a:t>
                      </a:r>
                    </a:p>
                  </a:txBody>
                  <a:tcPr marL="226579" marR="113289" marT="113289" marB="113289">
                    <a:lnL w="12700" cmpd="sng">
                      <a:noFill/>
                      <a:prstDash val="solid"/>
                    </a:lnL>
                    <a:lnR w="12700" cmpd="sng">
                      <a:noFill/>
                      <a:prstDash val="solid"/>
                    </a:lnR>
                    <a:lnT w="12700" cmpd="sng">
                      <a:noFill/>
                      <a:prstDash val="solid"/>
                    </a:lnT>
                    <a:lnB w="9525" cap="flat" cmpd="sng" algn="ctr">
                      <a:solidFill>
                        <a:srgbClr val="D8DCDC"/>
                      </a:solidFill>
                      <a:prstDash val="solid"/>
                    </a:lnB>
                    <a:noFill/>
                  </a:tcPr>
                </a:tc>
                <a:tc>
                  <a:txBody>
                    <a:bodyPr/>
                    <a:lstStyle/>
                    <a:p>
                      <a:r>
                        <a:rPr lang="en-US" sz="900" b="1">
                          <a:solidFill>
                            <a:schemeClr val="tx1">
                              <a:lumMod val="75000"/>
                              <a:lumOff val="25000"/>
                            </a:schemeClr>
                          </a:solidFill>
                        </a:rPr>
                        <a:t>Value</a:t>
                      </a:r>
                    </a:p>
                  </a:txBody>
                  <a:tcPr marL="226579" marR="113289" marT="113289" marB="113289">
                    <a:lnL w="12700" cmpd="sng">
                      <a:noFill/>
                      <a:prstDash val="solid"/>
                    </a:lnL>
                    <a:lnR w="12700" cmpd="sng">
                      <a:noFill/>
                      <a:prstDash val="solid"/>
                    </a:lnR>
                    <a:lnT w="12700" cmpd="sng">
                      <a:noFill/>
                      <a:prstDash val="solid"/>
                    </a:lnT>
                    <a:lnB w="9525" cap="flat" cmpd="sng" algn="ctr">
                      <a:solidFill>
                        <a:srgbClr val="D8DCDC"/>
                      </a:solidFill>
                      <a:prstDash val="solid"/>
                    </a:lnB>
                    <a:noFill/>
                  </a:tcPr>
                </a:tc>
                <a:tc>
                  <a:txBody>
                    <a:bodyPr/>
                    <a:lstStyle/>
                    <a:p>
                      <a:r>
                        <a:rPr lang="en-US" sz="900" b="1">
                          <a:solidFill>
                            <a:schemeClr val="tx1">
                              <a:lumMod val="75000"/>
                              <a:lumOff val="25000"/>
                            </a:schemeClr>
                          </a:solidFill>
                        </a:rPr>
                        <a:t>unit</a:t>
                      </a:r>
                    </a:p>
                  </a:txBody>
                  <a:tcPr marL="226579" marR="113289" marT="113289" marB="113289">
                    <a:lnL w="12700" cmpd="sng">
                      <a:noFill/>
                      <a:prstDash val="solid"/>
                    </a:lnL>
                    <a:lnR w="12700" cmpd="sng">
                      <a:noFill/>
                      <a:prstDash val="solid"/>
                    </a:lnR>
                    <a:lnT w="12700" cmpd="sng">
                      <a:noFill/>
                      <a:prstDash val="solid"/>
                    </a:lnT>
                    <a:lnB w="9525" cap="flat" cmpd="sng" algn="ctr">
                      <a:solidFill>
                        <a:srgbClr val="D8DCDC"/>
                      </a:solidFill>
                      <a:prstDash val="solid"/>
                    </a:lnB>
                    <a:noFill/>
                  </a:tcPr>
                </a:tc>
                <a:extLst>
                  <a:ext uri="{0D108BD9-81ED-4DB2-BD59-A6C34878D82A}">
                    <a16:rowId xmlns:a16="http://schemas.microsoft.com/office/drawing/2014/main" val="277808849"/>
                  </a:ext>
                </a:extLst>
              </a:tr>
              <a:tr h="337045">
                <a:tc>
                  <a:txBody>
                    <a:bodyPr/>
                    <a:lstStyle/>
                    <a:p>
                      <a:r>
                        <a:rPr lang="en-US" sz="900" b="0" i="0" u="none" strike="noStrike" baseline="0">
                          <a:solidFill>
                            <a:schemeClr val="tx1">
                              <a:lumMod val="75000"/>
                              <a:lumOff val="25000"/>
                            </a:schemeClr>
                          </a:solidFill>
                          <a:latin typeface="Open Sans Semibold"/>
                          <a:ea typeface="Open Sans Semibold"/>
                          <a:cs typeface="Open Sans Semibold"/>
                        </a:rPr>
                        <a:t>Electron beam Energy </a:t>
                      </a:r>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100-500 </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MeV</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extLst>
                  <a:ext uri="{0D108BD9-81ED-4DB2-BD59-A6C34878D82A}">
                    <a16:rowId xmlns:a16="http://schemas.microsoft.com/office/drawing/2014/main" val="173342639"/>
                  </a:ext>
                </a:extLst>
              </a:tr>
              <a:tr h="337045">
                <a:tc>
                  <a:txBody>
                    <a:bodyPr/>
                    <a:lstStyle/>
                    <a:p>
                      <a:r>
                        <a:rPr lang="en-US" sz="900" b="0" i="0" u="none" strike="noStrike" baseline="0">
                          <a:solidFill>
                            <a:schemeClr val="tx1">
                              <a:lumMod val="75000"/>
                              <a:lumOff val="25000"/>
                            </a:schemeClr>
                          </a:solidFill>
                          <a:latin typeface="Open Sans Semibold"/>
                          <a:ea typeface="Open Sans Semibold"/>
                          <a:cs typeface="Open Sans Semibold"/>
                        </a:rPr>
                        <a:t>Plasma Density </a:t>
                      </a:r>
                      <a:endParaRPr lang="en-US" sz="900"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10</a:t>
                      </a:r>
                      <a:r>
                        <a:rPr lang="en-US" sz="900" baseline="30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18</a:t>
                      </a:r>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-10</a:t>
                      </a:r>
                      <a:r>
                        <a:rPr lang="en-US" sz="900" baseline="30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19</a:t>
                      </a: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cm</a:t>
                      </a:r>
                      <a:r>
                        <a:rPr lang="en-US" sz="900" baseline="30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a:t>
                      </a:r>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extLst>
                  <a:ext uri="{0D108BD9-81ED-4DB2-BD59-A6C34878D82A}">
                    <a16:rowId xmlns:a16="http://schemas.microsoft.com/office/drawing/2014/main" val="3111320712"/>
                  </a:ext>
                </a:extLst>
              </a:tr>
              <a:tr h="337045">
                <a:tc>
                  <a:txBody>
                    <a:bodyPr/>
                    <a:lstStyle/>
                    <a:p>
                      <a:r>
                        <a:rPr lang="en-US" sz="900" b="0" i="0" u="none" strike="noStrike" baseline="0">
                          <a:solidFill>
                            <a:schemeClr val="tx1">
                              <a:lumMod val="75000"/>
                              <a:lumOff val="25000"/>
                            </a:schemeClr>
                          </a:solidFill>
                          <a:latin typeface="Open Sans Semibold"/>
                          <a:ea typeface="Open Sans Semibold"/>
                          <a:cs typeface="Open Sans Semibold"/>
                        </a:rPr>
                        <a:t>Photon Critical Energy </a:t>
                      </a:r>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a:ea typeface="Open Sans Semibold"/>
                          <a:cs typeface="Open Sans Semibold"/>
                        </a:rPr>
                        <a:t>1 -10</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keV</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extLst>
                  <a:ext uri="{0D108BD9-81ED-4DB2-BD59-A6C34878D82A}">
                    <a16:rowId xmlns:a16="http://schemas.microsoft.com/office/drawing/2014/main" val="1239527938"/>
                  </a:ext>
                </a:extLst>
              </a:tr>
              <a:tr h="337045">
                <a:tc>
                  <a:txBody>
                    <a:bodyPr/>
                    <a:lstStyle/>
                    <a:p>
                      <a:r>
                        <a:rPr lang="en-US" sz="900" b="0" i="0" u="none" strike="noStrike" baseline="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Number of Photons/pulse </a:t>
                      </a:r>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10</a:t>
                      </a:r>
                      <a:r>
                        <a:rPr lang="en-US" sz="900" baseline="30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7</a:t>
                      </a:r>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-10</a:t>
                      </a:r>
                      <a:r>
                        <a:rPr lang="en-US" sz="900" baseline="300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9</a:t>
                      </a: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tc>
                  <a:txBody>
                    <a:bodyPr/>
                    <a:lstStyle/>
                    <a:p>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CDC"/>
                      </a:solidFill>
                      <a:prstDash val="solid"/>
                    </a:lnB>
                    <a:noFill/>
                  </a:tcPr>
                </a:tc>
                <a:extLst>
                  <a:ext uri="{0D108BD9-81ED-4DB2-BD59-A6C34878D82A}">
                    <a16:rowId xmlns:a16="http://schemas.microsoft.com/office/drawing/2014/main" val="3052286586"/>
                  </a:ext>
                </a:extLst>
              </a:tr>
              <a:tr h="337045">
                <a:tc>
                  <a:txBody>
                    <a:bodyPr/>
                    <a:lstStyle/>
                    <a:p>
                      <a:r>
                        <a:rPr lang="en-US" sz="900">
                          <a:solidFill>
                            <a:schemeClr val="tx1">
                              <a:lumMod val="75000"/>
                              <a:lumOff val="25000"/>
                            </a:schemeClr>
                          </a:solidFill>
                          <a:latin typeface="Open Sans Semibold"/>
                          <a:ea typeface="Open Sans Semibold"/>
                          <a:cs typeface="Open Sans Semibold"/>
                        </a:rPr>
                        <a:t>Repetition rate </a:t>
                      </a:r>
                      <a:endPar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1-5 </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tc>
                  <a:txBody>
                    <a:bodyPr/>
                    <a:lstStyle/>
                    <a:p>
                      <a:r>
                        <a:rPr lang="en-US" sz="900">
                          <a:solidFill>
                            <a:schemeClr val="tx1">
                              <a:lumMod val="75000"/>
                              <a:lumOff val="25000"/>
                            </a:schemeClr>
                          </a:solidFill>
                          <a:latin typeface="Open Sans Semibold"/>
                          <a:ea typeface="Open Sans Semibold"/>
                          <a:cs typeface="Open Sans Semibold"/>
                        </a:rPr>
                        <a:t>Hz</a:t>
                      </a:r>
                    </a:p>
                  </a:txBody>
                  <a:tcPr marL="226579" marR="113289" marT="113289" marB="113289">
                    <a:lnL w="9525" cap="flat" cmpd="sng" algn="ctr">
                      <a:solidFill>
                        <a:srgbClr val="D8DCDC"/>
                      </a:solidFill>
                      <a:prstDash val="solid"/>
                    </a:lnL>
                    <a:lnR w="9525" cap="flat" cmpd="sng" algn="ctr">
                      <a:solidFill>
                        <a:srgbClr val="D8DCDC"/>
                      </a:solidFill>
                      <a:prstDash val="solid"/>
                    </a:lnR>
                    <a:lnT w="9525" cap="flat" cmpd="sng" algn="ctr">
                      <a:solidFill>
                        <a:srgbClr val="D8DCDC"/>
                      </a:solidFill>
                      <a:prstDash val="solid"/>
                    </a:lnT>
                    <a:lnB w="9525" cap="flat" cmpd="sng" algn="ctr">
                      <a:solidFill>
                        <a:srgbClr val="D8DCDC"/>
                      </a:solidFill>
                      <a:prstDash val="solid"/>
                    </a:lnB>
                    <a:solidFill>
                      <a:srgbClr val="D8DEDC">
                        <a:alpha val="20000"/>
                      </a:srgbClr>
                    </a:solidFill>
                  </a:tcPr>
                </a:tc>
                <a:extLst>
                  <a:ext uri="{0D108BD9-81ED-4DB2-BD59-A6C34878D82A}">
                    <a16:rowId xmlns:a16="http://schemas.microsoft.com/office/drawing/2014/main" val="710047457"/>
                  </a:ext>
                </a:extLst>
              </a:tr>
              <a:tr h="337045">
                <a:tc>
                  <a:txBody>
                    <a:bodyPr/>
                    <a:lstStyle/>
                    <a:p>
                      <a:r>
                        <a:rPr lang="en-US" sz="900">
                          <a:solidFill>
                            <a:schemeClr val="tx1">
                              <a:lumMod val="75000"/>
                              <a:lumOff val="25000"/>
                            </a:schemeClr>
                          </a:solidFill>
                          <a:latin typeface="Open Sans Semibold"/>
                          <a:ea typeface="Open Sans Semibold"/>
                          <a:cs typeface="Open Sans Semibold"/>
                        </a:rPr>
                        <a:t>Beam divergence</a:t>
                      </a: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EDC"/>
                      </a:solidFill>
                      <a:prstDash val="solid"/>
                    </a:lnB>
                    <a:noFill/>
                  </a:tcPr>
                </a:tc>
                <a:tc>
                  <a:txBody>
                    <a:bodyPr/>
                    <a:lstStyle/>
                    <a:p>
                      <a:r>
                        <a:rPr lang="en-US" sz="900">
                          <a:solidFill>
                            <a:schemeClr val="tx1">
                              <a:lumMod val="75000"/>
                              <a:lumOff val="2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3-20 </a:t>
                      </a: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EDC"/>
                      </a:solidFill>
                      <a:prstDash val="solid"/>
                    </a:lnB>
                    <a:noFill/>
                  </a:tcPr>
                </a:tc>
                <a:tc>
                  <a:txBody>
                    <a:bodyPr/>
                    <a:lstStyle/>
                    <a:p>
                      <a:r>
                        <a:rPr lang="en-US" sz="900" err="1">
                          <a:solidFill>
                            <a:schemeClr val="tx1">
                              <a:lumMod val="75000"/>
                              <a:lumOff val="25000"/>
                            </a:schemeClr>
                          </a:solidFill>
                          <a:latin typeface="Open Sans Semibold"/>
                          <a:ea typeface="Open Sans Semibold"/>
                          <a:cs typeface="Open Sans Semibold"/>
                        </a:rPr>
                        <a:t>mrad</a:t>
                      </a:r>
                      <a:endParaRPr lang="en-US" sz="900">
                        <a:solidFill>
                          <a:schemeClr val="tx1">
                            <a:lumMod val="75000"/>
                            <a:lumOff val="25000"/>
                          </a:schemeClr>
                        </a:solidFill>
                        <a:latin typeface="Open Sans Semibold"/>
                        <a:ea typeface="Open Sans Semibold"/>
                        <a:cs typeface="Open Sans Semibold"/>
                      </a:endParaRPr>
                    </a:p>
                  </a:txBody>
                  <a:tcPr marL="226579" marR="113289" marT="113289" marB="113289">
                    <a:lnL w="9525" cap="flat" cmpd="sng" algn="ctr">
                      <a:solidFill>
                        <a:srgbClr val="D8DEDC"/>
                      </a:solidFill>
                      <a:prstDash val="solid"/>
                    </a:lnL>
                    <a:lnR w="9525" cap="flat" cmpd="sng" algn="ctr">
                      <a:solidFill>
                        <a:srgbClr val="D8DEDC"/>
                      </a:solidFill>
                      <a:prstDash val="solid"/>
                    </a:lnR>
                    <a:lnT w="9525" cap="flat" cmpd="sng" algn="ctr">
                      <a:solidFill>
                        <a:srgbClr val="D8DCDC"/>
                      </a:solidFill>
                      <a:prstDash val="solid"/>
                    </a:lnT>
                    <a:lnB w="9525" cap="flat" cmpd="sng" algn="ctr">
                      <a:solidFill>
                        <a:srgbClr val="D8DEDC"/>
                      </a:solidFill>
                      <a:prstDash val="solid"/>
                    </a:lnB>
                    <a:noFill/>
                  </a:tcPr>
                </a:tc>
                <a:extLst>
                  <a:ext uri="{0D108BD9-81ED-4DB2-BD59-A6C34878D82A}">
                    <a16:rowId xmlns:a16="http://schemas.microsoft.com/office/drawing/2014/main" val="1078661478"/>
                  </a:ext>
                </a:extLst>
              </a:tr>
            </a:tbl>
          </a:graphicData>
        </a:graphic>
      </p:graphicFrame>
      <p:sp>
        <p:nvSpPr>
          <p:cNvPr id="5" name="TextBox 2">
            <a:extLst>
              <a:ext uri="{FF2B5EF4-FFF2-40B4-BE49-F238E27FC236}">
                <a16:creationId xmlns:a16="http://schemas.microsoft.com/office/drawing/2014/main" id="{D935F396-7346-76F5-1430-74861B262D5E}"/>
              </a:ext>
            </a:extLst>
          </p:cNvPr>
          <p:cNvSpPr txBox="1"/>
          <p:nvPr/>
        </p:nvSpPr>
        <p:spPr>
          <a:xfrm>
            <a:off x="10465541" y="4356476"/>
            <a:ext cx="3569418" cy="677108"/>
          </a:xfrm>
          <a:prstGeom prst="rect">
            <a:avLst/>
          </a:prstGeom>
          <a:noFill/>
        </p:spPr>
        <p:txBody>
          <a:bodyPr wrap="square" lIns="91440" tIns="45720" rIns="91440" bIns="45720" rtlCol="0" anchor="t">
            <a:spAutoFit/>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mn-ea"/>
                <a:cs typeface="+mn-cs"/>
              </a:rPr>
              <a:t>Courtesy of </a:t>
            </a:r>
            <a:endParaRPr kumimoji="0" lang="en-US" sz="1900" b="0" i="0" u="none" strike="noStrike" kern="1200" cap="none" spc="0" normalizeH="0" baseline="0" noProof="0" dirty="0" err="1">
              <a:ln>
                <a:noFill/>
              </a:ln>
              <a:solidFill>
                <a:prstClr val="black"/>
              </a:solidFill>
              <a:effectLst/>
              <a:uLnTx/>
              <a:uFillTx/>
              <a:latin typeface="Calibri"/>
              <a:ea typeface="+mn-ea"/>
              <a:cs typeface="+mn-cs"/>
            </a:endParaRPr>
          </a:p>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a:ea typeface="+mn-ea"/>
                <a:cs typeface="+mn-cs"/>
              </a:rPr>
              <a:t>A. </a:t>
            </a:r>
            <a:r>
              <a:rPr kumimoji="0" lang="en-US" sz="1900" b="0" i="0" u="none" strike="noStrike" kern="1200" cap="none" spc="0" normalizeH="0" baseline="0" noProof="0" dirty="0" err="1">
                <a:ln>
                  <a:noFill/>
                </a:ln>
                <a:solidFill>
                  <a:prstClr val="black"/>
                </a:solidFill>
                <a:effectLst/>
                <a:uLnTx/>
                <a:uFillTx/>
                <a:latin typeface="Calibri"/>
                <a:ea typeface="+mn-ea"/>
                <a:cs typeface="+mn-cs"/>
              </a:rPr>
              <a:t>Cianchi</a:t>
            </a:r>
            <a:endParaRPr kumimoji="0" lang="en-US" sz="1900" b="0" i="0" u="none" strike="noStrike" kern="1200" cap="none" spc="0" normalizeH="0" baseline="0" noProof="0" dirty="0">
              <a:ln>
                <a:noFill/>
              </a:ln>
              <a:solidFill>
                <a:prstClr val="black"/>
              </a:solidFill>
              <a:effectLst/>
              <a:uLnTx/>
              <a:uFillTx/>
              <a:latin typeface="Calibri"/>
              <a:ea typeface="+mn-ea"/>
              <a:cs typeface="Calibri"/>
            </a:endParaRPr>
          </a:p>
        </p:txBody>
      </p:sp>
    </p:spTree>
    <p:extLst>
      <p:ext uri="{BB962C8B-B14F-4D97-AF65-F5344CB8AC3E}">
        <p14:creationId xmlns:p14="http://schemas.microsoft.com/office/powerpoint/2010/main" val="144062475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8E25E946-07F1-D7D4-4D53-F1D0F6BB7616}"/>
              </a:ext>
            </a:extLst>
          </p:cNvPr>
          <p:cNvSpPr>
            <a:spLocks noGrp="1"/>
          </p:cNvSpPr>
          <p:nvPr>
            <p:ph type="title"/>
          </p:nvPr>
        </p:nvSpPr>
        <p:spPr/>
        <p:txBody>
          <a:bodyPr>
            <a:normAutofit/>
          </a:bodyPr>
          <a:lstStyle/>
          <a:p>
            <a:r>
              <a:rPr lang="en-US" sz="3600" dirty="0">
                <a:latin typeface="+mn-lt"/>
              </a:rPr>
              <a:t>EuPRAXIA Project Timeline</a:t>
            </a:r>
            <a:endParaRPr lang="de-DE" sz="3600" dirty="0">
              <a:latin typeface="+mn-lt"/>
            </a:endParaRPr>
          </a:p>
        </p:txBody>
      </p:sp>
      <p:pic>
        <p:nvPicPr>
          <p:cNvPr id="5" name="Grafik 4">
            <a:extLst>
              <a:ext uri="{FF2B5EF4-FFF2-40B4-BE49-F238E27FC236}">
                <a16:creationId xmlns:a16="http://schemas.microsoft.com/office/drawing/2014/main" id="{FA9FB3DB-6E9D-CD68-5237-59757387D444}"/>
              </a:ext>
            </a:extLst>
          </p:cNvPr>
          <p:cNvPicPr>
            <a:picLocks noChangeAspect="1"/>
          </p:cNvPicPr>
          <p:nvPr/>
        </p:nvPicPr>
        <p:blipFill>
          <a:blip r:embed="rId3"/>
          <a:stretch>
            <a:fillRect/>
          </a:stretch>
        </p:blipFill>
        <p:spPr>
          <a:xfrm>
            <a:off x="974876" y="1134296"/>
            <a:ext cx="10242250" cy="5010353"/>
          </a:xfrm>
          <a:prstGeom prst="rect">
            <a:avLst/>
          </a:prstGeom>
        </p:spPr>
      </p:pic>
      <p:cxnSp>
        <p:nvCxnSpPr>
          <p:cNvPr id="7" name="Straight Connector 6">
            <a:extLst>
              <a:ext uri="{FF2B5EF4-FFF2-40B4-BE49-F238E27FC236}">
                <a16:creationId xmlns:a16="http://schemas.microsoft.com/office/drawing/2014/main" id="{C8977EE9-EB99-0197-5D9C-63CBE859EC3D}"/>
              </a:ext>
            </a:extLst>
          </p:cNvPr>
          <p:cNvCxnSpPr>
            <a:cxnSpLocks/>
          </p:cNvCxnSpPr>
          <p:nvPr/>
        </p:nvCxnSpPr>
        <p:spPr>
          <a:xfrm>
            <a:off x="6249157" y="1245704"/>
            <a:ext cx="0" cy="4898945"/>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9FF9F4A6-F4B0-FBCF-A4B6-FAAB9A1FF2BD}"/>
              </a:ext>
            </a:extLst>
          </p:cNvPr>
          <p:cNvSpPr txBox="1"/>
          <p:nvPr/>
        </p:nvSpPr>
        <p:spPr>
          <a:xfrm>
            <a:off x="228862" y="6426816"/>
            <a:ext cx="2692400" cy="384721"/>
          </a:xfrm>
          <a:prstGeom prst="rect">
            <a:avLst/>
          </a:prstGeom>
          <a:noFill/>
        </p:spPr>
        <p:txBody>
          <a:bodyPr wrap="square" rtlCol="0">
            <a:spAutoFit/>
          </a:bodyPr>
          <a:lstStyle/>
          <a:p>
            <a:pPr marL="0" marR="0" lvl="0" indent="0" algn="l" defTabSz="914264" rtl="0" eaLnBrk="1" fontAlgn="auto" latinLnBrk="0" hangingPunct="1">
              <a:lnSpc>
                <a:spcPct val="100000"/>
              </a:lnSpc>
              <a:spcBef>
                <a:spcPts val="0"/>
              </a:spcBef>
              <a:spcAft>
                <a:spcPts val="0"/>
              </a:spcAft>
              <a:buClrTx/>
              <a:buSzTx/>
              <a:buFontTx/>
              <a:buNone/>
              <a:tabLst/>
              <a:defRPr/>
            </a:pPr>
            <a:r>
              <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rPr>
              <a:t>Courtesy A. </a:t>
            </a:r>
            <a:r>
              <a:rPr kumimoji="0" lang="en-US" sz="1900" b="0" i="0" u="none" strike="noStrike" kern="1200" cap="none" spc="0" normalizeH="0" baseline="0" noProof="0" dirty="0" err="1">
                <a:ln>
                  <a:noFill/>
                </a:ln>
                <a:solidFill>
                  <a:prstClr val="black"/>
                </a:solidFill>
                <a:effectLst/>
                <a:uLnTx/>
                <a:uFillTx/>
                <a:latin typeface="Calibri" panose="020F0502020204030204"/>
                <a:ea typeface="+mn-ea"/>
                <a:cs typeface="+mn-cs"/>
              </a:rPr>
              <a:t>Falone</a:t>
            </a:r>
            <a:endParaRPr kumimoji="0" lang="en-US" sz="19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 name="Rectangle 5">
            <a:extLst>
              <a:ext uri="{FF2B5EF4-FFF2-40B4-BE49-F238E27FC236}">
                <a16:creationId xmlns:a16="http://schemas.microsoft.com/office/drawing/2014/main" id="{8B0E342D-C994-6A40-5F59-97A1F3C7354E}"/>
              </a:ext>
            </a:extLst>
          </p:cNvPr>
          <p:cNvSpPr/>
          <p:nvPr/>
        </p:nvSpPr>
        <p:spPr>
          <a:xfrm>
            <a:off x="5706737" y="5662670"/>
            <a:ext cx="389263" cy="1983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264" rtl="0" eaLnBrk="1" fontAlgn="auto" latinLnBrk="0" hangingPunct="1">
              <a:lnSpc>
                <a:spcPct val="100000"/>
              </a:lnSpc>
              <a:spcBef>
                <a:spcPts val="0"/>
              </a:spcBef>
              <a:spcAft>
                <a:spcPts val="0"/>
              </a:spcAft>
              <a:buClrTx/>
              <a:buSzTx/>
              <a:buFontTx/>
              <a:buNone/>
              <a:tabLst/>
              <a:defRPr/>
            </a:pPr>
            <a:endParaRPr kumimoji="0" lang="en-US" sz="19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249185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5">
            <a:extLst>
              <a:ext uri="{FF2B5EF4-FFF2-40B4-BE49-F238E27FC236}">
                <a16:creationId xmlns:a16="http://schemas.microsoft.com/office/drawing/2014/main" id="{D088C490-48C3-9B44-FCD2-E67C8047FA57}"/>
              </a:ext>
            </a:extLst>
          </p:cNvPr>
          <p:cNvSpPr txBox="1"/>
          <p:nvPr/>
        </p:nvSpPr>
        <p:spPr>
          <a:xfrm>
            <a:off x="195661" y="252127"/>
            <a:ext cx="11889843"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600" dirty="0">
                <a:solidFill>
                  <a:schemeClr val="bg1"/>
                </a:solidFill>
              </a:rPr>
              <a:t>ESPP Roadmap Update – Plasma Accelerators</a:t>
            </a:r>
            <a:endParaRPr kumimoji="0" lang="en-US" sz="3600" b="1" i="0" u="none" strike="noStrike" kern="1200" cap="none" spc="0" normalizeH="0" baseline="0" noProof="0" dirty="0">
              <a:ln>
                <a:noFill/>
              </a:ln>
              <a:solidFill>
                <a:srgbClr val="009FDF"/>
              </a:solidFill>
              <a:effectLst/>
              <a:uLnTx/>
              <a:uFillTx/>
              <a:latin typeface="Arial"/>
              <a:ea typeface="+mn-ea"/>
              <a:cs typeface="+mn-cs"/>
            </a:endParaRPr>
          </a:p>
        </p:txBody>
      </p:sp>
      <p:pic>
        <p:nvPicPr>
          <p:cNvPr id="3" name="Grafik 5">
            <a:extLst>
              <a:ext uri="{FF2B5EF4-FFF2-40B4-BE49-F238E27FC236}">
                <a16:creationId xmlns:a16="http://schemas.microsoft.com/office/drawing/2014/main" id="{77D54B22-DBC0-7953-A189-717BB9FE9675}"/>
              </a:ext>
            </a:extLst>
          </p:cNvPr>
          <p:cNvPicPr>
            <a:picLocks noChangeAspect="1"/>
          </p:cNvPicPr>
          <p:nvPr/>
        </p:nvPicPr>
        <p:blipFill rotWithShape="1">
          <a:blip r:embed="rId2"/>
          <a:srcRect t="20923"/>
          <a:stretch/>
        </p:blipFill>
        <p:spPr>
          <a:xfrm>
            <a:off x="0" y="1547445"/>
            <a:ext cx="12192000" cy="5423095"/>
          </a:xfrm>
          <a:prstGeom prst="rect">
            <a:avLst/>
          </a:prstGeom>
        </p:spPr>
      </p:pic>
    </p:spTree>
    <p:extLst>
      <p:ext uri="{BB962C8B-B14F-4D97-AF65-F5344CB8AC3E}">
        <p14:creationId xmlns:p14="http://schemas.microsoft.com/office/powerpoint/2010/main" val="1073263058"/>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4203FE-4362-15A4-6181-88CEB0C167DD}"/>
              </a:ext>
            </a:extLst>
          </p:cNvPr>
          <p:cNvSpPr>
            <a:spLocks noGrp="1"/>
          </p:cNvSpPr>
          <p:nvPr>
            <p:ph idx="1"/>
          </p:nvPr>
        </p:nvSpPr>
        <p:spPr>
          <a:xfrm>
            <a:off x="3502856" y="966016"/>
            <a:ext cx="8553156" cy="2132025"/>
          </a:xfrm>
        </p:spPr>
        <p:txBody>
          <a:bodyPr>
            <a:noAutofit/>
          </a:bodyPr>
          <a:lstStyle/>
          <a:p>
            <a:r>
              <a:rPr lang="en-GB" sz="2000" b="1" dirty="0">
                <a:solidFill>
                  <a:srgbClr val="243F60"/>
                </a:solidFill>
                <a:effectLst/>
                <a:latin typeface="Times New Roman" panose="02020603050405020304" pitchFamily="18" charset="0"/>
                <a:ea typeface="SimSun" panose="02010600030101010101" pitchFamily="2" charset="-122"/>
                <a:cs typeface="Times New Roman" panose="02020603050405020304" pitchFamily="18" charset="0"/>
              </a:rPr>
              <a:t>HORIZON-INFRA-2024-TECH-01-01: R&amp;D for the next generation of scientific instrumentation, tools, methods, solutions for RI upgrade</a:t>
            </a:r>
          </a:p>
          <a:p>
            <a:r>
              <a:rPr lang="en-GB" sz="2000" b="1" dirty="0">
                <a:solidFill>
                  <a:srgbClr val="243F60"/>
                </a:solidFill>
                <a:latin typeface="Times New Roman" panose="02020603050405020304" pitchFamily="18" charset="0"/>
                <a:ea typeface="SimSun" panose="02010600030101010101" pitchFamily="2" charset="-122"/>
                <a:cs typeface="Times New Roman" panose="02020603050405020304" pitchFamily="18" charset="0"/>
              </a:rPr>
              <a:t>Dead line submission March 2024</a:t>
            </a:r>
          </a:p>
          <a:p>
            <a:r>
              <a:rPr lang="en-GB" sz="2000" b="1" dirty="0">
                <a:solidFill>
                  <a:srgbClr val="243F60"/>
                </a:solidFill>
                <a:latin typeface="Times New Roman" panose="02020603050405020304" pitchFamily="18" charset="0"/>
                <a:ea typeface="SimSun" panose="02010600030101010101" pitchFamily="2" charset="-122"/>
                <a:cs typeface="Times New Roman" panose="02020603050405020304" pitchFamily="18" charset="0"/>
              </a:rPr>
              <a:t>Target Budget ~10 </a:t>
            </a:r>
            <a:r>
              <a:rPr lang="en-GB" sz="2000" b="1" dirty="0" err="1">
                <a:solidFill>
                  <a:srgbClr val="243F60"/>
                </a:solidFill>
                <a:latin typeface="Times New Roman" panose="02020603050405020304" pitchFamily="18" charset="0"/>
                <a:ea typeface="SimSun" panose="02010600030101010101" pitchFamily="2" charset="-122"/>
                <a:cs typeface="Times New Roman" panose="02020603050405020304" pitchFamily="18" charset="0"/>
              </a:rPr>
              <a:t>MEuro</a:t>
            </a:r>
            <a:endParaRPr lang="en-GB" sz="2000" b="1" dirty="0">
              <a:solidFill>
                <a:srgbClr val="243F60"/>
              </a:solidFill>
              <a:latin typeface="Times New Roman" panose="02020603050405020304" pitchFamily="18" charset="0"/>
              <a:ea typeface="SimSun" panose="02010600030101010101" pitchFamily="2" charset="-122"/>
              <a:cs typeface="Times New Roman" panose="02020603050405020304" pitchFamily="18" charset="0"/>
            </a:endParaRPr>
          </a:p>
          <a:p>
            <a:r>
              <a:rPr lang="en-GB" sz="2000" dirty="0">
                <a:solidFill>
                  <a:srgbClr val="243F60"/>
                </a:solidFill>
                <a:latin typeface="Times New Roman" panose="02020603050405020304" pitchFamily="18" charset="0"/>
                <a:ea typeface="SimSun" panose="02010600030101010101" pitchFamily="2" charset="-122"/>
                <a:cs typeface="Times New Roman" panose="02020603050405020304" pitchFamily="18" charset="0"/>
              </a:rPr>
              <a:t>Based on the Legacy of CREATE proposal, submitted to </a:t>
            </a:r>
            <a:r>
              <a:rPr lang="en-GB" sz="2000" dirty="0">
                <a:solidFill>
                  <a:srgbClr val="243F60"/>
                </a:solidFill>
                <a:effectLst/>
                <a:latin typeface="Times New Roman" panose="02020603050405020304" pitchFamily="18" charset="0"/>
                <a:ea typeface="SimSun" panose="02010600030101010101" pitchFamily="2" charset="-122"/>
                <a:cs typeface="Times New Roman" panose="02020603050405020304" pitchFamily="18" charset="0"/>
              </a:rPr>
              <a:t>HORIZON-INFRA-2022 TECH</a:t>
            </a:r>
            <a:endParaRPr lang="en-GB" sz="2000" dirty="0">
              <a:solidFill>
                <a:srgbClr val="243F60"/>
              </a:solidFill>
              <a:latin typeface="Times New Roman" panose="02020603050405020304" pitchFamily="18" charset="0"/>
              <a:ea typeface="SimSun" panose="02010600030101010101" pitchFamily="2" charset="-122"/>
              <a:cs typeface="Times New Roman" panose="02020603050405020304" pitchFamily="18" charset="0"/>
            </a:endParaRPr>
          </a:p>
          <a:p>
            <a:endParaRPr lang="en-IT" sz="2000" b="1" dirty="0">
              <a:solidFill>
                <a:srgbClr val="243F60"/>
              </a:solidFill>
              <a:effectLst/>
              <a:latin typeface="Times New Roman" panose="02020603050405020304" pitchFamily="18" charset="0"/>
              <a:ea typeface="SimSun" panose="02010600030101010101" pitchFamily="2" charset="-122"/>
              <a:cs typeface="Times New Roman" panose="02020603050405020304" pitchFamily="18" charset="0"/>
            </a:endParaRPr>
          </a:p>
        </p:txBody>
      </p:sp>
      <p:sp>
        <p:nvSpPr>
          <p:cNvPr id="3" name="Title 2">
            <a:extLst>
              <a:ext uri="{FF2B5EF4-FFF2-40B4-BE49-F238E27FC236}">
                <a16:creationId xmlns:a16="http://schemas.microsoft.com/office/drawing/2014/main" id="{330EAB75-7203-D031-2AD6-AB640A3F152B}"/>
              </a:ext>
            </a:extLst>
          </p:cNvPr>
          <p:cNvSpPr>
            <a:spLocks noGrp="1"/>
          </p:cNvSpPr>
          <p:nvPr>
            <p:ph type="title"/>
          </p:nvPr>
        </p:nvSpPr>
        <p:spPr>
          <a:xfrm>
            <a:off x="2115126" y="0"/>
            <a:ext cx="7961747" cy="856429"/>
          </a:xfrm>
        </p:spPr>
        <p:txBody>
          <a:bodyPr>
            <a:normAutofit/>
          </a:bodyPr>
          <a:lstStyle/>
          <a:p>
            <a:r>
              <a:rPr lang="en-GB" sz="4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NEXT STEP: PACRI?</a:t>
            </a:r>
            <a:endParaRPr lang="en-US" sz="4000" dirty="0">
              <a:solidFill>
                <a:srgbClr val="FF0000"/>
              </a:solidFill>
            </a:endParaRPr>
          </a:p>
        </p:txBody>
      </p:sp>
      <p:pic>
        <p:nvPicPr>
          <p:cNvPr id="5" name="Picture 4">
            <a:extLst>
              <a:ext uri="{FF2B5EF4-FFF2-40B4-BE49-F238E27FC236}">
                <a16:creationId xmlns:a16="http://schemas.microsoft.com/office/drawing/2014/main" id="{A4B6C903-3F8E-E132-B4D5-72F55105F23F}"/>
              </a:ext>
            </a:extLst>
          </p:cNvPr>
          <p:cNvPicPr>
            <a:picLocks noChangeAspect="1"/>
          </p:cNvPicPr>
          <p:nvPr/>
        </p:nvPicPr>
        <p:blipFill>
          <a:blip r:embed="rId2"/>
          <a:stretch>
            <a:fillRect/>
          </a:stretch>
        </p:blipFill>
        <p:spPr>
          <a:xfrm>
            <a:off x="0" y="966017"/>
            <a:ext cx="3365757" cy="5152516"/>
          </a:xfrm>
          <a:prstGeom prst="rect">
            <a:avLst/>
          </a:prstGeom>
        </p:spPr>
      </p:pic>
      <p:pic>
        <p:nvPicPr>
          <p:cNvPr id="7" name="Picture 6">
            <a:extLst>
              <a:ext uri="{FF2B5EF4-FFF2-40B4-BE49-F238E27FC236}">
                <a16:creationId xmlns:a16="http://schemas.microsoft.com/office/drawing/2014/main" id="{FE2A0B81-C9C4-35E5-8340-8A94CBFE18AD}"/>
              </a:ext>
            </a:extLst>
          </p:cNvPr>
          <p:cNvPicPr>
            <a:picLocks noChangeAspect="1"/>
          </p:cNvPicPr>
          <p:nvPr/>
        </p:nvPicPr>
        <p:blipFill>
          <a:blip r:embed="rId3"/>
          <a:stretch>
            <a:fillRect/>
          </a:stretch>
        </p:blipFill>
        <p:spPr>
          <a:xfrm>
            <a:off x="5939200" y="2754315"/>
            <a:ext cx="4933058" cy="3715537"/>
          </a:xfrm>
          <a:prstGeom prst="rect">
            <a:avLst/>
          </a:prstGeom>
        </p:spPr>
      </p:pic>
    </p:spTree>
    <p:extLst>
      <p:ext uri="{BB962C8B-B14F-4D97-AF65-F5344CB8AC3E}">
        <p14:creationId xmlns:p14="http://schemas.microsoft.com/office/powerpoint/2010/main" val="1952246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E4203FE-4362-15A4-6181-88CEB0C167DD}"/>
              </a:ext>
            </a:extLst>
          </p:cNvPr>
          <p:cNvSpPr>
            <a:spLocks noGrp="1"/>
          </p:cNvSpPr>
          <p:nvPr>
            <p:ph idx="1"/>
          </p:nvPr>
        </p:nvSpPr>
        <p:spPr>
          <a:xfrm>
            <a:off x="267286" y="1051901"/>
            <a:ext cx="11788726" cy="5194153"/>
          </a:xfrm>
        </p:spPr>
        <p:txBody>
          <a:bodyPr>
            <a:noAutofit/>
          </a:bodyPr>
          <a:lstStyle/>
          <a:p>
            <a:pPr marL="0" indent="0" algn="just">
              <a:buNone/>
            </a:pP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The objective of the </a:t>
            </a:r>
            <a:r>
              <a:rPr lang="en-GB" sz="1800" b="1" dirty="0">
                <a:effectLst/>
                <a:latin typeface="Times New Roman" panose="02020603050405020304" pitchFamily="18" charset="0"/>
                <a:ea typeface="Calibri" panose="020F0502020204030204" pitchFamily="34" charset="0"/>
                <a:cs typeface="Times New Roman" panose="02020603050405020304" pitchFamily="18" charset="0"/>
              </a:rPr>
              <a:t>PACRI</a:t>
            </a:r>
            <a:r>
              <a:rPr lang="en-GB" sz="1800" dirty="0">
                <a:effectLst/>
                <a:latin typeface="Times New Roman" panose="02020603050405020304" pitchFamily="18" charset="0"/>
                <a:ea typeface="Calibri" panose="020F0502020204030204" pitchFamily="34" charset="0"/>
                <a:cs typeface="Times New Roman" panose="02020603050405020304" pitchFamily="18" charset="0"/>
              </a:rPr>
              <a:t> project is to develop innovative breakthrough technologies, increasing their Technology Readiness Level (TRL) for electron accelerators while taking energy consumption, resource efficiency, costs, and environmental impact into due account. This includes the following draft non-exclusive goals:</a:t>
            </a:r>
          </a:p>
          <a:p>
            <a:pPr marL="0" indent="0" algn="just">
              <a:buNone/>
            </a:pPr>
            <a:endParaRPr lang="en-IT" sz="18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developing high rep-rate plasma modules, </a:t>
            </a:r>
            <a:r>
              <a:rPr lang="en-GB"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as required for the EuPRAXIA project, extending its scientific domain from high average brightness radiation sources up to high energy physics;</a:t>
            </a:r>
            <a:endParaRPr lang="en-IT"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developing key laser components required to upscale high-power high repetition rate Laser technology  </a:t>
            </a:r>
            <a:r>
              <a:rPr lang="en-GB"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as required by the EuPRAXIA and ELI Research Infrastructure.</a:t>
            </a:r>
            <a:endParaRPr lang="en-IT"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improving the performance of normal conducting technology for X-band </a:t>
            </a:r>
            <a:r>
              <a:rPr lang="en-GB" sz="2000" b="1" dirty="0" err="1">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linac</a:t>
            </a:r>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 drivers, </a:t>
            </a:r>
            <a:r>
              <a:rPr lang="en-GB"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extending them to the kHz regime, with focus on efficiency and energy consumption;</a:t>
            </a:r>
            <a:endParaRPr lang="en-IT"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supporting development towards compact linear colliders and nuclear physics facilities;</a:t>
            </a:r>
            <a:endParaRPr lang="en-IT"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developing compact advanced undulator modules, </a:t>
            </a:r>
            <a:r>
              <a:rPr lang="en-GB"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in order to reduce the overall size of the future FEL facilities.</a:t>
            </a:r>
            <a:endParaRPr lang="en-IT"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a:p>
            <a:pPr algn="just"/>
            <a:r>
              <a:rPr lang="en-GB" sz="2000" b="1"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supporting the availability of compact X-ray facilities (FELs, ICSs, Betatron) </a:t>
            </a:r>
            <a:r>
              <a:rPr lang="en-GB"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rPr>
              <a:t>to serve a larger number of users in many scientific fields, industry and society;</a:t>
            </a:r>
            <a:endParaRPr lang="en-IT" sz="2000" dirty="0">
              <a:solidFill>
                <a:srgbClr val="2E3C88"/>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3" name="Title 2">
            <a:extLst>
              <a:ext uri="{FF2B5EF4-FFF2-40B4-BE49-F238E27FC236}">
                <a16:creationId xmlns:a16="http://schemas.microsoft.com/office/drawing/2014/main" id="{330EAB75-7203-D031-2AD6-AB640A3F152B}"/>
              </a:ext>
            </a:extLst>
          </p:cNvPr>
          <p:cNvSpPr>
            <a:spLocks noGrp="1"/>
          </p:cNvSpPr>
          <p:nvPr>
            <p:ph type="title"/>
          </p:nvPr>
        </p:nvSpPr>
        <p:spPr>
          <a:xfrm>
            <a:off x="1855304" y="0"/>
            <a:ext cx="9250018" cy="856429"/>
          </a:xfrm>
        </p:spPr>
        <p:txBody>
          <a:bodyPr>
            <a:normAutofit fontScale="90000"/>
          </a:bodyPr>
          <a:lstStyle/>
          <a:p>
            <a:r>
              <a:rPr lang="en-GB" sz="2800" dirty="0">
                <a:solidFill>
                  <a:srgbClr val="FF0000"/>
                </a:solidFill>
                <a:latin typeface="Times New Roman" panose="02020603050405020304" pitchFamily="18" charset="0"/>
                <a:cs typeface="Times New Roman" panose="02020603050405020304" pitchFamily="18" charset="0"/>
              </a:rPr>
              <a:t>Plasma Accelerators for Compact Research Infrastructures</a:t>
            </a:r>
            <a:br>
              <a:rPr lang="en-GB" sz="2800" dirty="0">
                <a:solidFill>
                  <a:srgbClr val="FF0000"/>
                </a:solidFill>
                <a:latin typeface="Times New Roman" panose="02020603050405020304" pitchFamily="18" charset="0"/>
                <a:cs typeface="Times New Roman" panose="02020603050405020304" pitchFamily="18" charset="0"/>
              </a:rPr>
            </a:br>
            <a:r>
              <a:rPr lang="en-GB" sz="2800" dirty="0">
                <a:solidFill>
                  <a:srgbClr val="FF0000"/>
                </a:solidFill>
                <a:latin typeface="Times New Roman" panose="02020603050405020304" pitchFamily="18" charset="0"/>
                <a:cs typeface="Times New Roman" panose="02020603050405020304" pitchFamily="18" charset="0"/>
              </a:rPr>
              <a:t>(PACRI)</a:t>
            </a:r>
            <a:endParaRPr lang="en-US" sz="2800" dirty="0">
              <a:solidFill>
                <a:srgbClr val="FF0000"/>
              </a:solidFill>
            </a:endParaRPr>
          </a:p>
        </p:txBody>
      </p:sp>
    </p:spTree>
    <p:extLst>
      <p:ext uri="{BB962C8B-B14F-4D97-AF65-F5344CB8AC3E}">
        <p14:creationId xmlns:p14="http://schemas.microsoft.com/office/powerpoint/2010/main" val="19700983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86198C1A-0479-09C2-DFEB-56F4DBDF68E8}"/>
              </a:ext>
            </a:extLst>
          </p:cNvPr>
          <p:cNvPicPr>
            <a:picLocks noChangeAspect="1"/>
          </p:cNvPicPr>
          <p:nvPr/>
        </p:nvPicPr>
        <p:blipFill rotWithShape="1">
          <a:blip r:embed="rId2"/>
          <a:srcRect t="-4" b="-42"/>
          <a:stretch/>
        </p:blipFill>
        <p:spPr>
          <a:xfrm>
            <a:off x="8617966" y="925033"/>
            <a:ext cx="3130466" cy="4116141"/>
          </a:xfrm>
          <a:prstGeom prst="rect">
            <a:avLst/>
          </a:prstGeom>
        </p:spPr>
      </p:pic>
      <p:sp>
        <p:nvSpPr>
          <p:cNvPr id="2" name="Inhaltsplatzhalter 1">
            <a:extLst>
              <a:ext uri="{FF2B5EF4-FFF2-40B4-BE49-F238E27FC236}">
                <a16:creationId xmlns:a16="http://schemas.microsoft.com/office/drawing/2014/main" id="{2A649BD6-A0E2-4DF7-DC90-4316EF147F3A}"/>
              </a:ext>
            </a:extLst>
          </p:cNvPr>
          <p:cNvSpPr>
            <a:spLocks noGrp="1"/>
          </p:cNvSpPr>
          <p:nvPr>
            <p:ph idx="1"/>
          </p:nvPr>
        </p:nvSpPr>
        <p:spPr>
          <a:xfrm>
            <a:off x="189610" y="968313"/>
            <a:ext cx="7061791" cy="5254636"/>
          </a:xfrm>
        </p:spPr>
        <p:txBody>
          <a:bodyPr>
            <a:noAutofit/>
          </a:bodyPr>
          <a:lstStyle/>
          <a:p>
            <a:r>
              <a:rPr lang="de-DE" sz="2400" dirty="0"/>
              <a:t>Plasma </a:t>
            </a:r>
            <a:r>
              <a:rPr lang="de-DE" sz="2400" dirty="0" err="1"/>
              <a:t>accelerators</a:t>
            </a:r>
            <a:r>
              <a:rPr lang="de-DE" sz="2400" dirty="0"/>
              <a:t> </a:t>
            </a:r>
            <a:r>
              <a:rPr lang="de-DE" sz="2400" dirty="0" err="1"/>
              <a:t>have</a:t>
            </a:r>
            <a:r>
              <a:rPr lang="de-DE" sz="2400" dirty="0"/>
              <a:t> </a:t>
            </a:r>
            <a:r>
              <a:rPr lang="de-DE" sz="2400" dirty="0" err="1"/>
              <a:t>advanced</a:t>
            </a:r>
            <a:r>
              <a:rPr lang="de-DE" sz="2400" dirty="0"/>
              <a:t> </a:t>
            </a:r>
            <a:r>
              <a:rPr lang="de-DE" sz="2400" dirty="0" err="1"/>
              <a:t>considerably</a:t>
            </a:r>
            <a:r>
              <a:rPr lang="de-DE" sz="2400" dirty="0"/>
              <a:t> in beam </a:t>
            </a:r>
            <a:r>
              <a:rPr lang="de-DE" sz="2400" dirty="0" err="1"/>
              <a:t>quality</a:t>
            </a:r>
            <a:r>
              <a:rPr lang="de-DE" sz="2400" dirty="0"/>
              <a:t>, </a:t>
            </a:r>
            <a:r>
              <a:rPr lang="de-DE" sz="2400" b="1" dirty="0" err="1"/>
              <a:t>achieving</a:t>
            </a:r>
            <a:r>
              <a:rPr lang="de-DE" sz="2400" b="1" dirty="0"/>
              <a:t> FEL </a:t>
            </a:r>
            <a:r>
              <a:rPr lang="de-DE" sz="2400" b="1" dirty="0" err="1"/>
              <a:t>lasing</a:t>
            </a:r>
            <a:r>
              <a:rPr lang="de-DE" sz="2400" dirty="0"/>
              <a:t>.</a:t>
            </a:r>
          </a:p>
          <a:p>
            <a:r>
              <a:rPr lang="de-DE" sz="2400" dirty="0"/>
              <a:t>EuPRAXIA </a:t>
            </a:r>
            <a:r>
              <a:rPr lang="de-DE" sz="2400" dirty="0" err="1"/>
              <a:t>is</a:t>
            </a:r>
            <a:r>
              <a:rPr lang="de-DE" sz="2400" dirty="0"/>
              <a:t> a design and an ESFRI </a:t>
            </a:r>
            <a:r>
              <a:rPr lang="de-DE" sz="2400" dirty="0" err="1"/>
              <a:t>project</a:t>
            </a:r>
            <a:r>
              <a:rPr lang="de-DE" sz="2400" dirty="0"/>
              <a:t> for a </a:t>
            </a:r>
            <a:r>
              <a:rPr lang="de-DE" sz="2400" dirty="0" err="1"/>
              <a:t>distributed</a:t>
            </a:r>
            <a:r>
              <a:rPr lang="de-DE" sz="2400" dirty="0"/>
              <a:t> European Research Infrastructure, </a:t>
            </a:r>
            <a:r>
              <a:rPr lang="de-DE" sz="2400" b="1" dirty="0" err="1"/>
              <a:t>building</a:t>
            </a:r>
            <a:r>
              <a:rPr lang="de-DE" sz="2400" b="1" dirty="0"/>
              <a:t> </a:t>
            </a:r>
            <a:r>
              <a:rPr lang="de-DE" sz="2400" b="1" dirty="0" err="1"/>
              <a:t>two</a:t>
            </a:r>
            <a:r>
              <a:rPr lang="de-DE" sz="2400" b="1" dirty="0"/>
              <a:t> plasma-</a:t>
            </a:r>
            <a:r>
              <a:rPr lang="de-DE" sz="2400" b="1" dirty="0" err="1"/>
              <a:t>driven</a:t>
            </a:r>
            <a:r>
              <a:rPr lang="de-DE" sz="2400" b="1" dirty="0"/>
              <a:t> </a:t>
            </a:r>
            <a:r>
              <a:rPr lang="de-DE" sz="2400" b="1" dirty="0" err="1"/>
              <a:t>FEL´s</a:t>
            </a:r>
            <a:r>
              <a:rPr lang="de-DE" sz="2400" b="1" dirty="0"/>
              <a:t> in Europe</a:t>
            </a:r>
            <a:r>
              <a:rPr lang="de-DE" sz="2400" dirty="0"/>
              <a:t>. </a:t>
            </a:r>
          </a:p>
          <a:p>
            <a:r>
              <a:rPr lang="de-DE" sz="2400" dirty="0"/>
              <a:t>EuPRAXIA FEL </a:t>
            </a:r>
            <a:r>
              <a:rPr lang="de-DE" sz="2400" dirty="0" err="1"/>
              <a:t>site</a:t>
            </a:r>
            <a:r>
              <a:rPr lang="de-DE" sz="2400" dirty="0"/>
              <a:t> in Frascati LNF-INFN </a:t>
            </a:r>
            <a:r>
              <a:rPr lang="de-DE" sz="2400" dirty="0" err="1"/>
              <a:t>is</a:t>
            </a:r>
            <a:r>
              <a:rPr lang="de-DE" sz="2400" dirty="0"/>
              <a:t> </a:t>
            </a:r>
            <a:r>
              <a:rPr lang="de-DE" sz="2400" dirty="0" err="1"/>
              <a:t>sufficiently</a:t>
            </a:r>
            <a:r>
              <a:rPr lang="de-DE" sz="2400" dirty="0"/>
              <a:t> </a:t>
            </a:r>
            <a:r>
              <a:rPr lang="de-DE" sz="2400" dirty="0" err="1"/>
              <a:t>funded</a:t>
            </a:r>
            <a:r>
              <a:rPr lang="de-DE" sz="2400" dirty="0"/>
              <a:t> for </a:t>
            </a:r>
            <a:r>
              <a:rPr lang="de-DE" sz="2400" b="1" dirty="0" err="1"/>
              <a:t>first</a:t>
            </a:r>
            <a:r>
              <a:rPr lang="de-DE" sz="2400" b="1" dirty="0"/>
              <a:t> FEL </a:t>
            </a:r>
            <a:r>
              <a:rPr lang="de-DE" sz="2400" b="1" dirty="0" err="1"/>
              <a:t>user</a:t>
            </a:r>
            <a:r>
              <a:rPr lang="de-DE" sz="2400" b="1" dirty="0"/>
              <a:t> </a:t>
            </a:r>
            <a:r>
              <a:rPr lang="de-DE" sz="2400" b="1" dirty="0" err="1"/>
              <a:t>operation</a:t>
            </a:r>
            <a:r>
              <a:rPr lang="de-DE" sz="2400" b="1" dirty="0"/>
              <a:t> in 2028</a:t>
            </a:r>
            <a:r>
              <a:rPr lang="de-DE" sz="2400" dirty="0"/>
              <a:t>.</a:t>
            </a:r>
          </a:p>
          <a:p>
            <a:r>
              <a:rPr lang="de-DE" sz="2400" dirty="0"/>
              <a:t>Second EuPRAXIA FEL </a:t>
            </a:r>
            <a:r>
              <a:rPr lang="de-DE" sz="2400" dirty="0" err="1"/>
              <a:t>site</a:t>
            </a:r>
            <a:r>
              <a:rPr lang="de-DE" sz="2400" dirty="0"/>
              <a:t> will </a:t>
            </a:r>
            <a:r>
              <a:rPr lang="de-DE" sz="2400" dirty="0" err="1"/>
              <a:t>be</a:t>
            </a:r>
            <a:r>
              <a:rPr lang="de-DE" sz="2400" dirty="0"/>
              <a:t> </a:t>
            </a:r>
            <a:r>
              <a:rPr lang="de-DE" sz="2400" dirty="0" err="1"/>
              <a:t>selected</a:t>
            </a:r>
            <a:r>
              <a:rPr lang="de-DE" sz="2400" dirty="0"/>
              <a:t> in </a:t>
            </a:r>
            <a:r>
              <a:rPr lang="de-DE" sz="2400" dirty="0" err="1"/>
              <a:t>next</a:t>
            </a:r>
            <a:r>
              <a:rPr lang="de-DE" sz="2400" dirty="0"/>
              <a:t> 18 </a:t>
            </a:r>
            <a:r>
              <a:rPr lang="de-DE" sz="2400" dirty="0" err="1"/>
              <a:t>months</a:t>
            </a:r>
            <a:r>
              <a:rPr lang="de-DE" sz="2400" dirty="0"/>
              <a:t>, </a:t>
            </a:r>
            <a:r>
              <a:rPr lang="de-DE" sz="2400" dirty="0" err="1"/>
              <a:t>among</a:t>
            </a:r>
            <a:r>
              <a:rPr lang="de-DE" sz="2400" dirty="0"/>
              <a:t> </a:t>
            </a:r>
            <a:r>
              <a:rPr lang="de-DE" sz="2400" b="1" dirty="0"/>
              <a:t>4 </a:t>
            </a:r>
            <a:r>
              <a:rPr lang="de-DE" sz="2400" b="1" dirty="0" err="1"/>
              <a:t>excellent</a:t>
            </a:r>
            <a:r>
              <a:rPr lang="de-DE" sz="2400" b="1" dirty="0"/>
              <a:t> </a:t>
            </a:r>
            <a:r>
              <a:rPr lang="de-DE" sz="2400" b="1" dirty="0" err="1"/>
              <a:t>candidate</a:t>
            </a:r>
            <a:r>
              <a:rPr lang="de-DE" sz="2400" b="1" dirty="0"/>
              <a:t> </a:t>
            </a:r>
            <a:r>
              <a:rPr lang="de-DE" sz="2400" b="1" dirty="0" err="1"/>
              <a:t>sites</a:t>
            </a:r>
            <a:r>
              <a:rPr lang="de-DE" sz="2400" dirty="0"/>
              <a:t>.</a:t>
            </a:r>
          </a:p>
          <a:p>
            <a:r>
              <a:rPr lang="de-DE" sz="2400" dirty="0"/>
              <a:t>Concept </a:t>
            </a:r>
            <a:r>
              <a:rPr lang="de-DE" sz="2400" dirty="0" err="1"/>
              <a:t>today</a:t>
            </a:r>
            <a:r>
              <a:rPr lang="de-DE" sz="2400" dirty="0"/>
              <a:t> </a:t>
            </a:r>
            <a:r>
              <a:rPr lang="de-DE" sz="2400" b="1" dirty="0" err="1"/>
              <a:t>works</a:t>
            </a:r>
            <a:r>
              <a:rPr lang="de-DE" sz="2400" b="1" dirty="0"/>
              <a:t> in design and in </a:t>
            </a:r>
            <a:r>
              <a:rPr lang="de-DE" sz="2400" b="1" dirty="0" err="1"/>
              <a:t>reality</a:t>
            </a:r>
            <a:r>
              <a:rPr lang="de-DE" sz="2400" dirty="0"/>
              <a:t>. </a:t>
            </a:r>
            <a:r>
              <a:rPr lang="de-DE" sz="2400" dirty="0" err="1"/>
              <a:t>Expect</a:t>
            </a:r>
            <a:r>
              <a:rPr lang="de-DE" sz="2400" dirty="0"/>
              <a:t> (solvable) </a:t>
            </a:r>
            <a:r>
              <a:rPr lang="de-DE" sz="2400" dirty="0" err="1"/>
              <a:t>problems</a:t>
            </a:r>
            <a:r>
              <a:rPr lang="de-DE" sz="2400" dirty="0"/>
              <a:t> in </a:t>
            </a:r>
            <a:r>
              <a:rPr lang="de-DE" sz="2400" dirty="0" err="1"/>
              <a:t>stability</a:t>
            </a:r>
            <a:r>
              <a:rPr lang="de-DE" sz="2400" dirty="0"/>
              <a:t> for </a:t>
            </a:r>
            <a:r>
              <a:rPr lang="de-DE" sz="2400" b="1" dirty="0"/>
              <a:t>24/7 </a:t>
            </a:r>
            <a:r>
              <a:rPr lang="de-DE" sz="2400" b="1" dirty="0" err="1"/>
              <a:t>user</a:t>
            </a:r>
            <a:r>
              <a:rPr lang="de-DE" sz="2400" b="1" dirty="0"/>
              <a:t> </a:t>
            </a:r>
            <a:r>
              <a:rPr lang="de-DE" sz="2400" b="1" dirty="0" err="1"/>
              <a:t>operation</a:t>
            </a:r>
            <a:r>
              <a:rPr lang="de-DE" sz="2400" dirty="0"/>
              <a:t>. Facility </a:t>
            </a:r>
            <a:r>
              <a:rPr lang="de-DE" sz="2400" dirty="0" err="1"/>
              <a:t>needed</a:t>
            </a:r>
            <a:r>
              <a:rPr lang="de-DE" sz="2400" dirty="0"/>
              <a:t> </a:t>
            </a:r>
            <a:r>
              <a:rPr lang="de-DE" sz="2400" dirty="0" err="1"/>
              <a:t>to</a:t>
            </a:r>
            <a:r>
              <a:rPr lang="de-DE" sz="2400" dirty="0"/>
              <a:t> </a:t>
            </a:r>
            <a:r>
              <a:rPr lang="de-DE" sz="2400" dirty="0" err="1"/>
              <a:t>demonstrate</a:t>
            </a:r>
            <a:r>
              <a:rPr lang="de-DE" sz="2400" dirty="0"/>
              <a:t>!</a:t>
            </a:r>
          </a:p>
          <a:p>
            <a:r>
              <a:rPr lang="de-DE" sz="2400" dirty="0">
                <a:solidFill>
                  <a:srgbClr val="FF0000"/>
                </a:solidFill>
              </a:rPr>
              <a:t>Additional </a:t>
            </a:r>
            <a:r>
              <a:rPr lang="de-DE" sz="2400" dirty="0" err="1">
                <a:solidFill>
                  <a:srgbClr val="FF0000"/>
                </a:solidFill>
              </a:rPr>
              <a:t>fund</a:t>
            </a:r>
            <a:r>
              <a:rPr lang="de-DE" sz="2400" dirty="0">
                <a:solidFill>
                  <a:srgbClr val="FF0000"/>
                </a:solidFill>
              </a:rPr>
              <a:t> </a:t>
            </a:r>
            <a:r>
              <a:rPr lang="de-DE" sz="2400" dirty="0" err="1">
                <a:solidFill>
                  <a:srgbClr val="FF0000"/>
                </a:solidFill>
              </a:rPr>
              <a:t>raising</a:t>
            </a:r>
            <a:r>
              <a:rPr lang="de-DE" sz="2400" dirty="0">
                <a:solidFill>
                  <a:srgbClr val="FF0000"/>
                </a:solidFill>
              </a:rPr>
              <a:t> </a:t>
            </a:r>
            <a:r>
              <a:rPr lang="de-DE" sz="2400" dirty="0" err="1">
                <a:solidFill>
                  <a:srgbClr val="FF0000"/>
                </a:solidFill>
              </a:rPr>
              <a:t>is</a:t>
            </a:r>
            <a:r>
              <a:rPr lang="de-DE" sz="2400" dirty="0">
                <a:solidFill>
                  <a:srgbClr val="FF0000"/>
                </a:solidFill>
              </a:rPr>
              <a:t> </a:t>
            </a:r>
            <a:r>
              <a:rPr lang="de-DE" sz="2400" dirty="0" err="1">
                <a:solidFill>
                  <a:srgbClr val="FF0000"/>
                </a:solidFill>
              </a:rPr>
              <a:t>continuosly</a:t>
            </a:r>
            <a:r>
              <a:rPr lang="de-DE" sz="2400" dirty="0">
                <a:solidFill>
                  <a:srgbClr val="FF0000"/>
                </a:solidFill>
              </a:rPr>
              <a:t> </a:t>
            </a:r>
            <a:r>
              <a:rPr lang="de-DE" sz="2400" dirty="0" err="1">
                <a:solidFill>
                  <a:srgbClr val="FF0000"/>
                </a:solidFill>
              </a:rPr>
              <a:t>going</a:t>
            </a:r>
            <a:r>
              <a:rPr lang="de-DE" sz="2400" dirty="0">
                <a:solidFill>
                  <a:srgbClr val="FF0000"/>
                </a:solidFill>
              </a:rPr>
              <a:t> on</a:t>
            </a:r>
          </a:p>
        </p:txBody>
      </p:sp>
      <p:sp>
        <p:nvSpPr>
          <p:cNvPr id="4" name="Titel 3">
            <a:extLst>
              <a:ext uri="{FF2B5EF4-FFF2-40B4-BE49-F238E27FC236}">
                <a16:creationId xmlns:a16="http://schemas.microsoft.com/office/drawing/2014/main" id="{CB496381-AADB-32DD-9CB1-938B642F383B}"/>
              </a:ext>
            </a:extLst>
          </p:cNvPr>
          <p:cNvSpPr>
            <a:spLocks noGrp="1"/>
          </p:cNvSpPr>
          <p:nvPr>
            <p:ph type="title"/>
          </p:nvPr>
        </p:nvSpPr>
        <p:spPr/>
        <p:txBody>
          <a:bodyPr/>
          <a:lstStyle/>
          <a:p>
            <a:r>
              <a:rPr lang="de-DE" dirty="0" err="1">
                <a:latin typeface="+mn-lt"/>
              </a:rPr>
              <a:t>Conclusions</a:t>
            </a:r>
            <a:endParaRPr lang="de-DE" dirty="0">
              <a:latin typeface="+mn-lt"/>
            </a:endParaRPr>
          </a:p>
        </p:txBody>
      </p:sp>
      <p:pic>
        <p:nvPicPr>
          <p:cNvPr id="6" name="Grafik 5">
            <a:extLst>
              <a:ext uri="{FF2B5EF4-FFF2-40B4-BE49-F238E27FC236}">
                <a16:creationId xmlns:a16="http://schemas.microsoft.com/office/drawing/2014/main" id="{98A332E9-96E1-BA6F-BBE5-63A9A19CD68E}"/>
              </a:ext>
            </a:extLst>
          </p:cNvPr>
          <p:cNvPicPr>
            <a:picLocks noChangeAspect="1"/>
          </p:cNvPicPr>
          <p:nvPr/>
        </p:nvPicPr>
        <p:blipFill rotWithShape="1">
          <a:blip r:embed="rId3"/>
          <a:srcRect l="51667" b="32587"/>
          <a:stretch/>
        </p:blipFill>
        <p:spPr>
          <a:xfrm rot="230101">
            <a:off x="7606929" y="2173148"/>
            <a:ext cx="4323686" cy="3994745"/>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0235702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7609D42F-8A77-108F-3F9A-8F975E154C8A}"/>
              </a:ext>
            </a:extLst>
          </p:cNvPr>
          <p:cNvGrpSpPr/>
          <p:nvPr/>
        </p:nvGrpSpPr>
        <p:grpSpPr>
          <a:xfrm>
            <a:off x="307041" y="1092819"/>
            <a:ext cx="6288259" cy="2152357"/>
            <a:chOff x="1617568" y="1523375"/>
            <a:chExt cx="6288259" cy="2152357"/>
          </a:xfrm>
        </p:grpSpPr>
        <p:sp>
          <p:nvSpPr>
            <p:cNvPr id="8" name="Oval 7">
              <a:extLst>
                <a:ext uri="{FF2B5EF4-FFF2-40B4-BE49-F238E27FC236}">
                  <a16:creationId xmlns:a16="http://schemas.microsoft.com/office/drawing/2014/main" id="{B79002D0-5EB6-50D0-3F83-401EC477B6A4}"/>
                </a:ext>
              </a:extLst>
            </p:cNvPr>
            <p:cNvSpPr/>
            <p:nvPr/>
          </p:nvSpPr>
          <p:spPr>
            <a:xfrm>
              <a:off x="1617568" y="1523375"/>
              <a:ext cx="6288259" cy="2152357"/>
            </a:xfrm>
            <a:prstGeom prst="ellipse">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84">
                <a:defRPr/>
              </a:pPr>
              <a:r>
                <a:rPr lang="en-US" sz="1800">
                  <a:solidFill>
                    <a:prstClr val="white"/>
                  </a:solidFill>
                  <a:latin typeface="Calibri"/>
                </a:rPr>
                <a:t>Building a facility with very high field plasma accelerators, driven by lasers or beams</a:t>
              </a:r>
            </a:p>
            <a:p>
              <a:pPr algn="ctr" defTabSz="342884">
                <a:defRPr/>
              </a:pPr>
              <a:r>
                <a:rPr lang="en-US" sz="1800">
                  <a:solidFill>
                    <a:prstClr val="white"/>
                  </a:solidFill>
                  <a:latin typeface="Calibri"/>
                </a:rPr>
                <a:t>1 – 100 GV/m accelerating field</a:t>
              </a:r>
            </a:p>
            <a:p>
              <a:pPr algn="ctr" defTabSz="342884">
                <a:defRPr/>
              </a:pPr>
              <a:endParaRPr lang="en-US" sz="1800">
                <a:solidFill>
                  <a:prstClr val="white"/>
                </a:solidFill>
                <a:latin typeface="Calibri"/>
              </a:endParaRPr>
            </a:p>
            <a:p>
              <a:pPr algn="ctr" defTabSz="342884">
                <a:defRPr/>
              </a:pPr>
              <a:r>
                <a:rPr lang="en-US" sz="1800" b="1">
                  <a:solidFill>
                    <a:prstClr val="white"/>
                  </a:solidFill>
                  <a:latin typeface="Calibri"/>
                </a:rPr>
                <a:t>Shrink down the facility size</a:t>
              </a:r>
            </a:p>
          </p:txBody>
        </p:sp>
        <p:sp>
          <p:nvSpPr>
            <p:cNvPr id="18" name="Textfeld 17">
              <a:extLst>
                <a:ext uri="{FF2B5EF4-FFF2-40B4-BE49-F238E27FC236}">
                  <a16:creationId xmlns:a16="http://schemas.microsoft.com/office/drawing/2014/main" id="{500C443D-4AA0-D68F-E330-5FFE7E19BA28}"/>
                </a:ext>
              </a:extLst>
            </p:cNvPr>
            <p:cNvSpPr txBox="1"/>
            <p:nvPr/>
          </p:nvSpPr>
          <p:spPr>
            <a:xfrm>
              <a:off x="1998784" y="2178131"/>
              <a:ext cx="379828" cy="784830"/>
            </a:xfrm>
            <a:prstGeom prst="rect">
              <a:avLst/>
            </a:prstGeom>
            <a:noFill/>
          </p:spPr>
          <p:txBody>
            <a:bodyPr wrap="square" rtlCol="0">
              <a:spAutoFit/>
            </a:bodyPr>
            <a:lstStyle/>
            <a:p>
              <a:pPr defTabSz="342884">
                <a:defRPr/>
              </a:pPr>
              <a:r>
                <a:rPr lang="en-US" sz="4500">
                  <a:solidFill>
                    <a:prstClr val="white"/>
                  </a:solidFill>
                  <a:latin typeface="Calibri"/>
                </a:rPr>
                <a:t>1</a:t>
              </a:r>
            </a:p>
          </p:txBody>
        </p:sp>
      </p:grpSp>
      <p:grpSp>
        <p:nvGrpSpPr>
          <p:cNvPr id="4" name="Group 3">
            <a:extLst>
              <a:ext uri="{FF2B5EF4-FFF2-40B4-BE49-F238E27FC236}">
                <a16:creationId xmlns:a16="http://schemas.microsoft.com/office/drawing/2014/main" id="{C0889DBC-9183-9BEF-AAE2-306D4A82AD70}"/>
              </a:ext>
            </a:extLst>
          </p:cNvPr>
          <p:cNvGrpSpPr/>
          <p:nvPr/>
        </p:nvGrpSpPr>
        <p:grpSpPr>
          <a:xfrm>
            <a:off x="1169773" y="3429000"/>
            <a:ext cx="6288259" cy="2152357"/>
            <a:chOff x="4286176" y="3551824"/>
            <a:chExt cx="6288259" cy="2152357"/>
          </a:xfrm>
        </p:grpSpPr>
        <p:sp>
          <p:nvSpPr>
            <p:cNvPr id="10" name="Oval 9">
              <a:extLst>
                <a:ext uri="{FF2B5EF4-FFF2-40B4-BE49-F238E27FC236}">
                  <a16:creationId xmlns:a16="http://schemas.microsoft.com/office/drawing/2014/main" id="{3FCFC6D9-E9E2-A6F8-E928-C4737F28DCD7}"/>
                </a:ext>
              </a:extLst>
            </p:cNvPr>
            <p:cNvSpPr/>
            <p:nvPr/>
          </p:nvSpPr>
          <p:spPr>
            <a:xfrm>
              <a:off x="4286176" y="3551824"/>
              <a:ext cx="6288259" cy="215235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84">
                <a:defRPr/>
              </a:pPr>
              <a:r>
                <a:rPr lang="en-US" sz="1800">
                  <a:solidFill>
                    <a:prstClr val="white"/>
                  </a:solidFill>
                  <a:latin typeface="Calibri"/>
                </a:rPr>
                <a:t>Producing particle and photon pulses to support several urgent and timely science cases</a:t>
              </a:r>
            </a:p>
            <a:p>
              <a:pPr algn="ctr" defTabSz="342884">
                <a:defRPr/>
              </a:pPr>
              <a:endParaRPr lang="en-US" sz="1800">
                <a:solidFill>
                  <a:prstClr val="white"/>
                </a:solidFill>
                <a:latin typeface="Calibri"/>
              </a:endParaRPr>
            </a:p>
            <a:p>
              <a:pPr algn="ctr" defTabSz="342884">
                <a:defRPr/>
              </a:pPr>
              <a:r>
                <a:rPr lang="en-US" sz="1800" b="1">
                  <a:solidFill>
                    <a:prstClr val="white"/>
                  </a:solidFill>
                  <a:latin typeface="Calibri"/>
                </a:rPr>
                <a:t>Enable frontier science in new regions and parameter regimes </a:t>
              </a:r>
            </a:p>
          </p:txBody>
        </p:sp>
        <p:sp>
          <p:nvSpPr>
            <p:cNvPr id="19" name="Textfeld 18">
              <a:extLst>
                <a:ext uri="{FF2B5EF4-FFF2-40B4-BE49-F238E27FC236}">
                  <a16:creationId xmlns:a16="http://schemas.microsoft.com/office/drawing/2014/main" id="{A7C5B402-68E9-1496-B465-A1C3F2526DF1}"/>
                </a:ext>
              </a:extLst>
            </p:cNvPr>
            <p:cNvSpPr txBox="1"/>
            <p:nvPr/>
          </p:nvSpPr>
          <p:spPr>
            <a:xfrm>
              <a:off x="4666370" y="4165120"/>
              <a:ext cx="379828" cy="784830"/>
            </a:xfrm>
            <a:prstGeom prst="rect">
              <a:avLst/>
            </a:prstGeom>
            <a:noFill/>
          </p:spPr>
          <p:txBody>
            <a:bodyPr wrap="square" rtlCol="0">
              <a:spAutoFit/>
            </a:bodyPr>
            <a:lstStyle/>
            <a:p>
              <a:pPr defTabSz="342884">
                <a:defRPr/>
              </a:pPr>
              <a:r>
                <a:rPr lang="en-US" sz="4500">
                  <a:solidFill>
                    <a:prstClr val="white"/>
                  </a:solidFill>
                  <a:latin typeface="Calibri"/>
                </a:rPr>
                <a:t>2</a:t>
              </a:r>
            </a:p>
          </p:txBody>
        </p:sp>
      </p:grpSp>
      <p:sp>
        <p:nvSpPr>
          <p:cNvPr id="6" name="Titel 2">
            <a:extLst>
              <a:ext uri="{FF2B5EF4-FFF2-40B4-BE49-F238E27FC236}">
                <a16:creationId xmlns:a16="http://schemas.microsoft.com/office/drawing/2014/main" id="{58F5FB40-CC53-830A-9E6B-DD2E17687E26}"/>
              </a:ext>
            </a:extLst>
          </p:cNvPr>
          <p:cNvSpPr>
            <a:spLocks noGrp="1"/>
          </p:cNvSpPr>
          <p:nvPr>
            <p:ph type="title"/>
          </p:nvPr>
        </p:nvSpPr>
        <p:spPr/>
        <p:txBody>
          <a:bodyPr>
            <a:normAutofit/>
          </a:bodyPr>
          <a:lstStyle/>
          <a:p>
            <a:r>
              <a:rPr lang="en-US" sz="3600" dirty="0">
                <a:latin typeface="+mn-lt"/>
              </a:rPr>
              <a:t>A New European High-Tech User Facility</a:t>
            </a:r>
          </a:p>
        </p:txBody>
      </p:sp>
      <p:pic>
        <p:nvPicPr>
          <p:cNvPr id="2" name="Picture 1">
            <a:extLst>
              <a:ext uri="{FF2B5EF4-FFF2-40B4-BE49-F238E27FC236}">
                <a16:creationId xmlns:a16="http://schemas.microsoft.com/office/drawing/2014/main" id="{BED62427-4610-36EE-54F8-69D5B31DD706}"/>
              </a:ext>
            </a:extLst>
          </p:cNvPr>
          <p:cNvPicPr>
            <a:picLocks noChangeAspect="1"/>
          </p:cNvPicPr>
          <p:nvPr/>
        </p:nvPicPr>
        <p:blipFill>
          <a:blip r:embed="rId3"/>
          <a:stretch>
            <a:fillRect/>
          </a:stretch>
        </p:blipFill>
        <p:spPr>
          <a:xfrm>
            <a:off x="7931890" y="1021700"/>
            <a:ext cx="3995272" cy="5152517"/>
          </a:xfrm>
          <a:prstGeom prst="rect">
            <a:avLst/>
          </a:prstGeom>
        </p:spPr>
      </p:pic>
      <p:sp>
        <p:nvSpPr>
          <p:cNvPr id="7" name="TextBox 6">
            <a:extLst>
              <a:ext uri="{FF2B5EF4-FFF2-40B4-BE49-F238E27FC236}">
                <a16:creationId xmlns:a16="http://schemas.microsoft.com/office/drawing/2014/main" id="{19425D92-A4C5-D97E-C26E-73D154D3B874}"/>
              </a:ext>
            </a:extLst>
          </p:cNvPr>
          <p:cNvSpPr txBox="1"/>
          <p:nvPr/>
        </p:nvSpPr>
        <p:spPr>
          <a:xfrm>
            <a:off x="307041" y="5956029"/>
            <a:ext cx="6098582" cy="384721"/>
          </a:xfrm>
          <a:prstGeom prst="rect">
            <a:avLst/>
          </a:prstGeom>
          <a:noFill/>
        </p:spPr>
        <p:txBody>
          <a:bodyPr wrap="square">
            <a:spAutoFit/>
          </a:bodyPr>
          <a:lstStyle/>
          <a:p>
            <a:r>
              <a:rPr lang="en-US">
                <a:highlight>
                  <a:srgbClr val="FFFF00"/>
                </a:highlight>
              </a:rPr>
              <a:t>https://</a:t>
            </a:r>
            <a:r>
              <a:rPr lang="en-US" err="1">
                <a:highlight>
                  <a:srgbClr val="FFFF00"/>
                </a:highlight>
              </a:rPr>
              <a:t>www.eupraxia-facility.org</a:t>
            </a:r>
            <a:r>
              <a:rPr lang="en-US">
                <a:highlight>
                  <a:srgbClr val="FFFF00"/>
                </a:highlight>
              </a:rPr>
              <a:t>/</a:t>
            </a:r>
          </a:p>
        </p:txBody>
      </p:sp>
    </p:spTree>
    <p:extLst>
      <p:ext uri="{BB962C8B-B14F-4D97-AF65-F5344CB8AC3E}">
        <p14:creationId xmlns:p14="http://schemas.microsoft.com/office/powerpoint/2010/main" val="24542690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lasma_creation.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7405" y="-1591399"/>
            <a:ext cx="13016362" cy="10040798"/>
          </a:xfrm>
          <a:prstGeom prst="rect">
            <a:avLst/>
          </a:prstGeom>
        </p:spPr>
      </p:pic>
      <p:sp>
        <p:nvSpPr>
          <p:cNvPr id="2" name="TextBox 1">
            <a:extLst>
              <a:ext uri="{FF2B5EF4-FFF2-40B4-BE49-F238E27FC236}">
                <a16:creationId xmlns:a16="http://schemas.microsoft.com/office/drawing/2014/main" id="{B738F02F-185B-8129-67E5-D19EA8AFD0BD}"/>
              </a:ext>
            </a:extLst>
          </p:cNvPr>
          <p:cNvSpPr txBox="1"/>
          <p:nvPr/>
        </p:nvSpPr>
        <p:spPr>
          <a:xfrm>
            <a:off x="1609347" y="4421286"/>
            <a:ext cx="8973305" cy="632406"/>
          </a:xfrm>
          <a:prstGeom prst="rect">
            <a:avLst/>
          </a:prstGeom>
          <a:noFill/>
        </p:spPr>
        <p:txBody>
          <a:bodyPr wrap="square" lIns="77650" tIns="38825" rIns="77650" bIns="38825"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1200" cap="none" spc="0" normalizeH="0" baseline="0" noProof="0" dirty="0">
                <a:ln>
                  <a:noFill/>
                </a:ln>
                <a:solidFill>
                  <a:srgbClr val="FFFF00"/>
                </a:solidFill>
                <a:effectLst/>
                <a:uLnTx/>
                <a:uFillTx/>
                <a:latin typeface="Calibri"/>
                <a:ea typeface="ヒラギノ明朝 Pro W3" charset="0"/>
                <a:cs typeface="ヒラギノ明朝 Pro W3" charset="0"/>
                <a:sym typeface="American Typewriter" charset="0"/>
              </a:rPr>
              <a:t>Thank for your attention</a:t>
            </a:r>
          </a:p>
        </p:txBody>
      </p:sp>
    </p:spTree>
    <p:extLst>
      <p:ext uri="{BB962C8B-B14F-4D97-AF65-F5344CB8AC3E}">
        <p14:creationId xmlns:p14="http://schemas.microsoft.com/office/powerpoint/2010/main" val="1648588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feld 37">
            <a:extLst>
              <a:ext uri="{FF2B5EF4-FFF2-40B4-BE49-F238E27FC236}">
                <a16:creationId xmlns:a16="http://schemas.microsoft.com/office/drawing/2014/main" id="{FF9BBC69-9CF8-9066-959F-4F78BB2E3659}"/>
              </a:ext>
            </a:extLst>
          </p:cNvPr>
          <p:cNvSpPr txBox="1"/>
          <p:nvPr/>
        </p:nvSpPr>
        <p:spPr>
          <a:xfrm>
            <a:off x="1728457" y="148985"/>
            <a:ext cx="9144000" cy="646331"/>
          </a:xfrm>
          <a:prstGeom prst="rect">
            <a:avLst/>
          </a:prstGeom>
          <a:noFill/>
        </p:spPr>
        <p:txBody>
          <a:bodyPr wrap="square">
            <a:spAutoFit/>
          </a:bodyPr>
          <a:lstStyle/>
          <a:p>
            <a:pPr algn="ctr" defTabSz="685800"/>
            <a:r>
              <a:rPr lang="en-US" sz="3600" b="1" dirty="0">
                <a:solidFill>
                  <a:srgbClr val="334186"/>
                </a:solidFill>
                <a:latin typeface="Calibri"/>
                <a:cs typeface="Calibri"/>
              </a:rPr>
              <a:t>Distributed Research Infrastructure</a:t>
            </a:r>
            <a:endParaRPr lang="en-US" sz="3600" dirty="0">
              <a:solidFill>
                <a:prstClr val="black"/>
              </a:solidFill>
              <a:latin typeface="Calibri" panose="020F0502020204030204"/>
            </a:endParaRPr>
          </a:p>
        </p:txBody>
      </p:sp>
      <p:grpSp>
        <p:nvGrpSpPr>
          <p:cNvPr id="2" name="Group 1">
            <a:extLst>
              <a:ext uri="{FF2B5EF4-FFF2-40B4-BE49-F238E27FC236}">
                <a16:creationId xmlns:a16="http://schemas.microsoft.com/office/drawing/2014/main" id="{B4D6EB13-D8A0-1C48-18A7-5D3DD57D7766}"/>
              </a:ext>
            </a:extLst>
          </p:cNvPr>
          <p:cNvGrpSpPr/>
          <p:nvPr/>
        </p:nvGrpSpPr>
        <p:grpSpPr>
          <a:xfrm>
            <a:off x="1524000" y="991340"/>
            <a:ext cx="9144000" cy="5220998"/>
            <a:chOff x="1524000" y="991340"/>
            <a:chExt cx="9144000" cy="5220998"/>
          </a:xfrm>
        </p:grpSpPr>
        <p:pic>
          <p:nvPicPr>
            <p:cNvPr id="41" name="Grafik 40">
              <a:extLst>
                <a:ext uri="{FF2B5EF4-FFF2-40B4-BE49-F238E27FC236}">
                  <a16:creationId xmlns:a16="http://schemas.microsoft.com/office/drawing/2014/main" id="{181D619F-ECE5-7852-73EF-CD92AB6CF7F4}"/>
                </a:ext>
              </a:extLst>
            </p:cNvPr>
            <p:cNvPicPr>
              <a:picLocks noChangeAspect="1"/>
            </p:cNvPicPr>
            <p:nvPr/>
          </p:nvPicPr>
          <p:blipFill rotWithShape="1">
            <a:blip r:embed="rId2">
              <a:alphaModFix/>
            </a:blip>
            <a:srcRect l="12122" t="20409" r="25350" b="10649"/>
            <a:stretch/>
          </p:blipFill>
          <p:spPr>
            <a:xfrm>
              <a:off x="1524000" y="991340"/>
              <a:ext cx="9144000" cy="5220998"/>
            </a:xfrm>
            <a:prstGeom prst="rect">
              <a:avLst/>
            </a:prstGeom>
          </p:spPr>
        </p:pic>
        <p:sp>
          <p:nvSpPr>
            <p:cNvPr id="5" name="Sechseck 4">
              <a:extLst>
                <a:ext uri="{FF2B5EF4-FFF2-40B4-BE49-F238E27FC236}">
                  <a16:creationId xmlns:a16="http://schemas.microsoft.com/office/drawing/2014/main" id="{3E795ECE-F40E-E545-2124-9AC4A0CE421C}"/>
                </a:ext>
              </a:extLst>
            </p:cNvPr>
            <p:cNvSpPr/>
            <p:nvPr/>
          </p:nvSpPr>
          <p:spPr>
            <a:xfrm>
              <a:off x="7030727" y="4191097"/>
              <a:ext cx="310818" cy="267947"/>
            </a:xfrm>
            <a:prstGeom prst="hexagon">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2</a:t>
              </a:r>
            </a:p>
          </p:txBody>
        </p:sp>
        <p:sp>
          <p:nvSpPr>
            <p:cNvPr id="6" name="Sechseck 5">
              <a:extLst>
                <a:ext uri="{FF2B5EF4-FFF2-40B4-BE49-F238E27FC236}">
                  <a16:creationId xmlns:a16="http://schemas.microsoft.com/office/drawing/2014/main" id="{C6277F0C-B2BA-B802-5DC8-F8093F528344}"/>
                </a:ext>
              </a:extLst>
            </p:cNvPr>
            <p:cNvSpPr/>
            <p:nvPr/>
          </p:nvSpPr>
          <p:spPr>
            <a:xfrm>
              <a:off x="7275665" y="4459043"/>
              <a:ext cx="310818" cy="267947"/>
            </a:xfrm>
            <a:prstGeom prst="hexagon">
              <a:avLst/>
            </a:prstGeom>
            <a:solidFill>
              <a:schemeClr val="accent4">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7" name="Sechseck 6">
              <a:extLst>
                <a:ext uri="{FF2B5EF4-FFF2-40B4-BE49-F238E27FC236}">
                  <a16:creationId xmlns:a16="http://schemas.microsoft.com/office/drawing/2014/main" id="{D2F68031-D41C-8D7A-29F5-FF1BB5CE1859}"/>
                </a:ext>
              </a:extLst>
            </p:cNvPr>
            <p:cNvSpPr/>
            <p:nvPr/>
          </p:nvSpPr>
          <p:spPr>
            <a:xfrm>
              <a:off x="5027845" y="2638350"/>
              <a:ext cx="310818" cy="267947"/>
            </a:xfrm>
            <a:prstGeom prst="hexagon">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2</a:t>
              </a:r>
            </a:p>
          </p:txBody>
        </p:sp>
        <p:sp>
          <p:nvSpPr>
            <p:cNvPr id="8" name="Sechseck 7">
              <a:extLst>
                <a:ext uri="{FF2B5EF4-FFF2-40B4-BE49-F238E27FC236}">
                  <a16:creationId xmlns:a16="http://schemas.microsoft.com/office/drawing/2014/main" id="{49A24134-4B2F-3399-2796-FE40395F0B17}"/>
                </a:ext>
              </a:extLst>
            </p:cNvPr>
            <p:cNvSpPr/>
            <p:nvPr/>
          </p:nvSpPr>
          <p:spPr>
            <a:xfrm>
              <a:off x="7403081" y="3018281"/>
              <a:ext cx="310818" cy="267947"/>
            </a:xfrm>
            <a:prstGeom prst="hexagon">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2</a:t>
              </a:r>
            </a:p>
          </p:txBody>
        </p:sp>
        <p:sp>
          <p:nvSpPr>
            <p:cNvPr id="10" name="Oval 9">
              <a:extLst>
                <a:ext uri="{FF2B5EF4-FFF2-40B4-BE49-F238E27FC236}">
                  <a16:creationId xmlns:a16="http://schemas.microsoft.com/office/drawing/2014/main" id="{C567375F-0E7D-5ED0-0E98-03F5BCD775DB}"/>
                </a:ext>
              </a:extLst>
            </p:cNvPr>
            <p:cNvSpPr/>
            <p:nvPr/>
          </p:nvSpPr>
          <p:spPr>
            <a:xfrm>
              <a:off x="6895144" y="2598391"/>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4</a:t>
              </a:r>
            </a:p>
          </p:txBody>
        </p:sp>
        <p:sp>
          <p:nvSpPr>
            <p:cNvPr id="11" name="Oval 10">
              <a:extLst>
                <a:ext uri="{FF2B5EF4-FFF2-40B4-BE49-F238E27FC236}">
                  <a16:creationId xmlns:a16="http://schemas.microsoft.com/office/drawing/2014/main" id="{5532F8B3-FB2B-0D05-C9CD-446681EA80F3}"/>
                </a:ext>
              </a:extLst>
            </p:cNvPr>
            <p:cNvSpPr/>
            <p:nvPr/>
          </p:nvSpPr>
          <p:spPr>
            <a:xfrm>
              <a:off x="5650634" y="3379322"/>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2</a:t>
              </a:r>
            </a:p>
          </p:txBody>
        </p:sp>
        <p:sp>
          <p:nvSpPr>
            <p:cNvPr id="12" name="Oval 11">
              <a:extLst>
                <a:ext uri="{FF2B5EF4-FFF2-40B4-BE49-F238E27FC236}">
                  <a16:creationId xmlns:a16="http://schemas.microsoft.com/office/drawing/2014/main" id="{BE8A8CC8-7B90-ED23-0E50-170F67E6B603}"/>
                </a:ext>
              </a:extLst>
            </p:cNvPr>
            <p:cNvSpPr/>
            <p:nvPr/>
          </p:nvSpPr>
          <p:spPr>
            <a:xfrm>
              <a:off x="5332057" y="2638349"/>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3</a:t>
              </a:r>
            </a:p>
          </p:txBody>
        </p:sp>
        <p:sp>
          <p:nvSpPr>
            <p:cNvPr id="13" name="Oval 12">
              <a:extLst>
                <a:ext uri="{FF2B5EF4-FFF2-40B4-BE49-F238E27FC236}">
                  <a16:creationId xmlns:a16="http://schemas.microsoft.com/office/drawing/2014/main" id="{26D12A31-EA12-47BE-7263-BD80810E06B2}"/>
                </a:ext>
              </a:extLst>
            </p:cNvPr>
            <p:cNvSpPr/>
            <p:nvPr/>
          </p:nvSpPr>
          <p:spPr>
            <a:xfrm>
              <a:off x="7713899" y="3020413"/>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5</a:t>
              </a:r>
            </a:p>
          </p:txBody>
        </p:sp>
        <p:sp>
          <p:nvSpPr>
            <p:cNvPr id="14" name="Oval 13">
              <a:extLst>
                <a:ext uri="{FF2B5EF4-FFF2-40B4-BE49-F238E27FC236}">
                  <a16:creationId xmlns:a16="http://schemas.microsoft.com/office/drawing/2014/main" id="{326C2BB0-D7A9-55C7-F796-8ABF0085A446}"/>
                </a:ext>
              </a:extLst>
            </p:cNvPr>
            <p:cNvSpPr/>
            <p:nvPr/>
          </p:nvSpPr>
          <p:spPr>
            <a:xfrm>
              <a:off x="4041052" y="4813949"/>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1</a:t>
              </a:r>
            </a:p>
          </p:txBody>
        </p:sp>
        <p:sp>
          <p:nvSpPr>
            <p:cNvPr id="15" name="Oval 14">
              <a:extLst>
                <a:ext uri="{FF2B5EF4-FFF2-40B4-BE49-F238E27FC236}">
                  <a16:creationId xmlns:a16="http://schemas.microsoft.com/office/drawing/2014/main" id="{438F44E5-8F44-32D2-38FA-5A9BE9861D18}"/>
                </a:ext>
              </a:extLst>
            </p:cNvPr>
            <p:cNvSpPr/>
            <p:nvPr/>
          </p:nvSpPr>
          <p:spPr>
            <a:xfrm>
              <a:off x="8122159" y="3562442"/>
              <a:ext cx="271166" cy="26794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6</a:t>
              </a:r>
            </a:p>
          </p:txBody>
        </p:sp>
        <p:grpSp>
          <p:nvGrpSpPr>
            <p:cNvPr id="39" name="Gruppieren 38">
              <a:extLst>
                <a:ext uri="{FF2B5EF4-FFF2-40B4-BE49-F238E27FC236}">
                  <a16:creationId xmlns:a16="http://schemas.microsoft.com/office/drawing/2014/main" id="{5AB69A22-F656-97FC-3432-8076BCEF9837}"/>
                </a:ext>
              </a:extLst>
            </p:cNvPr>
            <p:cNvGrpSpPr/>
            <p:nvPr/>
          </p:nvGrpSpPr>
          <p:grpSpPr>
            <a:xfrm>
              <a:off x="1669463" y="1597662"/>
              <a:ext cx="2798367" cy="1233671"/>
              <a:chOff x="143149" y="1380494"/>
              <a:chExt cx="3731156" cy="1644894"/>
            </a:xfrm>
          </p:grpSpPr>
          <p:sp>
            <p:nvSpPr>
              <p:cNvPr id="17" name="Sechseck 16">
                <a:extLst>
                  <a:ext uri="{FF2B5EF4-FFF2-40B4-BE49-F238E27FC236}">
                    <a16:creationId xmlns:a16="http://schemas.microsoft.com/office/drawing/2014/main" id="{77252FBC-5D63-416F-A53C-40448F309CB4}"/>
                  </a:ext>
                </a:extLst>
              </p:cNvPr>
              <p:cNvSpPr/>
              <p:nvPr/>
            </p:nvSpPr>
            <p:spPr>
              <a:xfrm>
                <a:off x="145759" y="1519875"/>
                <a:ext cx="305355" cy="263237"/>
              </a:xfrm>
              <a:prstGeom prst="hexagon">
                <a:avLst/>
              </a:prstGeom>
              <a:solidFill>
                <a:schemeClr val="accent4">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18" name="Sechseck 17">
                <a:extLst>
                  <a:ext uri="{FF2B5EF4-FFF2-40B4-BE49-F238E27FC236}">
                    <a16:creationId xmlns:a16="http://schemas.microsoft.com/office/drawing/2014/main" id="{1D73F3FE-282E-EC07-98A9-0B4579818E61}"/>
                  </a:ext>
                </a:extLst>
              </p:cNvPr>
              <p:cNvSpPr/>
              <p:nvPr/>
            </p:nvSpPr>
            <p:spPr>
              <a:xfrm>
                <a:off x="145063" y="2123271"/>
                <a:ext cx="305355" cy="263237"/>
              </a:xfrm>
              <a:prstGeom prst="hexagon">
                <a:avLst/>
              </a:prstGeom>
              <a:solidFill>
                <a:srgbClr val="FF00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r>
                  <a:rPr lang="en-US" sz="1350">
                    <a:solidFill>
                      <a:prstClr val="white"/>
                    </a:solidFill>
                    <a:latin typeface="Calibri" panose="020F0502020204030204"/>
                  </a:rPr>
                  <a:t>2</a:t>
                </a:r>
              </a:p>
            </p:txBody>
          </p:sp>
          <p:sp>
            <p:nvSpPr>
              <p:cNvPr id="29" name="Oval 28">
                <a:extLst>
                  <a:ext uri="{FF2B5EF4-FFF2-40B4-BE49-F238E27FC236}">
                    <a16:creationId xmlns:a16="http://schemas.microsoft.com/office/drawing/2014/main" id="{FB33F34B-0687-675F-EAEE-82860A4C681D}"/>
                  </a:ext>
                </a:extLst>
              </p:cNvPr>
              <p:cNvSpPr/>
              <p:nvPr/>
            </p:nvSpPr>
            <p:spPr>
              <a:xfrm>
                <a:off x="143149" y="2639650"/>
                <a:ext cx="266400" cy="263237"/>
              </a:xfrm>
              <a:prstGeom prst="ellipse">
                <a:avLst/>
              </a:prstGeom>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31" name="Textfeld 30">
                <a:extLst>
                  <a:ext uri="{FF2B5EF4-FFF2-40B4-BE49-F238E27FC236}">
                    <a16:creationId xmlns:a16="http://schemas.microsoft.com/office/drawing/2014/main" id="{A1DC2ACA-D727-8E73-3624-708C97AF63BF}"/>
                  </a:ext>
                </a:extLst>
              </p:cNvPr>
              <p:cNvSpPr txBox="1"/>
              <p:nvPr/>
            </p:nvSpPr>
            <p:spPr>
              <a:xfrm>
                <a:off x="525269" y="1380494"/>
                <a:ext cx="3349036" cy="1644894"/>
              </a:xfrm>
              <a:prstGeom prst="rect">
                <a:avLst/>
              </a:prstGeom>
              <a:noFill/>
            </p:spPr>
            <p:txBody>
              <a:bodyPr wrap="square" rtlCol="0">
                <a:spAutoFit/>
              </a:bodyPr>
              <a:lstStyle/>
              <a:p>
                <a:pPr defTabSz="685800">
                  <a:spcAft>
                    <a:spcPts val="375"/>
                  </a:spcAft>
                </a:pPr>
                <a:r>
                  <a:rPr lang="en-US" sz="1350">
                    <a:solidFill>
                      <a:prstClr val="black"/>
                    </a:solidFill>
                    <a:latin typeface="Calibri" panose="020F0502020204030204"/>
                  </a:rPr>
                  <a:t>Beam-driven plasma user facility</a:t>
                </a:r>
                <a:br>
                  <a:rPr lang="en-US" sz="1350">
                    <a:solidFill>
                      <a:prstClr val="black"/>
                    </a:solidFill>
                    <a:latin typeface="Calibri" panose="020F0502020204030204"/>
                  </a:rPr>
                </a:br>
                <a:r>
                  <a:rPr lang="en-US" sz="1350">
                    <a:solidFill>
                      <a:prstClr val="black"/>
                    </a:solidFill>
                    <a:latin typeface="Calibri" panose="020F0502020204030204"/>
                  </a:rPr>
                  <a:t>EuPRAXIA Headquarter</a:t>
                </a:r>
              </a:p>
              <a:p>
                <a:pPr defTabSz="685800">
                  <a:spcAft>
                    <a:spcPts val="375"/>
                  </a:spcAft>
                </a:pPr>
                <a:r>
                  <a:rPr lang="en-US" sz="1350">
                    <a:solidFill>
                      <a:prstClr val="black"/>
                    </a:solidFill>
                    <a:latin typeface="Calibri" panose="020F0502020204030204"/>
                  </a:rPr>
                  <a:t>Laser-driven plasma user facility: candidates</a:t>
                </a:r>
              </a:p>
              <a:p>
                <a:pPr defTabSz="685800">
                  <a:spcAft>
                    <a:spcPts val="375"/>
                  </a:spcAft>
                </a:pPr>
                <a:r>
                  <a:rPr lang="en-US" sz="1350">
                    <a:solidFill>
                      <a:prstClr val="black"/>
                    </a:solidFill>
                    <a:latin typeface="Calibri" panose="020F0502020204030204"/>
                  </a:rPr>
                  <a:t>Excellence Center</a:t>
                </a:r>
              </a:p>
            </p:txBody>
          </p:sp>
        </p:grpSp>
        <p:pic>
          <p:nvPicPr>
            <p:cNvPr id="33" name="Picture 8">
              <a:extLst>
                <a:ext uri="{FF2B5EF4-FFF2-40B4-BE49-F238E27FC236}">
                  <a16:creationId xmlns:a16="http://schemas.microsoft.com/office/drawing/2014/main" id="{D3999EA0-C12C-9755-B2CF-2441B813521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28457" y="5631877"/>
              <a:ext cx="509892" cy="336860"/>
            </a:xfrm>
            <a:prstGeom prst="rect">
              <a:avLst/>
            </a:prstGeom>
          </p:spPr>
        </p:pic>
        <p:sp>
          <p:nvSpPr>
            <p:cNvPr id="34" name="TextBox 9">
              <a:extLst>
                <a:ext uri="{FF2B5EF4-FFF2-40B4-BE49-F238E27FC236}">
                  <a16:creationId xmlns:a16="http://schemas.microsoft.com/office/drawing/2014/main" id="{D623B7F1-F6AF-AA05-BB77-6955CAD9165B}"/>
                </a:ext>
              </a:extLst>
            </p:cNvPr>
            <p:cNvSpPr txBox="1"/>
            <p:nvPr/>
          </p:nvSpPr>
          <p:spPr>
            <a:xfrm>
              <a:off x="1582479" y="5944599"/>
              <a:ext cx="814925" cy="196206"/>
            </a:xfrm>
            <a:prstGeom prst="rect">
              <a:avLst/>
            </a:prstGeom>
            <a:noFill/>
          </p:spPr>
          <p:txBody>
            <a:bodyPr wrap="square" lIns="68571" tIns="34289" rIns="68571" bIns="34289" rtlCol="0">
              <a:spAutoFit/>
            </a:bodyPr>
            <a:lstStyle/>
            <a:p>
              <a:pPr algn="ctr" defTabSz="685800"/>
              <a:r>
                <a:rPr lang="en-US" sz="825">
                  <a:solidFill>
                    <a:srgbClr val="0070C0"/>
                  </a:solidFill>
                  <a:latin typeface="Calibri" panose="020F0502020204030204"/>
                </a:rPr>
                <a:t>Horizon Europe</a:t>
              </a:r>
            </a:p>
          </p:txBody>
        </p:sp>
        <p:sp>
          <p:nvSpPr>
            <p:cNvPr id="36" name="Textfeld 35">
              <a:extLst>
                <a:ext uri="{FF2B5EF4-FFF2-40B4-BE49-F238E27FC236}">
                  <a16:creationId xmlns:a16="http://schemas.microsoft.com/office/drawing/2014/main" id="{1B93A4BD-E94D-3307-7E0D-77A715765824}"/>
                </a:ext>
              </a:extLst>
            </p:cNvPr>
            <p:cNvSpPr txBox="1"/>
            <p:nvPr/>
          </p:nvSpPr>
          <p:spPr>
            <a:xfrm>
              <a:off x="1631885" y="2961150"/>
              <a:ext cx="2858447" cy="1449115"/>
            </a:xfrm>
            <a:prstGeom prst="rect">
              <a:avLst/>
            </a:prstGeom>
            <a:noFill/>
          </p:spPr>
          <p:txBody>
            <a:bodyPr wrap="square" rtlCol="0">
              <a:spAutoFit/>
            </a:bodyPr>
            <a:lstStyle/>
            <a:p>
              <a:pPr defTabSz="685800">
                <a:spcAft>
                  <a:spcPts val="450"/>
                </a:spcAft>
              </a:pPr>
              <a:r>
                <a:rPr lang="en-US" sz="1200" i="1" dirty="0">
                  <a:solidFill>
                    <a:prstClr val="black"/>
                  </a:solidFill>
                  <a:latin typeface="Calibri" panose="020F0502020204030204"/>
                </a:rPr>
                <a:t>Second site will be decided in Preparatory Phase project.</a:t>
              </a:r>
            </a:p>
            <a:p>
              <a:pPr defTabSz="685800">
                <a:spcAft>
                  <a:spcPts val="450"/>
                </a:spcAft>
              </a:pPr>
              <a:r>
                <a:rPr lang="en-US" sz="1200" i="1" dirty="0">
                  <a:solidFill>
                    <a:prstClr val="black"/>
                  </a:solidFill>
                  <a:latin typeface="Calibri" panose="020F0502020204030204"/>
                </a:rPr>
                <a:t>Excellence centers (EC) perform technical developments, prototyping and component construction. </a:t>
              </a:r>
              <a:r>
                <a:rPr lang="en-US" sz="1200" i="1" dirty="0">
                  <a:solidFill>
                    <a:prstClr val="black"/>
                  </a:solidFill>
                  <a:highlight>
                    <a:srgbClr val="FFFF00"/>
                  </a:highlight>
                  <a:latin typeface="Calibri" panose="020F0502020204030204"/>
                </a:rPr>
                <a:t>Number of EC’s, locations, roles, responsibilities reviewed in Prep. Phase.</a:t>
              </a:r>
            </a:p>
          </p:txBody>
        </p:sp>
        <p:sp>
          <p:nvSpPr>
            <p:cNvPr id="9" name="Textfeld 8">
              <a:extLst>
                <a:ext uri="{FF2B5EF4-FFF2-40B4-BE49-F238E27FC236}">
                  <a16:creationId xmlns:a16="http://schemas.microsoft.com/office/drawing/2014/main" id="{1C6A4676-6DC0-3CEA-4077-8311943A74D2}"/>
                </a:ext>
              </a:extLst>
            </p:cNvPr>
            <p:cNvSpPr txBox="1"/>
            <p:nvPr/>
          </p:nvSpPr>
          <p:spPr>
            <a:xfrm>
              <a:off x="7617386" y="4031075"/>
              <a:ext cx="2745815" cy="50783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Beam-driven plasma </a:t>
              </a:r>
              <a:r>
                <a:rPr lang="en-US" sz="1350" b="1">
                  <a:solidFill>
                    <a:prstClr val="black"/>
                  </a:solidFill>
                  <a:latin typeface="Calibri" panose="020F0502020204030204"/>
                </a:rPr>
                <a:t>user facility</a:t>
              </a:r>
              <a:br>
                <a:rPr lang="en-US" sz="1350" b="1">
                  <a:solidFill>
                    <a:prstClr val="black"/>
                  </a:solidFill>
                  <a:latin typeface="Calibri" panose="020F0502020204030204"/>
                </a:rPr>
              </a:br>
              <a:r>
                <a:rPr lang="en-US" sz="1350" b="1">
                  <a:solidFill>
                    <a:prstClr val="black"/>
                  </a:solidFill>
                  <a:latin typeface="Calibri" panose="020F0502020204030204"/>
                </a:rPr>
                <a:t>EuPRAXIA Headquarter</a:t>
              </a:r>
            </a:p>
          </p:txBody>
        </p:sp>
        <p:sp>
          <p:nvSpPr>
            <p:cNvPr id="19" name="Textfeld 18">
              <a:extLst>
                <a:ext uri="{FF2B5EF4-FFF2-40B4-BE49-F238E27FC236}">
                  <a16:creationId xmlns:a16="http://schemas.microsoft.com/office/drawing/2014/main" id="{A6ED7AF2-A45B-3F76-6811-2CD7E9993ECE}"/>
                </a:ext>
              </a:extLst>
            </p:cNvPr>
            <p:cNvSpPr txBox="1"/>
            <p:nvPr/>
          </p:nvSpPr>
          <p:spPr>
            <a:xfrm>
              <a:off x="8054226" y="2785523"/>
              <a:ext cx="1577500" cy="50783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Technology Incubator (CZ - ELI)</a:t>
              </a:r>
            </a:p>
          </p:txBody>
        </p:sp>
        <p:sp>
          <p:nvSpPr>
            <p:cNvPr id="20" name="Textfeld 19">
              <a:extLst>
                <a:ext uri="{FF2B5EF4-FFF2-40B4-BE49-F238E27FC236}">
                  <a16:creationId xmlns:a16="http://schemas.microsoft.com/office/drawing/2014/main" id="{5E7CE5EC-F779-482D-90A3-321E5AC28A40}"/>
                </a:ext>
              </a:extLst>
            </p:cNvPr>
            <p:cNvSpPr txBox="1"/>
            <p:nvPr/>
          </p:nvSpPr>
          <p:spPr>
            <a:xfrm>
              <a:off x="8452058" y="3522326"/>
              <a:ext cx="1642141" cy="300082"/>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User Data Center (H)</a:t>
              </a:r>
            </a:p>
          </p:txBody>
        </p:sp>
        <p:sp>
          <p:nvSpPr>
            <p:cNvPr id="21" name="Textfeld 20">
              <a:extLst>
                <a:ext uri="{FF2B5EF4-FFF2-40B4-BE49-F238E27FC236}">
                  <a16:creationId xmlns:a16="http://schemas.microsoft.com/office/drawing/2014/main" id="{3E41E438-CED0-009B-5FDE-3D88B69E356A}"/>
                </a:ext>
              </a:extLst>
            </p:cNvPr>
            <p:cNvSpPr txBox="1"/>
            <p:nvPr/>
          </p:nvSpPr>
          <p:spPr>
            <a:xfrm>
              <a:off x="4345349" y="5084945"/>
              <a:ext cx="1196993" cy="71558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Theory &amp; simulations (P)</a:t>
              </a:r>
            </a:p>
          </p:txBody>
        </p:sp>
        <p:sp>
          <p:nvSpPr>
            <p:cNvPr id="22" name="Textfeld 21">
              <a:extLst>
                <a:ext uri="{FF2B5EF4-FFF2-40B4-BE49-F238E27FC236}">
                  <a16:creationId xmlns:a16="http://schemas.microsoft.com/office/drawing/2014/main" id="{266934A3-B46B-A107-59B6-ECABE72C7ED5}"/>
                </a:ext>
              </a:extLst>
            </p:cNvPr>
            <p:cNvSpPr txBox="1"/>
            <p:nvPr/>
          </p:nvSpPr>
          <p:spPr>
            <a:xfrm>
              <a:off x="4902440" y="1890666"/>
              <a:ext cx="1752610" cy="71558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Advanced Applications Beamlines (UK)</a:t>
              </a:r>
            </a:p>
          </p:txBody>
        </p:sp>
        <p:sp>
          <p:nvSpPr>
            <p:cNvPr id="23" name="Textfeld 22">
              <a:extLst>
                <a:ext uri="{FF2B5EF4-FFF2-40B4-BE49-F238E27FC236}">
                  <a16:creationId xmlns:a16="http://schemas.microsoft.com/office/drawing/2014/main" id="{BF7F7375-B5B0-18BC-4A50-7BEBB38DE249}"/>
                </a:ext>
              </a:extLst>
            </p:cNvPr>
            <p:cNvSpPr txBox="1"/>
            <p:nvPr/>
          </p:nvSpPr>
          <p:spPr>
            <a:xfrm>
              <a:off x="4943845" y="3726530"/>
              <a:ext cx="1434096" cy="50783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Laser-Plasma Acc. &amp; 1 GeV FEL (F)</a:t>
              </a:r>
            </a:p>
          </p:txBody>
        </p:sp>
        <p:sp>
          <p:nvSpPr>
            <p:cNvPr id="24" name="Textfeld 23">
              <a:extLst>
                <a:ext uri="{FF2B5EF4-FFF2-40B4-BE49-F238E27FC236}">
                  <a16:creationId xmlns:a16="http://schemas.microsoft.com/office/drawing/2014/main" id="{483710C8-E65E-7B52-E5C6-70CDE6D20A5F}"/>
                </a:ext>
              </a:extLst>
            </p:cNvPr>
            <p:cNvSpPr txBox="1"/>
            <p:nvPr/>
          </p:nvSpPr>
          <p:spPr>
            <a:xfrm>
              <a:off x="7186136" y="1843047"/>
              <a:ext cx="1476320" cy="715581"/>
            </a:xfrm>
            <a:prstGeom prst="rect">
              <a:avLst/>
            </a:prstGeom>
            <a:solidFill>
              <a:srgbClr val="FFFFFF">
                <a:alpha val="80000"/>
              </a:srgbClr>
            </a:solidFill>
            <a:ln>
              <a:solidFill>
                <a:schemeClr val="accent1"/>
              </a:solidFill>
            </a:ln>
          </p:spPr>
          <p:txBody>
            <a:bodyPr wrap="square">
              <a:spAutoFit/>
            </a:bodyPr>
            <a:lstStyle/>
            <a:p>
              <a:pPr defTabSz="685800">
                <a:spcAft>
                  <a:spcPts val="1275"/>
                </a:spcAft>
              </a:pPr>
              <a:r>
                <a:rPr lang="en-US" sz="1350">
                  <a:solidFill>
                    <a:prstClr val="black"/>
                  </a:solidFill>
                  <a:latin typeface="Calibri" panose="020F0502020204030204"/>
                </a:rPr>
                <a:t>Plasma Acc. &amp; High Rep. Rate Dev. (D)</a:t>
              </a:r>
            </a:p>
          </p:txBody>
        </p:sp>
        <p:pic>
          <p:nvPicPr>
            <p:cNvPr id="44" name="Grafik 43">
              <a:extLst>
                <a:ext uri="{FF2B5EF4-FFF2-40B4-BE49-F238E27FC236}">
                  <a16:creationId xmlns:a16="http://schemas.microsoft.com/office/drawing/2014/main" id="{50C49211-D18B-44DA-85FF-E1F1BF5A02DA}"/>
                </a:ext>
              </a:extLst>
            </p:cNvPr>
            <p:cNvPicPr>
              <a:picLocks noChangeAspect="1"/>
            </p:cNvPicPr>
            <p:nvPr/>
          </p:nvPicPr>
          <p:blipFill>
            <a:blip r:embed="rId4"/>
            <a:stretch>
              <a:fillRect/>
            </a:stretch>
          </p:blipFill>
          <p:spPr>
            <a:xfrm>
              <a:off x="1641823" y="4477940"/>
              <a:ext cx="2072389" cy="1047600"/>
            </a:xfrm>
            <a:prstGeom prst="rect">
              <a:avLst/>
            </a:prstGeom>
          </p:spPr>
        </p:pic>
      </p:grpSp>
    </p:spTree>
    <p:extLst>
      <p:ext uri="{BB962C8B-B14F-4D97-AF65-F5344CB8AC3E}">
        <p14:creationId xmlns:p14="http://schemas.microsoft.com/office/powerpoint/2010/main" val="2691415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E3DB18B-3CE7-D4FE-2751-06559DCD79F8}"/>
              </a:ext>
            </a:extLst>
          </p:cNvPr>
          <p:cNvSpPr>
            <a:spLocks noGrp="1"/>
          </p:cNvSpPr>
          <p:nvPr>
            <p:ph type="title"/>
          </p:nvPr>
        </p:nvSpPr>
        <p:spPr>
          <a:xfrm>
            <a:off x="1813560" y="-256946"/>
            <a:ext cx="9418320" cy="1325563"/>
          </a:xfrm>
        </p:spPr>
        <p:txBody>
          <a:bodyPr>
            <a:normAutofit/>
          </a:bodyPr>
          <a:lstStyle/>
          <a:p>
            <a:r>
              <a:rPr lang="en-US" sz="3600" dirty="0">
                <a:latin typeface="+mn-lt"/>
              </a:rPr>
              <a:t>Intense R&amp;D Program on critical components</a:t>
            </a:r>
          </a:p>
        </p:txBody>
      </p:sp>
      <p:pic>
        <p:nvPicPr>
          <p:cNvPr id="5" name="Picture 3">
            <a:extLst>
              <a:ext uri="{FF2B5EF4-FFF2-40B4-BE49-F238E27FC236}">
                <a16:creationId xmlns:a16="http://schemas.microsoft.com/office/drawing/2014/main" id="{004CC498-726F-F866-E577-906C666E3489}"/>
              </a:ext>
            </a:extLst>
          </p:cNvPr>
          <p:cNvPicPr>
            <a:picLocks noChangeAspect="1"/>
          </p:cNvPicPr>
          <p:nvPr/>
        </p:nvPicPr>
        <p:blipFill>
          <a:blip r:embed="rId2"/>
          <a:stretch>
            <a:fillRect/>
          </a:stretch>
        </p:blipFill>
        <p:spPr>
          <a:xfrm>
            <a:off x="4408715" y="1649321"/>
            <a:ext cx="7484909" cy="4063024"/>
          </a:xfrm>
          <a:prstGeom prst="rect">
            <a:avLst/>
          </a:prstGeom>
          <a:ln>
            <a:noFill/>
          </a:ln>
          <a:effectLst>
            <a:outerShdw blurRad="292100" dist="139700" dir="2700000" algn="tl" rotWithShape="0">
              <a:srgbClr val="333333">
                <a:alpha val="65000"/>
              </a:srgbClr>
            </a:outerShdw>
          </a:effectLst>
        </p:spPr>
      </p:pic>
      <p:sp>
        <p:nvSpPr>
          <p:cNvPr id="6" name="TextBox 8">
            <a:extLst>
              <a:ext uri="{FF2B5EF4-FFF2-40B4-BE49-F238E27FC236}">
                <a16:creationId xmlns:a16="http://schemas.microsoft.com/office/drawing/2014/main" id="{907A6B6D-29A8-B980-5A94-190BC61D5FD9}"/>
              </a:ext>
            </a:extLst>
          </p:cNvPr>
          <p:cNvSpPr txBox="1"/>
          <p:nvPr/>
        </p:nvSpPr>
        <p:spPr>
          <a:xfrm>
            <a:off x="298375" y="790094"/>
            <a:ext cx="3888613" cy="5711820"/>
          </a:xfrm>
          <a:prstGeom prst="rect">
            <a:avLst/>
          </a:prstGeom>
          <a:solidFill>
            <a:schemeClr val="bg1"/>
          </a:solidFill>
          <a:ln>
            <a:noFill/>
          </a:ln>
        </p:spPr>
        <p:txBody>
          <a:bodyPr wrap="square" rtlCol="0">
            <a:spAutoFit/>
          </a:bodyPr>
          <a:lstStyle/>
          <a:p>
            <a:pPr marL="257175" indent="-257175" defTabSz="342900">
              <a:spcAft>
                <a:spcPts val="450"/>
              </a:spcAft>
              <a:buFont typeface="Arial"/>
              <a:buChar char="•"/>
              <a:defRPr/>
            </a:pPr>
            <a:r>
              <a:rPr lang="en-US" sz="2400" b="1" dirty="0">
                <a:solidFill>
                  <a:prstClr val="black"/>
                </a:solidFill>
                <a:latin typeface="Calibri"/>
              </a:rPr>
              <a:t>Electrons</a:t>
            </a:r>
            <a:r>
              <a:rPr lang="en-US" sz="2400" dirty="0">
                <a:solidFill>
                  <a:prstClr val="black"/>
                </a:solidFill>
                <a:latin typeface="Calibri"/>
              </a:rPr>
              <a:t> </a:t>
            </a:r>
            <a:br>
              <a:rPr lang="en-US" sz="2400" dirty="0">
                <a:solidFill>
                  <a:prstClr val="black"/>
                </a:solidFill>
                <a:latin typeface="Calibri"/>
              </a:rPr>
            </a:br>
            <a:r>
              <a:rPr lang="en-US" sz="2400" dirty="0">
                <a:solidFill>
                  <a:prstClr val="black"/>
                </a:solidFill>
                <a:latin typeface="Calibri"/>
              </a:rPr>
              <a:t>(0.1-5 GeV, 30 </a:t>
            </a:r>
            <a:r>
              <a:rPr lang="en-US" sz="2400" dirty="0" err="1">
                <a:solidFill>
                  <a:prstClr val="black"/>
                </a:solidFill>
                <a:latin typeface="Calibri"/>
              </a:rPr>
              <a:t>pC</a:t>
            </a:r>
            <a:r>
              <a:rPr lang="en-US" sz="2400" dirty="0">
                <a:solidFill>
                  <a:prstClr val="black"/>
                </a:solidFill>
                <a:latin typeface="Calibri"/>
              </a:rPr>
              <a:t>) </a:t>
            </a:r>
          </a:p>
          <a:p>
            <a:pPr marL="257175" indent="-257175" defTabSz="342900">
              <a:spcAft>
                <a:spcPts val="450"/>
              </a:spcAft>
              <a:buFont typeface="Arial"/>
              <a:buChar char="•"/>
              <a:defRPr/>
            </a:pPr>
            <a:r>
              <a:rPr lang="en-US" sz="2400" b="1" dirty="0">
                <a:solidFill>
                  <a:prstClr val="black"/>
                </a:solidFill>
                <a:latin typeface="Calibri"/>
              </a:rPr>
              <a:t>Positrons</a:t>
            </a:r>
            <a:r>
              <a:rPr lang="en-US" sz="2400" dirty="0">
                <a:solidFill>
                  <a:prstClr val="black"/>
                </a:solidFill>
                <a:latin typeface="Calibri"/>
              </a:rPr>
              <a:t> </a:t>
            </a:r>
            <a:br>
              <a:rPr lang="en-US" sz="2400" dirty="0">
                <a:solidFill>
                  <a:prstClr val="black"/>
                </a:solidFill>
                <a:latin typeface="Calibri"/>
              </a:rPr>
            </a:br>
            <a:r>
              <a:rPr lang="en-US" sz="2400" dirty="0">
                <a:solidFill>
                  <a:prstClr val="black"/>
                </a:solidFill>
                <a:latin typeface="Calibri"/>
              </a:rPr>
              <a:t>(0.5-10 MeV, 10</a:t>
            </a:r>
            <a:r>
              <a:rPr lang="en-US" sz="2400" baseline="30000" dirty="0">
                <a:solidFill>
                  <a:prstClr val="black"/>
                </a:solidFill>
                <a:latin typeface="Calibri"/>
              </a:rPr>
              <a:t>6</a:t>
            </a:r>
            <a:r>
              <a:rPr lang="en-US" sz="2400" dirty="0">
                <a:solidFill>
                  <a:prstClr val="black"/>
                </a:solidFill>
                <a:latin typeface="Calibri"/>
              </a:rPr>
              <a:t>)</a:t>
            </a:r>
          </a:p>
          <a:p>
            <a:pPr marL="257175" indent="-257175" defTabSz="342900">
              <a:spcAft>
                <a:spcPts val="450"/>
              </a:spcAft>
              <a:buFont typeface="Arial"/>
              <a:buChar char="•"/>
              <a:defRPr/>
            </a:pPr>
            <a:r>
              <a:rPr lang="en-US" sz="2400" b="1" dirty="0">
                <a:solidFill>
                  <a:prstClr val="black"/>
                </a:solidFill>
                <a:latin typeface="Calibri"/>
              </a:rPr>
              <a:t>Positrons</a:t>
            </a:r>
            <a:r>
              <a:rPr lang="en-US" sz="2400" dirty="0">
                <a:solidFill>
                  <a:prstClr val="black"/>
                </a:solidFill>
                <a:latin typeface="Calibri"/>
              </a:rPr>
              <a:t> (GeV source)</a:t>
            </a:r>
          </a:p>
          <a:p>
            <a:pPr marL="257175" indent="-257175" defTabSz="342900">
              <a:spcAft>
                <a:spcPts val="450"/>
              </a:spcAft>
              <a:buFont typeface="Arial"/>
              <a:buChar char="•"/>
              <a:defRPr/>
            </a:pPr>
            <a:r>
              <a:rPr lang="en-US" sz="2400" b="1" dirty="0">
                <a:solidFill>
                  <a:prstClr val="black"/>
                </a:solidFill>
                <a:latin typeface="Calibri"/>
              </a:rPr>
              <a:t>Lasers</a:t>
            </a:r>
            <a:r>
              <a:rPr lang="en-US" sz="2400" dirty="0">
                <a:solidFill>
                  <a:prstClr val="black"/>
                </a:solidFill>
                <a:latin typeface="Calibri"/>
              </a:rPr>
              <a:t> </a:t>
            </a:r>
            <a:br>
              <a:rPr lang="en-US" sz="2400" dirty="0">
                <a:solidFill>
                  <a:prstClr val="black"/>
                </a:solidFill>
                <a:latin typeface="Calibri"/>
              </a:rPr>
            </a:br>
            <a:r>
              <a:rPr lang="en-US" sz="2400" dirty="0">
                <a:solidFill>
                  <a:prstClr val="black"/>
                </a:solidFill>
                <a:latin typeface="Calibri"/>
              </a:rPr>
              <a:t>(100 J, 50 fs, 10-100 Hz)</a:t>
            </a:r>
          </a:p>
          <a:p>
            <a:pPr marL="257175" indent="-257175" defTabSz="342900">
              <a:spcAft>
                <a:spcPts val="450"/>
              </a:spcAft>
              <a:buFont typeface="Arial"/>
              <a:buChar char="•"/>
              <a:defRPr/>
            </a:pPr>
            <a:r>
              <a:rPr lang="en-US" sz="2400" b="1" dirty="0">
                <a:solidFill>
                  <a:prstClr val="black"/>
                </a:solidFill>
                <a:latin typeface="Calibri"/>
              </a:rPr>
              <a:t>X-band RF </a:t>
            </a:r>
            <a:r>
              <a:rPr lang="en-US" sz="2400" b="1" dirty="0" err="1">
                <a:solidFill>
                  <a:prstClr val="black"/>
                </a:solidFill>
                <a:latin typeface="Calibri"/>
              </a:rPr>
              <a:t>Linac</a:t>
            </a:r>
            <a:r>
              <a:rPr lang="en-US" sz="2400" dirty="0">
                <a:solidFill>
                  <a:prstClr val="black"/>
                </a:solidFill>
                <a:latin typeface="Calibri"/>
              </a:rPr>
              <a:t> </a:t>
            </a:r>
            <a:br>
              <a:rPr lang="en-US" sz="2400" dirty="0">
                <a:solidFill>
                  <a:prstClr val="black"/>
                </a:solidFill>
                <a:latin typeface="Calibri"/>
              </a:rPr>
            </a:br>
            <a:r>
              <a:rPr lang="en-US" sz="2400" dirty="0">
                <a:solidFill>
                  <a:prstClr val="black"/>
                </a:solidFill>
                <a:latin typeface="Calibri"/>
              </a:rPr>
              <a:t>(60 MV/m , up to 400 Hz)</a:t>
            </a:r>
          </a:p>
          <a:p>
            <a:pPr marL="257175" indent="-257175" defTabSz="342900">
              <a:spcAft>
                <a:spcPts val="450"/>
              </a:spcAft>
              <a:buFont typeface="Arial"/>
              <a:buChar char="•"/>
              <a:defRPr/>
            </a:pPr>
            <a:r>
              <a:rPr lang="en-US" sz="2400" b="1" dirty="0">
                <a:solidFill>
                  <a:prstClr val="black"/>
                </a:solidFill>
                <a:latin typeface="Calibri"/>
              </a:rPr>
              <a:t>Plasma Targets</a:t>
            </a:r>
          </a:p>
          <a:p>
            <a:pPr marL="257175" indent="-257175" defTabSz="342900">
              <a:spcAft>
                <a:spcPts val="450"/>
              </a:spcAft>
              <a:buFont typeface="Arial"/>
              <a:buChar char="•"/>
              <a:defRPr/>
            </a:pPr>
            <a:r>
              <a:rPr lang="en-US" sz="2400" b="1" dirty="0">
                <a:solidFill>
                  <a:prstClr val="black"/>
                </a:solidFill>
                <a:latin typeface="Calibri"/>
              </a:rPr>
              <a:t>Betatron X rays</a:t>
            </a:r>
            <a:r>
              <a:rPr lang="en-US" sz="2400" dirty="0">
                <a:solidFill>
                  <a:prstClr val="black"/>
                </a:solidFill>
                <a:latin typeface="Calibri"/>
              </a:rPr>
              <a:t> </a:t>
            </a:r>
            <a:br>
              <a:rPr lang="en-US" sz="2400" dirty="0">
                <a:solidFill>
                  <a:prstClr val="black"/>
                </a:solidFill>
                <a:latin typeface="Calibri"/>
              </a:rPr>
            </a:br>
            <a:r>
              <a:rPr lang="en-US" sz="2400" dirty="0">
                <a:solidFill>
                  <a:prstClr val="black"/>
                </a:solidFill>
                <a:latin typeface="Calibri"/>
              </a:rPr>
              <a:t>(1-10 keV, 10</a:t>
            </a:r>
            <a:r>
              <a:rPr lang="en-US" sz="2400" baseline="30000" dirty="0">
                <a:solidFill>
                  <a:prstClr val="black"/>
                </a:solidFill>
                <a:latin typeface="Calibri"/>
              </a:rPr>
              <a:t>10</a:t>
            </a:r>
            <a:r>
              <a:rPr lang="en-US" sz="2400" dirty="0">
                <a:solidFill>
                  <a:prstClr val="black"/>
                </a:solidFill>
                <a:latin typeface="Calibri"/>
              </a:rPr>
              <a:t>)</a:t>
            </a:r>
          </a:p>
          <a:p>
            <a:pPr marL="257175" indent="-257175" defTabSz="342900">
              <a:spcAft>
                <a:spcPts val="450"/>
              </a:spcAft>
              <a:buFont typeface="Arial"/>
              <a:buChar char="•"/>
              <a:defRPr/>
            </a:pPr>
            <a:r>
              <a:rPr lang="en-US" sz="2400" b="1" dirty="0">
                <a:solidFill>
                  <a:prstClr val="black"/>
                </a:solidFill>
                <a:latin typeface="Calibri"/>
              </a:rPr>
              <a:t>FEL light </a:t>
            </a:r>
            <a:br>
              <a:rPr lang="en-US" sz="2400" dirty="0">
                <a:solidFill>
                  <a:prstClr val="black"/>
                </a:solidFill>
                <a:latin typeface="Calibri"/>
              </a:rPr>
            </a:br>
            <a:r>
              <a:rPr lang="en-US" sz="2400" dirty="0">
                <a:solidFill>
                  <a:prstClr val="black"/>
                </a:solidFill>
                <a:latin typeface="Calibri"/>
              </a:rPr>
              <a:t>(0.2-36 nm, 10</a:t>
            </a:r>
            <a:r>
              <a:rPr lang="en-US" sz="2400" baseline="30000" dirty="0">
                <a:solidFill>
                  <a:prstClr val="black"/>
                </a:solidFill>
                <a:latin typeface="Calibri"/>
              </a:rPr>
              <a:t>9</a:t>
            </a:r>
            <a:r>
              <a:rPr lang="en-US" sz="2400" dirty="0">
                <a:solidFill>
                  <a:prstClr val="black"/>
                </a:solidFill>
                <a:latin typeface="Calibri"/>
              </a:rPr>
              <a:t>-10</a:t>
            </a:r>
            <a:r>
              <a:rPr lang="en-US" sz="2400" baseline="30000" dirty="0">
                <a:solidFill>
                  <a:prstClr val="black"/>
                </a:solidFill>
                <a:latin typeface="Calibri"/>
              </a:rPr>
              <a:t>13</a:t>
            </a:r>
            <a:r>
              <a:rPr lang="en-US" sz="2400" dirty="0">
                <a:solidFill>
                  <a:prstClr val="black"/>
                </a:solidFill>
                <a:latin typeface="Calibri"/>
              </a:rPr>
              <a:t>)</a:t>
            </a:r>
          </a:p>
        </p:txBody>
      </p:sp>
    </p:spTree>
    <p:extLst>
      <p:ext uri="{BB962C8B-B14F-4D97-AF65-F5344CB8AC3E}">
        <p14:creationId xmlns:p14="http://schemas.microsoft.com/office/powerpoint/2010/main" val="4220449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feld 11">
            <a:extLst>
              <a:ext uri="{FF2B5EF4-FFF2-40B4-BE49-F238E27FC236}">
                <a16:creationId xmlns:a16="http://schemas.microsoft.com/office/drawing/2014/main" id="{47736DD2-A63A-8F84-F9D3-BCA463FB1A84}"/>
              </a:ext>
            </a:extLst>
          </p:cNvPr>
          <p:cNvSpPr txBox="1"/>
          <p:nvPr/>
        </p:nvSpPr>
        <p:spPr>
          <a:xfrm>
            <a:off x="207132" y="1209478"/>
            <a:ext cx="11777735" cy="1069524"/>
          </a:xfrm>
          <a:prstGeom prst="rect">
            <a:avLst/>
          </a:prstGeom>
          <a:noFill/>
        </p:spPr>
        <p:txBody>
          <a:bodyPr wrap="square">
            <a:spAutoFit/>
          </a:bodyPr>
          <a:lstStyle/>
          <a:p>
            <a:pPr marL="257175" indent="-257175" defTabSz="685800">
              <a:spcAft>
                <a:spcPts val="900"/>
              </a:spcAft>
              <a:buFont typeface="Arial" panose="020B0604020202020204" pitchFamily="34" charset="0"/>
              <a:buChar char="•"/>
            </a:pPr>
            <a:r>
              <a:rPr lang="en-US" sz="2800" b="1" dirty="0">
                <a:solidFill>
                  <a:srgbClr val="4B568B"/>
                </a:solidFill>
                <a:latin typeface="Calibri" panose="020F0502020204030204"/>
              </a:rPr>
              <a:t>The EuPRAXIA Consortium today: </a:t>
            </a:r>
            <a:r>
              <a:rPr lang="en-US" sz="2800" b="1" dirty="0">
                <a:solidFill>
                  <a:srgbClr val="000000"/>
                </a:solidFill>
                <a:latin typeface="Calibri" panose="020F0502020204030204"/>
              </a:rPr>
              <a:t>54 institutes </a:t>
            </a:r>
            <a:r>
              <a:rPr lang="en-US" sz="2800" i="1" dirty="0">
                <a:solidFill>
                  <a:srgbClr val="000000"/>
                </a:solidFill>
                <a:latin typeface="Calibri" panose="020F0502020204030204"/>
              </a:rPr>
              <a:t> </a:t>
            </a:r>
            <a:r>
              <a:rPr lang="en-US" sz="2800" dirty="0">
                <a:solidFill>
                  <a:srgbClr val="000000"/>
                </a:solidFill>
                <a:latin typeface="Calibri" panose="020F0502020204030204"/>
              </a:rPr>
              <a:t>from </a:t>
            </a:r>
            <a:r>
              <a:rPr lang="en-US" sz="2800" b="1" dirty="0">
                <a:solidFill>
                  <a:srgbClr val="000000"/>
                </a:solidFill>
                <a:latin typeface="Calibri" panose="020F0502020204030204"/>
              </a:rPr>
              <a:t>18 countries </a:t>
            </a:r>
            <a:r>
              <a:rPr lang="en-US" sz="2800" dirty="0">
                <a:solidFill>
                  <a:srgbClr val="000000"/>
                </a:solidFill>
                <a:latin typeface="Calibri" panose="020F0502020204030204"/>
              </a:rPr>
              <a:t>plus CERN </a:t>
            </a:r>
          </a:p>
          <a:p>
            <a:pPr marL="257175" indent="-257175" defTabSz="685800">
              <a:spcAft>
                <a:spcPts val="900"/>
              </a:spcAft>
              <a:buFont typeface="Arial" panose="020B0604020202020204" pitchFamily="34" charset="0"/>
              <a:buChar char="•"/>
            </a:pPr>
            <a:r>
              <a:rPr lang="en-US" sz="2800" dirty="0">
                <a:solidFill>
                  <a:prstClr val="black"/>
                </a:solidFill>
                <a:latin typeface="Calibri" panose="020F0502020204030204"/>
              </a:rPr>
              <a:t>Included in the </a:t>
            </a:r>
            <a:r>
              <a:rPr lang="en-US" sz="2800" b="1" dirty="0">
                <a:solidFill>
                  <a:prstClr val="black"/>
                </a:solidFill>
                <a:latin typeface="Calibri" panose="020F0502020204030204"/>
              </a:rPr>
              <a:t>ESFRI</a:t>
            </a:r>
            <a:r>
              <a:rPr lang="en-US" sz="2800" dirty="0">
                <a:solidFill>
                  <a:prstClr val="black"/>
                </a:solidFill>
                <a:latin typeface="Calibri" panose="020F0502020204030204"/>
              </a:rPr>
              <a:t> Road Map</a:t>
            </a:r>
          </a:p>
        </p:txBody>
      </p:sp>
      <p:pic>
        <p:nvPicPr>
          <p:cNvPr id="13" name="Grafik 12">
            <a:extLst>
              <a:ext uri="{FF2B5EF4-FFF2-40B4-BE49-F238E27FC236}">
                <a16:creationId xmlns:a16="http://schemas.microsoft.com/office/drawing/2014/main" id="{B600C43A-6DBC-0AE8-73C2-5D08C966E506}"/>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6737016" y="2171725"/>
            <a:ext cx="5247851" cy="3921231"/>
          </a:xfrm>
          <a:prstGeom prst="rect">
            <a:avLst/>
          </a:prstGeom>
        </p:spPr>
      </p:pic>
      <p:sp>
        <p:nvSpPr>
          <p:cNvPr id="2" name="Title 2">
            <a:extLst>
              <a:ext uri="{FF2B5EF4-FFF2-40B4-BE49-F238E27FC236}">
                <a16:creationId xmlns:a16="http://schemas.microsoft.com/office/drawing/2014/main" id="{569DF937-BAE5-4020-127C-6DE1429D9B1F}"/>
              </a:ext>
            </a:extLst>
          </p:cNvPr>
          <p:cNvSpPr txBox="1">
            <a:spLocks/>
          </p:cNvSpPr>
          <p:nvPr/>
        </p:nvSpPr>
        <p:spPr>
          <a:xfrm>
            <a:off x="1744393" y="-28440"/>
            <a:ext cx="9523828" cy="994172"/>
          </a:xfrm>
          <a:prstGeom prst="rect">
            <a:avLst/>
          </a:prstGeom>
        </p:spPr>
        <p:txBody>
          <a:bodyPr vert="horz" lIns="91440" tIns="45720" rIns="91440" bIns="45720" rtlCol="0" anchor="ctr">
            <a:normAutofit/>
          </a:bodyPr>
          <a:lstStyle>
            <a:lvl1pPr algn="ctr" defTabSz="685800" rtl="0" eaLnBrk="1" latinLnBrk="0" hangingPunct="1">
              <a:lnSpc>
                <a:spcPct val="90000"/>
              </a:lnSpc>
              <a:spcBef>
                <a:spcPct val="0"/>
              </a:spcBef>
              <a:buNone/>
              <a:defRPr sz="2625" b="1" kern="1200">
                <a:solidFill>
                  <a:srgbClr val="334186"/>
                </a:solidFill>
                <a:latin typeface="+mj-lt"/>
                <a:ea typeface="+mj-ea"/>
                <a:cs typeface="+mj-cs"/>
              </a:defRPr>
            </a:lvl1pPr>
          </a:lstStyle>
          <a:p>
            <a:r>
              <a:rPr lang="en-US" sz="3600" dirty="0">
                <a:latin typeface="+mn-lt"/>
                <a:cs typeface="Calibri"/>
              </a:rPr>
              <a:t>Wide International Collaboration</a:t>
            </a:r>
          </a:p>
        </p:txBody>
      </p:sp>
      <p:sp>
        <p:nvSpPr>
          <p:cNvPr id="5" name="Textfeld 11">
            <a:extLst>
              <a:ext uri="{FF2B5EF4-FFF2-40B4-BE49-F238E27FC236}">
                <a16:creationId xmlns:a16="http://schemas.microsoft.com/office/drawing/2014/main" id="{E1CD3C5D-4F52-9102-6160-B0E997DFB6CB}"/>
              </a:ext>
            </a:extLst>
          </p:cNvPr>
          <p:cNvSpPr txBox="1"/>
          <p:nvPr/>
        </p:nvSpPr>
        <p:spPr>
          <a:xfrm>
            <a:off x="207132" y="2456488"/>
            <a:ext cx="6256731" cy="4116512"/>
          </a:xfrm>
          <a:prstGeom prst="rect">
            <a:avLst/>
          </a:prstGeom>
          <a:noFill/>
        </p:spPr>
        <p:txBody>
          <a:bodyPr wrap="square">
            <a:spAutoFit/>
          </a:bodyPr>
          <a:lstStyle/>
          <a:p>
            <a:pPr marL="257175" indent="-257175" defTabSz="685800">
              <a:spcAft>
                <a:spcPts val="900"/>
              </a:spcAft>
              <a:buFont typeface="Arial" panose="020B0604020202020204" pitchFamily="34" charset="0"/>
              <a:buChar char="•"/>
            </a:pPr>
            <a:r>
              <a:rPr lang="en-US" sz="2800" b="1" dirty="0">
                <a:solidFill>
                  <a:srgbClr val="4B568B"/>
                </a:solidFill>
                <a:latin typeface="Calibri" panose="020F0502020204030204"/>
              </a:rPr>
              <a:t>Efficient fund raising:</a:t>
            </a:r>
          </a:p>
          <a:p>
            <a:pPr marL="339329" lvl="1" indent="-198835" defTabSz="685800">
              <a:spcAft>
                <a:spcPts val="900"/>
              </a:spcAft>
              <a:buFont typeface="Symbol" pitchFamily="2" charset="2"/>
              <a:buChar char="-"/>
            </a:pPr>
            <a:r>
              <a:rPr lang="en-US" sz="2800" b="1" dirty="0">
                <a:solidFill>
                  <a:prstClr val="black"/>
                </a:solidFill>
                <a:latin typeface="Calibri" panose="020F0502020204030204"/>
              </a:rPr>
              <a:t>Preparatory Phase </a:t>
            </a:r>
            <a:r>
              <a:rPr lang="en-US" sz="2800" dirty="0">
                <a:solidFill>
                  <a:prstClr val="black"/>
                </a:solidFill>
                <a:latin typeface="Calibri" panose="020F0502020204030204"/>
              </a:rPr>
              <a:t>consortium (funding EU, UK, Switzerland, in-kind)</a:t>
            </a:r>
          </a:p>
          <a:p>
            <a:pPr marL="339329" lvl="1" indent="-198835" defTabSz="685800">
              <a:spcAft>
                <a:spcPts val="900"/>
              </a:spcAft>
              <a:buFont typeface="Symbol" pitchFamily="2" charset="2"/>
              <a:buChar char="-"/>
            </a:pPr>
            <a:r>
              <a:rPr lang="en-US" sz="2800" b="1" dirty="0">
                <a:solidFill>
                  <a:prstClr val="black"/>
                </a:solidFill>
                <a:latin typeface="Calibri" panose="020F0502020204030204"/>
              </a:rPr>
              <a:t>Doctoral Network </a:t>
            </a:r>
            <a:r>
              <a:rPr lang="en-US" sz="2800" dirty="0">
                <a:solidFill>
                  <a:prstClr val="black"/>
                </a:solidFill>
                <a:latin typeface="Calibri" panose="020F0502020204030204"/>
              </a:rPr>
              <a:t>(funding EU, UK, in-kind)</a:t>
            </a:r>
          </a:p>
          <a:p>
            <a:pPr marL="339329" lvl="1" indent="-198835" defTabSz="685800">
              <a:spcAft>
                <a:spcPts val="900"/>
              </a:spcAft>
              <a:buFont typeface="Symbol" pitchFamily="2" charset="2"/>
              <a:buChar char="-"/>
            </a:pPr>
            <a:r>
              <a:rPr lang="en-US" sz="2800" b="1" dirty="0" err="1">
                <a:solidFill>
                  <a:prstClr val="black"/>
                </a:solidFill>
                <a:latin typeface="Calibri" panose="020F0502020204030204"/>
              </a:rPr>
              <a:t>EuPRAXIA@SPARC_LAB</a:t>
            </a:r>
            <a:r>
              <a:rPr lang="en-US" sz="2800" b="1" dirty="0">
                <a:solidFill>
                  <a:prstClr val="black"/>
                </a:solidFill>
                <a:latin typeface="Calibri" panose="020F0502020204030204"/>
              </a:rPr>
              <a:t> </a:t>
            </a:r>
            <a:r>
              <a:rPr lang="en-US" sz="2800" dirty="0">
                <a:solidFill>
                  <a:prstClr val="black"/>
                </a:solidFill>
                <a:latin typeface="Calibri" panose="020F0502020204030204"/>
              </a:rPr>
              <a:t>(Italy, in-kind)</a:t>
            </a:r>
          </a:p>
          <a:p>
            <a:pPr marL="339329" lvl="1" indent="-198835" defTabSz="685800">
              <a:spcAft>
                <a:spcPts val="900"/>
              </a:spcAft>
              <a:buFont typeface="Symbol" pitchFamily="2" charset="2"/>
              <a:buChar char="-"/>
            </a:pPr>
            <a:r>
              <a:rPr lang="en-US" sz="2800" b="1" dirty="0">
                <a:solidFill>
                  <a:prstClr val="black"/>
                </a:solidFill>
                <a:latin typeface="Calibri" panose="020F0502020204030204"/>
              </a:rPr>
              <a:t>EuAPS Project </a:t>
            </a:r>
            <a:r>
              <a:rPr lang="en-US" sz="2800" dirty="0">
                <a:solidFill>
                  <a:prstClr val="black"/>
                </a:solidFill>
                <a:latin typeface="Calibri" panose="020F0502020204030204"/>
              </a:rPr>
              <a:t>(Next Generation EU)</a:t>
            </a:r>
          </a:p>
          <a:p>
            <a:pPr marL="339329" lvl="1" indent="-198835" defTabSz="685800">
              <a:spcAft>
                <a:spcPts val="900"/>
              </a:spcAft>
              <a:buFont typeface="Symbol" pitchFamily="2" charset="2"/>
              <a:buChar char="-"/>
            </a:pPr>
            <a:r>
              <a:rPr lang="en-US" sz="2800" b="1" dirty="0">
                <a:solidFill>
                  <a:srgbClr val="FFFF00"/>
                </a:solidFill>
                <a:latin typeface="Calibri" panose="020F0502020204030204"/>
              </a:rPr>
              <a:t>What Next? PACRI?</a:t>
            </a:r>
          </a:p>
        </p:txBody>
      </p:sp>
    </p:spTree>
    <p:extLst>
      <p:ext uri="{BB962C8B-B14F-4D97-AF65-F5344CB8AC3E}">
        <p14:creationId xmlns:p14="http://schemas.microsoft.com/office/powerpoint/2010/main" val="37278503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2B07BE5-6AE5-69AB-37E9-7F800E549B76}"/>
              </a:ext>
            </a:extLst>
          </p:cNvPr>
          <p:cNvSpPr>
            <a:spLocks noGrp="1"/>
          </p:cNvSpPr>
          <p:nvPr>
            <p:ph idx="1"/>
          </p:nvPr>
        </p:nvSpPr>
        <p:spPr>
          <a:xfrm>
            <a:off x="205216" y="957043"/>
            <a:ext cx="7612006" cy="5290273"/>
          </a:xfrm>
        </p:spPr>
        <p:txBody>
          <a:bodyPr>
            <a:noAutofit/>
          </a:bodyPr>
          <a:lstStyle/>
          <a:p>
            <a:pPr>
              <a:spcAft>
                <a:spcPts val="600"/>
              </a:spcAft>
            </a:pPr>
            <a:r>
              <a:rPr lang="en-US" sz="2400"/>
              <a:t>Managerial WP`s</a:t>
            </a:r>
          </a:p>
          <a:p>
            <a:pPr lvl="1">
              <a:spcAft>
                <a:spcPts val="600"/>
              </a:spcAft>
            </a:pPr>
            <a:r>
              <a:rPr lang="en-US" sz="2000" b="1"/>
              <a:t>Outreach</a:t>
            </a:r>
            <a:r>
              <a:rPr lang="en-US" sz="2000"/>
              <a:t> to public, users, EU decision makers and industry</a:t>
            </a:r>
          </a:p>
          <a:p>
            <a:pPr lvl="1">
              <a:spcAft>
                <a:spcPts val="600"/>
              </a:spcAft>
            </a:pPr>
            <a:r>
              <a:rPr lang="en-US" sz="2000" b="1"/>
              <a:t>Define</a:t>
            </a:r>
            <a:r>
              <a:rPr lang="en-US" sz="2000"/>
              <a:t> legal model (how is EuPRAXIA governed?), financial model, rules, user services and membership extension for full implementation</a:t>
            </a:r>
          </a:p>
          <a:p>
            <a:pPr lvl="1">
              <a:spcAft>
                <a:spcPts val="600"/>
              </a:spcAft>
            </a:pPr>
            <a:r>
              <a:rPr lang="en-US" sz="2000"/>
              <a:t>Works with </a:t>
            </a:r>
            <a:r>
              <a:rPr lang="en-US" sz="2000" b="1"/>
              <a:t>project bodies and funding agencies</a:t>
            </a:r>
            <a:r>
              <a:rPr lang="en-US" sz="2000"/>
              <a:t> </a:t>
            </a:r>
            <a:r>
              <a:rPr lang="en-US" sz="2000">
                <a:sym typeface="Wingdings" pitchFamily="2" charset="2"/>
              </a:rPr>
              <a:t></a:t>
            </a:r>
            <a:r>
              <a:rPr lang="en-US" sz="2000"/>
              <a:t> Board of Financial Sponsors</a:t>
            </a:r>
          </a:p>
          <a:p>
            <a:pPr>
              <a:spcAft>
                <a:spcPts val="600"/>
              </a:spcAft>
            </a:pPr>
            <a:r>
              <a:rPr lang="en-US" sz="2400"/>
              <a:t>Technical WP‘s (correspond to Project Clusters):</a:t>
            </a:r>
          </a:p>
          <a:p>
            <a:pPr lvl="1">
              <a:spcAft>
                <a:spcPts val="600"/>
              </a:spcAft>
            </a:pPr>
            <a:r>
              <a:rPr lang="en-US" sz="2000" b="1"/>
              <a:t>Update of CDR </a:t>
            </a:r>
            <a:r>
              <a:rPr lang="en-US" sz="2000"/>
              <a:t>concepts and parameters, towards technical design (full technical design requires more funding)</a:t>
            </a:r>
          </a:p>
          <a:p>
            <a:pPr lvl="1">
              <a:spcAft>
                <a:spcPts val="600"/>
              </a:spcAft>
            </a:pPr>
            <a:r>
              <a:rPr lang="en-US" sz="2000"/>
              <a:t>Specify in detail </a:t>
            </a:r>
            <a:r>
              <a:rPr lang="en-US" sz="2000" b="1"/>
              <a:t>Excellence Centers and their required funding</a:t>
            </a:r>
            <a:r>
              <a:rPr lang="en-US" sz="2000"/>
              <a:t>: TDR related R&amp;D, prototyping, contributions to construction</a:t>
            </a:r>
          </a:p>
          <a:p>
            <a:pPr lvl="1">
              <a:spcAft>
                <a:spcPts val="600"/>
              </a:spcAft>
            </a:pPr>
            <a:r>
              <a:rPr lang="en-US" sz="2000"/>
              <a:t>Help in defining funding applications for various agencies</a:t>
            </a:r>
          </a:p>
          <a:p>
            <a:pPr>
              <a:spcAft>
                <a:spcPts val="600"/>
              </a:spcAft>
            </a:pPr>
            <a:r>
              <a:rPr lang="en-US" sz="2400"/>
              <a:t>Output defined in </a:t>
            </a:r>
            <a:r>
              <a:rPr lang="en-US" sz="2400" b="1"/>
              <a:t>milestones &amp; deliverables </a:t>
            </a:r>
            <a:r>
              <a:rPr lang="en-US" sz="2400"/>
              <a:t>with dates</a:t>
            </a:r>
          </a:p>
        </p:txBody>
      </p:sp>
      <p:sp>
        <p:nvSpPr>
          <p:cNvPr id="3" name="Titel 2">
            <a:extLst>
              <a:ext uri="{FF2B5EF4-FFF2-40B4-BE49-F238E27FC236}">
                <a16:creationId xmlns:a16="http://schemas.microsoft.com/office/drawing/2014/main" id="{3C53957E-5B25-2E5B-8261-28BC4BAAA6CC}"/>
              </a:ext>
            </a:extLst>
          </p:cNvPr>
          <p:cNvSpPr>
            <a:spLocks noGrp="1"/>
          </p:cNvSpPr>
          <p:nvPr>
            <p:ph type="title"/>
          </p:nvPr>
        </p:nvSpPr>
        <p:spPr/>
        <p:txBody>
          <a:bodyPr>
            <a:normAutofit/>
          </a:bodyPr>
          <a:lstStyle/>
          <a:p>
            <a:r>
              <a:rPr lang="de-DE" sz="3200" dirty="0">
                <a:latin typeface="+mn-lt"/>
              </a:rPr>
              <a:t>Preparatory Phase Main Goals</a:t>
            </a:r>
          </a:p>
        </p:txBody>
      </p:sp>
      <p:sp>
        <p:nvSpPr>
          <p:cNvPr id="4" name="Fußzeilenplatzhalter 3">
            <a:extLst>
              <a:ext uri="{FF2B5EF4-FFF2-40B4-BE49-F238E27FC236}">
                <a16:creationId xmlns:a16="http://schemas.microsoft.com/office/drawing/2014/main" id="{D0E1F5B9-2395-5128-F41A-B01B4DAE8E1D}"/>
              </a:ext>
            </a:extLst>
          </p:cNvPr>
          <p:cNvSpPr>
            <a:spLocks noGrp="1"/>
          </p:cNvSpPr>
          <p:nvPr>
            <p:ph type="ftr" sz="quarter" idx="13"/>
          </p:nvPr>
        </p:nvSpPr>
        <p:spPr>
          <a:xfrm>
            <a:off x="410544" y="6462572"/>
            <a:ext cx="4448327" cy="395428"/>
          </a:xfrm>
        </p:spPr>
        <p: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kumimoji="0" lang="hr-HR" sz="1200" b="0" i="1" u="none" strike="noStrike" kern="1200" cap="none" spc="0" normalizeH="0" baseline="0" noProof="0">
                <a:ln>
                  <a:noFill/>
                </a:ln>
                <a:solidFill>
                  <a:srgbClr val="334186"/>
                </a:solidFill>
                <a:effectLst/>
                <a:uLnTx/>
                <a:uFillTx/>
                <a:latin typeface="Calibri"/>
                <a:ea typeface="+mn-ea"/>
                <a:cs typeface="+mn-cs"/>
              </a:rPr>
              <a:t>EAAC 2023 - EuPRAXIA-PP   | Ralph Assmann | 19 Sep 2023 </a:t>
            </a:r>
            <a:endParaRPr kumimoji="0" lang="en-GB" sz="1200" b="0" i="1" u="none" strike="noStrike" kern="1200" cap="none" spc="0" normalizeH="0" baseline="0" noProof="0" dirty="0">
              <a:ln>
                <a:noFill/>
              </a:ln>
              <a:solidFill>
                <a:srgbClr val="334186"/>
              </a:solidFill>
              <a:effectLst/>
              <a:uLnTx/>
              <a:uFillTx/>
              <a:latin typeface="Calibri"/>
              <a:ea typeface="+mn-ea"/>
              <a:cs typeface="+mn-cs"/>
            </a:endParaRPr>
          </a:p>
        </p:txBody>
      </p:sp>
      <p:pic>
        <p:nvPicPr>
          <p:cNvPr id="21" name="Picture 1" descr="ESFRI-EuPRAXIA-15-Organigramm.pdf">
            <a:extLst>
              <a:ext uri="{FF2B5EF4-FFF2-40B4-BE49-F238E27FC236}">
                <a16:creationId xmlns:a16="http://schemas.microsoft.com/office/drawing/2014/main" id="{4125844D-2071-6724-C9C7-94F3006E877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t="10397"/>
          <a:stretch/>
        </p:blipFill>
        <p:spPr>
          <a:xfrm>
            <a:off x="7951816" y="990509"/>
            <a:ext cx="2590682" cy="1740991"/>
          </a:xfrm>
          <a:prstGeom prst="rect">
            <a:avLst/>
          </a:prstGeom>
          <a:ln>
            <a:noFill/>
          </a:ln>
          <a:effectLst>
            <a:outerShdw blurRad="292100" dist="139700" dir="2700000" algn="tl" rotWithShape="0">
              <a:srgbClr val="333333">
                <a:alpha val="65000"/>
              </a:srgbClr>
            </a:outerShdw>
          </a:effectLst>
        </p:spPr>
      </p:pic>
      <p:pic>
        <p:nvPicPr>
          <p:cNvPr id="22" name="Picture 10" descr="ESFRI-EuPRAXIA-14-Planning.pdf">
            <a:extLst>
              <a:ext uri="{FF2B5EF4-FFF2-40B4-BE49-F238E27FC236}">
                <a16:creationId xmlns:a16="http://schemas.microsoft.com/office/drawing/2014/main" id="{7CB7147D-7BF2-53BA-9C71-970A4C93808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74306" y="2539769"/>
            <a:ext cx="2371283" cy="1778462"/>
          </a:xfrm>
          <a:prstGeom prst="rect">
            <a:avLst/>
          </a:prstGeom>
          <a:ln>
            <a:noFill/>
          </a:ln>
          <a:effectLst>
            <a:outerShdw blurRad="292100" dist="139700" dir="2700000" algn="tl" rotWithShape="0">
              <a:srgbClr val="333333">
                <a:alpha val="65000"/>
              </a:srgbClr>
            </a:outerShdw>
          </a:effectLst>
        </p:spPr>
      </p:pic>
      <p:pic>
        <p:nvPicPr>
          <p:cNvPr id="20" name="Grafik 19">
            <a:extLst>
              <a:ext uri="{FF2B5EF4-FFF2-40B4-BE49-F238E27FC236}">
                <a16:creationId xmlns:a16="http://schemas.microsoft.com/office/drawing/2014/main" id="{0566EF4E-5774-7A68-5D2B-DFD689CC22AF}"/>
              </a:ext>
            </a:extLst>
          </p:cNvPr>
          <p:cNvPicPr>
            <a:picLocks noChangeAspect="1"/>
          </p:cNvPicPr>
          <p:nvPr/>
        </p:nvPicPr>
        <p:blipFill>
          <a:blip r:embed="rId4"/>
          <a:stretch>
            <a:fillRect/>
          </a:stretch>
        </p:blipFill>
        <p:spPr>
          <a:xfrm>
            <a:off x="8130003" y="4567734"/>
            <a:ext cx="3887302" cy="1713048"/>
          </a:xfrm>
          <a:prstGeom prst="rect">
            <a:avLst/>
          </a:prstGeom>
        </p:spPr>
      </p:pic>
    </p:spTree>
    <p:extLst>
      <p:ext uri="{BB962C8B-B14F-4D97-AF65-F5344CB8AC3E}">
        <p14:creationId xmlns:p14="http://schemas.microsoft.com/office/powerpoint/2010/main" val="8470119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CBA33E4-7FFB-48F8-B091-9BF140AFBB5D}"/>
              </a:ext>
            </a:extLst>
          </p:cNvPr>
          <p:cNvSpPr>
            <a:spLocks noGrp="1"/>
          </p:cNvSpPr>
          <p:nvPr>
            <p:ph type="title"/>
          </p:nvPr>
        </p:nvSpPr>
        <p:spPr>
          <a:xfrm>
            <a:off x="2115127" y="-272186"/>
            <a:ext cx="8574897" cy="1325563"/>
          </a:xfrm>
        </p:spPr>
        <p:txBody>
          <a:bodyPr>
            <a:normAutofit/>
          </a:bodyPr>
          <a:lstStyle/>
          <a:p>
            <a:r>
              <a:rPr lang="en-US" sz="3200">
                <a:latin typeface="+mn-lt"/>
              </a:rPr>
              <a:t>Phased Implementation of Construction Sites</a:t>
            </a:r>
          </a:p>
        </p:txBody>
      </p:sp>
      <p:grpSp>
        <p:nvGrpSpPr>
          <p:cNvPr id="132" name="Group 131">
            <a:extLst>
              <a:ext uri="{FF2B5EF4-FFF2-40B4-BE49-F238E27FC236}">
                <a16:creationId xmlns:a16="http://schemas.microsoft.com/office/drawing/2014/main" id="{7BBDA025-3BCF-44C6-8D48-285279DD5A3E}"/>
              </a:ext>
            </a:extLst>
          </p:cNvPr>
          <p:cNvGrpSpPr/>
          <p:nvPr/>
        </p:nvGrpSpPr>
        <p:grpSpPr>
          <a:xfrm>
            <a:off x="5548393" y="1014131"/>
            <a:ext cx="6440450" cy="2581215"/>
            <a:chOff x="542178" y="962642"/>
            <a:chExt cx="6440450" cy="2581215"/>
          </a:xfrm>
        </p:grpSpPr>
        <p:grpSp>
          <p:nvGrpSpPr>
            <p:cNvPr id="112" name="Group 111">
              <a:extLst>
                <a:ext uri="{FF2B5EF4-FFF2-40B4-BE49-F238E27FC236}">
                  <a16:creationId xmlns:a16="http://schemas.microsoft.com/office/drawing/2014/main" id="{884462BA-6CFF-4079-8FFB-20F37274B820}"/>
                </a:ext>
              </a:extLst>
            </p:cNvPr>
            <p:cNvGrpSpPr/>
            <p:nvPr/>
          </p:nvGrpSpPr>
          <p:grpSpPr>
            <a:xfrm>
              <a:off x="542178" y="962642"/>
              <a:ext cx="6440450" cy="2581215"/>
              <a:chOff x="3248505" y="921685"/>
              <a:chExt cx="6440450" cy="2581215"/>
            </a:xfrm>
          </p:grpSpPr>
          <p:cxnSp>
            <p:nvCxnSpPr>
              <p:cNvPr id="25" name="Straight Connector 24">
                <a:extLst>
                  <a:ext uri="{FF2B5EF4-FFF2-40B4-BE49-F238E27FC236}">
                    <a16:creationId xmlns:a16="http://schemas.microsoft.com/office/drawing/2014/main" id="{6AA914E0-3239-4719-9EAD-BFA0FEE7E902}"/>
                  </a:ext>
                </a:extLst>
              </p:cNvPr>
              <p:cNvCxnSpPr>
                <a:cxnSpLocks/>
              </p:cNvCxnSpPr>
              <p:nvPr/>
            </p:nvCxnSpPr>
            <p:spPr>
              <a:xfrm>
                <a:off x="3873465" y="2169092"/>
                <a:ext cx="28684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EA582B86-2264-49B0-AB7B-4B538BCC3805}"/>
                  </a:ext>
                </a:extLst>
              </p:cNvPr>
              <p:cNvSpPr/>
              <p:nvPr/>
            </p:nvSpPr>
            <p:spPr>
              <a:xfrm>
                <a:off x="8240433" y="1026699"/>
                <a:ext cx="1378199" cy="33977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Rectangle 15">
                <a:extLst>
                  <a:ext uri="{FF2B5EF4-FFF2-40B4-BE49-F238E27FC236}">
                    <a16:creationId xmlns:a16="http://schemas.microsoft.com/office/drawing/2014/main" id="{F40D2125-2E8D-4B8F-81A5-BFE5A0401399}"/>
                  </a:ext>
                </a:extLst>
              </p:cNvPr>
              <p:cNvSpPr/>
              <p:nvPr/>
            </p:nvSpPr>
            <p:spPr>
              <a:xfrm>
                <a:off x="3322988" y="1995356"/>
                <a:ext cx="640487" cy="34747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7" name="TextBox 16">
                <a:extLst>
                  <a:ext uri="{FF2B5EF4-FFF2-40B4-BE49-F238E27FC236}">
                    <a16:creationId xmlns:a16="http://schemas.microsoft.com/office/drawing/2014/main" id="{BC9FD0C2-3958-46EC-B04C-72FDB62115CB}"/>
                  </a:ext>
                </a:extLst>
              </p:cNvPr>
              <p:cNvSpPr txBox="1"/>
              <p:nvPr/>
            </p:nvSpPr>
            <p:spPr>
              <a:xfrm>
                <a:off x="3309379" y="1949820"/>
                <a:ext cx="639451"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RF Injector</a:t>
                </a:r>
              </a:p>
            </p:txBody>
          </p:sp>
          <p:sp>
            <p:nvSpPr>
              <p:cNvPr id="18" name="Rectangle 17">
                <a:extLst>
                  <a:ext uri="{FF2B5EF4-FFF2-40B4-BE49-F238E27FC236}">
                    <a16:creationId xmlns:a16="http://schemas.microsoft.com/office/drawing/2014/main" id="{8E792BB9-E0B4-4FD7-8880-6B3EBCC35A80}"/>
                  </a:ext>
                </a:extLst>
              </p:cNvPr>
              <p:cNvSpPr/>
              <p:nvPr/>
            </p:nvSpPr>
            <p:spPr>
              <a:xfrm>
                <a:off x="4152526" y="1995356"/>
                <a:ext cx="857319" cy="34747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9" name="Rectangle 18">
                <a:extLst>
                  <a:ext uri="{FF2B5EF4-FFF2-40B4-BE49-F238E27FC236}">
                    <a16:creationId xmlns:a16="http://schemas.microsoft.com/office/drawing/2014/main" id="{FC3B8ADB-829C-49D0-82F8-D4D6EED1BE8D}"/>
                  </a:ext>
                </a:extLst>
              </p:cNvPr>
              <p:cNvSpPr/>
              <p:nvPr/>
            </p:nvSpPr>
            <p:spPr>
              <a:xfrm>
                <a:off x="5394150" y="1483324"/>
                <a:ext cx="896320"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0" name="Rectangle 19">
                <a:extLst>
                  <a:ext uri="{FF2B5EF4-FFF2-40B4-BE49-F238E27FC236}">
                    <a16:creationId xmlns:a16="http://schemas.microsoft.com/office/drawing/2014/main" id="{D0947061-9FDF-4A5C-8B87-4296C8E73D9F}"/>
                  </a:ext>
                </a:extLst>
              </p:cNvPr>
              <p:cNvSpPr/>
              <p:nvPr/>
            </p:nvSpPr>
            <p:spPr>
              <a:xfrm>
                <a:off x="5385212" y="2692793"/>
                <a:ext cx="905257"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1" name="Rectangle 20">
                <a:extLst>
                  <a:ext uri="{FF2B5EF4-FFF2-40B4-BE49-F238E27FC236}">
                    <a16:creationId xmlns:a16="http://schemas.microsoft.com/office/drawing/2014/main" id="{E9F695BC-39C0-42B7-B8AE-744284BC47EF}"/>
                  </a:ext>
                </a:extLst>
              </p:cNvPr>
              <p:cNvSpPr/>
              <p:nvPr/>
            </p:nvSpPr>
            <p:spPr>
              <a:xfrm>
                <a:off x="6796881" y="2692793"/>
                <a:ext cx="947362" cy="347472"/>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2" name="Rectangle: Rounded Corners 21">
                <a:extLst>
                  <a:ext uri="{FF2B5EF4-FFF2-40B4-BE49-F238E27FC236}">
                    <a16:creationId xmlns:a16="http://schemas.microsoft.com/office/drawing/2014/main" id="{ED4DB718-0B94-4E3C-B1BB-7AC7F79DDA4E}"/>
                  </a:ext>
                </a:extLst>
              </p:cNvPr>
              <p:cNvSpPr/>
              <p:nvPr/>
            </p:nvSpPr>
            <p:spPr>
              <a:xfrm>
                <a:off x="8236791" y="2464942"/>
                <a:ext cx="1378199" cy="3793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3" name="Rectangle: Rounded Corners 22">
                <a:extLst>
                  <a:ext uri="{FF2B5EF4-FFF2-40B4-BE49-F238E27FC236}">
                    <a16:creationId xmlns:a16="http://schemas.microsoft.com/office/drawing/2014/main" id="{B83B1623-618D-4AD6-A038-75EF16BF06B4}"/>
                  </a:ext>
                </a:extLst>
              </p:cNvPr>
              <p:cNvSpPr/>
              <p:nvPr/>
            </p:nvSpPr>
            <p:spPr>
              <a:xfrm>
                <a:off x="7226858" y="1819474"/>
                <a:ext cx="1378199" cy="578217"/>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24" name="Rectangle 23">
                <a:extLst>
                  <a:ext uri="{FF2B5EF4-FFF2-40B4-BE49-F238E27FC236}">
                    <a16:creationId xmlns:a16="http://schemas.microsoft.com/office/drawing/2014/main" id="{90916649-7A60-49A9-9DE7-2DE701C19328}"/>
                  </a:ext>
                </a:extLst>
              </p:cNvPr>
              <p:cNvSpPr/>
              <p:nvPr/>
            </p:nvSpPr>
            <p:spPr>
              <a:xfrm>
                <a:off x="6580159" y="1192737"/>
                <a:ext cx="717876" cy="3474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26" name="Straight Connector 25">
                <a:extLst>
                  <a:ext uri="{FF2B5EF4-FFF2-40B4-BE49-F238E27FC236}">
                    <a16:creationId xmlns:a16="http://schemas.microsoft.com/office/drawing/2014/main" id="{4F88E644-A426-4D40-A96B-256FDAB7D6E4}"/>
                  </a:ext>
                </a:extLst>
              </p:cNvPr>
              <p:cNvCxnSpPr>
                <a:cxnSpLocks/>
              </p:cNvCxnSpPr>
              <p:nvPr/>
            </p:nvCxnSpPr>
            <p:spPr>
              <a:xfrm>
                <a:off x="5141843" y="1657060"/>
                <a:ext cx="240532"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72D7801-63E2-4C73-BBFD-DB8247CDDAF6}"/>
                  </a:ext>
                </a:extLst>
              </p:cNvPr>
              <p:cNvCxnSpPr>
                <a:cxnSpLocks/>
              </p:cNvCxnSpPr>
              <p:nvPr/>
            </p:nvCxnSpPr>
            <p:spPr>
              <a:xfrm>
                <a:off x="5141843" y="2866529"/>
                <a:ext cx="240531"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2A3BCD0C-52E4-40A7-8632-30A43A60AA41}"/>
                  </a:ext>
                </a:extLst>
              </p:cNvPr>
              <p:cNvCxnSpPr>
                <a:cxnSpLocks/>
              </p:cNvCxnSpPr>
              <p:nvPr/>
            </p:nvCxnSpPr>
            <p:spPr>
              <a:xfrm>
                <a:off x="5001120" y="2169092"/>
                <a:ext cx="144655" cy="0"/>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2C841BC2-6FB2-4317-9E8D-9C70D6B2154C}"/>
                  </a:ext>
                </a:extLst>
              </p:cNvPr>
              <p:cNvCxnSpPr>
                <a:cxnSpLocks/>
              </p:cNvCxnSpPr>
              <p:nvPr/>
            </p:nvCxnSpPr>
            <p:spPr>
              <a:xfrm>
                <a:off x="5141843" y="1655131"/>
                <a:ext cx="0" cy="1230330"/>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A56B052D-4C0A-497C-BAB4-9A51D23C8A83}"/>
                  </a:ext>
                </a:extLst>
              </p:cNvPr>
              <p:cNvCxnSpPr>
                <a:cxnSpLocks/>
              </p:cNvCxnSpPr>
              <p:nvPr/>
            </p:nvCxnSpPr>
            <p:spPr>
              <a:xfrm>
                <a:off x="6400840" y="1366473"/>
                <a:ext cx="20637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43A64A91-2CBB-48C2-8056-C32CFA6251AE}"/>
                  </a:ext>
                </a:extLst>
              </p:cNvPr>
              <p:cNvCxnSpPr>
                <a:cxnSpLocks/>
              </p:cNvCxnSpPr>
              <p:nvPr/>
            </p:nvCxnSpPr>
            <p:spPr>
              <a:xfrm>
                <a:off x="6400840" y="2108582"/>
                <a:ext cx="826018"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55243D18-EC4E-4D0B-BDB5-55AA984D08E1}"/>
                  </a:ext>
                </a:extLst>
              </p:cNvPr>
              <p:cNvCxnSpPr>
                <a:cxnSpLocks/>
              </p:cNvCxnSpPr>
              <p:nvPr/>
            </p:nvCxnSpPr>
            <p:spPr>
              <a:xfrm>
                <a:off x="6260117" y="1664639"/>
                <a:ext cx="144655" cy="0"/>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B2F949BE-D6F1-4D45-BA17-C4FA4DA6E45E}"/>
                  </a:ext>
                </a:extLst>
              </p:cNvPr>
              <p:cNvCxnSpPr>
                <a:cxnSpLocks/>
              </p:cNvCxnSpPr>
              <p:nvPr/>
            </p:nvCxnSpPr>
            <p:spPr>
              <a:xfrm>
                <a:off x="6400840" y="1366473"/>
                <a:ext cx="0" cy="742110"/>
              </a:xfrm>
              <a:prstGeom prst="line">
                <a:avLst/>
              </a:prstGeom>
              <a:ln w="381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8DA0F8E9-6AAF-49E1-A3A4-2B333E6E1F83}"/>
                  </a:ext>
                </a:extLst>
              </p:cNvPr>
              <p:cNvCxnSpPr>
                <a:cxnSpLocks/>
                <a:endCxn id="21" idx="1"/>
              </p:cNvCxnSpPr>
              <p:nvPr/>
            </p:nvCxnSpPr>
            <p:spPr>
              <a:xfrm>
                <a:off x="6286407" y="2866529"/>
                <a:ext cx="510474"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55E7D81-558F-4DA0-AF7A-939A1CA35C22}"/>
                  </a:ext>
                </a:extLst>
              </p:cNvPr>
              <p:cNvCxnSpPr>
                <a:cxnSpLocks/>
              </p:cNvCxnSpPr>
              <p:nvPr/>
            </p:nvCxnSpPr>
            <p:spPr>
              <a:xfrm>
                <a:off x="7744243" y="2745327"/>
                <a:ext cx="483547"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5DB5DBB-25B1-42D6-87AE-CD8F452DDD25}"/>
                  </a:ext>
                </a:extLst>
              </p:cNvPr>
              <p:cNvCxnSpPr>
                <a:cxnSpLocks/>
              </p:cNvCxnSpPr>
              <p:nvPr/>
            </p:nvCxnSpPr>
            <p:spPr>
              <a:xfrm>
                <a:off x="7744243" y="3002951"/>
                <a:ext cx="483547" cy="0"/>
              </a:xfrm>
              <a:prstGeom prst="line">
                <a:avLst/>
              </a:prstGeom>
              <a:ln w="381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0DC067EF-AD74-46D8-8258-9D20F93DD324}"/>
                  </a:ext>
                </a:extLst>
              </p:cNvPr>
              <p:cNvCxnSpPr>
                <a:cxnSpLocks/>
              </p:cNvCxnSpPr>
              <p:nvPr/>
            </p:nvCxnSpPr>
            <p:spPr>
              <a:xfrm flipH="1">
                <a:off x="8615842" y="2108582"/>
                <a:ext cx="915793"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284AF36A-87DF-4577-B431-8944AA480311}"/>
                  </a:ext>
                </a:extLst>
              </p:cNvPr>
              <p:cNvCxnSpPr>
                <a:cxnSpLocks/>
                <a:stCxn id="124" idx="3"/>
                <a:endCxn id="15" idx="1"/>
              </p:cNvCxnSpPr>
              <p:nvPr/>
            </p:nvCxnSpPr>
            <p:spPr>
              <a:xfrm flipV="1">
                <a:off x="8049410" y="1196586"/>
                <a:ext cx="191023" cy="162019"/>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68647795-4DCE-40C5-8D5D-BE53C14F7162}"/>
                  </a:ext>
                </a:extLst>
              </p:cNvPr>
              <p:cNvSpPr txBox="1"/>
              <p:nvPr/>
            </p:nvSpPr>
            <p:spPr>
              <a:xfrm>
                <a:off x="4156457" y="1941536"/>
                <a:ext cx="880618"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RF Accelerator</a:t>
                </a:r>
              </a:p>
            </p:txBody>
          </p:sp>
          <p:sp>
            <p:nvSpPr>
              <p:cNvPr id="40" name="TextBox 39">
                <a:extLst>
                  <a:ext uri="{FF2B5EF4-FFF2-40B4-BE49-F238E27FC236}">
                    <a16:creationId xmlns:a16="http://schemas.microsoft.com/office/drawing/2014/main" id="{C3057A2D-78B0-411C-9E74-EA5ECC2B1A8A}"/>
                  </a:ext>
                </a:extLst>
              </p:cNvPr>
              <p:cNvSpPr txBox="1"/>
              <p:nvPr/>
            </p:nvSpPr>
            <p:spPr>
              <a:xfrm>
                <a:off x="5358424" y="1435439"/>
                <a:ext cx="1012306"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Accelerator</a:t>
                </a:r>
              </a:p>
            </p:txBody>
          </p:sp>
          <p:sp>
            <p:nvSpPr>
              <p:cNvPr id="41" name="TextBox 40">
                <a:extLst>
                  <a:ext uri="{FF2B5EF4-FFF2-40B4-BE49-F238E27FC236}">
                    <a16:creationId xmlns:a16="http://schemas.microsoft.com/office/drawing/2014/main" id="{24362092-9478-4B02-86A6-B3AECE8181ED}"/>
                  </a:ext>
                </a:extLst>
              </p:cNvPr>
              <p:cNvSpPr txBox="1"/>
              <p:nvPr/>
            </p:nvSpPr>
            <p:spPr>
              <a:xfrm>
                <a:off x="5305477" y="2651085"/>
                <a:ext cx="1057132"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Accelerator</a:t>
                </a:r>
              </a:p>
            </p:txBody>
          </p:sp>
          <p:sp>
            <p:nvSpPr>
              <p:cNvPr id="42" name="TextBox 41">
                <a:extLst>
                  <a:ext uri="{FF2B5EF4-FFF2-40B4-BE49-F238E27FC236}">
                    <a16:creationId xmlns:a16="http://schemas.microsoft.com/office/drawing/2014/main" id="{C190B210-1BE3-4057-A9DC-E112B0DBCBCA}"/>
                  </a:ext>
                </a:extLst>
              </p:cNvPr>
              <p:cNvSpPr txBox="1"/>
              <p:nvPr/>
            </p:nvSpPr>
            <p:spPr>
              <a:xfrm>
                <a:off x="6797379" y="2662369"/>
                <a:ext cx="967367" cy="430887"/>
              </a:xfrm>
              <a:prstGeom prst="rect">
                <a:avLst/>
              </a:prstGeom>
              <a:solidFill>
                <a:schemeClr val="accent4">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Conversion &amp; conditioning</a:t>
                </a:r>
              </a:p>
            </p:txBody>
          </p:sp>
          <p:sp>
            <p:nvSpPr>
              <p:cNvPr id="43" name="TextBox 42">
                <a:extLst>
                  <a:ext uri="{FF2B5EF4-FFF2-40B4-BE49-F238E27FC236}">
                    <a16:creationId xmlns:a16="http://schemas.microsoft.com/office/drawing/2014/main" id="{52B0A71F-3113-4516-942C-80B922CDCDD7}"/>
                  </a:ext>
                </a:extLst>
              </p:cNvPr>
              <p:cNvSpPr txBox="1"/>
              <p:nvPr/>
            </p:nvSpPr>
            <p:spPr>
              <a:xfrm>
                <a:off x="6566253" y="1230658"/>
                <a:ext cx="77698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Undulator</a:t>
                </a:r>
              </a:p>
            </p:txBody>
          </p:sp>
          <p:sp>
            <p:nvSpPr>
              <p:cNvPr id="44" name="TextBox 43">
                <a:extLst>
                  <a:ext uri="{FF2B5EF4-FFF2-40B4-BE49-F238E27FC236}">
                    <a16:creationId xmlns:a16="http://schemas.microsoft.com/office/drawing/2014/main" id="{BDBE6945-8E79-4801-A1A9-BBEE06E1F423}"/>
                  </a:ext>
                </a:extLst>
              </p:cNvPr>
              <p:cNvSpPr txBox="1"/>
              <p:nvPr/>
            </p:nvSpPr>
            <p:spPr>
              <a:xfrm>
                <a:off x="8226865" y="1081947"/>
                <a:ext cx="140533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FEL user area 1</a:t>
                </a:r>
              </a:p>
            </p:txBody>
          </p:sp>
          <p:sp>
            <p:nvSpPr>
              <p:cNvPr id="45" name="TextBox 44">
                <a:extLst>
                  <a:ext uri="{FF2B5EF4-FFF2-40B4-BE49-F238E27FC236}">
                    <a16:creationId xmlns:a16="http://schemas.microsoft.com/office/drawing/2014/main" id="{670E722C-B05D-4815-A6F3-299659E29A4C}"/>
                  </a:ext>
                </a:extLst>
              </p:cNvPr>
              <p:cNvSpPr txBox="1"/>
              <p:nvPr/>
            </p:nvSpPr>
            <p:spPr>
              <a:xfrm>
                <a:off x="7280377" y="1890534"/>
                <a:ext cx="1230241"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ICS X-ray source user area (BU3)</a:t>
                </a:r>
              </a:p>
            </p:txBody>
          </p:sp>
          <p:cxnSp>
            <p:nvCxnSpPr>
              <p:cNvPr id="46" name="Straight Connector 45">
                <a:extLst>
                  <a:ext uri="{FF2B5EF4-FFF2-40B4-BE49-F238E27FC236}">
                    <a16:creationId xmlns:a16="http://schemas.microsoft.com/office/drawing/2014/main" id="{4A697C7B-8180-409D-8FC0-B102559FCEA5}"/>
                  </a:ext>
                </a:extLst>
              </p:cNvPr>
              <p:cNvCxnSpPr>
                <a:cxnSpLocks/>
              </p:cNvCxnSpPr>
              <p:nvPr/>
            </p:nvCxnSpPr>
            <p:spPr>
              <a:xfrm>
                <a:off x="3384322" y="3079389"/>
                <a:ext cx="483547"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685CF625-40EA-44CB-A566-6A024230BF95}"/>
                  </a:ext>
                </a:extLst>
              </p:cNvPr>
              <p:cNvCxnSpPr>
                <a:cxnSpLocks/>
              </p:cNvCxnSpPr>
              <p:nvPr/>
            </p:nvCxnSpPr>
            <p:spPr>
              <a:xfrm>
                <a:off x="3380848" y="3312859"/>
                <a:ext cx="483547" cy="0"/>
              </a:xfrm>
              <a:prstGeom prst="line">
                <a:avLst/>
              </a:prstGeom>
              <a:ln w="381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8AFB3D1E-89B2-4346-BE90-51627747EA1D}"/>
                  </a:ext>
                </a:extLst>
              </p:cNvPr>
              <p:cNvCxnSpPr>
                <a:cxnSpLocks/>
              </p:cNvCxnSpPr>
              <p:nvPr/>
            </p:nvCxnSpPr>
            <p:spPr>
              <a:xfrm>
                <a:off x="3380848" y="2825673"/>
                <a:ext cx="483547"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2D27E345-5240-4045-B447-5810BD97CD0D}"/>
                  </a:ext>
                </a:extLst>
              </p:cNvPr>
              <p:cNvSpPr txBox="1"/>
              <p:nvPr/>
            </p:nvSpPr>
            <p:spPr>
              <a:xfrm>
                <a:off x="3620080" y="2694894"/>
                <a:ext cx="85445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0" i="1" u="none" strike="noStrike" kern="1200" cap="none" spc="0" normalizeH="0" baseline="0" noProof="0" dirty="0">
                    <a:ln>
                      <a:noFill/>
                    </a:ln>
                    <a:solidFill>
                      <a:prstClr val="black"/>
                    </a:solidFill>
                    <a:effectLst/>
                    <a:uLnTx/>
                    <a:uFillTx/>
                    <a:latin typeface="Calibri"/>
                    <a:ea typeface="+mn-ea"/>
                    <a:cs typeface="+mn-cs"/>
                  </a:rPr>
                  <a:t>   laser</a:t>
                </a:r>
              </a:p>
            </p:txBody>
          </p:sp>
          <p:sp>
            <p:nvSpPr>
              <p:cNvPr id="50" name="TextBox 49">
                <a:extLst>
                  <a:ext uri="{FF2B5EF4-FFF2-40B4-BE49-F238E27FC236}">
                    <a16:creationId xmlns:a16="http://schemas.microsoft.com/office/drawing/2014/main" id="{75420191-22AA-4F96-9BBC-A21BE850C1AC}"/>
                  </a:ext>
                </a:extLst>
              </p:cNvPr>
              <p:cNvSpPr txBox="1"/>
              <p:nvPr/>
            </p:nvSpPr>
            <p:spPr>
              <a:xfrm>
                <a:off x="3756759" y="2941115"/>
                <a:ext cx="85445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0" i="1" u="none" strike="noStrike" kern="1200" cap="none" spc="0" normalizeH="0" baseline="0" noProof="0" dirty="0">
                    <a:ln>
                      <a:noFill/>
                    </a:ln>
                    <a:solidFill>
                      <a:prstClr val="black"/>
                    </a:solidFill>
                    <a:effectLst/>
                    <a:uLnTx/>
                    <a:uFillTx/>
                    <a:latin typeface="Calibri"/>
                    <a:ea typeface="+mn-ea"/>
                    <a:cs typeface="+mn-cs"/>
                  </a:rPr>
                  <a:t>electrons</a:t>
                </a:r>
              </a:p>
            </p:txBody>
          </p:sp>
          <p:sp>
            <p:nvSpPr>
              <p:cNvPr id="51" name="TextBox 50">
                <a:extLst>
                  <a:ext uri="{FF2B5EF4-FFF2-40B4-BE49-F238E27FC236}">
                    <a16:creationId xmlns:a16="http://schemas.microsoft.com/office/drawing/2014/main" id="{904282C5-1257-4398-9C7B-055B421D8BBD}"/>
                  </a:ext>
                </a:extLst>
              </p:cNvPr>
              <p:cNvSpPr txBox="1"/>
              <p:nvPr/>
            </p:nvSpPr>
            <p:spPr>
              <a:xfrm>
                <a:off x="3770045" y="3184472"/>
                <a:ext cx="854459" cy="24622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000" b="0" i="1" u="none" strike="noStrike" kern="1200" cap="none" spc="0" normalizeH="0" baseline="0" noProof="0" dirty="0">
                    <a:ln>
                      <a:noFill/>
                    </a:ln>
                    <a:solidFill>
                      <a:prstClr val="black"/>
                    </a:solidFill>
                    <a:effectLst/>
                    <a:uLnTx/>
                    <a:uFillTx/>
                    <a:latin typeface="Calibri"/>
                    <a:ea typeface="+mn-ea"/>
                    <a:cs typeface="+mn-cs"/>
                  </a:rPr>
                  <a:t>positrons</a:t>
                </a:r>
              </a:p>
            </p:txBody>
          </p:sp>
          <p:sp>
            <p:nvSpPr>
              <p:cNvPr id="52" name="TextBox 51">
                <a:extLst>
                  <a:ext uri="{FF2B5EF4-FFF2-40B4-BE49-F238E27FC236}">
                    <a16:creationId xmlns:a16="http://schemas.microsoft.com/office/drawing/2014/main" id="{43611816-4BF3-451A-AAEE-F8FF3CE64ECA}"/>
                  </a:ext>
                </a:extLst>
              </p:cNvPr>
              <p:cNvSpPr txBox="1"/>
              <p:nvPr/>
            </p:nvSpPr>
            <p:spPr>
              <a:xfrm>
                <a:off x="8199018" y="2424992"/>
                <a:ext cx="1408426"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HEP detector test user area</a:t>
                </a:r>
              </a:p>
            </p:txBody>
          </p:sp>
          <p:sp>
            <p:nvSpPr>
              <p:cNvPr id="88" name="TextBox 87">
                <a:extLst>
                  <a:ext uri="{FF2B5EF4-FFF2-40B4-BE49-F238E27FC236}">
                    <a16:creationId xmlns:a16="http://schemas.microsoft.com/office/drawing/2014/main" id="{057F789A-B3E2-4BE3-9780-2B75D69CF219}"/>
                  </a:ext>
                </a:extLst>
              </p:cNvPr>
              <p:cNvSpPr txBox="1"/>
              <p:nvPr/>
            </p:nvSpPr>
            <p:spPr>
              <a:xfrm>
                <a:off x="5324003" y="921685"/>
                <a:ext cx="2512947"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300" b="1" i="1" u="none" strike="noStrike" kern="1200" cap="none" spc="0" normalizeH="0" baseline="0" noProof="0" dirty="0">
                    <a:ln>
                      <a:noFill/>
                    </a:ln>
                    <a:solidFill>
                      <a:srgbClr val="E7E6E6">
                        <a:lumMod val="75000"/>
                      </a:srgbClr>
                    </a:solidFill>
                    <a:effectLst/>
                    <a:uLnTx/>
                    <a:uFillTx/>
                    <a:latin typeface="Calibri"/>
                    <a:ea typeface="+mn-ea"/>
                    <a:cs typeface="+mn-cs"/>
                  </a:rPr>
                  <a:t>Beamline BB-A: </a:t>
                </a:r>
                <a:r>
                  <a:rPr kumimoji="0" lang="en-GB" sz="1300" b="1" i="1" u="none" strike="noStrike" kern="1200" cap="none" spc="0" normalizeH="0" baseline="0" noProof="0" dirty="0">
                    <a:ln>
                      <a:noFill/>
                    </a:ln>
                    <a:solidFill>
                      <a:srgbClr val="E7E6E6">
                        <a:lumMod val="75000"/>
                      </a:srgbClr>
                    </a:solidFill>
                    <a:effectLst/>
                    <a:uLnTx/>
                    <a:uFillTx/>
                    <a:latin typeface="Calibri"/>
                    <a:ea typeface="+mn-ea"/>
                    <a:cs typeface="+mn-cs"/>
                  </a:rPr>
                  <a:t>Radiation sources</a:t>
                </a:r>
                <a:endParaRPr kumimoji="0" lang="x-none" sz="1300" b="1" i="1" u="none" strike="noStrike" kern="1200" cap="none" spc="0" normalizeH="0" baseline="0" noProof="0" dirty="0">
                  <a:ln>
                    <a:noFill/>
                  </a:ln>
                  <a:solidFill>
                    <a:srgbClr val="E7E6E6">
                      <a:lumMod val="75000"/>
                    </a:srgbClr>
                  </a:solidFill>
                  <a:effectLst/>
                  <a:uLnTx/>
                  <a:uFillTx/>
                  <a:latin typeface="Calibri"/>
                  <a:ea typeface="+mn-ea"/>
                  <a:cs typeface="+mn-cs"/>
                </a:endParaRPr>
              </a:p>
            </p:txBody>
          </p:sp>
          <p:sp>
            <p:nvSpPr>
              <p:cNvPr id="89" name="TextBox 88">
                <a:extLst>
                  <a:ext uri="{FF2B5EF4-FFF2-40B4-BE49-F238E27FC236}">
                    <a16:creationId xmlns:a16="http://schemas.microsoft.com/office/drawing/2014/main" id="{DDDC6627-C4D8-4B01-AD7A-1F1FE35E7F16}"/>
                  </a:ext>
                </a:extLst>
              </p:cNvPr>
              <p:cNvSpPr txBox="1"/>
              <p:nvPr/>
            </p:nvSpPr>
            <p:spPr>
              <a:xfrm>
                <a:off x="4854922" y="3210512"/>
                <a:ext cx="4488553"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300" b="1" i="1" u="none" strike="noStrike" kern="1200" cap="none" spc="0" normalizeH="0" baseline="0" noProof="0" dirty="0">
                    <a:ln>
                      <a:noFill/>
                    </a:ln>
                    <a:solidFill>
                      <a:srgbClr val="E7E6E6">
                        <a:lumMod val="75000"/>
                      </a:srgbClr>
                    </a:solidFill>
                    <a:effectLst/>
                    <a:uLnTx/>
                    <a:uFillTx/>
                    <a:latin typeface="Calibri"/>
                    <a:ea typeface="+mn-ea"/>
                    <a:cs typeface="+mn-cs"/>
                  </a:rPr>
                  <a:t>Beamline BB-B</a:t>
                </a:r>
                <a:r>
                  <a:rPr kumimoji="0" lang="en-GB" sz="1300" b="1" i="1" u="none" strike="noStrike" kern="1200" cap="none" spc="0" normalizeH="0" baseline="0" noProof="0" dirty="0">
                    <a:ln>
                      <a:noFill/>
                    </a:ln>
                    <a:solidFill>
                      <a:srgbClr val="E7E6E6">
                        <a:lumMod val="75000"/>
                      </a:srgbClr>
                    </a:solidFill>
                    <a:effectLst/>
                    <a:uLnTx/>
                    <a:uFillTx/>
                    <a:latin typeface="Calibri"/>
                    <a:ea typeface="+mn-ea"/>
                    <a:cs typeface="+mn-cs"/>
                  </a:rPr>
                  <a:t>: GeV-class positrons &amp; HEP detector test stand</a:t>
                </a:r>
                <a:endParaRPr kumimoji="0" lang="x-none" sz="1300" b="1" i="1" u="none" strike="noStrike" kern="1200" cap="none" spc="0" normalizeH="0" baseline="0" noProof="0" dirty="0">
                  <a:ln>
                    <a:noFill/>
                  </a:ln>
                  <a:solidFill>
                    <a:srgbClr val="E7E6E6">
                      <a:lumMod val="75000"/>
                    </a:srgbClr>
                  </a:solidFill>
                  <a:effectLst/>
                  <a:uLnTx/>
                  <a:uFillTx/>
                  <a:latin typeface="Calibri"/>
                  <a:ea typeface="+mn-ea"/>
                  <a:cs typeface="+mn-cs"/>
                </a:endParaRPr>
              </a:p>
            </p:txBody>
          </p:sp>
          <p:sp>
            <p:nvSpPr>
              <p:cNvPr id="90" name="Rectangle: Rounded Corners 89">
                <a:extLst>
                  <a:ext uri="{FF2B5EF4-FFF2-40B4-BE49-F238E27FC236}">
                    <a16:creationId xmlns:a16="http://schemas.microsoft.com/office/drawing/2014/main" id="{066DD5B9-9543-4DA2-ADAD-3A64BD529655}"/>
                  </a:ext>
                </a:extLst>
              </p:cNvPr>
              <p:cNvSpPr/>
              <p:nvPr/>
            </p:nvSpPr>
            <p:spPr>
              <a:xfrm>
                <a:off x="8240433" y="1398765"/>
                <a:ext cx="1378199" cy="33977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91" name="TextBox 90">
                <a:extLst>
                  <a:ext uri="{FF2B5EF4-FFF2-40B4-BE49-F238E27FC236}">
                    <a16:creationId xmlns:a16="http://schemas.microsoft.com/office/drawing/2014/main" id="{ACA7DF70-FDD9-4C8A-9FAC-2249B575F415}"/>
                  </a:ext>
                </a:extLst>
              </p:cNvPr>
              <p:cNvSpPr txBox="1"/>
              <p:nvPr/>
            </p:nvSpPr>
            <p:spPr>
              <a:xfrm>
                <a:off x="8215752" y="1454013"/>
                <a:ext cx="14275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FEL user area 2</a:t>
                </a:r>
              </a:p>
            </p:txBody>
          </p:sp>
          <p:cxnSp>
            <p:nvCxnSpPr>
              <p:cNvPr id="92" name="Straight Connector 91">
                <a:extLst>
                  <a:ext uri="{FF2B5EF4-FFF2-40B4-BE49-F238E27FC236}">
                    <a16:creationId xmlns:a16="http://schemas.microsoft.com/office/drawing/2014/main" id="{C57B0078-C1F8-4FD8-8704-2D79BBDE4F00}"/>
                  </a:ext>
                </a:extLst>
              </p:cNvPr>
              <p:cNvCxnSpPr>
                <a:cxnSpLocks/>
                <a:stCxn id="124" idx="3"/>
                <a:endCxn id="90" idx="1"/>
              </p:cNvCxnSpPr>
              <p:nvPr/>
            </p:nvCxnSpPr>
            <p:spPr>
              <a:xfrm>
                <a:off x="8049410" y="1358605"/>
                <a:ext cx="191023" cy="21004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3" name="Rectangle: Rounded Corners 92">
                <a:extLst>
                  <a:ext uri="{FF2B5EF4-FFF2-40B4-BE49-F238E27FC236}">
                    <a16:creationId xmlns:a16="http://schemas.microsoft.com/office/drawing/2014/main" id="{333CFF40-6874-45B8-9B62-0A7B931E6452}"/>
                  </a:ext>
                </a:extLst>
              </p:cNvPr>
              <p:cNvSpPr/>
              <p:nvPr/>
            </p:nvSpPr>
            <p:spPr>
              <a:xfrm>
                <a:off x="8236792" y="2875317"/>
                <a:ext cx="1378199" cy="3793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94" name="TextBox 93">
                <a:extLst>
                  <a:ext uri="{FF2B5EF4-FFF2-40B4-BE49-F238E27FC236}">
                    <a16:creationId xmlns:a16="http://schemas.microsoft.com/office/drawing/2014/main" id="{1CBB7BAD-7A05-42A5-8BE3-B6BBE1EE6487}"/>
                  </a:ext>
                </a:extLst>
              </p:cNvPr>
              <p:cNvSpPr txBox="1"/>
              <p:nvPr/>
            </p:nvSpPr>
            <p:spPr>
              <a:xfrm>
                <a:off x="8221677" y="2851208"/>
                <a:ext cx="1408426"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GeV-class positron user area</a:t>
                </a:r>
              </a:p>
            </p:txBody>
          </p:sp>
          <p:sp>
            <p:nvSpPr>
              <p:cNvPr id="95" name="TextBox 94">
                <a:extLst>
                  <a:ext uri="{FF2B5EF4-FFF2-40B4-BE49-F238E27FC236}">
                    <a16:creationId xmlns:a16="http://schemas.microsoft.com/office/drawing/2014/main" id="{4113B973-A0E0-4058-A931-6AD07A223E1A}"/>
                  </a:ext>
                </a:extLst>
              </p:cNvPr>
              <p:cNvSpPr txBox="1"/>
              <p:nvPr/>
            </p:nvSpPr>
            <p:spPr>
              <a:xfrm>
                <a:off x="3251372" y="928828"/>
                <a:ext cx="1690032" cy="646331"/>
              </a:xfrm>
              <a:prstGeom prst="rect">
                <a:avLst/>
              </a:prstGeom>
              <a:solidFill>
                <a:schemeClr val="accent1">
                  <a:lumMod val="75000"/>
                </a:schemeClr>
              </a:solidFill>
              <a:ln>
                <a:solidFill>
                  <a:schemeClr val="accent1">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1" i="0" u="none" strike="noStrike" kern="1200" cap="none" spc="0" normalizeH="0" baseline="0" noProof="0" dirty="0">
                    <a:ln>
                      <a:noFill/>
                    </a:ln>
                    <a:solidFill>
                      <a:prstClr val="white"/>
                    </a:solidFill>
                    <a:effectLst/>
                    <a:uLnTx/>
                    <a:uFillTx/>
                    <a:latin typeface="Calibri"/>
                    <a:ea typeface="+mn-ea"/>
                    <a:cs typeface="+mn-cs"/>
                  </a:rPr>
                  <a:t>INFN (</a:t>
                </a:r>
                <a:r>
                  <a:rPr kumimoji="0" lang="de-DE" sz="1200" b="1" i="0" u="none" strike="noStrike" kern="1200" cap="none" spc="0" normalizeH="0" baseline="0" noProof="0" dirty="0" err="1">
                    <a:ln>
                      <a:noFill/>
                    </a:ln>
                    <a:solidFill>
                      <a:prstClr val="white"/>
                    </a:solidFill>
                    <a:effectLst/>
                    <a:uLnTx/>
                    <a:uFillTx/>
                    <a:latin typeface="Calibri"/>
                    <a:ea typeface="+mn-ea"/>
                    <a:cs typeface="+mn-cs"/>
                  </a:rPr>
                  <a:t>Italy</a:t>
                </a:r>
                <a:r>
                  <a:rPr kumimoji="0" lang="de-DE" sz="1200" b="1" i="0" u="none" strike="noStrike" kern="1200" cap="none" spc="0" normalizeH="0" baseline="0" noProof="0" dirty="0">
                    <a:ln>
                      <a:noFill/>
                    </a:ln>
                    <a:solidFill>
                      <a:prstClr val="white"/>
                    </a:solidFill>
                    <a:effectLst/>
                    <a:uLnTx/>
                    <a:uFillTx/>
                    <a:latin typeface="Calibri"/>
                    <a:ea typeface="+mn-ea"/>
                    <a:cs typeface="+mn-cs"/>
                  </a:rPr>
                  <a: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Calibri"/>
                    <a:ea typeface="+mn-ea"/>
                    <a:cs typeface="+mn-cs"/>
                  </a:rPr>
                  <a:t>Facility</a:t>
                </a:r>
                <a:r>
                  <a:rPr kumimoji="0" lang="de-DE" sz="1200" b="0" i="0" u="none" strike="noStrike" kern="1200" cap="none" spc="0" normalizeH="0" baseline="0" noProof="0" dirty="0">
                    <a:ln>
                      <a:noFill/>
                    </a:ln>
                    <a:solidFill>
                      <a:prstClr val="white"/>
                    </a:solidFill>
                    <a:effectLst/>
                    <a:uLnTx/>
                    <a:uFillTx/>
                    <a:latin typeface="Calibri"/>
                    <a:ea typeface="+mn-ea"/>
                    <a:cs typeface="+mn-cs"/>
                  </a:rPr>
                  <a:t> for </a:t>
                </a:r>
                <a:r>
                  <a:rPr kumimoji="0" lang="en-US" sz="1200" b="1" i="0" u="none" strike="noStrike" kern="1200" cap="none" spc="0" normalizeH="0" baseline="0" noProof="0" dirty="0">
                    <a:ln>
                      <a:noFill/>
                    </a:ln>
                    <a:solidFill>
                      <a:srgbClr val="FFC000"/>
                    </a:solidFill>
                    <a:effectLst/>
                    <a:uLnTx/>
                    <a:uFillTx/>
                    <a:latin typeface="Calibri"/>
                    <a:ea typeface="+mn-ea"/>
                    <a:cs typeface="+mn-cs"/>
                  </a:rPr>
                  <a:t>beam-driven</a:t>
                </a:r>
                <a:r>
                  <a:rPr kumimoji="0" lang="en-US" sz="1200" b="0" i="0" u="none" strike="noStrike" kern="1200" cap="none" spc="0" normalizeH="0" baseline="0" noProof="0" dirty="0">
                    <a:ln>
                      <a:noFill/>
                    </a:ln>
                    <a:solidFill>
                      <a:srgbClr val="FFC000">
                        <a:lumMod val="40000"/>
                        <a:lumOff val="60000"/>
                      </a:srgbClr>
                    </a:solidFill>
                    <a:effectLst/>
                    <a:uLnTx/>
                    <a:uFillTx/>
                    <a:latin typeface="Calibri"/>
                    <a:ea typeface="+mn-ea"/>
                    <a:cs typeface="+mn-cs"/>
                  </a:rPr>
                  <a:t> </a:t>
                </a:r>
                <a:r>
                  <a:rPr kumimoji="0" lang="de-DE" sz="1200" b="0" i="0" u="none" strike="noStrike" kern="1200" cap="none" spc="0" normalizeH="0" baseline="0" noProof="0" dirty="0">
                    <a:ln>
                      <a:noFill/>
                    </a:ln>
                    <a:solidFill>
                      <a:prstClr val="white"/>
                    </a:solidFill>
                    <a:effectLst/>
                    <a:uLnTx/>
                    <a:uFillTx/>
                    <a:latin typeface="Calibri"/>
                    <a:ea typeface="+mn-ea"/>
                    <a:cs typeface="+mn-cs"/>
                  </a:rPr>
                  <a:t>plasma accelerators</a:t>
                </a:r>
              </a:p>
            </p:txBody>
          </p:sp>
          <p:sp>
            <p:nvSpPr>
              <p:cNvPr id="101" name="Rectangle 100">
                <a:extLst>
                  <a:ext uri="{FF2B5EF4-FFF2-40B4-BE49-F238E27FC236}">
                    <a16:creationId xmlns:a16="http://schemas.microsoft.com/office/drawing/2014/main" id="{E71CF83C-E601-4AEC-9516-262901D9DBAE}"/>
                  </a:ext>
                </a:extLst>
              </p:cNvPr>
              <p:cNvSpPr/>
              <p:nvPr/>
            </p:nvSpPr>
            <p:spPr>
              <a:xfrm>
                <a:off x="3248505" y="933407"/>
                <a:ext cx="6440450" cy="2550129"/>
              </a:xfrm>
              <a:prstGeom prst="rect">
                <a:avLst/>
              </a:prstGeom>
              <a:noFill/>
              <a:ln w="28575">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123" name="Rectangle 122">
              <a:extLst>
                <a:ext uri="{FF2B5EF4-FFF2-40B4-BE49-F238E27FC236}">
                  <a16:creationId xmlns:a16="http://schemas.microsoft.com/office/drawing/2014/main" id="{8D40CAF9-C69B-4B62-8A2E-32E7A9317637}"/>
                </a:ext>
              </a:extLst>
            </p:cNvPr>
            <p:cNvSpPr/>
            <p:nvPr/>
          </p:nvSpPr>
          <p:spPr>
            <a:xfrm>
              <a:off x="4616560" y="1230836"/>
              <a:ext cx="717876" cy="3474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24" name="TextBox 123">
              <a:extLst>
                <a:ext uri="{FF2B5EF4-FFF2-40B4-BE49-F238E27FC236}">
                  <a16:creationId xmlns:a16="http://schemas.microsoft.com/office/drawing/2014/main" id="{3B0470D7-BE46-46D2-AE37-0335C723C7BC}"/>
                </a:ext>
              </a:extLst>
            </p:cNvPr>
            <p:cNvSpPr txBox="1"/>
            <p:nvPr/>
          </p:nvSpPr>
          <p:spPr>
            <a:xfrm>
              <a:off x="4552954" y="1268757"/>
              <a:ext cx="790129"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Undulator</a:t>
              </a:r>
            </a:p>
          </p:txBody>
        </p:sp>
      </p:grpSp>
      <p:grpSp>
        <p:nvGrpSpPr>
          <p:cNvPr id="141" name="Group 140">
            <a:extLst>
              <a:ext uri="{FF2B5EF4-FFF2-40B4-BE49-F238E27FC236}">
                <a16:creationId xmlns:a16="http://schemas.microsoft.com/office/drawing/2014/main" id="{71CA48CB-FA35-4EA6-A52F-CB13E2CC96CC}"/>
              </a:ext>
            </a:extLst>
          </p:cNvPr>
          <p:cNvGrpSpPr/>
          <p:nvPr/>
        </p:nvGrpSpPr>
        <p:grpSpPr>
          <a:xfrm>
            <a:off x="5548393" y="3634779"/>
            <a:ext cx="6440450" cy="2578362"/>
            <a:chOff x="5548393" y="3634779"/>
            <a:chExt cx="6440450" cy="2578362"/>
          </a:xfrm>
        </p:grpSpPr>
        <p:grpSp>
          <p:nvGrpSpPr>
            <p:cNvPr id="113" name="Group 112">
              <a:extLst>
                <a:ext uri="{FF2B5EF4-FFF2-40B4-BE49-F238E27FC236}">
                  <a16:creationId xmlns:a16="http://schemas.microsoft.com/office/drawing/2014/main" id="{40EF76D5-22B1-40E4-B8A8-D9BED3978200}"/>
                </a:ext>
              </a:extLst>
            </p:cNvPr>
            <p:cNvGrpSpPr/>
            <p:nvPr/>
          </p:nvGrpSpPr>
          <p:grpSpPr>
            <a:xfrm>
              <a:off x="5548393" y="3634779"/>
              <a:ext cx="6440450" cy="2578362"/>
              <a:chOff x="3239144" y="3628580"/>
              <a:chExt cx="6440450" cy="2578362"/>
            </a:xfrm>
          </p:grpSpPr>
          <p:cxnSp>
            <p:nvCxnSpPr>
              <p:cNvPr id="67" name="Straight Connector 66">
                <a:extLst>
                  <a:ext uri="{FF2B5EF4-FFF2-40B4-BE49-F238E27FC236}">
                    <a16:creationId xmlns:a16="http://schemas.microsoft.com/office/drawing/2014/main" id="{890048D2-DC19-4011-8784-6E492CB0B0E3}"/>
                  </a:ext>
                </a:extLst>
              </p:cNvPr>
              <p:cNvCxnSpPr>
                <a:cxnSpLocks/>
              </p:cNvCxnSpPr>
              <p:nvPr/>
            </p:nvCxnSpPr>
            <p:spPr>
              <a:xfrm>
                <a:off x="4055528" y="5792143"/>
                <a:ext cx="1264665"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0EA76407-2395-4976-8655-274A19DB6B8F}"/>
                  </a:ext>
                </a:extLst>
              </p:cNvPr>
              <p:cNvCxnSpPr>
                <a:cxnSpLocks/>
              </p:cNvCxnSpPr>
              <p:nvPr/>
            </p:nvCxnSpPr>
            <p:spPr>
              <a:xfrm>
                <a:off x="4702716" y="4936568"/>
                <a:ext cx="617477"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90C5038-29CF-428B-B518-802B412CAB3A}"/>
                  </a:ext>
                </a:extLst>
              </p:cNvPr>
              <p:cNvCxnSpPr>
                <a:cxnSpLocks/>
              </p:cNvCxnSpPr>
              <p:nvPr/>
            </p:nvCxnSpPr>
            <p:spPr>
              <a:xfrm>
                <a:off x="4949124" y="4174244"/>
                <a:ext cx="813796"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Rectangle 53">
                <a:extLst>
                  <a:ext uri="{FF2B5EF4-FFF2-40B4-BE49-F238E27FC236}">
                    <a16:creationId xmlns:a16="http://schemas.microsoft.com/office/drawing/2014/main" id="{31EC3919-2F33-4425-9E16-0C4B7EF008ED}"/>
                  </a:ext>
                </a:extLst>
              </p:cNvPr>
              <p:cNvSpPr/>
              <p:nvPr/>
            </p:nvSpPr>
            <p:spPr>
              <a:xfrm>
                <a:off x="4007783" y="3988900"/>
                <a:ext cx="1042416"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1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Rectangle: Rounded Corners 7">
                <a:extLst>
                  <a:ext uri="{FF2B5EF4-FFF2-40B4-BE49-F238E27FC236}">
                    <a16:creationId xmlns:a16="http://schemas.microsoft.com/office/drawing/2014/main" id="{BDCAED86-76CD-4782-9746-4005D572D3C8}"/>
                  </a:ext>
                </a:extLst>
              </p:cNvPr>
              <p:cNvSpPr/>
              <p:nvPr/>
            </p:nvSpPr>
            <p:spPr>
              <a:xfrm>
                <a:off x="8222604" y="4542167"/>
                <a:ext cx="1378199" cy="3793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9" name="Rectangle: Rounded Corners 8">
                <a:extLst>
                  <a:ext uri="{FF2B5EF4-FFF2-40B4-BE49-F238E27FC236}">
                    <a16:creationId xmlns:a16="http://schemas.microsoft.com/office/drawing/2014/main" id="{4E3D3EC1-EB24-4AF5-8569-83E8BD217CF3}"/>
                  </a:ext>
                </a:extLst>
              </p:cNvPr>
              <p:cNvSpPr/>
              <p:nvPr/>
            </p:nvSpPr>
            <p:spPr>
              <a:xfrm>
                <a:off x="8222605" y="4952542"/>
                <a:ext cx="1378199" cy="379378"/>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53" name="Rectangle 52">
                <a:extLst>
                  <a:ext uri="{FF2B5EF4-FFF2-40B4-BE49-F238E27FC236}">
                    <a16:creationId xmlns:a16="http://schemas.microsoft.com/office/drawing/2014/main" id="{69EF5A86-BC7F-40A0-B9FE-411278308F28}"/>
                  </a:ext>
                </a:extLst>
              </p:cNvPr>
              <p:cNvSpPr/>
              <p:nvPr/>
            </p:nvSpPr>
            <p:spPr>
              <a:xfrm>
                <a:off x="3239144" y="3649525"/>
                <a:ext cx="6440450" cy="2550129"/>
              </a:xfrm>
              <a:prstGeom prst="rect">
                <a:avLst/>
              </a:prstGeom>
              <a:noFill/>
              <a:ln w="28575">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55" name="Straight Connector 54">
                <a:extLst>
                  <a:ext uri="{FF2B5EF4-FFF2-40B4-BE49-F238E27FC236}">
                    <a16:creationId xmlns:a16="http://schemas.microsoft.com/office/drawing/2014/main" id="{C162370B-0D8F-4F4C-A87F-7E3368ACAC29}"/>
                  </a:ext>
                </a:extLst>
              </p:cNvPr>
              <p:cNvCxnSpPr>
                <a:cxnSpLocks/>
              </p:cNvCxnSpPr>
              <p:nvPr/>
            </p:nvCxnSpPr>
            <p:spPr>
              <a:xfrm>
                <a:off x="3655855" y="4153063"/>
                <a:ext cx="0" cy="1205142"/>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B2E0802D-1857-4D25-B2AD-203580B4B2D1}"/>
                  </a:ext>
                </a:extLst>
              </p:cNvPr>
              <p:cNvSpPr/>
              <p:nvPr/>
            </p:nvSpPr>
            <p:spPr>
              <a:xfrm>
                <a:off x="3996097" y="4725399"/>
                <a:ext cx="1042416"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57" name="Rectangle 56">
                <a:extLst>
                  <a:ext uri="{FF2B5EF4-FFF2-40B4-BE49-F238E27FC236}">
                    <a16:creationId xmlns:a16="http://schemas.microsoft.com/office/drawing/2014/main" id="{79B3E3DD-E2D2-49BA-B8DC-F4E4F6C3D2F7}"/>
                  </a:ext>
                </a:extLst>
              </p:cNvPr>
              <p:cNvSpPr/>
              <p:nvPr/>
            </p:nvSpPr>
            <p:spPr>
              <a:xfrm>
                <a:off x="5320193" y="4734363"/>
                <a:ext cx="1042416"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58" name="Rectangle 57">
                <a:extLst>
                  <a:ext uri="{FF2B5EF4-FFF2-40B4-BE49-F238E27FC236}">
                    <a16:creationId xmlns:a16="http://schemas.microsoft.com/office/drawing/2014/main" id="{E4A5436C-5DA2-4FD6-B810-7E86BD87D9DB}"/>
                  </a:ext>
                </a:extLst>
              </p:cNvPr>
              <p:cNvSpPr/>
              <p:nvPr/>
            </p:nvSpPr>
            <p:spPr>
              <a:xfrm>
                <a:off x="5320193" y="5554399"/>
                <a:ext cx="1042416" cy="347472"/>
              </a:xfrm>
              <a:prstGeom prst="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59" name="Rectangle 58">
                <a:extLst>
                  <a:ext uri="{FF2B5EF4-FFF2-40B4-BE49-F238E27FC236}">
                    <a16:creationId xmlns:a16="http://schemas.microsoft.com/office/drawing/2014/main" id="{4DBA0E04-7D78-4992-BF77-B76B4FD18B96}"/>
                  </a:ext>
                </a:extLst>
              </p:cNvPr>
              <p:cNvSpPr/>
              <p:nvPr/>
            </p:nvSpPr>
            <p:spPr>
              <a:xfrm>
                <a:off x="3348909" y="5749269"/>
                <a:ext cx="1042416" cy="347472"/>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60" name="Rectangle: Rounded Corners 59">
                <a:extLst>
                  <a:ext uri="{FF2B5EF4-FFF2-40B4-BE49-F238E27FC236}">
                    <a16:creationId xmlns:a16="http://schemas.microsoft.com/office/drawing/2014/main" id="{37027F56-CC33-466B-9D70-2CAF1797DEE6}"/>
                  </a:ext>
                </a:extLst>
              </p:cNvPr>
              <p:cNvSpPr/>
              <p:nvPr/>
            </p:nvSpPr>
            <p:spPr>
              <a:xfrm>
                <a:off x="5781582" y="3881456"/>
                <a:ext cx="1651255" cy="603504"/>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a:ea typeface="+mn-ea"/>
                  <a:cs typeface="+mn-cs"/>
                </a:endParaRPr>
              </a:p>
            </p:txBody>
          </p:sp>
          <p:cxnSp>
            <p:nvCxnSpPr>
              <p:cNvPr id="62" name="Straight Connector 61">
                <a:extLst>
                  <a:ext uri="{FF2B5EF4-FFF2-40B4-BE49-F238E27FC236}">
                    <a16:creationId xmlns:a16="http://schemas.microsoft.com/office/drawing/2014/main" id="{100C32AC-B2B6-4727-80C7-AF2A1BF8E742}"/>
                  </a:ext>
                </a:extLst>
              </p:cNvPr>
              <p:cNvCxnSpPr>
                <a:cxnSpLocks/>
              </p:cNvCxnSpPr>
              <p:nvPr/>
            </p:nvCxnSpPr>
            <p:spPr>
              <a:xfrm>
                <a:off x="3652089" y="4162636"/>
                <a:ext cx="323341"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1A077DE9-88A0-441B-964F-4DF541EC79A9}"/>
                  </a:ext>
                </a:extLst>
              </p:cNvPr>
              <p:cNvCxnSpPr>
                <a:cxnSpLocks/>
              </p:cNvCxnSpPr>
              <p:nvPr/>
            </p:nvCxnSpPr>
            <p:spPr>
              <a:xfrm>
                <a:off x="3652089" y="4908099"/>
                <a:ext cx="323341"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B363990A-3EA4-4ED2-9083-407663BFA1DB}"/>
                  </a:ext>
                </a:extLst>
              </p:cNvPr>
              <p:cNvCxnSpPr>
                <a:cxnSpLocks/>
              </p:cNvCxnSpPr>
              <p:nvPr/>
            </p:nvCxnSpPr>
            <p:spPr>
              <a:xfrm>
                <a:off x="5104442" y="4825803"/>
                <a:ext cx="0" cy="806695"/>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DF549ABB-F524-4D7B-9D7E-FA7243D2D5B6}"/>
                  </a:ext>
                </a:extLst>
              </p:cNvPr>
              <p:cNvCxnSpPr>
                <a:cxnSpLocks/>
              </p:cNvCxnSpPr>
              <p:nvPr/>
            </p:nvCxnSpPr>
            <p:spPr>
              <a:xfrm>
                <a:off x="5104442" y="4825803"/>
                <a:ext cx="215751"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3689E5D2-D5CE-4767-95B7-6E5685A265F5}"/>
                  </a:ext>
                </a:extLst>
              </p:cNvPr>
              <p:cNvCxnSpPr>
                <a:cxnSpLocks/>
              </p:cNvCxnSpPr>
              <p:nvPr/>
            </p:nvCxnSpPr>
            <p:spPr>
              <a:xfrm>
                <a:off x="3980808" y="5632498"/>
                <a:ext cx="1339385" cy="0"/>
              </a:xfrm>
              <a:prstGeom prst="line">
                <a:avLst/>
              </a:prstGeom>
              <a:ln w="38100">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B94122E-D311-47A0-8694-C51DF276241B}"/>
                  </a:ext>
                </a:extLst>
              </p:cNvPr>
              <p:cNvCxnSpPr>
                <a:cxnSpLocks/>
                <a:endCxn id="137" idx="1"/>
              </p:cNvCxnSpPr>
              <p:nvPr/>
            </p:nvCxnSpPr>
            <p:spPr>
              <a:xfrm flipV="1">
                <a:off x="6362609" y="5723133"/>
                <a:ext cx="177959" cy="5002"/>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7B5DA447-DB76-46DD-B469-2FD5F75D2FC3}"/>
                  </a:ext>
                </a:extLst>
              </p:cNvPr>
              <p:cNvCxnSpPr>
                <a:cxnSpLocks/>
                <a:endCxn id="103" idx="1"/>
              </p:cNvCxnSpPr>
              <p:nvPr/>
            </p:nvCxnSpPr>
            <p:spPr>
              <a:xfrm flipV="1">
                <a:off x="7985670" y="5567002"/>
                <a:ext cx="216513" cy="166774"/>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2" name="TextBox 71">
                <a:extLst>
                  <a:ext uri="{FF2B5EF4-FFF2-40B4-BE49-F238E27FC236}">
                    <a16:creationId xmlns:a16="http://schemas.microsoft.com/office/drawing/2014/main" id="{322D6190-2F74-4B7C-9FB5-C7EABA6A9F7D}"/>
                  </a:ext>
                </a:extLst>
              </p:cNvPr>
              <p:cNvSpPr txBox="1"/>
              <p:nvPr/>
            </p:nvSpPr>
            <p:spPr>
              <a:xfrm>
                <a:off x="3935644" y="4024177"/>
                <a:ext cx="119481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Injector</a:t>
                </a:r>
              </a:p>
            </p:txBody>
          </p:sp>
          <p:sp>
            <p:nvSpPr>
              <p:cNvPr id="73" name="TextBox 72">
                <a:extLst>
                  <a:ext uri="{FF2B5EF4-FFF2-40B4-BE49-F238E27FC236}">
                    <a16:creationId xmlns:a16="http://schemas.microsoft.com/office/drawing/2014/main" id="{C2553A3B-F347-4138-A86B-F1D9EE6E5276}"/>
                  </a:ext>
                </a:extLst>
              </p:cNvPr>
              <p:cNvSpPr txBox="1"/>
              <p:nvPr/>
            </p:nvSpPr>
            <p:spPr>
              <a:xfrm>
                <a:off x="3915837" y="4768733"/>
                <a:ext cx="119481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Injector</a:t>
                </a:r>
              </a:p>
            </p:txBody>
          </p:sp>
          <p:sp>
            <p:nvSpPr>
              <p:cNvPr id="74" name="TextBox 73">
                <a:extLst>
                  <a:ext uri="{FF2B5EF4-FFF2-40B4-BE49-F238E27FC236}">
                    <a16:creationId xmlns:a16="http://schemas.microsoft.com/office/drawing/2014/main" id="{2E744A7E-E591-4732-8D08-A92DD3367C32}"/>
                  </a:ext>
                </a:extLst>
              </p:cNvPr>
              <p:cNvSpPr txBox="1"/>
              <p:nvPr/>
            </p:nvSpPr>
            <p:spPr>
              <a:xfrm>
                <a:off x="5390315" y="4692655"/>
                <a:ext cx="893528"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Accelerator</a:t>
                </a:r>
              </a:p>
            </p:txBody>
          </p:sp>
          <p:sp>
            <p:nvSpPr>
              <p:cNvPr id="75" name="TextBox 74">
                <a:extLst>
                  <a:ext uri="{FF2B5EF4-FFF2-40B4-BE49-F238E27FC236}">
                    <a16:creationId xmlns:a16="http://schemas.microsoft.com/office/drawing/2014/main" id="{7AEFDD4F-2BD9-4B82-AB95-EF33998CBBE4}"/>
                  </a:ext>
                </a:extLst>
              </p:cNvPr>
              <p:cNvSpPr txBox="1"/>
              <p:nvPr/>
            </p:nvSpPr>
            <p:spPr>
              <a:xfrm>
                <a:off x="5239933" y="5501488"/>
                <a:ext cx="1194815"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Plasma Accelerator</a:t>
                </a:r>
              </a:p>
            </p:txBody>
          </p:sp>
          <p:sp>
            <p:nvSpPr>
              <p:cNvPr id="76" name="TextBox 75">
                <a:extLst>
                  <a:ext uri="{FF2B5EF4-FFF2-40B4-BE49-F238E27FC236}">
                    <a16:creationId xmlns:a16="http://schemas.microsoft.com/office/drawing/2014/main" id="{A537B753-4563-4A1A-B82E-0C7CE4B4F215}"/>
                  </a:ext>
                </a:extLst>
              </p:cNvPr>
              <p:cNvSpPr txBox="1"/>
              <p:nvPr/>
            </p:nvSpPr>
            <p:spPr>
              <a:xfrm>
                <a:off x="3282874" y="5793506"/>
                <a:ext cx="119481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RF Injector</a:t>
                </a:r>
              </a:p>
            </p:txBody>
          </p:sp>
          <p:grpSp>
            <p:nvGrpSpPr>
              <p:cNvPr id="78" name="Group 77">
                <a:extLst>
                  <a:ext uri="{FF2B5EF4-FFF2-40B4-BE49-F238E27FC236}">
                    <a16:creationId xmlns:a16="http://schemas.microsoft.com/office/drawing/2014/main" id="{EB1AF78D-7E68-4777-A86D-662AF8BD7315}"/>
                  </a:ext>
                </a:extLst>
              </p:cNvPr>
              <p:cNvGrpSpPr/>
              <p:nvPr/>
            </p:nvGrpSpPr>
            <p:grpSpPr>
              <a:xfrm>
                <a:off x="6573428" y="4692656"/>
                <a:ext cx="1194815" cy="430887"/>
                <a:chOff x="4222369" y="2011452"/>
                <a:chExt cx="1194815" cy="430887"/>
              </a:xfrm>
            </p:grpSpPr>
            <p:sp>
              <p:nvSpPr>
                <p:cNvPr id="79" name="Rectangle 78">
                  <a:extLst>
                    <a:ext uri="{FF2B5EF4-FFF2-40B4-BE49-F238E27FC236}">
                      <a16:creationId xmlns:a16="http://schemas.microsoft.com/office/drawing/2014/main" id="{53A67F2F-FAFF-42E0-942A-E0A2960ED603}"/>
                    </a:ext>
                  </a:extLst>
                </p:cNvPr>
                <p:cNvSpPr/>
                <p:nvPr/>
              </p:nvSpPr>
              <p:spPr>
                <a:xfrm>
                  <a:off x="4246370" y="2044623"/>
                  <a:ext cx="1146814" cy="347472"/>
                </a:xfrm>
                <a:prstGeom prst="rect">
                  <a:avLst/>
                </a:prstGeom>
                <a:solidFill>
                  <a:schemeClr val="accent3">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80" name="TextBox 79">
                  <a:extLst>
                    <a:ext uri="{FF2B5EF4-FFF2-40B4-BE49-F238E27FC236}">
                      <a16:creationId xmlns:a16="http://schemas.microsoft.com/office/drawing/2014/main" id="{3719DFBB-E389-4FA5-B795-DB929792DF40}"/>
                    </a:ext>
                  </a:extLst>
                </p:cNvPr>
                <p:cNvSpPr txBox="1"/>
                <p:nvPr/>
              </p:nvSpPr>
              <p:spPr>
                <a:xfrm>
                  <a:off x="4222369" y="2011452"/>
                  <a:ext cx="1194815" cy="430887"/>
                </a:xfrm>
                <a:prstGeom prst="rect">
                  <a:avLst/>
                </a:prstGeom>
                <a:solidFill>
                  <a:schemeClr val="accent4">
                    <a:lumMod val="60000"/>
                    <a:lumOff val="40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Conversion &amp; conditioning</a:t>
                  </a:r>
                </a:p>
              </p:txBody>
            </p:sp>
          </p:grpSp>
          <p:cxnSp>
            <p:nvCxnSpPr>
              <p:cNvPr id="81" name="Straight Connector 80">
                <a:extLst>
                  <a:ext uri="{FF2B5EF4-FFF2-40B4-BE49-F238E27FC236}">
                    <a16:creationId xmlns:a16="http://schemas.microsoft.com/office/drawing/2014/main" id="{BC68AC94-74CC-4CE5-BEEE-ECC6940D952B}"/>
                  </a:ext>
                </a:extLst>
              </p:cNvPr>
              <p:cNvCxnSpPr>
                <a:cxnSpLocks/>
                <a:endCxn id="80" idx="1"/>
              </p:cNvCxnSpPr>
              <p:nvPr/>
            </p:nvCxnSpPr>
            <p:spPr>
              <a:xfrm flipV="1">
                <a:off x="6348512" y="4908100"/>
                <a:ext cx="224916" cy="426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3ADD6FA7-DEF6-4268-8BED-336A9BF94A65}"/>
                  </a:ext>
                </a:extLst>
              </p:cNvPr>
              <p:cNvSpPr txBox="1"/>
              <p:nvPr/>
            </p:nvSpPr>
            <p:spPr>
              <a:xfrm>
                <a:off x="5735902" y="3937620"/>
                <a:ext cx="1754051"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Life-science &amp; materials X-ray imaging user area</a:t>
                </a:r>
              </a:p>
            </p:txBody>
          </p:sp>
          <p:sp>
            <p:nvSpPr>
              <p:cNvPr id="83" name="Rectangle 82">
                <a:extLst>
                  <a:ext uri="{FF2B5EF4-FFF2-40B4-BE49-F238E27FC236}">
                    <a16:creationId xmlns:a16="http://schemas.microsoft.com/office/drawing/2014/main" id="{20262E24-AFD3-4769-B627-EA4EEC007D3F}"/>
                  </a:ext>
                </a:extLst>
              </p:cNvPr>
              <p:cNvSpPr/>
              <p:nvPr/>
            </p:nvSpPr>
            <p:spPr>
              <a:xfrm>
                <a:off x="3348909" y="5336392"/>
                <a:ext cx="1042416" cy="347472"/>
              </a:xfrm>
              <a:prstGeom prst="rect">
                <a:avLst/>
              </a:prstGeom>
              <a:solidFill>
                <a:srgbClr val="EF37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84" name="TextBox 83">
                <a:extLst>
                  <a:ext uri="{FF2B5EF4-FFF2-40B4-BE49-F238E27FC236}">
                    <a16:creationId xmlns:a16="http://schemas.microsoft.com/office/drawing/2014/main" id="{591096AB-7D98-4988-B8F8-82D0D8146447}"/>
                  </a:ext>
                </a:extLst>
              </p:cNvPr>
              <p:cNvSpPr txBox="1"/>
              <p:nvPr/>
            </p:nvSpPr>
            <p:spPr>
              <a:xfrm>
                <a:off x="3282874" y="5358205"/>
                <a:ext cx="119481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Laser</a:t>
                </a:r>
              </a:p>
            </p:txBody>
          </p:sp>
          <p:cxnSp>
            <p:nvCxnSpPr>
              <p:cNvPr id="85" name="Straight Connector 84">
                <a:extLst>
                  <a:ext uri="{FF2B5EF4-FFF2-40B4-BE49-F238E27FC236}">
                    <a16:creationId xmlns:a16="http://schemas.microsoft.com/office/drawing/2014/main" id="{5600612E-FBCA-4961-86AA-3DB1EEC154B4}"/>
                  </a:ext>
                </a:extLst>
              </p:cNvPr>
              <p:cNvCxnSpPr>
                <a:cxnSpLocks/>
              </p:cNvCxnSpPr>
              <p:nvPr/>
            </p:nvCxnSpPr>
            <p:spPr>
              <a:xfrm>
                <a:off x="7768243" y="5030343"/>
                <a:ext cx="459547" cy="0"/>
              </a:xfrm>
              <a:prstGeom prst="line">
                <a:avLst/>
              </a:prstGeom>
              <a:ln w="38100">
                <a:solidFill>
                  <a:schemeClr val="accent2">
                    <a:lumMod val="75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E6E13E97-F852-42B8-9CCF-7A6BF0F8F152}"/>
                  </a:ext>
                </a:extLst>
              </p:cNvPr>
              <p:cNvCxnSpPr>
                <a:cxnSpLocks/>
              </p:cNvCxnSpPr>
              <p:nvPr/>
            </p:nvCxnSpPr>
            <p:spPr>
              <a:xfrm>
                <a:off x="7773197" y="4825803"/>
                <a:ext cx="454593"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87" name="TextBox 86">
                <a:extLst>
                  <a:ext uri="{FF2B5EF4-FFF2-40B4-BE49-F238E27FC236}">
                    <a16:creationId xmlns:a16="http://schemas.microsoft.com/office/drawing/2014/main" id="{628C736A-2467-4760-9776-E29A9406F9DE}"/>
                  </a:ext>
                </a:extLst>
              </p:cNvPr>
              <p:cNvSpPr txBox="1"/>
              <p:nvPr/>
            </p:nvSpPr>
            <p:spPr>
              <a:xfrm>
                <a:off x="7989562" y="3643278"/>
                <a:ext cx="1690032" cy="461665"/>
              </a:xfrm>
              <a:prstGeom prst="rect">
                <a:avLst/>
              </a:prstGeom>
              <a:solidFill>
                <a:schemeClr val="accent1">
                  <a:lumMod val="75000"/>
                </a:schemeClr>
              </a:solidFill>
              <a:ln>
                <a:solidFill>
                  <a:schemeClr val="accent1">
                    <a:lumMod val="75000"/>
                  </a:schemeClr>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dirty="0" err="1">
                    <a:ln>
                      <a:noFill/>
                    </a:ln>
                    <a:solidFill>
                      <a:prstClr val="white"/>
                    </a:solidFill>
                    <a:effectLst/>
                    <a:uLnTx/>
                    <a:uFillTx/>
                    <a:latin typeface="Calibri"/>
                    <a:ea typeface="+mn-ea"/>
                    <a:cs typeface="+mn-cs"/>
                  </a:rPr>
                  <a:t>Facility</a:t>
                </a:r>
                <a:r>
                  <a:rPr kumimoji="0" lang="de-DE" sz="1200" b="0" i="0" u="none" strike="noStrike" kern="1200" cap="none" spc="0" normalizeH="0" baseline="0" noProof="0" dirty="0">
                    <a:ln>
                      <a:noFill/>
                    </a:ln>
                    <a:solidFill>
                      <a:prstClr val="white"/>
                    </a:solidFill>
                    <a:effectLst/>
                    <a:uLnTx/>
                    <a:uFillTx/>
                    <a:latin typeface="Calibri"/>
                    <a:ea typeface="+mn-ea"/>
                    <a:cs typeface="+mn-cs"/>
                  </a:rPr>
                  <a:t> for </a:t>
                </a:r>
                <a:r>
                  <a:rPr kumimoji="0" lang="en-US" sz="1200" b="1" i="0" u="none" strike="noStrike" kern="1200" cap="none" spc="0" normalizeH="0" baseline="0" noProof="0" dirty="0">
                    <a:ln>
                      <a:noFill/>
                    </a:ln>
                    <a:solidFill>
                      <a:srgbClr val="FFC000"/>
                    </a:solidFill>
                    <a:effectLst/>
                    <a:uLnTx/>
                    <a:uFillTx/>
                    <a:latin typeface="Calibri"/>
                    <a:ea typeface="+mn-ea"/>
                    <a:cs typeface="+mn-cs"/>
                  </a:rPr>
                  <a:t>laser-driven</a:t>
                </a:r>
                <a:r>
                  <a:rPr kumimoji="0" lang="de-DE" sz="1200" b="0" i="0" u="none" strike="noStrike" kern="1200" cap="none" spc="0" normalizeH="0" baseline="0" noProof="0" dirty="0">
                    <a:ln>
                      <a:noFill/>
                    </a:ln>
                    <a:solidFill>
                      <a:prstClr val="white"/>
                    </a:solidFill>
                    <a:effectLst/>
                    <a:uLnTx/>
                    <a:uFillTx/>
                    <a:latin typeface="Calibri"/>
                    <a:ea typeface="+mn-ea"/>
                    <a:cs typeface="+mn-cs"/>
                  </a:rPr>
                  <a:t> plasma accelerators</a:t>
                </a:r>
              </a:p>
            </p:txBody>
          </p:sp>
          <p:sp>
            <p:nvSpPr>
              <p:cNvPr id="98" name="TextBox 97">
                <a:extLst>
                  <a:ext uri="{FF2B5EF4-FFF2-40B4-BE49-F238E27FC236}">
                    <a16:creationId xmlns:a16="http://schemas.microsoft.com/office/drawing/2014/main" id="{FC0FAF06-7642-4E92-8543-BFE056CE9EB8}"/>
                  </a:ext>
                </a:extLst>
              </p:cNvPr>
              <p:cNvSpPr txBox="1"/>
              <p:nvPr/>
            </p:nvSpPr>
            <p:spPr>
              <a:xfrm>
                <a:off x="6096000" y="5914554"/>
                <a:ext cx="1569570"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300" b="1" i="1" u="none" strike="noStrike" kern="1200" cap="none" spc="0" normalizeH="0" baseline="0" noProof="0" dirty="0">
                    <a:ln>
                      <a:noFill/>
                    </a:ln>
                    <a:solidFill>
                      <a:srgbClr val="E7E6E6">
                        <a:lumMod val="75000"/>
                      </a:srgbClr>
                    </a:solidFill>
                    <a:effectLst/>
                    <a:uLnTx/>
                    <a:uFillTx/>
                    <a:latin typeface="Calibri"/>
                    <a:ea typeface="+mn-ea"/>
                    <a:cs typeface="+mn-cs"/>
                  </a:rPr>
                  <a:t>Beamline LB-A</a:t>
                </a:r>
                <a:r>
                  <a:rPr kumimoji="0" lang="en-GB" sz="1300" b="1" i="1" u="none" strike="noStrike" kern="1200" cap="none" spc="0" normalizeH="0" baseline="0" noProof="0" dirty="0">
                    <a:ln>
                      <a:noFill/>
                    </a:ln>
                    <a:solidFill>
                      <a:srgbClr val="E7E6E6">
                        <a:lumMod val="75000"/>
                      </a:srgbClr>
                    </a:solidFill>
                    <a:effectLst/>
                    <a:uLnTx/>
                    <a:uFillTx/>
                    <a:latin typeface="Calibri"/>
                    <a:ea typeface="+mn-ea"/>
                    <a:cs typeface="+mn-cs"/>
                  </a:rPr>
                  <a:t>: FEL</a:t>
                </a:r>
                <a:endParaRPr kumimoji="0" lang="x-none" sz="1300" b="1" i="1" u="none" strike="noStrike" kern="1200" cap="none" spc="0" normalizeH="0" baseline="0" noProof="0" dirty="0">
                  <a:ln>
                    <a:noFill/>
                  </a:ln>
                  <a:solidFill>
                    <a:srgbClr val="E7E6E6">
                      <a:lumMod val="75000"/>
                    </a:srgbClr>
                  </a:solidFill>
                  <a:effectLst/>
                  <a:uLnTx/>
                  <a:uFillTx/>
                  <a:latin typeface="Calibri"/>
                  <a:ea typeface="+mn-ea"/>
                  <a:cs typeface="+mn-cs"/>
                </a:endParaRPr>
              </a:p>
            </p:txBody>
          </p:sp>
          <p:sp>
            <p:nvSpPr>
              <p:cNvPr id="99" name="TextBox 98">
                <a:extLst>
                  <a:ext uri="{FF2B5EF4-FFF2-40B4-BE49-F238E27FC236}">
                    <a16:creationId xmlns:a16="http://schemas.microsoft.com/office/drawing/2014/main" id="{E3930287-4237-4134-A636-9F9372F4951D}"/>
                  </a:ext>
                </a:extLst>
              </p:cNvPr>
              <p:cNvSpPr txBox="1"/>
              <p:nvPr/>
            </p:nvSpPr>
            <p:spPr>
              <a:xfrm>
                <a:off x="3717226" y="4449751"/>
                <a:ext cx="4330822"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300" b="1" i="1" u="none" strike="noStrike" kern="1200" cap="none" spc="0" normalizeH="0" baseline="0" noProof="0" dirty="0">
                    <a:ln>
                      <a:noFill/>
                    </a:ln>
                    <a:solidFill>
                      <a:srgbClr val="E7E6E6">
                        <a:lumMod val="75000"/>
                      </a:srgbClr>
                    </a:solidFill>
                    <a:effectLst/>
                    <a:uLnTx/>
                    <a:uFillTx/>
                    <a:latin typeface="Calibri"/>
                    <a:ea typeface="+mn-ea"/>
                    <a:cs typeface="+mn-cs"/>
                  </a:rPr>
                  <a:t>Beamline LB-B</a:t>
                </a:r>
                <a:r>
                  <a:rPr kumimoji="0" lang="en-GB" sz="1300" b="1" i="1" u="none" strike="noStrike" kern="1200" cap="none" spc="0" normalizeH="0" baseline="0" noProof="0" dirty="0">
                    <a:ln>
                      <a:noFill/>
                    </a:ln>
                    <a:solidFill>
                      <a:srgbClr val="E7E6E6">
                        <a:lumMod val="75000"/>
                      </a:srgbClr>
                    </a:solidFill>
                    <a:effectLst/>
                    <a:uLnTx/>
                    <a:uFillTx/>
                    <a:latin typeface="Calibri"/>
                    <a:ea typeface="+mn-ea"/>
                    <a:cs typeface="+mn-cs"/>
                  </a:rPr>
                  <a:t>: Positron beam source &amp; table-top test beam </a:t>
                </a:r>
                <a:endParaRPr kumimoji="0" lang="x-none" sz="1300" b="1" i="1" u="none" strike="noStrike" kern="1200" cap="none" spc="0" normalizeH="0" baseline="0" noProof="0" dirty="0">
                  <a:ln>
                    <a:noFill/>
                  </a:ln>
                  <a:solidFill>
                    <a:srgbClr val="E7E6E6">
                      <a:lumMod val="75000"/>
                    </a:srgbClr>
                  </a:solidFill>
                  <a:effectLst/>
                  <a:uLnTx/>
                  <a:uFillTx/>
                  <a:latin typeface="Calibri"/>
                  <a:ea typeface="+mn-ea"/>
                  <a:cs typeface="+mn-cs"/>
                </a:endParaRPr>
              </a:p>
            </p:txBody>
          </p:sp>
          <p:sp>
            <p:nvSpPr>
              <p:cNvPr id="100" name="TextBox 99">
                <a:extLst>
                  <a:ext uri="{FF2B5EF4-FFF2-40B4-BE49-F238E27FC236}">
                    <a16:creationId xmlns:a16="http://schemas.microsoft.com/office/drawing/2014/main" id="{0DA91DFA-6F47-44E8-8781-6AE8799B5B92}"/>
                  </a:ext>
                </a:extLst>
              </p:cNvPr>
              <p:cNvSpPr txBox="1"/>
              <p:nvPr/>
            </p:nvSpPr>
            <p:spPr>
              <a:xfrm>
                <a:off x="3401223" y="3628580"/>
                <a:ext cx="4227438" cy="29238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300" b="1" i="1" u="none" strike="noStrike" kern="1200" cap="none" spc="0" normalizeH="0" baseline="0" noProof="0" dirty="0">
                    <a:ln>
                      <a:noFill/>
                    </a:ln>
                    <a:solidFill>
                      <a:srgbClr val="E7E6E6">
                        <a:lumMod val="75000"/>
                      </a:srgbClr>
                    </a:solidFill>
                    <a:effectLst/>
                    <a:uLnTx/>
                    <a:uFillTx/>
                    <a:latin typeface="Calibri"/>
                    <a:ea typeface="+mn-ea"/>
                    <a:cs typeface="+mn-cs"/>
                  </a:rPr>
                  <a:t>Beamline LB-C</a:t>
                </a:r>
                <a:r>
                  <a:rPr kumimoji="0" lang="en-GB" sz="1300" b="1" i="1" u="none" strike="noStrike" kern="1200" cap="none" spc="0" normalizeH="0" baseline="0" noProof="0" dirty="0">
                    <a:ln>
                      <a:noFill/>
                    </a:ln>
                    <a:solidFill>
                      <a:srgbClr val="E7E6E6">
                        <a:lumMod val="75000"/>
                      </a:srgbClr>
                    </a:solidFill>
                    <a:effectLst/>
                    <a:uLnTx/>
                    <a:uFillTx/>
                    <a:latin typeface="Calibri"/>
                    <a:ea typeface="+mn-ea"/>
                    <a:cs typeface="+mn-cs"/>
                  </a:rPr>
                  <a:t>: X-ray imaging – life sciences &amp; materials  </a:t>
                </a:r>
                <a:endParaRPr kumimoji="0" lang="x-none" sz="1300" b="1" i="1" u="none" strike="noStrike" kern="1200" cap="none" spc="0" normalizeH="0" baseline="0" noProof="0" dirty="0">
                  <a:ln>
                    <a:noFill/>
                  </a:ln>
                  <a:solidFill>
                    <a:srgbClr val="E7E6E6">
                      <a:lumMod val="75000"/>
                    </a:srgbClr>
                  </a:solidFill>
                  <a:effectLst/>
                  <a:uLnTx/>
                  <a:uFillTx/>
                  <a:latin typeface="Calibri"/>
                  <a:ea typeface="+mn-ea"/>
                  <a:cs typeface="+mn-cs"/>
                </a:endParaRPr>
              </a:p>
            </p:txBody>
          </p:sp>
          <p:sp>
            <p:nvSpPr>
              <p:cNvPr id="102" name="Rectangle: Rounded Corners 101">
                <a:extLst>
                  <a:ext uri="{FF2B5EF4-FFF2-40B4-BE49-F238E27FC236}">
                    <a16:creationId xmlns:a16="http://schemas.microsoft.com/office/drawing/2014/main" id="{7746ACDE-F1C0-40EB-9FF2-830702F38CE9}"/>
                  </a:ext>
                </a:extLst>
              </p:cNvPr>
              <p:cNvSpPr/>
              <p:nvPr/>
            </p:nvSpPr>
            <p:spPr>
              <a:xfrm>
                <a:off x="8215751" y="5380949"/>
                <a:ext cx="1378199" cy="33977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03" name="TextBox 102">
                <a:extLst>
                  <a:ext uri="{FF2B5EF4-FFF2-40B4-BE49-F238E27FC236}">
                    <a16:creationId xmlns:a16="http://schemas.microsoft.com/office/drawing/2014/main" id="{6F908F30-E8C1-42C0-9F57-F7A5E20BEF4F}"/>
                  </a:ext>
                </a:extLst>
              </p:cNvPr>
              <p:cNvSpPr txBox="1"/>
              <p:nvPr/>
            </p:nvSpPr>
            <p:spPr>
              <a:xfrm>
                <a:off x="8202183" y="5436197"/>
                <a:ext cx="1405335"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FEL user area 1</a:t>
                </a:r>
              </a:p>
            </p:txBody>
          </p:sp>
          <p:sp>
            <p:nvSpPr>
              <p:cNvPr id="104" name="Rectangle: Rounded Corners 103">
                <a:extLst>
                  <a:ext uri="{FF2B5EF4-FFF2-40B4-BE49-F238E27FC236}">
                    <a16:creationId xmlns:a16="http://schemas.microsoft.com/office/drawing/2014/main" id="{B55A0948-DD2D-48A0-906C-93248896B3E9}"/>
                  </a:ext>
                </a:extLst>
              </p:cNvPr>
              <p:cNvSpPr/>
              <p:nvPr/>
            </p:nvSpPr>
            <p:spPr>
              <a:xfrm>
                <a:off x="8215751" y="5753015"/>
                <a:ext cx="1378199" cy="33977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05" name="TextBox 104">
                <a:extLst>
                  <a:ext uri="{FF2B5EF4-FFF2-40B4-BE49-F238E27FC236}">
                    <a16:creationId xmlns:a16="http://schemas.microsoft.com/office/drawing/2014/main" id="{D04A09E4-05F4-45B7-A034-E603E3B863E0}"/>
                  </a:ext>
                </a:extLst>
              </p:cNvPr>
              <p:cNvSpPr txBox="1"/>
              <p:nvPr/>
            </p:nvSpPr>
            <p:spPr>
              <a:xfrm>
                <a:off x="8191070" y="5808263"/>
                <a:ext cx="1427560"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FEL user area 2</a:t>
                </a:r>
              </a:p>
            </p:txBody>
          </p:sp>
          <p:cxnSp>
            <p:nvCxnSpPr>
              <p:cNvPr id="106" name="Straight Connector 105">
                <a:extLst>
                  <a:ext uri="{FF2B5EF4-FFF2-40B4-BE49-F238E27FC236}">
                    <a16:creationId xmlns:a16="http://schemas.microsoft.com/office/drawing/2014/main" id="{7E5D8F63-C6D3-4902-8A8B-C1BE422E30E9}"/>
                  </a:ext>
                </a:extLst>
              </p:cNvPr>
              <p:cNvCxnSpPr>
                <a:cxnSpLocks/>
                <a:endCxn id="105" idx="1"/>
              </p:cNvCxnSpPr>
              <p:nvPr/>
            </p:nvCxnSpPr>
            <p:spPr>
              <a:xfrm>
                <a:off x="7985671" y="5728135"/>
                <a:ext cx="205399" cy="210933"/>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7" name="TextBox 106">
                <a:extLst>
                  <a:ext uri="{FF2B5EF4-FFF2-40B4-BE49-F238E27FC236}">
                    <a16:creationId xmlns:a16="http://schemas.microsoft.com/office/drawing/2014/main" id="{1855039B-02B6-423E-B786-EDA4693C5F07}"/>
                  </a:ext>
                </a:extLst>
              </p:cNvPr>
              <p:cNvSpPr txBox="1"/>
              <p:nvPr/>
            </p:nvSpPr>
            <p:spPr>
              <a:xfrm>
                <a:off x="8173941" y="4513988"/>
                <a:ext cx="1408426"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Table-top test beam user area</a:t>
                </a:r>
              </a:p>
            </p:txBody>
          </p:sp>
          <p:sp>
            <p:nvSpPr>
              <p:cNvPr id="108" name="TextBox 107">
                <a:extLst>
                  <a:ext uri="{FF2B5EF4-FFF2-40B4-BE49-F238E27FC236}">
                    <a16:creationId xmlns:a16="http://schemas.microsoft.com/office/drawing/2014/main" id="{4B87B2DE-DEC2-4CB4-9F66-04F57E68E33A}"/>
                  </a:ext>
                </a:extLst>
              </p:cNvPr>
              <p:cNvSpPr txBox="1"/>
              <p:nvPr/>
            </p:nvSpPr>
            <p:spPr>
              <a:xfrm>
                <a:off x="8168950" y="4917244"/>
                <a:ext cx="1487801"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1" u="none" strike="noStrike" kern="1200" cap="none" spc="0" normalizeH="0" baseline="0" noProof="0" dirty="0">
                    <a:ln>
                      <a:noFill/>
                    </a:ln>
                    <a:solidFill>
                      <a:prstClr val="black"/>
                    </a:solidFill>
                    <a:effectLst/>
                    <a:uLnTx/>
                    <a:uFillTx/>
                    <a:latin typeface="Calibri"/>
                    <a:ea typeface="+mn-ea"/>
                    <a:cs typeface="+mn-cs"/>
                  </a:rPr>
                  <a:t>Ultracompact positron source user area</a:t>
                </a:r>
              </a:p>
            </p:txBody>
          </p:sp>
        </p:grpSp>
        <p:sp>
          <p:nvSpPr>
            <p:cNvPr id="136" name="Rectangle 135">
              <a:extLst>
                <a:ext uri="{FF2B5EF4-FFF2-40B4-BE49-F238E27FC236}">
                  <a16:creationId xmlns:a16="http://schemas.microsoft.com/office/drawing/2014/main" id="{85F52564-7D9B-4A7C-9770-31F59C43E182}"/>
                </a:ext>
              </a:extLst>
            </p:cNvPr>
            <p:cNvSpPr/>
            <p:nvPr/>
          </p:nvSpPr>
          <p:spPr>
            <a:xfrm>
              <a:off x="8863723" y="5560606"/>
              <a:ext cx="717876" cy="3474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37" name="TextBox 136">
              <a:extLst>
                <a:ext uri="{FF2B5EF4-FFF2-40B4-BE49-F238E27FC236}">
                  <a16:creationId xmlns:a16="http://schemas.microsoft.com/office/drawing/2014/main" id="{AC1AFFAB-8E9C-4850-832A-324419DE19E8}"/>
                </a:ext>
              </a:extLst>
            </p:cNvPr>
            <p:cNvSpPr txBox="1"/>
            <p:nvPr/>
          </p:nvSpPr>
          <p:spPr>
            <a:xfrm>
              <a:off x="8849817" y="5598527"/>
              <a:ext cx="776987"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Undulator</a:t>
              </a:r>
            </a:p>
          </p:txBody>
        </p:sp>
        <p:sp>
          <p:nvSpPr>
            <p:cNvPr id="138" name="Rectangle 137">
              <a:extLst>
                <a:ext uri="{FF2B5EF4-FFF2-40B4-BE49-F238E27FC236}">
                  <a16:creationId xmlns:a16="http://schemas.microsoft.com/office/drawing/2014/main" id="{D3F37798-CF3A-422A-AE21-516156A2EA26}"/>
                </a:ext>
              </a:extLst>
            </p:cNvPr>
            <p:cNvSpPr/>
            <p:nvPr/>
          </p:nvSpPr>
          <p:spPr>
            <a:xfrm>
              <a:off x="9606451" y="5557748"/>
              <a:ext cx="717876" cy="347472"/>
            </a:xfrm>
            <a:prstGeom prst="rect">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white"/>
                </a:solidFill>
                <a:effectLst/>
                <a:uLnTx/>
                <a:uFillTx/>
                <a:latin typeface="Calibri"/>
                <a:ea typeface="+mn-ea"/>
                <a:cs typeface="+mn-cs"/>
              </a:endParaRPr>
            </a:p>
          </p:txBody>
        </p:sp>
        <p:sp>
          <p:nvSpPr>
            <p:cNvPr id="139" name="TextBox 138">
              <a:extLst>
                <a:ext uri="{FF2B5EF4-FFF2-40B4-BE49-F238E27FC236}">
                  <a16:creationId xmlns:a16="http://schemas.microsoft.com/office/drawing/2014/main" id="{50E3815F-196F-4B1F-93D2-D8DF8847DC56}"/>
                </a:ext>
              </a:extLst>
            </p:cNvPr>
            <p:cNvSpPr txBox="1"/>
            <p:nvPr/>
          </p:nvSpPr>
          <p:spPr>
            <a:xfrm>
              <a:off x="9542845" y="5595669"/>
              <a:ext cx="790129" cy="2616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100" b="0" i="0" u="none" strike="noStrike" kern="1200" cap="none" spc="0" normalizeH="0" baseline="0" noProof="0" dirty="0">
                  <a:ln>
                    <a:noFill/>
                  </a:ln>
                  <a:solidFill>
                    <a:prstClr val="black"/>
                  </a:solidFill>
                  <a:effectLst/>
                  <a:uLnTx/>
                  <a:uFillTx/>
                  <a:latin typeface="Calibri"/>
                  <a:ea typeface="+mn-ea"/>
                  <a:cs typeface="+mn-cs"/>
                </a:rPr>
                <a:t>Undulator</a:t>
              </a:r>
            </a:p>
          </p:txBody>
        </p:sp>
      </p:grpSp>
      <p:graphicFrame>
        <p:nvGraphicFramePr>
          <p:cNvPr id="109" name="Table 108">
            <a:extLst>
              <a:ext uri="{FF2B5EF4-FFF2-40B4-BE49-F238E27FC236}">
                <a16:creationId xmlns:a16="http://schemas.microsoft.com/office/drawing/2014/main" id="{8CE89D2C-2B08-4DD3-8872-FA9F25353161}"/>
              </a:ext>
            </a:extLst>
          </p:cNvPr>
          <p:cNvGraphicFramePr>
            <a:graphicFrameLocks noGrp="1"/>
          </p:cNvGraphicFramePr>
          <p:nvPr/>
        </p:nvGraphicFramePr>
        <p:xfrm>
          <a:off x="281947" y="1016196"/>
          <a:ext cx="4814960" cy="4259892"/>
        </p:xfrm>
        <a:graphic>
          <a:graphicData uri="http://schemas.openxmlformats.org/drawingml/2006/table">
            <a:tbl>
              <a:tblPr firstRow="1" bandRow="1">
                <a:tableStyleId>{5C22544A-7EE6-4342-B048-85BDC9FD1C3A}</a:tableStyleId>
              </a:tblPr>
              <a:tblGrid>
                <a:gridCol w="837196">
                  <a:extLst>
                    <a:ext uri="{9D8B030D-6E8A-4147-A177-3AD203B41FA5}">
                      <a16:colId xmlns:a16="http://schemas.microsoft.com/office/drawing/2014/main" val="177172139"/>
                    </a:ext>
                  </a:extLst>
                </a:gridCol>
                <a:gridCol w="2025112">
                  <a:extLst>
                    <a:ext uri="{9D8B030D-6E8A-4147-A177-3AD203B41FA5}">
                      <a16:colId xmlns:a16="http://schemas.microsoft.com/office/drawing/2014/main" val="710687218"/>
                    </a:ext>
                  </a:extLst>
                </a:gridCol>
                <a:gridCol w="1952652">
                  <a:extLst>
                    <a:ext uri="{9D8B030D-6E8A-4147-A177-3AD203B41FA5}">
                      <a16:colId xmlns:a16="http://schemas.microsoft.com/office/drawing/2014/main" val="2839128756"/>
                    </a:ext>
                  </a:extLst>
                </a:gridCol>
              </a:tblGrid>
              <a:tr h="404172">
                <a:tc>
                  <a:txBody>
                    <a:bodyPr/>
                    <a:lstStyle/>
                    <a:p>
                      <a:endParaRPr lang="x-none" sz="1600" b="1" dirty="0"/>
                    </a:p>
                  </a:txBody>
                  <a:tcPr>
                    <a:lnB w="12700" cap="flat" cmpd="sng" algn="ctr">
                      <a:solidFill>
                        <a:schemeClr val="tx1"/>
                      </a:solidFill>
                      <a:prstDash val="solid"/>
                      <a:round/>
                      <a:headEnd type="none" w="med" len="med"/>
                      <a:tailEnd type="none" w="med" len="med"/>
                    </a:lnB>
                    <a:solidFill>
                      <a:schemeClr val="tx1"/>
                    </a:solidFill>
                  </a:tcPr>
                </a:tc>
                <a:tc>
                  <a:txBody>
                    <a:bodyPr/>
                    <a:lstStyle/>
                    <a:p>
                      <a:pPr algn="ctr"/>
                      <a:r>
                        <a:rPr lang="de-DE" sz="1600" dirty="0"/>
                        <a:t>Laser-</a:t>
                      </a:r>
                      <a:r>
                        <a:rPr lang="de-DE" sz="1600" dirty="0" err="1"/>
                        <a:t>driven</a:t>
                      </a:r>
                      <a:endParaRPr lang="de-DE" sz="1600" dirty="0"/>
                    </a:p>
                  </a:txBody>
                  <a:tcPr>
                    <a:lnB w="12700" cap="flat" cmpd="sng" algn="ctr">
                      <a:solidFill>
                        <a:schemeClr val="tx1"/>
                      </a:solidFill>
                      <a:prstDash val="solid"/>
                      <a:round/>
                      <a:headEnd type="none" w="med" len="med"/>
                      <a:tailEnd type="none" w="med" len="med"/>
                    </a:lnB>
                    <a:solidFill>
                      <a:schemeClr val="tx1"/>
                    </a:solidFill>
                  </a:tcPr>
                </a:tc>
                <a:tc>
                  <a:txBody>
                    <a:bodyPr/>
                    <a:lstStyle/>
                    <a:p>
                      <a:pPr algn="ctr"/>
                      <a:r>
                        <a:rPr lang="de-DE" sz="1600" dirty="0"/>
                        <a:t>Beam-</a:t>
                      </a:r>
                      <a:r>
                        <a:rPr lang="de-DE" sz="1600" dirty="0" err="1"/>
                        <a:t>driven</a:t>
                      </a:r>
                      <a:endParaRPr lang="de-DE" sz="1600" dirty="0"/>
                    </a:p>
                  </a:txBody>
                  <a:tcPr>
                    <a:lnB w="12700" cap="flat" cmpd="sng" algn="ctr">
                      <a:solidFill>
                        <a:schemeClr val="tx1"/>
                      </a:solidFill>
                      <a:prstDash val="solid"/>
                      <a:round/>
                      <a:headEnd type="none" w="med" len="med"/>
                      <a:tailEnd type="none" w="med" len="med"/>
                    </a:lnB>
                    <a:solidFill>
                      <a:schemeClr val="tx1"/>
                    </a:solidFill>
                  </a:tcPr>
                </a:tc>
                <a:extLst>
                  <a:ext uri="{0D108BD9-81ED-4DB2-BD59-A6C34878D82A}">
                    <a16:rowId xmlns:a16="http://schemas.microsoft.com/office/drawing/2014/main" val="129149609"/>
                  </a:ext>
                </a:extLst>
              </a:tr>
              <a:tr h="579120">
                <a:tc>
                  <a:txBody>
                    <a:bodyPr/>
                    <a:lstStyle/>
                    <a:p>
                      <a:r>
                        <a:rPr lang="de-DE" sz="1600" b="1" dirty="0"/>
                        <a:t>Phase 1 </a:t>
                      </a:r>
                      <a:endParaRPr lang="x-none" sz="1600" b="1" dirty="0"/>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975" indent="-180975">
                        <a:spcAft>
                          <a:spcPts val="600"/>
                        </a:spcAft>
                        <a:buFont typeface="Wingdings" panose="05000000000000000000" pitchFamily="2" charset="2"/>
                        <a:buChar char="ü"/>
                      </a:pPr>
                      <a:r>
                        <a:rPr lang="en-GB" sz="1400" u="sng" dirty="0"/>
                        <a:t>FEL beamline to 1 GeV</a:t>
                      </a:r>
                      <a:r>
                        <a:rPr lang="en-GB" sz="1400" u="none" dirty="0"/>
                        <a:t> </a:t>
                      </a:r>
                      <a:r>
                        <a:rPr lang="en-GB" sz="1400" dirty="0"/>
                        <a:t>+ user area 1</a:t>
                      </a:r>
                    </a:p>
                    <a:p>
                      <a:pPr marL="180975" indent="-180975">
                        <a:spcAft>
                          <a:spcPts val="600"/>
                        </a:spcAft>
                        <a:buFont typeface="Wingdings" panose="05000000000000000000" pitchFamily="2" charset="2"/>
                        <a:buChar char="ü"/>
                      </a:pPr>
                      <a:r>
                        <a:rPr lang="en-GB" sz="1400" u="sng" dirty="0"/>
                        <a:t>Ultracompact positron source beamline</a:t>
                      </a:r>
                      <a:r>
                        <a:rPr lang="en-GB" sz="1400" u="none" dirty="0"/>
                        <a:t> </a:t>
                      </a:r>
                      <a:r>
                        <a:rPr lang="en-GB" sz="1400" dirty="0"/>
                        <a:t>+ positron user area</a:t>
                      </a: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indent="-180975">
                        <a:spcAft>
                          <a:spcPts val="600"/>
                        </a:spcAft>
                        <a:buFont typeface="Wingdings" panose="05000000000000000000" pitchFamily="2" charset="2"/>
                        <a:buChar char="ü"/>
                      </a:pPr>
                      <a:r>
                        <a:rPr lang="en-GB" sz="1400" u="sng" dirty="0"/>
                        <a:t>FEL beamline to 1 GeV</a:t>
                      </a:r>
                      <a:r>
                        <a:rPr lang="en-GB" sz="1400" u="none" dirty="0"/>
                        <a:t> </a:t>
                      </a:r>
                      <a:r>
                        <a:rPr lang="en-GB" sz="1400" dirty="0"/>
                        <a:t>+ user area 1</a:t>
                      </a:r>
                    </a:p>
                    <a:p>
                      <a:pPr marL="180975" indent="-180975">
                        <a:spcAft>
                          <a:spcPts val="600"/>
                        </a:spcAft>
                        <a:buFont typeface="Wingdings" panose="05000000000000000000" pitchFamily="2" charset="2"/>
                        <a:buChar char="ü"/>
                      </a:pPr>
                      <a:r>
                        <a:rPr lang="en-GB" sz="1400" u="sng" dirty="0"/>
                        <a:t>GeV-class positrons beamline</a:t>
                      </a:r>
                      <a:r>
                        <a:rPr lang="en-GB" sz="1400" u="none" dirty="0"/>
                        <a:t> </a:t>
                      </a:r>
                      <a:r>
                        <a:rPr lang="en-GB" sz="1400" dirty="0"/>
                        <a:t>+ positron user area</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40342815"/>
                  </a:ext>
                </a:extLst>
              </a:tr>
              <a:tr h="1158240">
                <a:tc>
                  <a:txBody>
                    <a:bodyPr/>
                    <a:lstStyle/>
                    <a:p>
                      <a:r>
                        <a:rPr lang="de-DE" sz="1600" b="1" dirty="0">
                          <a:solidFill>
                            <a:schemeClr val="tx1"/>
                          </a:solidFill>
                        </a:rPr>
                        <a:t>Phase 2</a:t>
                      </a:r>
                      <a:endParaRPr lang="x-none"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975" marR="0" lvl="0" indent="-180975" algn="l" defTabSz="9144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lang="en-GB" sz="1400" u="sng" dirty="0"/>
                        <a:t>X-ray imaging beamline</a:t>
                      </a:r>
                      <a:r>
                        <a:rPr lang="en-GB" sz="1400" u="none" dirty="0"/>
                        <a:t> </a:t>
                      </a:r>
                      <a:r>
                        <a:rPr lang="en-GB" sz="1400" dirty="0"/>
                        <a:t>+ user area</a:t>
                      </a:r>
                      <a:endParaRPr lang="en-GB" sz="1400" dirty="0">
                        <a:solidFill>
                          <a:schemeClr val="tx1"/>
                        </a:solidFill>
                      </a:endParaRPr>
                    </a:p>
                    <a:p>
                      <a:pPr marL="180975" indent="-180975">
                        <a:spcAft>
                          <a:spcPts val="600"/>
                        </a:spcAft>
                        <a:buFont typeface="Wingdings" panose="05000000000000000000" pitchFamily="2" charset="2"/>
                        <a:buChar char="ü"/>
                      </a:pPr>
                      <a:r>
                        <a:rPr lang="en-GB" sz="1400" dirty="0">
                          <a:solidFill>
                            <a:schemeClr val="tx1"/>
                          </a:solidFill>
                        </a:rPr>
                        <a:t>Table-top test beams user area</a:t>
                      </a:r>
                    </a:p>
                    <a:p>
                      <a:pPr marL="180975" indent="-180975">
                        <a:spcAft>
                          <a:spcPts val="600"/>
                        </a:spcAft>
                        <a:buFont typeface="Wingdings" panose="05000000000000000000" pitchFamily="2" charset="2"/>
                        <a:buChar char="ü"/>
                      </a:pPr>
                      <a:r>
                        <a:rPr lang="en-GB" sz="1400" dirty="0">
                          <a:solidFill>
                            <a:schemeClr val="tx1"/>
                          </a:solidFill>
                        </a:rPr>
                        <a:t>FEL user area 2</a:t>
                      </a:r>
                    </a:p>
                    <a:p>
                      <a:pPr marL="180975" indent="-180975">
                        <a:spcAft>
                          <a:spcPts val="600"/>
                        </a:spcAft>
                        <a:buFont typeface="Wingdings" panose="05000000000000000000" pitchFamily="2" charset="2"/>
                        <a:buChar char="ü"/>
                      </a:pPr>
                      <a:r>
                        <a:rPr lang="en-GB" sz="1400" dirty="0">
                          <a:solidFill>
                            <a:schemeClr val="tx1"/>
                          </a:solidFill>
                        </a:rPr>
                        <a:t>FEL to 5 GeV</a:t>
                      </a:r>
                      <a:endParaRPr lang="x-none" sz="1400" dirty="0">
                        <a:solidFill>
                          <a:schemeClr val="tx1"/>
                        </a:solidFill>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marR="0" lvl="0" indent="-180975" algn="l" defTabSz="914400" rtl="0" eaLnBrk="1" fontAlgn="auto" latinLnBrk="0" hangingPunct="1">
                        <a:lnSpc>
                          <a:spcPct val="100000"/>
                        </a:lnSpc>
                        <a:spcBef>
                          <a:spcPts val="0"/>
                        </a:spcBef>
                        <a:spcAft>
                          <a:spcPts val="600"/>
                        </a:spcAft>
                        <a:buClrTx/>
                        <a:buSzTx/>
                        <a:buFont typeface="Wingdings" panose="05000000000000000000" pitchFamily="2" charset="2"/>
                        <a:buChar char="ü"/>
                        <a:tabLst/>
                        <a:defRPr/>
                      </a:pPr>
                      <a:r>
                        <a:rPr lang="en-GB" sz="1400" u="sng" dirty="0"/>
                        <a:t>ICS source</a:t>
                      </a:r>
                      <a:r>
                        <a:rPr lang="en-GB" sz="1400" u="none" dirty="0"/>
                        <a:t> </a:t>
                      </a:r>
                      <a:r>
                        <a:rPr lang="en-GB" sz="1400" dirty="0"/>
                        <a:t>beamline + user area</a:t>
                      </a:r>
                      <a:endParaRPr lang="en-GB" sz="1400" dirty="0">
                        <a:solidFill>
                          <a:schemeClr val="tx1"/>
                        </a:solidFill>
                      </a:endParaRPr>
                    </a:p>
                    <a:p>
                      <a:pPr marL="180975" indent="-180975">
                        <a:spcAft>
                          <a:spcPts val="600"/>
                        </a:spcAft>
                        <a:buFont typeface="Wingdings" panose="05000000000000000000" pitchFamily="2" charset="2"/>
                        <a:buChar char="ü"/>
                      </a:pPr>
                      <a:r>
                        <a:rPr lang="en-GB" sz="1400" dirty="0">
                          <a:solidFill>
                            <a:schemeClr val="tx1"/>
                          </a:solidFill>
                        </a:rPr>
                        <a:t>HEP detector tests user area</a:t>
                      </a:r>
                    </a:p>
                    <a:p>
                      <a:pPr marL="180975" indent="-180975">
                        <a:spcAft>
                          <a:spcPts val="600"/>
                        </a:spcAft>
                        <a:buFont typeface="Wingdings" panose="05000000000000000000" pitchFamily="2" charset="2"/>
                        <a:buChar char="ü"/>
                      </a:pPr>
                      <a:r>
                        <a:rPr lang="en-GB" sz="1400" dirty="0">
                          <a:solidFill>
                            <a:schemeClr val="tx1"/>
                          </a:solidFill>
                        </a:rPr>
                        <a:t>FEL user area 2</a:t>
                      </a:r>
                    </a:p>
                    <a:p>
                      <a:pPr marL="180975" indent="-180975">
                        <a:spcAft>
                          <a:spcPts val="600"/>
                        </a:spcAft>
                        <a:buFont typeface="Wingdings" panose="05000000000000000000" pitchFamily="2" charset="2"/>
                        <a:buChar char="ü"/>
                      </a:pPr>
                      <a:r>
                        <a:rPr lang="en-GB" sz="1400" dirty="0">
                          <a:solidFill>
                            <a:schemeClr val="tx1"/>
                          </a:solidFill>
                        </a:rPr>
                        <a:t>FEL to 5 GeV</a:t>
                      </a:r>
                      <a:endParaRPr lang="x-none" sz="1400"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71835970"/>
                  </a:ext>
                </a:extLst>
              </a:tr>
              <a:tr h="579120">
                <a:tc>
                  <a:txBody>
                    <a:bodyPr/>
                    <a:lstStyle/>
                    <a:p>
                      <a:r>
                        <a:rPr lang="de-DE" sz="1600" b="1" dirty="0">
                          <a:solidFill>
                            <a:schemeClr val="tx1"/>
                          </a:solidFill>
                        </a:rPr>
                        <a:t>Phase 3</a:t>
                      </a:r>
                      <a:endParaRPr lang="x-none" sz="1600" b="1"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180975" indent="-180975">
                        <a:spcAft>
                          <a:spcPts val="600"/>
                        </a:spcAft>
                        <a:buFont typeface="Wingdings" panose="05000000000000000000" pitchFamily="2" charset="2"/>
                        <a:buChar char="ü"/>
                      </a:pPr>
                      <a:r>
                        <a:rPr lang="en-GB" sz="1400" dirty="0">
                          <a:solidFill>
                            <a:schemeClr val="tx1"/>
                          </a:solidFill>
                        </a:rPr>
                        <a:t>High-field physics beamline / user area</a:t>
                      </a:r>
                    </a:p>
                    <a:p>
                      <a:pPr marL="180975" indent="-180975">
                        <a:spcAft>
                          <a:spcPts val="600"/>
                        </a:spcAft>
                        <a:buFont typeface="Wingdings" panose="05000000000000000000" pitchFamily="2" charset="2"/>
                        <a:buChar char="ü"/>
                      </a:pPr>
                      <a:r>
                        <a:rPr lang="en-GB" sz="1400" dirty="0">
                          <a:solidFill>
                            <a:schemeClr val="tx1"/>
                          </a:solidFill>
                        </a:rPr>
                        <a:t>Other future developments</a:t>
                      </a:r>
                      <a:endParaRPr lang="x-none" sz="1400" dirty="0">
                        <a:solidFill>
                          <a:schemeClr val="tx1"/>
                        </a:solidFill>
                      </a:endParaRPr>
                    </a:p>
                  </a:txBody>
                  <a:tcP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180975" indent="-180975">
                        <a:spcAft>
                          <a:spcPts val="600"/>
                        </a:spcAft>
                        <a:buFont typeface="Wingdings" panose="05000000000000000000" pitchFamily="2" charset="2"/>
                        <a:buChar char="ü"/>
                      </a:pPr>
                      <a:r>
                        <a:rPr lang="en-GB" sz="1400" dirty="0">
                          <a:solidFill>
                            <a:schemeClr val="tx1"/>
                          </a:solidFill>
                        </a:rPr>
                        <a:t>Medical imaging beamline / user area</a:t>
                      </a:r>
                    </a:p>
                    <a:p>
                      <a:pPr marL="180975" indent="-180975">
                        <a:spcAft>
                          <a:spcPts val="600"/>
                        </a:spcAft>
                        <a:buFont typeface="Wingdings" panose="05000000000000000000" pitchFamily="2" charset="2"/>
                        <a:buChar char="ü"/>
                      </a:pPr>
                      <a:r>
                        <a:rPr lang="en-GB" sz="1400" dirty="0">
                          <a:solidFill>
                            <a:schemeClr val="tx1"/>
                          </a:solidFill>
                        </a:rPr>
                        <a:t>Other future developments</a:t>
                      </a:r>
                      <a:endParaRPr lang="x-none" sz="1400" dirty="0">
                        <a:solidFill>
                          <a:schemeClr val="tx1"/>
                        </a:solidFill>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66803169"/>
                  </a:ext>
                </a:extLst>
              </a:tr>
            </a:tbl>
          </a:graphicData>
        </a:graphic>
      </p:graphicFrame>
      <p:sp>
        <p:nvSpPr>
          <p:cNvPr id="110" name="Footer Placeholder 4">
            <a:extLst>
              <a:ext uri="{FF2B5EF4-FFF2-40B4-BE49-F238E27FC236}">
                <a16:creationId xmlns:a16="http://schemas.microsoft.com/office/drawing/2014/main" id="{A365DC8D-A6C9-456E-A2B8-79C9D48C5CF3}"/>
              </a:ext>
            </a:extLst>
          </p:cNvPr>
          <p:cNvSpPr>
            <a:spLocks noGrp="1"/>
          </p:cNvSpPr>
          <p:nvPr>
            <p:ph type="ftr" sz="quarter" idx="13"/>
          </p:nvPr>
        </p:nvSpPr>
        <p:spPr>
          <a:xfrm>
            <a:off x="482599" y="6480788"/>
            <a:ext cx="5780763" cy="365125"/>
          </a:xfrm>
        </p:spPr>
        <p: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kumimoji="0" lang="hr-HR" sz="1200" b="0" i="1" u="none" strike="noStrike" kern="1200" cap="none" spc="0" normalizeH="0" baseline="0" noProof="0">
                <a:ln>
                  <a:noFill/>
                </a:ln>
                <a:solidFill>
                  <a:srgbClr val="334186"/>
                </a:solidFill>
                <a:effectLst/>
                <a:uLnTx/>
                <a:uFillTx/>
                <a:latin typeface="Calibri"/>
                <a:ea typeface="+mn-ea"/>
                <a:cs typeface="+mn-cs"/>
              </a:rPr>
              <a:t>EAAC 2023 - EuPRAXIA-PP   | Ralph Assmann | 19 Sep 2023 </a:t>
            </a:r>
            <a:endParaRPr kumimoji="0" lang="en-GB" sz="1200" b="0" i="1" u="none" strike="noStrike" kern="1200" cap="none" spc="0" normalizeH="0" baseline="0" noProof="0" dirty="0">
              <a:ln>
                <a:noFill/>
              </a:ln>
              <a:solidFill>
                <a:srgbClr val="334186"/>
              </a:solidFill>
              <a:effectLst/>
              <a:uLnTx/>
              <a:uFillTx/>
              <a:latin typeface="Calibri"/>
              <a:ea typeface="+mn-ea"/>
              <a:cs typeface="+mn-cs"/>
            </a:endParaRPr>
          </a:p>
        </p:txBody>
      </p:sp>
    </p:spTree>
    <p:extLst>
      <p:ext uri="{BB962C8B-B14F-4D97-AF65-F5344CB8AC3E}">
        <p14:creationId xmlns:p14="http://schemas.microsoft.com/office/powerpoint/2010/main" val="35955589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DDC0ED-D1A5-8949-B73D-6DF11A597351}"/>
              </a:ext>
            </a:extLst>
          </p:cNvPr>
          <p:cNvSpPr>
            <a:spLocks noGrp="1"/>
          </p:cNvSpPr>
          <p:nvPr>
            <p:ph type="title"/>
          </p:nvPr>
        </p:nvSpPr>
        <p:spPr>
          <a:xfrm>
            <a:off x="2115129" y="-272186"/>
            <a:ext cx="8594435" cy="1325563"/>
          </a:xfrm>
        </p:spPr>
        <p:txBody>
          <a:bodyPr>
            <a:normAutofit/>
          </a:bodyPr>
          <a:lstStyle/>
          <a:p>
            <a:r>
              <a:rPr lang="de-CH" sz="3600" dirty="0" err="1">
                <a:latin typeface="+mn-lt"/>
              </a:rPr>
              <a:t>Current</a:t>
            </a:r>
            <a:r>
              <a:rPr lang="de-CH" sz="3600" dirty="0">
                <a:latin typeface="+mn-lt"/>
              </a:rPr>
              <a:t> </a:t>
            </a:r>
            <a:r>
              <a:rPr lang="de-CH" sz="3600" dirty="0" err="1">
                <a:latin typeface="+mn-lt"/>
              </a:rPr>
              <a:t>Candidates</a:t>
            </a:r>
            <a:r>
              <a:rPr lang="de-CH" sz="3600" dirty="0">
                <a:latin typeface="+mn-lt"/>
              </a:rPr>
              <a:t> </a:t>
            </a:r>
            <a:r>
              <a:rPr lang="de-CH" sz="3600" dirty="0" err="1">
                <a:latin typeface="+mn-lt"/>
              </a:rPr>
              <a:t>for</a:t>
            </a:r>
            <a:r>
              <a:rPr lang="de-CH" sz="3600" dirty="0">
                <a:latin typeface="+mn-lt"/>
              </a:rPr>
              <a:t> EuPRAXIA Laser Site </a:t>
            </a:r>
            <a:endParaRPr lang="en-DE" sz="3600">
              <a:latin typeface="+mn-lt"/>
            </a:endParaRPr>
          </a:p>
        </p:txBody>
      </p:sp>
      <p:pic>
        <p:nvPicPr>
          <p:cNvPr id="9" name="Picture 8">
            <a:extLst>
              <a:ext uri="{FF2B5EF4-FFF2-40B4-BE49-F238E27FC236}">
                <a16:creationId xmlns:a16="http://schemas.microsoft.com/office/drawing/2014/main" id="{0705FB84-15CA-7865-3F43-1158A5479B0A}"/>
              </a:ext>
            </a:extLst>
          </p:cNvPr>
          <p:cNvPicPr>
            <a:picLocks noChangeAspect="1"/>
          </p:cNvPicPr>
          <p:nvPr/>
        </p:nvPicPr>
        <p:blipFill rotWithShape="1">
          <a:blip r:embed="rId3"/>
          <a:srcRect b="6913"/>
          <a:stretch/>
        </p:blipFill>
        <p:spPr>
          <a:xfrm>
            <a:off x="1500531" y="3719668"/>
            <a:ext cx="4387317" cy="2613280"/>
          </a:xfrm>
          <a:prstGeom prst="rect">
            <a:avLst/>
          </a:prstGeom>
          <a:ln>
            <a:solidFill>
              <a:schemeClr val="tx1"/>
            </a:solidFill>
          </a:ln>
        </p:spPr>
      </p:pic>
      <p:pic>
        <p:nvPicPr>
          <p:cNvPr id="10" name="Picture 9">
            <a:extLst>
              <a:ext uri="{FF2B5EF4-FFF2-40B4-BE49-F238E27FC236}">
                <a16:creationId xmlns:a16="http://schemas.microsoft.com/office/drawing/2014/main" id="{7D645799-6EF2-A66E-A24A-0C27D251ED05}"/>
              </a:ext>
            </a:extLst>
          </p:cNvPr>
          <p:cNvPicPr>
            <a:picLocks noChangeAspect="1"/>
          </p:cNvPicPr>
          <p:nvPr/>
        </p:nvPicPr>
        <p:blipFill>
          <a:blip r:embed="rId4"/>
          <a:stretch>
            <a:fillRect/>
          </a:stretch>
        </p:blipFill>
        <p:spPr>
          <a:xfrm>
            <a:off x="5594579" y="832977"/>
            <a:ext cx="4826049" cy="2722716"/>
          </a:xfrm>
          <a:prstGeom prst="rect">
            <a:avLst/>
          </a:prstGeom>
          <a:ln>
            <a:solidFill>
              <a:schemeClr val="tx1"/>
            </a:solidFill>
          </a:ln>
        </p:spPr>
      </p:pic>
      <p:pic>
        <p:nvPicPr>
          <p:cNvPr id="13" name="Picture 12">
            <a:extLst>
              <a:ext uri="{FF2B5EF4-FFF2-40B4-BE49-F238E27FC236}">
                <a16:creationId xmlns:a16="http://schemas.microsoft.com/office/drawing/2014/main" id="{FB523AB1-5637-2E35-8DD3-7D0B7FF43DE7}"/>
              </a:ext>
            </a:extLst>
          </p:cNvPr>
          <p:cNvPicPr>
            <a:picLocks noChangeAspect="1"/>
          </p:cNvPicPr>
          <p:nvPr/>
        </p:nvPicPr>
        <p:blipFill>
          <a:blip r:embed="rId5"/>
          <a:stretch>
            <a:fillRect/>
          </a:stretch>
        </p:blipFill>
        <p:spPr>
          <a:xfrm>
            <a:off x="292139" y="885972"/>
            <a:ext cx="4387317" cy="2733505"/>
          </a:xfrm>
          <a:prstGeom prst="rect">
            <a:avLst/>
          </a:prstGeom>
          <a:ln>
            <a:solidFill>
              <a:schemeClr val="tx1"/>
            </a:solidFill>
          </a:ln>
        </p:spPr>
      </p:pic>
      <p:pic>
        <p:nvPicPr>
          <p:cNvPr id="14" name="Picture 13">
            <a:extLst>
              <a:ext uri="{FF2B5EF4-FFF2-40B4-BE49-F238E27FC236}">
                <a16:creationId xmlns:a16="http://schemas.microsoft.com/office/drawing/2014/main" id="{60E71F49-BC27-F55E-1210-C39898753B5B}"/>
              </a:ext>
            </a:extLst>
          </p:cNvPr>
          <p:cNvPicPr>
            <a:picLocks noChangeAspect="1"/>
          </p:cNvPicPr>
          <p:nvPr/>
        </p:nvPicPr>
        <p:blipFill>
          <a:blip r:embed="rId6"/>
          <a:stretch>
            <a:fillRect/>
          </a:stretch>
        </p:blipFill>
        <p:spPr>
          <a:xfrm>
            <a:off x="6567479" y="3608470"/>
            <a:ext cx="5308654" cy="2835677"/>
          </a:xfrm>
          <a:prstGeom prst="rect">
            <a:avLst/>
          </a:prstGeom>
          <a:ln>
            <a:solidFill>
              <a:schemeClr val="tx1"/>
            </a:solidFill>
          </a:ln>
        </p:spPr>
      </p:pic>
    </p:spTree>
    <p:extLst>
      <p:ext uri="{BB962C8B-B14F-4D97-AF65-F5344CB8AC3E}">
        <p14:creationId xmlns:p14="http://schemas.microsoft.com/office/powerpoint/2010/main" val="3491400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565E3BD8-79AD-B940-B322-B524D8B322C2}"/>
              </a:ext>
            </a:extLst>
          </p:cNvPr>
          <p:cNvSpPr>
            <a:spLocks noGrp="1"/>
          </p:cNvSpPr>
          <p:nvPr>
            <p:ph type="title"/>
          </p:nvPr>
        </p:nvSpPr>
        <p:spPr>
          <a:xfrm>
            <a:off x="1801091" y="-272186"/>
            <a:ext cx="9421091" cy="1325563"/>
          </a:xfrm>
        </p:spPr>
        <p:txBody>
          <a:bodyPr>
            <a:normAutofit/>
          </a:bodyPr>
          <a:lstStyle/>
          <a:p>
            <a:r>
              <a:rPr lang="de-DE" sz="3600" dirty="0">
                <a:latin typeface="+mn-lt"/>
              </a:rPr>
              <a:t>Headquarter and Site 1: </a:t>
            </a:r>
            <a:r>
              <a:rPr lang="de-DE" sz="3600" dirty="0" err="1">
                <a:latin typeface="+mn-lt"/>
              </a:rPr>
              <a:t>EuPRAXIA@SPARC_LAB</a:t>
            </a:r>
            <a:endParaRPr lang="de-DE" sz="3600" dirty="0">
              <a:latin typeface="+mn-lt"/>
            </a:endParaRPr>
          </a:p>
        </p:txBody>
      </p:sp>
      <p:pic>
        <p:nvPicPr>
          <p:cNvPr id="5" name="Grafik 4">
            <a:extLst>
              <a:ext uri="{FF2B5EF4-FFF2-40B4-BE49-F238E27FC236}">
                <a16:creationId xmlns:a16="http://schemas.microsoft.com/office/drawing/2014/main" id="{D41063AD-B51B-F546-AA50-91CCA881FF56}"/>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844951"/>
            <a:ext cx="8812693" cy="4889130"/>
          </a:xfrm>
          <a:prstGeom prst="rect">
            <a:avLst/>
          </a:prstGeom>
        </p:spPr>
      </p:pic>
      <p:sp>
        <p:nvSpPr>
          <p:cNvPr id="7" name="Textfeld 6">
            <a:extLst>
              <a:ext uri="{FF2B5EF4-FFF2-40B4-BE49-F238E27FC236}">
                <a16:creationId xmlns:a16="http://schemas.microsoft.com/office/drawing/2014/main" id="{83E6052D-3D32-D440-91C9-D360B35B19EE}"/>
              </a:ext>
            </a:extLst>
          </p:cNvPr>
          <p:cNvSpPr txBox="1"/>
          <p:nvPr/>
        </p:nvSpPr>
        <p:spPr>
          <a:xfrm>
            <a:off x="8924102" y="900879"/>
            <a:ext cx="2967859" cy="2723823"/>
          </a:xfrm>
          <a:prstGeom prst="rect">
            <a:avLst/>
          </a:prstGeom>
          <a:noFill/>
        </p:spPr>
        <p:txBody>
          <a:bodyPr wrap="square" rtlCol="0">
            <a:spAutoFit/>
          </a:bodyPr>
          <a:lstStyle/>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Frascati`s future facility</a:t>
            </a: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&gt; 130 M€ invest funding</a:t>
            </a: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Beam-driven plasma accelerator</a:t>
            </a: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Europe`s most compact and most southern FEL</a:t>
            </a:r>
          </a:p>
          <a:p>
            <a:pPr marL="342900" marR="0" lvl="0" indent="-342900" algn="l" defTabSz="457178"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900" b="0" i="0" u="none" strike="noStrike" kern="1200" cap="none" spc="0" normalizeH="0" baseline="0" noProof="0">
                <a:ln>
                  <a:noFill/>
                </a:ln>
                <a:solidFill>
                  <a:prstClr val="black"/>
                </a:solidFill>
                <a:effectLst/>
                <a:uLnTx/>
                <a:uFillTx/>
                <a:latin typeface="Calibri"/>
                <a:ea typeface="+mn-ea"/>
                <a:cs typeface="+mn-cs"/>
              </a:rPr>
              <a:t>The world`s most compact RF accelerator (X band with CERN)</a:t>
            </a:r>
          </a:p>
        </p:txBody>
      </p:sp>
      <p:pic>
        <p:nvPicPr>
          <p:cNvPr id="2" name="Immagine 5">
            <a:extLst>
              <a:ext uri="{FF2B5EF4-FFF2-40B4-BE49-F238E27FC236}">
                <a16:creationId xmlns:a16="http://schemas.microsoft.com/office/drawing/2014/main" id="{3E7B26D1-B8BE-186E-83BD-B42CF7A9C02C}"/>
              </a:ext>
            </a:extLst>
          </p:cNvPr>
          <p:cNvPicPr>
            <a:picLocks noChangeAspect="1"/>
          </p:cNvPicPr>
          <p:nvPr/>
        </p:nvPicPr>
        <p:blipFill rotWithShape="1">
          <a:blip r:embed="rId3">
            <a:extLst>
              <a:ext uri="{28A0092B-C50C-407E-A947-70E740481C1C}">
                <a14:useLocalDpi xmlns:a14="http://schemas.microsoft.com/office/drawing/2010/main" val="0"/>
              </a:ext>
            </a:extLst>
          </a:blip>
          <a:srcRect t="13055" b="13118"/>
          <a:stretch/>
        </p:blipFill>
        <p:spPr>
          <a:xfrm>
            <a:off x="4031760" y="4664260"/>
            <a:ext cx="8060826" cy="2139642"/>
          </a:xfrm>
          <a:prstGeom prst="rect">
            <a:avLst/>
          </a:prstGeom>
        </p:spPr>
      </p:pic>
    </p:spTree>
    <p:extLst>
      <p:ext uri="{BB962C8B-B14F-4D97-AF65-F5344CB8AC3E}">
        <p14:creationId xmlns:p14="http://schemas.microsoft.com/office/powerpoint/2010/main" val="2050415854"/>
      </p:ext>
    </p:extLst>
  </p:cSld>
  <p:clrMapOvr>
    <a:masterClrMapping/>
  </p:clrMapOvr>
</p:sld>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0.xml><?xml version="1.0" encoding="utf-8"?>
<a:theme xmlns:a="http://schemas.openxmlformats.org/drawingml/2006/main" name="7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1.xml><?xml version="1.0" encoding="utf-8"?>
<a:theme xmlns:a="http://schemas.openxmlformats.org/drawingml/2006/main" name="5_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MUR_SoggAttuatori.potx" id="{9805767C-2E52-4DE8-B760-2E02FDAAF4CD}" vid="{686DB170-6579-47D4-A971-0F75D53EEBCF}"/>
    </a:ext>
  </a:extLst>
</a:theme>
</file>

<file path=ppt/theme/theme12.xml><?xml version="1.0" encoding="utf-8"?>
<a:theme xmlns:a="http://schemas.openxmlformats.org/drawingml/2006/main" name="3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parclab.potx" id="{C1A3C7CE-2D9B-49F1-888C-39EDD889F26A}" vid="{81DC1F27-88A2-4415-A251-87766527D274}"/>
    </a:ext>
  </a:extLst>
</a:theme>
</file>

<file path=ppt/theme/theme3.xml><?xml version="1.0" encoding="utf-8"?>
<a:theme xmlns:a="http://schemas.openxmlformats.org/drawingml/2006/main" name="10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plate MUR_SoggAttuatori.potx" id="{9805767C-2E52-4DE8-B760-2E02FDAAF4CD}" vid="{686DB170-6579-47D4-A971-0F75D53EEBCF}"/>
    </a:ext>
  </a:extLst>
</a:theme>
</file>

<file path=ppt/theme/theme5.xml><?xml version="1.0" encoding="utf-8"?>
<a:theme xmlns:a="http://schemas.openxmlformats.org/drawingml/2006/main" name="27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lIns="91288" tIns="45644" rIns="91288" bIns="45644" rtlCol="0">
        <a:spAutoFit/>
      </a:bodyPr>
      <a:lstStyle>
        <a:defPPr>
          <a:defRPr dirty="0" smtClean="0"/>
        </a:defPPr>
      </a:lstStyle>
    </a:txDef>
  </a:objectDefaults>
  <a:extraClrSchemeLst/>
</a:theme>
</file>

<file path=ppt/theme/theme6.xml><?xml version="1.0" encoding="utf-8"?>
<a:theme xmlns:a="http://schemas.openxmlformats.org/drawingml/2006/main" name="26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DESY_PowerPoint_16x9_de">
  <a:themeElements>
    <a:clrScheme name="DESY">
      <a:dk1>
        <a:sysClr val="windowText" lastClr="000000"/>
      </a:dk1>
      <a:lt1>
        <a:sysClr val="window" lastClr="FFFFFF"/>
      </a:lt1>
      <a:dk2>
        <a:srgbClr val="898D8D"/>
      </a:dk2>
      <a:lt2>
        <a:srgbClr val="B2B4B2"/>
      </a:lt2>
      <a:accent1>
        <a:srgbClr val="009FDF"/>
      </a:accent1>
      <a:accent2>
        <a:srgbClr val="F18F1F"/>
      </a:accent2>
      <a:accent3>
        <a:srgbClr val="004B7D"/>
      </a:accent3>
      <a:accent4>
        <a:srgbClr val="898D8D"/>
      </a:accent4>
      <a:accent5>
        <a:srgbClr val="B2B4B2"/>
      </a:accent5>
      <a:accent6>
        <a:srgbClr val="375E77"/>
      </a:accent6>
      <a:hlink>
        <a:srgbClr val="000000"/>
      </a:hlink>
      <a:folHlink>
        <a:srgbClr val="000000"/>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60325">
          <a:solidFill>
            <a:srgbClr val="FFFF00"/>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1600" dirty="0" err="1" smtClean="0"/>
        </a:defPPr>
      </a:lstStyle>
    </a:txDef>
  </a:objectDefaults>
  <a:extraClrSchemeLst/>
  <a:custClrLst>
    <a:custClr>
      <a:srgbClr val="8B6EC9"/>
    </a:custClr>
    <a:custClr>
      <a:srgbClr val="E35D50"/>
    </a:custClr>
    <a:custClr>
      <a:srgbClr val="5BC5F1"/>
    </a:custClr>
    <a:custClr>
      <a:srgbClr val="00AA92"/>
    </a:custClr>
  </a:custClrLst>
  <a:extLst>
    <a:ext uri="{05A4C25C-085E-4340-85A3-A5531E510DB2}">
      <thm15:themeFamily xmlns:thm15="http://schemas.microsoft.com/office/thememl/2012/main" name="Präsentation7" id="{0B7018F8-3E54-854F-825C-861CB9C985FD}" vid="{23A3D491-2AA3-9D47-8EDD-038F8881785E}"/>
    </a:ext>
  </a:extLst>
</a:theme>
</file>

<file path=ppt/theme/theme9.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docProps/app.xml><?xml version="1.0" encoding="utf-8"?>
<Properties xmlns="http://schemas.openxmlformats.org/officeDocument/2006/extended-properties" xmlns:vt="http://schemas.openxmlformats.org/officeDocument/2006/docPropsVTypes">
  <Template/>
  <TotalTime>13350</TotalTime>
  <Words>1601</Words>
  <Application>Microsoft Macintosh PowerPoint</Application>
  <PresentationFormat>Widescreen</PresentationFormat>
  <Paragraphs>283</Paragraphs>
  <Slides>20</Slides>
  <Notes>5</Notes>
  <HiddenSlides>0</HiddenSlides>
  <MMClips>1</MMClips>
  <ScaleCrop>false</ScaleCrop>
  <HeadingPairs>
    <vt:vector size="6" baseType="variant">
      <vt:variant>
        <vt:lpstr>Fonts Used</vt:lpstr>
      </vt:variant>
      <vt:variant>
        <vt:i4>19</vt:i4>
      </vt:variant>
      <vt:variant>
        <vt:lpstr>Theme</vt:lpstr>
      </vt:variant>
      <vt:variant>
        <vt:i4>12</vt:i4>
      </vt:variant>
      <vt:variant>
        <vt:lpstr>Slide Titles</vt:lpstr>
      </vt:variant>
      <vt:variant>
        <vt:i4>20</vt:i4>
      </vt:variant>
    </vt:vector>
  </HeadingPairs>
  <TitlesOfParts>
    <vt:vector size="51" baseType="lpstr">
      <vt:lpstr>Arial</vt:lpstr>
      <vt:lpstr>Arial Narrow</vt:lpstr>
      <vt:lpstr>Arial Rounded MT Bold</vt:lpstr>
      <vt:lpstr>Calibri</vt:lpstr>
      <vt:lpstr>Calibri Light</vt:lpstr>
      <vt:lpstr>Cambria Math</vt:lpstr>
      <vt:lpstr>Candara</vt:lpstr>
      <vt:lpstr>Helvetica Neue</vt:lpstr>
      <vt:lpstr>Helvetica Neue Light</vt:lpstr>
      <vt:lpstr>Helvetica Neue Medium</vt:lpstr>
      <vt:lpstr>Montserrat</vt:lpstr>
      <vt:lpstr>Montserrat ExtraBold</vt:lpstr>
      <vt:lpstr>Montserrat SemiBold</vt:lpstr>
      <vt:lpstr>Open Sans Semibold</vt:lpstr>
      <vt:lpstr>Symbol</vt:lpstr>
      <vt:lpstr>Times New Roman</vt:lpstr>
      <vt:lpstr>Titillium</vt:lpstr>
      <vt:lpstr>Titillium Bd</vt:lpstr>
      <vt:lpstr>Wingdings</vt:lpstr>
      <vt:lpstr>5_Office Theme</vt:lpstr>
      <vt:lpstr>2_Tema di Office</vt:lpstr>
      <vt:lpstr>10_Office Theme</vt:lpstr>
      <vt:lpstr>4_Tema di Office</vt:lpstr>
      <vt:lpstr>27_Office Theme</vt:lpstr>
      <vt:lpstr>26_Office Theme</vt:lpstr>
      <vt:lpstr>3_Office Theme</vt:lpstr>
      <vt:lpstr>DESY_PowerPoint_16x9_de</vt:lpstr>
      <vt:lpstr>I.FAST Custom Slides</vt:lpstr>
      <vt:lpstr>7_Office Theme</vt:lpstr>
      <vt:lpstr>5_Tema di Office</vt:lpstr>
      <vt:lpstr>37_Office Theme</vt:lpstr>
      <vt:lpstr>Status of EuPRAXIA</vt:lpstr>
      <vt:lpstr>A New European High-Tech User Facility</vt:lpstr>
      <vt:lpstr>PowerPoint Presentation</vt:lpstr>
      <vt:lpstr>Intense R&amp;D Program on critical components</vt:lpstr>
      <vt:lpstr>PowerPoint Presentation</vt:lpstr>
      <vt:lpstr>Preparatory Phase Main Goals</vt:lpstr>
      <vt:lpstr>Phased Implementation of Construction Sites</vt:lpstr>
      <vt:lpstr>Current Candidates for EuPRAXIA Laser Site </vt:lpstr>
      <vt:lpstr>Headquarter and Site 1: EuPRAXIA@SPARC_LAB</vt:lpstr>
      <vt:lpstr>Plasma Module</vt:lpstr>
      <vt:lpstr>PowerPoint Presentation</vt:lpstr>
      <vt:lpstr>PowerPoint Presentation</vt:lpstr>
      <vt:lpstr>PowerPoint Presentation</vt:lpstr>
      <vt:lpstr>EuPRAXIA Advanced Photon Sources (EuAPS)</vt:lpstr>
      <vt:lpstr>EuPRAXIA Project Timeline</vt:lpstr>
      <vt:lpstr>PowerPoint Presentation</vt:lpstr>
      <vt:lpstr>NEXT STEP: PACRI?</vt:lpstr>
      <vt:lpstr>Plasma Accelerators for Compact Research Infrastructures (PACRI)</vt:lpstr>
      <vt:lpstr>Conclusions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Welsch, Alexandra (Cockcroft Inst,DL,-)</dc:creator>
  <cp:lastModifiedBy>Massimo Ferrario</cp:lastModifiedBy>
  <cp:revision>3125</cp:revision>
  <cp:lastPrinted>2023-10-02T10:54:51Z</cp:lastPrinted>
  <dcterms:created xsi:type="dcterms:W3CDTF">2018-02-09T13:41:45Z</dcterms:created>
  <dcterms:modified xsi:type="dcterms:W3CDTF">2023-11-07T11:13:49Z</dcterms:modified>
</cp:coreProperties>
</file>