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6" r:id="rId2"/>
    <p:sldId id="21047" r:id="rId3"/>
    <p:sldId id="21052" r:id="rId4"/>
    <p:sldId id="21064" r:id="rId5"/>
    <p:sldId id="21049" r:id="rId6"/>
    <p:sldId id="21050" r:id="rId7"/>
    <p:sldId id="21051" r:id="rId8"/>
    <p:sldId id="21065" r:id="rId9"/>
    <p:sldId id="21054" r:id="rId10"/>
    <p:sldId id="21055" r:id="rId11"/>
    <p:sldId id="21053" r:id="rId12"/>
    <p:sldId id="21057" r:id="rId13"/>
    <p:sldId id="21058" r:id="rId14"/>
    <p:sldId id="21059" r:id="rId15"/>
    <p:sldId id="21056" r:id="rId16"/>
    <p:sldId id="21060" r:id="rId17"/>
    <p:sldId id="21061" r:id="rId18"/>
    <p:sldId id="21062" r:id="rId19"/>
    <p:sldId id="266" r:id="rId20"/>
    <p:sldId id="4154" r:id="rId21"/>
    <p:sldId id="267" r:id="rId22"/>
    <p:sldId id="21066" r:id="rId23"/>
    <p:sldId id="21063" r:id="rId24"/>
    <p:sldId id="265" r:id="rId25"/>
    <p:sldId id="268" r:id="rId26"/>
  </p:sldIdLst>
  <p:sldSz cx="9144000" cy="5715000" type="screen16x10"/>
  <p:notesSz cx="6858000" cy="9144000"/>
  <p:defaultTextStyle>
    <a:defPPr>
      <a:defRPr lang="en-US"/>
    </a:defPPr>
    <a:lvl1pPr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1pPr>
    <a:lvl2pPr marL="422275" indent="-36513"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2pPr>
    <a:lvl3pPr marL="847725" indent="-76200"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3pPr>
    <a:lvl4pPr marL="1271588" indent="-114300"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4pPr>
    <a:lvl5pPr marL="1697038" indent="-153988"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7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7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7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7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3599">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EBF9"/>
    <a:srgbClr val="DFF1D7"/>
    <a:srgbClr val="FFE4D3"/>
    <a:srgbClr val="630822"/>
    <a:srgbClr val="010000"/>
    <a:srgbClr val="692A3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76" autoAdjust="0"/>
    <p:restoredTop sz="96512" autoAdjust="0"/>
  </p:normalViewPr>
  <p:slideViewPr>
    <p:cSldViewPr snapToGrid="0" snapToObjects="1">
      <p:cViewPr>
        <p:scale>
          <a:sx n="112" d="100"/>
          <a:sy n="112" d="100"/>
        </p:scale>
        <p:origin x="432" y="960"/>
      </p:cViewPr>
      <p:guideLst>
        <p:guide orient="horz" pos="3599"/>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8" d="100"/>
        <a:sy n="9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9ECC00-9D05-CC45-8759-E5CD2E5561FA}" type="doc">
      <dgm:prSet loTypeId="urn:microsoft.com/office/officeart/2005/8/layout/chart3" loCatId="" qsTypeId="urn:microsoft.com/office/officeart/2005/8/quickstyle/3d3" qsCatId="3D" csTypeId="urn:microsoft.com/office/officeart/2005/8/colors/colorful4" csCatId="colorful" phldr="1"/>
      <dgm:spPr/>
    </dgm:pt>
    <dgm:pt modelId="{4A56B608-7773-C140-8BA3-74F71665AA87}">
      <dgm:prSet phldrT="[Text]" custT="1"/>
      <dgm:spPr>
        <a:solidFill>
          <a:srgbClr val="FFC0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spcFirstLastPara="0" vert="horz" wrap="square" lIns="15240" tIns="15240" rIns="15240" bIns="15240" numCol="1" spcCol="1270" anchor="ctr" anchorCtr="0"/>
        <a:lstStyle/>
        <a:p>
          <a:pPr marL="0" lvl="0" algn="ctr" defTabSz="533400">
            <a:lnSpc>
              <a:spcPct val="90000"/>
            </a:lnSpc>
            <a:spcBef>
              <a:spcPct val="0"/>
            </a:spcBef>
            <a:spcAft>
              <a:spcPct val="35000"/>
            </a:spcAft>
            <a:buNone/>
          </a:pPr>
          <a:r>
            <a:rPr lang="en-US" sz="1100" kern="1200" dirty="0">
              <a:solidFill>
                <a:prstClr val="black"/>
              </a:solidFill>
              <a:latin typeface="Avenir Book" panose="02000503020000020003" pitchFamily="2" charset="0"/>
              <a:ea typeface="+mn-ea"/>
              <a:cs typeface="+mn-cs"/>
            </a:rPr>
            <a:t>Personnel with interest and skills in European labs/Univ., local infrastructure. </a:t>
          </a:r>
        </a:p>
      </dgm:t>
    </dgm:pt>
    <dgm:pt modelId="{F7D326A8-0D5A-004B-87E1-1B443A07C5F5}" type="parTrans" cxnId="{E3E0FD6C-31C0-6642-9838-B50C8FC716CA}">
      <dgm:prSet/>
      <dgm:spPr/>
      <dgm:t>
        <a:bodyPr/>
        <a:lstStyle/>
        <a:p>
          <a:endParaRPr lang="en-US"/>
        </a:p>
      </dgm:t>
    </dgm:pt>
    <dgm:pt modelId="{9BD6224C-6576-CB48-9C84-B0671D7DC134}" type="sibTrans" cxnId="{E3E0FD6C-31C0-6642-9838-B50C8FC716CA}">
      <dgm:prSet/>
      <dgm:spPr/>
      <dgm:t>
        <a:bodyPr/>
        <a:lstStyle/>
        <a:p>
          <a:endParaRPr lang="en-US"/>
        </a:p>
      </dgm:t>
    </dgm:pt>
    <dgm:pt modelId="{0C1E769B-FCDF-344C-96B7-33600D59ED92}">
      <dgm:prSet phldrT="[Text]" custT="1"/>
      <dgm:spPr>
        <a:solidFill>
          <a:srgbClr val="FFC000"/>
        </a:solidFill>
      </dgm:spPr>
      <dgm:t>
        <a:bodyPr/>
        <a:lstStyle/>
        <a:p>
          <a:endParaRPr lang="en-US" sz="1100" dirty="0">
            <a:solidFill>
              <a:schemeClr val="tx1"/>
            </a:solidFill>
            <a:latin typeface="Avenir Book" panose="02000503020000020003" pitchFamily="2" charset="0"/>
          </a:endParaRPr>
        </a:p>
        <a:p>
          <a:r>
            <a:rPr lang="en-US" sz="1100" dirty="0">
              <a:solidFill>
                <a:schemeClr val="tx1"/>
              </a:solidFill>
              <a:latin typeface="Avenir Book" panose="02000503020000020003" pitchFamily="2" charset="0"/>
            </a:rPr>
            <a:t>Material funds as estimated (major/core part from KEK), in some cases complemented by local funding.</a:t>
          </a:r>
        </a:p>
        <a:p>
          <a:r>
            <a:rPr lang="en-US" sz="1100" dirty="0">
              <a:solidFill>
                <a:schemeClr val="tx1"/>
              </a:solidFill>
              <a:latin typeface="Avenir Book" panose="02000503020000020003" pitchFamily="2" charset="0"/>
            </a:rPr>
            <a:t> </a:t>
          </a:r>
          <a:r>
            <a:rPr lang="en-US" sz="1100" b="1" dirty="0">
              <a:solidFill>
                <a:srgbClr val="FF0000"/>
              </a:solidFill>
              <a:latin typeface="Avenir Book" panose="02000503020000020003" pitchFamily="2" charset="0"/>
            </a:rPr>
            <a:t>Agreement signed 7.7.2023</a:t>
          </a:r>
        </a:p>
      </dgm:t>
    </dgm:pt>
    <dgm:pt modelId="{EA7DA9F0-39D8-EA4A-98B4-4EC17A727E2C}" type="parTrans" cxnId="{15BFE27A-2A9E-8F44-BCD5-A1C127C9B2FF}">
      <dgm:prSet/>
      <dgm:spPr/>
      <dgm:t>
        <a:bodyPr/>
        <a:lstStyle/>
        <a:p>
          <a:endParaRPr lang="en-US"/>
        </a:p>
      </dgm:t>
    </dgm:pt>
    <dgm:pt modelId="{722CB0F9-E6EA-6346-88FB-F4402FC835A4}" type="sibTrans" cxnId="{15BFE27A-2A9E-8F44-BCD5-A1C127C9B2FF}">
      <dgm:prSet/>
      <dgm:spPr/>
      <dgm:t>
        <a:bodyPr/>
        <a:lstStyle/>
        <a:p>
          <a:endParaRPr lang="en-US"/>
        </a:p>
      </dgm:t>
    </dgm:pt>
    <dgm:pt modelId="{B9BFFA88-24B2-AA42-9D80-55C4AC81AFB2}">
      <dgm:prSet phldrT="[Text]" custT="1"/>
      <dgm:spPr>
        <a:solidFill>
          <a:srgbClr val="92D050"/>
        </a:solidFill>
      </dgm:spPr>
      <dgm:t>
        <a:bodyPr/>
        <a:lstStyle/>
        <a:p>
          <a:r>
            <a:rPr lang="en-US" sz="1100" dirty="0">
              <a:solidFill>
                <a:schemeClr val="tx1"/>
              </a:solidFill>
              <a:latin typeface="Avenir Book" panose="02000503020000020003" pitchFamily="2" charset="0"/>
            </a:rPr>
            <a:t>EAJADE, MC exchange project supporting Higgs factory personnel exchange to Japan and the US. </a:t>
          </a:r>
        </a:p>
        <a:p>
          <a:r>
            <a:rPr lang="en-US" sz="1100" b="1" dirty="0">
              <a:solidFill>
                <a:srgbClr val="FF0000"/>
              </a:solidFill>
              <a:latin typeface="Avenir Book" panose="02000503020000020003" pitchFamily="2" charset="0"/>
            </a:rPr>
            <a:t>Started 1.3.2023</a:t>
          </a:r>
        </a:p>
      </dgm:t>
    </dgm:pt>
    <dgm:pt modelId="{C242709A-8D4A-7E45-9AD1-32696FE1AFA2}" type="parTrans" cxnId="{8F2F9B13-EB6B-A946-94DC-EB81645E2363}">
      <dgm:prSet/>
      <dgm:spPr/>
      <dgm:t>
        <a:bodyPr/>
        <a:lstStyle/>
        <a:p>
          <a:endParaRPr lang="en-US"/>
        </a:p>
      </dgm:t>
    </dgm:pt>
    <dgm:pt modelId="{1DDA4593-7F84-5D42-AE46-799DF2A6272F}" type="sibTrans" cxnId="{8F2F9B13-EB6B-A946-94DC-EB81645E2363}">
      <dgm:prSet/>
      <dgm:spPr/>
      <dgm:t>
        <a:bodyPr/>
        <a:lstStyle/>
        <a:p>
          <a:endParaRPr lang="en-US"/>
        </a:p>
      </dgm:t>
    </dgm:pt>
    <dgm:pt modelId="{28C1B229-02D3-0E4D-9919-C965FBE1A082}">
      <dgm:prSet phldrT="[Text]" custT="1"/>
      <dgm:spPr>
        <a:solidFill>
          <a:srgbClr val="92D050"/>
        </a:solidFill>
      </dgm:spPr>
      <dgm:t>
        <a:bodyPr/>
        <a:lstStyle/>
        <a:p>
          <a:r>
            <a:rPr lang="en-US" sz="1100" dirty="0">
              <a:solidFill>
                <a:schemeClr val="tx1"/>
              </a:solidFill>
              <a:latin typeface="Avenir Book" panose="02000503020000020003" pitchFamily="2" charset="0"/>
            </a:rPr>
            <a:t>CERN LC, project office (within existing LC resources at CERN).</a:t>
          </a:r>
          <a:r>
            <a:rPr lang="en-US" sz="1100" b="1" dirty="0">
              <a:solidFill>
                <a:schemeClr val="tx1"/>
              </a:solidFill>
              <a:latin typeface="Avenir Book" panose="02000503020000020003" pitchFamily="2" charset="0"/>
            </a:rPr>
            <a:t> </a:t>
          </a:r>
        </a:p>
        <a:p>
          <a:r>
            <a:rPr lang="en-US" sz="1100" b="1" dirty="0">
              <a:solidFill>
                <a:srgbClr val="FF0000"/>
              </a:solidFill>
              <a:latin typeface="Avenir Book" panose="02000503020000020003" pitchFamily="2" charset="0"/>
            </a:rPr>
            <a:t>LC budget line in MTP until end 2028</a:t>
          </a:r>
        </a:p>
      </dgm:t>
    </dgm:pt>
    <dgm:pt modelId="{CFB39C94-7B1A-324B-81AA-5F681543A926}" type="parTrans" cxnId="{DAA45FAB-07D6-0F4B-855C-FE79829DD3D0}">
      <dgm:prSet/>
      <dgm:spPr/>
      <dgm:t>
        <a:bodyPr/>
        <a:lstStyle/>
        <a:p>
          <a:endParaRPr lang="en-US"/>
        </a:p>
      </dgm:t>
    </dgm:pt>
    <dgm:pt modelId="{B6B43D2E-C1C1-D148-B2B0-E72A87289ACC}" type="sibTrans" cxnId="{DAA45FAB-07D6-0F4B-855C-FE79829DD3D0}">
      <dgm:prSet/>
      <dgm:spPr/>
      <dgm:t>
        <a:bodyPr/>
        <a:lstStyle/>
        <a:p>
          <a:endParaRPr lang="en-US"/>
        </a:p>
      </dgm:t>
    </dgm:pt>
    <dgm:pt modelId="{200B7A50-A81B-8D42-BC35-F40B82ACA0FA}" type="pres">
      <dgm:prSet presAssocID="{1C9ECC00-9D05-CC45-8759-E5CD2E5561FA}" presName="compositeShape" presStyleCnt="0">
        <dgm:presLayoutVars>
          <dgm:chMax val="7"/>
          <dgm:dir/>
          <dgm:resizeHandles val="exact"/>
        </dgm:presLayoutVars>
      </dgm:prSet>
      <dgm:spPr/>
    </dgm:pt>
    <dgm:pt modelId="{332A541A-5269-BD4D-BB96-28DDCFCDD18B}" type="pres">
      <dgm:prSet presAssocID="{1C9ECC00-9D05-CC45-8759-E5CD2E5561FA}" presName="wedge1" presStyleLbl="node1" presStyleIdx="0" presStyleCnt="4" custLinFactNeighborX="-4496" custLinFactNeighborY="4022"/>
      <dgm:spPr>
        <a:xfrm>
          <a:off x="1571452" y="520651"/>
          <a:ext cx="4551680" cy="4551680"/>
        </a:xfrm>
        <a:prstGeom prst="pie">
          <a:avLst>
            <a:gd name="adj1" fmla="val 16200000"/>
            <a:gd name="adj2" fmla="val 0"/>
          </a:avLst>
        </a:prstGeom>
      </dgm:spPr>
    </dgm:pt>
    <dgm:pt modelId="{8129BB5D-3C97-2F48-92D1-560B130EEC1B}" type="pres">
      <dgm:prSet presAssocID="{1C9ECC00-9D05-CC45-8759-E5CD2E5561FA}" presName="wedge1Tx" presStyleLbl="node1" presStyleIdx="0" presStyleCnt="4">
        <dgm:presLayoutVars>
          <dgm:chMax val="0"/>
          <dgm:chPref val="0"/>
          <dgm:bulletEnabled val="1"/>
        </dgm:presLayoutVars>
      </dgm:prSet>
      <dgm:spPr/>
    </dgm:pt>
    <dgm:pt modelId="{926162E4-01BC-1C40-8317-97D812D29AD4}" type="pres">
      <dgm:prSet presAssocID="{1C9ECC00-9D05-CC45-8759-E5CD2E5561FA}" presName="wedge2" presStyleLbl="node1" presStyleIdx="1" presStyleCnt="4"/>
      <dgm:spPr/>
    </dgm:pt>
    <dgm:pt modelId="{DD62BAB7-1E9B-3D4D-83FD-9089C2F16787}" type="pres">
      <dgm:prSet presAssocID="{1C9ECC00-9D05-CC45-8759-E5CD2E5561FA}" presName="wedge2Tx" presStyleLbl="node1" presStyleIdx="1" presStyleCnt="4">
        <dgm:presLayoutVars>
          <dgm:chMax val="0"/>
          <dgm:chPref val="0"/>
          <dgm:bulletEnabled val="1"/>
        </dgm:presLayoutVars>
      </dgm:prSet>
      <dgm:spPr/>
    </dgm:pt>
    <dgm:pt modelId="{FFB7C38D-3E3A-F349-A61D-4EAD3EB886CE}" type="pres">
      <dgm:prSet presAssocID="{1C9ECC00-9D05-CC45-8759-E5CD2E5561FA}" presName="wedge3" presStyleLbl="node1" presStyleIdx="2" presStyleCnt="4"/>
      <dgm:spPr/>
    </dgm:pt>
    <dgm:pt modelId="{C117433B-9961-2547-BC51-F4FDEDF9E5D6}" type="pres">
      <dgm:prSet presAssocID="{1C9ECC00-9D05-CC45-8759-E5CD2E5561FA}" presName="wedge3Tx" presStyleLbl="node1" presStyleIdx="2" presStyleCnt="4">
        <dgm:presLayoutVars>
          <dgm:chMax val="0"/>
          <dgm:chPref val="0"/>
          <dgm:bulletEnabled val="1"/>
        </dgm:presLayoutVars>
      </dgm:prSet>
      <dgm:spPr/>
    </dgm:pt>
    <dgm:pt modelId="{473E4FF7-F5C2-6747-A48B-6EB32979DD48}" type="pres">
      <dgm:prSet presAssocID="{1C9ECC00-9D05-CC45-8759-E5CD2E5561FA}" presName="wedge4" presStyleLbl="node1" presStyleIdx="3" presStyleCnt="4"/>
      <dgm:spPr/>
    </dgm:pt>
    <dgm:pt modelId="{B80256C8-A8A8-5340-8C71-5BF2A81A9378}" type="pres">
      <dgm:prSet presAssocID="{1C9ECC00-9D05-CC45-8759-E5CD2E5561FA}" presName="wedge4Tx" presStyleLbl="node1" presStyleIdx="3" presStyleCnt="4">
        <dgm:presLayoutVars>
          <dgm:chMax val="0"/>
          <dgm:chPref val="0"/>
          <dgm:bulletEnabled val="1"/>
        </dgm:presLayoutVars>
      </dgm:prSet>
      <dgm:spPr/>
    </dgm:pt>
  </dgm:ptLst>
  <dgm:cxnLst>
    <dgm:cxn modelId="{58DF3908-3D6F-D54D-95B8-7EA71C81CAB6}" type="presOf" srcId="{28C1B229-02D3-0E4D-9919-C965FBE1A082}" destId="{473E4FF7-F5C2-6747-A48B-6EB32979DD48}" srcOrd="0" destOrd="0" presId="urn:microsoft.com/office/officeart/2005/8/layout/chart3"/>
    <dgm:cxn modelId="{E6E32D0E-CCF2-5B46-B80A-F15EA26E3ED9}" type="presOf" srcId="{0C1E769B-FCDF-344C-96B7-33600D59ED92}" destId="{926162E4-01BC-1C40-8317-97D812D29AD4}" srcOrd="0" destOrd="0" presId="urn:microsoft.com/office/officeart/2005/8/layout/chart3"/>
    <dgm:cxn modelId="{8F2F9B13-EB6B-A946-94DC-EB81645E2363}" srcId="{1C9ECC00-9D05-CC45-8759-E5CD2E5561FA}" destId="{B9BFFA88-24B2-AA42-9D80-55C4AC81AFB2}" srcOrd="2" destOrd="0" parTransId="{C242709A-8D4A-7E45-9AD1-32696FE1AFA2}" sibTransId="{1DDA4593-7F84-5D42-AE46-799DF2A6272F}"/>
    <dgm:cxn modelId="{5226EB38-9B64-B340-AEFB-9C5ABBAE4015}" type="presOf" srcId="{B9BFFA88-24B2-AA42-9D80-55C4AC81AFB2}" destId="{FFB7C38D-3E3A-F349-A61D-4EAD3EB886CE}" srcOrd="0" destOrd="0" presId="urn:microsoft.com/office/officeart/2005/8/layout/chart3"/>
    <dgm:cxn modelId="{369AAD40-2B46-EE4D-BBFD-5BA88E308AC1}" type="presOf" srcId="{4A56B608-7773-C140-8BA3-74F71665AA87}" destId="{332A541A-5269-BD4D-BB96-28DDCFCDD18B}" srcOrd="0" destOrd="0" presId="urn:microsoft.com/office/officeart/2005/8/layout/chart3"/>
    <dgm:cxn modelId="{B95FFD67-39B6-A549-95AB-A6CB87F1FECF}" type="presOf" srcId="{0C1E769B-FCDF-344C-96B7-33600D59ED92}" destId="{DD62BAB7-1E9B-3D4D-83FD-9089C2F16787}" srcOrd="1" destOrd="0" presId="urn:microsoft.com/office/officeart/2005/8/layout/chart3"/>
    <dgm:cxn modelId="{E3E0FD6C-31C0-6642-9838-B50C8FC716CA}" srcId="{1C9ECC00-9D05-CC45-8759-E5CD2E5561FA}" destId="{4A56B608-7773-C140-8BA3-74F71665AA87}" srcOrd="0" destOrd="0" parTransId="{F7D326A8-0D5A-004B-87E1-1B443A07C5F5}" sibTransId="{9BD6224C-6576-CB48-9C84-B0671D7DC134}"/>
    <dgm:cxn modelId="{0F0B1478-D771-8F45-9243-E24FCF6F5CEF}" type="presOf" srcId="{1C9ECC00-9D05-CC45-8759-E5CD2E5561FA}" destId="{200B7A50-A81B-8D42-BC35-F40B82ACA0FA}" srcOrd="0" destOrd="0" presId="urn:microsoft.com/office/officeart/2005/8/layout/chart3"/>
    <dgm:cxn modelId="{15BFE27A-2A9E-8F44-BCD5-A1C127C9B2FF}" srcId="{1C9ECC00-9D05-CC45-8759-E5CD2E5561FA}" destId="{0C1E769B-FCDF-344C-96B7-33600D59ED92}" srcOrd="1" destOrd="0" parTransId="{EA7DA9F0-39D8-EA4A-98B4-4EC17A727E2C}" sibTransId="{722CB0F9-E6EA-6346-88FB-F4402FC835A4}"/>
    <dgm:cxn modelId="{DAA45FAB-07D6-0F4B-855C-FE79829DD3D0}" srcId="{1C9ECC00-9D05-CC45-8759-E5CD2E5561FA}" destId="{28C1B229-02D3-0E4D-9919-C965FBE1A082}" srcOrd="3" destOrd="0" parTransId="{CFB39C94-7B1A-324B-81AA-5F681543A926}" sibTransId="{B6B43D2E-C1C1-D148-B2B0-E72A87289ACC}"/>
    <dgm:cxn modelId="{FB0B32DD-0827-114D-B359-44CB033FB10C}" type="presOf" srcId="{4A56B608-7773-C140-8BA3-74F71665AA87}" destId="{8129BB5D-3C97-2F48-92D1-560B130EEC1B}" srcOrd="1" destOrd="0" presId="urn:microsoft.com/office/officeart/2005/8/layout/chart3"/>
    <dgm:cxn modelId="{C6E835E2-EAB7-7C4C-BE80-4E13FE0C264C}" type="presOf" srcId="{28C1B229-02D3-0E4D-9919-C965FBE1A082}" destId="{B80256C8-A8A8-5340-8C71-5BF2A81A9378}" srcOrd="1" destOrd="0" presId="urn:microsoft.com/office/officeart/2005/8/layout/chart3"/>
    <dgm:cxn modelId="{9EB78EE6-7A0F-A842-BC49-9EE66E34E7CE}" type="presOf" srcId="{B9BFFA88-24B2-AA42-9D80-55C4AC81AFB2}" destId="{C117433B-9961-2547-BC51-F4FDEDF9E5D6}" srcOrd="1" destOrd="0" presId="urn:microsoft.com/office/officeart/2005/8/layout/chart3"/>
    <dgm:cxn modelId="{C64A4800-3311-A54E-8219-23479CDC4056}" type="presParOf" srcId="{200B7A50-A81B-8D42-BC35-F40B82ACA0FA}" destId="{332A541A-5269-BD4D-BB96-28DDCFCDD18B}" srcOrd="0" destOrd="0" presId="urn:microsoft.com/office/officeart/2005/8/layout/chart3"/>
    <dgm:cxn modelId="{B7912702-F537-8F4F-BB7B-E3706536CE6C}" type="presParOf" srcId="{200B7A50-A81B-8D42-BC35-F40B82ACA0FA}" destId="{8129BB5D-3C97-2F48-92D1-560B130EEC1B}" srcOrd="1" destOrd="0" presId="urn:microsoft.com/office/officeart/2005/8/layout/chart3"/>
    <dgm:cxn modelId="{D03E3C5E-C310-5441-9800-A16B66607630}" type="presParOf" srcId="{200B7A50-A81B-8D42-BC35-F40B82ACA0FA}" destId="{926162E4-01BC-1C40-8317-97D812D29AD4}" srcOrd="2" destOrd="0" presId="urn:microsoft.com/office/officeart/2005/8/layout/chart3"/>
    <dgm:cxn modelId="{DA69FAE2-2F5B-284A-AE69-4896AD9B37CC}" type="presParOf" srcId="{200B7A50-A81B-8D42-BC35-F40B82ACA0FA}" destId="{DD62BAB7-1E9B-3D4D-83FD-9089C2F16787}" srcOrd="3" destOrd="0" presId="urn:microsoft.com/office/officeart/2005/8/layout/chart3"/>
    <dgm:cxn modelId="{256C019A-E910-C64B-9898-A9C0A73730B3}" type="presParOf" srcId="{200B7A50-A81B-8D42-BC35-F40B82ACA0FA}" destId="{FFB7C38D-3E3A-F349-A61D-4EAD3EB886CE}" srcOrd="4" destOrd="0" presId="urn:microsoft.com/office/officeart/2005/8/layout/chart3"/>
    <dgm:cxn modelId="{C4BE8301-A04B-5A48-ABF4-AB453FBDB61F}" type="presParOf" srcId="{200B7A50-A81B-8D42-BC35-F40B82ACA0FA}" destId="{C117433B-9961-2547-BC51-F4FDEDF9E5D6}" srcOrd="5" destOrd="0" presId="urn:microsoft.com/office/officeart/2005/8/layout/chart3"/>
    <dgm:cxn modelId="{DBD8AB32-CCAC-C94F-8A9D-13AF1C429D58}" type="presParOf" srcId="{200B7A50-A81B-8D42-BC35-F40B82ACA0FA}" destId="{473E4FF7-F5C2-6747-A48B-6EB32979DD48}" srcOrd="6" destOrd="0" presId="urn:microsoft.com/office/officeart/2005/8/layout/chart3"/>
    <dgm:cxn modelId="{8659B26C-B3E6-6A4B-A43B-21CEA3B8A345}" type="presParOf" srcId="{200B7A50-A81B-8D42-BC35-F40B82ACA0FA}" destId="{B80256C8-A8A8-5340-8C71-5BF2A81A9378}" srcOrd="7" destOrd="0" presId="urn:microsoft.com/office/officeart/2005/8/layout/chart3"/>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2A541A-5269-BD4D-BB96-28DDCFCDD18B}">
      <dsp:nvSpPr>
        <dsp:cNvPr id="0" name=""/>
        <dsp:cNvSpPr/>
      </dsp:nvSpPr>
      <dsp:spPr>
        <a:xfrm>
          <a:off x="1237883" y="439012"/>
          <a:ext cx="3837966" cy="3837966"/>
        </a:xfrm>
        <a:prstGeom prst="pie">
          <a:avLst>
            <a:gd name="adj1" fmla="val 16200000"/>
            <a:gd name="adj2" fmla="val 0"/>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100" kern="1200" dirty="0">
              <a:solidFill>
                <a:prstClr val="black"/>
              </a:solidFill>
              <a:latin typeface="Avenir Book" panose="02000503020000020003" pitchFamily="2" charset="0"/>
              <a:ea typeface="+mn-ea"/>
              <a:cs typeface="+mn-cs"/>
            </a:rPr>
            <a:t>Personnel with interest and skills in European labs/Univ., local infrastructure. </a:t>
          </a:r>
        </a:p>
      </dsp:txBody>
      <dsp:txXfrm>
        <a:off x="3200729" y="1149036"/>
        <a:ext cx="1416392" cy="1142252"/>
      </dsp:txXfrm>
    </dsp:sp>
    <dsp:sp modelId="{926162E4-01BC-1C40-8317-97D812D29AD4}">
      <dsp:nvSpPr>
        <dsp:cNvPr id="0" name=""/>
        <dsp:cNvSpPr/>
      </dsp:nvSpPr>
      <dsp:spPr>
        <a:xfrm>
          <a:off x="1248695" y="446392"/>
          <a:ext cx="3837966" cy="3837966"/>
        </a:xfrm>
        <a:prstGeom prst="pie">
          <a:avLst>
            <a:gd name="adj1" fmla="val 0"/>
            <a:gd name="adj2" fmla="val 5400000"/>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chemeClr val="tx1"/>
            </a:solidFill>
            <a:latin typeface="Avenir Book" panose="02000503020000020003" pitchFamily="2" charset="0"/>
          </a:endParaRPr>
        </a:p>
        <a:p>
          <a:pPr marL="0" lvl="0" indent="0" algn="ctr" defTabSz="488950">
            <a:lnSpc>
              <a:spcPct val="90000"/>
            </a:lnSpc>
            <a:spcBef>
              <a:spcPct val="0"/>
            </a:spcBef>
            <a:spcAft>
              <a:spcPct val="35000"/>
            </a:spcAft>
            <a:buNone/>
          </a:pPr>
          <a:r>
            <a:rPr lang="en-US" sz="1100" kern="1200" dirty="0">
              <a:solidFill>
                <a:schemeClr val="tx1"/>
              </a:solidFill>
              <a:latin typeface="Avenir Book" panose="02000503020000020003" pitchFamily="2" charset="0"/>
            </a:rPr>
            <a:t>Material funds as estimated (major/core part from KEK), in some cases complemented by local funding.</a:t>
          </a:r>
        </a:p>
        <a:p>
          <a:pPr marL="0" lvl="0" indent="0" algn="ctr" defTabSz="488950">
            <a:lnSpc>
              <a:spcPct val="90000"/>
            </a:lnSpc>
            <a:spcBef>
              <a:spcPct val="0"/>
            </a:spcBef>
            <a:spcAft>
              <a:spcPct val="35000"/>
            </a:spcAft>
            <a:buNone/>
          </a:pPr>
          <a:r>
            <a:rPr lang="en-US" sz="1100" kern="1200" dirty="0">
              <a:solidFill>
                <a:schemeClr val="tx1"/>
              </a:solidFill>
              <a:latin typeface="Avenir Book" panose="02000503020000020003" pitchFamily="2" charset="0"/>
            </a:rPr>
            <a:t> </a:t>
          </a:r>
          <a:r>
            <a:rPr lang="en-US" sz="1100" b="1" kern="1200" dirty="0">
              <a:solidFill>
                <a:srgbClr val="FF0000"/>
              </a:solidFill>
              <a:latin typeface="Avenir Book" panose="02000503020000020003" pitchFamily="2" charset="0"/>
            </a:rPr>
            <a:t>Agreement signed 7.7.2023</a:t>
          </a:r>
        </a:p>
      </dsp:txBody>
      <dsp:txXfrm>
        <a:off x="3236214" y="2433910"/>
        <a:ext cx="1416392" cy="1142252"/>
      </dsp:txXfrm>
    </dsp:sp>
    <dsp:sp modelId="{FFB7C38D-3E3A-F349-A61D-4EAD3EB886CE}">
      <dsp:nvSpPr>
        <dsp:cNvPr id="0" name=""/>
        <dsp:cNvSpPr/>
      </dsp:nvSpPr>
      <dsp:spPr>
        <a:xfrm>
          <a:off x="1248695" y="446392"/>
          <a:ext cx="3837966" cy="3837966"/>
        </a:xfrm>
        <a:prstGeom prst="pie">
          <a:avLst>
            <a:gd name="adj1" fmla="val 5400000"/>
            <a:gd name="adj2" fmla="val 1080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latin typeface="Avenir Book" panose="02000503020000020003" pitchFamily="2" charset="0"/>
            </a:rPr>
            <a:t>EAJADE, MC exchange project supporting Higgs factory personnel exchange to Japan and the US. </a:t>
          </a:r>
        </a:p>
        <a:p>
          <a:pPr marL="0" lvl="0" indent="0" algn="ctr" defTabSz="488950">
            <a:lnSpc>
              <a:spcPct val="90000"/>
            </a:lnSpc>
            <a:spcBef>
              <a:spcPct val="0"/>
            </a:spcBef>
            <a:spcAft>
              <a:spcPct val="35000"/>
            </a:spcAft>
            <a:buNone/>
          </a:pPr>
          <a:r>
            <a:rPr lang="en-US" sz="1100" b="1" kern="1200" dirty="0">
              <a:solidFill>
                <a:srgbClr val="FF0000"/>
              </a:solidFill>
              <a:latin typeface="Avenir Book" panose="02000503020000020003" pitchFamily="2" charset="0"/>
            </a:rPr>
            <a:t>Started 1.3.2023</a:t>
          </a:r>
        </a:p>
      </dsp:txBody>
      <dsp:txXfrm>
        <a:off x="1682751" y="2433910"/>
        <a:ext cx="1416392" cy="1142252"/>
      </dsp:txXfrm>
    </dsp:sp>
    <dsp:sp modelId="{473E4FF7-F5C2-6747-A48B-6EB32979DD48}">
      <dsp:nvSpPr>
        <dsp:cNvPr id="0" name=""/>
        <dsp:cNvSpPr/>
      </dsp:nvSpPr>
      <dsp:spPr>
        <a:xfrm>
          <a:off x="1248695" y="446392"/>
          <a:ext cx="3837966" cy="3837966"/>
        </a:xfrm>
        <a:prstGeom prst="pie">
          <a:avLst>
            <a:gd name="adj1" fmla="val 10800000"/>
            <a:gd name="adj2" fmla="val 16200000"/>
          </a:avLst>
        </a:prstGeom>
        <a:solidFill>
          <a:srgbClr val="92D05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solidFill>
                <a:schemeClr val="tx1"/>
              </a:solidFill>
              <a:latin typeface="Avenir Book" panose="02000503020000020003" pitchFamily="2" charset="0"/>
            </a:rPr>
            <a:t>CERN LC, project office (within existing LC resources at CERN).</a:t>
          </a:r>
          <a:r>
            <a:rPr lang="en-US" sz="1100" b="1" kern="1200" dirty="0">
              <a:solidFill>
                <a:schemeClr val="tx1"/>
              </a:solidFill>
              <a:latin typeface="Avenir Book" panose="02000503020000020003" pitchFamily="2" charset="0"/>
            </a:rPr>
            <a:t> </a:t>
          </a:r>
        </a:p>
        <a:p>
          <a:pPr marL="0" lvl="0" indent="0" algn="ctr" defTabSz="488950">
            <a:lnSpc>
              <a:spcPct val="90000"/>
            </a:lnSpc>
            <a:spcBef>
              <a:spcPct val="0"/>
            </a:spcBef>
            <a:spcAft>
              <a:spcPct val="35000"/>
            </a:spcAft>
            <a:buNone/>
          </a:pPr>
          <a:r>
            <a:rPr lang="en-US" sz="1100" b="1" kern="1200" dirty="0">
              <a:solidFill>
                <a:srgbClr val="FF0000"/>
              </a:solidFill>
              <a:latin typeface="Avenir Book" panose="02000503020000020003" pitchFamily="2" charset="0"/>
            </a:rPr>
            <a:t>LC budget line in MTP until end 2028</a:t>
          </a:r>
        </a:p>
      </dsp:txBody>
      <dsp:txXfrm>
        <a:off x="1682751" y="1154588"/>
        <a:ext cx="1416392" cy="1142252"/>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7780EA39-4E55-C042-8FE9-6A6A58AD03C1}" type="datetime1">
              <a:rPr lang="en-US"/>
              <a:pPr>
                <a:defRPr/>
              </a:pPr>
              <a:t>12/10/23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6B6319EF-3CAB-954E-AA81-73D70CE5A4D1}" type="slidenum">
              <a:rPr lang="en-US"/>
              <a:pPr>
                <a:defRPr/>
              </a:pPr>
              <a:t>‹#›</a:t>
            </a:fld>
            <a:endParaRPr lang="en-US"/>
          </a:p>
        </p:txBody>
      </p:sp>
    </p:spTree>
    <p:extLst>
      <p:ext uri="{BB962C8B-B14F-4D97-AF65-F5344CB8AC3E}">
        <p14:creationId xmlns:p14="http://schemas.microsoft.com/office/powerpoint/2010/main" val="38852735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527883B8-07FF-044E-A76B-8D06FEF9FB29}" type="datetime1">
              <a:rPr lang="en-US"/>
              <a:pPr>
                <a:defRPr/>
              </a:pPr>
              <a:t>12/10/23</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CCBC0F47-88F6-F049-9FB3-BD75BBF58E76}" type="slidenum">
              <a:rPr lang="en-US"/>
              <a:pPr>
                <a:defRPr/>
              </a:pPr>
              <a:t>‹#›</a:t>
            </a:fld>
            <a:endParaRPr lang="en-US"/>
          </a:p>
        </p:txBody>
      </p:sp>
    </p:spTree>
    <p:extLst>
      <p:ext uri="{BB962C8B-B14F-4D97-AF65-F5344CB8AC3E}">
        <p14:creationId xmlns:p14="http://schemas.microsoft.com/office/powerpoint/2010/main" val="3030189550"/>
      </p:ext>
    </p:extLst>
  </p:cSld>
  <p:clrMap bg1="lt1" tx1="dk1" bg2="lt2" tx2="dk2" accent1="accent1" accent2="accent2" accent3="accent3" accent4="accent4" accent5="accent5" accent6="accent6" hlink="hlink" folHlink="folHlink"/>
  <p:hf hdr="0" ftr="0" dt="0"/>
  <p:notesStyle>
    <a:lvl1pPr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ＭＳ Ｐゴシック" pitchFamily="-84" charset="-128"/>
      </a:defRPr>
    </a:lvl1pPr>
    <a:lvl2pPr marL="422275"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2pPr>
    <a:lvl3pPr marL="847725"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3pPr>
    <a:lvl4pPr marL="1271588"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4pPr>
    <a:lvl5pPr marL="1697038"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5pPr>
    <a:lvl6pPr marL="2122574" algn="l" defTabSz="424515" rtl="0" eaLnBrk="1" latinLnBrk="0" hangingPunct="1">
      <a:defRPr sz="1100" kern="1200">
        <a:solidFill>
          <a:schemeClr val="tx1"/>
        </a:solidFill>
        <a:latin typeface="+mn-lt"/>
        <a:ea typeface="+mn-ea"/>
        <a:cs typeface="+mn-cs"/>
      </a:defRPr>
    </a:lvl6pPr>
    <a:lvl7pPr marL="2547089" algn="l" defTabSz="424515" rtl="0" eaLnBrk="1" latinLnBrk="0" hangingPunct="1">
      <a:defRPr sz="1100" kern="1200">
        <a:solidFill>
          <a:schemeClr val="tx1"/>
        </a:solidFill>
        <a:latin typeface="+mn-lt"/>
        <a:ea typeface="+mn-ea"/>
        <a:cs typeface="+mn-cs"/>
      </a:defRPr>
    </a:lvl7pPr>
    <a:lvl8pPr marL="2971603" algn="l" defTabSz="424515" rtl="0" eaLnBrk="1" latinLnBrk="0" hangingPunct="1">
      <a:defRPr sz="1100" kern="1200">
        <a:solidFill>
          <a:schemeClr val="tx1"/>
        </a:solidFill>
        <a:latin typeface="+mn-lt"/>
        <a:ea typeface="+mn-ea"/>
        <a:cs typeface="+mn-cs"/>
      </a:defRPr>
    </a:lvl8pPr>
    <a:lvl9pPr marL="3396118" algn="l" defTabSz="424515"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498170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281636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20</a:t>
            </a:fld>
            <a:endParaRPr lang="en-CH"/>
          </a:p>
        </p:txBody>
      </p:sp>
    </p:spTree>
    <p:extLst>
      <p:ext uri="{BB962C8B-B14F-4D97-AF65-F5344CB8AC3E}">
        <p14:creationId xmlns:p14="http://schemas.microsoft.com/office/powerpoint/2010/main" val="2605299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3" y="2188585"/>
            <a:ext cx="7481455" cy="1460500"/>
          </a:xfrm>
          <a:prstGeom prst="rect">
            <a:avLst/>
          </a:prstGeom>
        </p:spPr>
        <p:txBody>
          <a:bodyPr>
            <a:normAutofit/>
          </a:bodyPr>
          <a:lstStyle>
            <a:lvl1pPr marL="0" indent="0" algn="l">
              <a:buNone/>
              <a:defRPr sz="2700" b="1">
                <a:solidFill>
                  <a:schemeClr val="tx1">
                    <a:tint val="75000"/>
                  </a:schemeClr>
                </a:solidFill>
                <a:latin typeface="Arial"/>
                <a:cs typeface="Arial"/>
              </a:defRPr>
            </a:lvl1pPr>
            <a:lvl2pPr marL="424515" indent="0" algn="ctr">
              <a:buNone/>
              <a:defRPr>
                <a:solidFill>
                  <a:schemeClr val="tx1">
                    <a:tint val="75000"/>
                  </a:schemeClr>
                </a:solidFill>
              </a:defRPr>
            </a:lvl2pPr>
            <a:lvl3pPr marL="849030" indent="0" algn="ctr">
              <a:buNone/>
              <a:defRPr>
                <a:solidFill>
                  <a:schemeClr val="tx1">
                    <a:tint val="75000"/>
                  </a:schemeClr>
                </a:solidFill>
              </a:defRPr>
            </a:lvl3pPr>
            <a:lvl4pPr marL="1273544" indent="0" algn="ctr">
              <a:buNone/>
              <a:defRPr>
                <a:solidFill>
                  <a:schemeClr val="tx1">
                    <a:tint val="75000"/>
                  </a:schemeClr>
                </a:solidFill>
              </a:defRPr>
            </a:lvl4pPr>
            <a:lvl5pPr marL="1698059" indent="0" algn="ctr">
              <a:buNone/>
              <a:defRPr>
                <a:solidFill>
                  <a:schemeClr val="tx1">
                    <a:tint val="75000"/>
                  </a:schemeClr>
                </a:solidFill>
              </a:defRPr>
            </a:lvl5pPr>
            <a:lvl6pPr marL="2122574" indent="0" algn="ctr">
              <a:buNone/>
              <a:defRPr>
                <a:solidFill>
                  <a:schemeClr val="tx1">
                    <a:tint val="75000"/>
                  </a:schemeClr>
                </a:solidFill>
              </a:defRPr>
            </a:lvl6pPr>
            <a:lvl7pPr marL="2547089" indent="0" algn="ctr">
              <a:buNone/>
              <a:defRPr>
                <a:solidFill>
                  <a:schemeClr val="tx1">
                    <a:tint val="75000"/>
                  </a:schemeClr>
                </a:solidFill>
              </a:defRPr>
            </a:lvl7pPr>
            <a:lvl8pPr marL="2971603" indent="0" algn="ctr">
              <a:buNone/>
              <a:defRPr>
                <a:solidFill>
                  <a:schemeClr val="tx1">
                    <a:tint val="75000"/>
                  </a:schemeClr>
                </a:solidFill>
              </a:defRPr>
            </a:lvl8pPr>
            <a:lvl9pPr marL="3396118" indent="0" algn="ctr">
              <a:buNone/>
              <a:defRPr>
                <a:solidFill>
                  <a:schemeClr val="tx1">
                    <a:tint val="75000"/>
                  </a:schemeClr>
                </a:solidFill>
              </a:defRPr>
            </a:lvl9pPr>
          </a:lstStyle>
          <a:p>
            <a:r>
              <a:rPr lang="de-DE"/>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CB0CA9E7-678F-7A4D-BF99-58EBBF0AB05E}" type="datetime1">
              <a:rPr lang="de-DE" smtClean="0"/>
              <a:t>10.12.23</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8B6ED91-5357-8440-B285-101380F06B3D}" type="slidenum">
              <a:rPr lang="en-US"/>
              <a:pPr>
                <a:defRPr/>
              </a:pPr>
              <a:t>‹#›</a:t>
            </a:fld>
            <a:endParaRPr lang="en-US"/>
          </a:p>
        </p:txBody>
      </p:sp>
    </p:spTree>
    <p:extLst>
      <p:ext uri="{BB962C8B-B14F-4D97-AF65-F5344CB8AC3E}">
        <p14:creationId xmlns:p14="http://schemas.microsoft.com/office/powerpoint/2010/main" val="400826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1416394"/>
            <a:ext cx="3671455" cy="392023"/>
          </a:xfrm>
          <a:prstGeom prst="rect">
            <a:avLst/>
          </a:prstGeom>
        </p:spPr>
        <p:txBody>
          <a:bodyPr anchor="b">
            <a:normAutofit/>
          </a:bodyPr>
          <a:lstStyle>
            <a:lvl1pPr marL="0" indent="0">
              <a:buNone/>
              <a:defRPr sz="1700" b="1">
                <a:latin typeface="Arial"/>
                <a:cs typeface="Arial"/>
              </a:defRPr>
            </a:lvl1pPr>
            <a:lvl2pPr marL="424515" indent="0">
              <a:buNone/>
              <a:defRPr sz="1900" b="1"/>
            </a:lvl2pPr>
            <a:lvl3pPr marL="849030" indent="0">
              <a:buNone/>
              <a:defRPr sz="1700" b="1"/>
            </a:lvl3pPr>
            <a:lvl4pPr marL="1273544" indent="0">
              <a:buNone/>
              <a:defRPr sz="1500" b="1"/>
            </a:lvl4pPr>
            <a:lvl5pPr marL="1698059" indent="0">
              <a:buNone/>
              <a:defRPr sz="1500" b="1"/>
            </a:lvl5pPr>
            <a:lvl6pPr marL="2122574" indent="0">
              <a:buNone/>
              <a:defRPr sz="1500" b="1"/>
            </a:lvl6pPr>
            <a:lvl7pPr marL="2547089" indent="0">
              <a:buNone/>
              <a:defRPr sz="1500" b="1"/>
            </a:lvl7pPr>
            <a:lvl8pPr marL="2971603" indent="0">
              <a:buNone/>
              <a:defRPr sz="1500" b="1"/>
            </a:lvl8pPr>
            <a:lvl9pPr marL="3396118" indent="0">
              <a:buNone/>
              <a:defRPr sz="1500" b="1"/>
            </a:lvl9pPr>
          </a:lstStyle>
          <a:p>
            <a:pPr lvl="0"/>
            <a:r>
              <a:rPr lang="de-DE"/>
              <a:t>Click to edit Master text styles</a:t>
            </a:r>
          </a:p>
        </p:txBody>
      </p:sp>
      <p:sp>
        <p:nvSpPr>
          <p:cNvPr id="5" name="Text Placeholder 4"/>
          <p:cNvSpPr>
            <a:spLocks noGrp="1"/>
          </p:cNvSpPr>
          <p:nvPr>
            <p:ph type="body" sz="quarter" idx="3"/>
          </p:nvPr>
        </p:nvSpPr>
        <p:spPr>
          <a:xfrm>
            <a:off x="4702848" y="1416413"/>
            <a:ext cx="3609880" cy="392004"/>
          </a:xfrm>
          <a:prstGeom prst="rect">
            <a:avLst/>
          </a:prstGeom>
        </p:spPr>
        <p:txBody>
          <a:bodyPr anchor="b">
            <a:normAutofit/>
          </a:bodyPr>
          <a:lstStyle>
            <a:lvl1pPr marL="0" indent="0" algn="l">
              <a:buNone/>
              <a:defRPr sz="1700" b="1">
                <a:latin typeface="Arial"/>
                <a:cs typeface="Arial"/>
              </a:defRPr>
            </a:lvl1pPr>
            <a:lvl2pPr marL="424515" indent="0">
              <a:buNone/>
              <a:defRPr sz="1900" b="1"/>
            </a:lvl2pPr>
            <a:lvl3pPr marL="849030" indent="0">
              <a:buNone/>
              <a:defRPr sz="1700" b="1"/>
            </a:lvl3pPr>
            <a:lvl4pPr marL="1273544" indent="0">
              <a:buNone/>
              <a:defRPr sz="1500" b="1"/>
            </a:lvl4pPr>
            <a:lvl5pPr marL="1698059" indent="0">
              <a:buNone/>
              <a:defRPr sz="1500" b="1"/>
            </a:lvl5pPr>
            <a:lvl6pPr marL="2122574" indent="0">
              <a:buNone/>
              <a:defRPr sz="1500" b="1"/>
            </a:lvl6pPr>
            <a:lvl7pPr marL="2547089" indent="0">
              <a:buNone/>
              <a:defRPr sz="1500" b="1"/>
            </a:lvl7pPr>
            <a:lvl8pPr marL="2971603" indent="0">
              <a:buNone/>
              <a:defRPr sz="1500" b="1"/>
            </a:lvl8pPr>
            <a:lvl9pPr marL="3396118" indent="0">
              <a:buNone/>
              <a:defRPr sz="1500" b="1"/>
            </a:lvl9pPr>
          </a:lstStyle>
          <a:p>
            <a:pPr lvl="0"/>
            <a:r>
              <a:rPr lang="de-DE"/>
              <a:t>Click to edit Master text styles</a:t>
            </a:r>
          </a:p>
        </p:txBody>
      </p:sp>
      <p:sp>
        <p:nvSpPr>
          <p:cNvPr id="10" name="Content Placeholder 2"/>
          <p:cNvSpPr>
            <a:spLocks noGrp="1"/>
          </p:cNvSpPr>
          <p:nvPr>
            <p:ph idx="13"/>
          </p:nvPr>
        </p:nvSpPr>
        <p:spPr>
          <a:xfrm>
            <a:off x="831273" y="1943486"/>
            <a:ext cx="3671455" cy="2918433"/>
          </a:xfrm>
          <a:prstGeom prst="rect">
            <a:avLst/>
          </a:prstGeom>
        </p:spPr>
        <p:txBody>
          <a:bodyPr/>
          <a:lstStyle>
            <a:lvl2pPr marL="385923" indent="-385923">
              <a:defRPr sz="2000">
                <a:latin typeface="Arial"/>
                <a:cs typeface="Arial"/>
              </a:defRPr>
            </a:lvl2pPr>
            <a:lvl3pPr marL="774525" indent="-288102">
              <a:defRPr sz="1700">
                <a:latin typeface="Arial"/>
                <a:cs typeface="Arial"/>
              </a:defRPr>
            </a:lvl3pPr>
            <a:lvl4pPr marL="1014387" indent="-242542">
              <a:buFont typeface="Lucida Grande"/>
              <a:buChar char="‒"/>
              <a:defRPr sz="1500">
                <a:latin typeface="Arial"/>
                <a:cs typeface="Arial"/>
              </a:defRPr>
            </a:lvl4pPr>
            <a:lvl5pPr marL="1258269" indent="-192961">
              <a:defRPr sz="1500">
                <a:latin typeface="Arial"/>
                <a:cs typeface="Arial"/>
              </a:defRPr>
            </a:lvl5pPr>
          </a:lstStyle>
          <a:p>
            <a:pPr lvl="0"/>
            <a:r>
              <a:rPr lang="de-DE"/>
              <a:t>Click to edit Master text styles</a:t>
            </a:r>
          </a:p>
          <a:p>
            <a:pPr lvl="1"/>
            <a:r>
              <a:rPr lang="de-DE"/>
              <a:t>Second level</a:t>
            </a:r>
          </a:p>
          <a:p>
            <a:pPr lvl="2"/>
            <a:r>
              <a:rPr lang="de-DE"/>
              <a:t>Third level</a:t>
            </a:r>
          </a:p>
          <a:p>
            <a:pPr lvl="3"/>
            <a:r>
              <a:rPr lang="de-DE"/>
              <a:t>Fourth level</a:t>
            </a:r>
          </a:p>
        </p:txBody>
      </p:sp>
      <p:sp>
        <p:nvSpPr>
          <p:cNvPr id="11" name="Content Placeholder 2"/>
          <p:cNvSpPr>
            <a:spLocks noGrp="1"/>
          </p:cNvSpPr>
          <p:nvPr>
            <p:ph idx="14"/>
          </p:nvPr>
        </p:nvSpPr>
        <p:spPr>
          <a:xfrm>
            <a:off x="4702848" y="1943486"/>
            <a:ext cx="3609880" cy="2918433"/>
          </a:xfrm>
          <a:prstGeom prst="rect">
            <a:avLst/>
          </a:prstGeom>
        </p:spPr>
        <p:txBody>
          <a:bodyPr/>
          <a:lstStyle>
            <a:lvl2pPr marL="385923" indent="-385923">
              <a:defRPr sz="2000">
                <a:latin typeface="Arial"/>
                <a:cs typeface="Arial"/>
              </a:defRPr>
            </a:lvl2pPr>
            <a:lvl3pPr marL="679385" indent="-293462">
              <a:defRPr sz="1700">
                <a:latin typeface="Arial"/>
                <a:cs typeface="Arial"/>
              </a:defRPr>
            </a:lvl3pPr>
            <a:lvl4pPr marL="964806" indent="-285422">
              <a:buFont typeface="Lucida Grande"/>
              <a:buChar char="‒"/>
              <a:defRPr sz="1500">
                <a:latin typeface="Arial"/>
                <a:cs typeface="Arial"/>
              </a:defRPr>
            </a:lvl4pPr>
            <a:lvl5pPr marL="1157768" indent="-192961" defTabSz="310882">
              <a:defRPr sz="1500">
                <a:latin typeface="Arial"/>
                <a:cs typeface="Arial"/>
              </a:defRPr>
            </a:lvl5pPr>
          </a:lstStyle>
          <a:p>
            <a:pPr lvl="0"/>
            <a:r>
              <a:rPr lang="de-DE"/>
              <a:t>Click to edit Master text styles</a:t>
            </a:r>
          </a:p>
          <a:p>
            <a:pPr lvl="1"/>
            <a:r>
              <a:rPr lang="de-DE"/>
              <a:t>Second level</a:t>
            </a:r>
          </a:p>
          <a:p>
            <a:pPr lvl="2"/>
            <a:r>
              <a:rPr lang="de-DE"/>
              <a:t>Third level</a:t>
            </a:r>
          </a:p>
          <a:p>
            <a:pPr lvl="3"/>
            <a:r>
              <a:rPr lang="de-DE"/>
              <a:t>Fourth level</a:t>
            </a:r>
          </a:p>
        </p:txBody>
      </p:sp>
      <p:sp>
        <p:nvSpPr>
          <p:cNvPr id="15"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de-DE"/>
              <a:t>Click to edit Master title style</a:t>
            </a:r>
            <a:endParaRPr lang="en-US" dirty="0"/>
          </a:p>
        </p:txBody>
      </p:sp>
      <p:sp>
        <p:nvSpPr>
          <p:cNvPr id="7" name="Date Placeholder 3"/>
          <p:cNvSpPr>
            <a:spLocks noGrp="1"/>
          </p:cNvSpPr>
          <p:nvPr>
            <p:ph type="dt" sz="half" idx="15"/>
          </p:nvPr>
        </p:nvSpPr>
        <p:spPr/>
        <p:txBody>
          <a:bodyPr/>
          <a:lstStyle>
            <a:lvl1pPr>
              <a:defRPr/>
            </a:lvl1pPr>
          </a:lstStyle>
          <a:p>
            <a:pPr>
              <a:defRPr/>
            </a:pPr>
            <a:fld id="{69C9EF3C-868B-3941-9D9D-8732985BA420}" type="datetime1">
              <a:rPr lang="de-DE" smtClean="0"/>
              <a:t>10.12.23</a:t>
            </a:fld>
            <a:endParaRPr lang="en-US" dirty="0"/>
          </a:p>
        </p:txBody>
      </p:sp>
      <p:sp>
        <p:nvSpPr>
          <p:cNvPr id="8"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5798227F-2F45-EC43-BEB9-220E7175DDAB}" type="slidenum">
              <a:rPr lang="en-US"/>
              <a:pPr>
                <a:defRPr/>
              </a:pPr>
              <a:t>‹#›</a:t>
            </a:fld>
            <a:endParaRPr lang="en-US"/>
          </a:p>
        </p:txBody>
      </p:sp>
    </p:spTree>
    <p:extLst>
      <p:ext uri="{BB962C8B-B14F-4D97-AF65-F5344CB8AC3E}">
        <p14:creationId xmlns:p14="http://schemas.microsoft.com/office/powerpoint/2010/main" val="2656142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C44280B-AB3C-CE44-9872-FC545669D78D}" type="datetime1">
              <a:rPr lang="de-DE" smtClean="0"/>
              <a:t>10.12.23</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4555A8F0-F7AE-DC43-A199-62937CA7DB88}" type="slidenum">
              <a:rPr lang="en-US"/>
              <a:pPr>
                <a:defRPr/>
              </a:pPr>
              <a:t>‹#›</a:t>
            </a:fld>
            <a:endParaRPr lang="en-US"/>
          </a:p>
        </p:txBody>
      </p:sp>
    </p:spTree>
    <p:extLst>
      <p:ext uri="{BB962C8B-B14F-4D97-AF65-F5344CB8AC3E}">
        <p14:creationId xmlns:p14="http://schemas.microsoft.com/office/powerpoint/2010/main" val="2459761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BD29B91E-3ACF-DA44-9F32-BA305C52DA75}"/>
              </a:ext>
            </a:extLst>
          </p:cNvPr>
          <p:cNvSpPr>
            <a:spLocks noGrp="1"/>
          </p:cNvSpPr>
          <p:nvPr>
            <p:ph type="dt" sz="half" idx="10"/>
          </p:nvPr>
        </p:nvSpPr>
        <p:spPr/>
        <p:txBody>
          <a:bodyPr/>
          <a:lstStyle/>
          <a:p>
            <a:pPr>
              <a:defRPr/>
            </a:pPr>
            <a:fld id="{D6BBA701-69E8-5F43-8514-547A23AF258C}" type="datetime1">
              <a:rPr lang="de-DE" smtClean="0"/>
              <a:t>10.12.23</a:t>
            </a:fld>
            <a:endParaRPr lang="en-US" dirty="0"/>
          </a:p>
        </p:txBody>
      </p:sp>
      <p:sp>
        <p:nvSpPr>
          <p:cNvPr id="7" name="Footer Placeholder 6">
            <a:extLst>
              <a:ext uri="{FF2B5EF4-FFF2-40B4-BE49-F238E27FC236}">
                <a16:creationId xmlns:a16="http://schemas.microsoft.com/office/drawing/2014/main" id="{866ACF67-E492-7744-AC17-01546E1E766F}"/>
              </a:ext>
            </a:extLst>
          </p:cNvPr>
          <p:cNvSpPr>
            <a:spLocks noGrp="1"/>
          </p:cNvSpPr>
          <p:nvPr>
            <p:ph type="ftr" sz="quarter" idx="11"/>
          </p:nvPr>
        </p:nvSpPr>
        <p:spPr/>
        <p:txBody>
          <a:bodyPr/>
          <a:lstStyle/>
          <a:p>
            <a:pPr>
              <a:defRPr/>
            </a:pPr>
            <a:r>
              <a:rPr lang="en-US"/>
              <a:t>Benno List</a:t>
            </a:r>
          </a:p>
        </p:txBody>
      </p:sp>
      <p:sp>
        <p:nvSpPr>
          <p:cNvPr id="8" name="Slide Number Placeholder 7">
            <a:extLst>
              <a:ext uri="{FF2B5EF4-FFF2-40B4-BE49-F238E27FC236}">
                <a16:creationId xmlns:a16="http://schemas.microsoft.com/office/drawing/2014/main" id="{80084227-9644-BA47-BFBA-3F5A9DC51940}"/>
              </a:ext>
            </a:extLst>
          </p:cNvPr>
          <p:cNvSpPr>
            <a:spLocks noGrp="1"/>
          </p:cNvSpPr>
          <p:nvPr>
            <p:ph type="sldNum" sz="quarter" idx="12"/>
          </p:nvPr>
        </p:nvSpPr>
        <p:spPr/>
        <p:txBody>
          <a:bodyPr/>
          <a:lstStyle/>
          <a:p>
            <a:pPr>
              <a:defRPr/>
            </a:pPr>
            <a:fld id="{8825DD34-8F63-8F41-AB0B-C310CE5C51DA}" type="slidenum">
              <a:rPr lang="en-US" smtClean="0"/>
              <a:pPr>
                <a:defRPr/>
              </a:pPr>
              <a:t>‹#›</a:t>
            </a:fld>
            <a:endParaRPr lang="en-US"/>
          </a:p>
        </p:txBody>
      </p:sp>
      <p:sp>
        <p:nvSpPr>
          <p:cNvPr id="9" name="Rectangle 8">
            <a:extLst>
              <a:ext uri="{FF2B5EF4-FFF2-40B4-BE49-F238E27FC236}">
                <a16:creationId xmlns:a16="http://schemas.microsoft.com/office/drawing/2014/main" id="{B3E711DF-D855-774C-B9F4-89735AD7E314}"/>
              </a:ext>
            </a:extLst>
          </p:cNvPr>
          <p:cNvSpPr/>
          <p:nvPr userDrawn="1"/>
        </p:nvSpPr>
        <p:spPr>
          <a:xfrm>
            <a:off x="0" y="0"/>
            <a:ext cx="9144000" cy="516301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1539895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3" y="859494"/>
            <a:ext cx="2634241" cy="545202"/>
          </a:xfrm>
          <a:prstGeom prst="rect">
            <a:avLst/>
          </a:prstGeom>
        </p:spPr>
        <p:txBody>
          <a:bodyPr lIns="0" tIns="0" rIns="0" bIns="0" anchor="b"/>
          <a:lstStyle>
            <a:lvl1pPr algn="l">
              <a:defRPr sz="1400" b="1">
                <a:latin typeface="Arial"/>
                <a:cs typeface="Arial"/>
              </a:defRPr>
            </a:lvl1pPr>
          </a:lstStyle>
          <a:p>
            <a:r>
              <a:rPr lang="de-DE"/>
              <a:t>Click to edit Master title style</a:t>
            </a:r>
            <a:endParaRPr lang="en-US" dirty="0"/>
          </a:p>
        </p:txBody>
      </p:sp>
      <p:sp>
        <p:nvSpPr>
          <p:cNvPr id="3" name="Content Placeholder 2"/>
          <p:cNvSpPr>
            <a:spLocks noGrp="1"/>
          </p:cNvSpPr>
          <p:nvPr>
            <p:ph idx="1"/>
          </p:nvPr>
        </p:nvSpPr>
        <p:spPr>
          <a:xfrm>
            <a:off x="3575051" y="859495"/>
            <a:ext cx="4737677" cy="3944697"/>
          </a:xfrm>
          <a:prstGeom prst="rect">
            <a:avLst/>
          </a:prstGeom>
        </p:spPr>
        <p:txBody>
          <a:bodyPr/>
          <a:lstStyle>
            <a:lvl1pPr>
              <a:defRPr sz="2500" baseline="0"/>
            </a:lvl1pPr>
            <a:lvl2pPr>
              <a:defRPr sz="2000">
                <a:latin typeface="Arial"/>
                <a:cs typeface="Arial"/>
              </a:defRPr>
            </a:lvl2pPr>
            <a:lvl3pPr>
              <a:defRPr sz="1700">
                <a:latin typeface="Arial"/>
                <a:cs typeface="Arial"/>
              </a:defRPr>
            </a:lvl3pPr>
            <a:lvl4pPr>
              <a:defRPr sz="1500">
                <a:latin typeface="Arial"/>
                <a:cs typeface="Arial"/>
              </a:defRPr>
            </a:lvl4pPr>
            <a:lvl5pPr>
              <a:defRPr sz="1500">
                <a:latin typeface="Arial"/>
                <a:cs typeface="Arial"/>
              </a:defRPr>
            </a:lvl5pPr>
            <a:lvl6pPr>
              <a:defRPr sz="1900"/>
            </a:lvl6pPr>
            <a:lvl7pPr>
              <a:defRPr sz="1900"/>
            </a:lvl7pPr>
            <a:lvl8pPr>
              <a:defRPr sz="1900"/>
            </a:lvl8pPr>
            <a:lvl9pPr>
              <a:defRPr sz="19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dirty="0"/>
          </a:p>
        </p:txBody>
      </p:sp>
      <p:sp>
        <p:nvSpPr>
          <p:cNvPr id="4" name="Text Placeholder 3"/>
          <p:cNvSpPr>
            <a:spLocks noGrp="1"/>
          </p:cNvSpPr>
          <p:nvPr>
            <p:ph type="body" sz="half" idx="2"/>
          </p:nvPr>
        </p:nvSpPr>
        <p:spPr>
          <a:xfrm>
            <a:off x="831272" y="1526566"/>
            <a:ext cx="2634242" cy="3277626"/>
          </a:xfrm>
          <a:prstGeom prst="rect">
            <a:avLst/>
          </a:prstGeom>
        </p:spPr>
        <p:txBody>
          <a:bodyPr>
            <a:normAutofit/>
          </a:bodyPr>
          <a:lstStyle>
            <a:lvl1pPr marL="0" indent="0">
              <a:buNone/>
              <a:defRPr sz="1200" b="1"/>
            </a:lvl1pPr>
            <a:lvl2pPr marL="424515" indent="0">
              <a:buNone/>
              <a:defRPr sz="1100"/>
            </a:lvl2pPr>
            <a:lvl3pPr marL="849030" indent="0">
              <a:buNone/>
              <a:defRPr sz="900"/>
            </a:lvl3pPr>
            <a:lvl4pPr marL="1273544" indent="0">
              <a:buNone/>
              <a:defRPr sz="800"/>
            </a:lvl4pPr>
            <a:lvl5pPr marL="1698059" indent="0">
              <a:buNone/>
              <a:defRPr sz="800"/>
            </a:lvl5pPr>
            <a:lvl6pPr marL="2122574" indent="0">
              <a:buNone/>
              <a:defRPr sz="800"/>
            </a:lvl6pPr>
            <a:lvl7pPr marL="2547089" indent="0">
              <a:buNone/>
              <a:defRPr sz="800"/>
            </a:lvl7pPr>
            <a:lvl8pPr marL="2971603" indent="0">
              <a:buNone/>
              <a:defRPr sz="800"/>
            </a:lvl8pPr>
            <a:lvl9pPr marL="3396118" indent="0">
              <a:buNone/>
              <a:defRPr sz="800"/>
            </a:lvl9pPr>
          </a:lstStyle>
          <a:p>
            <a:pPr lvl="0"/>
            <a:r>
              <a:rPr lang="de-DE"/>
              <a:t>Click to edit Master text styles</a:t>
            </a:r>
          </a:p>
        </p:txBody>
      </p:sp>
      <p:sp>
        <p:nvSpPr>
          <p:cNvPr id="5" name="Date Placeholder 3"/>
          <p:cNvSpPr>
            <a:spLocks noGrp="1"/>
          </p:cNvSpPr>
          <p:nvPr>
            <p:ph type="dt" sz="half" idx="10"/>
          </p:nvPr>
        </p:nvSpPr>
        <p:spPr/>
        <p:txBody>
          <a:bodyPr/>
          <a:lstStyle>
            <a:lvl1pPr>
              <a:defRPr/>
            </a:lvl1pPr>
          </a:lstStyle>
          <a:p>
            <a:pPr>
              <a:defRPr/>
            </a:pPr>
            <a:fld id="{80EC6A10-7826-E942-876B-E51FF1414369}" type="datetime1">
              <a:rPr lang="de-DE" smtClean="0"/>
              <a:t>10.12.23</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763DF2F-1611-344D-9FDB-28C10B4FD992}" type="slidenum">
              <a:rPr lang="en-US"/>
              <a:pPr>
                <a:defRPr/>
              </a:pPr>
              <a:t>‹#›</a:t>
            </a:fld>
            <a:endParaRPr lang="en-US"/>
          </a:p>
        </p:txBody>
      </p:sp>
    </p:spTree>
    <p:extLst>
      <p:ext uri="{BB962C8B-B14F-4D97-AF65-F5344CB8AC3E}">
        <p14:creationId xmlns:p14="http://schemas.microsoft.com/office/powerpoint/2010/main" val="3511515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893384"/>
            <a:ext cx="5486400" cy="472282"/>
          </a:xfrm>
          <a:prstGeom prst="rect">
            <a:avLst/>
          </a:prstGeom>
        </p:spPr>
        <p:txBody>
          <a:bodyPr lIns="0" tIns="0" rIns="0" bIns="0" anchor="b"/>
          <a:lstStyle>
            <a:lvl1pPr algn="l">
              <a:defRPr sz="2000" b="1">
                <a:latin typeface="Arial"/>
                <a:cs typeface="Arial"/>
              </a:defRPr>
            </a:lvl1pPr>
          </a:lstStyle>
          <a:p>
            <a:r>
              <a:rPr lang="de-DE"/>
              <a:t>Click to edit Master title style</a:t>
            </a:r>
            <a:endParaRPr lang="en-US" dirty="0"/>
          </a:p>
        </p:txBody>
      </p:sp>
      <p:sp>
        <p:nvSpPr>
          <p:cNvPr id="3" name="Picture Placeholder 2"/>
          <p:cNvSpPr>
            <a:spLocks noGrp="1"/>
          </p:cNvSpPr>
          <p:nvPr>
            <p:ph type="pic" idx="1"/>
          </p:nvPr>
        </p:nvSpPr>
        <p:spPr>
          <a:xfrm>
            <a:off x="1792288" y="763283"/>
            <a:ext cx="5486400" cy="2950505"/>
          </a:xfrm>
          <a:prstGeom prst="rect">
            <a:avLst/>
          </a:prstGeom>
        </p:spPr>
        <p:txBody>
          <a:bodyPr rtlCol="0">
            <a:normAutofit/>
          </a:bodyPr>
          <a:lstStyle>
            <a:lvl1pPr marL="0" indent="0">
              <a:buNone/>
              <a:defRPr sz="3000"/>
            </a:lvl1pPr>
            <a:lvl2pPr marL="424515" indent="0">
              <a:buNone/>
              <a:defRPr sz="2600"/>
            </a:lvl2pPr>
            <a:lvl3pPr marL="849030" indent="0">
              <a:buNone/>
              <a:defRPr sz="2200"/>
            </a:lvl3pPr>
            <a:lvl4pPr marL="1273544" indent="0">
              <a:buNone/>
              <a:defRPr sz="1900"/>
            </a:lvl4pPr>
            <a:lvl5pPr marL="1698059" indent="0">
              <a:buNone/>
              <a:defRPr sz="1900"/>
            </a:lvl5pPr>
            <a:lvl6pPr marL="2122574" indent="0">
              <a:buNone/>
              <a:defRPr sz="1900"/>
            </a:lvl6pPr>
            <a:lvl7pPr marL="2547089" indent="0">
              <a:buNone/>
              <a:defRPr sz="1900"/>
            </a:lvl7pPr>
            <a:lvl8pPr marL="2971603" indent="0">
              <a:buNone/>
              <a:defRPr sz="1900"/>
            </a:lvl8pPr>
            <a:lvl9pPr marL="3396118" indent="0">
              <a:buNone/>
              <a:defRPr sz="1900"/>
            </a:lvl9pPr>
          </a:lstStyle>
          <a:p>
            <a:pPr lvl="0"/>
            <a:r>
              <a:rPr lang="de-DE" noProof="0"/>
              <a:t>Drag picture to placeholder or click icon to add</a:t>
            </a:r>
            <a:endParaRPr lang="en-US" noProof="0" dirty="0"/>
          </a:p>
        </p:txBody>
      </p:sp>
      <p:sp>
        <p:nvSpPr>
          <p:cNvPr id="4" name="Text Placeholder 3"/>
          <p:cNvSpPr>
            <a:spLocks noGrp="1"/>
          </p:cNvSpPr>
          <p:nvPr>
            <p:ph type="body" sz="half" idx="2"/>
          </p:nvPr>
        </p:nvSpPr>
        <p:spPr>
          <a:xfrm>
            <a:off x="1792288" y="4365666"/>
            <a:ext cx="5486400" cy="670718"/>
          </a:xfrm>
          <a:prstGeom prst="rect">
            <a:avLst/>
          </a:prstGeom>
        </p:spPr>
        <p:txBody>
          <a:bodyPr>
            <a:normAutofit/>
          </a:bodyPr>
          <a:lstStyle>
            <a:lvl1pPr marL="0" indent="0">
              <a:buNone/>
              <a:defRPr sz="1200">
                <a:latin typeface="Arial"/>
                <a:cs typeface="Arial"/>
              </a:defRPr>
            </a:lvl1pPr>
            <a:lvl2pPr marL="424515" indent="0">
              <a:buNone/>
              <a:defRPr sz="1100"/>
            </a:lvl2pPr>
            <a:lvl3pPr marL="849030" indent="0">
              <a:buNone/>
              <a:defRPr sz="900"/>
            </a:lvl3pPr>
            <a:lvl4pPr marL="1273544" indent="0">
              <a:buNone/>
              <a:defRPr sz="800"/>
            </a:lvl4pPr>
            <a:lvl5pPr marL="1698059" indent="0">
              <a:buNone/>
              <a:defRPr sz="800"/>
            </a:lvl5pPr>
            <a:lvl6pPr marL="2122574" indent="0">
              <a:buNone/>
              <a:defRPr sz="800"/>
            </a:lvl6pPr>
            <a:lvl7pPr marL="2547089" indent="0">
              <a:buNone/>
              <a:defRPr sz="800"/>
            </a:lvl7pPr>
            <a:lvl8pPr marL="2971603" indent="0">
              <a:buNone/>
              <a:defRPr sz="800"/>
            </a:lvl8pPr>
            <a:lvl9pPr marL="3396118" indent="0">
              <a:buNone/>
              <a:defRPr sz="800"/>
            </a:lvl9pPr>
          </a:lstStyle>
          <a:p>
            <a:pPr lvl="0"/>
            <a:r>
              <a:rPr lang="de-DE"/>
              <a:t>Click to edit Master text styles</a:t>
            </a:r>
          </a:p>
        </p:txBody>
      </p:sp>
      <p:sp>
        <p:nvSpPr>
          <p:cNvPr id="5" name="Date Placeholder 3"/>
          <p:cNvSpPr>
            <a:spLocks noGrp="1"/>
          </p:cNvSpPr>
          <p:nvPr>
            <p:ph type="dt" sz="half" idx="10"/>
          </p:nvPr>
        </p:nvSpPr>
        <p:spPr/>
        <p:txBody>
          <a:bodyPr/>
          <a:lstStyle>
            <a:lvl1pPr>
              <a:defRPr/>
            </a:lvl1pPr>
          </a:lstStyle>
          <a:p>
            <a:pPr>
              <a:defRPr/>
            </a:pPr>
            <a:fld id="{E0794AB2-B466-5342-B84D-EB6A6BD3CBD1}" type="datetime1">
              <a:rPr lang="de-DE" smtClean="0"/>
              <a:t>10.12.23</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E79F8F1-40C3-3F40-B66F-41CA8B16AFBD}" type="slidenum">
              <a:rPr lang="en-US"/>
              <a:pPr>
                <a:defRPr/>
              </a:pPr>
              <a:t>‹#›</a:t>
            </a:fld>
            <a:endParaRPr lang="en-US"/>
          </a:p>
        </p:txBody>
      </p:sp>
    </p:spTree>
    <p:extLst>
      <p:ext uri="{BB962C8B-B14F-4D97-AF65-F5344CB8AC3E}">
        <p14:creationId xmlns:p14="http://schemas.microsoft.com/office/powerpoint/2010/main" val="1389263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DDFD47-0C88-3641-8CEA-984B3FE2EC87}"/>
              </a:ext>
            </a:extLst>
          </p:cNvPr>
          <p:cNvSpPr/>
          <p:nvPr userDrawn="1"/>
        </p:nvSpPr>
        <p:spPr>
          <a:xfrm>
            <a:off x="0" y="0"/>
            <a:ext cx="9144000" cy="5715000"/>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dirty="0"/>
          </a:p>
        </p:txBody>
      </p:sp>
      <p:sp>
        <p:nvSpPr>
          <p:cNvPr id="4" name="TextBox 3">
            <a:extLst>
              <a:ext uri="{FF2B5EF4-FFF2-40B4-BE49-F238E27FC236}">
                <a16:creationId xmlns:a16="http://schemas.microsoft.com/office/drawing/2014/main" id="{E4394FA1-A6B9-1842-A62E-8E6E15E2E799}"/>
              </a:ext>
            </a:extLst>
          </p:cNvPr>
          <p:cNvSpPr txBox="1"/>
          <p:nvPr userDrawn="1"/>
        </p:nvSpPr>
        <p:spPr>
          <a:xfrm>
            <a:off x="3378200" y="1473200"/>
            <a:ext cx="5359352" cy="523220"/>
          </a:xfrm>
          <a:prstGeom prst="rect">
            <a:avLst/>
          </a:prstGeom>
          <a:noFill/>
        </p:spPr>
        <p:txBody>
          <a:bodyPr wrap="none" rtlCol="0">
            <a:spAutoFit/>
          </a:bodyPr>
          <a:lstStyle/>
          <a:p>
            <a:r>
              <a:rPr lang="en-DE" sz="2800" dirty="0">
                <a:solidFill>
                  <a:schemeClr val="bg1"/>
                </a:solidFill>
              </a:rPr>
              <a:t>International Development Team</a:t>
            </a:r>
          </a:p>
        </p:txBody>
      </p:sp>
    </p:spTree>
    <p:extLst>
      <p:ext uri="{BB962C8B-B14F-4D97-AF65-F5344CB8AC3E}">
        <p14:creationId xmlns:p14="http://schemas.microsoft.com/office/powerpoint/2010/main" val="596288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92101" y="85990"/>
            <a:ext cx="8520113" cy="453760"/>
          </a:xfrm>
          <a:prstGeom prst="rect">
            <a:avLst/>
          </a:prstGeom>
        </p:spPr>
        <p:txBody>
          <a:bodyPr/>
          <a:lstStyle/>
          <a:p>
            <a:r>
              <a:rPr lang="de-DE"/>
              <a:t>Click to edit Master title style</a:t>
            </a:r>
          </a:p>
        </p:txBody>
      </p:sp>
      <p:sp>
        <p:nvSpPr>
          <p:cNvPr id="3" name="Inhaltsplatzhalt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p>
        </p:txBody>
      </p:sp>
    </p:spTree>
    <p:extLst>
      <p:ext uri="{BB962C8B-B14F-4D97-AF65-F5344CB8AC3E}">
        <p14:creationId xmlns:p14="http://schemas.microsoft.com/office/powerpoint/2010/main" val="4026433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221771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73" y="679561"/>
            <a:ext cx="7481455" cy="4400439"/>
          </a:xfrm>
          <a:prstGeom prst="rect">
            <a:avLst/>
          </a:prstGeom>
        </p:spPr>
        <p:txBody>
          <a:bodyPr/>
          <a:lstStyle>
            <a:lvl1pPr>
              <a:defRPr sz="1600" b="0"/>
            </a:lvl1pPr>
            <a:lvl2pPr marL="385923" indent="-241200">
              <a:defRPr sz="14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p:txBody>
      </p:sp>
      <p:sp>
        <p:nvSpPr>
          <p:cNvPr id="11" name="Title 1"/>
          <p:cNvSpPr>
            <a:spLocks noGrp="1"/>
          </p:cNvSpPr>
          <p:nvPr>
            <p:ph type="title"/>
          </p:nvPr>
        </p:nvSpPr>
        <p:spPr>
          <a:xfrm>
            <a:off x="2829822" y="117818"/>
            <a:ext cx="5482906" cy="416919"/>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56775199-AE60-E64E-87DB-230966A10668}" type="datetime1">
              <a:rPr lang="de-DE" smtClean="0"/>
              <a:t>10.12.23</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2693386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73" y="679561"/>
            <a:ext cx="7481455" cy="4400439"/>
          </a:xfrm>
          <a:prstGeom prst="rect">
            <a:avLst/>
          </a:prstGeom>
        </p:spPr>
        <p:txBody>
          <a:bodyPr/>
          <a:lstStyle>
            <a:lvl1pPr>
              <a:defRPr sz="1600" b="0"/>
            </a:lvl1pPr>
            <a:lvl2pPr marL="385923" indent="-241200">
              <a:defRPr sz="14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p:txBody>
      </p:sp>
      <p:sp>
        <p:nvSpPr>
          <p:cNvPr id="11" name="Title 1"/>
          <p:cNvSpPr>
            <a:spLocks noGrp="1"/>
          </p:cNvSpPr>
          <p:nvPr>
            <p:ph type="title"/>
          </p:nvPr>
        </p:nvSpPr>
        <p:spPr>
          <a:xfrm>
            <a:off x="2829822" y="117818"/>
            <a:ext cx="5482906" cy="416919"/>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938F485-BDDE-9D42-8864-EB29C9BF25E1}" type="datetime1">
              <a:rPr lang="de-DE" smtClean="0"/>
              <a:t>10.12.23</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480837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845127" y="752560"/>
            <a:ext cx="3574473" cy="4029824"/>
          </a:xfrm>
          <a:prstGeom prst="rect">
            <a:avLst/>
          </a:prstGeom>
        </p:spPr>
        <p:txBody>
          <a:bodyPr/>
          <a:lstStyle>
            <a:lvl1pPr marL="144000" indent="-144000">
              <a:spcBef>
                <a:spcPts val="400"/>
              </a:spcBef>
              <a:defRPr sz="1400" b="0"/>
            </a:lvl1pPr>
            <a:lvl2pPr marL="288000" indent="-144000">
              <a:spcBef>
                <a:spcPts val="400"/>
              </a:spcBef>
              <a:defRPr sz="1200">
                <a:latin typeface="Arial"/>
                <a:cs typeface="Arial"/>
              </a:defRPr>
            </a:lvl2pPr>
            <a:lvl3pPr marL="432000" indent="-144000">
              <a:defRPr sz="1100">
                <a:latin typeface="Arial"/>
                <a:cs typeface="Arial"/>
              </a:defRPr>
            </a:lvl3pPr>
            <a:lvl4pPr marL="576000" indent="-144000">
              <a:buFont typeface="Lucida Grande"/>
              <a:buChar char="‒"/>
              <a:defRPr sz="1100">
                <a:latin typeface="Arial"/>
                <a:cs typeface="Arial"/>
              </a:defRPr>
            </a:lvl4pPr>
            <a:lvl5pPr marL="1258269"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
        <p:nvSpPr>
          <p:cNvPr id="9" name="Title 1"/>
          <p:cNvSpPr>
            <a:spLocks noGrp="1"/>
          </p:cNvSpPr>
          <p:nvPr>
            <p:ph type="title"/>
          </p:nvPr>
        </p:nvSpPr>
        <p:spPr>
          <a:xfrm>
            <a:off x="845127" y="144632"/>
            <a:ext cx="7481455" cy="304801"/>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fld id="{C25A66B4-19CA-D74A-9134-C7A9667CD001}" type="datetime1">
              <a:rPr lang="de-DE" smtClean="0"/>
              <a:t>10.12.23</a:t>
            </a:fld>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
        <p:nvSpPr>
          <p:cNvPr id="10" name="Content Placeholder 2">
            <a:extLst>
              <a:ext uri="{FF2B5EF4-FFF2-40B4-BE49-F238E27FC236}">
                <a16:creationId xmlns:a16="http://schemas.microsoft.com/office/drawing/2014/main" id="{0C36F55D-6840-884A-9D32-08F1D537A5C8}"/>
              </a:ext>
            </a:extLst>
          </p:cNvPr>
          <p:cNvSpPr>
            <a:spLocks noGrp="1"/>
          </p:cNvSpPr>
          <p:nvPr>
            <p:ph idx="18"/>
          </p:nvPr>
        </p:nvSpPr>
        <p:spPr>
          <a:xfrm>
            <a:off x="4724400" y="752560"/>
            <a:ext cx="3574473" cy="4029824"/>
          </a:xfrm>
          <a:prstGeom prst="rect">
            <a:avLst/>
          </a:prstGeom>
        </p:spPr>
        <p:txBody>
          <a:bodyPr/>
          <a:lstStyle>
            <a:lvl1pPr marL="144000" indent="-144000">
              <a:spcBef>
                <a:spcPts val="400"/>
              </a:spcBef>
              <a:defRPr sz="1400" b="0"/>
            </a:lvl1pPr>
            <a:lvl2pPr marL="288000" indent="-144000">
              <a:spcBef>
                <a:spcPts val="400"/>
              </a:spcBef>
              <a:defRPr sz="1200">
                <a:latin typeface="Arial"/>
                <a:cs typeface="Arial"/>
              </a:defRPr>
            </a:lvl2pPr>
            <a:lvl3pPr marL="432000" indent="-144000">
              <a:defRPr sz="1100">
                <a:latin typeface="Arial"/>
                <a:cs typeface="Arial"/>
              </a:defRPr>
            </a:lvl3pPr>
            <a:lvl4pPr marL="576000" indent="-144000">
              <a:buFont typeface="Lucida Grande"/>
              <a:buChar char="‒"/>
              <a:defRPr sz="1100">
                <a:latin typeface="Arial"/>
                <a:cs typeface="Arial"/>
              </a:defRPr>
            </a:lvl4pPr>
            <a:lvl5pPr marL="1258269"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Tree>
    <p:extLst>
      <p:ext uri="{BB962C8B-B14F-4D97-AF65-F5344CB8AC3E}">
        <p14:creationId xmlns:p14="http://schemas.microsoft.com/office/powerpoint/2010/main" val="1714428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2829822" y="117818"/>
            <a:ext cx="5482906" cy="416919"/>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994A7904-E724-EB40-B7C2-8A578678C3F0}" type="datetime1">
              <a:rPr lang="de-DE" smtClean="0"/>
              <a:t>10.12.23</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320047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73" y="1491288"/>
            <a:ext cx="7481455" cy="3203864"/>
          </a:xfrm>
          <a:prstGeom prst="rect">
            <a:avLst/>
          </a:prstGeom>
        </p:spPr>
        <p:txBody>
          <a:bodyPr/>
          <a:lstStyle>
            <a:lvl1pPr marL="216000" indent="-216000">
              <a:defRPr sz="1600" b="0"/>
            </a:lvl1pPr>
            <a:lvl2pPr marL="457923" indent="-205923">
              <a:defRPr sz="15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p:txBody>
      </p:sp>
      <p:sp>
        <p:nvSpPr>
          <p:cNvPr id="11" name="Title 1"/>
          <p:cNvSpPr>
            <a:spLocks noGrp="1"/>
          </p:cNvSpPr>
          <p:nvPr>
            <p:ph type="title"/>
          </p:nvPr>
        </p:nvSpPr>
        <p:spPr>
          <a:xfrm>
            <a:off x="831273" y="853081"/>
            <a:ext cx="7481455" cy="416919"/>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EE3396DE-E8A4-714D-A54B-F76649904026}" type="datetime1">
              <a:rPr lang="de-DE" smtClean="0"/>
              <a:t>10.12.23</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D790913-7BED-9B49-AE85-4C0946355D84}" type="slidenum">
              <a:rPr lang="en-US"/>
              <a:pPr>
                <a:defRPr/>
              </a:pPr>
              <a:t>‹#›</a:t>
            </a:fld>
            <a:endParaRPr lang="en-US"/>
          </a:p>
        </p:txBody>
      </p:sp>
    </p:spTree>
    <p:extLst>
      <p:ext uri="{BB962C8B-B14F-4D97-AF65-F5344CB8AC3E}">
        <p14:creationId xmlns:p14="http://schemas.microsoft.com/office/powerpoint/2010/main" val="4285106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2422261"/>
            <a:ext cx="7516091" cy="1250156"/>
          </a:xfrm>
          <a:prstGeom prst="rect">
            <a:avLst/>
          </a:prstGeom>
        </p:spPr>
        <p:txBody>
          <a:bodyPr anchor="b">
            <a:normAutofit/>
          </a:bodyPr>
          <a:lstStyle>
            <a:lvl1pPr marL="0" indent="0">
              <a:buNone/>
              <a:defRPr sz="2000">
                <a:solidFill>
                  <a:schemeClr val="tx1">
                    <a:tint val="75000"/>
                  </a:schemeClr>
                </a:solidFill>
                <a:latin typeface="Arial"/>
                <a:cs typeface="Arial"/>
              </a:defRPr>
            </a:lvl1pPr>
            <a:lvl2pPr marL="424515" indent="0">
              <a:buNone/>
              <a:defRPr sz="1700">
                <a:solidFill>
                  <a:schemeClr val="tx1">
                    <a:tint val="75000"/>
                  </a:schemeClr>
                </a:solidFill>
              </a:defRPr>
            </a:lvl2pPr>
            <a:lvl3pPr marL="849030" indent="0">
              <a:buNone/>
              <a:defRPr sz="1500">
                <a:solidFill>
                  <a:schemeClr val="tx1">
                    <a:tint val="75000"/>
                  </a:schemeClr>
                </a:solidFill>
              </a:defRPr>
            </a:lvl3pPr>
            <a:lvl4pPr marL="1273544" indent="0">
              <a:buNone/>
              <a:defRPr sz="1300">
                <a:solidFill>
                  <a:schemeClr val="tx1">
                    <a:tint val="75000"/>
                  </a:schemeClr>
                </a:solidFill>
              </a:defRPr>
            </a:lvl4pPr>
            <a:lvl5pPr marL="1698059" indent="0">
              <a:buNone/>
              <a:defRPr sz="1300">
                <a:solidFill>
                  <a:schemeClr val="tx1">
                    <a:tint val="75000"/>
                  </a:schemeClr>
                </a:solidFill>
              </a:defRPr>
            </a:lvl5pPr>
            <a:lvl6pPr marL="2122574" indent="0">
              <a:buNone/>
              <a:defRPr sz="1300">
                <a:solidFill>
                  <a:schemeClr val="tx1">
                    <a:tint val="75000"/>
                  </a:schemeClr>
                </a:solidFill>
              </a:defRPr>
            </a:lvl6pPr>
            <a:lvl7pPr marL="2547089" indent="0">
              <a:buNone/>
              <a:defRPr sz="1300">
                <a:solidFill>
                  <a:schemeClr val="tx1">
                    <a:tint val="75000"/>
                  </a:schemeClr>
                </a:solidFill>
              </a:defRPr>
            </a:lvl7pPr>
            <a:lvl8pPr marL="2971603" indent="0">
              <a:buNone/>
              <a:defRPr sz="1300">
                <a:solidFill>
                  <a:schemeClr val="tx1">
                    <a:tint val="75000"/>
                  </a:schemeClr>
                </a:solidFill>
              </a:defRPr>
            </a:lvl8pPr>
            <a:lvl9pPr marL="3396118" indent="0">
              <a:buNone/>
              <a:defRPr sz="1300">
                <a:solidFill>
                  <a:schemeClr val="tx1">
                    <a:tint val="75000"/>
                  </a:schemeClr>
                </a:solidFill>
              </a:defRPr>
            </a:lvl9pPr>
          </a:lstStyle>
          <a:p>
            <a:pPr lvl="0"/>
            <a:r>
              <a:rPr lang="de-DE"/>
              <a:t>Click to edit Master text styles</a:t>
            </a:r>
          </a:p>
        </p:txBody>
      </p:sp>
      <p:sp>
        <p:nvSpPr>
          <p:cNvPr id="7" name="Title 1"/>
          <p:cNvSpPr>
            <a:spLocks noGrp="1"/>
          </p:cNvSpPr>
          <p:nvPr>
            <p:ph type="title"/>
          </p:nvPr>
        </p:nvSpPr>
        <p:spPr>
          <a:xfrm>
            <a:off x="831273" y="853081"/>
            <a:ext cx="7481455" cy="1090404"/>
          </a:xfrm>
          <a:prstGeom prst="rect">
            <a:avLst/>
          </a:prstGeom>
        </p:spPr>
        <p:txBody>
          <a:bodyPr vert="horz" lIns="0" tIns="0" rIns="0" bIns="0"/>
          <a:lstStyle>
            <a:lvl1pPr algn="l">
              <a:defRPr sz="2500" b="1">
                <a:latin typeface="Arial"/>
                <a:cs typeface="Arial"/>
              </a:defRPr>
            </a:lvl1pPr>
          </a:lstStyle>
          <a:p>
            <a:r>
              <a:rPr lang="de-DE"/>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A5440DAC-B64B-1A44-A394-6CCFA177BAAB}" type="datetime1">
              <a:rPr lang="de-DE" smtClean="0"/>
              <a:t>10.12.23</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A7692A7-37D3-4643-9775-73A5861BE081}" type="slidenum">
              <a:rPr lang="en-US"/>
              <a:pPr>
                <a:defRPr/>
              </a:pPr>
              <a:t>‹#›</a:t>
            </a:fld>
            <a:endParaRPr lang="en-US"/>
          </a:p>
        </p:txBody>
      </p:sp>
    </p:spTree>
    <p:extLst>
      <p:ext uri="{BB962C8B-B14F-4D97-AF65-F5344CB8AC3E}">
        <p14:creationId xmlns:p14="http://schemas.microsoft.com/office/powerpoint/2010/main" val="63666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de-DE"/>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F499716-E401-4D4D-8BCC-233B6EBA8F9C}" type="datetime1">
              <a:rPr lang="de-DE" smtClean="0"/>
              <a:t>10.12.23</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39A886F-98CE-9745-8CC5-B998539C1055}" type="slidenum">
              <a:rPr lang="en-US"/>
              <a:pPr>
                <a:defRPr/>
              </a:pPr>
              <a:t>‹#›</a:t>
            </a:fld>
            <a:endParaRPr lang="en-US"/>
          </a:p>
        </p:txBody>
      </p:sp>
    </p:spTree>
    <p:extLst>
      <p:ext uri="{BB962C8B-B14F-4D97-AF65-F5344CB8AC3E}">
        <p14:creationId xmlns:p14="http://schemas.microsoft.com/office/powerpoint/2010/main" val="3626742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845127" y="1539394"/>
            <a:ext cx="3574473" cy="3242989"/>
          </a:xfrm>
          <a:prstGeom prst="rect">
            <a:avLst/>
          </a:prstGeom>
        </p:spPr>
        <p:txBody>
          <a:bodyPr/>
          <a:lstStyle>
            <a:lvl2pPr marL="385923" indent="-385923">
              <a:defRPr sz="2000">
                <a:latin typeface="Arial"/>
                <a:cs typeface="Arial"/>
              </a:defRPr>
            </a:lvl2pPr>
            <a:lvl3pPr marL="774525" indent="-288102">
              <a:defRPr sz="1700">
                <a:latin typeface="Arial"/>
                <a:cs typeface="Arial"/>
              </a:defRPr>
            </a:lvl3pPr>
            <a:lvl4pPr marL="1014387" indent="-242542">
              <a:buFont typeface="Lucida Grande"/>
              <a:buChar char="‒"/>
              <a:defRPr sz="1500">
                <a:latin typeface="Arial"/>
                <a:cs typeface="Arial"/>
              </a:defRPr>
            </a:lvl4pPr>
            <a:lvl5pPr marL="1258269" indent="-192961">
              <a:defRPr sz="1500">
                <a:latin typeface="Arial"/>
                <a:cs typeface="Arial"/>
              </a:defRPr>
            </a:lvl5pPr>
          </a:lstStyle>
          <a:p>
            <a:pPr lvl="0"/>
            <a:r>
              <a:rPr lang="de-DE"/>
              <a:t>Click to edit Master text styles</a:t>
            </a:r>
          </a:p>
          <a:p>
            <a:pPr lvl="1"/>
            <a:r>
              <a:rPr lang="de-DE"/>
              <a:t>Second level</a:t>
            </a:r>
          </a:p>
          <a:p>
            <a:pPr lvl="2"/>
            <a:r>
              <a:rPr lang="de-DE"/>
              <a:t>Third level</a:t>
            </a:r>
          </a:p>
          <a:p>
            <a:pPr lvl="3"/>
            <a:r>
              <a:rPr lang="de-DE"/>
              <a:t>Fourth level</a:t>
            </a:r>
          </a:p>
        </p:txBody>
      </p:sp>
      <p:sp>
        <p:nvSpPr>
          <p:cNvPr id="13" name="Content Placeholder 2"/>
          <p:cNvSpPr>
            <a:spLocks noGrp="1"/>
          </p:cNvSpPr>
          <p:nvPr>
            <p:ph idx="14"/>
          </p:nvPr>
        </p:nvSpPr>
        <p:spPr>
          <a:xfrm>
            <a:off x="4726709" y="1539394"/>
            <a:ext cx="3574473" cy="3242989"/>
          </a:xfrm>
          <a:prstGeom prst="rect">
            <a:avLst/>
          </a:prstGeom>
        </p:spPr>
        <p:txBody>
          <a:bodyPr/>
          <a:lstStyle>
            <a:lvl2pPr marL="385923" indent="-385923">
              <a:defRPr sz="2000">
                <a:latin typeface="Arial"/>
                <a:cs typeface="Arial"/>
              </a:defRPr>
            </a:lvl2pPr>
            <a:lvl3pPr marL="679385" indent="-293462">
              <a:defRPr sz="1700">
                <a:latin typeface="Arial"/>
                <a:cs typeface="Arial"/>
              </a:defRPr>
            </a:lvl3pPr>
            <a:lvl4pPr marL="964806" indent="-285422">
              <a:buFont typeface="Lucida Grande"/>
              <a:buChar char="‒"/>
              <a:defRPr sz="1500">
                <a:latin typeface="Arial"/>
                <a:cs typeface="Arial"/>
              </a:defRPr>
            </a:lvl4pPr>
            <a:lvl5pPr marL="1157768" indent="-192961" defTabSz="310882">
              <a:defRPr sz="1500">
                <a:latin typeface="Arial"/>
                <a:cs typeface="Arial"/>
              </a:defRPr>
            </a:lvl5pPr>
          </a:lstStyle>
          <a:p>
            <a:pPr lvl="0"/>
            <a:r>
              <a:rPr lang="de-DE"/>
              <a:t>Click to edit Master text styles</a:t>
            </a:r>
          </a:p>
          <a:p>
            <a:pPr lvl="1"/>
            <a:r>
              <a:rPr lang="de-DE"/>
              <a:t>Second level</a:t>
            </a:r>
          </a:p>
          <a:p>
            <a:pPr lvl="2"/>
            <a:r>
              <a:rPr lang="de-DE"/>
              <a:t>Third level</a:t>
            </a:r>
          </a:p>
          <a:p>
            <a:pPr lvl="3"/>
            <a:r>
              <a:rPr lang="de-DE"/>
              <a:t>Fourth level</a:t>
            </a:r>
          </a:p>
        </p:txBody>
      </p:sp>
      <p:sp>
        <p:nvSpPr>
          <p:cNvPr id="9"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de-DE"/>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fld id="{A603B8F6-6EC7-8F49-A18E-7E9726D3BCF3}" type="datetime1">
              <a:rPr lang="de-DE" smtClean="0"/>
              <a:t>10.12.23</a:t>
            </a:fld>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Tree>
    <p:extLst>
      <p:ext uri="{BB962C8B-B14F-4D97-AF65-F5344CB8AC3E}">
        <p14:creationId xmlns:p14="http://schemas.microsoft.com/office/powerpoint/2010/main" val="4101781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919538" y="5295900"/>
            <a:ext cx="1304925" cy="304800"/>
          </a:xfrm>
          <a:prstGeom prst="rect">
            <a:avLst/>
          </a:prstGeom>
        </p:spPr>
        <p:txBody>
          <a:bodyPr vert="horz" wrap="square" lIns="0" tIns="0" rIns="0" bIns="0" numCol="1" anchor="ctr" anchorCtr="0" compatLnSpc="1">
            <a:prstTxWarp prst="textNoShape">
              <a:avLst/>
            </a:prstTxWarp>
          </a:bodyPr>
          <a:lstStyle>
            <a:lvl1pPr algn="ctr" defTabSz="423443">
              <a:defRPr sz="1000" smtClean="0">
                <a:solidFill>
                  <a:srgbClr val="630822"/>
                </a:solidFill>
                <a:ea typeface="ＭＳ Ｐゴシック" pitchFamily="-1" charset="-128"/>
                <a:cs typeface="Arial" charset="0"/>
              </a:defRPr>
            </a:lvl1pPr>
          </a:lstStyle>
          <a:p>
            <a:pPr>
              <a:defRPr/>
            </a:pPr>
            <a:fld id="{1D56D421-6F10-A745-8DDD-51400FBA4DB4}" type="datetime1">
              <a:rPr lang="de-DE" smtClean="0"/>
              <a:t>10.12.23</a:t>
            </a:fld>
            <a:endParaRPr lang="en-US" dirty="0"/>
          </a:p>
        </p:txBody>
      </p:sp>
      <p:sp>
        <p:nvSpPr>
          <p:cNvPr id="5" name="Footer Placeholder 4"/>
          <p:cNvSpPr>
            <a:spLocks noGrp="1"/>
          </p:cNvSpPr>
          <p:nvPr>
            <p:ph type="ftr" sz="quarter" idx="3"/>
          </p:nvPr>
        </p:nvSpPr>
        <p:spPr>
          <a:xfrm>
            <a:off x="5451475" y="5295900"/>
            <a:ext cx="2860675" cy="304800"/>
          </a:xfrm>
          <a:prstGeom prst="rect">
            <a:avLst/>
          </a:prstGeom>
        </p:spPr>
        <p:txBody>
          <a:bodyPr vert="horz" wrap="square" lIns="0" tIns="0" rIns="0" bIns="0" numCol="1" anchor="ctr" anchorCtr="0" compatLnSpc="1">
            <a:prstTxWarp prst="textNoShape">
              <a:avLst/>
            </a:prstTxWarp>
          </a:bodyPr>
          <a:lstStyle>
            <a:lvl1pPr algn="r" defTabSz="423443">
              <a:defRPr sz="1000" smtClean="0">
                <a:solidFill>
                  <a:srgbClr val="630822"/>
                </a:solidFill>
                <a:latin typeface="Arial" pitchFamily="-1" charset="0"/>
                <a:ea typeface="Arial" pitchFamily="-1" charset="0"/>
                <a:cs typeface="Arial" pitchFamily="-1" charset="0"/>
              </a:defRPr>
            </a:lvl1pPr>
          </a:lstStyle>
          <a:p>
            <a:pPr>
              <a:defRPr/>
            </a:pPr>
            <a:r>
              <a:rPr lang="en-US"/>
              <a:t>Benno List</a:t>
            </a:r>
          </a:p>
        </p:txBody>
      </p:sp>
      <p:sp>
        <p:nvSpPr>
          <p:cNvPr id="6" name="Slide Number Placeholder 5"/>
          <p:cNvSpPr>
            <a:spLocks noGrp="1"/>
          </p:cNvSpPr>
          <p:nvPr>
            <p:ph type="sldNum" sz="quarter" idx="4"/>
          </p:nvPr>
        </p:nvSpPr>
        <p:spPr>
          <a:xfrm>
            <a:off x="831850" y="5295900"/>
            <a:ext cx="2132013" cy="304800"/>
          </a:xfrm>
          <a:prstGeom prst="rect">
            <a:avLst/>
          </a:prstGeom>
        </p:spPr>
        <p:txBody>
          <a:bodyPr vert="horz" wrap="square" lIns="0" tIns="0" rIns="0" bIns="0" numCol="1" anchor="ctr" anchorCtr="0" compatLnSpc="1">
            <a:prstTxWarp prst="textNoShape">
              <a:avLst/>
            </a:prstTxWarp>
          </a:bodyPr>
          <a:lstStyle>
            <a:lvl1pPr defTabSz="423443">
              <a:defRPr sz="1000">
                <a:solidFill>
                  <a:srgbClr val="630822"/>
                </a:solidFill>
                <a:ea typeface="ＭＳ Ｐゴシック" pitchFamily="-1" charset="-128"/>
                <a:cs typeface="Arial" charset="0"/>
              </a:defRPr>
            </a:lvl1pPr>
          </a:lstStyle>
          <a:p>
            <a:pPr>
              <a:defRPr/>
            </a:pPr>
            <a:fld id="{8825DD34-8F63-8F41-AB0B-C310CE5C51DA}" type="slidenum">
              <a:rPr lang="en-US"/>
              <a:pPr>
                <a:defRPr/>
              </a:pPr>
              <a:t>‹#›</a:t>
            </a:fld>
            <a:endParaRPr lang="en-US"/>
          </a:p>
        </p:txBody>
      </p:sp>
      <p:sp>
        <p:nvSpPr>
          <p:cNvPr id="1029" name="Text Placeholder 8"/>
          <p:cNvSpPr>
            <a:spLocks noGrp="1"/>
          </p:cNvSpPr>
          <p:nvPr>
            <p:ph type="body" idx="1"/>
          </p:nvPr>
        </p:nvSpPr>
        <p:spPr bwMode="auto">
          <a:xfrm>
            <a:off x="831850" y="865188"/>
            <a:ext cx="74803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title style</a:t>
            </a:r>
          </a:p>
          <a:p>
            <a:pPr lvl="0"/>
            <a:r>
              <a:rPr lang="en-US"/>
              <a:t>Second level</a:t>
            </a:r>
          </a:p>
          <a:p>
            <a:pPr lvl="2"/>
            <a:r>
              <a:rPr lang="en-US"/>
              <a:t>Third level</a:t>
            </a:r>
          </a:p>
        </p:txBody>
      </p:sp>
      <p:pic>
        <p:nvPicPr>
          <p:cNvPr id="1031" name="Picture 10"/>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831850" y="528638"/>
            <a:ext cx="7480300" cy="46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 descr="page4image2766581152">
            <a:extLst>
              <a:ext uri="{FF2B5EF4-FFF2-40B4-BE49-F238E27FC236}">
                <a16:creationId xmlns:a16="http://schemas.microsoft.com/office/drawing/2014/main" id="{0A327B3F-7D08-F24B-B31F-AC179C000665}"/>
              </a:ext>
            </a:extLst>
          </p:cNvPr>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8397157" y="220414"/>
            <a:ext cx="700327" cy="63582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98" r:id="rId1"/>
    <p:sldLayoutId id="2147483699" r:id="rId2"/>
    <p:sldLayoutId id="2147483713" r:id="rId3"/>
    <p:sldLayoutId id="2147483712" r:id="rId4"/>
    <p:sldLayoutId id="2147483710" r:id="rId5"/>
    <p:sldLayoutId id="2147483700" r:id="rId6"/>
    <p:sldLayoutId id="2147483701" r:id="rId7"/>
    <p:sldLayoutId id="2147483702" r:id="rId8"/>
    <p:sldLayoutId id="2147483703" r:id="rId9"/>
    <p:sldLayoutId id="2147483704" r:id="rId10"/>
    <p:sldLayoutId id="2147483705" r:id="rId11"/>
    <p:sldLayoutId id="2147483711" r:id="rId12"/>
    <p:sldLayoutId id="2147483706" r:id="rId13"/>
    <p:sldLayoutId id="2147483707" r:id="rId14"/>
    <p:sldLayoutId id="2147483708" r:id="rId15"/>
    <p:sldLayoutId id="2147483709" r:id="rId16"/>
    <p:sldLayoutId id="2147483714" r:id="rId17"/>
  </p:sldLayoutIdLst>
  <p:hf sldNum="0" hdr="0" ftr="0"/>
  <p:txStyles>
    <p:titleStyle>
      <a:lvl1pPr algn="ctr" defTabSz="422275" rtl="0" fontAlgn="base">
        <a:spcBef>
          <a:spcPct val="0"/>
        </a:spcBef>
        <a:spcAft>
          <a:spcPct val="0"/>
        </a:spcAft>
        <a:defRPr sz="4100" kern="1200">
          <a:solidFill>
            <a:schemeClr val="tx1"/>
          </a:solidFill>
          <a:latin typeface="+mj-lt"/>
          <a:ea typeface="ＭＳ Ｐゴシック" pitchFamily="-84" charset="-128"/>
          <a:cs typeface="ＭＳ Ｐゴシック" pitchFamily="-84" charset="-128"/>
        </a:defRPr>
      </a:lvl1pPr>
      <a:lvl2pPr algn="ctr" defTabSz="422275" rtl="0" fontAlgn="base">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2pPr>
      <a:lvl3pPr algn="ctr" defTabSz="422275" rtl="0" fontAlgn="base">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3pPr>
      <a:lvl4pPr algn="ctr" defTabSz="422275" rtl="0" fontAlgn="base">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4pPr>
      <a:lvl5pPr algn="ctr" defTabSz="422275" rtl="0" fontAlgn="base">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5pPr>
      <a:lvl6pPr marL="385923"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6pPr>
      <a:lvl7pPr marL="771845"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7pPr>
      <a:lvl8pPr marL="1157768"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8pPr>
      <a:lvl9pPr marL="1543690"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9pPr>
    </p:titleStyle>
    <p:bodyStyle>
      <a:lvl1pPr marL="317500" indent="-317500" algn="l" defTabSz="422275" rtl="0" fontAlgn="base">
        <a:spcBef>
          <a:spcPct val="20000"/>
        </a:spcBef>
        <a:spcAft>
          <a:spcPct val="0"/>
        </a:spcAft>
        <a:buFont typeface="Arial" charset="0"/>
        <a:buChar char="•"/>
        <a:defRPr sz="2500" b="1" kern="1200">
          <a:solidFill>
            <a:schemeClr val="tx1"/>
          </a:solidFill>
          <a:latin typeface="Arial"/>
          <a:ea typeface="ＭＳ Ｐゴシック" pitchFamily="-84" charset="-128"/>
          <a:cs typeface="Arial"/>
        </a:defRPr>
      </a:lvl1pPr>
      <a:lvl2pPr marL="687388" indent="-265113" algn="l" defTabSz="422275" rtl="0" fontAlgn="base">
        <a:spcBef>
          <a:spcPct val="20000"/>
        </a:spcBef>
        <a:spcAft>
          <a:spcPct val="0"/>
        </a:spcAft>
        <a:buFont typeface="Arial" charset="0"/>
        <a:buChar char="•"/>
        <a:defRPr sz="3400" kern="1200">
          <a:solidFill>
            <a:schemeClr val="tx1"/>
          </a:solidFill>
          <a:latin typeface="+mn-lt"/>
          <a:ea typeface="ＭＳ Ｐゴシック" pitchFamily="-84" charset="-128"/>
          <a:cs typeface="+mn-cs"/>
        </a:defRPr>
      </a:lvl2pPr>
      <a:lvl3pPr marL="1060450" indent="-211138" algn="l" defTabSz="422275" rtl="0" fontAlgn="base">
        <a:spcBef>
          <a:spcPct val="20000"/>
        </a:spcBef>
        <a:spcAft>
          <a:spcPct val="0"/>
        </a:spcAft>
        <a:buFont typeface="Lucida Grande" charset="0"/>
        <a:buChar char="‒"/>
        <a:defRPr sz="2000" kern="1200">
          <a:solidFill>
            <a:schemeClr val="tx1"/>
          </a:solidFill>
          <a:latin typeface="Arial"/>
          <a:ea typeface="Arial" pitchFamily="-84" charset="0"/>
          <a:cs typeface="Arial"/>
        </a:defRPr>
      </a:lvl3pPr>
      <a:lvl4pPr marL="1484313" indent="-211138" algn="l" defTabSz="422275" rtl="0" fontAlgn="base">
        <a:spcBef>
          <a:spcPct val="20000"/>
        </a:spcBef>
        <a:spcAft>
          <a:spcPct val="0"/>
        </a:spcAft>
        <a:buFont typeface="Arial" charset="0"/>
        <a:buChar char="–"/>
        <a:defRPr sz="1900" kern="1200">
          <a:solidFill>
            <a:schemeClr val="tx1"/>
          </a:solidFill>
          <a:latin typeface="+mn-lt"/>
          <a:ea typeface="ＭＳ Ｐゴシック" pitchFamily="-84" charset="-128"/>
          <a:cs typeface="ＭＳ Ｐゴシック" pitchFamily="-1" charset="-128"/>
        </a:defRPr>
      </a:lvl4pPr>
      <a:lvl5pPr marL="1908175" indent="-211138" algn="l" defTabSz="422275" rtl="0" fontAlgn="base">
        <a:spcBef>
          <a:spcPct val="20000"/>
        </a:spcBef>
        <a:spcAft>
          <a:spcPct val="0"/>
        </a:spcAft>
        <a:buFont typeface="Arial" charset="0"/>
        <a:buChar char="»"/>
        <a:defRPr sz="1900" kern="1200">
          <a:solidFill>
            <a:schemeClr val="tx1"/>
          </a:solidFill>
          <a:latin typeface="+mn-lt"/>
          <a:ea typeface="ＭＳ Ｐゴシック" pitchFamily="-84" charset="-128"/>
          <a:cs typeface="Arial" charset="0"/>
        </a:defRPr>
      </a:lvl5pPr>
      <a:lvl6pPr marL="2334831" indent="-212257" algn="l" defTabSz="424515" rtl="0" eaLnBrk="1" latinLnBrk="0" hangingPunct="1">
        <a:spcBef>
          <a:spcPct val="20000"/>
        </a:spcBef>
        <a:buFont typeface="Arial"/>
        <a:buChar char="•"/>
        <a:defRPr sz="1900" kern="1200">
          <a:solidFill>
            <a:schemeClr val="tx1"/>
          </a:solidFill>
          <a:latin typeface="+mn-lt"/>
          <a:ea typeface="+mn-ea"/>
          <a:cs typeface="+mn-cs"/>
        </a:defRPr>
      </a:lvl6pPr>
      <a:lvl7pPr marL="2759346" indent="-212257" algn="l" defTabSz="424515" rtl="0" eaLnBrk="1" latinLnBrk="0" hangingPunct="1">
        <a:spcBef>
          <a:spcPct val="20000"/>
        </a:spcBef>
        <a:buFont typeface="Arial"/>
        <a:buChar char="•"/>
        <a:defRPr sz="1900" kern="1200">
          <a:solidFill>
            <a:schemeClr val="tx1"/>
          </a:solidFill>
          <a:latin typeface="+mn-lt"/>
          <a:ea typeface="+mn-ea"/>
          <a:cs typeface="+mn-cs"/>
        </a:defRPr>
      </a:lvl7pPr>
      <a:lvl8pPr marL="3183861" indent="-212257" algn="l" defTabSz="424515" rtl="0" eaLnBrk="1" latinLnBrk="0" hangingPunct="1">
        <a:spcBef>
          <a:spcPct val="20000"/>
        </a:spcBef>
        <a:buFont typeface="Arial"/>
        <a:buChar char="•"/>
        <a:defRPr sz="1900" kern="1200">
          <a:solidFill>
            <a:schemeClr val="tx1"/>
          </a:solidFill>
          <a:latin typeface="+mn-lt"/>
          <a:ea typeface="+mn-ea"/>
          <a:cs typeface="+mn-cs"/>
        </a:defRPr>
      </a:lvl8pPr>
      <a:lvl9pPr marL="3608376" indent="-212257" algn="l" defTabSz="424515"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24515" rtl="0" eaLnBrk="1" latinLnBrk="0" hangingPunct="1">
        <a:defRPr sz="1700" kern="1200">
          <a:solidFill>
            <a:schemeClr val="tx1"/>
          </a:solidFill>
          <a:latin typeface="+mn-lt"/>
          <a:ea typeface="+mn-ea"/>
          <a:cs typeface="+mn-cs"/>
        </a:defRPr>
      </a:lvl1pPr>
      <a:lvl2pPr marL="424515" algn="l" defTabSz="424515" rtl="0" eaLnBrk="1" latinLnBrk="0" hangingPunct="1">
        <a:defRPr sz="1700" kern="1200">
          <a:solidFill>
            <a:schemeClr val="tx1"/>
          </a:solidFill>
          <a:latin typeface="+mn-lt"/>
          <a:ea typeface="+mn-ea"/>
          <a:cs typeface="+mn-cs"/>
        </a:defRPr>
      </a:lvl2pPr>
      <a:lvl3pPr marL="849030" algn="l" defTabSz="424515" rtl="0" eaLnBrk="1" latinLnBrk="0" hangingPunct="1">
        <a:defRPr sz="1700" kern="1200">
          <a:solidFill>
            <a:schemeClr val="tx1"/>
          </a:solidFill>
          <a:latin typeface="+mn-lt"/>
          <a:ea typeface="+mn-ea"/>
          <a:cs typeface="+mn-cs"/>
        </a:defRPr>
      </a:lvl3pPr>
      <a:lvl4pPr marL="1273544" algn="l" defTabSz="424515" rtl="0" eaLnBrk="1" latinLnBrk="0" hangingPunct="1">
        <a:defRPr sz="1700" kern="1200">
          <a:solidFill>
            <a:schemeClr val="tx1"/>
          </a:solidFill>
          <a:latin typeface="+mn-lt"/>
          <a:ea typeface="+mn-ea"/>
          <a:cs typeface="+mn-cs"/>
        </a:defRPr>
      </a:lvl4pPr>
      <a:lvl5pPr marL="1698059" algn="l" defTabSz="424515" rtl="0" eaLnBrk="1" latinLnBrk="0" hangingPunct="1">
        <a:defRPr sz="1700" kern="1200">
          <a:solidFill>
            <a:schemeClr val="tx1"/>
          </a:solidFill>
          <a:latin typeface="+mn-lt"/>
          <a:ea typeface="+mn-ea"/>
          <a:cs typeface="+mn-cs"/>
        </a:defRPr>
      </a:lvl5pPr>
      <a:lvl6pPr marL="2122574" algn="l" defTabSz="424515" rtl="0" eaLnBrk="1" latinLnBrk="0" hangingPunct="1">
        <a:defRPr sz="1700" kern="1200">
          <a:solidFill>
            <a:schemeClr val="tx1"/>
          </a:solidFill>
          <a:latin typeface="+mn-lt"/>
          <a:ea typeface="+mn-ea"/>
          <a:cs typeface="+mn-cs"/>
        </a:defRPr>
      </a:lvl6pPr>
      <a:lvl7pPr marL="2547089" algn="l" defTabSz="424515" rtl="0" eaLnBrk="1" latinLnBrk="0" hangingPunct="1">
        <a:defRPr sz="1700" kern="1200">
          <a:solidFill>
            <a:schemeClr val="tx1"/>
          </a:solidFill>
          <a:latin typeface="+mn-lt"/>
          <a:ea typeface="+mn-ea"/>
          <a:cs typeface="+mn-cs"/>
        </a:defRPr>
      </a:lvl7pPr>
      <a:lvl8pPr marL="2971603" algn="l" defTabSz="424515" rtl="0" eaLnBrk="1" latinLnBrk="0" hangingPunct="1">
        <a:defRPr sz="1700" kern="1200">
          <a:solidFill>
            <a:schemeClr val="tx1"/>
          </a:solidFill>
          <a:latin typeface="+mn-lt"/>
          <a:ea typeface="+mn-ea"/>
          <a:cs typeface="+mn-cs"/>
        </a:defRPr>
      </a:lvl8pPr>
      <a:lvl9pPr marL="3396118" algn="l" defTabSz="42451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7.xml"/><Relationship Id="rId5" Type="http://schemas.openxmlformats.org/officeDocument/2006/relationships/hyperlink" Target="https://indico.desy.de/event/38293/contributions/152237/" TargetMode="External"/><Relationship Id="rId4" Type="http://schemas.openxmlformats.org/officeDocument/2006/relationships/hyperlink" Target="https://linearcollider.org/team/" TargetMode="External"/></Relationships>
</file>

<file path=ppt/slides/_rels/slide20.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s://agenda.linearcollider.org/event/9762/contributions/50949/attachments/38269/60112/20220715.EAJADE.ILC-EU.pdf" TargetMode="External"/><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hyperlink" Target="https://agenda.linearcollider.org/event/10157/contributions/53410/" TargetMode="External"/><Relationship Id="rId9" Type="http://schemas.microsoft.com/office/2007/relationships/diagramDrawing" Target="../diagrams/drawing1.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agenda.linearcollider.org/event/10200/contributions/53479/" TargetMode="External"/><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hyperlink" Target="https://agenda.linearcollider.org/event/10200/contributions/53483/" TargetMode="External"/><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hyperlink" Target="https://indico.desy.de/event/38293/contributions/152237/" TargetMode="Externa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hyperlink" Target="https://www.kek.jp/en/topics-en/202307081205/" TargetMode="External"/><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kek.jp/en/topics-en/202311161700/" TargetMode="External"/><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indico.slac.stanford.edu/event/7467/contributions/5492/"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indico.slac.stanford.edu/event/7467/contributions/5492/"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BB0E0F-5E23-A04E-915E-62EC721DE22E}"/>
              </a:ext>
            </a:extLst>
          </p:cNvPr>
          <p:cNvSpPr txBox="1"/>
          <p:nvPr/>
        </p:nvSpPr>
        <p:spPr>
          <a:xfrm>
            <a:off x="6401414" y="3383280"/>
            <a:ext cx="2356735" cy="1138773"/>
          </a:xfrm>
          <a:prstGeom prst="rect">
            <a:avLst/>
          </a:prstGeom>
          <a:noFill/>
        </p:spPr>
        <p:txBody>
          <a:bodyPr wrap="none" rtlCol="0">
            <a:spAutoFit/>
          </a:bodyPr>
          <a:lstStyle/>
          <a:p>
            <a:pPr algn="r"/>
            <a:r>
              <a:rPr lang="en-GB" b="1" dirty="0">
                <a:solidFill>
                  <a:schemeClr val="bg1"/>
                </a:solidFill>
              </a:rPr>
              <a:t>ILC Status and Plans</a:t>
            </a:r>
          </a:p>
          <a:p>
            <a:pPr algn="r"/>
            <a:r>
              <a:rPr lang="en-DE" dirty="0">
                <a:solidFill>
                  <a:schemeClr val="bg1"/>
                </a:solidFill>
              </a:rPr>
              <a:t>Benno List</a:t>
            </a:r>
          </a:p>
          <a:p>
            <a:pPr algn="r"/>
            <a:r>
              <a:rPr lang="en-DE" dirty="0">
                <a:solidFill>
                  <a:schemeClr val="bg1"/>
                </a:solidFill>
              </a:rPr>
              <a:t>CLIC Mini WS</a:t>
            </a:r>
          </a:p>
          <a:p>
            <a:pPr algn="r"/>
            <a:r>
              <a:rPr lang="en-DE" dirty="0">
                <a:solidFill>
                  <a:schemeClr val="bg1"/>
                </a:solidFill>
              </a:rPr>
              <a:t>11.12.23</a:t>
            </a:r>
          </a:p>
        </p:txBody>
      </p:sp>
    </p:spTree>
    <p:extLst>
      <p:ext uri="{BB962C8B-B14F-4D97-AF65-F5344CB8AC3E}">
        <p14:creationId xmlns:p14="http://schemas.microsoft.com/office/powerpoint/2010/main" val="459876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EEB46EB-19F9-3A6F-3471-0ECC1295396F}"/>
              </a:ext>
            </a:extLst>
          </p:cNvPr>
          <p:cNvPicPr>
            <a:picLocks noGrp="1" noChangeAspect="1"/>
          </p:cNvPicPr>
          <p:nvPr>
            <p:ph idx="1"/>
          </p:nvPr>
        </p:nvPicPr>
        <p:blipFill>
          <a:blip r:embed="rId2"/>
          <a:stretch>
            <a:fillRect/>
          </a:stretch>
        </p:blipFill>
        <p:spPr>
          <a:xfrm>
            <a:off x="447293" y="868701"/>
            <a:ext cx="8249413" cy="3977598"/>
          </a:xfrm>
          <a:prstGeom prst="rect">
            <a:avLst/>
          </a:prstGeom>
        </p:spPr>
      </p:pic>
      <p:sp>
        <p:nvSpPr>
          <p:cNvPr id="3" name="Title 2">
            <a:extLst>
              <a:ext uri="{FF2B5EF4-FFF2-40B4-BE49-F238E27FC236}">
                <a16:creationId xmlns:a16="http://schemas.microsoft.com/office/drawing/2014/main" id="{C98104CA-1B68-F6A5-2CB6-794DC076929C}"/>
              </a:ext>
            </a:extLst>
          </p:cNvPr>
          <p:cNvSpPr>
            <a:spLocks noGrp="1"/>
          </p:cNvSpPr>
          <p:nvPr>
            <p:ph type="title"/>
          </p:nvPr>
        </p:nvSpPr>
        <p:spPr>
          <a:xfrm>
            <a:off x="857250" y="117818"/>
            <a:ext cx="7455478" cy="416919"/>
          </a:xfrm>
          <a:solidFill>
            <a:srgbClr val="FFE4D3"/>
          </a:solidFill>
        </p:spPr>
        <p:txBody>
          <a:bodyPr/>
          <a:lstStyle/>
          <a:p>
            <a:pPr algn="ctr"/>
            <a:r>
              <a:rPr lang="en-GB" dirty="0"/>
              <a:t>WP’2: Cryomodule Design</a:t>
            </a:r>
          </a:p>
        </p:txBody>
      </p:sp>
      <p:sp>
        <p:nvSpPr>
          <p:cNvPr id="4" name="Date Placeholder 3">
            <a:extLst>
              <a:ext uri="{FF2B5EF4-FFF2-40B4-BE49-F238E27FC236}">
                <a16:creationId xmlns:a16="http://schemas.microsoft.com/office/drawing/2014/main" id="{1C05747D-4585-A200-97A0-B14E42BD256D}"/>
              </a:ext>
            </a:extLst>
          </p:cNvPr>
          <p:cNvSpPr>
            <a:spLocks noGrp="1"/>
          </p:cNvSpPr>
          <p:nvPr>
            <p:ph type="dt" sz="half" idx="10"/>
          </p:nvPr>
        </p:nvSpPr>
        <p:spPr/>
        <p:txBody>
          <a:bodyPr/>
          <a:lstStyle/>
          <a:p>
            <a:pPr>
              <a:defRPr/>
            </a:pPr>
            <a:fld id="{E938F485-BDDE-9D42-8864-EB29C9BF25E1}" type="datetime1">
              <a:rPr lang="de-DE" smtClean="0"/>
              <a:t>10.12.23</a:t>
            </a:fld>
            <a:endParaRPr lang="en-US" dirty="0"/>
          </a:p>
        </p:txBody>
      </p:sp>
      <p:sp>
        <p:nvSpPr>
          <p:cNvPr id="6" name="TextBox 5">
            <a:extLst>
              <a:ext uri="{FF2B5EF4-FFF2-40B4-BE49-F238E27FC236}">
                <a16:creationId xmlns:a16="http://schemas.microsoft.com/office/drawing/2014/main" id="{2960C40E-1947-C766-A959-9AB3356CED10}"/>
              </a:ext>
            </a:extLst>
          </p:cNvPr>
          <p:cNvSpPr txBox="1"/>
          <p:nvPr/>
        </p:nvSpPr>
        <p:spPr>
          <a:xfrm rot="16200000">
            <a:off x="7520102" y="3665104"/>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3454863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88B50513-506F-C567-2D96-A9372A79A9E8}"/>
              </a:ext>
            </a:extLst>
          </p:cNvPr>
          <p:cNvPicPr>
            <a:picLocks noGrp="1" noChangeAspect="1"/>
          </p:cNvPicPr>
          <p:nvPr>
            <p:ph idx="1"/>
          </p:nvPr>
        </p:nvPicPr>
        <p:blipFill>
          <a:blip r:embed="rId2"/>
          <a:stretch>
            <a:fillRect/>
          </a:stretch>
        </p:blipFill>
        <p:spPr>
          <a:xfrm>
            <a:off x="831850" y="1017346"/>
            <a:ext cx="7480300" cy="3724758"/>
          </a:xfrm>
          <a:prstGeom prst="rect">
            <a:avLst/>
          </a:prstGeom>
        </p:spPr>
      </p:pic>
      <p:sp>
        <p:nvSpPr>
          <p:cNvPr id="6" name="Title 5">
            <a:extLst>
              <a:ext uri="{FF2B5EF4-FFF2-40B4-BE49-F238E27FC236}">
                <a16:creationId xmlns:a16="http://schemas.microsoft.com/office/drawing/2014/main" id="{E072283F-A6BD-23DD-E784-D805A3B63B99}"/>
              </a:ext>
            </a:extLst>
          </p:cNvPr>
          <p:cNvSpPr>
            <a:spLocks noGrp="1"/>
          </p:cNvSpPr>
          <p:nvPr>
            <p:ph type="title"/>
          </p:nvPr>
        </p:nvSpPr>
        <p:spPr>
          <a:xfrm>
            <a:off x="831850" y="117818"/>
            <a:ext cx="7480878" cy="416919"/>
          </a:xfrm>
          <a:solidFill>
            <a:srgbClr val="FFE4D3"/>
          </a:solidFill>
        </p:spPr>
        <p:txBody>
          <a:bodyPr/>
          <a:lstStyle/>
          <a:p>
            <a:pPr algn="ctr"/>
            <a:r>
              <a:rPr lang="en-GB" dirty="0"/>
              <a:t>WP’3: Crab Cavities</a:t>
            </a:r>
          </a:p>
        </p:txBody>
      </p:sp>
      <p:sp>
        <p:nvSpPr>
          <p:cNvPr id="4" name="Date Placeholder 3">
            <a:extLst>
              <a:ext uri="{FF2B5EF4-FFF2-40B4-BE49-F238E27FC236}">
                <a16:creationId xmlns:a16="http://schemas.microsoft.com/office/drawing/2014/main" id="{D263D38B-07B4-E7B6-A0FE-FC5AE7BB2F05}"/>
              </a:ext>
            </a:extLst>
          </p:cNvPr>
          <p:cNvSpPr>
            <a:spLocks noGrp="1"/>
          </p:cNvSpPr>
          <p:nvPr>
            <p:ph type="dt" sz="half" idx="10"/>
          </p:nvPr>
        </p:nvSpPr>
        <p:spPr/>
        <p:txBody>
          <a:bodyPr/>
          <a:lstStyle/>
          <a:p>
            <a:pPr>
              <a:defRPr/>
            </a:pPr>
            <a:fld id="{C25A66B4-19CA-D74A-9134-C7A9667CD001}" type="datetime1">
              <a:rPr lang="de-DE" smtClean="0"/>
              <a:t>10.12.23</a:t>
            </a:fld>
            <a:endParaRPr lang="en-US" dirty="0"/>
          </a:p>
        </p:txBody>
      </p:sp>
      <p:sp>
        <p:nvSpPr>
          <p:cNvPr id="12" name="TextBox 11">
            <a:extLst>
              <a:ext uri="{FF2B5EF4-FFF2-40B4-BE49-F238E27FC236}">
                <a16:creationId xmlns:a16="http://schemas.microsoft.com/office/drawing/2014/main" id="{618BFFFE-00B2-0D67-2DD0-A57D6D17B651}"/>
              </a:ext>
            </a:extLst>
          </p:cNvPr>
          <p:cNvSpPr txBox="1"/>
          <p:nvPr/>
        </p:nvSpPr>
        <p:spPr>
          <a:xfrm rot="16200000">
            <a:off x="7350825" y="3740727"/>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3990435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072283F-A6BD-23DD-E784-D805A3B63B99}"/>
              </a:ext>
            </a:extLst>
          </p:cNvPr>
          <p:cNvSpPr>
            <a:spLocks noGrp="1"/>
          </p:cNvSpPr>
          <p:nvPr>
            <p:ph type="title"/>
          </p:nvPr>
        </p:nvSpPr>
        <p:spPr>
          <a:xfrm>
            <a:off x="843148" y="117818"/>
            <a:ext cx="7469580" cy="416919"/>
          </a:xfrm>
          <a:solidFill>
            <a:srgbClr val="DFF1D7"/>
          </a:solidFill>
        </p:spPr>
        <p:txBody>
          <a:bodyPr/>
          <a:lstStyle/>
          <a:p>
            <a:pPr algn="ctr"/>
            <a:r>
              <a:rPr lang="en-GB" dirty="0"/>
              <a:t>WP’4: Electron Gun</a:t>
            </a:r>
          </a:p>
        </p:txBody>
      </p:sp>
      <p:sp>
        <p:nvSpPr>
          <p:cNvPr id="4" name="Date Placeholder 3">
            <a:extLst>
              <a:ext uri="{FF2B5EF4-FFF2-40B4-BE49-F238E27FC236}">
                <a16:creationId xmlns:a16="http://schemas.microsoft.com/office/drawing/2014/main" id="{D263D38B-07B4-E7B6-A0FE-FC5AE7BB2F05}"/>
              </a:ext>
            </a:extLst>
          </p:cNvPr>
          <p:cNvSpPr>
            <a:spLocks noGrp="1"/>
          </p:cNvSpPr>
          <p:nvPr>
            <p:ph type="dt" sz="half" idx="10"/>
          </p:nvPr>
        </p:nvSpPr>
        <p:spPr/>
        <p:txBody>
          <a:bodyPr/>
          <a:lstStyle/>
          <a:p>
            <a:pPr>
              <a:defRPr/>
            </a:pPr>
            <a:fld id="{C25A66B4-19CA-D74A-9134-C7A9667CD001}" type="datetime1">
              <a:rPr lang="de-DE" smtClean="0"/>
              <a:t>10.12.23</a:t>
            </a:fld>
            <a:endParaRPr lang="en-US" dirty="0"/>
          </a:p>
        </p:txBody>
      </p:sp>
      <p:pic>
        <p:nvPicPr>
          <p:cNvPr id="3" name="Content Placeholder 2">
            <a:extLst>
              <a:ext uri="{FF2B5EF4-FFF2-40B4-BE49-F238E27FC236}">
                <a16:creationId xmlns:a16="http://schemas.microsoft.com/office/drawing/2014/main" id="{C7ACF981-C004-EFBD-FA5E-90DF659983EC}"/>
              </a:ext>
            </a:extLst>
          </p:cNvPr>
          <p:cNvPicPr>
            <a:picLocks noGrp="1" noChangeAspect="1"/>
          </p:cNvPicPr>
          <p:nvPr>
            <p:ph idx="1"/>
          </p:nvPr>
        </p:nvPicPr>
        <p:blipFill>
          <a:blip r:embed="rId2"/>
          <a:stretch>
            <a:fillRect/>
          </a:stretch>
        </p:blipFill>
        <p:spPr>
          <a:xfrm>
            <a:off x="475013" y="654080"/>
            <a:ext cx="8222183" cy="4082894"/>
          </a:xfrm>
          <a:prstGeom prst="rect">
            <a:avLst/>
          </a:prstGeom>
        </p:spPr>
      </p:pic>
      <p:sp>
        <p:nvSpPr>
          <p:cNvPr id="12" name="TextBox 11">
            <a:extLst>
              <a:ext uri="{FF2B5EF4-FFF2-40B4-BE49-F238E27FC236}">
                <a16:creationId xmlns:a16="http://schemas.microsoft.com/office/drawing/2014/main" id="{618BFFFE-00B2-0D67-2DD0-A57D6D17B651}"/>
              </a:ext>
            </a:extLst>
          </p:cNvPr>
          <p:cNvSpPr txBox="1"/>
          <p:nvPr/>
        </p:nvSpPr>
        <p:spPr>
          <a:xfrm rot="16200000">
            <a:off x="7350825" y="3740727"/>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3558943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4615112-9E7D-FD3D-7822-253CCEB1BD1B}"/>
              </a:ext>
            </a:extLst>
          </p:cNvPr>
          <p:cNvPicPr>
            <a:picLocks noGrp="1" noChangeAspect="1"/>
          </p:cNvPicPr>
          <p:nvPr>
            <p:ph idx="1"/>
          </p:nvPr>
        </p:nvPicPr>
        <p:blipFill>
          <a:blip r:embed="rId2"/>
          <a:stretch>
            <a:fillRect/>
          </a:stretch>
        </p:blipFill>
        <p:spPr>
          <a:xfrm>
            <a:off x="409225" y="820772"/>
            <a:ext cx="8231855" cy="3773401"/>
          </a:xfrm>
          <a:prstGeom prst="rect">
            <a:avLst/>
          </a:prstGeom>
        </p:spPr>
      </p:pic>
      <p:sp>
        <p:nvSpPr>
          <p:cNvPr id="3" name="Title 2">
            <a:extLst>
              <a:ext uri="{FF2B5EF4-FFF2-40B4-BE49-F238E27FC236}">
                <a16:creationId xmlns:a16="http://schemas.microsoft.com/office/drawing/2014/main" id="{907C935C-1837-066B-AFC7-FB62AF80579A}"/>
              </a:ext>
            </a:extLst>
          </p:cNvPr>
          <p:cNvSpPr>
            <a:spLocks noGrp="1"/>
          </p:cNvSpPr>
          <p:nvPr>
            <p:ph type="title"/>
          </p:nvPr>
        </p:nvSpPr>
        <p:spPr>
          <a:xfrm>
            <a:off x="831850" y="117818"/>
            <a:ext cx="7480878" cy="416919"/>
          </a:xfrm>
          <a:solidFill>
            <a:srgbClr val="DFF1D7"/>
          </a:solidFill>
        </p:spPr>
        <p:txBody>
          <a:bodyPr/>
          <a:lstStyle/>
          <a:p>
            <a:pPr algn="ctr"/>
            <a:r>
              <a:rPr lang="en-GB" dirty="0"/>
              <a:t>WP’ 6-7: Undulator Driven Positron Source</a:t>
            </a:r>
          </a:p>
        </p:txBody>
      </p:sp>
      <p:sp>
        <p:nvSpPr>
          <p:cNvPr id="4" name="Date Placeholder 3">
            <a:extLst>
              <a:ext uri="{FF2B5EF4-FFF2-40B4-BE49-F238E27FC236}">
                <a16:creationId xmlns:a16="http://schemas.microsoft.com/office/drawing/2014/main" id="{7CBA72BD-A136-2128-A983-70432B6ACC27}"/>
              </a:ext>
            </a:extLst>
          </p:cNvPr>
          <p:cNvSpPr>
            <a:spLocks noGrp="1"/>
          </p:cNvSpPr>
          <p:nvPr>
            <p:ph type="dt" sz="half" idx="10"/>
          </p:nvPr>
        </p:nvSpPr>
        <p:spPr/>
        <p:txBody>
          <a:bodyPr/>
          <a:lstStyle/>
          <a:p>
            <a:pPr>
              <a:defRPr/>
            </a:pPr>
            <a:fld id="{E938F485-BDDE-9D42-8864-EB29C9BF25E1}" type="datetime1">
              <a:rPr lang="de-DE" smtClean="0"/>
              <a:t>10.12.23</a:t>
            </a:fld>
            <a:endParaRPr lang="en-US" dirty="0"/>
          </a:p>
        </p:txBody>
      </p:sp>
      <p:sp>
        <p:nvSpPr>
          <p:cNvPr id="6" name="TextBox 5">
            <a:extLst>
              <a:ext uri="{FF2B5EF4-FFF2-40B4-BE49-F238E27FC236}">
                <a16:creationId xmlns:a16="http://schemas.microsoft.com/office/drawing/2014/main" id="{D2F2AB80-0027-D191-B74F-8BF9B29D2993}"/>
              </a:ext>
            </a:extLst>
          </p:cNvPr>
          <p:cNvSpPr txBox="1"/>
          <p:nvPr/>
        </p:nvSpPr>
        <p:spPr>
          <a:xfrm rot="16200000">
            <a:off x="7464476" y="3780741"/>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2896610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9C8925C-3F22-2833-E2E6-ACD2E40CDC20}"/>
              </a:ext>
            </a:extLst>
          </p:cNvPr>
          <p:cNvPicPr>
            <a:picLocks noGrp="1" noChangeAspect="1"/>
          </p:cNvPicPr>
          <p:nvPr>
            <p:ph idx="1"/>
          </p:nvPr>
        </p:nvPicPr>
        <p:blipFill>
          <a:blip r:embed="rId2"/>
          <a:stretch>
            <a:fillRect/>
          </a:stretch>
        </p:blipFill>
        <p:spPr>
          <a:xfrm>
            <a:off x="232735" y="890648"/>
            <a:ext cx="8626893" cy="3954483"/>
          </a:xfrm>
          <a:prstGeom prst="rect">
            <a:avLst/>
          </a:prstGeom>
        </p:spPr>
      </p:pic>
      <p:sp>
        <p:nvSpPr>
          <p:cNvPr id="3" name="Title 2">
            <a:extLst>
              <a:ext uri="{FF2B5EF4-FFF2-40B4-BE49-F238E27FC236}">
                <a16:creationId xmlns:a16="http://schemas.microsoft.com/office/drawing/2014/main" id="{62E40B9E-C391-ADD9-A8CE-AEF3AC9E049F}"/>
              </a:ext>
            </a:extLst>
          </p:cNvPr>
          <p:cNvSpPr>
            <a:spLocks noGrp="1"/>
          </p:cNvSpPr>
          <p:nvPr>
            <p:ph type="title"/>
          </p:nvPr>
        </p:nvSpPr>
        <p:spPr>
          <a:xfrm>
            <a:off x="831850" y="117818"/>
            <a:ext cx="7480878" cy="416919"/>
          </a:xfrm>
          <a:solidFill>
            <a:srgbClr val="DFF1D7"/>
          </a:solidFill>
        </p:spPr>
        <p:txBody>
          <a:bodyPr/>
          <a:lstStyle/>
          <a:p>
            <a:pPr algn="ctr"/>
            <a:r>
              <a:rPr lang="en-GB" dirty="0"/>
              <a:t>WP’ 8-11: Electron Driven Positron Source</a:t>
            </a:r>
          </a:p>
        </p:txBody>
      </p:sp>
      <p:sp>
        <p:nvSpPr>
          <p:cNvPr id="4" name="Date Placeholder 3">
            <a:extLst>
              <a:ext uri="{FF2B5EF4-FFF2-40B4-BE49-F238E27FC236}">
                <a16:creationId xmlns:a16="http://schemas.microsoft.com/office/drawing/2014/main" id="{CE0A92D6-CE3E-35DB-FD3E-7C7699EF8C95}"/>
              </a:ext>
            </a:extLst>
          </p:cNvPr>
          <p:cNvSpPr>
            <a:spLocks noGrp="1"/>
          </p:cNvSpPr>
          <p:nvPr>
            <p:ph type="dt" sz="half" idx="10"/>
          </p:nvPr>
        </p:nvSpPr>
        <p:spPr/>
        <p:txBody>
          <a:bodyPr/>
          <a:lstStyle/>
          <a:p>
            <a:pPr>
              <a:defRPr/>
            </a:pPr>
            <a:fld id="{E938F485-BDDE-9D42-8864-EB29C9BF25E1}" type="datetime1">
              <a:rPr lang="de-DE" smtClean="0"/>
              <a:t>10.12.23</a:t>
            </a:fld>
            <a:endParaRPr lang="en-US" dirty="0"/>
          </a:p>
        </p:txBody>
      </p:sp>
      <p:sp>
        <p:nvSpPr>
          <p:cNvPr id="6" name="TextBox 5">
            <a:extLst>
              <a:ext uri="{FF2B5EF4-FFF2-40B4-BE49-F238E27FC236}">
                <a16:creationId xmlns:a16="http://schemas.microsoft.com/office/drawing/2014/main" id="{F06CF01F-88BB-3822-8DA2-CE406F55D9D0}"/>
              </a:ext>
            </a:extLst>
          </p:cNvPr>
          <p:cNvSpPr txBox="1"/>
          <p:nvPr/>
        </p:nvSpPr>
        <p:spPr>
          <a:xfrm rot="16200000">
            <a:off x="7513747" y="3780741"/>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1661614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9029954F-0908-C20F-DA72-7C6FB0416D4F}"/>
              </a:ext>
            </a:extLst>
          </p:cNvPr>
          <p:cNvPicPr>
            <a:picLocks noGrp="1" noChangeAspect="1"/>
          </p:cNvPicPr>
          <p:nvPr>
            <p:ph idx="1"/>
          </p:nvPr>
        </p:nvPicPr>
        <p:blipFill>
          <a:blip r:embed="rId2"/>
          <a:stretch>
            <a:fillRect/>
          </a:stretch>
        </p:blipFill>
        <p:spPr>
          <a:xfrm>
            <a:off x="190004" y="971997"/>
            <a:ext cx="8478982" cy="3771006"/>
          </a:xfrm>
          <a:prstGeom prst="rect">
            <a:avLst/>
          </a:prstGeom>
        </p:spPr>
      </p:pic>
      <p:sp>
        <p:nvSpPr>
          <p:cNvPr id="3" name="Title 2">
            <a:extLst>
              <a:ext uri="{FF2B5EF4-FFF2-40B4-BE49-F238E27FC236}">
                <a16:creationId xmlns:a16="http://schemas.microsoft.com/office/drawing/2014/main" id="{FC4375AA-515E-AD28-189F-69424FB3568B}"/>
              </a:ext>
            </a:extLst>
          </p:cNvPr>
          <p:cNvSpPr>
            <a:spLocks noGrp="1"/>
          </p:cNvSpPr>
          <p:nvPr>
            <p:ph type="title"/>
          </p:nvPr>
        </p:nvSpPr>
        <p:spPr>
          <a:xfrm>
            <a:off x="831850" y="117818"/>
            <a:ext cx="7480878" cy="416919"/>
          </a:xfrm>
          <a:solidFill>
            <a:srgbClr val="DFF1D7"/>
          </a:solidFill>
        </p:spPr>
        <p:txBody>
          <a:bodyPr/>
          <a:lstStyle/>
          <a:p>
            <a:pPr algn="ctr"/>
            <a:r>
              <a:rPr lang="en-GB" dirty="0"/>
              <a:t>WP’ 8-11: Electron Driven Positron Source (cont’d)</a:t>
            </a:r>
          </a:p>
        </p:txBody>
      </p:sp>
      <p:sp>
        <p:nvSpPr>
          <p:cNvPr id="4" name="Date Placeholder 3">
            <a:extLst>
              <a:ext uri="{FF2B5EF4-FFF2-40B4-BE49-F238E27FC236}">
                <a16:creationId xmlns:a16="http://schemas.microsoft.com/office/drawing/2014/main" id="{2DAA957E-8EE0-1AAC-3591-020D352AD5F6}"/>
              </a:ext>
            </a:extLst>
          </p:cNvPr>
          <p:cNvSpPr>
            <a:spLocks noGrp="1"/>
          </p:cNvSpPr>
          <p:nvPr>
            <p:ph type="dt" sz="half" idx="10"/>
          </p:nvPr>
        </p:nvSpPr>
        <p:spPr/>
        <p:txBody>
          <a:bodyPr/>
          <a:lstStyle/>
          <a:p>
            <a:pPr>
              <a:defRPr/>
            </a:pPr>
            <a:fld id="{E938F485-BDDE-9D42-8864-EB29C9BF25E1}" type="datetime1">
              <a:rPr lang="de-DE" smtClean="0"/>
              <a:t>10.12.23</a:t>
            </a:fld>
            <a:endParaRPr lang="en-US" dirty="0"/>
          </a:p>
        </p:txBody>
      </p:sp>
      <p:sp>
        <p:nvSpPr>
          <p:cNvPr id="6" name="TextBox 5">
            <a:extLst>
              <a:ext uri="{FF2B5EF4-FFF2-40B4-BE49-F238E27FC236}">
                <a16:creationId xmlns:a16="http://schemas.microsoft.com/office/drawing/2014/main" id="{74303A74-B7B9-0479-6664-8B8671C1FD27}"/>
              </a:ext>
            </a:extLst>
          </p:cNvPr>
          <p:cNvSpPr txBox="1"/>
          <p:nvPr/>
        </p:nvSpPr>
        <p:spPr>
          <a:xfrm rot="16200000">
            <a:off x="7561247" y="3780741"/>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
        <p:nvSpPr>
          <p:cNvPr id="7" name="TextBox 6">
            <a:extLst>
              <a:ext uri="{FF2B5EF4-FFF2-40B4-BE49-F238E27FC236}">
                <a16:creationId xmlns:a16="http://schemas.microsoft.com/office/drawing/2014/main" id="{F66FE8F7-7074-042D-176E-15650A6E9EDD}"/>
              </a:ext>
            </a:extLst>
          </p:cNvPr>
          <p:cNvSpPr txBox="1"/>
          <p:nvPr/>
        </p:nvSpPr>
        <p:spPr>
          <a:xfrm>
            <a:off x="5520690" y="691811"/>
            <a:ext cx="2698175" cy="353943"/>
          </a:xfrm>
          <a:prstGeom prst="rect">
            <a:avLst/>
          </a:prstGeom>
          <a:solidFill>
            <a:srgbClr val="FFFF00"/>
          </a:solidFill>
        </p:spPr>
        <p:txBody>
          <a:bodyPr wrap="none" rtlCol="0">
            <a:spAutoFit/>
          </a:bodyPr>
          <a:lstStyle/>
          <a:p>
            <a:r>
              <a:rPr lang="en-GB" dirty="0"/>
              <a:t>Common for both sources</a:t>
            </a:r>
          </a:p>
        </p:txBody>
      </p:sp>
    </p:spTree>
    <p:extLst>
      <p:ext uri="{BB962C8B-B14F-4D97-AF65-F5344CB8AC3E}">
        <p14:creationId xmlns:p14="http://schemas.microsoft.com/office/powerpoint/2010/main" val="4205599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A4E3F78-3B94-284F-7F6B-35E0346DDF97}"/>
              </a:ext>
            </a:extLst>
          </p:cNvPr>
          <p:cNvPicPr>
            <a:picLocks noGrp="1" noChangeAspect="1"/>
          </p:cNvPicPr>
          <p:nvPr>
            <p:ph idx="1"/>
          </p:nvPr>
        </p:nvPicPr>
        <p:blipFill>
          <a:blip r:embed="rId2"/>
          <a:stretch>
            <a:fillRect/>
          </a:stretch>
        </p:blipFill>
        <p:spPr>
          <a:xfrm>
            <a:off x="522515" y="863270"/>
            <a:ext cx="8217724" cy="4092044"/>
          </a:xfrm>
          <a:prstGeom prst="rect">
            <a:avLst/>
          </a:prstGeom>
        </p:spPr>
      </p:pic>
      <p:sp>
        <p:nvSpPr>
          <p:cNvPr id="3" name="Title 2">
            <a:extLst>
              <a:ext uri="{FF2B5EF4-FFF2-40B4-BE49-F238E27FC236}">
                <a16:creationId xmlns:a16="http://schemas.microsoft.com/office/drawing/2014/main" id="{DEAB4A3D-73A3-754D-8E0B-C4FD9F3EBC51}"/>
              </a:ext>
            </a:extLst>
          </p:cNvPr>
          <p:cNvSpPr>
            <a:spLocks noGrp="1"/>
          </p:cNvSpPr>
          <p:nvPr>
            <p:ph type="title"/>
          </p:nvPr>
        </p:nvSpPr>
        <p:spPr>
          <a:xfrm>
            <a:off x="822960" y="117818"/>
            <a:ext cx="7489768" cy="416919"/>
          </a:xfrm>
          <a:solidFill>
            <a:srgbClr val="DCEBF9"/>
          </a:solidFill>
        </p:spPr>
        <p:txBody>
          <a:bodyPr/>
          <a:lstStyle/>
          <a:p>
            <a:pPr algn="ctr"/>
            <a:r>
              <a:rPr lang="en-GB" dirty="0"/>
              <a:t>WP’ 12/14: Damping Ring</a:t>
            </a:r>
          </a:p>
        </p:txBody>
      </p:sp>
      <p:sp>
        <p:nvSpPr>
          <p:cNvPr id="4" name="Date Placeholder 3">
            <a:extLst>
              <a:ext uri="{FF2B5EF4-FFF2-40B4-BE49-F238E27FC236}">
                <a16:creationId xmlns:a16="http://schemas.microsoft.com/office/drawing/2014/main" id="{752FC6FB-07AE-A7F7-4A57-7EBC6BA19CA9}"/>
              </a:ext>
            </a:extLst>
          </p:cNvPr>
          <p:cNvSpPr>
            <a:spLocks noGrp="1"/>
          </p:cNvSpPr>
          <p:nvPr>
            <p:ph type="dt" sz="half" idx="10"/>
          </p:nvPr>
        </p:nvSpPr>
        <p:spPr/>
        <p:txBody>
          <a:bodyPr/>
          <a:lstStyle/>
          <a:p>
            <a:pPr>
              <a:defRPr/>
            </a:pPr>
            <a:fld id="{E938F485-BDDE-9D42-8864-EB29C9BF25E1}" type="datetime1">
              <a:rPr lang="de-DE" smtClean="0"/>
              <a:t>10.12.23</a:t>
            </a:fld>
            <a:endParaRPr lang="en-US" dirty="0"/>
          </a:p>
        </p:txBody>
      </p:sp>
      <p:sp>
        <p:nvSpPr>
          <p:cNvPr id="6" name="TextBox 5">
            <a:extLst>
              <a:ext uri="{FF2B5EF4-FFF2-40B4-BE49-F238E27FC236}">
                <a16:creationId xmlns:a16="http://schemas.microsoft.com/office/drawing/2014/main" id="{7B92160F-457B-77C4-8A67-D51CB7B24032}"/>
              </a:ext>
            </a:extLst>
          </p:cNvPr>
          <p:cNvSpPr txBox="1"/>
          <p:nvPr/>
        </p:nvSpPr>
        <p:spPr>
          <a:xfrm rot="16200000">
            <a:off x="7561247" y="3780741"/>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3408261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FCE2225-F1FD-A036-23AF-FAF0041D3C5E}"/>
              </a:ext>
            </a:extLst>
          </p:cNvPr>
          <p:cNvPicPr>
            <a:picLocks noGrp="1" noChangeAspect="1"/>
          </p:cNvPicPr>
          <p:nvPr>
            <p:ph idx="1"/>
          </p:nvPr>
        </p:nvPicPr>
        <p:blipFill>
          <a:blip r:embed="rId2"/>
          <a:stretch>
            <a:fillRect/>
          </a:stretch>
        </p:blipFill>
        <p:spPr>
          <a:xfrm>
            <a:off x="325027" y="843148"/>
            <a:ext cx="8370297" cy="4013860"/>
          </a:xfrm>
          <a:prstGeom prst="rect">
            <a:avLst/>
          </a:prstGeom>
        </p:spPr>
      </p:pic>
      <p:sp>
        <p:nvSpPr>
          <p:cNvPr id="3" name="Title 2">
            <a:extLst>
              <a:ext uri="{FF2B5EF4-FFF2-40B4-BE49-F238E27FC236}">
                <a16:creationId xmlns:a16="http://schemas.microsoft.com/office/drawing/2014/main" id="{7A46CBA0-C2C1-F317-8F72-47AA785DF60C}"/>
              </a:ext>
            </a:extLst>
          </p:cNvPr>
          <p:cNvSpPr>
            <a:spLocks noGrp="1"/>
          </p:cNvSpPr>
          <p:nvPr>
            <p:ph type="title"/>
          </p:nvPr>
        </p:nvSpPr>
        <p:spPr>
          <a:xfrm>
            <a:off x="831850" y="117818"/>
            <a:ext cx="7480878" cy="416919"/>
          </a:xfrm>
          <a:solidFill>
            <a:srgbClr val="DCEBF9"/>
          </a:solidFill>
        </p:spPr>
        <p:txBody>
          <a:bodyPr/>
          <a:lstStyle/>
          <a:p>
            <a:pPr algn="ctr"/>
            <a:r>
              <a:rPr lang="en-GB" dirty="0"/>
              <a:t>WP’ 15: Final Focus System</a:t>
            </a:r>
          </a:p>
        </p:txBody>
      </p:sp>
      <p:sp>
        <p:nvSpPr>
          <p:cNvPr id="4" name="Date Placeholder 3">
            <a:extLst>
              <a:ext uri="{FF2B5EF4-FFF2-40B4-BE49-F238E27FC236}">
                <a16:creationId xmlns:a16="http://schemas.microsoft.com/office/drawing/2014/main" id="{90AEABD4-A3C4-7BF6-6F9D-465282E03901}"/>
              </a:ext>
            </a:extLst>
          </p:cNvPr>
          <p:cNvSpPr>
            <a:spLocks noGrp="1"/>
          </p:cNvSpPr>
          <p:nvPr>
            <p:ph type="dt" sz="half" idx="10"/>
          </p:nvPr>
        </p:nvSpPr>
        <p:spPr/>
        <p:txBody>
          <a:bodyPr/>
          <a:lstStyle/>
          <a:p>
            <a:pPr>
              <a:defRPr/>
            </a:pPr>
            <a:fld id="{E938F485-BDDE-9D42-8864-EB29C9BF25E1}" type="datetime1">
              <a:rPr lang="de-DE" smtClean="0"/>
              <a:t>10.12.23</a:t>
            </a:fld>
            <a:endParaRPr lang="en-US" dirty="0"/>
          </a:p>
        </p:txBody>
      </p:sp>
      <p:sp>
        <p:nvSpPr>
          <p:cNvPr id="6" name="TextBox 5">
            <a:extLst>
              <a:ext uri="{FF2B5EF4-FFF2-40B4-BE49-F238E27FC236}">
                <a16:creationId xmlns:a16="http://schemas.microsoft.com/office/drawing/2014/main" id="{A002875F-B636-292F-BBE7-F0228300652E}"/>
              </a:ext>
            </a:extLst>
          </p:cNvPr>
          <p:cNvSpPr txBox="1"/>
          <p:nvPr/>
        </p:nvSpPr>
        <p:spPr>
          <a:xfrm rot="1700567">
            <a:off x="6852063" y="971322"/>
            <a:ext cx="1928605" cy="353943"/>
          </a:xfrm>
          <a:prstGeom prst="rect">
            <a:avLst/>
          </a:prstGeom>
          <a:solidFill>
            <a:srgbClr val="FFFF00"/>
          </a:solidFill>
        </p:spPr>
        <p:txBody>
          <a:bodyPr wrap="none" rtlCol="0">
            <a:spAutoFit/>
          </a:bodyPr>
          <a:lstStyle/>
          <a:p>
            <a:r>
              <a:rPr lang="en-GB" dirty="0"/>
              <a:t>ATF Collaboration</a:t>
            </a:r>
          </a:p>
        </p:txBody>
      </p:sp>
      <p:sp>
        <p:nvSpPr>
          <p:cNvPr id="7" name="TextBox 6">
            <a:extLst>
              <a:ext uri="{FF2B5EF4-FFF2-40B4-BE49-F238E27FC236}">
                <a16:creationId xmlns:a16="http://schemas.microsoft.com/office/drawing/2014/main" id="{FB77931B-4E02-A3F3-1450-08C63A09F4B1}"/>
              </a:ext>
            </a:extLst>
          </p:cNvPr>
          <p:cNvSpPr txBox="1"/>
          <p:nvPr/>
        </p:nvSpPr>
        <p:spPr>
          <a:xfrm rot="16200000">
            <a:off x="7561247" y="3780741"/>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4211176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0EE2BFE-B309-06E7-CAAB-816DB80817DD}"/>
              </a:ext>
            </a:extLst>
          </p:cNvPr>
          <p:cNvPicPr>
            <a:picLocks noGrp="1" noChangeAspect="1"/>
          </p:cNvPicPr>
          <p:nvPr>
            <p:ph idx="1"/>
          </p:nvPr>
        </p:nvPicPr>
        <p:blipFill>
          <a:blip r:embed="rId2"/>
          <a:stretch>
            <a:fillRect/>
          </a:stretch>
        </p:blipFill>
        <p:spPr>
          <a:xfrm>
            <a:off x="380012" y="877063"/>
            <a:ext cx="8433403" cy="4086823"/>
          </a:xfrm>
          <a:prstGeom prst="rect">
            <a:avLst/>
          </a:prstGeom>
        </p:spPr>
      </p:pic>
      <p:sp>
        <p:nvSpPr>
          <p:cNvPr id="3" name="Title 2">
            <a:extLst>
              <a:ext uri="{FF2B5EF4-FFF2-40B4-BE49-F238E27FC236}">
                <a16:creationId xmlns:a16="http://schemas.microsoft.com/office/drawing/2014/main" id="{5E142899-3460-6CA8-8F0C-9CD0D3A710A4}"/>
              </a:ext>
            </a:extLst>
          </p:cNvPr>
          <p:cNvSpPr>
            <a:spLocks noGrp="1"/>
          </p:cNvSpPr>
          <p:nvPr>
            <p:ph type="title"/>
          </p:nvPr>
        </p:nvSpPr>
        <p:spPr>
          <a:xfrm>
            <a:off x="819397" y="117818"/>
            <a:ext cx="7493331" cy="416919"/>
          </a:xfrm>
          <a:solidFill>
            <a:srgbClr val="DCEBF9"/>
          </a:solidFill>
        </p:spPr>
        <p:txBody>
          <a:bodyPr/>
          <a:lstStyle/>
          <a:p>
            <a:pPr algn="ctr"/>
            <a:r>
              <a:rPr lang="en-GB" dirty="0"/>
              <a:t>WP’ 16-17: Final Doublet, Main Dumps</a:t>
            </a:r>
          </a:p>
        </p:txBody>
      </p:sp>
      <p:sp>
        <p:nvSpPr>
          <p:cNvPr id="4" name="Date Placeholder 3">
            <a:extLst>
              <a:ext uri="{FF2B5EF4-FFF2-40B4-BE49-F238E27FC236}">
                <a16:creationId xmlns:a16="http://schemas.microsoft.com/office/drawing/2014/main" id="{2CC9AC24-BCA4-9749-FE51-3F3469A495CA}"/>
              </a:ext>
            </a:extLst>
          </p:cNvPr>
          <p:cNvSpPr>
            <a:spLocks noGrp="1"/>
          </p:cNvSpPr>
          <p:nvPr>
            <p:ph type="dt" sz="half" idx="10"/>
          </p:nvPr>
        </p:nvSpPr>
        <p:spPr/>
        <p:txBody>
          <a:bodyPr/>
          <a:lstStyle/>
          <a:p>
            <a:pPr>
              <a:defRPr/>
            </a:pPr>
            <a:fld id="{E938F485-BDDE-9D42-8864-EB29C9BF25E1}" type="datetime1">
              <a:rPr lang="de-DE" smtClean="0"/>
              <a:t>10.12.23</a:t>
            </a:fld>
            <a:endParaRPr lang="en-US" dirty="0"/>
          </a:p>
        </p:txBody>
      </p:sp>
      <p:sp>
        <p:nvSpPr>
          <p:cNvPr id="6" name="TextBox 5">
            <a:extLst>
              <a:ext uri="{FF2B5EF4-FFF2-40B4-BE49-F238E27FC236}">
                <a16:creationId xmlns:a16="http://schemas.microsoft.com/office/drawing/2014/main" id="{740338C9-28B5-071F-5679-D93B51E4E13D}"/>
              </a:ext>
            </a:extLst>
          </p:cNvPr>
          <p:cNvSpPr txBox="1"/>
          <p:nvPr/>
        </p:nvSpPr>
        <p:spPr>
          <a:xfrm rot="16200000">
            <a:off x="7561247" y="3780741"/>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903776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B72AE62-6F44-72E3-85AA-E6430D34F9B8}"/>
              </a:ext>
            </a:extLst>
          </p:cNvPr>
          <p:cNvSpPr>
            <a:spLocks noGrp="1"/>
          </p:cNvSpPr>
          <p:nvPr>
            <p:ph type="title"/>
          </p:nvPr>
        </p:nvSpPr>
        <p:spPr/>
        <p:txBody>
          <a:bodyPr/>
          <a:lstStyle/>
          <a:p>
            <a:r>
              <a:rPr lang="en-GB" dirty="0"/>
              <a:t>Linking IDT and ITN</a:t>
            </a:r>
          </a:p>
        </p:txBody>
      </p:sp>
      <p:sp>
        <p:nvSpPr>
          <p:cNvPr id="2" name="Date Placeholder 1">
            <a:extLst>
              <a:ext uri="{FF2B5EF4-FFF2-40B4-BE49-F238E27FC236}">
                <a16:creationId xmlns:a16="http://schemas.microsoft.com/office/drawing/2014/main" id="{381A17A7-C16A-625B-7CC3-3898FCC76563}"/>
              </a:ext>
            </a:extLst>
          </p:cNvPr>
          <p:cNvSpPr>
            <a:spLocks noGrp="1"/>
          </p:cNvSpPr>
          <p:nvPr>
            <p:ph type="dt" sz="half" idx="15"/>
          </p:nvPr>
        </p:nvSpPr>
        <p:spPr/>
        <p:txBody>
          <a:bodyPr/>
          <a:lstStyle/>
          <a:p>
            <a:pPr>
              <a:defRPr/>
            </a:pPr>
            <a:fld id="{2C44280B-AB3C-CE44-9872-FC545669D78D}" type="datetime1">
              <a:rPr lang="de-DE" smtClean="0"/>
              <a:t>10.12.23</a:t>
            </a:fld>
            <a:endParaRPr lang="en-US" dirty="0"/>
          </a:p>
        </p:txBody>
      </p:sp>
      <p:pic>
        <p:nvPicPr>
          <p:cNvPr id="11" name="Content Placeholder 10">
            <a:extLst>
              <a:ext uri="{FF2B5EF4-FFF2-40B4-BE49-F238E27FC236}">
                <a16:creationId xmlns:a16="http://schemas.microsoft.com/office/drawing/2014/main" id="{90D4AAE5-785C-2AF0-1D67-7DF2EFEF5CEC}"/>
              </a:ext>
            </a:extLst>
          </p:cNvPr>
          <p:cNvPicPr>
            <a:picLocks noGrp="1" noChangeAspect="1"/>
          </p:cNvPicPr>
          <p:nvPr>
            <p:ph idx="18"/>
          </p:nvPr>
        </p:nvPicPr>
        <p:blipFill>
          <a:blip r:embed="rId2"/>
          <a:stretch>
            <a:fillRect/>
          </a:stretch>
        </p:blipFill>
        <p:spPr>
          <a:xfrm>
            <a:off x="241069" y="606247"/>
            <a:ext cx="8058381" cy="4532838"/>
          </a:xfrm>
          <a:prstGeom prst="rect">
            <a:avLst/>
          </a:prstGeom>
        </p:spPr>
      </p:pic>
      <p:sp>
        <p:nvSpPr>
          <p:cNvPr id="7" name="Content Placeholder 6">
            <a:extLst>
              <a:ext uri="{FF2B5EF4-FFF2-40B4-BE49-F238E27FC236}">
                <a16:creationId xmlns:a16="http://schemas.microsoft.com/office/drawing/2014/main" id="{0D3ECF89-3998-2EEA-EE60-C57B7B116ED9}"/>
              </a:ext>
            </a:extLst>
          </p:cNvPr>
          <p:cNvSpPr>
            <a:spLocks noGrp="1"/>
          </p:cNvSpPr>
          <p:nvPr>
            <p:ph idx="13"/>
          </p:nvPr>
        </p:nvSpPr>
        <p:spPr>
          <a:xfrm>
            <a:off x="4137660" y="3903408"/>
            <a:ext cx="4765271" cy="1205345"/>
          </a:xfrm>
          <a:solidFill>
            <a:schemeClr val="bg1"/>
          </a:solidFill>
        </p:spPr>
        <p:txBody>
          <a:bodyPr/>
          <a:lstStyle/>
          <a:p>
            <a:pPr marL="0" indent="0">
              <a:buNone/>
            </a:pPr>
            <a:r>
              <a:rPr lang="en-GB" dirty="0"/>
              <a:t>IDT Subgroups (SRF, Sources, BDS/DR/Dumps) contact &amp; invite representatives from interested/participating labs</a:t>
            </a:r>
            <a:br>
              <a:rPr lang="en-GB" dirty="0"/>
            </a:br>
            <a:br>
              <a:rPr lang="en-GB" dirty="0"/>
            </a:br>
            <a:r>
              <a:rPr lang="en-GB" dirty="0"/>
              <a:t>-&gt; IDT subgroups initiate formation of ITN work packages</a:t>
            </a:r>
          </a:p>
        </p:txBody>
      </p:sp>
    </p:spTree>
    <p:extLst>
      <p:ext uri="{BB962C8B-B14F-4D97-AF65-F5344CB8AC3E}">
        <p14:creationId xmlns:p14="http://schemas.microsoft.com/office/powerpoint/2010/main" val="3725088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CEC2F3-D80A-40C3-972F-DEC2C3160963}"/>
              </a:ext>
            </a:extLst>
          </p:cNvPr>
          <p:cNvSpPr>
            <a:spLocks noGrp="1"/>
          </p:cNvSpPr>
          <p:nvPr>
            <p:ph type="title"/>
          </p:nvPr>
        </p:nvSpPr>
        <p:spPr>
          <a:xfrm>
            <a:off x="1224159" y="114300"/>
            <a:ext cx="6831957" cy="1138535"/>
          </a:xfrm>
        </p:spPr>
        <p:txBody>
          <a:bodyPr>
            <a:normAutofit/>
          </a:bodyPr>
          <a:lstStyle/>
          <a:p>
            <a:pPr algn="ctr"/>
            <a:r>
              <a:rPr kumimoji="1" lang="en-US" altLang="ja-JP" sz="2700" b="1" dirty="0">
                <a:solidFill>
                  <a:srgbClr val="0033A0"/>
                </a:solidFill>
                <a:latin typeface="Arial" panose="020B0604020202020204" pitchFamily="34" charset="0"/>
                <a:cs typeface="Arial" panose="020B0604020202020204" pitchFamily="34" charset="0"/>
              </a:rPr>
              <a:t>The ILC IDT organization – initiated at the ICFA meeting at SLAC February 2020</a:t>
            </a:r>
            <a:endParaRPr kumimoji="1" lang="ja-JP" altLang="en-US" sz="2700" b="1" dirty="0">
              <a:solidFill>
                <a:srgbClr val="0033A0"/>
              </a:solidFill>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EDE993C7-CDBF-4618-A401-164DE6108E03}"/>
              </a:ext>
            </a:extLst>
          </p:cNvPr>
          <p:cNvSpPr>
            <a:spLocks noGrp="1"/>
          </p:cNvSpPr>
          <p:nvPr>
            <p:ph type="sldNum" sz="quarter" idx="2"/>
          </p:nvPr>
        </p:nvSpPr>
        <p:spPr/>
        <p:txBody>
          <a:bodyPr/>
          <a:lstStyle/>
          <a:p>
            <a:fld id="{D4E4BB4A-B592-224D-BBF2-D9BAE9C1CE94}" type="slidenum">
              <a:rPr lang="en-US" smtClean="0"/>
              <a:t>2</a:t>
            </a:fld>
            <a:endParaRPr lang="en-US" dirty="0"/>
          </a:p>
        </p:txBody>
      </p:sp>
      <p:pic>
        <p:nvPicPr>
          <p:cNvPr id="3" name="Picture 2">
            <a:extLst>
              <a:ext uri="{FF2B5EF4-FFF2-40B4-BE49-F238E27FC236}">
                <a16:creationId xmlns:a16="http://schemas.microsoft.com/office/drawing/2014/main" id="{D992D08A-A4E8-213A-EFFE-DE225ECF1DF9}"/>
              </a:ext>
            </a:extLst>
          </p:cNvPr>
          <p:cNvPicPr>
            <a:picLocks noChangeAspect="1"/>
          </p:cNvPicPr>
          <p:nvPr/>
        </p:nvPicPr>
        <p:blipFill>
          <a:blip r:embed="rId3"/>
          <a:stretch>
            <a:fillRect/>
          </a:stretch>
        </p:blipFill>
        <p:spPr>
          <a:xfrm>
            <a:off x="89957" y="1342176"/>
            <a:ext cx="3694563" cy="2379420"/>
          </a:xfrm>
          <a:prstGeom prst="rect">
            <a:avLst/>
          </a:prstGeom>
        </p:spPr>
      </p:pic>
      <p:sp>
        <p:nvSpPr>
          <p:cNvPr id="9" name="TextBox 8">
            <a:extLst>
              <a:ext uri="{FF2B5EF4-FFF2-40B4-BE49-F238E27FC236}">
                <a16:creationId xmlns:a16="http://schemas.microsoft.com/office/drawing/2014/main" id="{BCD50E9B-D3CB-8120-3971-CC15C5FF2722}"/>
              </a:ext>
            </a:extLst>
          </p:cNvPr>
          <p:cNvSpPr txBox="1"/>
          <p:nvPr/>
        </p:nvSpPr>
        <p:spPr>
          <a:xfrm>
            <a:off x="3923928" y="1342177"/>
            <a:ext cx="4806535" cy="3577903"/>
          </a:xfrm>
          <a:prstGeom prst="rect">
            <a:avLst/>
          </a:prstGeom>
          <a:noFill/>
        </p:spPr>
        <p:txBody>
          <a:bodyPr wrap="square">
            <a:spAutoFit/>
          </a:bodyPr>
          <a:lstStyle/>
          <a:p>
            <a:r>
              <a:rPr lang="en-US" sz="1200" b="1" dirty="0">
                <a:solidFill>
                  <a:schemeClr val="accent1"/>
                </a:solidFill>
                <a:latin typeface="Arial" panose="020B0604020202020204" pitchFamily="34" charset="0"/>
                <a:cs typeface="Arial" panose="020B0604020202020204" pitchFamily="34" charset="0"/>
              </a:rPr>
              <a:t>2020-21: </a:t>
            </a:r>
            <a:r>
              <a:rPr lang="en-US" sz="1200" dirty="0">
                <a:solidFill>
                  <a:schemeClr val="accent1"/>
                </a:solidFill>
                <a:latin typeface="Arial" panose="020B0604020202020204" pitchFamily="34" charset="0"/>
                <a:cs typeface="Arial" panose="020B0604020202020204" pitchFamily="34" charset="0"/>
              </a:rPr>
              <a:t>The IDT – created by ICFA and hosted by KEK – was set up to move ILC towards construction. The worldwide structure of the WGs: </a:t>
            </a:r>
            <a:r>
              <a:rPr lang="en-US" sz="1200" dirty="0">
                <a:solidFill>
                  <a:schemeClr val="accent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https://linearcollider.org/team/</a:t>
            </a:r>
            <a:endParaRPr lang="en-US" sz="1200" dirty="0">
              <a:solidFill>
                <a:schemeClr val="accent1"/>
              </a:solidFill>
              <a:latin typeface="Arial" panose="020B0604020202020204" pitchFamily="34" charset="0"/>
              <a:cs typeface="Arial" panose="020B0604020202020204" pitchFamily="34" charset="0"/>
            </a:endParaRPr>
          </a:p>
          <a:p>
            <a:r>
              <a:rPr lang="en-US" sz="1200" dirty="0">
                <a:solidFill>
                  <a:schemeClr val="accent1"/>
                </a:solidFill>
                <a:latin typeface="Arial" panose="020B0604020202020204" pitchFamily="34" charset="0"/>
                <a:cs typeface="Arial" panose="020B0604020202020204" pitchFamily="34" charset="0"/>
              </a:rPr>
              <a:t>A set of key activities were identified in a Preparation Phase Programme.</a:t>
            </a:r>
          </a:p>
          <a:p>
            <a:endParaRPr lang="en-US" sz="1200" dirty="0">
              <a:solidFill>
                <a:schemeClr val="accent1"/>
              </a:solidFill>
              <a:latin typeface="Arial" panose="020B0604020202020204" pitchFamily="34" charset="0"/>
              <a:cs typeface="Arial" panose="020B0604020202020204" pitchFamily="34" charset="0"/>
            </a:endParaRPr>
          </a:p>
          <a:p>
            <a:r>
              <a:rPr lang="en-US" sz="1200" b="1" dirty="0">
                <a:solidFill>
                  <a:schemeClr val="accent1"/>
                </a:solidFill>
                <a:latin typeface="Arial" panose="020B0604020202020204" pitchFamily="34" charset="0"/>
                <a:cs typeface="Arial" panose="020B0604020202020204" pitchFamily="34" charset="0"/>
              </a:rPr>
              <a:t>2022-23</a:t>
            </a:r>
            <a:r>
              <a:rPr lang="en-US" sz="1200" dirty="0">
                <a:solidFill>
                  <a:schemeClr val="accent1"/>
                </a:solidFill>
                <a:latin typeface="Arial" panose="020B0604020202020204" pitchFamily="34" charset="0"/>
                <a:cs typeface="Arial" panose="020B0604020202020204" pitchFamily="34" charset="0"/>
              </a:rPr>
              <a:t>: A subset of the technical activities of the full ILC preparation phase programme have been identified as critical (next slide). These are being addresses by a ~4 year programme called ITN – the ILC Technology Network. Moving forward with this work is being supported by the MEXT (ministry) providing crucial increased funding. </a:t>
            </a:r>
            <a:endParaRPr lang="en-GB" sz="1200" dirty="0">
              <a:solidFill>
                <a:schemeClr val="accent1"/>
              </a:solidFill>
              <a:latin typeface="Arial" panose="020B0604020202020204" pitchFamily="34" charset="0"/>
              <a:cs typeface="Arial" panose="020B0604020202020204" pitchFamily="34" charset="0"/>
            </a:endParaRPr>
          </a:p>
          <a:p>
            <a:r>
              <a:rPr lang="en-US" sz="1200" dirty="0">
                <a:solidFill>
                  <a:schemeClr val="accent1"/>
                </a:solidFill>
                <a:latin typeface="Arial" panose="020B0604020202020204" pitchFamily="34" charset="0"/>
                <a:cs typeface="Arial" panose="020B0604020202020204" pitchFamily="34" charset="0"/>
              </a:rPr>
              <a:t> </a:t>
            </a:r>
          </a:p>
          <a:p>
            <a:r>
              <a:rPr lang="en-US" sz="1200" b="1" dirty="0">
                <a:solidFill>
                  <a:schemeClr val="accent1"/>
                </a:solidFill>
                <a:latin typeface="Arial" panose="020B0604020202020204" pitchFamily="34" charset="0"/>
                <a:cs typeface="Arial" panose="020B0604020202020204" pitchFamily="34" charset="0"/>
              </a:rPr>
              <a:t>As of today: </a:t>
            </a:r>
            <a:r>
              <a:rPr lang="en-US" sz="1200" dirty="0">
                <a:solidFill>
                  <a:schemeClr val="accent1"/>
                </a:solidFill>
                <a:latin typeface="Arial" panose="020B0604020202020204" pitchFamily="34" charset="0"/>
                <a:cs typeface="Arial" panose="020B0604020202020204" pitchFamily="34" charset="0"/>
              </a:rPr>
              <a:t>With funding from 1.4.2023 ITN is now starting. An agreement KEK and CERN and several European lab activities have been/are being set up. In the US the P5 process is ongoing, the hope is that ITN planning and interests can turn into important ITN involvements in due time.   </a:t>
            </a:r>
          </a:p>
          <a:p>
            <a:endParaRPr lang="en-US" sz="1050" dirty="0">
              <a:solidFill>
                <a:srgbClr val="000000"/>
              </a:solidFill>
              <a:latin typeface="Avenir Book" panose="02000503020000020003" pitchFamily="2" charset="0"/>
            </a:endParaRPr>
          </a:p>
        </p:txBody>
      </p:sp>
      <p:sp>
        <p:nvSpPr>
          <p:cNvPr id="5" name="TextBox 4">
            <a:extLst>
              <a:ext uri="{FF2B5EF4-FFF2-40B4-BE49-F238E27FC236}">
                <a16:creationId xmlns:a16="http://schemas.microsoft.com/office/drawing/2014/main" id="{D680FF7C-BB86-51C0-BE0C-76D10E3BC05F}"/>
              </a:ext>
            </a:extLst>
          </p:cNvPr>
          <p:cNvSpPr txBox="1"/>
          <p:nvPr/>
        </p:nvSpPr>
        <p:spPr>
          <a:xfrm rot="16200000">
            <a:off x="7532421" y="3692364"/>
            <a:ext cx="2674899" cy="353943"/>
          </a:xfrm>
          <a:prstGeom prst="rect">
            <a:avLst/>
          </a:prstGeom>
          <a:noFill/>
        </p:spPr>
        <p:txBody>
          <a:bodyPr wrap="none" rtlCol="0">
            <a:spAutoFit/>
          </a:bodyPr>
          <a:lstStyle/>
          <a:p>
            <a:r>
              <a:rPr lang="en-GB" dirty="0"/>
              <a:t>S. </a:t>
            </a:r>
            <a:r>
              <a:rPr lang="en-GB" dirty="0" err="1"/>
              <a:t>Stapnes</a:t>
            </a:r>
            <a:r>
              <a:rPr lang="en-GB" dirty="0"/>
              <a:t> </a:t>
            </a:r>
            <a:r>
              <a:rPr lang="en-GB" dirty="0">
                <a:hlinkClick r:id="rId5"/>
              </a:rPr>
              <a:t>IFCA Seminar</a:t>
            </a:r>
            <a:endParaRPr lang="en-GB" dirty="0"/>
          </a:p>
        </p:txBody>
      </p:sp>
    </p:spTree>
    <p:extLst>
      <p:ext uri="{BB962C8B-B14F-4D97-AF65-F5344CB8AC3E}">
        <p14:creationId xmlns:p14="http://schemas.microsoft.com/office/powerpoint/2010/main" val="570377434"/>
      </p:ext>
    </p:extLst>
  </p:cSld>
  <p:clrMapOvr>
    <a:masterClrMapping/>
  </p:clrMapOvr>
  <mc:AlternateContent xmlns:mc="http://schemas.openxmlformats.org/markup-compatibility/2006" xmlns:p14="http://schemas.microsoft.com/office/powerpoint/2010/main">
    <mc:Choice Requires="p14">
      <p:transition spd="slow" p14:dur="2000" advTm="11822"/>
    </mc:Choice>
    <mc:Fallback xmlns="">
      <p:transition spd="slow" advTm="11822"/>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3CE841B-0CD3-9130-3289-F1C029EE5C9B}"/>
              </a:ext>
            </a:extLst>
          </p:cNvPr>
          <p:cNvSpPr>
            <a:spLocks noGrp="1"/>
          </p:cNvSpPr>
          <p:nvPr>
            <p:ph type="sldNum" sz="quarter" idx="12"/>
          </p:nvPr>
        </p:nvSpPr>
        <p:spPr>
          <a:xfrm>
            <a:off x="7086600" y="5155406"/>
            <a:ext cx="2057400" cy="273844"/>
          </a:xfrm>
        </p:spPr>
        <p:txBody>
          <a:bodyPr/>
          <a:lstStyle/>
          <a:p>
            <a:fld id="{ED214FC2-D180-45CB-BFDC-9AC7B2DC4DE3}" type="slidenum">
              <a:rPr kumimoji="1" lang="ja-JP" altLang="en-US" smtClean="0">
                <a:latin typeface="Arial" panose="020B0604020202020204" pitchFamily="34" charset="0"/>
                <a:cs typeface="Arial" panose="020B0604020202020204" pitchFamily="34" charset="0"/>
              </a:rPr>
              <a:t>20</a:t>
            </a:fld>
            <a:endParaRPr kumimoji="1" lang="ja-JP" altLang="en-US">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DC2CB1F-F3C9-8739-5452-29687A869CB3}"/>
              </a:ext>
            </a:extLst>
          </p:cNvPr>
          <p:cNvSpPr txBox="1"/>
          <p:nvPr/>
        </p:nvSpPr>
        <p:spPr>
          <a:xfrm>
            <a:off x="700259" y="631091"/>
            <a:ext cx="5558020" cy="4524315"/>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European ITN studies are distributed on five main activity areas: </a:t>
            </a:r>
          </a:p>
          <a:p>
            <a:endParaRPr lang="en-GB" sz="1200" b="1"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A1 with three SC RF related tasks</a:t>
            </a:r>
          </a:p>
          <a:p>
            <a:pPr marL="214313" indent="-214313">
              <a:buFont typeface="Arial" panose="020B0604020202020204" pitchFamily="34" charset="0"/>
              <a:buChar char="•"/>
            </a:pPr>
            <a:r>
              <a:rPr lang="en-GB" sz="1200" dirty="0">
                <a:solidFill>
                  <a:schemeClr val="accent4">
                    <a:lumMod val="75000"/>
                  </a:schemeClr>
                </a:solidFill>
                <a:latin typeface="Arial" panose="020B0604020202020204" pitchFamily="34" charset="0"/>
                <a:cs typeface="Arial" panose="020B0604020202020204" pitchFamily="34" charset="0"/>
              </a:rPr>
              <a:t>SRF: Cavities and </a:t>
            </a:r>
            <a:r>
              <a:rPr lang="en-GB" sz="1200" dirty="0" err="1">
                <a:solidFill>
                  <a:schemeClr val="accent4">
                    <a:lumMod val="75000"/>
                  </a:schemeClr>
                </a:solidFill>
                <a:latin typeface="Arial" panose="020B0604020202020204" pitchFamily="34" charset="0"/>
                <a:cs typeface="Arial" panose="020B0604020202020204" pitchFamily="34" charset="0"/>
              </a:rPr>
              <a:t>Cryo</a:t>
            </a:r>
            <a:r>
              <a:rPr lang="en-GB" sz="1200" dirty="0">
                <a:solidFill>
                  <a:schemeClr val="accent4">
                    <a:lumMod val="75000"/>
                  </a:schemeClr>
                </a:solidFill>
                <a:latin typeface="Arial" panose="020B0604020202020204" pitchFamily="34" charset="0"/>
                <a:cs typeface="Arial" panose="020B0604020202020204" pitchFamily="34" charset="0"/>
              </a:rPr>
              <a:t> Module (INFN, CEA, DESY, IJCLAB?)     </a:t>
            </a:r>
          </a:p>
          <a:p>
            <a:pPr marL="214313" indent="-214313">
              <a:buFont typeface="Arial" panose="020B0604020202020204" pitchFamily="34" charset="0"/>
              <a:buChar char="•"/>
            </a:pPr>
            <a:r>
              <a:rPr lang="en-GB" sz="1200" dirty="0">
                <a:solidFill>
                  <a:schemeClr val="accent4">
                    <a:lumMod val="75000"/>
                  </a:schemeClr>
                </a:solidFill>
                <a:latin typeface="Arial" panose="020B0604020202020204" pitchFamily="34" charset="0"/>
                <a:cs typeface="Arial" panose="020B0604020202020204" pitchFamily="34" charset="0"/>
              </a:rPr>
              <a:t>Crab-cavities (STFC, CERN?) </a:t>
            </a:r>
          </a:p>
          <a:p>
            <a:pPr marL="214313" indent="-214313">
              <a:buFont typeface="Arial" panose="020B0604020202020204" pitchFamily="34" charset="0"/>
              <a:buChar char="•"/>
            </a:pPr>
            <a:endParaRPr lang="en-GB" sz="600" dirty="0">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GB" sz="1200" dirty="0">
                <a:solidFill>
                  <a:srgbClr val="00B050"/>
                </a:solidFill>
                <a:latin typeface="Arial" panose="020B0604020202020204" pitchFamily="34" charset="0"/>
                <a:cs typeface="Arial" panose="020B0604020202020204" pitchFamily="34" charset="0"/>
              </a:rPr>
              <a:t>Main Linac elements: ML quads and cold BPMs (CIEMAT, IFIC)</a:t>
            </a:r>
          </a:p>
          <a:p>
            <a:endParaRPr lang="en-GB" sz="1200" b="1"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A2 Sources </a:t>
            </a:r>
          </a:p>
          <a:p>
            <a:pPr marL="214313" indent="-214313">
              <a:buFont typeface="Arial" panose="020B0604020202020204" pitchFamily="34" charset="0"/>
              <a:buChar char="•"/>
            </a:pPr>
            <a:r>
              <a:rPr lang="en-GB" sz="1200" dirty="0">
                <a:solidFill>
                  <a:srgbClr val="00B050"/>
                </a:solidFill>
                <a:latin typeface="Arial" panose="020B0604020202020204" pitchFamily="34" charset="0"/>
                <a:cs typeface="Arial" panose="020B0604020202020204" pitchFamily="34" charset="0"/>
              </a:rPr>
              <a:t>Pulsed magnet (</a:t>
            </a:r>
            <a:r>
              <a:rPr lang="en-GB" sz="1200" dirty="0" err="1">
                <a:solidFill>
                  <a:srgbClr val="00B050"/>
                </a:solidFill>
                <a:latin typeface="Arial" panose="020B0604020202020204" pitchFamily="34" charset="0"/>
                <a:cs typeface="Arial" panose="020B0604020202020204" pitchFamily="34" charset="0"/>
              </a:rPr>
              <a:t>Uni.H</a:t>
            </a:r>
            <a:r>
              <a:rPr lang="en-GB" sz="1200" dirty="0">
                <a:solidFill>
                  <a:srgbClr val="00B050"/>
                </a:solidFill>
                <a:latin typeface="Arial" panose="020B0604020202020204" pitchFamily="34" charset="0"/>
                <a:cs typeface="Arial" panose="020B0604020202020204" pitchFamily="34" charset="0"/>
              </a:rPr>
              <a:t>, DESY, CERN) </a:t>
            </a:r>
          </a:p>
          <a:p>
            <a:pPr marL="214313" indent="-214313">
              <a:buFont typeface="Arial" panose="020B0604020202020204" pitchFamily="34" charset="0"/>
              <a:buChar char="•"/>
            </a:pPr>
            <a:r>
              <a:rPr lang="en-GB" sz="1200" dirty="0">
                <a:solidFill>
                  <a:srgbClr val="C00000"/>
                </a:solidFill>
                <a:latin typeface="Arial" panose="020B0604020202020204" pitchFamily="34" charset="0"/>
                <a:cs typeface="Arial" panose="020B0604020202020204" pitchFamily="34" charset="0"/>
              </a:rPr>
              <a:t>Wheel/target (the same and UK groups)</a:t>
            </a:r>
          </a:p>
          <a:p>
            <a:endParaRPr lang="en-GB" sz="1200" b="1"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A3 Damping Ring including kickers</a:t>
            </a:r>
          </a:p>
          <a:p>
            <a:pPr marL="214313" indent="-214313">
              <a:buFont typeface="Arial" panose="020B0604020202020204" pitchFamily="34" charset="0"/>
              <a:buChar char="•"/>
            </a:pPr>
            <a:r>
              <a:rPr lang="en-GB" sz="1200" dirty="0">
                <a:solidFill>
                  <a:srgbClr val="C00000"/>
                </a:solidFill>
                <a:latin typeface="Arial" panose="020B0604020202020204" pitchFamily="34" charset="0"/>
                <a:cs typeface="Arial" panose="020B0604020202020204" pitchFamily="34" charset="0"/>
              </a:rPr>
              <a:t>Low Emittance Ring lab(s) (UK?)</a:t>
            </a:r>
          </a:p>
          <a:p>
            <a:endParaRPr lang="en-GB" sz="1200"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A4 ATF activities for final focus and nanobeams </a:t>
            </a:r>
          </a:p>
          <a:p>
            <a:pPr marL="214313" indent="-214313">
              <a:buFont typeface="Arial" panose="020B0604020202020204" pitchFamily="34" charset="0"/>
              <a:buChar char="•"/>
            </a:pPr>
            <a:r>
              <a:rPr lang="en-GB" sz="1200" dirty="0">
                <a:solidFill>
                  <a:srgbClr val="00B050"/>
                </a:solidFill>
                <a:latin typeface="Arial" panose="020B0604020202020204" pitchFamily="34" charset="0"/>
                <a:cs typeface="Arial" panose="020B0604020202020204" pitchFamily="34" charset="0"/>
              </a:rPr>
              <a:t>On-going/restarted (Oxford, DESY, IJCLAB, CEA, CERN, IFIC)</a:t>
            </a:r>
          </a:p>
          <a:p>
            <a:pPr marL="214313" indent="-214313">
              <a:buFont typeface="Arial" panose="020B0604020202020204" pitchFamily="34" charset="0"/>
              <a:buChar char="•"/>
            </a:pPr>
            <a:r>
              <a:rPr lang="en-GB" sz="1200" dirty="0">
                <a:solidFill>
                  <a:schemeClr val="accent4">
                    <a:lumMod val="75000"/>
                  </a:schemeClr>
                </a:solidFill>
                <a:latin typeface="Arial" panose="020B0604020202020204" pitchFamily="34" charset="0"/>
                <a:cs typeface="Arial" panose="020B0604020202020204" pitchFamily="34" charset="0"/>
              </a:rPr>
              <a:t>MDI here ? </a:t>
            </a:r>
          </a:p>
          <a:p>
            <a:endParaRPr lang="en-GB" sz="1200" b="1" dirty="0">
              <a:latin typeface="Arial" panose="020B0604020202020204" pitchFamily="34" charset="0"/>
              <a:cs typeface="Arial" panose="020B0604020202020204" pitchFamily="34" charset="0"/>
            </a:endParaRPr>
          </a:p>
          <a:p>
            <a:r>
              <a:rPr lang="en-GB" sz="1200" b="1" dirty="0">
                <a:latin typeface="Arial" panose="020B0604020202020204" pitchFamily="34" charset="0"/>
                <a:cs typeface="Arial" panose="020B0604020202020204" pitchFamily="34" charset="0"/>
              </a:rPr>
              <a:t>A5 Implementation including Project Office </a:t>
            </a:r>
          </a:p>
          <a:p>
            <a:pPr marL="214313" indent="-214313">
              <a:buFont typeface="Arial" panose="020B0604020202020204" pitchFamily="34" charset="0"/>
              <a:buChar char="•"/>
            </a:pPr>
            <a:r>
              <a:rPr lang="en-GB" sz="1200" dirty="0">
                <a:solidFill>
                  <a:schemeClr val="accent4">
                    <a:lumMod val="75000"/>
                  </a:schemeClr>
                </a:solidFill>
                <a:latin typeface="Arial" panose="020B0604020202020204" pitchFamily="34" charset="0"/>
                <a:cs typeface="Arial" panose="020B0604020202020204" pitchFamily="34" charset="0"/>
              </a:rPr>
              <a:t>Dump, CE, </a:t>
            </a:r>
            <a:r>
              <a:rPr lang="en-GB" sz="1200" dirty="0" err="1">
                <a:solidFill>
                  <a:schemeClr val="accent4">
                    <a:lumMod val="75000"/>
                  </a:schemeClr>
                </a:solidFill>
                <a:latin typeface="Arial" panose="020B0604020202020204" pitchFamily="34" charset="0"/>
                <a:cs typeface="Arial" panose="020B0604020202020204" pitchFamily="34" charset="0"/>
              </a:rPr>
              <a:t>Cryo</a:t>
            </a:r>
            <a:r>
              <a:rPr lang="en-GB" sz="1200" dirty="0">
                <a:solidFill>
                  <a:schemeClr val="accent4">
                    <a:lumMod val="75000"/>
                  </a:schemeClr>
                </a:solidFill>
                <a:latin typeface="Arial" panose="020B0604020202020204" pitchFamily="34" charset="0"/>
                <a:cs typeface="Arial" panose="020B0604020202020204" pitchFamily="34" charset="0"/>
              </a:rPr>
              <a:t> – earlier efforts at CERN, possible follow up being considered   </a:t>
            </a:r>
          </a:p>
          <a:p>
            <a:pPr marL="214313" indent="-214313">
              <a:buFont typeface="Arial" panose="020B0604020202020204" pitchFamily="34" charset="0"/>
              <a:buChar char="•"/>
            </a:pPr>
            <a:r>
              <a:rPr lang="en-GB" sz="1200" dirty="0">
                <a:solidFill>
                  <a:srgbClr val="00B050"/>
                </a:solidFill>
                <a:latin typeface="Arial" panose="020B0604020202020204" pitchFamily="34" charset="0"/>
                <a:cs typeface="Arial" panose="020B0604020202020204" pitchFamily="34" charset="0"/>
              </a:rPr>
              <a:t>Sustainability, Life Cycle Assessment (CERN, DESY, CEA, UK groups?)</a:t>
            </a:r>
          </a:p>
          <a:p>
            <a:pPr marL="214313" indent="-214313">
              <a:buFont typeface="Arial" panose="020B0604020202020204" pitchFamily="34" charset="0"/>
              <a:buChar char="•"/>
            </a:pPr>
            <a:endParaRPr lang="en-GB" sz="600" dirty="0">
              <a:latin typeface="Arial" panose="020B0604020202020204" pitchFamily="34" charset="0"/>
              <a:cs typeface="Arial" panose="020B0604020202020204" pitchFamily="34" charset="0"/>
            </a:endParaRPr>
          </a:p>
          <a:p>
            <a:pPr marL="214313" indent="-214313">
              <a:buFont typeface="Arial" panose="020B0604020202020204" pitchFamily="34" charset="0"/>
              <a:buChar char="•"/>
            </a:pPr>
            <a:r>
              <a:rPr lang="en-GB" sz="1200" dirty="0">
                <a:solidFill>
                  <a:srgbClr val="00B050"/>
                </a:solidFill>
                <a:latin typeface="Arial" panose="020B0604020202020204" pitchFamily="34" charset="0"/>
                <a:cs typeface="Arial" panose="020B0604020202020204" pitchFamily="34" charset="0"/>
              </a:rPr>
              <a:t>EAJADE started (EU funding) SHOW groups?</a:t>
            </a:r>
          </a:p>
        </p:txBody>
      </p:sp>
      <p:sp>
        <p:nvSpPr>
          <p:cNvPr id="7" name="Title 1">
            <a:extLst>
              <a:ext uri="{FF2B5EF4-FFF2-40B4-BE49-F238E27FC236}">
                <a16:creationId xmlns:a16="http://schemas.microsoft.com/office/drawing/2014/main" id="{464BF26D-E51A-8296-BC7A-195344653AE8}"/>
              </a:ext>
            </a:extLst>
          </p:cNvPr>
          <p:cNvSpPr txBox="1">
            <a:spLocks/>
          </p:cNvSpPr>
          <p:nvPr/>
        </p:nvSpPr>
        <p:spPr>
          <a:xfrm>
            <a:off x="811590" y="72358"/>
            <a:ext cx="5022558" cy="431708"/>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GB" sz="2400" dirty="0">
                <a:solidFill>
                  <a:srgbClr val="0033A0"/>
                </a:solidFill>
                <a:latin typeface="Arial" panose="020B0604020202020204" pitchFamily="34" charset="0"/>
                <a:cs typeface="Arial" panose="020B0604020202020204" pitchFamily="34" charset="0"/>
              </a:rPr>
              <a:t>The European ITN activities – 2023</a:t>
            </a:r>
          </a:p>
        </p:txBody>
      </p:sp>
      <p:sp>
        <p:nvSpPr>
          <p:cNvPr id="8" name="TextBox 7">
            <a:extLst>
              <a:ext uri="{FF2B5EF4-FFF2-40B4-BE49-F238E27FC236}">
                <a16:creationId xmlns:a16="http://schemas.microsoft.com/office/drawing/2014/main" id="{1E4B154F-2414-08D8-4E79-93CBE79BDA0C}"/>
              </a:ext>
            </a:extLst>
          </p:cNvPr>
          <p:cNvSpPr txBox="1"/>
          <p:nvPr/>
        </p:nvSpPr>
        <p:spPr>
          <a:xfrm>
            <a:off x="6123875" y="5155406"/>
            <a:ext cx="2319866" cy="288541"/>
          </a:xfrm>
          <a:prstGeom prst="rect">
            <a:avLst/>
          </a:prstGeom>
          <a:noFill/>
        </p:spPr>
        <p:txBody>
          <a:bodyPr wrap="none" rtlCol="0">
            <a:spAutoFit/>
          </a:bodyPr>
          <a:lstStyle/>
          <a:p>
            <a:r>
              <a:rPr lang="en-GB" sz="1275" dirty="0">
                <a:latin typeface="Arial" panose="020B0604020202020204" pitchFamily="34" charset="0"/>
                <a:cs typeface="Arial" panose="020B0604020202020204" pitchFamily="34" charset="0"/>
              </a:rPr>
              <a:t>EAJADE: Information at </a:t>
            </a:r>
            <a:r>
              <a:rPr lang="en-GB" sz="1275" dirty="0">
                <a:latin typeface="Arial" panose="020B0604020202020204" pitchFamily="34" charset="0"/>
                <a:cs typeface="Arial" panose="020B0604020202020204" pitchFamily="34" charset="0"/>
                <a:hlinkClick r:id="rId3"/>
              </a:rPr>
              <a:t>LINK</a:t>
            </a:r>
            <a:endParaRPr lang="en-GB" sz="1275"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7985A456-8BA3-C41B-A737-2E7C3C24B403}"/>
              </a:ext>
            </a:extLst>
          </p:cNvPr>
          <p:cNvSpPr txBox="1"/>
          <p:nvPr/>
        </p:nvSpPr>
        <p:spPr>
          <a:xfrm rot="16200000">
            <a:off x="-1592623" y="3216920"/>
            <a:ext cx="3812262" cy="338554"/>
          </a:xfrm>
          <a:prstGeom prst="rect">
            <a:avLst/>
          </a:prstGeom>
          <a:noFill/>
        </p:spPr>
        <p:txBody>
          <a:bodyPr wrap="none" rtlCol="0">
            <a:spAutoFit/>
          </a:bodyPr>
          <a:lstStyle/>
          <a:p>
            <a:r>
              <a:rPr lang="en-GB" sz="1600" dirty="0"/>
              <a:t>S. </a:t>
            </a:r>
            <a:r>
              <a:rPr lang="en-GB" sz="1600" dirty="0" err="1"/>
              <a:t>Stapnes</a:t>
            </a:r>
            <a:r>
              <a:rPr lang="en-GB" sz="1600" dirty="0"/>
              <a:t> </a:t>
            </a:r>
            <a:r>
              <a:rPr lang="en-GB" sz="1600" dirty="0">
                <a:hlinkClick r:id="rId4"/>
              </a:rPr>
              <a:t>ILC Europe Meeting 4.10.23</a:t>
            </a:r>
            <a:endParaRPr lang="en-GB" sz="1600" dirty="0"/>
          </a:p>
        </p:txBody>
      </p:sp>
      <p:graphicFrame>
        <p:nvGraphicFramePr>
          <p:cNvPr id="6" name="Diagram 5">
            <a:extLst>
              <a:ext uri="{FF2B5EF4-FFF2-40B4-BE49-F238E27FC236}">
                <a16:creationId xmlns:a16="http://schemas.microsoft.com/office/drawing/2014/main" id="{E5974948-3C48-8220-FDFF-C3FDFC6C83DA}"/>
              </a:ext>
            </a:extLst>
          </p:cNvPr>
          <p:cNvGraphicFramePr/>
          <p:nvPr>
            <p:extLst>
              <p:ext uri="{D42A27DB-BD31-4B8C-83A1-F6EECF244321}">
                <p14:modId xmlns:p14="http://schemas.microsoft.com/office/powerpoint/2010/main" val="1173036692"/>
              </p:ext>
            </p:extLst>
          </p:nvPr>
        </p:nvGraphicFramePr>
        <p:xfrm>
          <a:off x="3949919" y="459373"/>
          <a:ext cx="6497101" cy="456900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641746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A069D3A-D3A1-3216-3840-E54DEAF9C806}"/>
              </a:ext>
            </a:extLst>
          </p:cNvPr>
          <p:cNvSpPr>
            <a:spLocks noGrp="1"/>
          </p:cNvSpPr>
          <p:nvPr>
            <p:ph type="dt" sz="half" idx="10"/>
          </p:nvPr>
        </p:nvSpPr>
        <p:spPr/>
        <p:txBody>
          <a:bodyPr/>
          <a:lstStyle/>
          <a:p>
            <a:pPr>
              <a:defRPr/>
            </a:pPr>
            <a:fld id="{C25A66B4-19CA-D74A-9134-C7A9667CD001}" type="datetime1">
              <a:rPr lang="de-DE" smtClean="0"/>
              <a:t>10.12.23</a:t>
            </a:fld>
            <a:endParaRPr lang="en-US" dirty="0"/>
          </a:p>
        </p:txBody>
      </p:sp>
      <p:pic>
        <p:nvPicPr>
          <p:cNvPr id="6" name="Picture 5">
            <a:extLst>
              <a:ext uri="{FF2B5EF4-FFF2-40B4-BE49-F238E27FC236}">
                <a16:creationId xmlns:a16="http://schemas.microsoft.com/office/drawing/2014/main" id="{76517C6D-9F64-0D38-A858-FA52FF694136}"/>
              </a:ext>
            </a:extLst>
          </p:cNvPr>
          <p:cNvPicPr>
            <a:picLocks noChangeAspect="1"/>
          </p:cNvPicPr>
          <p:nvPr/>
        </p:nvPicPr>
        <p:blipFill>
          <a:blip r:embed="rId2"/>
          <a:stretch>
            <a:fillRect/>
          </a:stretch>
        </p:blipFill>
        <p:spPr>
          <a:xfrm>
            <a:off x="160209" y="187036"/>
            <a:ext cx="8620167" cy="4843777"/>
          </a:xfrm>
          <a:prstGeom prst="rect">
            <a:avLst/>
          </a:prstGeom>
        </p:spPr>
      </p:pic>
      <p:sp>
        <p:nvSpPr>
          <p:cNvPr id="2" name="TextBox 1">
            <a:extLst>
              <a:ext uri="{FF2B5EF4-FFF2-40B4-BE49-F238E27FC236}">
                <a16:creationId xmlns:a16="http://schemas.microsoft.com/office/drawing/2014/main" id="{56BA2EDD-6D8D-0BFC-8C5B-ECF27BE9D065}"/>
              </a:ext>
            </a:extLst>
          </p:cNvPr>
          <p:cNvSpPr txBox="1"/>
          <p:nvPr/>
        </p:nvSpPr>
        <p:spPr>
          <a:xfrm rot="1978310">
            <a:off x="7117000" y="1611631"/>
            <a:ext cx="1704313" cy="353943"/>
          </a:xfrm>
          <a:prstGeom prst="rect">
            <a:avLst/>
          </a:prstGeom>
          <a:solidFill>
            <a:srgbClr val="FFFF00"/>
          </a:solidFill>
        </p:spPr>
        <p:txBody>
          <a:bodyPr wrap="none" rtlCol="0">
            <a:spAutoFit/>
          </a:bodyPr>
          <a:lstStyle/>
          <a:p>
            <a:r>
              <a:rPr lang="en-GB" dirty="0"/>
              <a:t>Happening now</a:t>
            </a:r>
          </a:p>
        </p:txBody>
      </p:sp>
    </p:spTree>
    <p:extLst>
      <p:ext uri="{BB962C8B-B14F-4D97-AF65-F5344CB8AC3E}">
        <p14:creationId xmlns:p14="http://schemas.microsoft.com/office/powerpoint/2010/main" val="14939149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F73525A-A700-7CDA-DCD5-8EF0908FD52B}"/>
              </a:ext>
            </a:extLst>
          </p:cNvPr>
          <p:cNvSpPr>
            <a:spLocks noGrp="1"/>
          </p:cNvSpPr>
          <p:nvPr>
            <p:ph idx="1"/>
          </p:nvPr>
        </p:nvSpPr>
        <p:spPr/>
        <p:txBody>
          <a:bodyPr/>
          <a:lstStyle/>
          <a:p>
            <a:r>
              <a:rPr lang="en-GB" dirty="0"/>
              <a:t>ILC accelerator R&amp;D effort is now conducted by the </a:t>
            </a:r>
            <a:r>
              <a:rPr lang="en-GB" b="1" dirty="0"/>
              <a:t>International Technology Network ITN</a:t>
            </a:r>
          </a:p>
          <a:p>
            <a:r>
              <a:rPr lang="en-GB" dirty="0"/>
              <a:t>ITN</a:t>
            </a:r>
            <a:r>
              <a:rPr lang="en-GB" b="1" dirty="0"/>
              <a:t> </a:t>
            </a:r>
            <a:r>
              <a:rPr lang="en-GB" dirty="0"/>
              <a:t>is based on bi-lateral agreements between laboratories</a:t>
            </a:r>
          </a:p>
          <a:p>
            <a:r>
              <a:rPr lang="en-GB" dirty="0"/>
              <a:t>KEK provides funding for ITN activities</a:t>
            </a:r>
          </a:p>
          <a:p>
            <a:r>
              <a:rPr lang="en-GB" dirty="0"/>
              <a:t>CERN serves as Hub laboratory for Europe</a:t>
            </a:r>
          </a:p>
          <a:p>
            <a:r>
              <a:rPr lang="en-GB" dirty="0"/>
              <a:t>ITN is now in the process of being constituted, with a specific work plan and commitments by contributing laboratories</a:t>
            </a:r>
          </a:p>
        </p:txBody>
      </p:sp>
      <p:sp>
        <p:nvSpPr>
          <p:cNvPr id="3" name="Title 2">
            <a:extLst>
              <a:ext uri="{FF2B5EF4-FFF2-40B4-BE49-F238E27FC236}">
                <a16:creationId xmlns:a16="http://schemas.microsoft.com/office/drawing/2014/main" id="{BFD1AD5A-C867-4EE9-8730-BBA165BAAE9A}"/>
              </a:ext>
            </a:extLst>
          </p:cNvPr>
          <p:cNvSpPr>
            <a:spLocks noGrp="1"/>
          </p:cNvSpPr>
          <p:nvPr>
            <p:ph type="title"/>
          </p:nvPr>
        </p:nvSpPr>
        <p:spPr>
          <a:xfrm>
            <a:off x="831273" y="117818"/>
            <a:ext cx="7481455" cy="416919"/>
          </a:xfrm>
        </p:spPr>
        <p:txBody>
          <a:bodyPr/>
          <a:lstStyle/>
          <a:p>
            <a:r>
              <a:rPr lang="en-GB" dirty="0"/>
              <a:t>Summary</a:t>
            </a:r>
          </a:p>
        </p:txBody>
      </p:sp>
      <p:sp>
        <p:nvSpPr>
          <p:cNvPr id="2" name="Date Placeholder 1">
            <a:extLst>
              <a:ext uri="{FF2B5EF4-FFF2-40B4-BE49-F238E27FC236}">
                <a16:creationId xmlns:a16="http://schemas.microsoft.com/office/drawing/2014/main" id="{9916A80B-7EFB-B854-EACF-38AF9BF477C8}"/>
              </a:ext>
            </a:extLst>
          </p:cNvPr>
          <p:cNvSpPr>
            <a:spLocks noGrp="1"/>
          </p:cNvSpPr>
          <p:nvPr>
            <p:ph type="dt" sz="half" idx="10"/>
          </p:nvPr>
        </p:nvSpPr>
        <p:spPr/>
        <p:txBody>
          <a:bodyPr/>
          <a:lstStyle/>
          <a:p>
            <a:pPr>
              <a:defRPr/>
            </a:pPr>
            <a:fld id="{D6BBA701-69E8-5F43-8514-547A23AF258C}" type="datetime1">
              <a:rPr lang="de-DE" smtClean="0"/>
              <a:t>11.12.23</a:t>
            </a:fld>
            <a:endParaRPr lang="en-US" dirty="0"/>
          </a:p>
        </p:txBody>
      </p:sp>
    </p:spTree>
    <p:extLst>
      <p:ext uri="{BB962C8B-B14F-4D97-AF65-F5344CB8AC3E}">
        <p14:creationId xmlns:p14="http://schemas.microsoft.com/office/powerpoint/2010/main" val="38754656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C35B4D-E405-A392-868C-33D6728871DC}"/>
              </a:ext>
            </a:extLst>
          </p:cNvPr>
          <p:cNvSpPr>
            <a:spLocks noGrp="1"/>
          </p:cNvSpPr>
          <p:nvPr>
            <p:ph type="body" idx="1"/>
          </p:nvPr>
        </p:nvSpPr>
        <p:spPr/>
        <p:txBody>
          <a:bodyPr/>
          <a:lstStyle/>
          <a:p>
            <a:endParaRPr lang="en-GB"/>
          </a:p>
        </p:txBody>
      </p:sp>
      <p:sp>
        <p:nvSpPr>
          <p:cNvPr id="3" name="Title 2">
            <a:extLst>
              <a:ext uri="{FF2B5EF4-FFF2-40B4-BE49-F238E27FC236}">
                <a16:creationId xmlns:a16="http://schemas.microsoft.com/office/drawing/2014/main" id="{EB523042-8474-D1A7-80ED-4824B1A1E40C}"/>
              </a:ext>
            </a:extLst>
          </p:cNvPr>
          <p:cNvSpPr>
            <a:spLocks noGrp="1"/>
          </p:cNvSpPr>
          <p:nvPr>
            <p:ph type="title"/>
          </p:nvPr>
        </p:nvSpPr>
        <p:spPr/>
        <p:txBody>
          <a:bodyPr/>
          <a:lstStyle/>
          <a:p>
            <a:r>
              <a:rPr lang="en-GB" dirty="0"/>
              <a:t>Thank You</a:t>
            </a:r>
          </a:p>
        </p:txBody>
      </p:sp>
      <p:sp>
        <p:nvSpPr>
          <p:cNvPr id="4" name="Date Placeholder 3">
            <a:extLst>
              <a:ext uri="{FF2B5EF4-FFF2-40B4-BE49-F238E27FC236}">
                <a16:creationId xmlns:a16="http://schemas.microsoft.com/office/drawing/2014/main" id="{DF4C9E6D-1D4D-804D-9DD6-FDC1867D3597}"/>
              </a:ext>
            </a:extLst>
          </p:cNvPr>
          <p:cNvSpPr>
            <a:spLocks noGrp="1"/>
          </p:cNvSpPr>
          <p:nvPr>
            <p:ph type="dt" sz="half" idx="10"/>
          </p:nvPr>
        </p:nvSpPr>
        <p:spPr/>
        <p:txBody>
          <a:bodyPr/>
          <a:lstStyle/>
          <a:p>
            <a:pPr>
              <a:defRPr/>
            </a:pPr>
            <a:fld id="{A5440DAC-B64B-1A44-A394-6CCFA177BAAB}" type="datetime1">
              <a:rPr lang="de-DE" smtClean="0"/>
              <a:t>11.12.23</a:t>
            </a:fld>
            <a:endParaRPr lang="en-US" dirty="0"/>
          </a:p>
        </p:txBody>
      </p:sp>
    </p:spTree>
    <p:extLst>
      <p:ext uri="{BB962C8B-B14F-4D97-AF65-F5344CB8AC3E}">
        <p14:creationId xmlns:p14="http://schemas.microsoft.com/office/powerpoint/2010/main" val="18720865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7E729F-060A-5D4C-57A7-07DDCABDA118}"/>
              </a:ext>
            </a:extLst>
          </p:cNvPr>
          <p:cNvSpPr>
            <a:spLocks noGrp="1"/>
          </p:cNvSpPr>
          <p:nvPr>
            <p:ph type="dt" sz="half" idx="10"/>
          </p:nvPr>
        </p:nvSpPr>
        <p:spPr/>
        <p:txBody>
          <a:bodyPr/>
          <a:lstStyle/>
          <a:p>
            <a:pPr>
              <a:defRPr/>
            </a:pPr>
            <a:fld id="{2C44280B-AB3C-CE44-9872-FC545669D78D}" type="datetime1">
              <a:rPr lang="de-DE" smtClean="0"/>
              <a:t>10.12.23</a:t>
            </a:fld>
            <a:endParaRPr lang="en-US" dirty="0"/>
          </a:p>
        </p:txBody>
      </p:sp>
      <p:pic>
        <p:nvPicPr>
          <p:cNvPr id="3" name="Picture 2">
            <a:extLst>
              <a:ext uri="{FF2B5EF4-FFF2-40B4-BE49-F238E27FC236}">
                <a16:creationId xmlns:a16="http://schemas.microsoft.com/office/drawing/2014/main" id="{0F41DB2C-2B7F-0761-A222-17486E6845F0}"/>
              </a:ext>
            </a:extLst>
          </p:cNvPr>
          <p:cNvPicPr>
            <a:picLocks noChangeAspect="1"/>
          </p:cNvPicPr>
          <p:nvPr/>
        </p:nvPicPr>
        <p:blipFill>
          <a:blip r:embed="rId2"/>
          <a:stretch>
            <a:fillRect/>
          </a:stretch>
        </p:blipFill>
        <p:spPr>
          <a:xfrm>
            <a:off x="270610" y="114301"/>
            <a:ext cx="8782896" cy="4935216"/>
          </a:xfrm>
          <a:prstGeom prst="rect">
            <a:avLst/>
          </a:prstGeom>
        </p:spPr>
      </p:pic>
      <p:sp>
        <p:nvSpPr>
          <p:cNvPr id="4" name="TextBox 3">
            <a:extLst>
              <a:ext uri="{FF2B5EF4-FFF2-40B4-BE49-F238E27FC236}">
                <a16:creationId xmlns:a16="http://schemas.microsoft.com/office/drawing/2014/main" id="{B39013BF-B2F9-3BDD-E980-623CA608A473}"/>
              </a:ext>
            </a:extLst>
          </p:cNvPr>
          <p:cNvSpPr txBox="1"/>
          <p:nvPr/>
        </p:nvSpPr>
        <p:spPr>
          <a:xfrm>
            <a:off x="270610" y="5071067"/>
            <a:ext cx="4140877" cy="623248"/>
          </a:xfrm>
          <a:prstGeom prst="rect">
            <a:avLst/>
          </a:prstGeom>
          <a:solidFill>
            <a:srgbClr val="FFFF00"/>
          </a:solidFill>
        </p:spPr>
        <p:txBody>
          <a:bodyPr wrap="none" rtlCol="0">
            <a:spAutoFit/>
          </a:bodyPr>
          <a:lstStyle/>
          <a:p>
            <a:r>
              <a:rPr lang="en-GB" sz="1200" dirty="0"/>
              <a:t>S. </a:t>
            </a:r>
            <a:r>
              <a:rPr lang="en-GB" sz="1200" dirty="0" err="1"/>
              <a:t>Michizono</a:t>
            </a:r>
            <a:br>
              <a:rPr lang="en-GB" sz="1200" dirty="0"/>
            </a:br>
            <a:r>
              <a:rPr lang="en-GB" sz="1200" dirty="0"/>
              <a:t>IDT WG2 Meeting 31.10.23</a:t>
            </a:r>
          </a:p>
          <a:p>
            <a:r>
              <a:rPr lang="en-GB" sz="1050" dirty="0">
                <a:hlinkClick r:id="rId3"/>
              </a:rPr>
              <a:t>https://agenda.linearcollider.org/event/10200/contributions/53479/</a:t>
            </a:r>
            <a:r>
              <a:rPr lang="en-GB" sz="1050" dirty="0"/>
              <a:t> </a:t>
            </a:r>
          </a:p>
        </p:txBody>
      </p:sp>
    </p:spTree>
    <p:extLst>
      <p:ext uri="{BB962C8B-B14F-4D97-AF65-F5344CB8AC3E}">
        <p14:creationId xmlns:p14="http://schemas.microsoft.com/office/powerpoint/2010/main" val="3258044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C46B90-3C7B-B17D-1079-6FF875614828}"/>
              </a:ext>
            </a:extLst>
          </p:cNvPr>
          <p:cNvSpPr>
            <a:spLocks noGrp="1"/>
          </p:cNvSpPr>
          <p:nvPr>
            <p:ph type="dt" sz="half" idx="10"/>
          </p:nvPr>
        </p:nvSpPr>
        <p:spPr/>
        <p:txBody>
          <a:bodyPr/>
          <a:lstStyle/>
          <a:p>
            <a:pPr>
              <a:defRPr/>
            </a:pPr>
            <a:fld id="{D6BBA701-69E8-5F43-8514-547A23AF258C}" type="datetime1">
              <a:rPr lang="de-DE" smtClean="0"/>
              <a:t>10.12.23</a:t>
            </a:fld>
            <a:endParaRPr lang="en-US" dirty="0"/>
          </a:p>
        </p:txBody>
      </p:sp>
      <p:pic>
        <p:nvPicPr>
          <p:cNvPr id="3" name="Picture 2">
            <a:extLst>
              <a:ext uri="{FF2B5EF4-FFF2-40B4-BE49-F238E27FC236}">
                <a16:creationId xmlns:a16="http://schemas.microsoft.com/office/drawing/2014/main" id="{718C86DD-6027-735B-6451-811FE85873BC}"/>
              </a:ext>
            </a:extLst>
          </p:cNvPr>
          <p:cNvPicPr>
            <a:picLocks noChangeAspect="1"/>
          </p:cNvPicPr>
          <p:nvPr/>
        </p:nvPicPr>
        <p:blipFill>
          <a:blip r:embed="rId2"/>
          <a:stretch>
            <a:fillRect/>
          </a:stretch>
        </p:blipFill>
        <p:spPr>
          <a:xfrm>
            <a:off x="455361" y="270164"/>
            <a:ext cx="8233278" cy="4664200"/>
          </a:xfrm>
          <a:prstGeom prst="rect">
            <a:avLst/>
          </a:prstGeom>
        </p:spPr>
      </p:pic>
      <p:sp>
        <p:nvSpPr>
          <p:cNvPr id="4" name="TextBox 3">
            <a:extLst>
              <a:ext uri="{FF2B5EF4-FFF2-40B4-BE49-F238E27FC236}">
                <a16:creationId xmlns:a16="http://schemas.microsoft.com/office/drawing/2014/main" id="{B5257FE6-5DF7-2429-CDD4-9E55FD4CA50D}"/>
              </a:ext>
            </a:extLst>
          </p:cNvPr>
          <p:cNvSpPr txBox="1"/>
          <p:nvPr/>
        </p:nvSpPr>
        <p:spPr>
          <a:xfrm>
            <a:off x="229046" y="4984276"/>
            <a:ext cx="4140877" cy="623248"/>
          </a:xfrm>
          <a:prstGeom prst="rect">
            <a:avLst/>
          </a:prstGeom>
          <a:solidFill>
            <a:srgbClr val="FFFF00"/>
          </a:solidFill>
        </p:spPr>
        <p:txBody>
          <a:bodyPr wrap="none" rtlCol="0">
            <a:spAutoFit/>
          </a:bodyPr>
          <a:lstStyle/>
          <a:p>
            <a:r>
              <a:rPr lang="en-GB" sz="1200" dirty="0"/>
              <a:t>T. </a:t>
            </a:r>
            <a:r>
              <a:rPr lang="en-GB" sz="1200" dirty="0" err="1"/>
              <a:t>Okugi</a:t>
            </a:r>
            <a:br>
              <a:rPr lang="en-GB" sz="1200" dirty="0"/>
            </a:br>
            <a:r>
              <a:rPr lang="en-GB" sz="1200" dirty="0"/>
              <a:t>IDT WG2 Meeting 31.10.23</a:t>
            </a:r>
          </a:p>
          <a:p>
            <a:r>
              <a:rPr lang="en-GB" sz="1050" dirty="0">
                <a:hlinkClick r:id="rId3"/>
              </a:rPr>
              <a:t>https://agenda.linearcollider.org/event/10200/contributions/53483/</a:t>
            </a:r>
            <a:r>
              <a:rPr lang="en-GB" sz="1050" dirty="0"/>
              <a:t> </a:t>
            </a:r>
          </a:p>
        </p:txBody>
      </p:sp>
    </p:spTree>
    <p:extLst>
      <p:ext uri="{BB962C8B-B14F-4D97-AF65-F5344CB8AC3E}">
        <p14:creationId xmlns:p14="http://schemas.microsoft.com/office/powerpoint/2010/main" val="17556593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BBA4B-824A-40C1-E2F3-D205C81CF05F}"/>
              </a:ext>
            </a:extLst>
          </p:cNvPr>
          <p:cNvSpPr>
            <a:spLocks noGrp="1"/>
          </p:cNvSpPr>
          <p:nvPr>
            <p:ph type="title"/>
          </p:nvPr>
        </p:nvSpPr>
        <p:spPr/>
        <p:txBody>
          <a:bodyPr/>
          <a:lstStyle/>
          <a:p>
            <a:r>
              <a:rPr lang="en-GB" dirty="0"/>
              <a:t>IDT WG2 around the World</a:t>
            </a:r>
          </a:p>
        </p:txBody>
      </p:sp>
      <p:pic>
        <p:nvPicPr>
          <p:cNvPr id="3" name="Picture 2">
            <a:extLst>
              <a:ext uri="{FF2B5EF4-FFF2-40B4-BE49-F238E27FC236}">
                <a16:creationId xmlns:a16="http://schemas.microsoft.com/office/drawing/2014/main" id="{4B4A9EB6-953C-A479-AC06-FA6456ECA23A}"/>
              </a:ext>
            </a:extLst>
          </p:cNvPr>
          <p:cNvPicPr>
            <a:picLocks noChangeAspect="1"/>
          </p:cNvPicPr>
          <p:nvPr/>
        </p:nvPicPr>
        <p:blipFill>
          <a:blip r:embed="rId2"/>
          <a:stretch>
            <a:fillRect/>
          </a:stretch>
        </p:blipFill>
        <p:spPr>
          <a:xfrm>
            <a:off x="947058" y="709679"/>
            <a:ext cx="7223165" cy="4382095"/>
          </a:xfrm>
          <a:prstGeom prst="rect">
            <a:avLst/>
          </a:prstGeom>
        </p:spPr>
      </p:pic>
      <p:sp>
        <p:nvSpPr>
          <p:cNvPr id="4" name="TextBox 3">
            <a:extLst>
              <a:ext uri="{FF2B5EF4-FFF2-40B4-BE49-F238E27FC236}">
                <a16:creationId xmlns:a16="http://schemas.microsoft.com/office/drawing/2014/main" id="{E421750A-F8CF-FA28-8E39-0BEDE137DDD5}"/>
              </a:ext>
            </a:extLst>
          </p:cNvPr>
          <p:cNvSpPr txBox="1"/>
          <p:nvPr/>
        </p:nvSpPr>
        <p:spPr>
          <a:xfrm rot="16200000">
            <a:off x="7350825" y="3740727"/>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994450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7248599-430A-CD68-0AF6-83D6BC4785C4}"/>
              </a:ext>
            </a:extLst>
          </p:cNvPr>
          <p:cNvPicPr>
            <a:picLocks noGrp="1" noChangeAspect="1"/>
          </p:cNvPicPr>
          <p:nvPr>
            <p:ph idx="1"/>
          </p:nvPr>
        </p:nvPicPr>
        <p:blipFill>
          <a:blip r:embed="rId2"/>
          <a:stretch>
            <a:fillRect/>
          </a:stretch>
        </p:blipFill>
        <p:spPr>
          <a:xfrm>
            <a:off x="274320" y="789531"/>
            <a:ext cx="8505736" cy="4136799"/>
          </a:xfrm>
          <a:prstGeom prst="rect">
            <a:avLst/>
          </a:prstGeom>
        </p:spPr>
      </p:pic>
      <p:sp>
        <p:nvSpPr>
          <p:cNvPr id="3" name="Title 2">
            <a:extLst>
              <a:ext uri="{FF2B5EF4-FFF2-40B4-BE49-F238E27FC236}">
                <a16:creationId xmlns:a16="http://schemas.microsoft.com/office/drawing/2014/main" id="{FFDEA870-F139-ECFD-DA71-AF511D139054}"/>
              </a:ext>
            </a:extLst>
          </p:cNvPr>
          <p:cNvSpPr>
            <a:spLocks noGrp="1"/>
          </p:cNvSpPr>
          <p:nvPr>
            <p:ph type="title"/>
          </p:nvPr>
        </p:nvSpPr>
        <p:spPr>
          <a:xfrm>
            <a:off x="800100" y="117818"/>
            <a:ext cx="7512628" cy="416919"/>
          </a:xfrm>
        </p:spPr>
        <p:txBody>
          <a:bodyPr/>
          <a:lstStyle/>
          <a:p>
            <a:r>
              <a:rPr lang="en-GB" dirty="0"/>
              <a:t>ILC Timeline</a:t>
            </a:r>
          </a:p>
        </p:txBody>
      </p:sp>
      <p:sp>
        <p:nvSpPr>
          <p:cNvPr id="6" name="TextBox 5">
            <a:extLst>
              <a:ext uri="{FF2B5EF4-FFF2-40B4-BE49-F238E27FC236}">
                <a16:creationId xmlns:a16="http://schemas.microsoft.com/office/drawing/2014/main" id="{7DB972B6-9CEA-8142-EB35-AC12BAD401AD}"/>
              </a:ext>
            </a:extLst>
          </p:cNvPr>
          <p:cNvSpPr txBox="1"/>
          <p:nvPr/>
        </p:nvSpPr>
        <p:spPr>
          <a:xfrm rot="16200000">
            <a:off x="7520102" y="3665104"/>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2502153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CEC2F3-D80A-40C3-972F-DEC2C3160963}"/>
              </a:ext>
            </a:extLst>
          </p:cNvPr>
          <p:cNvSpPr>
            <a:spLocks noGrp="1"/>
          </p:cNvSpPr>
          <p:nvPr>
            <p:ph type="title"/>
          </p:nvPr>
        </p:nvSpPr>
        <p:spPr>
          <a:xfrm>
            <a:off x="1027427" y="72074"/>
            <a:ext cx="6831957" cy="525140"/>
          </a:xfrm>
        </p:spPr>
        <p:txBody>
          <a:bodyPr>
            <a:normAutofit/>
          </a:bodyPr>
          <a:lstStyle/>
          <a:p>
            <a:pPr algn="ctr"/>
            <a:r>
              <a:rPr kumimoji="1" lang="en-US" altLang="ja-JP" sz="2700" b="1" dirty="0">
                <a:solidFill>
                  <a:srgbClr val="0033A0"/>
                </a:solidFill>
                <a:latin typeface="Arial" panose="020B0604020202020204" pitchFamily="34" charset="0"/>
                <a:cs typeface="Arial" panose="020B0604020202020204" pitchFamily="34" charset="0"/>
              </a:rPr>
              <a:t>The ITN </a:t>
            </a:r>
            <a:endParaRPr kumimoji="1" lang="ja-JP" altLang="en-US" sz="2700" b="1" dirty="0">
              <a:solidFill>
                <a:srgbClr val="0033A0"/>
              </a:solidFill>
              <a:latin typeface="Arial" panose="020B0604020202020204" pitchFamily="34" charset="0"/>
              <a:cs typeface="Arial" panose="020B0604020202020204" pitchFamily="34" charset="0"/>
            </a:endParaRPr>
          </a:p>
        </p:txBody>
      </p:sp>
      <p:sp>
        <p:nvSpPr>
          <p:cNvPr id="4" name="スライド番号プレースホルダー 3">
            <a:extLst>
              <a:ext uri="{FF2B5EF4-FFF2-40B4-BE49-F238E27FC236}">
                <a16:creationId xmlns:a16="http://schemas.microsoft.com/office/drawing/2014/main" id="{EDE993C7-CDBF-4618-A401-164DE6108E03}"/>
              </a:ext>
            </a:extLst>
          </p:cNvPr>
          <p:cNvSpPr>
            <a:spLocks noGrp="1"/>
          </p:cNvSpPr>
          <p:nvPr>
            <p:ph type="sldNum" sz="quarter" idx="2"/>
          </p:nvPr>
        </p:nvSpPr>
        <p:spPr/>
        <p:txBody>
          <a:bodyPr/>
          <a:lstStyle/>
          <a:p>
            <a:fld id="{D4E4BB4A-B592-224D-BBF2-D9BAE9C1CE94}" type="slidenum">
              <a:rPr lang="en-US" smtClean="0">
                <a:latin typeface="Arial" panose="020B0604020202020204" pitchFamily="34" charset="0"/>
                <a:cs typeface="Arial" panose="020B0604020202020204" pitchFamily="34" charset="0"/>
              </a:rPr>
              <a:t>5</a:t>
            </a:fld>
            <a:endParaRPr lang="en-US"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C09721CF-4F94-3D5E-AE46-AD18AD4B0F0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6710" y="893460"/>
            <a:ext cx="3147158" cy="2179776"/>
          </a:xfrm>
          <a:prstGeom prst="rect">
            <a:avLst/>
          </a:prstGeom>
        </p:spPr>
      </p:pic>
      <p:pic>
        <p:nvPicPr>
          <p:cNvPr id="6" name="Picture 5">
            <a:extLst>
              <a:ext uri="{FF2B5EF4-FFF2-40B4-BE49-F238E27FC236}">
                <a16:creationId xmlns:a16="http://schemas.microsoft.com/office/drawing/2014/main" id="{A79835A9-836E-692B-720D-394413F5CB07}"/>
              </a:ext>
            </a:extLst>
          </p:cNvPr>
          <p:cNvPicPr>
            <a:picLocks noChangeAspect="1"/>
          </p:cNvPicPr>
          <p:nvPr/>
        </p:nvPicPr>
        <p:blipFill>
          <a:blip r:embed="rId4"/>
          <a:stretch>
            <a:fillRect/>
          </a:stretch>
        </p:blipFill>
        <p:spPr>
          <a:xfrm>
            <a:off x="276681" y="3800052"/>
            <a:ext cx="8453782" cy="1217689"/>
          </a:xfrm>
          <a:prstGeom prst="rect">
            <a:avLst/>
          </a:prstGeom>
        </p:spPr>
      </p:pic>
      <p:sp>
        <p:nvSpPr>
          <p:cNvPr id="7" name="TextBox 6">
            <a:extLst>
              <a:ext uri="{FF2B5EF4-FFF2-40B4-BE49-F238E27FC236}">
                <a16:creationId xmlns:a16="http://schemas.microsoft.com/office/drawing/2014/main" id="{C2654EA6-EF4D-A704-E591-3E410E80CF54}"/>
              </a:ext>
            </a:extLst>
          </p:cNvPr>
          <p:cNvSpPr txBox="1"/>
          <p:nvPr/>
        </p:nvSpPr>
        <p:spPr>
          <a:xfrm>
            <a:off x="5875871" y="883950"/>
            <a:ext cx="2876741" cy="2839239"/>
          </a:xfrm>
          <a:prstGeom prst="rect">
            <a:avLst/>
          </a:prstGeom>
          <a:noFill/>
        </p:spPr>
        <p:txBody>
          <a:bodyPr wrap="square" rtlCol="0">
            <a:spAutoFit/>
          </a:bodyPr>
          <a:lstStyle/>
          <a:p>
            <a:r>
              <a:rPr lang="en-GB" sz="1275" dirty="0">
                <a:solidFill>
                  <a:schemeClr val="accent1"/>
                </a:solidFill>
                <a:latin typeface="Arial" panose="020B0604020202020204" pitchFamily="34" charset="0"/>
                <a:cs typeface="Arial" panose="020B0604020202020204" pitchFamily="34" charset="0"/>
              </a:rPr>
              <a:t>Building the ITN activities:</a:t>
            </a:r>
          </a:p>
          <a:p>
            <a:pPr marL="214313" indent="-214313">
              <a:buFont typeface="Arial" panose="020B0604020202020204" pitchFamily="34" charset="0"/>
              <a:buChar char="•"/>
            </a:pPr>
            <a:r>
              <a:rPr lang="en-GB" sz="1275" dirty="0">
                <a:solidFill>
                  <a:schemeClr val="accent1"/>
                </a:solidFill>
                <a:latin typeface="Arial" panose="020B0604020202020204" pitchFamily="34" charset="0"/>
                <a:cs typeface="Arial" panose="020B0604020202020204" pitchFamily="34" charset="0"/>
              </a:rPr>
              <a:t>Planning in the IDT WG2 – significant interests and expertise already represented </a:t>
            </a:r>
          </a:p>
          <a:p>
            <a:pPr marL="214313" indent="-214313">
              <a:buFont typeface="Arial" panose="020B0604020202020204" pitchFamily="34" charset="0"/>
              <a:buChar char="•"/>
            </a:pPr>
            <a:r>
              <a:rPr lang="en-GB" sz="1275" dirty="0">
                <a:solidFill>
                  <a:schemeClr val="accent1"/>
                </a:solidFill>
                <a:latin typeface="Arial" panose="020B0604020202020204" pitchFamily="34" charset="0"/>
                <a:cs typeface="Arial" panose="020B0604020202020204" pitchFamily="34" charset="0"/>
              </a:rPr>
              <a:t>Information meeting at CERN 16-17.10 jointly organized by KEK and the IDT</a:t>
            </a:r>
          </a:p>
          <a:p>
            <a:pPr marL="214313" indent="-214313">
              <a:buFont typeface="Arial" panose="020B0604020202020204" pitchFamily="34" charset="0"/>
              <a:buChar char="•"/>
            </a:pPr>
            <a:r>
              <a:rPr lang="en-GB" sz="1275" dirty="0">
                <a:solidFill>
                  <a:schemeClr val="accent1"/>
                </a:solidFill>
                <a:latin typeface="Arial" panose="020B0604020202020204" pitchFamily="34" charset="0"/>
                <a:cs typeface="Arial" panose="020B0604020202020204" pitchFamily="34" charset="0"/>
              </a:rPr>
              <a:t>Interest matrix for the ITN work-packages, being consolidated </a:t>
            </a:r>
          </a:p>
          <a:p>
            <a:pPr marL="214313" indent="-214313">
              <a:buFont typeface="Arial" panose="020B0604020202020204" pitchFamily="34" charset="0"/>
              <a:buChar char="•"/>
            </a:pPr>
            <a:r>
              <a:rPr lang="en-US" sz="1275" dirty="0">
                <a:solidFill>
                  <a:schemeClr val="accent1"/>
                </a:solidFill>
                <a:latin typeface="Arial" panose="020B0604020202020204" pitchFamily="34" charset="0"/>
                <a:cs typeface="Arial" panose="020B0604020202020204" pitchFamily="34" charset="0"/>
              </a:rPr>
              <a:t>The next step: Further technical discussion to define deliverables, followed by agreement who among the laboratories will deliver what</a:t>
            </a:r>
            <a:endParaRPr lang="en-GB" sz="1275" dirty="0">
              <a:solidFill>
                <a:schemeClr val="accent1"/>
              </a:solidFill>
              <a:latin typeface="Arial" panose="020B0604020202020204" pitchFamily="34" charset="0"/>
              <a:cs typeface="Arial" panose="020B0604020202020204" pitchFamily="34" charset="0"/>
            </a:endParaRPr>
          </a:p>
        </p:txBody>
      </p:sp>
      <p:graphicFrame>
        <p:nvGraphicFramePr>
          <p:cNvPr id="8" name="Table 7">
            <a:extLst>
              <a:ext uri="{FF2B5EF4-FFF2-40B4-BE49-F238E27FC236}">
                <a16:creationId xmlns:a16="http://schemas.microsoft.com/office/drawing/2014/main" id="{D8C97B0D-BE90-EAEA-D09B-65DBAD434A88}"/>
              </a:ext>
            </a:extLst>
          </p:cNvPr>
          <p:cNvGraphicFramePr>
            <a:graphicFrameLocks noGrp="1"/>
          </p:cNvGraphicFramePr>
          <p:nvPr>
            <p:extLst>
              <p:ext uri="{D42A27DB-BD31-4B8C-83A1-F6EECF244321}">
                <p14:modId xmlns:p14="http://schemas.microsoft.com/office/powerpoint/2010/main" val="512605551"/>
              </p:ext>
            </p:extLst>
          </p:nvPr>
        </p:nvGraphicFramePr>
        <p:xfrm>
          <a:off x="3458363" y="916972"/>
          <a:ext cx="2142337" cy="2164560"/>
        </p:xfrm>
        <a:graphic>
          <a:graphicData uri="http://schemas.openxmlformats.org/drawingml/2006/table">
            <a:tbl>
              <a:tblPr>
                <a:tableStyleId>{8EC20E35-A176-4012-BC5E-935CFFF8708E}</a:tableStyleId>
              </a:tblPr>
              <a:tblGrid>
                <a:gridCol w="515031">
                  <a:extLst>
                    <a:ext uri="{9D8B030D-6E8A-4147-A177-3AD203B41FA5}">
                      <a16:colId xmlns:a16="http://schemas.microsoft.com/office/drawing/2014/main" val="803825721"/>
                    </a:ext>
                  </a:extLst>
                </a:gridCol>
                <a:gridCol w="515031">
                  <a:extLst>
                    <a:ext uri="{9D8B030D-6E8A-4147-A177-3AD203B41FA5}">
                      <a16:colId xmlns:a16="http://schemas.microsoft.com/office/drawing/2014/main" val="1680378163"/>
                    </a:ext>
                  </a:extLst>
                </a:gridCol>
                <a:gridCol w="1112275">
                  <a:extLst>
                    <a:ext uri="{9D8B030D-6E8A-4147-A177-3AD203B41FA5}">
                      <a16:colId xmlns:a16="http://schemas.microsoft.com/office/drawing/2014/main" val="1030179911"/>
                    </a:ext>
                  </a:extLst>
                </a:gridCol>
              </a:tblGrid>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1</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Cavity production</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4273345202"/>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2</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CM design</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591471906"/>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3</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Crab cavity</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916221685"/>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4</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E- source</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4021481070"/>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dirty="0">
                          <a:effectLst/>
                        </a:rPr>
                        <a:t>6</a:t>
                      </a:r>
                      <a:endParaRPr lang="en-CH" sz="9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Undulator target</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538696597"/>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dirty="0">
                          <a:effectLst/>
                        </a:rPr>
                        <a:t>7</a:t>
                      </a:r>
                      <a:endParaRPr lang="en-CH" sz="9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Undulator focusing</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555876328"/>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dirty="0">
                          <a:effectLst/>
                        </a:rPr>
                        <a:t>8</a:t>
                      </a:r>
                      <a:endParaRPr lang="en-CH" sz="9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E-driven target</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4166505226"/>
                  </a:ext>
                </a:extLst>
              </a:tr>
              <a:tr h="143751">
                <a:tc>
                  <a:txBody>
                    <a:bodyPr/>
                    <a:lstStyle/>
                    <a:p>
                      <a:pPr algn="ctr" rtl="0" fontAlgn="ctr"/>
                      <a:r>
                        <a:rPr lang="en-US" sz="900" u="none" strike="noStrike" dirty="0">
                          <a:effectLst/>
                        </a:rPr>
                        <a:t>WPP</a:t>
                      </a:r>
                      <a:endParaRPr lang="en-US" sz="9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9</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dirty="0">
                          <a:effectLst/>
                        </a:rPr>
                        <a:t>E-driven focusing</a:t>
                      </a:r>
                      <a:endParaRPr lang="en-US" sz="8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698197943"/>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10</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E-driven capture</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500059144"/>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11</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Target replacement</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1126975406"/>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12</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DR System design</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975031865"/>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dirty="0">
                          <a:effectLst/>
                        </a:rPr>
                        <a:t>14</a:t>
                      </a:r>
                      <a:endParaRPr lang="en-CH" sz="900" b="0" i="0" u="none" strike="noStrike" dirty="0">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DR Injection/extraction</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063965441"/>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15</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dirty="0">
                          <a:effectLst/>
                        </a:rPr>
                        <a:t>Final focus</a:t>
                      </a:r>
                      <a:endParaRPr lang="en-US" sz="8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62702927"/>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16</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a:effectLst/>
                        </a:rPr>
                        <a:t>Final doublet</a:t>
                      </a:r>
                      <a:endParaRPr lang="en-US" sz="800" b="0" i="0" u="none" strike="noStrike">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2414049720"/>
                  </a:ext>
                </a:extLst>
              </a:tr>
              <a:tr h="143751">
                <a:tc>
                  <a:txBody>
                    <a:bodyPr/>
                    <a:lstStyle/>
                    <a:p>
                      <a:pPr algn="ctr" rtl="0" fontAlgn="ctr"/>
                      <a:r>
                        <a:rPr lang="en-US" sz="900" u="none" strike="noStrike">
                          <a:effectLst/>
                        </a:rPr>
                        <a:t>WPP</a:t>
                      </a:r>
                      <a:endParaRPr lang="en-US"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CH" sz="900" u="none" strike="noStrike">
                          <a:effectLst/>
                        </a:rPr>
                        <a:t>17</a:t>
                      </a:r>
                      <a:endParaRPr lang="en-CH" sz="900" b="0" i="0" u="none" strike="noStrike">
                        <a:solidFill>
                          <a:srgbClr val="000000"/>
                        </a:solidFill>
                        <a:effectLst/>
                        <a:latin typeface="Calibri" panose="020F0502020204030204" pitchFamily="34" charset="0"/>
                      </a:endParaRPr>
                    </a:p>
                  </a:txBody>
                  <a:tcPr marL="7144" marR="7144" marT="7144" marB="0" anchor="ctr"/>
                </a:tc>
                <a:tc>
                  <a:txBody>
                    <a:bodyPr/>
                    <a:lstStyle/>
                    <a:p>
                      <a:pPr algn="ctr" rtl="0" fontAlgn="ctr"/>
                      <a:r>
                        <a:rPr lang="en-US" sz="800" u="none" strike="noStrike" dirty="0">
                          <a:effectLst/>
                        </a:rPr>
                        <a:t>Main dump</a:t>
                      </a:r>
                      <a:endParaRPr lang="en-US" sz="800" b="0" i="0" u="none" strike="noStrike" dirty="0">
                        <a:solidFill>
                          <a:srgbClr val="000000"/>
                        </a:solidFill>
                        <a:effectLst/>
                        <a:latin typeface="Calibri" panose="020F0502020204030204" pitchFamily="34" charset="0"/>
                      </a:endParaRPr>
                    </a:p>
                  </a:txBody>
                  <a:tcPr marL="7144" marR="7144" marT="7144" marB="0" anchor="ctr"/>
                </a:tc>
                <a:extLst>
                  <a:ext uri="{0D108BD9-81ED-4DB2-BD59-A6C34878D82A}">
                    <a16:rowId xmlns:a16="http://schemas.microsoft.com/office/drawing/2014/main" val="3913830858"/>
                  </a:ext>
                </a:extLst>
              </a:tr>
            </a:tbl>
          </a:graphicData>
        </a:graphic>
      </p:graphicFrame>
      <p:sp>
        <p:nvSpPr>
          <p:cNvPr id="3" name="TextBox 2">
            <a:extLst>
              <a:ext uri="{FF2B5EF4-FFF2-40B4-BE49-F238E27FC236}">
                <a16:creationId xmlns:a16="http://schemas.microsoft.com/office/drawing/2014/main" id="{EFEA99DF-9C3A-D699-65D9-B5A22D3BFAFD}"/>
              </a:ext>
            </a:extLst>
          </p:cNvPr>
          <p:cNvSpPr txBox="1"/>
          <p:nvPr/>
        </p:nvSpPr>
        <p:spPr>
          <a:xfrm>
            <a:off x="197514" y="1230351"/>
            <a:ext cx="3252547" cy="288541"/>
          </a:xfrm>
          <a:prstGeom prst="rect">
            <a:avLst/>
          </a:prstGeom>
          <a:solidFill>
            <a:schemeClr val="bg1"/>
          </a:solidFill>
        </p:spPr>
        <p:txBody>
          <a:bodyPr wrap="square" rtlCol="0">
            <a:spAutoFit/>
          </a:bodyPr>
          <a:lstStyle/>
          <a:p>
            <a:r>
              <a:rPr lang="en-GB" sz="1275" dirty="0">
                <a:latin typeface="Arial" panose="020B0604020202020204" pitchFamily="34" charset="0"/>
                <a:cs typeface="Arial" panose="020B0604020202020204" pitchFamily="34" charset="0"/>
              </a:rPr>
              <a:t> </a:t>
            </a:r>
          </a:p>
        </p:txBody>
      </p:sp>
      <p:sp>
        <p:nvSpPr>
          <p:cNvPr id="9" name="TextBox 8">
            <a:extLst>
              <a:ext uri="{FF2B5EF4-FFF2-40B4-BE49-F238E27FC236}">
                <a16:creationId xmlns:a16="http://schemas.microsoft.com/office/drawing/2014/main" id="{4EFB59DD-5D1D-941D-C813-F055CB9387F8}"/>
              </a:ext>
            </a:extLst>
          </p:cNvPr>
          <p:cNvSpPr txBox="1"/>
          <p:nvPr/>
        </p:nvSpPr>
        <p:spPr>
          <a:xfrm rot="16200000">
            <a:off x="7614284" y="3933879"/>
            <a:ext cx="2674899" cy="353943"/>
          </a:xfrm>
          <a:prstGeom prst="rect">
            <a:avLst/>
          </a:prstGeom>
          <a:noFill/>
        </p:spPr>
        <p:txBody>
          <a:bodyPr wrap="none" rtlCol="0">
            <a:spAutoFit/>
          </a:bodyPr>
          <a:lstStyle/>
          <a:p>
            <a:r>
              <a:rPr lang="en-GB" dirty="0"/>
              <a:t>S. </a:t>
            </a:r>
            <a:r>
              <a:rPr lang="en-GB" dirty="0" err="1"/>
              <a:t>Stapnes</a:t>
            </a:r>
            <a:r>
              <a:rPr lang="en-GB" dirty="0"/>
              <a:t> </a:t>
            </a:r>
            <a:r>
              <a:rPr lang="en-GB" dirty="0">
                <a:hlinkClick r:id="rId5"/>
              </a:rPr>
              <a:t>IFCA Seminar</a:t>
            </a:r>
            <a:endParaRPr lang="en-GB" dirty="0"/>
          </a:p>
        </p:txBody>
      </p:sp>
    </p:spTree>
    <p:extLst>
      <p:ext uri="{BB962C8B-B14F-4D97-AF65-F5344CB8AC3E}">
        <p14:creationId xmlns:p14="http://schemas.microsoft.com/office/powerpoint/2010/main" val="165186499"/>
      </p:ext>
    </p:extLst>
  </p:cSld>
  <p:clrMapOvr>
    <a:masterClrMapping/>
  </p:clrMapOvr>
  <mc:AlternateContent xmlns:mc="http://schemas.openxmlformats.org/markup-compatibility/2006" xmlns:p14="http://schemas.microsoft.com/office/powerpoint/2010/main">
    <mc:Choice Requires="p14">
      <p:transition spd="slow" p14:dur="2000" advTm="11822"/>
    </mc:Choice>
    <mc:Fallback xmlns="">
      <p:transition spd="slow" advTm="1182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AE32791-7D3C-999C-8DAA-0150807FBC9C}"/>
              </a:ext>
            </a:extLst>
          </p:cNvPr>
          <p:cNvSpPr>
            <a:spLocks noGrp="1"/>
          </p:cNvSpPr>
          <p:nvPr>
            <p:ph type="title"/>
          </p:nvPr>
        </p:nvSpPr>
        <p:spPr/>
        <p:txBody>
          <a:bodyPr/>
          <a:lstStyle/>
          <a:p>
            <a:r>
              <a:rPr lang="en-GB" dirty="0"/>
              <a:t>ITN Agreement between KEK and CERN</a:t>
            </a:r>
          </a:p>
        </p:txBody>
      </p:sp>
      <p:pic>
        <p:nvPicPr>
          <p:cNvPr id="12" name="Content Placeholder 11">
            <a:extLst>
              <a:ext uri="{FF2B5EF4-FFF2-40B4-BE49-F238E27FC236}">
                <a16:creationId xmlns:a16="http://schemas.microsoft.com/office/drawing/2014/main" id="{7DFAD57E-E0CC-BCAF-BBBE-E4890A12F64B}"/>
              </a:ext>
            </a:extLst>
          </p:cNvPr>
          <p:cNvPicPr>
            <a:picLocks noGrp="1" noChangeAspect="1"/>
          </p:cNvPicPr>
          <p:nvPr>
            <p:ph idx="18"/>
          </p:nvPr>
        </p:nvPicPr>
        <p:blipFill>
          <a:blip r:embed="rId2"/>
          <a:stretch>
            <a:fillRect/>
          </a:stretch>
        </p:blipFill>
        <p:spPr>
          <a:xfrm>
            <a:off x="4724400" y="1168696"/>
            <a:ext cx="3575050" cy="3198220"/>
          </a:xfrm>
          <a:prstGeom prst="rect">
            <a:avLst/>
          </a:prstGeom>
        </p:spPr>
      </p:pic>
      <p:sp>
        <p:nvSpPr>
          <p:cNvPr id="13" name="TextBox 12">
            <a:extLst>
              <a:ext uri="{FF2B5EF4-FFF2-40B4-BE49-F238E27FC236}">
                <a16:creationId xmlns:a16="http://schemas.microsoft.com/office/drawing/2014/main" id="{19E50954-DF40-C70A-C1CD-D05B1DA33E2A}"/>
              </a:ext>
            </a:extLst>
          </p:cNvPr>
          <p:cNvSpPr txBox="1"/>
          <p:nvPr/>
        </p:nvSpPr>
        <p:spPr>
          <a:xfrm>
            <a:off x="4653019" y="4614285"/>
            <a:ext cx="3985130" cy="307777"/>
          </a:xfrm>
          <a:prstGeom prst="rect">
            <a:avLst/>
          </a:prstGeom>
          <a:noFill/>
        </p:spPr>
        <p:txBody>
          <a:bodyPr wrap="none" rtlCol="0">
            <a:spAutoFit/>
          </a:bodyPr>
          <a:lstStyle/>
          <a:p>
            <a:r>
              <a:rPr lang="en-GB" sz="1400" dirty="0">
                <a:hlinkClick r:id="rId3"/>
              </a:rPr>
              <a:t>https://www.kek.jp/en/topics-en/202307081205/</a:t>
            </a:r>
            <a:r>
              <a:rPr lang="en-GB" sz="1400" dirty="0"/>
              <a:t> </a:t>
            </a:r>
          </a:p>
        </p:txBody>
      </p:sp>
      <p:sp>
        <p:nvSpPr>
          <p:cNvPr id="14" name="TextBox 13">
            <a:extLst>
              <a:ext uri="{FF2B5EF4-FFF2-40B4-BE49-F238E27FC236}">
                <a16:creationId xmlns:a16="http://schemas.microsoft.com/office/drawing/2014/main" id="{C830C5FA-10FC-219A-B6CF-BCFF247FE8EC}"/>
              </a:ext>
            </a:extLst>
          </p:cNvPr>
          <p:cNvSpPr txBox="1"/>
          <p:nvPr/>
        </p:nvSpPr>
        <p:spPr>
          <a:xfrm>
            <a:off x="845128" y="769054"/>
            <a:ext cx="3726872" cy="4801314"/>
          </a:xfrm>
          <a:prstGeom prst="rect">
            <a:avLst/>
          </a:prstGeom>
          <a:noFill/>
        </p:spPr>
        <p:txBody>
          <a:bodyPr wrap="square" rtlCol="0">
            <a:spAutoFit/>
          </a:bodyPr>
          <a:lstStyle/>
          <a:p>
            <a:pPr algn="l"/>
            <a:r>
              <a:rPr lang="en-GB" sz="1200" b="0" i="1" u="none" strike="noStrike" dirty="0">
                <a:solidFill>
                  <a:srgbClr val="4F4F4F"/>
                </a:solidFill>
                <a:effectLst/>
                <a:latin typeface="+mj-lt"/>
              </a:rPr>
              <a:t>On </a:t>
            </a:r>
            <a:r>
              <a:rPr lang="en-GB" sz="1200" b="1" i="1" u="none" strike="noStrike" dirty="0">
                <a:solidFill>
                  <a:srgbClr val="4F4F4F"/>
                </a:solidFill>
                <a:effectLst/>
                <a:latin typeface="+mj-lt"/>
              </a:rPr>
              <a:t>July 7th, 2023</a:t>
            </a:r>
            <a:r>
              <a:rPr lang="en-GB" sz="1200" b="0" i="1" u="none" strike="noStrike" dirty="0">
                <a:solidFill>
                  <a:srgbClr val="4F4F4F"/>
                </a:solidFill>
                <a:effectLst/>
                <a:latin typeface="+mj-lt"/>
              </a:rPr>
              <a:t>, KEK and European Organization for Nuclear Research (CERN) concluded an agreement on “Support for the European International Linear Collider (ILC) Technology Network,” concerning a new framework of research and development for the ILC: the ILC Technology Network (ITN).</a:t>
            </a:r>
          </a:p>
          <a:p>
            <a:pPr algn="l"/>
            <a:r>
              <a:rPr lang="en-GB" sz="1200" b="0" i="1" u="none" strike="noStrike" dirty="0">
                <a:solidFill>
                  <a:srgbClr val="4F4F4F"/>
                </a:solidFill>
                <a:effectLst/>
                <a:latin typeface="+mj-lt"/>
              </a:rPr>
              <a:t> </a:t>
            </a:r>
          </a:p>
          <a:p>
            <a:pPr algn="l"/>
            <a:r>
              <a:rPr lang="en-GB" sz="1200" b="0" i="1" u="none" strike="noStrike" dirty="0">
                <a:solidFill>
                  <a:srgbClr val="4F4F4F"/>
                </a:solidFill>
                <a:effectLst/>
                <a:latin typeface="+mj-lt"/>
              </a:rPr>
              <a:t>This Agreement was signed by KEK Director General </a:t>
            </a:r>
            <a:r>
              <a:rPr lang="en-GB" sz="1200" b="0" i="1" u="none" strike="noStrike" dirty="0" err="1">
                <a:solidFill>
                  <a:srgbClr val="4F4F4F"/>
                </a:solidFill>
                <a:effectLst/>
                <a:latin typeface="+mj-lt"/>
              </a:rPr>
              <a:t>Dr.</a:t>
            </a:r>
            <a:r>
              <a:rPr lang="en-GB" sz="1200" b="0" i="1" u="none" strike="noStrike" dirty="0">
                <a:solidFill>
                  <a:srgbClr val="4F4F4F"/>
                </a:solidFill>
                <a:effectLst/>
                <a:latin typeface="+mj-lt"/>
              </a:rPr>
              <a:t> Masanori Yamauchi and CERN Director General </a:t>
            </a:r>
            <a:r>
              <a:rPr lang="en-GB" sz="1200" b="0" i="1" u="none" strike="noStrike" dirty="0" err="1">
                <a:solidFill>
                  <a:srgbClr val="4F4F4F"/>
                </a:solidFill>
                <a:effectLst/>
                <a:latin typeface="+mj-lt"/>
              </a:rPr>
              <a:t>Dr.</a:t>
            </a:r>
            <a:r>
              <a:rPr lang="en-GB" sz="1200" b="0" i="1" u="none" strike="noStrike" dirty="0">
                <a:solidFill>
                  <a:srgbClr val="4F4F4F"/>
                </a:solidFill>
                <a:effectLst/>
                <a:latin typeface="+mj-lt"/>
              </a:rPr>
              <a:t> Fabiola </a:t>
            </a:r>
            <a:r>
              <a:rPr lang="en-GB" sz="1200" b="0" i="1" u="none" strike="noStrike" dirty="0" err="1">
                <a:solidFill>
                  <a:srgbClr val="4F4F4F"/>
                </a:solidFill>
                <a:effectLst/>
                <a:latin typeface="+mj-lt"/>
              </a:rPr>
              <a:t>Gianotti</a:t>
            </a:r>
            <a:r>
              <a:rPr lang="en-GB" sz="1200" b="0" i="1" u="none" strike="noStrike" dirty="0">
                <a:solidFill>
                  <a:srgbClr val="4F4F4F"/>
                </a:solidFill>
                <a:effectLst/>
                <a:latin typeface="+mj-lt"/>
              </a:rPr>
              <a:t> while DG Yamauchi was visiting CERN. It is stated in this agreement that CERN will cooperate for ITN specific studies and at the same time will act as a coordinating and facilitating hub for ITN-specific technology developments and studies in Europe.</a:t>
            </a:r>
          </a:p>
          <a:p>
            <a:pPr algn="l"/>
            <a:r>
              <a:rPr lang="en-GB" sz="1200" b="0" i="1" u="none" strike="noStrike" dirty="0">
                <a:solidFill>
                  <a:srgbClr val="4F4F4F"/>
                </a:solidFill>
                <a:effectLst/>
                <a:latin typeface="+mj-lt"/>
              </a:rPr>
              <a:t> </a:t>
            </a:r>
          </a:p>
          <a:p>
            <a:pPr algn="l"/>
            <a:r>
              <a:rPr lang="en-GB" sz="1200" b="0" i="1" u="none" strike="noStrike" dirty="0">
                <a:solidFill>
                  <a:srgbClr val="4F4F4F"/>
                </a:solidFill>
                <a:effectLst/>
                <a:latin typeface="+mj-lt"/>
              </a:rPr>
              <a:t>ITN is a framework to promote high priority tasks of the ILC accelerator development. It is based on bilateral arrangements, for instance a memorandum of understanding (MoU), an addendum to an existing agreement, or new agreement, between KEK and laboratories. This conclusion became the first agreement under this framework. KEK would like to conclude similar arrangements with other research institutes and expand this ITN framework.</a:t>
            </a:r>
          </a:p>
          <a:p>
            <a:endParaRPr lang="en-GB" sz="2000" dirty="0"/>
          </a:p>
        </p:txBody>
      </p:sp>
    </p:spTree>
    <p:extLst>
      <p:ext uri="{BB962C8B-B14F-4D97-AF65-F5344CB8AC3E}">
        <p14:creationId xmlns:p14="http://schemas.microsoft.com/office/powerpoint/2010/main" val="3304003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5B28C8-B6A8-3524-2345-5A01ED8E1E71}"/>
              </a:ext>
            </a:extLst>
          </p:cNvPr>
          <p:cNvSpPr>
            <a:spLocks noGrp="1"/>
          </p:cNvSpPr>
          <p:nvPr>
            <p:ph idx="13"/>
          </p:nvPr>
        </p:nvSpPr>
        <p:spPr>
          <a:xfrm>
            <a:off x="845127" y="752560"/>
            <a:ext cx="3906405" cy="4029824"/>
          </a:xfrm>
        </p:spPr>
        <p:txBody>
          <a:bodyPr/>
          <a:lstStyle/>
          <a:p>
            <a:pPr marL="0" indent="0" algn="l">
              <a:buNone/>
            </a:pPr>
            <a:r>
              <a:rPr lang="en-GB" sz="1200" b="0" i="1" u="none" strike="noStrike" dirty="0">
                <a:solidFill>
                  <a:srgbClr val="4F4F4F"/>
                </a:solidFill>
                <a:effectLst/>
                <a:latin typeface="+mn-lt"/>
              </a:rPr>
              <a:t>The “ILC Technology Network (ITN) Information Meeting” was held at the European Organization for Nuclear Research (CERN) in Geneva on </a:t>
            </a:r>
            <a:r>
              <a:rPr lang="en-GB" sz="1200" b="1" i="1" u="none" strike="noStrike" dirty="0">
                <a:solidFill>
                  <a:srgbClr val="4F4F4F"/>
                </a:solidFill>
                <a:effectLst/>
                <a:latin typeface="+mn-lt"/>
              </a:rPr>
              <a:t>October 16 and 17</a:t>
            </a:r>
            <a:r>
              <a:rPr lang="en-GB" sz="1200" b="0" i="1" u="none" strike="noStrike" dirty="0">
                <a:solidFill>
                  <a:srgbClr val="4F4F4F"/>
                </a:solidFill>
                <a:effectLst/>
                <a:latin typeface="+mn-lt"/>
              </a:rPr>
              <a:t>, hosted jointly by KEK and the ILC International Development Team (IDT). Sixty-eight participants from 28 research institutes over ten countries participated in the meeting either in person or remotely.</a:t>
            </a:r>
          </a:p>
          <a:p>
            <a:pPr marL="0" indent="0" algn="l">
              <a:buNone/>
            </a:pPr>
            <a:r>
              <a:rPr lang="en-GB" sz="1200" b="0" i="1" u="none" strike="noStrike" dirty="0">
                <a:solidFill>
                  <a:srgbClr val="4F4F4F"/>
                </a:solidFill>
                <a:effectLst/>
                <a:latin typeface="+mn-lt"/>
              </a:rPr>
              <a:t> </a:t>
            </a:r>
          </a:p>
          <a:p>
            <a:pPr marL="0" indent="0" algn="l">
              <a:buNone/>
            </a:pPr>
            <a:r>
              <a:rPr lang="en-GB" sz="1200" b="0" i="1" u="none" strike="noStrike" dirty="0">
                <a:solidFill>
                  <a:srgbClr val="4F4F4F"/>
                </a:solidFill>
                <a:effectLst/>
                <a:latin typeface="+mn-lt"/>
              </a:rPr>
              <a:t>The ITN is a framework for international collaboration to promote high-priority tasks of accelerator development (called “work packages”) for the International Linear Collider (ILC), jointly established by KEK and the IDT. ITN membership is defined through bilateral arrangements between KEK and laboratories. In July of this year, CERN became a member by exchanging an agreement with KEK, which states that CERN will serve as a hub for European research institutions participating in the ITN.</a:t>
            </a:r>
          </a:p>
          <a:p>
            <a:pPr marL="0" indent="0" algn="l">
              <a:buNone/>
            </a:pPr>
            <a:r>
              <a:rPr lang="en-GB" sz="1200" b="0" i="1" u="none" strike="noStrike" dirty="0">
                <a:solidFill>
                  <a:srgbClr val="4F4F4F"/>
                </a:solidFill>
                <a:effectLst/>
                <a:latin typeface="+mn-lt"/>
              </a:rPr>
              <a:t> </a:t>
            </a:r>
          </a:p>
          <a:p>
            <a:pPr marL="0" indent="0" algn="l">
              <a:buNone/>
            </a:pPr>
            <a:r>
              <a:rPr lang="en-GB" sz="1200" b="0" i="1" u="none" strike="noStrike" dirty="0">
                <a:solidFill>
                  <a:srgbClr val="4F4F4F"/>
                </a:solidFill>
                <a:effectLst/>
                <a:latin typeface="+mn-lt"/>
              </a:rPr>
              <a:t>This meeting was held to present the opportunities provided by the ITN and to collect interests of the potential members to achieve its goal. CERN was chosen as the venue to facilitate participation by the European research institutes, which are major players in ITN activities at this moment.</a:t>
            </a:r>
          </a:p>
          <a:p>
            <a:pPr marL="0" indent="0">
              <a:buNone/>
            </a:pPr>
            <a:endParaRPr lang="en-GB" sz="1200" i="1" dirty="0"/>
          </a:p>
        </p:txBody>
      </p:sp>
      <p:sp>
        <p:nvSpPr>
          <p:cNvPr id="3" name="Title 2">
            <a:extLst>
              <a:ext uri="{FF2B5EF4-FFF2-40B4-BE49-F238E27FC236}">
                <a16:creationId xmlns:a16="http://schemas.microsoft.com/office/drawing/2014/main" id="{66982C19-5918-DE95-E799-D031046098E2}"/>
              </a:ext>
            </a:extLst>
          </p:cNvPr>
          <p:cNvSpPr>
            <a:spLocks noGrp="1"/>
          </p:cNvSpPr>
          <p:nvPr>
            <p:ph type="title"/>
          </p:nvPr>
        </p:nvSpPr>
        <p:spPr/>
        <p:txBody>
          <a:bodyPr/>
          <a:lstStyle/>
          <a:p>
            <a:r>
              <a:rPr lang="en-GB" dirty="0"/>
              <a:t>ITN </a:t>
            </a:r>
            <a:r>
              <a:rPr lang="en-GB" dirty="0" err="1"/>
              <a:t>Kickoff</a:t>
            </a:r>
            <a:r>
              <a:rPr lang="en-GB" dirty="0"/>
              <a:t> at CERN</a:t>
            </a:r>
          </a:p>
        </p:txBody>
      </p:sp>
      <p:sp>
        <p:nvSpPr>
          <p:cNvPr id="4" name="Date Placeholder 3">
            <a:extLst>
              <a:ext uri="{FF2B5EF4-FFF2-40B4-BE49-F238E27FC236}">
                <a16:creationId xmlns:a16="http://schemas.microsoft.com/office/drawing/2014/main" id="{FA0F4DE6-397F-451B-A38D-084E39F0B0B0}"/>
              </a:ext>
            </a:extLst>
          </p:cNvPr>
          <p:cNvSpPr>
            <a:spLocks noGrp="1"/>
          </p:cNvSpPr>
          <p:nvPr>
            <p:ph type="dt" sz="half" idx="15"/>
          </p:nvPr>
        </p:nvSpPr>
        <p:spPr/>
        <p:txBody>
          <a:bodyPr/>
          <a:lstStyle/>
          <a:p>
            <a:pPr>
              <a:defRPr/>
            </a:pPr>
            <a:fld id="{C25A66B4-19CA-D74A-9134-C7A9667CD001}" type="datetime1">
              <a:rPr lang="de-DE" smtClean="0"/>
              <a:t>10.12.23</a:t>
            </a:fld>
            <a:endParaRPr lang="en-US" dirty="0"/>
          </a:p>
        </p:txBody>
      </p:sp>
      <p:pic>
        <p:nvPicPr>
          <p:cNvPr id="6" name="Content Placeholder 5">
            <a:extLst>
              <a:ext uri="{FF2B5EF4-FFF2-40B4-BE49-F238E27FC236}">
                <a16:creationId xmlns:a16="http://schemas.microsoft.com/office/drawing/2014/main" id="{2271AA04-0A14-B68C-DA8D-D50285E3BCF0}"/>
              </a:ext>
            </a:extLst>
          </p:cNvPr>
          <p:cNvPicPr>
            <a:picLocks noGrp="1" noChangeAspect="1"/>
          </p:cNvPicPr>
          <p:nvPr>
            <p:ph idx="18"/>
          </p:nvPr>
        </p:nvPicPr>
        <p:blipFill>
          <a:blip r:embed="rId2"/>
          <a:stretch>
            <a:fillRect/>
          </a:stretch>
        </p:blipFill>
        <p:spPr>
          <a:xfrm>
            <a:off x="4956561" y="1783242"/>
            <a:ext cx="3575050" cy="2178848"/>
          </a:xfrm>
          <a:prstGeom prst="rect">
            <a:avLst/>
          </a:prstGeom>
        </p:spPr>
      </p:pic>
      <p:sp>
        <p:nvSpPr>
          <p:cNvPr id="7" name="TextBox 6">
            <a:extLst>
              <a:ext uri="{FF2B5EF4-FFF2-40B4-BE49-F238E27FC236}">
                <a16:creationId xmlns:a16="http://schemas.microsoft.com/office/drawing/2014/main" id="{8A1384E0-65E4-E1A3-A16C-35FB485232D8}"/>
              </a:ext>
            </a:extLst>
          </p:cNvPr>
          <p:cNvSpPr txBox="1"/>
          <p:nvPr/>
        </p:nvSpPr>
        <p:spPr>
          <a:xfrm>
            <a:off x="4956561" y="4614729"/>
            <a:ext cx="3420295" cy="276999"/>
          </a:xfrm>
          <a:prstGeom prst="rect">
            <a:avLst/>
          </a:prstGeom>
          <a:noFill/>
        </p:spPr>
        <p:txBody>
          <a:bodyPr wrap="none" rtlCol="0">
            <a:spAutoFit/>
          </a:bodyPr>
          <a:lstStyle/>
          <a:p>
            <a:r>
              <a:rPr lang="en-GB" sz="1200" dirty="0">
                <a:hlinkClick r:id="rId3"/>
              </a:rPr>
              <a:t>https://www.kek.jp/en/topics-en/202311161700/</a:t>
            </a:r>
            <a:r>
              <a:rPr lang="en-GB" sz="1200" dirty="0"/>
              <a:t> </a:t>
            </a:r>
          </a:p>
        </p:txBody>
      </p:sp>
    </p:spTree>
    <p:extLst>
      <p:ext uri="{BB962C8B-B14F-4D97-AF65-F5344CB8AC3E}">
        <p14:creationId xmlns:p14="http://schemas.microsoft.com/office/powerpoint/2010/main" val="72837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CC4F7CB9-7F9F-7F2E-316A-1BD6C820FB60}"/>
              </a:ext>
            </a:extLst>
          </p:cNvPr>
          <p:cNvPicPr>
            <a:picLocks noGrp="1" noChangeAspect="1"/>
          </p:cNvPicPr>
          <p:nvPr>
            <p:ph idx="1"/>
          </p:nvPr>
        </p:nvPicPr>
        <p:blipFill>
          <a:blip r:embed="rId2"/>
          <a:stretch>
            <a:fillRect/>
          </a:stretch>
        </p:blipFill>
        <p:spPr>
          <a:xfrm>
            <a:off x="571500" y="733115"/>
            <a:ext cx="8176752" cy="4387525"/>
          </a:xfrm>
          <a:prstGeom prst="rect">
            <a:avLst/>
          </a:prstGeom>
        </p:spPr>
      </p:pic>
      <p:sp>
        <p:nvSpPr>
          <p:cNvPr id="6" name="Title 5">
            <a:extLst>
              <a:ext uri="{FF2B5EF4-FFF2-40B4-BE49-F238E27FC236}">
                <a16:creationId xmlns:a16="http://schemas.microsoft.com/office/drawing/2014/main" id="{3E22E0BF-6792-6454-CEB1-E0524590FA32}"/>
              </a:ext>
            </a:extLst>
          </p:cNvPr>
          <p:cNvSpPr>
            <a:spLocks noGrp="1"/>
          </p:cNvSpPr>
          <p:nvPr>
            <p:ph type="title"/>
          </p:nvPr>
        </p:nvSpPr>
        <p:spPr>
          <a:xfrm>
            <a:off x="845820" y="117818"/>
            <a:ext cx="7466908" cy="416919"/>
          </a:xfrm>
        </p:spPr>
        <p:txBody>
          <a:bodyPr/>
          <a:lstStyle/>
          <a:p>
            <a:r>
              <a:rPr lang="en-GB" dirty="0"/>
              <a:t>The updated Priority Work Packages (WP’)</a:t>
            </a:r>
          </a:p>
        </p:txBody>
      </p:sp>
      <p:sp>
        <p:nvSpPr>
          <p:cNvPr id="4" name="Date Placeholder 3">
            <a:extLst>
              <a:ext uri="{FF2B5EF4-FFF2-40B4-BE49-F238E27FC236}">
                <a16:creationId xmlns:a16="http://schemas.microsoft.com/office/drawing/2014/main" id="{AC6F0C1D-5FB2-54AD-D9B7-6BA6627B5F8E}"/>
              </a:ext>
            </a:extLst>
          </p:cNvPr>
          <p:cNvSpPr>
            <a:spLocks noGrp="1"/>
          </p:cNvSpPr>
          <p:nvPr>
            <p:ph type="dt" sz="half" idx="10"/>
          </p:nvPr>
        </p:nvSpPr>
        <p:spPr/>
        <p:txBody>
          <a:bodyPr/>
          <a:lstStyle/>
          <a:p>
            <a:pPr>
              <a:defRPr/>
            </a:pPr>
            <a:fld id="{C25A66B4-19CA-D74A-9134-C7A9667CD001}" type="datetime1">
              <a:rPr lang="de-DE" smtClean="0"/>
              <a:t>11.12.23</a:t>
            </a:fld>
            <a:endParaRPr lang="en-US" dirty="0"/>
          </a:p>
        </p:txBody>
      </p:sp>
      <p:sp>
        <p:nvSpPr>
          <p:cNvPr id="10" name="TextBox 9">
            <a:extLst>
              <a:ext uri="{FF2B5EF4-FFF2-40B4-BE49-F238E27FC236}">
                <a16:creationId xmlns:a16="http://schemas.microsoft.com/office/drawing/2014/main" id="{AC9914D7-D52D-B9D8-20A7-F05A48261B53}"/>
              </a:ext>
            </a:extLst>
          </p:cNvPr>
          <p:cNvSpPr txBox="1"/>
          <p:nvPr/>
        </p:nvSpPr>
        <p:spPr>
          <a:xfrm rot="16200000">
            <a:off x="7520102" y="3665104"/>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3"/>
              </a:rPr>
              <a:t>LCWS 20223</a:t>
            </a:r>
            <a:endParaRPr lang="en-GB" sz="1600" dirty="0"/>
          </a:p>
        </p:txBody>
      </p:sp>
    </p:spTree>
    <p:extLst>
      <p:ext uri="{BB962C8B-B14F-4D97-AF65-F5344CB8AC3E}">
        <p14:creationId xmlns:p14="http://schemas.microsoft.com/office/powerpoint/2010/main" val="2727949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8104CA-1B68-F6A5-2CB6-794DC076929C}"/>
              </a:ext>
            </a:extLst>
          </p:cNvPr>
          <p:cNvSpPr>
            <a:spLocks noGrp="1"/>
          </p:cNvSpPr>
          <p:nvPr>
            <p:ph type="title"/>
          </p:nvPr>
        </p:nvSpPr>
        <p:spPr>
          <a:xfrm>
            <a:off x="834390" y="117818"/>
            <a:ext cx="7478338" cy="416919"/>
          </a:xfrm>
          <a:solidFill>
            <a:srgbClr val="FFE4D3"/>
          </a:solidFill>
        </p:spPr>
        <p:txBody>
          <a:bodyPr/>
          <a:lstStyle/>
          <a:p>
            <a:pPr algn="ctr"/>
            <a:r>
              <a:rPr lang="en-GB" dirty="0"/>
              <a:t>WP’1: Cavity Production</a:t>
            </a:r>
          </a:p>
        </p:txBody>
      </p:sp>
      <p:sp>
        <p:nvSpPr>
          <p:cNvPr id="4" name="Date Placeholder 3">
            <a:extLst>
              <a:ext uri="{FF2B5EF4-FFF2-40B4-BE49-F238E27FC236}">
                <a16:creationId xmlns:a16="http://schemas.microsoft.com/office/drawing/2014/main" id="{1C05747D-4585-A200-97A0-B14E42BD256D}"/>
              </a:ext>
            </a:extLst>
          </p:cNvPr>
          <p:cNvSpPr>
            <a:spLocks noGrp="1"/>
          </p:cNvSpPr>
          <p:nvPr>
            <p:ph type="dt" sz="half" idx="10"/>
          </p:nvPr>
        </p:nvSpPr>
        <p:spPr/>
        <p:txBody>
          <a:bodyPr/>
          <a:lstStyle/>
          <a:p>
            <a:pPr>
              <a:defRPr/>
            </a:pPr>
            <a:fld id="{E938F485-BDDE-9D42-8864-EB29C9BF25E1}" type="datetime1">
              <a:rPr lang="de-DE" smtClean="0"/>
              <a:t>10.12.23</a:t>
            </a:fld>
            <a:endParaRPr lang="en-US" dirty="0"/>
          </a:p>
        </p:txBody>
      </p:sp>
      <p:sp>
        <p:nvSpPr>
          <p:cNvPr id="6" name="TextBox 5">
            <a:extLst>
              <a:ext uri="{FF2B5EF4-FFF2-40B4-BE49-F238E27FC236}">
                <a16:creationId xmlns:a16="http://schemas.microsoft.com/office/drawing/2014/main" id="{2960C40E-1947-C766-A959-9AB3356CED10}"/>
              </a:ext>
            </a:extLst>
          </p:cNvPr>
          <p:cNvSpPr txBox="1"/>
          <p:nvPr/>
        </p:nvSpPr>
        <p:spPr>
          <a:xfrm rot="16200000">
            <a:off x="7520102" y="3665104"/>
            <a:ext cx="2691763" cy="338554"/>
          </a:xfrm>
          <a:prstGeom prst="rect">
            <a:avLst/>
          </a:prstGeom>
          <a:noFill/>
        </p:spPr>
        <p:txBody>
          <a:bodyPr wrap="none" rtlCol="0">
            <a:spAutoFit/>
          </a:bodyPr>
          <a:lstStyle/>
          <a:p>
            <a:r>
              <a:rPr lang="en-GB" sz="1600" dirty="0"/>
              <a:t>S. </a:t>
            </a:r>
            <a:r>
              <a:rPr lang="en-GB" sz="1600" dirty="0" err="1"/>
              <a:t>Michizono</a:t>
            </a:r>
            <a:r>
              <a:rPr lang="en-GB" sz="1600" dirty="0"/>
              <a:t>, </a:t>
            </a:r>
            <a:r>
              <a:rPr lang="en-GB" sz="1600" dirty="0">
                <a:hlinkClick r:id="rId2"/>
              </a:rPr>
              <a:t>LCWS 20223</a:t>
            </a:r>
            <a:endParaRPr lang="en-GB" sz="1600" dirty="0"/>
          </a:p>
        </p:txBody>
      </p:sp>
      <p:pic>
        <p:nvPicPr>
          <p:cNvPr id="9" name="Content Placeholder 8">
            <a:extLst>
              <a:ext uri="{FF2B5EF4-FFF2-40B4-BE49-F238E27FC236}">
                <a16:creationId xmlns:a16="http://schemas.microsoft.com/office/drawing/2014/main" id="{E0B84C20-419E-B429-A149-0D514408D8B4}"/>
              </a:ext>
            </a:extLst>
          </p:cNvPr>
          <p:cNvPicPr>
            <a:picLocks noGrp="1" noChangeAspect="1"/>
          </p:cNvPicPr>
          <p:nvPr>
            <p:ph idx="1"/>
          </p:nvPr>
        </p:nvPicPr>
        <p:blipFill>
          <a:blip r:embed="rId3"/>
          <a:stretch>
            <a:fillRect/>
          </a:stretch>
        </p:blipFill>
        <p:spPr>
          <a:xfrm>
            <a:off x="401777" y="772388"/>
            <a:ext cx="8340446" cy="4170223"/>
          </a:xfrm>
          <a:prstGeom prst="rect">
            <a:avLst/>
          </a:prstGeom>
        </p:spPr>
      </p:pic>
    </p:spTree>
    <p:extLst>
      <p:ext uri="{BB962C8B-B14F-4D97-AF65-F5344CB8AC3E}">
        <p14:creationId xmlns:p14="http://schemas.microsoft.com/office/powerpoint/2010/main" val="3143377716"/>
      </p:ext>
    </p:extLst>
  </p:cSld>
  <p:clrMapOvr>
    <a:masterClrMapping/>
  </p:clrMapOvr>
</p:sld>
</file>

<file path=ppt/theme/theme1.xml><?xml version="1.0" encoding="utf-8"?>
<a:theme xmlns:a="http://schemas.openxmlformats.org/drawingml/2006/main" name="LLC_PowerPoint">
  <a:themeElements>
    <a:clrScheme name="LCC">
      <a:dk1>
        <a:sysClr val="windowText" lastClr="000000"/>
      </a:dk1>
      <a:lt1>
        <a:sysClr val="window" lastClr="FFFFFF"/>
      </a:lt1>
      <a:dk2>
        <a:srgbClr val="660922"/>
      </a:dk2>
      <a:lt2>
        <a:srgbClr val="F3E4B2"/>
      </a:lt2>
      <a:accent1>
        <a:srgbClr val="EB112D"/>
      </a:accent1>
      <a:accent2>
        <a:srgbClr val="A32638"/>
      </a:accent2>
      <a:accent3>
        <a:srgbClr val="660922"/>
      </a:accent3>
      <a:accent4>
        <a:srgbClr val="6D3321"/>
      </a:accent4>
      <a:accent5>
        <a:srgbClr val="A6A6A6"/>
      </a:accent5>
      <a:accent6>
        <a:srgbClr val="F3E4B2"/>
      </a:accent6>
      <a:hlink>
        <a:srgbClr val="664975"/>
      </a:hlink>
      <a:folHlink>
        <a:srgbClr val="4427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11851</TotalTime>
  <Words>1351</Words>
  <Application>Microsoft Macintosh PowerPoint</Application>
  <PresentationFormat>On-screen Show (16:10)</PresentationFormat>
  <Paragraphs>180</Paragraphs>
  <Slides>25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Avenir Book</vt:lpstr>
      <vt:lpstr>Calibri</vt:lpstr>
      <vt:lpstr>Lucida Grande</vt:lpstr>
      <vt:lpstr>LLC_PowerPoint</vt:lpstr>
      <vt:lpstr>PowerPoint Presentation</vt:lpstr>
      <vt:lpstr>The ILC IDT organization – initiated at the ICFA meeting at SLAC February 2020</vt:lpstr>
      <vt:lpstr>IDT WG2 around the World</vt:lpstr>
      <vt:lpstr>ILC Timeline</vt:lpstr>
      <vt:lpstr>The ITN </vt:lpstr>
      <vt:lpstr>ITN Agreement between KEK and CERN</vt:lpstr>
      <vt:lpstr>ITN Kickoff at CERN</vt:lpstr>
      <vt:lpstr>The updated Priority Work Packages (WP’)</vt:lpstr>
      <vt:lpstr>WP’1: Cavity Production</vt:lpstr>
      <vt:lpstr>WP’2: Cryomodule Design</vt:lpstr>
      <vt:lpstr>WP’3: Crab Cavities</vt:lpstr>
      <vt:lpstr>WP’4: Electron Gun</vt:lpstr>
      <vt:lpstr>WP’ 6-7: Undulator Driven Positron Source</vt:lpstr>
      <vt:lpstr>WP’ 8-11: Electron Driven Positron Source</vt:lpstr>
      <vt:lpstr>WP’ 8-11: Electron Driven Positron Source (cont’d)</vt:lpstr>
      <vt:lpstr>WP’ 12/14: Damping Ring</vt:lpstr>
      <vt:lpstr>WP’ 15: Final Focus System</vt:lpstr>
      <vt:lpstr>WP’ 16-17: Final Doublet, Main Dumps</vt:lpstr>
      <vt:lpstr>Linking IDT and ITN</vt:lpstr>
      <vt:lpstr>PowerPoint Presentation</vt:lpstr>
      <vt:lpstr>PowerPoint Presentation</vt:lpstr>
      <vt:lpstr>Summary</vt:lpstr>
      <vt:lpstr>Thank You</vt:lpstr>
      <vt:lpstr>PowerPoint Presentation</vt:lpstr>
      <vt:lpstr>PowerPoint Presentation</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Sandbox Studio</dc:creator>
  <cp:lastModifiedBy>Benno List</cp:lastModifiedBy>
  <cp:revision>313</cp:revision>
  <dcterms:created xsi:type="dcterms:W3CDTF">2013-03-22T17:34:51Z</dcterms:created>
  <dcterms:modified xsi:type="dcterms:W3CDTF">2023-12-11T11:52:27Z</dcterms:modified>
</cp:coreProperties>
</file>