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94" r:id="rId3"/>
    <p:sldId id="29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84371" autoAdjust="0"/>
  </p:normalViewPr>
  <p:slideViewPr>
    <p:cSldViewPr snapToGrid="0" snapToObjects="1">
      <p:cViewPr varScale="1">
        <p:scale>
          <a:sx n="137" d="100"/>
          <a:sy n="137" d="100"/>
        </p:scale>
        <p:origin x="1254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55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63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7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12 October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6929444357?pwd=bFk2OHdYUXA4NnhiQjcyQ2p0VGxnZz09#succes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SPS status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/>
              <a:t>Arthur Spierer for the SPS team</a:t>
            </a:r>
          </a:p>
          <a:p>
            <a:pPr algn="l"/>
            <a:r>
              <a:rPr lang="en-US" dirty="0"/>
              <a:t>12</a:t>
            </a:r>
            <a:r>
              <a:rPr lang="en-US" sz="1800" baseline="30000" dirty="0"/>
              <a:t>th</a:t>
            </a:r>
            <a:r>
              <a:rPr lang="en-US" sz="1800" dirty="0"/>
              <a:t> of October 2023, PS-SPS users meeting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231"/>
    </mc:Choice>
    <mc:Fallback xmlns="">
      <p:transition spd="slow" advTm="3923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162F56-40A3-4D65-BC82-F4B676496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2" y="968188"/>
            <a:ext cx="11380811" cy="5094682"/>
          </a:xfrm>
        </p:spPr>
        <p:txBody>
          <a:bodyPr/>
          <a:lstStyle/>
          <a:p>
            <a:pPr lvl="1"/>
            <a:r>
              <a:rPr lang="en-GB" b="1" dirty="0"/>
              <a:t>Availability from Thu to Thu:  Overall 87.9%, NA: 89%, AWAKE: 99%</a:t>
            </a:r>
          </a:p>
          <a:p>
            <a:pPr lvl="2"/>
            <a:r>
              <a:rPr lang="en-GB" dirty="0"/>
              <a:t>1h beam stop for RF on Monday &amp; injectors faults</a:t>
            </a:r>
          </a:p>
          <a:p>
            <a:pPr lvl="1"/>
            <a:r>
              <a:rPr lang="en-GB" b="1" dirty="0"/>
              <a:t>NA</a:t>
            </a:r>
          </a:p>
          <a:p>
            <a:pPr lvl="2"/>
            <a:r>
              <a:rPr lang="en-GB" dirty="0"/>
              <a:t>Ion source refill on Thursday 12 from 6h to 18h</a:t>
            </a:r>
          </a:p>
          <a:p>
            <a:pPr lvl="1"/>
            <a:r>
              <a:rPr lang="en-GB" b="1" dirty="0"/>
              <a:t>AWAKE</a:t>
            </a:r>
            <a:endParaRPr lang="en-GB" dirty="0"/>
          </a:p>
          <a:p>
            <a:pPr lvl="1"/>
            <a:r>
              <a:rPr lang="en-GB" b="1" dirty="0"/>
              <a:t>LHC</a:t>
            </a:r>
          </a:p>
          <a:p>
            <a:pPr lvl="2"/>
            <a:r>
              <a:rPr lang="en-GB" dirty="0"/>
              <a:t>New shorter 10 inj. cycle will be tested operationally starting from Thursday 12</a:t>
            </a:r>
          </a:p>
          <a:p>
            <a:pPr lvl="1"/>
            <a:r>
              <a:rPr lang="en-GB" b="1" dirty="0"/>
              <a:t>No MDs this week</a:t>
            </a:r>
          </a:p>
          <a:p>
            <a:pPr lvl="1"/>
            <a:r>
              <a:rPr lang="en-GB" b="1" dirty="0"/>
              <a:t>Next week</a:t>
            </a:r>
          </a:p>
          <a:p>
            <a:pPr lvl="2"/>
            <a:r>
              <a:rPr lang="en-GB" dirty="0"/>
              <a:t>MDs</a:t>
            </a:r>
          </a:p>
          <a:p>
            <a:pPr lvl="3"/>
            <a:r>
              <a:rPr lang="en-GB" dirty="0"/>
              <a:t>Long parallel (ion) MD moved from Thursday to Monday </a:t>
            </a:r>
          </a:p>
          <a:p>
            <a:pPr lvl="3"/>
            <a:r>
              <a:rPr lang="en-GB" dirty="0"/>
              <a:t>The slot is extended by 2h → 8h-20h00 instead of 8h00-18h00</a:t>
            </a:r>
          </a:p>
          <a:p>
            <a:pPr lvl="2"/>
            <a:r>
              <a:rPr lang="en-GB" dirty="0"/>
              <a:t>LHC</a:t>
            </a:r>
          </a:p>
          <a:p>
            <a:pPr lvl="2"/>
            <a:r>
              <a:rPr lang="en-GB" dirty="0"/>
              <a:t>AWAKE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06B9D1-C9B4-45E4-9DCD-07A60CA6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4595"/>
          </a:xfrm>
        </p:spPr>
        <p:txBody>
          <a:bodyPr/>
          <a:lstStyle/>
          <a:p>
            <a:r>
              <a:rPr lang="en-GB" dirty="0"/>
              <a:t>SPS week 41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CF419-8678-4360-A1AB-E88538FB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Spierer, PS-SPS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9CC6-C76F-432D-92D6-0A785B09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A38889D-FED3-F293-4553-B152C49C45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of October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9337E8-A382-FB0A-5E64-93C9643250B7}"/>
              </a:ext>
            </a:extLst>
          </p:cNvPr>
          <p:cNvSpPr txBox="1"/>
          <p:nvPr/>
        </p:nvSpPr>
        <p:spPr>
          <a:xfrm>
            <a:off x="6742760" y="5543531"/>
            <a:ext cx="53808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fr-CH" sz="1800" b="1" dirty="0"/>
              <a:t>Coordinator </a:t>
            </a:r>
            <a:r>
              <a:rPr lang="fr-CH" sz="1800" b="1" dirty="0" err="1"/>
              <a:t>next</a:t>
            </a:r>
            <a:r>
              <a:rPr lang="fr-CH" sz="1800" b="1" dirty="0"/>
              <a:t> </a:t>
            </a:r>
            <a:r>
              <a:rPr lang="fr-CH" sz="1800" b="1" dirty="0" err="1"/>
              <a:t>week</a:t>
            </a:r>
            <a:r>
              <a:rPr lang="fr-CH" sz="1800" b="1" dirty="0"/>
              <a:t>: Francesco </a:t>
            </a:r>
            <a:r>
              <a:rPr lang="fr-CH" sz="1800" b="1" dirty="0" err="1"/>
              <a:t>velotti</a:t>
            </a:r>
            <a:endParaRPr lang="fr-CH" sz="1800" b="1" dirty="0"/>
          </a:p>
          <a:p>
            <a:pPr lvl="1"/>
            <a:r>
              <a:rPr lang="fr-CH" sz="1800" b="1" dirty="0">
                <a:hlinkClick r:id="rId3"/>
              </a:rPr>
              <a:t>Coordination meeting </a:t>
            </a:r>
            <a:r>
              <a:rPr lang="fr-CH" sz="1800" b="1" dirty="0"/>
              <a:t>on </a:t>
            </a:r>
            <a:r>
              <a:rPr lang="fr-CH" sz="1800" b="1" dirty="0" err="1"/>
              <a:t>Monday</a:t>
            </a:r>
            <a:r>
              <a:rPr lang="fr-CH" sz="1800" b="1" dirty="0"/>
              <a:t> 11.30</a:t>
            </a:r>
          </a:p>
        </p:txBody>
      </p:sp>
    </p:spTree>
    <p:extLst>
      <p:ext uri="{BB962C8B-B14F-4D97-AF65-F5344CB8AC3E}">
        <p14:creationId xmlns:p14="http://schemas.microsoft.com/office/powerpoint/2010/main" val="321834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75"/>
    </mc:Choice>
    <mc:Fallback xmlns="">
      <p:transition spd="slow" advTm="11037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06B9D1-C9B4-45E4-9DCD-07A60CA6F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4595"/>
          </a:xfrm>
        </p:spPr>
        <p:txBody>
          <a:bodyPr/>
          <a:lstStyle/>
          <a:p>
            <a:r>
              <a:rPr lang="en-GB" dirty="0"/>
              <a:t>SPS availability overview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CF419-8678-4360-A1AB-E88538FB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Spierer, PS-SPS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9CC6-C76F-432D-92D6-0A785B094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8792729-DF84-06A9-B931-C18D681DA9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of October 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BF0BC9-86B6-3F2F-4205-768989F03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691" y="1079870"/>
            <a:ext cx="8470767" cy="26651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B96DF1-9AD1-1377-EE95-F844AA044A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6691" y="3917960"/>
            <a:ext cx="8470767" cy="20825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1FFFE2F-DCD0-65D4-1C39-5B8769ACBD9A}"/>
              </a:ext>
            </a:extLst>
          </p:cNvPr>
          <p:cNvSpPr txBox="1"/>
          <p:nvPr/>
        </p:nvSpPr>
        <p:spPr>
          <a:xfrm>
            <a:off x="2938643" y="4666866"/>
            <a:ext cx="52738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/>
              <a:t>Linac3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3D1ACB-279D-CF52-33D7-45E28BED2969}"/>
              </a:ext>
            </a:extLst>
          </p:cNvPr>
          <p:cNvSpPr txBox="1"/>
          <p:nvPr/>
        </p:nvSpPr>
        <p:spPr>
          <a:xfrm>
            <a:off x="5538380" y="4666866"/>
            <a:ext cx="52738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/>
              <a:t>Linac4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26E2AA-31BA-987E-C6B2-7E629B9E45DC}"/>
              </a:ext>
            </a:extLst>
          </p:cNvPr>
          <p:cNvSpPr txBox="1"/>
          <p:nvPr/>
        </p:nvSpPr>
        <p:spPr>
          <a:xfrm>
            <a:off x="9182020" y="4666866"/>
            <a:ext cx="52738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/>
              <a:t>Linac3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7686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75"/>
    </mc:Choice>
    <mc:Fallback xmlns="">
      <p:transition spd="slow" advTm="110375"/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18876</TotalTime>
  <Words>148</Words>
  <Application>Microsoft Office PowerPoint</Application>
  <PresentationFormat>Widescreen</PresentationFormat>
  <Paragraphs>33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SPS status</vt:lpstr>
      <vt:lpstr>SPS week 41</vt:lpstr>
      <vt:lpstr>SPS availability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Arthur Spierer</dc:creator>
  <cp:lastModifiedBy>Arthur Spierer</cp:lastModifiedBy>
  <cp:revision>414</cp:revision>
  <dcterms:created xsi:type="dcterms:W3CDTF">2021-12-06T08:07:16Z</dcterms:created>
  <dcterms:modified xsi:type="dcterms:W3CDTF">2023-10-12T07:59:15Z</dcterms:modified>
</cp:coreProperties>
</file>