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07" r:id="rId3"/>
    <p:sldId id="434" r:id="rId4"/>
    <p:sldId id="398" r:id="rId5"/>
    <p:sldId id="286" r:id="rId6"/>
    <p:sldId id="260" r:id="rId7"/>
    <p:sldId id="430" r:id="rId8"/>
    <p:sldId id="399" r:id="rId9"/>
    <p:sldId id="374" r:id="rId10"/>
    <p:sldId id="418" r:id="rId11"/>
    <p:sldId id="433" r:id="rId12"/>
    <p:sldId id="431" r:id="rId13"/>
    <p:sldId id="429" r:id="rId14"/>
    <p:sldId id="432" r:id="rId15"/>
  </p:sldIdLst>
  <p:sldSz cx="9144000" cy="6858000" type="screen4x3"/>
  <p:notesSz cx="9998075" cy="68659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3333FF"/>
    <a:srgbClr val="FFFFCC"/>
    <a:srgbClr val="008000"/>
    <a:srgbClr val="FFFF66"/>
    <a:srgbClr val="CCFF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40419E-F7DE-BE45-A562-2FA36527870C}" v="41" dt="2023-10-26T23:25:04.6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55"/>
  </p:normalViewPr>
  <p:slideViewPr>
    <p:cSldViewPr snapToObjects="1">
      <p:cViewPr varScale="1">
        <p:scale>
          <a:sx n="112" d="100"/>
          <a:sy n="112" d="100"/>
        </p:scale>
        <p:origin x="17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박인규" userId="1bb4f9a7-06ca-4671-b985-9aaca15a9986" providerId="ADAL" clId="{1240419E-F7DE-BE45-A562-2FA36527870C}"/>
    <pc:docChg chg="undo custSel addSld delSld modSld sldOrd">
      <pc:chgData name="박인규" userId="1bb4f9a7-06ca-4671-b985-9aaca15a9986" providerId="ADAL" clId="{1240419E-F7DE-BE45-A562-2FA36527870C}" dt="2023-10-27T01:21:20.834" v="5651" actId="20577"/>
      <pc:docMkLst>
        <pc:docMk/>
      </pc:docMkLst>
      <pc:sldChg chg="modSp mod">
        <pc:chgData name="박인규" userId="1bb4f9a7-06ca-4671-b985-9aaca15a9986" providerId="ADAL" clId="{1240419E-F7DE-BE45-A562-2FA36527870C}" dt="2023-10-25T03:46:10.348" v="254" actId="20577"/>
        <pc:sldMkLst>
          <pc:docMk/>
          <pc:sldMk cId="4095243605" sldId="256"/>
        </pc:sldMkLst>
        <pc:spChg chg="mod">
          <ac:chgData name="박인규" userId="1bb4f9a7-06ca-4671-b985-9aaca15a9986" providerId="ADAL" clId="{1240419E-F7DE-BE45-A562-2FA36527870C}" dt="2023-10-25T03:43:57.592" v="90" actId="20577"/>
          <ac:spMkLst>
            <pc:docMk/>
            <pc:sldMk cId="4095243605" sldId="256"/>
            <ac:spMk id="2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5T03:46:10.348" v="254" actId="20577"/>
          <ac:spMkLst>
            <pc:docMk/>
            <pc:sldMk cId="4095243605" sldId="256"/>
            <ac:spMk id="3" creationId="{00000000-0000-0000-0000-000000000000}"/>
          </ac:spMkLst>
        </pc:spChg>
      </pc:sldChg>
      <pc:sldChg chg="modSp mod ord">
        <pc:chgData name="박인규" userId="1bb4f9a7-06ca-4671-b985-9aaca15a9986" providerId="ADAL" clId="{1240419E-F7DE-BE45-A562-2FA36527870C}" dt="2023-10-26T05:42:12.241" v="1409" actId="20577"/>
        <pc:sldMkLst>
          <pc:docMk/>
          <pc:sldMk cId="600500633" sldId="260"/>
        </pc:sldMkLst>
        <pc:spChg chg="mod">
          <ac:chgData name="박인규" userId="1bb4f9a7-06ca-4671-b985-9aaca15a9986" providerId="ADAL" clId="{1240419E-F7DE-BE45-A562-2FA36527870C}" dt="2023-10-26T05:42:12.241" v="1409" actId="20577"/>
          <ac:spMkLst>
            <pc:docMk/>
            <pc:sldMk cId="600500633" sldId="260"/>
            <ac:spMk id="6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5:41:37.384" v="1398" actId="1076"/>
          <ac:spMkLst>
            <pc:docMk/>
            <pc:sldMk cId="600500633" sldId="260"/>
            <ac:spMk id="16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5:39:44.448" v="1305" actId="27636"/>
          <ac:spMkLst>
            <pc:docMk/>
            <pc:sldMk cId="600500633" sldId="260"/>
            <ac:spMk id="1217538" creationId="{00000000-0000-0000-0000-000000000000}"/>
          </ac:spMkLst>
        </pc:spChg>
      </pc:sldChg>
      <pc:sldChg chg="del">
        <pc:chgData name="박인규" userId="1bb4f9a7-06ca-4671-b985-9aaca15a9986" providerId="ADAL" clId="{1240419E-F7DE-BE45-A562-2FA36527870C}" dt="2023-10-26T13:51:06.506" v="3215" actId="2696"/>
        <pc:sldMkLst>
          <pc:docMk/>
          <pc:sldMk cId="3381336651" sldId="262"/>
        </pc:sldMkLst>
      </pc:sldChg>
      <pc:sldChg chg="del">
        <pc:chgData name="박인규" userId="1bb4f9a7-06ca-4671-b985-9aaca15a9986" providerId="ADAL" clId="{1240419E-F7DE-BE45-A562-2FA36527870C}" dt="2023-10-26T01:35:02.685" v="1219" actId="2696"/>
        <pc:sldMkLst>
          <pc:docMk/>
          <pc:sldMk cId="593469603" sldId="268"/>
        </pc:sldMkLst>
      </pc:sldChg>
      <pc:sldChg chg="addSp delSp modSp mod ord">
        <pc:chgData name="박인규" userId="1bb4f9a7-06ca-4671-b985-9aaca15a9986" providerId="ADAL" clId="{1240419E-F7DE-BE45-A562-2FA36527870C}" dt="2023-10-26T14:09:53.061" v="4004" actId="1038"/>
        <pc:sldMkLst>
          <pc:docMk/>
          <pc:sldMk cId="2122030227" sldId="286"/>
        </pc:sldMkLst>
        <pc:spChg chg="del">
          <ac:chgData name="박인규" userId="1bb4f9a7-06ca-4671-b985-9aaca15a9986" providerId="ADAL" clId="{1240419E-F7DE-BE45-A562-2FA36527870C}" dt="2023-10-26T01:17:50.788" v="1101" actId="478"/>
          <ac:spMkLst>
            <pc:docMk/>
            <pc:sldMk cId="2122030227" sldId="286"/>
            <ac:spMk id="2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14:09:53.061" v="4004" actId="1038"/>
          <ac:spMkLst>
            <pc:docMk/>
            <pc:sldMk cId="2122030227" sldId="286"/>
            <ac:spMk id="3" creationId="{64AA6B41-8512-1F12-D4D4-CA44813F576E}"/>
          </ac:spMkLst>
        </pc:spChg>
        <pc:spChg chg="mod">
          <ac:chgData name="박인규" userId="1bb4f9a7-06ca-4671-b985-9aaca15a9986" providerId="ADAL" clId="{1240419E-F7DE-BE45-A562-2FA36527870C}" dt="2023-10-26T01:19:24.152" v="1160" actId="20577"/>
          <ac:spMkLst>
            <pc:docMk/>
            <pc:sldMk cId="2122030227" sldId="286"/>
            <ac:spMk id="933893" creationId="{00000000-0000-0000-0000-000000000000}"/>
          </ac:spMkLst>
        </pc:spChg>
      </pc:sldChg>
      <pc:sldChg chg="del">
        <pc:chgData name="박인규" userId="1bb4f9a7-06ca-4671-b985-9aaca15a9986" providerId="ADAL" clId="{1240419E-F7DE-BE45-A562-2FA36527870C}" dt="2023-10-26T05:59:39.775" v="1446" actId="2696"/>
        <pc:sldMkLst>
          <pc:docMk/>
          <pc:sldMk cId="3769183018" sldId="329"/>
        </pc:sldMkLst>
      </pc:sldChg>
      <pc:sldChg chg="del">
        <pc:chgData name="박인규" userId="1bb4f9a7-06ca-4671-b985-9aaca15a9986" providerId="ADAL" clId="{1240419E-F7DE-BE45-A562-2FA36527870C}" dt="2023-10-26T05:45:38.402" v="1439" actId="2696"/>
        <pc:sldMkLst>
          <pc:docMk/>
          <pc:sldMk cId="2522836745" sldId="333"/>
        </pc:sldMkLst>
      </pc:sldChg>
      <pc:sldChg chg="del">
        <pc:chgData name="박인규" userId="1bb4f9a7-06ca-4671-b985-9aaca15a9986" providerId="ADAL" clId="{1240419E-F7DE-BE45-A562-2FA36527870C}" dt="2023-10-26T05:59:37.930" v="1445" actId="2696"/>
        <pc:sldMkLst>
          <pc:docMk/>
          <pc:sldMk cId="1259333836" sldId="337"/>
        </pc:sldMkLst>
      </pc:sldChg>
      <pc:sldChg chg="del">
        <pc:chgData name="박인규" userId="1bb4f9a7-06ca-4671-b985-9aaca15a9986" providerId="ADAL" clId="{1240419E-F7DE-BE45-A562-2FA36527870C}" dt="2023-10-26T13:52:40.191" v="3292" actId="2696"/>
        <pc:sldMkLst>
          <pc:docMk/>
          <pc:sldMk cId="4161544224" sldId="358"/>
        </pc:sldMkLst>
      </pc:sldChg>
      <pc:sldChg chg="del">
        <pc:chgData name="박인규" userId="1bb4f9a7-06ca-4671-b985-9aaca15a9986" providerId="ADAL" clId="{1240419E-F7DE-BE45-A562-2FA36527870C}" dt="2023-10-26T05:59:41.713" v="1447" actId="2696"/>
        <pc:sldMkLst>
          <pc:docMk/>
          <pc:sldMk cId="2113594256" sldId="373"/>
        </pc:sldMkLst>
      </pc:sldChg>
      <pc:sldChg chg="modSp mod ord">
        <pc:chgData name="박인규" userId="1bb4f9a7-06ca-4671-b985-9aaca15a9986" providerId="ADAL" clId="{1240419E-F7DE-BE45-A562-2FA36527870C}" dt="2023-10-26T08:28:37.868" v="2435" actId="20577"/>
        <pc:sldMkLst>
          <pc:docMk/>
          <pc:sldMk cId="3980251247" sldId="374"/>
        </pc:sldMkLst>
        <pc:spChg chg="mod">
          <ac:chgData name="박인규" userId="1bb4f9a7-06ca-4671-b985-9aaca15a9986" providerId="ADAL" clId="{1240419E-F7DE-BE45-A562-2FA36527870C}" dt="2023-10-26T08:28:37.868" v="2435" actId="20577"/>
          <ac:spMkLst>
            <pc:docMk/>
            <pc:sldMk cId="3980251247" sldId="374"/>
            <ac:spMk id="2" creationId="{00000000-0000-0000-0000-000000000000}"/>
          </ac:spMkLst>
        </pc:spChg>
      </pc:sldChg>
      <pc:sldChg chg="del">
        <pc:chgData name="박인규" userId="1bb4f9a7-06ca-4671-b985-9aaca15a9986" providerId="ADAL" clId="{1240419E-F7DE-BE45-A562-2FA36527870C}" dt="2023-10-26T01:07:45.594" v="618" actId="2696"/>
        <pc:sldMkLst>
          <pc:docMk/>
          <pc:sldMk cId="2127392751" sldId="375"/>
        </pc:sldMkLst>
      </pc:sldChg>
      <pc:sldChg chg="del">
        <pc:chgData name="박인규" userId="1bb4f9a7-06ca-4671-b985-9aaca15a9986" providerId="ADAL" clId="{1240419E-F7DE-BE45-A562-2FA36527870C}" dt="2023-10-26T05:45:39.940" v="1440" actId="2696"/>
        <pc:sldMkLst>
          <pc:docMk/>
          <pc:sldMk cId="2242353925" sldId="376"/>
        </pc:sldMkLst>
      </pc:sldChg>
      <pc:sldChg chg="del">
        <pc:chgData name="박인규" userId="1bb4f9a7-06ca-4671-b985-9aaca15a9986" providerId="ADAL" clId="{1240419E-F7DE-BE45-A562-2FA36527870C}" dt="2023-10-26T05:59:34.032" v="1442" actId="2696"/>
        <pc:sldMkLst>
          <pc:docMk/>
          <pc:sldMk cId="1173685770" sldId="381"/>
        </pc:sldMkLst>
      </pc:sldChg>
      <pc:sldChg chg="del">
        <pc:chgData name="박인규" userId="1bb4f9a7-06ca-4671-b985-9aaca15a9986" providerId="ADAL" clId="{1240419E-F7DE-BE45-A562-2FA36527870C}" dt="2023-10-26T05:59:36.557" v="1444" actId="2696"/>
        <pc:sldMkLst>
          <pc:docMk/>
          <pc:sldMk cId="279901612" sldId="382"/>
        </pc:sldMkLst>
      </pc:sldChg>
      <pc:sldChg chg="del">
        <pc:chgData name="박인규" userId="1bb4f9a7-06ca-4671-b985-9aaca15a9986" providerId="ADAL" clId="{1240419E-F7DE-BE45-A562-2FA36527870C}" dt="2023-10-26T05:59:32.806" v="1441" actId="2696"/>
        <pc:sldMkLst>
          <pc:docMk/>
          <pc:sldMk cId="2622119329" sldId="383"/>
        </pc:sldMkLst>
      </pc:sldChg>
      <pc:sldChg chg="del">
        <pc:chgData name="박인규" userId="1bb4f9a7-06ca-4671-b985-9aaca15a9986" providerId="ADAL" clId="{1240419E-F7DE-BE45-A562-2FA36527870C}" dt="2023-10-26T01:07:45.595" v="619" actId="2696"/>
        <pc:sldMkLst>
          <pc:docMk/>
          <pc:sldMk cId="1136722146" sldId="397"/>
        </pc:sldMkLst>
      </pc:sldChg>
      <pc:sldChg chg="addSp modSp mod ord">
        <pc:chgData name="박인규" userId="1bb4f9a7-06ca-4671-b985-9aaca15a9986" providerId="ADAL" clId="{1240419E-F7DE-BE45-A562-2FA36527870C}" dt="2023-10-26T14:09:26.248" v="3997" actId="1076"/>
        <pc:sldMkLst>
          <pc:docMk/>
          <pc:sldMk cId="1645179768" sldId="398"/>
        </pc:sldMkLst>
        <pc:spChg chg="mod">
          <ac:chgData name="박인규" userId="1bb4f9a7-06ca-4671-b985-9aaca15a9986" providerId="ADAL" clId="{1240419E-F7DE-BE45-A562-2FA36527870C}" dt="2023-10-26T01:33:09.156" v="1216" actId="20577"/>
          <ac:spMkLst>
            <pc:docMk/>
            <pc:sldMk cId="1645179768" sldId="398"/>
            <ac:spMk id="2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14:09:26.248" v="3997" actId="1076"/>
          <ac:spMkLst>
            <pc:docMk/>
            <pc:sldMk cId="1645179768" sldId="398"/>
            <ac:spMk id="3" creationId="{6976BE2E-FDEB-6177-1402-15D33A435C5C}"/>
          </ac:spMkLst>
        </pc:spChg>
      </pc:sldChg>
      <pc:sldChg chg="addSp delSp modSp mod">
        <pc:chgData name="박인규" userId="1bb4f9a7-06ca-4671-b985-9aaca15a9986" providerId="ADAL" clId="{1240419E-F7DE-BE45-A562-2FA36527870C}" dt="2023-10-27T01:21:20.834" v="5651" actId="20577"/>
        <pc:sldMkLst>
          <pc:docMk/>
          <pc:sldMk cId="626512705" sldId="399"/>
        </pc:sldMkLst>
        <pc:spChg chg="mod">
          <ac:chgData name="박인규" userId="1bb4f9a7-06ca-4671-b985-9aaca15a9986" providerId="ADAL" clId="{1240419E-F7DE-BE45-A562-2FA36527870C}" dt="2023-10-26T07:21:05.314" v="1499" actId="20577"/>
          <ac:spMkLst>
            <pc:docMk/>
            <pc:sldMk cId="626512705" sldId="399"/>
            <ac:spMk id="2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07:22:42.825" v="1563" actId="1038"/>
          <ac:spMkLst>
            <pc:docMk/>
            <pc:sldMk cId="626512705" sldId="399"/>
            <ac:spMk id="3" creationId="{64BCE764-458E-8938-BBF2-D7BAC0CC82C8}"/>
          </ac:spMkLst>
        </pc:spChg>
        <pc:spChg chg="mod">
          <ac:chgData name="박인규" userId="1bb4f9a7-06ca-4671-b985-9aaca15a9986" providerId="ADAL" clId="{1240419E-F7DE-BE45-A562-2FA36527870C}" dt="2023-10-26T07:22:42.825" v="1563" actId="1038"/>
          <ac:spMkLst>
            <pc:docMk/>
            <pc:sldMk cId="626512705" sldId="399"/>
            <ac:spMk id="6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7:22:42.825" v="1563" actId="1038"/>
          <ac:spMkLst>
            <pc:docMk/>
            <pc:sldMk cId="626512705" sldId="399"/>
            <ac:spMk id="7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7:31:51.639" v="1769" actId="1076"/>
          <ac:spMkLst>
            <pc:docMk/>
            <pc:sldMk cId="626512705" sldId="399"/>
            <ac:spMk id="8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7:22:42.825" v="1563" actId="1038"/>
          <ac:spMkLst>
            <pc:docMk/>
            <pc:sldMk cId="626512705" sldId="399"/>
            <ac:spMk id="9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7:32:30.002" v="1806" actId="20577"/>
          <ac:spMkLst>
            <pc:docMk/>
            <pc:sldMk cId="626512705" sldId="399"/>
            <ac:spMk id="11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7:43:20.615" v="1913" actId="20577"/>
          <ac:spMkLst>
            <pc:docMk/>
            <pc:sldMk cId="626512705" sldId="399"/>
            <ac:spMk id="14" creationId="{00000000-0000-0000-0000-000000000000}"/>
          </ac:spMkLst>
        </pc:spChg>
        <pc:spChg chg="del">
          <ac:chgData name="박인규" userId="1bb4f9a7-06ca-4671-b985-9aaca15a9986" providerId="ADAL" clId="{1240419E-F7DE-BE45-A562-2FA36527870C}" dt="2023-10-26T07:42:12.622" v="1896" actId="478"/>
          <ac:spMkLst>
            <pc:docMk/>
            <pc:sldMk cId="626512705" sldId="399"/>
            <ac:spMk id="15" creationId="{00000000-0000-0000-0000-000000000000}"/>
          </ac:spMkLst>
        </pc:spChg>
        <pc:spChg chg="del">
          <ac:chgData name="박인규" userId="1bb4f9a7-06ca-4671-b985-9aaca15a9986" providerId="ADAL" clId="{1240419E-F7DE-BE45-A562-2FA36527870C}" dt="2023-10-26T07:43:36.174" v="1914" actId="478"/>
          <ac:spMkLst>
            <pc:docMk/>
            <pc:sldMk cId="626512705" sldId="399"/>
            <ac:spMk id="16" creationId="{00000000-0000-0000-0000-000000000000}"/>
          </ac:spMkLst>
        </pc:spChg>
        <pc:spChg chg="del">
          <ac:chgData name="박인규" userId="1bb4f9a7-06ca-4671-b985-9aaca15a9986" providerId="ADAL" clId="{1240419E-F7DE-BE45-A562-2FA36527870C}" dt="2023-10-26T07:48:23.349" v="1956" actId="478"/>
          <ac:spMkLst>
            <pc:docMk/>
            <pc:sldMk cId="626512705" sldId="399"/>
            <ac:spMk id="17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07:29:29.056" v="1747" actId="14100"/>
          <ac:spMkLst>
            <pc:docMk/>
            <pc:sldMk cId="626512705" sldId="399"/>
            <ac:spMk id="20" creationId="{00000000-0000-0000-0000-000000000000}"/>
          </ac:spMkLst>
        </pc:spChg>
        <pc:spChg chg="del">
          <ac:chgData name="박인규" userId="1bb4f9a7-06ca-4671-b985-9aaca15a9986" providerId="ADAL" clId="{1240419E-F7DE-BE45-A562-2FA36527870C}" dt="2023-10-26T07:42:05.531" v="1895" actId="478"/>
          <ac:spMkLst>
            <pc:docMk/>
            <pc:sldMk cId="626512705" sldId="399"/>
            <ac:spMk id="34" creationId="{00000000-0000-0000-0000-000000000000}"/>
          </ac:spMkLst>
        </pc:spChg>
        <pc:spChg chg="del">
          <ac:chgData name="박인규" userId="1bb4f9a7-06ca-4671-b985-9aaca15a9986" providerId="ADAL" clId="{1240419E-F7DE-BE45-A562-2FA36527870C}" dt="2023-10-26T07:42:14.954" v="1897" actId="478"/>
          <ac:spMkLst>
            <pc:docMk/>
            <pc:sldMk cId="626512705" sldId="399"/>
            <ac:spMk id="35" creationId="{00000000-0000-0000-0000-000000000000}"/>
          </ac:spMkLst>
        </pc:spChg>
        <pc:spChg chg="del mod">
          <ac:chgData name="박인규" userId="1bb4f9a7-06ca-4671-b985-9aaca15a9986" providerId="ADAL" clId="{1240419E-F7DE-BE45-A562-2FA36527870C}" dt="2023-10-26T07:43:41.241" v="1916" actId="478"/>
          <ac:spMkLst>
            <pc:docMk/>
            <pc:sldMk cId="626512705" sldId="399"/>
            <ac:spMk id="36" creationId="{00000000-0000-0000-0000-000000000000}"/>
          </ac:spMkLst>
        </pc:spChg>
        <pc:spChg chg="del">
          <ac:chgData name="박인규" userId="1bb4f9a7-06ca-4671-b985-9aaca15a9986" providerId="ADAL" clId="{1240419E-F7DE-BE45-A562-2FA36527870C}" dt="2023-10-26T07:48:26.456" v="1957" actId="478"/>
          <ac:spMkLst>
            <pc:docMk/>
            <pc:sldMk cId="626512705" sldId="399"/>
            <ac:spMk id="37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07:43:17.868" v="1912" actId="20577"/>
          <ac:spMkLst>
            <pc:docMk/>
            <pc:sldMk cId="626512705" sldId="399"/>
            <ac:spMk id="56" creationId="{20E455A5-9FE4-AD62-B596-9ABE371C3D55}"/>
          </ac:spMkLst>
        </pc:spChg>
        <pc:spChg chg="add mod">
          <ac:chgData name="박인규" userId="1bb4f9a7-06ca-4671-b985-9aaca15a9986" providerId="ADAL" clId="{1240419E-F7DE-BE45-A562-2FA36527870C}" dt="2023-10-26T07:44:59.911" v="1955" actId="20577"/>
          <ac:spMkLst>
            <pc:docMk/>
            <pc:sldMk cId="626512705" sldId="399"/>
            <ac:spMk id="57" creationId="{F24AF0C3-243F-77FC-BDF7-5FFF79CA0312}"/>
          </ac:spMkLst>
        </pc:spChg>
        <pc:spChg chg="add mod">
          <ac:chgData name="박인규" userId="1bb4f9a7-06ca-4671-b985-9aaca15a9986" providerId="ADAL" clId="{1240419E-F7DE-BE45-A562-2FA36527870C}" dt="2023-10-27T01:21:20.834" v="5651" actId="20577"/>
          <ac:spMkLst>
            <pc:docMk/>
            <pc:sldMk cId="626512705" sldId="399"/>
            <ac:spMk id="58" creationId="{97DF9270-5E19-E77E-A559-73D3A10ACECE}"/>
          </ac:spMkLst>
        </pc:spChg>
        <pc:spChg chg="add mod">
          <ac:chgData name="박인규" userId="1bb4f9a7-06ca-4671-b985-9aaca15a9986" providerId="ADAL" clId="{1240419E-F7DE-BE45-A562-2FA36527870C}" dt="2023-10-26T14:07:10.641" v="3955" actId="20577"/>
          <ac:spMkLst>
            <pc:docMk/>
            <pc:sldMk cId="626512705" sldId="399"/>
            <ac:spMk id="59" creationId="{A419EA3B-2647-DC3E-087A-7CDE3FE1354D}"/>
          </ac:spMkLst>
        </pc:spChg>
        <pc:picChg chg="mod">
          <ac:chgData name="박인규" userId="1bb4f9a7-06ca-4671-b985-9aaca15a9986" providerId="ADAL" clId="{1240419E-F7DE-BE45-A562-2FA36527870C}" dt="2023-10-26T07:30:48.688" v="1758" actId="1076"/>
          <ac:picMkLst>
            <pc:docMk/>
            <pc:sldMk cId="626512705" sldId="399"/>
            <ac:picMk id="12" creationId="{00000000-0000-0000-0000-000000000000}"/>
          </ac:picMkLst>
        </pc:picChg>
        <pc:picChg chg="del mod">
          <ac:chgData name="박인규" userId="1bb4f9a7-06ca-4671-b985-9aaca15a9986" providerId="ADAL" clId="{1240419E-F7DE-BE45-A562-2FA36527870C}" dt="2023-10-26T07:26:03.383" v="1734" actId="478"/>
          <ac:picMkLst>
            <pc:docMk/>
            <pc:sldMk cId="626512705" sldId="399"/>
            <ac:picMk id="13" creationId="{00000000-0000-0000-0000-000000000000}"/>
          </ac:picMkLst>
        </pc:picChg>
        <pc:picChg chg="mod">
          <ac:chgData name="박인규" userId="1bb4f9a7-06ca-4671-b985-9aaca15a9986" providerId="ADAL" clId="{1240419E-F7DE-BE45-A562-2FA36527870C}" dt="2023-10-26T07:29:37.276" v="1748" actId="14100"/>
          <ac:picMkLst>
            <pc:docMk/>
            <pc:sldMk cId="626512705" sldId="399"/>
            <ac:picMk id="19" creationId="{00000000-0000-0000-0000-000000000000}"/>
          </ac:picMkLst>
        </pc:picChg>
        <pc:picChg chg="add mod">
          <ac:chgData name="박인규" userId="1bb4f9a7-06ca-4671-b985-9aaca15a9986" providerId="ADAL" clId="{1240419E-F7DE-BE45-A562-2FA36527870C}" dt="2023-10-26T07:29:04.878" v="1745" actId="1582"/>
          <ac:picMkLst>
            <pc:docMk/>
            <pc:sldMk cId="626512705" sldId="399"/>
            <ac:picMk id="1026" creationId="{EB6CFA40-D7FF-346C-5507-B5937E2AB50D}"/>
          </ac:picMkLst>
        </pc:picChg>
        <pc:cxnChg chg="add mod">
          <ac:chgData name="박인규" userId="1bb4f9a7-06ca-4671-b985-9aaca15a9986" providerId="ADAL" clId="{1240419E-F7DE-BE45-A562-2FA36527870C}" dt="2023-10-26T07:30:48.688" v="1758" actId="1076"/>
          <ac:cxnSpMkLst>
            <pc:docMk/>
            <pc:sldMk cId="626512705" sldId="399"/>
            <ac:cxnSpMk id="5" creationId="{CA168D1D-319D-8A47-A226-0EC5859EB3F8}"/>
          </ac:cxnSpMkLst>
        </pc:cxnChg>
        <pc:cxnChg chg="mod">
          <ac:chgData name="박인규" userId="1bb4f9a7-06ca-4671-b985-9aaca15a9986" providerId="ADAL" clId="{1240419E-F7DE-BE45-A562-2FA36527870C}" dt="2023-10-26T07:29:29.056" v="1747" actId="14100"/>
          <ac:cxnSpMkLst>
            <pc:docMk/>
            <pc:sldMk cId="626512705" sldId="399"/>
            <ac:cxnSpMk id="21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07:29:37.276" v="1748" actId="14100"/>
          <ac:cxnSpMkLst>
            <pc:docMk/>
            <pc:sldMk cId="626512705" sldId="399"/>
            <ac:cxnSpMk id="22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07:30:48.688" v="1758" actId="1076"/>
          <ac:cxnSpMkLst>
            <pc:docMk/>
            <pc:sldMk cId="626512705" sldId="399"/>
            <ac:cxnSpMk id="23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07:31:51.639" v="1769" actId="1076"/>
          <ac:cxnSpMkLst>
            <pc:docMk/>
            <pc:sldMk cId="626512705" sldId="399"/>
            <ac:cxnSpMk id="24" creationId="{00000000-0000-0000-0000-000000000000}"/>
          </ac:cxnSpMkLst>
        </pc:cxnChg>
        <pc:cxnChg chg="del mod">
          <ac:chgData name="박인규" userId="1bb4f9a7-06ca-4671-b985-9aaca15a9986" providerId="ADAL" clId="{1240419E-F7DE-BE45-A562-2FA36527870C}" dt="2023-10-26T07:24:36.781" v="1621" actId="478"/>
          <ac:cxnSpMkLst>
            <pc:docMk/>
            <pc:sldMk cId="626512705" sldId="399"/>
            <ac:cxnSpMk id="25" creationId="{00000000-0000-0000-0000-000000000000}"/>
          </ac:cxnSpMkLst>
        </pc:cxnChg>
        <pc:cxnChg chg="del mod">
          <ac:chgData name="박인규" userId="1bb4f9a7-06ca-4671-b985-9aaca15a9986" providerId="ADAL" clId="{1240419E-F7DE-BE45-A562-2FA36527870C}" dt="2023-10-26T07:24:34.704" v="1620" actId="478"/>
          <ac:cxnSpMkLst>
            <pc:docMk/>
            <pc:sldMk cId="626512705" sldId="399"/>
            <ac:cxnSpMk id="26" creationId="{00000000-0000-0000-0000-000000000000}"/>
          </ac:cxnSpMkLst>
        </pc:cxnChg>
        <pc:cxnChg chg="del mod">
          <ac:chgData name="박인규" userId="1bb4f9a7-06ca-4671-b985-9aaca15a9986" providerId="ADAL" clId="{1240419E-F7DE-BE45-A562-2FA36527870C}" dt="2023-10-26T07:23:22.584" v="1569" actId="478"/>
          <ac:cxnSpMkLst>
            <pc:docMk/>
            <pc:sldMk cId="626512705" sldId="399"/>
            <ac:cxnSpMk id="27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07:30:54.791" v="1759" actId="14100"/>
          <ac:cxnSpMkLst>
            <pc:docMk/>
            <pc:sldMk cId="626512705" sldId="399"/>
            <ac:cxnSpMk id="29" creationId="{00000000-0000-0000-0000-000000000000}"/>
          </ac:cxnSpMkLst>
        </pc:cxnChg>
        <pc:cxnChg chg="add mod">
          <ac:chgData name="박인규" userId="1bb4f9a7-06ca-4671-b985-9aaca15a9986" providerId="ADAL" clId="{1240419E-F7DE-BE45-A562-2FA36527870C}" dt="2023-10-26T07:30:07.840" v="1752" actId="14100"/>
          <ac:cxnSpMkLst>
            <pc:docMk/>
            <pc:sldMk cId="626512705" sldId="399"/>
            <ac:cxnSpMk id="32" creationId="{FC0818E8-CCE6-6363-481E-BDAF71490457}"/>
          </ac:cxnSpMkLst>
        </pc:cxnChg>
        <pc:cxnChg chg="add mod">
          <ac:chgData name="박인규" userId="1bb4f9a7-06ca-4671-b985-9aaca15a9986" providerId="ADAL" clId="{1240419E-F7DE-BE45-A562-2FA36527870C}" dt="2023-10-26T07:31:08.329" v="1762" actId="14100"/>
          <ac:cxnSpMkLst>
            <pc:docMk/>
            <pc:sldMk cId="626512705" sldId="399"/>
            <ac:cxnSpMk id="46" creationId="{E6C63930-A149-DAF1-E77F-D7B7B866CC49}"/>
          </ac:cxnSpMkLst>
        </pc:cxnChg>
        <pc:cxnChg chg="add mod">
          <ac:chgData name="박인규" userId="1bb4f9a7-06ca-4671-b985-9aaca15a9986" providerId="ADAL" clId="{1240419E-F7DE-BE45-A562-2FA36527870C}" dt="2023-10-26T07:31:24.006" v="1765" actId="14100"/>
          <ac:cxnSpMkLst>
            <pc:docMk/>
            <pc:sldMk cId="626512705" sldId="399"/>
            <ac:cxnSpMk id="49" creationId="{9153AF10-1551-88D8-9EAD-4AFBD026E995}"/>
          </ac:cxnSpMkLst>
        </pc:cxnChg>
        <pc:cxnChg chg="add mod">
          <ac:chgData name="박인규" userId="1bb4f9a7-06ca-4671-b985-9aaca15a9986" providerId="ADAL" clId="{1240419E-F7DE-BE45-A562-2FA36527870C}" dt="2023-10-26T07:31:35.865" v="1768" actId="14100"/>
          <ac:cxnSpMkLst>
            <pc:docMk/>
            <pc:sldMk cId="626512705" sldId="399"/>
            <ac:cxnSpMk id="52" creationId="{7D8E7F38-13C9-C4F1-F3AE-819BC1AF2333}"/>
          </ac:cxnSpMkLst>
        </pc:cxnChg>
      </pc:sldChg>
      <pc:sldChg chg="del">
        <pc:chgData name="박인규" userId="1bb4f9a7-06ca-4671-b985-9aaca15a9986" providerId="ADAL" clId="{1240419E-F7DE-BE45-A562-2FA36527870C}" dt="2023-10-26T06:08:57.512" v="1453" actId="2696"/>
        <pc:sldMkLst>
          <pc:docMk/>
          <pc:sldMk cId="1462634110" sldId="400"/>
        </pc:sldMkLst>
      </pc:sldChg>
      <pc:sldChg chg="del">
        <pc:chgData name="박인규" userId="1bb4f9a7-06ca-4671-b985-9aaca15a9986" providerId="ADAL" clId="{1240419E-F7DE-BE45-A562-2FA36527870C}" dt="2023-10-26T06:09:02.321" v="1454" actId="2696"/>
        <pc:sldMkLst>
          <pc:docMk/>
          <pc:sldMk cId="670106957" sldId="401"/>
        </pc:sldMkLst>
      </pc:sldChg>
      <pc:sldChg chg="del">
        <pc:chgData name="박인규" userId="1bb4f9a7-06ca-4671-b985-9aaca15a9986" providerId="ADAL" clId="{1240419E-F7DE-BE45-A562-2FA36527870C}" dt="2023-10-26T06:03:25.559" v="1450" actId="2696"/>
        <pc:sldMkLst>
          <pc:docMk/>
          <pc:sldMk cId="3808629900" sldId="402"/>
        </pc:sldMkLst>
      </pc:sldChg>
      <pc:sldChg chg="del">
        <pc:chgData name="박인규" userId="1bb4f9a7-06ca-4671-b985-9aaca15a9986" providerId="ADAL" clId="{1240419E-F7DE-BE45-A562-2FA36527870C}" dt="2023-10-26T06:04:06.770" v="1451" actId="2696"/>
        <pc:sldMkLst>
          <pc:docMk/>
          <pc:sldMk cId="1015286669" sldId="403"/>
        </pc:sldMkLst>
      </pc:sldChg>
      <pc:sldChg chg="del">
        <pc:chgData name="박인규" userId="1bb4f9a7-06ca-4671-b985-9aaca15a9986" providerId="ADAL" clId="{1240419E-F7DE-BE45-A562-2FA36527870C}" dt="2023-10-26T06:03:18.383" v="1449" actId="2696"/>
        <pc:sldMkLst>
          <pc:docMk/>
          <pc:sldMk cId="801242427" sldId="404"/>
        </pc:sldMkLst>
      </pc:sldChg>
      <pc:sldChg chg="del">
        <pc:chgData name="박인규" userId="1bb4f9a7-06ca-4671-b985-9aaca15a9986" providerId="ADAL" clId="{1240419E-F7DE-BE45-A562-2FA36527870C}" dt="2023-10-26T06:03:11.748" v="1448" actId="2696"/>
        <pc:sldMkLst>
          <pc:docMk/>
          <pc:sldMk cId="48779281" sldId="405"/>
        </pc:sldMkLst>
      </pc:sldChg>
      <pc:sldChg chg="del">
        <pc:chgData name="박인규" userId="1bb4f9a7-06ca-4671-b985-9aaca15a9986" providerId="ADAL" clId="{1240419E-F7DE-BE45-A562-2FA36527870C}" dt="2023-10-26T06:09:05.073" v="1455" actId="2696"/>
        <pc:sldMkLst>
          <pc:docMk/>
          <pc:sldMk cId="3130240895" sldId="406"/>
        </pc:sldMkLst>
      </pc:sldChg>
      <pc:sldChg chg="modSp mod">
        <pc:chgData name="박인규" userId="1bb4f9a7-06ca-4671-b985-9aaca15a9986" providerId="ADAL" clId="{1240419E-F7DE-BE45-A562-2FA36527870C}" dt="2023-10-26T14:10:46.155" v="4012" actId="27636"/>
        <pc:sldMkLst>
          <pc:docMk/>
          <pc:sldMk cId="2565068170" sldId="407"/>
        </pc:sldMkLst>
        <pc:spChg chg="mod">
          <ac:chgData name="박인규" userId="1bb4f9a7-06ca-4671-b985-9aaca15a9986" providerId="ADAL" clId="{1240419E-F7DE-BE45-A562-2FA36527870C}" dt="2023-10-26T14:10:46.155" v="4012" actId="27636"/>
          <ac:spMkLst>
            <pc:docMk/>
            <pc:sldMk cId="2565068170" sldId="407"/>
            <ac:spMk id="6" creationId="{00000000-0000-0000-0000-000000000000}"/>
          </ac:spMkLst>
        </pc:spChg>
      </pc:sldChg>
      <pc:sldChg chg="del">
        <pc:chgData name="박인규" userId="1bb4f9a7-06ca-4671-b985-9aaca15a9986" providerId="ADAL" clId="{1240419E-F7DE-BE45-A562-2FA36527870C}" dt="2023-10-26T01:07:45.600" v="625" actId="2696"/>
        <pc:sldMkLst>
          <pc:docMk/>
          <pc:sldMk cId="163688419" sldId="408"/>
        </pc:sldMkLst>
      </pc:sldChg>
      <pc:sldChg chg="del">
        <pc:chgData name="박인규" userId="1bb4f9a7-06ca-4671-b985-9aaca15a9986" providerId="ADAL" clId="{1240419E-F7DE-BE45-A562-2FA36527870C}" dt="2023-10-26T01:07:45.594" v="617" actId="2696"/>
        <pc:sldMkLst>
          <pc:docMk/>
          <pc:sldMk cId="3559130449" sldId="409"/>
        </pc:sldMkLst>
      </pc:sldChg>
      <pc:sldChg chg="del">
        <pc:chgData name="박인규" userId="1bb4f9a7-06ca-4671-b985-9aaca15a9986" providerId="ADAL" clId="{1240419E-F7DE-BE45-A562-2FA36527870C}" dt="2023-10-26T01:07:45.598" v="622" actId="2696"/>
        <pc:sldMkLst>
          <pc:docMk/>
          <pc:sldMk cId="3945226375" sldId="410"/>
        </pc:sldMkLst>
      </pc:sldChg>
      <pc:sldChg chg="del">
        <pc:chgData name="박인규" userId="1bb4f9a7-06ca-4671-b985-9aaca15a9986" providerId="ADAL" clId="{1240419E-F7DE-BE45-A562-2FA36527870C}" dt="2023-10-26T01:07:45.597" v="621" actId="2696"/>
        <pc:sldMkLst>
          <pc:docMk/>
          <pc:sldMk cId="2131747180" sldId="411"/>
        </pc:sldMkLst>
      </pc:sldChg>
      <pc:sldChg chg="del">
        <pc:chgData name="박인규" userId="1bb4f9a7-06ca-4671-b985-9aaca15a9986" providerId="ADAL" clId="{1240419E-F7DE-BE45-A562-2FA36527870C}" dt="2023-10-26T01:07:45.599" v="623" actId="2696"/>
        <pc:sldMkLst>
          <pc:docMk/>
          <pc:sldMk cId="2970433275" sldId="412"/>
        </pc:sldMkLst>
      </pc:sldChg>
      <pc:sldChg chg="del">
        <pc:chgData name="박인규" userId="1bb4f9a7-06ca-4671-b985-9aaca15a9986" providerId="ADAL" clId="{1240419E-F7DE-BE45-A562-2FA36527870C}" dt="2023-10-26T05:59:34.830" v="1443" actId="2696"/>
        <pc:sldMkLst>
          <pc:docMk/>
          <pc:sldMk cId="409581280" sldId="413"/>
        </pc:sldMkLst>
      </pc:sldChg>
      <pc:sldChg chg="addSp delSp modSp del mod">
        <pc:chgData name="박인규" userId="1bb4f9a7-06ca-4671-b985-9aaca15a9986" providerId="ADAL" clId="{1240419E-F7DE-BE45-A562-2FA36527870C}" dt="2023-10-26T01:19:57.570" v="1180" actId="2696"/>
        <pc:sldMkLst>
          <pc:docMk/>
          <pc:sldMk cId="1000842246" sldId="414"/>
        </pc:sldMkLst>
        <pc:spChg chg="del">
          <ac:chgData name="박인규" userId="1bb4f9a7-06ca-4671-b985-9aaca15a9986" providerId="ADAL" clId="{1240419E-F7DE-BE45-A562-2FA36527870C}" dt="2023-10-26T00:48:02.807" v="255" actId="478"/>
          <ac:spMkLst>
            <pc:docMk/>
            <pc:sldMk cId="1000842246" sldId="414"/>
            <ac:spMk id="3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00:48:02.807" v="255" actId="478"/>
          <ac:spMkLst>
            <pc:docMk/>
            <pc:sldMk cId="1000842246" sldId="414"/>
            <ac:spMk id="9" creationId="{A0241A4D-B3FC-82EC-F798-F2EF909D7CAA}"/>
          </ac:spMkLst>
        </pc:spChg>
      </pc:sldChg>
      <pc:sldChg chg="del">
        <pc:chgData name="박인규" userId="1bb4f9a7-06ca-4671-b985-9aaca15a9986" providerId="ADAL" clId="{1240419E-F7DE-BE45-A562-2FA36527870C}" dt="2023-10-26T01:34:59.702" v="1218" actId="2696"/>
        <pc:sldMkLst>
          <pc:docMk/>
          <pc:sldMk cId="1402125631" sldId="415"/>
        </pc:sldMkLst>
      </pc:sldChg>
      <pc:sldChg chg="del">
        <pc:chgData name="박인규" userId="1bb4f9a7-06ca-4671-b985-9aaca15a9986" providerId="ADAL" clId="{1240419E-F7DE-BE45-A562-2FA36527870C}" dt="2023-10-26T01:07:45.593" v="616" actId="2696"/>
        <pc:sldMkLst>
          <pc:docMk/>
          <pc:sldMk cId="3077141186" sldId="416"/>
        </pc:sldMkLst>
      </pc:sldChg>
      <pc:sldChg chg="del">
        <pc:chgData name="박인규" userId="1bb4f9a7-06ca-4671-b985-9aaca15a9986" providerId="ADAL" clId="{1240419E-F7DE-BE45-A562-2FA36527870C}" dt="2023-10-26T14:08:12.045" v="3956" actId="2696"/>
        <pc:sldMkLst>
          <pc:docMk/>
          <pc:sldMk cId="1539478814" sldId="417"/>
        </pc:sldMkLst>
      </pc:sldChg>
      <pc:sldChg chg="addSp delSp modSp mod ord">
        <pc:chgData name="박인규" userId="1bb4f9a7-06ca-4671-b985-9aaca15a9986" providerId="ADAL" clId="{1240419E-F7DE-BE45-A562-2FA36527870C}" dt="2023-10-26T23:40:57.137" v="4802" actId="20577"/>
        <pc:sldMkLst>
          <pc:docMk/>
          <pc:sldMk cId="3173011499" sldId="418"/>
        </pc:sldMkLst>
        <pc:spChg chg="mod">
          <ac:chgData name="박인규" userId="1bb4f9a7-06ca-4671-b985-9aaca15a9986" providerId="ADAL" clId="{1240419E-F7DE-BE45-A562-2FA36527870C}" dt="2023-10-26T23:25:04.684" v="4491"/>
          <ac:spMkLst>
            <pc:docMk/>
            <pc:sldMk cId="3173011499" sldId="418"/>
            <ac:spMk id="2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23:40:57.137" v="4802" actId="20577"/>
          <ac:spMkLst>
            <pc:docMk/>
            <pc:sldMk cId="3173011499" sldId="418"/>
            <ac:spMk id="3" creationId="{00000000-0000-0000-0000-000000000000}"/>
          </ac:spMkLst>
        </pc:spChg>
        <pc:spChg chg="add del mod">
          <ac:chgData name="박인규" userId="1bb4f9a7-06ca-4671-b985-9aaca15a9986" providerId="ADAL" clId="{1240419E-F7DE-BE45-A562-2FA36527870C}" dt="2023-10-26T23:22:41.359" v="4476"/>
          <ac:spMkLst>
            <pc:docMk/>
            <pc:sldMk cId="3173011499" sldId="418"/>
            <ac:spMk id="4" creationId="{DE10A226-9A4E-91C9-E187-E2E1E9F59AA4}"/>
          </ac:spMkLst>
        </pc:spChg>
        <pc:spChg chg="add del mod">
          <ac:chgData name="박인규" userId="1bb4f9a7-06ca-4671-b985-9aaca15a9986" providerId="ADAL" clId="{1240419E-F7DE-BE45-A562-2FA36527870C}" dt="2023-10-26T23:22:41.359" v="4476"/>
          <ac:spMkLst>
            <pc:docMk/>
            <pc:sldMk cId="3173011499" sldId="418"/>
            <ac:spMk id="5" creationId="{C946B838-A9B3-10EE-6E8E-05F1CDEBB2D2}"/>
          </ac:spMkLst>
        </pc:spChg>
        <pc:spChg chg="add del mod">
          <ac:chgData name="박인규" userId="1bb4f9a7-06ca-4671-b985-9aaca15a9986" providerId="ADAL" clId="{1240419E-F7DE-BE45-A562-2FA36527870C}" dt="2023-10-26T23:25:04.684" v="4491"/>
          <ac:spMkLst>
            <pc:docMk/>
            <pc:sldMk cId="3173011499" sldId="418"/>
            <ac:spMk id="6" creationId="{FAAFB39C-7327-5D22-E25F-DFDD18C21EF7}"/>
          </ac:spMkLst>
        </pc:spChg>
        <pc:spChg chg="add del mod">
          <ac:chgData name="박인규" userId="1bb4f9a7-06ca-4671-b985-9aaca15a9986" providerId="ADAL" clId="{1240419E-F7DE-BE45-A562-2FA36527870C}" dt="2023-10-26T23:25:04.684" v="4491"/>
          <ac:spMkLst>
            <pc:docMk/>
            <pc:sldMk cId="3173011499" sldId="418"/>
            <ac:spMk id="7" creationId="{D78E9ACA-9D77-091A-3EA7-3D690F558283}"/>
          </ac:spMkLst>
        </pc:spChg>
      </pc:sldChg>
      <pc:sldChg chg="del">
        <pc:chgData name="박인규" userId="1bb4f9a7-06ca-4671-b985-9aaca15a9986" providerId="ADAL" clId="{1240419E-F7DE-BE45-A562-2FA36527870C}" dt="2023-10-26T13:52:56.870" v="3293" actId="2696"/>
        <pc:sldMkLst>
          <pc:docMk/>
          <pc:sldMk cId="4140048499" sldId="419"/>
        </pc:sldMkLst>
      </pc:sldChg>
      <pc:sldChg chg="del">
        <pc:chgData name="박인규" userId="1bb4f9a7-06ca-4671-b985-9aaca15a9986" providerId="ADAL" clId="{1240419E-F7DE-BE45-A562-2FA36527870C}" dt="2023-10-26T14:08:14.682" v="3958" actId="2696"/>
        <pc:sldMkLst>
          <pc:docMk/>
          <pc:sldMk cId="4110980193" sldId="420"/>
        </pc:sldMkLst>
      </pc:sldChg>
      <pc:sldChg chg="del">
        <pc:chgData name="박인규" userId="1bb4f9a7-06ca-4671-b985-9aaca15a9986" providerId="ADAL" clId="{1240419E-F7DE-BE45-A562-2FA36527870C}" dt="2023-10-26T14:08:13.723" v="3957" actId="2696"/>
        <pc:sldMkLst>
          <pc:docMk/>
          <pc:sldMk cId="3968032174" sldId="421"/>
        </pc:sldMkLst>
      </pc:sldChg>
      <pc:sldChg chg="del">
        <pc:chgData name="박인규" userId="1bb4f9a7-06ca-4671-b985-9aaca15a9986" providerId="ADAL" clId="{1240419E-F7DE-BE45-A562-2FA36527870C}" dt="2023-10-26T06:05:24.982" v="1452" actId="2696"/>
        <pc:sldMkLst>
          <pc:docMk/>
          <pc:sldMk cId="3717692786" sldId="422"/>
        </pc:sldMkLst>
      </pc:sldChg>
      <pc:sldChg chg="del">
        <pc:chgData name="박인규" userId="1bb4f9a7-06ca-4671-b985-9aaca15a9986" providerId="ADAL" clId="{1240419E-F7DE-BE45-A562-2FA36527870C}" dt="2023-10-26T05:45:35.475" v="1438" actId="2696"/>
        <pc:sldMkLst>
          <pc:docMk/>
          <pc:sldMk cId="1761631509" sldId="423"/>
        </pc:sldMkLst>
      </pc:sldChg>
      <pc:sldChg chg="del">
        <pc:chgData name="박인규" userId="1bb4f9a7-06ca-4671-b985-9aaca15a9986" providerId="ADAL" clId="{1240419E-F7DE-BE45-A562-2FA36527870C}" dt="2023-10-26T01:07:45.600" v="624" actId="2696"/>
        <pc:sldMkLst>
          <pc:docMk/>
          <pc:sldMk cId="3951136824" sldId="424"/>
        </pc:sldMkLst>
      </pc:sldChg>
      <pc:sldChg chg="del">
        <pc:chgData name="박인규" userId="1bb4f9a7-06ca-4671-b985-9aaca15a9986" providerId="ADAL" clId="{1240419E-F7DE-BE45-A562-2FA36527870C}" dt="2023-10-26T01:07:45.596" v="620" actId="2696"/>
        <pc:sldMkLst>
          <pc:docMk/>
          <pc:sldMk cId="4041591030" sldId="425"/>
        </pc:sldMkLst>
      </pc:sldChg>
      <pc:sldChg chg="del">
        <pc:chgData name="박인규" userId="1bb4f9a7-06ca-4671-b985-9aaca15a9986" providerId="ADAL" clId="{1240419E-F7DE-BE45-A562-2FA36527870C}" dt="2023-10-26T01:07:38.725" v="614" actId="2696"/>
        <pc:sldMkLst>
          <pc:docMk/>
          <pc:sldMk cId="3890594180" sldId="426"/>
        </pc:sldMkLst>
      </pc:sldChg>
      <pc:sldChg chg="del">
        <pc:chgData name="박인규" userId="1bb4f9a7-06ca-4671-b985-9aaca15a9986" providerId="ADAL" clId="{1240419E-F7DE-BE45-A562-2FA36527870C}" dt="2023-10-26T01:07:39.908" v="615" actId="2696"/>
        <pc:sldMkLst>
          <pc:docMk/>
          <pc:sldMk cId="4144342423" sldId="427"/>
        </pc:sldMkLst>
      </pc:sldChg>
      <pc:sldChg chg="del">
        <pc:chgData name="박인규" userId="1bb4f9a7-06ca-4671-b985-9aaca15a9986" providerId="ADAL" clId="{1240419E-F7DE-BE45-A562-2FA36527870C}" dt="2023-10-26T01:34:56.299" v="1217" actId="2696"/>
        <pc:sldMkLst>
          <pc:docMk/>
          <pc:sldMk cId="2207436828" sldId="428"/>
        </pc:sldMkLst>
      </pc:sldChg>
      <pc:sldChg chg="addSp delSp modSp mod ord">
        <pc:chgData name="박인규" userId="1bb4f9a7-06ca-4671-b985-9aaca15a9986" providerId="ADAL" clId="{1240419E-F7DE-BE45-A562-2FA36527870C}" dt="2023-10-26T23:47:23.605" v="4867" actId="1037"/>
        <pc:sldMkLst>
          <pc:docMk/>
          <pc:sldMk cId="4014466895" sldId="429"/>
        </pc:sldMkLst>
        <pc:spChg chg="mod">
          <ac:chgData name="박인규" userId="1bb4f9a7-06ca-4671-b985-9aaca15a9986" providerId="ADAL" clId="{1240419E-F7DE-BE45-A562-2FA36527870C}" dt="2023-10-26T13:44:37.037" v="3050" actId="20577"/>
          <ac:spMkLst>
            <pc:docMk/>
            <pc:sldMk cId="4014466895" sldId="429"/>
            <ac:spMk id="2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13:49:09.591" v="3192" actId="1036"/>
          <ac:spMkLst>
            <pc:docMk/>
            <pc:sldMk cId="4014466895" sldId="429"/>
            <ac:spMk id="3" creationId="{E0BA3615-ABA5-9922-363A-C310772C6FBE}"/>
          </ac:spMkLst>
        </pc:spChg>
        <pc:spChg chg="del">
          <ac:chgData name="박인규" userId="1bb4f9a7-06ca-4671-b985-9aaca15a9986" providerId="ADAL" clId="{1240419E-F7DE-BE45-A562-2FA36527870C}" dt="2023-10-26T08:29:18.908" v="2437" actId="478"/>
          <ac:spMkLst>
            <pc:docMk/>
            <pc:sldMk cId="4014466895" sldId="429"/>
            <ac:spMk id="4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14:11:22.181" v="4025" actId="20577"/>
          <ac:spMkLst>
            <pc:docMk/>
            <pc:sldMk cId="4014466895" sldId="429"/>
            <ac:spMk id="4" creationId="{B818A7EB-4BE2-FBD5-8378-128E9233D668}"/>
          </ac:spMkLst>
        </pc:spChg>
        <pc:spChg chg="add mod">
          <ac:chgData name="박인규" userId="1bb4f9a7-06ca-4671-b985-9aaca15a9986" providerId="ADAL" clId="{1240419E-F7DE-BE45-A562-2FA36527870C}" dt="2023-10-26T13:44:56.398" v="3053" actId="1076"/>
          <ac:spMkLst>
            <pc:docMk/>
            <pc:sldMk cId="4014466895" sldId="429"/>
            <ac:spMk id="5" creationId="{D1EDE629-BCAE-5A02-9681-6C044739A585}"/>
          </ac:spMkLst>
        </pc:spChg>
        <pc:spChg chg="add mod">
          <ac:chgData name="박인규" userId="1bb4f9a7-06ca-4671-b985-9aaca15a9986" providerId="ADAL" clId="{1240419E-F7DE-BE45-A562-2FA36527870C}" dt="2023-10-26T13:49:09.591" v="3192" actId="1036"/>
          <ac:spMkLst>
            <pc:docMk/>
            <pc:sldMk cId="4014466895" sldId="429"/>
            <ac:spMk id="6" creationId="{B89C9419-115D-39D4-EF76-1F815511D0F6}"/>
          </ac:spMkLst>
        </pc:spChg>
        <pc:spChg chg="add del mod">
          <ac:chgData name="박인규" userId="1bb4f9a7-06ca-4671-b985-9aaca15a9986" providerId="ADAL" clId="{1240419E-F7DE-BE45-A562-2FA36527870C}" dt="2023-10-26T13:33:06.302" v="2793" actId="478"/>
          <ac:spMkLst>
            <pc:docMk/>
            <pc:sldMk cId="4014466895" sldId="429"/>
            <ac:spMk id="7" creationId="{414BA27E-69C2-C146-5EEF-0229E9913994}"/>
          </ac:spMkLst>
        </pc:spChg>
        <pc:spChg chg="add mod">
          <ac:chgData name="박인규" userId="1bb4f9a7-06ca-4671-b985-9aaca15a9986" providerId="ADAL" clId="{1240419E-F7DE-BE45-A562-2FA36527870C}" dt="2023-10-26T23:47:02.695" v="4856" actId="1037"/>
          <ac:spMkLst>
            <pc:docMk/>
            <pc:sldMk cId="4014466895" sldId="429"/>
            <ac:spMk id="8" creationId="{EAE48317-DD91-0841-10A8-580F03F88203}"/>
          </ac:spMkLst>
        </pc:spChg>
        <pc:spChg chg="add mod">
          <ac:chgData name="박인규" userId="1bb4f9a7-06ca-4671-b985-9aaca15a9986" providerId="ADAL" clId="{1240419E-F7DE-BE45-A562-2FA36527870C}" dt="2023-10-26T23:47:09.066" v="4857" actId="14100"/>
          <ac:spMkLst>
            <pc:docMk/>
            <pc:sldMk cId="4014466895" sldId="429"/>
            <ac:spMk id="9" creationId="{41F08868-9B95-5573-B929-0E4CC459C74F}"/>
          </ac:spMkLst>
        </pc:spChg>
        <pc:spChg chg="add mod">
          <ac:chgData name="박인규" userId="1bb4f9a7-06ca-4671-b985-9aaca15a9986" providerId="ADAL" clId="{1240419E-F7DE-BE45-A562-2FA36527870C}" dt="2023-10-26T23:47:02.695" v="4856" actId="1037"/>
          <ac:spMkLst>
            <pc:docMk/>
            <pc:sldMk cId="4014466895" sldId="429"/>
            <ac:spMk id="10" creationId="{D5CB43F9-39C8-42C6-8040-9C0065DDEA82}"/>
          </ac:spMkLst>
        </pc:spChg>
        <pc:spChg chg="add mod">
          <ac:chgData name="박인규" userId="1bb4f9a7-06ca-4671-b985-9aaca15a9986" providerId="ADAL" clId="{1240419E-F7DE-BE45-A562-2FA36527870C}" dt="2023-10-26T23:47:02.695" v="4856" actId="1037"/>
          <ac:spMkLst>
            <pc:docMk/>
            <pc:sldMk cId="4014466895" sldId="429"/>
            <ac:spMk id="11" creationId="{39BE7838-75B2-D565-9EDE-F740D8EDDBE8}"/>
          </ac:spMkLst>
        </pc:spChg>
        <pc:spChg chg="add del mod">
          <ac:chgData name="박인규" userId="1bb4f9a7-06ca-4671-b985-9aaca15a9986" providerId="ADAL" clId="{1240419E-F7DE-BE45-A562-2FA36527870C}" dt="2023-10-26T13:50:25.595" v="3214" actId="478"/>
          <ac:spMkLst>
            <pc:docMk/>
            <pc:sldMk cId="4014466895" sldId="429"/>
            <ac:spMk id="12" creationId="{6E5A4352-447E-DCCA-4C9E-80C44B97AB40}"/>
          </ac:spMkLst>
        </pc:spChg>
        <pc:spChg chg="add mod">
          <ac:chgData name="박인규" userId="1bb4f9a7-06ca-4671-b985-9aaca15a9986" providerId="ADAL" clId="{1240419E-F7DE-BE45-A562-2FA36527870C}" dt="2023-10-26T23:47:23.605" v="4867" actId="1037"/>
          <ac:spMkLst>
            <pc:docMk/>
            <pc:sldMk cId="4014466895" sldId="429"/>
            <ac:spMk id="13" creationId="{A992DA30-E912-3EB6-906C-FB8C42CEE89F}"/>
          </ac:spMkLst>
        </pc:spChg>
        <pc:picChg chg="del">
          <ac:chgData name="박인규" userId="1bb4f9a7-06ca-4671-b985-9aaca15a9986" providerId="ADAL" clId="{1240419E-F7DE-BE45-A562-2FA36527870C}" dt="2023-10-26T08:29:16.286" v="2436" actId="478"/>
          <ac:picMkLst>
            <pc:docMk/>
            <pc:sldMk cId="4014466895" sldId="429"/>
            <ac:picMk id="3" creationId="{00000000-0000-0000-0000-000000000000}"/>
          </ac:picMkLst>
        </pc:picChg>
      </pc:sldChg>
      <pc:sldChg chg="addSp delSp modSp new mod modClrScheme chgLayout">
        <pc:chgData name="박인규" userId="1bb4f9a7-06ca-4671-b985-9aaca15a9986" providerId="ADAL" clId="{1240419E-F7DE-BE45-A562-2FA36527870C}" dt="2023-10-26T05:45:06.115" v="1437" actId="20577"/>
        <pc:sldMkLst>
          <pc:docMk/>
          <pc:sldMk cId="462862638" sldId="430"/>
        </pc:sldMkLst>
        <pc:spChg chg="add mod ord">
          <ac:chgData name="박인규" userId="1bb4f9a7-06ca-4671-b985-9aaca15a9986" providerId="ADAL" clId="{1240419E-F7DE-BE45-A562-2FA36527870C}" dt="2023-10-26T00:55:32.647" v="337" actId="700"/>
          <ac:spMkLst>
            <pc:docMk/>
            <pc:sldMk cId="462862638" sldId="430"/>
            <ac:spMk id="3" creationId="{6B1F02CB-6613-3971-8E4C-5DC1B0B28702}"/>
          </ac:spMkLst>
        </pc:spChg>
        <pc:spChg chg="add mod">
          <ac:chgData name="박인규" userId="1bb4f9a7-06ca-4671-b985-9aaca15a9986" providerId="ADAL" clId="{1240419E-F7DE-BE45-A562-2FA36527870C}" dt="2023-10-26T05:45:06.115" v="1437" actId="20577"/>
          <ac:spMkLst>
            <pc:docMk/>
            <pc:sldMk cId="462862638" sldId="430"/>
            <ac:spMk id="5" creationId="{1645EFC3-7A1F-51EA-A2A1-336665DB86C3}"/>
          </ac:spMkLst>
        </pc:spChg>
        <pc:spChg chg="add mod">
          <ac:chgData name="박인규" userId="1bb4f9a7-06ca-4671-b985-9aaca15a9986" providerId="ADAL" clId="{1240419E-F7DE-BE45-A562-2FA36527870C}" dt="2023-10-26T01:05:44.071" v="607" actId="1076"/>
          <ac:spMkLst>
            <pc:docMk/>
            <pc:sldMk cId="462862638" sldId="430"/>
            <ac:spMk id="6" creationId="{68068FB4-1AE8-0A0F-7BB0-64A63664AB7A}"/>
          </ac:spMkLst>
        </pc:spChg>
        <pc:picChg chg="add mod modCrop">
          <ac:chgData name="박인규" userId="1bb4f9a7-06ca-4671-b985-9aaca15a9986" providerId="ADAL" clId="{1240419E-F7DE-BE45-A562-2FA36527870C}" dt="2023-10-26T00:56:25.320" v="351" actId="1036"/>
          <ac:picMkLst>
            <pc:docMk/>
            <pc:sldMk cId="462862638" sldId="430"/>
            <ac:picMk id="2" creationId="{0EC447FC-2C21-D98E-FFD3-F60788399459}"/>
          </ac:picMkLst>
        </pc:picChg>
        <pc:picChg chg="add del">
          <ac:chgData name="박인규" userId="1bb4f9a7-06ca-4671-b985-9aaca15a9986" providerId="ADAL" clId="{1240419E-F7DE-BE45-A562-2FA36527870C}" dt="2023-10-26T00:52:35.125" v="278"/>
          <ac:picMkLst>
            <pc:docMk/>
            <pc:sldMk cId="462862638" sldId="430"/>
            <ac:picMk id="4" creationId="{4378D3D0-E933-2ADC-47A5-4249F002D408}"/>
          </ac:picMkLst>
        </pc:picChg>
        <pc:cxnChg chg="add mod">
          <ac:chgData name="박인규" userId="1bb4f9a7-06ca-4671-b985-9aaca15a9986" providerId="ADAL" clId="{1240419E-F7DE-BE45-A562-2FA36527870C}" dt="2023-10-26T01:06:48.906" v="611" actId="1582"/>
          <ac:cxnSpMkLst>
            <pc:docMk/>
            <pc:sldMk cId="462862638" sldId="430"/>
            <ac:cxnSpMk id="8" creationId="{85AB13A1-4A9E-5634-63DF-E513D7B2D75B}"/>
          </ac:cxnSpMkLst>
        </pc:cxnChg>
      </pc:sldChg>
      <pc:sldChg chg="addSp delSp modSp add mod modClrScheme chgLayout">
        <pc:chgData name="박인규" userId="1bb4f9a7-06ca-4671-b985-9aaca15a9986" providerId="ADAL" clId="{1240419E-F7DE-BE45-A562-2FA36527870C}" dt="2023-10-27T00:24:11.030" v="5590" actId="3064"/>
        <pc:sldMkLst>
          <pc:docMk/>
          <pc:sldMk cId="2009177035" sldId="431"/>
        </pc:sldMkLst>
        <pc:spChg chg="del">
          <ac:chgData name="박인규" userId="1bb4f9a7-06ca-4671-b985-9aaca15a9986" providerId="ADAL" clId="{1240419E-F7DE-BE45-A562-2FA36527870C}" dt="2023-10-26T08:16:41.807" v="2024" actId="478"/>
          <ac:spMkLst>
            <pc:docMk/>
            <pc:sldMk cId="2009177035" sldId="431"/>
            <ac:spMk id="2" creationId="{00000000-0000-0000-0000-000000000000}"/>
          </ac:spMkLst>
        </pc:spChg>
        <pc:spChg chg="add del mod">
          <ac:chgData name="박인규" userId="1bb4f9a7-06ca-4671-b985-9aaca15a9986" providerId="ADAL" clId="{1240419E-F7DE-BE45-A562-2FA36527870C}" dt="2023-10-26T23:15:01.260" v="4245" actId="478"/>
          <ac:spMkLst>
            <pc:docMk/>
            <pc:sldMk cId="2009177035" sldId="431"/>
            <ac:spMk id="2" creationId="{3B442C2D-4772-2098-34EF-0A656CA75B37}"/>
          </ac:spMkLst>
        </pc:spChg>
        <pc:spChg chg="del mod">
          <ac:chgData name="박인규" userId="1bb4f9a7-06ca-4671-b985-9aaca15a9986" providerId="ADAL" clId="{1240419E-F7DE-BE45-A562-2FA36527870C}" dt="2023-10-26T23:13:35.637" v="4190" actId="21"/>
          <ac:spMkLst>
            <pc:docMk/>
            <pc:sldMk cId="2009177035" sldId="431"/>
            <ac:spMk id="3" creationId="{64BCE764-458E-8938-BBF2-D7BAC0CC82C8}"/>
          </ac:spMkLst>
        </pc:spChg>
        <pc:spChg chg="add mod">
          <ac:chgData name="박인규" userId="1bb4f9a7-06ca-4671-b985-9aaca15a9986" providerId="ADAL" clId="{1240419E-F7DE-BE45-A562-2FA36527870C}" dt="2023-10-26T23:17:38.561" v="4327" actId="14100"/>
          <ac:spMkLst>
            <pc:docMk/>
            <pc:sldMk cId="2009177035" sldId="431"/>
            <ac:spMk id="4" creationId="{13F74EEA-F04C-436F-A60D-7949500B8D6A}"/>
          </ac:spMkLst>
        </pc:spChg>
        <pc:spChg chg="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6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7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8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9" creationId="{00000000-0000-0000-0000-000000000000}"/>
          </ac:spMkLst>
        </pc:spChg>
        <pc:spChg chg="add del mod">
          <ac:chgData name="박인규" userId="1bb4f9a7-06ca-4671-b985-9aaca15a9986" providerId="ADAL" clId="{1240419E-F7DE-BE45-A562-2FA36527870C}" dt="2023-10-26T08:16:45.821" v="2025" actId="700"/>
          <ac:spMkLst>
            <pc:docMk/>
            <pc:sldMk cId="2009177035" sldId="431"/>
            <ac:spMk id="10" creationId="{467BA32C-58C5-B4EC-44E4-028DB7EBB203}"/>
          </ac:spMkLst>
        </pc:spChg>
        <pc:spChg chg="mod">
          <ac:chgData name="박인규" userId="1bb4f9a7-06ca-4671-b985-9aaca15a9986" providerId="ADAL" clId="{1240419E-F7DE-BE45-A562-2FA36527870C}" dt="2023-10-26T08:16:55.193" v="2054" actId="1035"/>
          <ac:spMkLst>
            <pc:docMk/>
            <pc:sldMk cId="2009177035" sldId="431"/>
            <ac:spMk id="11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7T00:24:11.030" v="5590" actId="3064"/>
          <ac:spMkLst>
            <pc:docMk/>
            <pc:sldMk cId="2009177035" sldId="431"/>
            <ac:spMk id="13" creationId="{2B063807-77B3-2DBF-94AF-EE940374A21B}"/>
          </ac:spMkLst>
        </pc:spChg>
        <pc:spChg chg="del">
          <ac:chgData name="박인규" userId="1bb4f9a7-06ca-4671-b985-9aaca15a9986" providerId="ADAL" clId="{1240419E-F7DE-BE45-A562-2FA36527870C}" dt="2023-10-26T08:16:13.019" v="2021" actId="478"/>
          <ac:spMkLst>
            <pc:docMk/>
            <pc:sldMk cId="2009177035" sldId="431"/>
            <ac:spMk id="14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15" creationId="{843F9889-58F2-3C5C-002A-C4EC5CA990ED}"/>
          </ac:spMkLst>
        </pc:spChg>
        <pc:spChg chg="add 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16" creationId="{E2179CE7-1584-D621-689B-117B4BC89977}"/>
          </ac:spMkLst>
        </pc:spChg>
        <pc:spChg chg="add 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17" creationId="{7EFEA0ED-84FF-D60F-E216-16B868095CEF}"/>
          </ac:spMkLst>
        </pc:spChg>
        <pc:spChg chg="add del mod">
          <ac:chgData name="박인규" userId="1bb4f9a7-06ca-4671-b985-9aaca15a9986" providerId="ADAL" clId="{1240419E-F7DE-BE45-A562-2FA36527870C}" dt="2023-10-26T23:13:55.003" v="4205" actId="478"/>
          <ac:spMkLst>
            <pc:docMk/>
            <pc:sldMk cId="2009177035" sldId="431"/>
            <ac:spMk id="18" creationId="{E7AB6ADA-8577-A0C0-66C6-2D269802CDF1}"/>
          </ac:spMkLst>
        </pc:spChg>
        <pc:spChg chg="mod">
          <ac:chgData name="박인규" userId="1bb4f9a7-06ca-4671-b985-9aaca15a9986" providerId="ADAL" clId="{1240419E-F7DE-BE45-A562-2FA36527870C}" dt="2023-10-26T23:12:46.407" v="4189" actId="20577"/>
          <ac:spMkLst>
            <pc:docMk/>
            <pc:sldMk cId="2009177035" sldId="431"/>
            <ac:spMk id="20" creationId="{00000000-0000-0000-0000-000000000000}"/>
          </ac:spMkLst>
        </pc:spChg>
        <pc:spChg chg="add mod">
          <ac:chgData name="박인규" userId="1bb4f9a7-06ca-4671-b985-9aaca15a9986" providerId="ADAL" clId="{1240419E-F7DE-BE45-A562-2FA36527870C}" dt="2023-10-27T00:23:32.684" v="5580" actId="20577"/>
          <ac:spMkLst>
            <pc:docMk/>
            <pc:sldMk cId="2009177035" sldId="431"/>
            <ac:spMk id="25" creationId="{1C633775-C1D5-9EAD-F383-A268EA545661}"/>
          </ac:spMkLst>
        </pc:spChg>
        <pc:spChg chg="add 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26" creationId="{AFF90F7E-EAC8-A278-A233-818EF95D6AD1}"/>
          </ac:spMkLst>
        </pc:spChg>
        <pc:spChg chg="add 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27" creationId="{2118E611-C8DE-805D-7D12-FC8B94F8EFED}"/>
          </ac:spMkLst>
        </pc:spChg>
        <pc:spChg chg="add mod">
          <ac:chgData name="박인규" userId="1bb4f9a7-06ca-4671-b985-9aaca15a9986" providerId="ADAL" clId="{1240419E-F7DE-BE45-A562-2FA36527870C}" dt="2023-10-26T23:15:25.859" v="4256" actId="1035"/>
          <ac:spMkLst>
            <pc:docMk/>
            <pc:sldMk cId="2009177035" sldId="431"/>
            <ac:spMk id="28" creationId="{04148EED-62E0-7A18-B0A0-D034FE38F0EB}"/>
          </ac:spMkLst>
        </pc:spChg>
        <pc:spChg chg="add del mod">
          <ac:chgData name="박인규" userId="1bb4f9a7-06ca-4671-b985-9aaca15a9986" providerId="ADAL" clId="{1240419E-F7DE-BE45-A562-2FA36527870C}" dt="2023-10-26T23:14:02.148" v="4206" actId="478"/>
          <ac:spMkLst>
            <pc:docMk/>
            <pc:sldMk cId="2009177035" sldId="431"/>
            <ac:spMk id="30" creationId="{53153C41-CB03-C5F0-5459-778F702A9FC4}"/>
          </ac:spMkLst>
        </pc:spChg>
        <pc:spChg chg="add mod">
          <ac:chgData name="박인규" userId="1bb4f9a7-06ca-4671-b985-9aaca15a9986" providerId="ADAL" clId="{1240419E-F7DE-BE45-A562-2FA36527870C}" dt="2023-10-26T23:18:33.190" v="4349" actId="1036"/>
          <ac:spMkLst>
            <pc:docMk/>
            <pc:sldMk cId="2009177035" sldId="431"/>
            <ac:spMk id="31" creationId="{8DCC015D-72A4-FA66-74E7-A5DD1629C8CD}"/>
          </ac:spMkLst>
        </pc:spChg>
        <pc:spChg chg="add mod">
          <ac:chgData name="박인규" userId="1bb4f9a7-06ca-4671-b985-9aaca15a9986" providerId="ADAL" clId="{1240419E-F7DE-BE45-A562-2FA36527870C}" dt="2023-10-26T23:19:15.031" v="4361" actId="5793"/>
          <ac:spMkLst>
            <pc:docMk/>
            <pc:sldMk cId="2009177035" sldId="431"/>
            <ac:spMk id="36" creationId="{B8D07EE9-86A1-DC16-9D91-4974DF9DF5C0}"/>
          </ac:spMkLst>
        </pc:spChg>
        <pc:spChg chg="del">
          <ac:chgData name="박인규" userId="1bb4f9a7-06ca-4671-b985-9aaca15a9986" providerId="ADAL" clId="{1240419E-F7DE-BE45-A562-2FA36527870C}" dt="2023-10-26T08:16:18.858" v="2022" actId="478"/>
          <ac:spMkLst>
            <pc:docMk/>
            <pc:sldMk cId="2009177035" sldId="431"/>
            <ac:spMk id="56" creationId="{20E455A5-9FE4-AD62-B596-9ABE371C3D55}"/>
          </ac:spMkLst>
        </pc:spChg>
        <pc:spChg chg="del">
          <ac:chgData name="박인규" userId="1bb4f9a7-06ca-4671-b985-9aaca15a9986" providerId="ADAL" clId="{1240419E-F7DE-BE45-A562-2FA36527870C}" dt="2023-10-26T08:16:22.622" v="2023" actId="478"/>
          <ac:spMkLst>
            <pc:docMk/>
            <pc:sldMk cId="2009177035" sldId="431"/>
            <ac:spMk id="57" creationId="{F24AF0C3-243F-77FC-BDF7-5FFF79CA0312}"/>
          </ac:spMkLst>
        </pc:spChg>
        <pc:spChg chg="del">
          <ac:chgData name="박인규" userId="1bb4f9a7-06ca-4671-b985-9aaca15a9986" providerId="ADAL" clId="{1240419E-F7DE-BE45-A562-2FA36527870C}" dt="2023-10-26T08:16:22.622" v="2023" actId="478"/>
          <ac:spMkLst>
            <pc:docMk/>
            <pc:sldMk cId="2009177035" sldId="431"/>
            <ac:spMk id="58" creationId="{97DF9270-5E19-E77E-A559-73D3A10ACECE}"/>
          </ac:spMkLst>
        </pc:spChg>
        <pc:spChg chg="del">
          <ac:chgData name="박인규" userId="1bb4f9a7-06ca-4671-b985-9aaca15a9986" providerId="ADAL" clId="{1240419E-F7DE-BE45-A562-2FA36527870C}" dt="2023-10-26T08:16:22.622" v="2023" actId="478"/>
          <ac:spMkLst>
            <pc:docMk/>
            <pc:sldMk cId="2009177035" sldId="431"/>
            <ac:spMk id="59" creationId="{A419EA3B-2647-DC3E-087A-7CDE3FE1354D}"/>
          </ac:spMkLst>
        </pc:spChg>
        <pc:picChg chg="mod">
          <ac:chgData name="박인규" userId="1bb4f9a7-06ca-4671-b985-9aaca15a9986" providerId="ADAL" clId="{1240419E-F7DE-BE45-A562-2FA36527870C}" dt="2023-10-26T08:16:55.193" v="2054" actId="1035"/>
          <ac:picMkLst>
            <pc:docMk/>
            <pc:sldMk cId="2009177035" sldId="431"/>
            <ac:picMk id="12" creationId="{00000000-0000-0000-0000-000000000000}"/>
          </ac:picMkLst>
        </pc:picChg>
        <pc:picChg chg="mod">
          <ac:chgData name="박인규" userId="1bb4f9a7-06ca-4671-b985-9aaca15a9986" providerId="ADAL" clId="{1240419E-F7DE-BE45-A562-2FA36527870C}" dt="2023-10-26T08:16:55.193" v="2054" actId="1035"/>
          <ac:picMkLst>
            <pc:docMk/>
            <pc:sldMk cId="2009177035" sldId="431"/>
            <ac:picMk id="19" creationId="{00000000-0000-0000-0000-000000000000}"/>
          </ac:picMkLst>
        </pc:picChg>
        <pc:picChg chg="mod">
          <ac:chgData name="박인규" userId="1bb4f9a7-06ca-4671-b985-9aaca15a9986" providerId="ADAL" clId="{1240419E-F7DE-BE45-A562-2FA36527870C}" dt="2023-10-26T08:16:55.193" v="2054" actId="1035"/>
          <ac:picMkLst>
            <pc:docMk/>
            <pc:sldMk cId="2009177035" sldId="431"/>
            <ac:picMk id="1026" creationId="{EB6CFA40-D7FF-346C-5507-B5937E2AB50D}"/>
          </ac:picMkLst>
        </pc:picChg>
        <pc:cxnChg chg="del mod">
          <ac:chgData name="박인규" userId="1bb4f9a7-06ca-4671-b985-9aaca15a9986" providerId="ADAL" clId="{1240419E-F7DE-BE45-A562-2FA36527870C}" dt="2023-10-26T23:15:34.642" v="4257" actId="478"/>
          <ac:cxnSpMkLst>
            <pc:docMk/>
            <pc:sldMk cId="2009177035" sldId="431"/>
            <ac:cxnSpMk id="5" creationId="{CA168D1D-319D-8A47-A226-0EC5859EB3F8}"/>
          </ac:cxnSpMkLst>
        </pc:cxnChg>
        <pc:cxnChg chg="add mod">
          <ac:chgData name="박인규" userId="1bb4f9a7-06ca-4671-b985-9aaca15a9986" providerId="ADAL" clId="{1240419E-F7DE-BE45-A562-2FA36527870C}" dt="2023-10-26T23:18:00.854" v="4330" actId="14100"/>
          <ac:cxnSpMkLst>
            <pc:docMk/>
            <pc:sldMk cId="2009177035" sldId="431"/>
            <ac:cxnSpMk id="10" creationId="{A3C961F1-90B2-BB0B-7538-F301ED18406D}"/>
          </ac:cxnSpMkLst>
        </pc:cxnChg>
        <pc:cxnChg chg="mod">
          <ac:chgData name="박인규" userId="1bb4f9a7-06ca-4671-b985-9aaca15a9986" providerId="ADAL" clId="{1240419E-F7DE-BE45-A562-2FA36527870C}" dt="2023-10-26T23:12:29.837" v="4183" actId="1037"/>
          <ac:cxnSpMkLst>
            <pc:docMk/>
            <pc:sldMk cId="2009177035" sldId="431"/>
            <ac:cxnSpMk id="21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23:12:29.837" v="4183" actId="1037"/>
          <ac:cxnSpMkLst>
            <pc:docMk/>
            <pc:sldMk cId="2009177035" sldId="431"/>
            <ac:cxnSpMk id="22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08:16:55.193" v="2054" actId="1035"/>
          <ac:cxnSpMkLst>
            <pc:docMk/>
            <pc:sldMk cId="2009177035" sldId="431"/>
            <ac:cxnSpMk id="23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23:15:25.859" v="4256" actId="1035"/>
          <ac:cxnSpMkLst>
            <pc:docMk/>
            <pc:sldMk cId="2009177035" sldId="431"/>
            <ac:cxnSpMk id="24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08:16:55.193" v="2054" actId="1035"/>
          <ac:cxnSpMkLst>
            <pc:docMk/>
            <pc:sldMk cId="2009177035" sldId="431"/>
            <ac:cxnSpMk id="29" creationId="{00000000-0000-0000-0000-000000000000}"/>
          </ac:cxnSpMkLst>
        </pc:cxnChg>
        <pc:cxnChg chg="mod">
          <ac:chgData name="박인규" userId="1bb4f9a7-06ca-4671-b985-9aaca15a9986" providerId="ADAL" clId="{1240419E-F7DE-BE45-A562-2FA36527870C}" dt="2023-10-26T23:12:29.837" v="4183" actId="1037"/>
          <ac:cxnSpMkLst>
            <pc:docMk/>
            <pc:sldMk cId="2009177035" sldId="431"/>
            <ac:cxnSpMk id="32" creationId="{FC0818E8-CCE6-6363-481E-BDAF71490457}"/>
          </ac:cxnSpMkLst>
        </pc:cxnChg>
        <pc:cxnChg chg="add mod">
          <ac:chgData name="박인규" userId="1bb4f9a7-06ca-4671-b985-9aaca15a9986" providerId="ADAL" clId="{1240419E-F7DE-BE45-A562-2FA36527870C}" dt="2023-10-26T23:18:46.607" v="4352" actId="14100"/>
          <ac:cxnSpMkLst>
            <pc:docMk/>
            <pc:sldMk cId="2009177035" sldId="431"/>
            <ac:cxnSpMk id="33" creationId="{11C6E575-4547-2734-EA7C-1E5005279B02}"/>
          </ac:cxnSpMkLst>
        </pc:cxnChg>
        <pc:cxnChg chg="mod">
          <ac:chgData name="박인규" userId="1bb4f9a7-06ca-4671-b985-9aaca15a9986" providerId="ADAL" clId="{1240419E-F7DE-BE45-A562-2FA36527870C}" dt="2023-10-26T23:15:25.859" v="4256" actId="1035"/>
          <ac:cxnSpMkLst>
            <pc:docMk/>
            <pc:sldMk cId="2009177035" sldId="431"/>
            <ac:cxnSpMk id="46" creationId="{E6C63930-A149-DAF1-E77F-D7B7B866CC49}"/>
          </ac:cxnSpMkLst>
        </pc:cxnChg>
        <pc:cxnChg chg="mod">
          <ac:chgData name="박인규" userId="1bb4f9a7-06ca-4671-b985-9aaca15a9986" providerId="ADAL" clId="{1240419E-F7DE-BE45-A562-2FA36527870C}" dt="2023-10-26T23:15:25.859" v="4256" actId="1035"/>
          <ac:cxnSpMkLst>
            <pc:docMk/>
            <pc:sldMk cId="2009177035" sldId="431"/>
            <ac:cxnSpMk id="49" creationId="{9153AF10-1551-88D8-9EAD-4AFBD026E995}"/>
          </ac:cxnSpMkLst>
        </pc:cxnChg>
        <pc:cxnChg chg="mod">
          <ac:chgData name="박인규" userId="1bb4f9a7-06ca-4671-b985-9aaca15a9986" providerId="ADAL" clId="{1240419E-F7DE-BE45-A562-2FA36527870C}" dt="2023-10-26T23:15:25.859" v="4256" actId="1035"/>
          <ac:cxnSpMkLst>
            <pc:docMk/>
            <pc:sldMk cId="2009177035" sldId="431"/>
            <ac:cxnSpMk id="52" creationId="{7D8E7F38-13C9-C4F1-F3AE-819BC1AF2333}"/>
          </ac:cxnSpMkLst>
        </pc:cxnChg>
      </pc:sldChg>
      <pc:sldChg chg="modSp add mod ord">
        <pc:chgData name="박인규" userId="1bb4f9a7-06ca-4671-b985-9aaca15a9986" providerId="ADAL" clId="{1240419E-F7DE-BE45-A562-2FA36527870C}" dt="2023-10-26T13:51:45.650" v="3256" actId="20577"/>
        <pc:sldMkLst>
          <pc:docMk/>
          <pc:sldMk cId="1389128335" sldId="432"/>
        </pc:sldMkLst>
        <pc:spChg chg="mod">
          <ac:chgData name="박인규" userId="1bb4f9a7-06ca-4671-b985-9aaca15a9986" providerId="ADAL" clId="{1240419E-F7DE-BE45-A562-2FA36527870C}" dt="2023-10-26T13:51:45.650" v="3256" actId="20577"/>
          <ac:spMkLst>
            <pc:docMk/>
            <pc:sldMk cId="1389128335" sldId="432"/>
            <ac:spMk id="2" creationId="{00000000-0000-0000-0000-000000000000}"/>
          </ac:spMkLst>
        </pc:spChg>
      </pc:sldChg>
      <pc:sldChg chg="modSp add mod">
        <pc:chgData name="박인규" userId="1bb4f9a7-06ca-4671-b985-9aaca15a9986" providerId="ADAL" clId="{1240419E-F7DE-BE45-A562-2FA36527870C}" dt="2023-10-26T23:44:13.908" v="4826" actId="20577"/>
        <pc:sldMkLst>
          <pc:docMk/>
          <pc:sldMk cId="1704155911" sldId="433"/>
        </pc:sldMkLst>
        <pc:spChg chg="mod">
          <ac:chgData name="박인규" userId="1bb4f9a7-06ca-4671-b985-9aaca15a9986" providerId="ADAL" clId="{1240419E-F7DE-BE45-A562-2FA36527870C}" dt="2023-10-26T23:27:33.542" v="4532" actId="20577"/>
          <ac:spMkLst>
            <pc:docMk/>
            <pc:sldMk cId="1704155911" sldId="433"/>
            <ac:spMk id="2" creationId="{00000000-0000-0000-0000-000000000000}"/>
          </ac:spMkLst>
        </pc:spChg>
        <pc:spChg chg="mod">
          <ac:chgData name="박인규" userId="1bb4f9a7-06ca-4671-b985-9aaca15a9986" providerId="ADAL" clId="{1240419E-F7DE-BE45-A562-2FA36527870C}" dt="2023-10-26T23:44:13.908" v="4826" actId="20577"/>
          <ac:spMkLst>
            <pc:docMk/>
            <pc:sldMk cId="1704155911" sldId="433"/>
            <ac:spMk id="3" creationId="{00000000-0000-0000-0000-000000000000}"/>
          </ac:spMkLst>
        </pc:spChg>
      </pc:sldChg>
      <pc:sldChg chg="modSp new mod">
        <pc:chgData name="박인규" userId="1bb4f9a7-06ca-4671-b985-9aaca15a9986" providerId="ADAL" clId="{1240419E-F7DE-BE45-A562-2FA36527870C}" dt="2023-10-27T01:16:55.635" v="5642" actId="20577"/>
        <pc:sldMkLst>
          <pc:docMk/>
          <pc:sldMk cId="3588699308" sldId="434"/>
        </pc:sldMkLst>
        <pc:spChg chg="mod">
          <ac:chgData name="박인규" userId="1bb4f9a7-06ca-4671-b985-9aaca15a9986" providerId="ADAL" clId="{1240419E-F7DE-BE45-A562-2FA36527870C}" dt="2023-10-26T23:49:47.821" v="4896" actId="20577"/>
          <ac:spMkLst>
            <pc:docMk/>
            <pc:sldMk cId="3588699308" sldId="434"/>
            <ac:spMk id="2" creationId="{7ADCEA0F-0181-45BC-8E2A-16535420B83C}"/>
          </ac:spMkLst>
        </pc:spChg>
        <pc:spChg chg="mod">
          <ac:chgData name="박인규" userId="1bb4f9a7-06ca-4671-b985-9aaca15a9986" providerId="ADAL" clId="{1240419E-F7DE-BE45-A562-2FA36527870C}" dt="2023-10-27T01:16:55.635" v="5642" actId="20577"/>
          <ac:spMkLst>
            <pc:docMk/>
            <pc:sldMk cId="3588699308" sldId="434"/>
            <ac:spMk id="3" creationId="{96E63E80-F45C-1FA9-EFE9-2C0483E46F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63262" y="0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321518CF-EAA7-44E4-80B1-261766DD8D21}" type="datetimeFigureOut">
              <a:rPr lang="ko-KR" altLang="en-US" smtClean="0"/>
              <a:t>2023. 10. 27.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21449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63262" y="6521449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0F5C8AB7-8AB1-4F68-B3BA-B3C98069909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4372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63262" y="0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B4D5C942-720F-416B-A7BC-6AE2495887F2}" type="datetimeFigureOut">
              <a:rPr lang="ko-KR" altLang="en-US" smtClean="0"/>
              <a:t>2023. 10. 27.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82950" y="514350"/>
            <a:ext cx="3432175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9808" y="3261321"/>
            <a:ext cx="7998459" cy="3089672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21449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63262" y="6521449"/>
            <a:ext cx="4332499" cy="343297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C573F361-1391-4D75-8703-8BAE9E28CA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12295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2016-02-18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2000" y="2997000"/>
            <a:ext cx="8640000" cy="864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484077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  <a:lvl2pPr>
              <a:defRPr sz="2800" b="1">
                <a:solidFill>
                  <a:srgbClr val="3333FF"/>
                </a:solidFill>
              </a:defRPr>
            </a:lvl2pPr>
            <a:lvl3pPr>
              <a:defRPr sz="2400" b="1">
                <a:solidFill>
                  <a:srgbClr val="008000"/>
                </a:solidFill>
              </a:defRPr>
            </a:lvl3pPr>
            <a:lvl4pPr>
              <a:defRPr sz="2000" b="1">
                <a:solidFill>
                  <a:srgbClr val="CC0000"/>
                </a:solidFill>
              </a:defRPr>
            </a:lvl4pPr>
            <a:lvl5pPr>
              <a:defRPr sz="1800" b="1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2016-02-18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2016-02-18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2016-02-18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52480" y="116632"/>
            <a:ext cx="8640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2480" y="1124744"/>
            <a:ext cx="8640000" cy="54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7504" y="6597376"/>
            <a:ext cx="2160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/>
              <a:t>2016-02-18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411760" y="6597376"/>
            <a:ext cx="4320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76256" y="6597376"/>
            <a:ext cx="2160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46088" indent="-268288" algn="l" defTabSz="914400" rtl="0" eaLnBrk="1" latinLnBrk="1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69875" algn="l" defTabSz="914400" rtl="0" eaLnBrk="1" latinLnBrk="1" hangingPunct="1">
        <a:spcBef>
          <a:spcPct val="20000"/>
        </a:spcBef>
        <a:buFont typeface="Wingdings" panose="05000000000000000000" pitchFamily="2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71463" algn="l" defTabSz="914400" rtl="0" eaLnBrk="1" latinLnBrk="1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08038" indent="0" algn="l" defTabSz="808038" rtl="0" eaLnBrk="1" latinLnBrk="1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2677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Korea-CERN Cooperation</a:t>
            </a:r>
            <a:r>
              <a:rPr lang="ko-KR" altLang="en-US" dirty="0"/>
              <a:t> </a:t>
            </a:r>
            <a:r>
              <a:rPr lang="en-US" altLang="ko-KR" dirty="0"/>
              <a:t>Program</a:t>
            </a:r>
            <a:br>
              <a:rPr lang="en-US" altLang="ko-KR" dirty="0"/>
            </a:br>
            <a:r>
              <a:rPr lang="en-US" altLang="ko-KR" dirty="0"/>
              <a:t>Expansion Plan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Oct. 27, 2023</a:t>
            </a:r>
          </a:p>
          <a:p>
            <a:pPr>
              <a:lnSpc>
                <a:spcPct val="17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>
              <a:lnSpc>
                <a:spcPct val="170000"/>
              </a:lnSpc>
            </a:pPr>
            <a:r>
              <a:rPr lang="en-US" altLang="ko-KR" dirty="0">
                <a:solidFill>
                  <a:schemeClr val="tx1"/>
                </a:solidFill>
              </a:rPr>
              <a:t>Inkyu Park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en-US" altLang="ko-KR" dirty="0">
                <a:solidFill>
                  <a:schemeClr val="tx1"/>
                </a:solidFill>
              </a:rPr>
              <a:t>(University of Seoul)</a:t>
            </a:r>
          </a:p>
          <a:p>
            <a:pPr>
              <a:lnSpc>
                <a:spcPct val="170000"/>
              </a:lnSpc>
            </a:pPr>
            <a:r>
              <a:rPr lang="en-US" altLang="ko-KR" dirty="0">
                <a:solidFill>
                  <a:schemeClr val="tx1"/>
                </a:solidFill>
              </a:rPr>
              <a:t>On behalf of Korea-CERN </a:t>
            </a:r>
            <a:r>
              <a:rPr lang="en-US" altLang="ko-KR">
                <a:solidFill>
                  <a:schemeClr val="tx1"/>
                </a:solidFill>
              </a:rPr>
              <a:t>program members  </a:t>
            </a:r>
            <a:endParaRPr lang="en-US" altLang="ko-KR" dirty="0">
              <a:solidFill>
                <a:schemeClr val="tx1"/>
              </a:solidFill>
            </a:endParaRPr>
          </a:p>
          <a:p>
            <a:pPr>
              <a:lnSpc>
                <a:spcPct val="170000"/>
              </a:lnSpc>
            </a:pPr>
            <a:endParaRPr lang="en-US" altLang="ko-K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243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Establishment of a leading international  cooperation system </a:t>
            </a:r>
          </a:p>
          <a:p>
            <a:pPr lvl="1"/>
            <a:r>
              <a:rPr lang="en-KR" dirty="0"/>
              <a:t>Leaping basic science and applied research through mega science </a:t>
            </a:r>
          </a:p>
          <a:p>
            <a:pPr lvl="1"/>
            <a:r>
              <a:rPr lang="en-KR" dirty="0"/>
              <a:t>Participation in international big science projects and fostering world-class research groups </a:t>
            </a:r>
          </a:p>
          <a:p>
            <a:r>
              <a:rPr lang="en-US" altLang="ko-KR" dirty="0"/>
              <a:t>Challenges to be solved immediately</a:t>
            </a:r>
          </a:p>
          <a:p>
            <a:pPr lvl="1"/>
            <a:r>
              <a:rPr lang="en-US" altLang="ko-KR" dirty="0"/>
              <a:t>Need a permanent home for the programs</a:t>
            </a:r>
          </a:p>
          <a:p>
            <a:pPr lvl="2"/>
            <a:r>
              <a:rPr lang="en-US" altLang="ko-KR" dirty="0"/>
              <a:t>Currently, we move every 3 years</a:t>
            </a:r>
          </a:p>
          <a:p>
            <a:pPr lvl="1"/>
            <a:r>
              <a:rPr lang="en-US" altLang="ko-KR" dirty="0"/>
              <a:t>Need a common place to work together (e.g. HW R&amp;D)</a:t>
            </a:r>
          </a:p>
          <a:p>
            <a:pPr lvl="2"/>
            <a:r>
              <a:rPr lang="en-US" altLang="ko-KR" dirty="0"/>
              <a:t>Duplication of facilities and equipment</a:t>
            </a:r>
          </a:p>
        </p:txBody>
      </p:sp>
    </p:spTree>
    <p:extLst>
      <p:ext uri="{BB962C8B-B14F-4D97-AF65-F5344CB8AC3E}">
        <p14:creationId xmlns:p14="http://schemas.microsoft.com/office/powerpoint/2010/main" val="3173011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items &amp; Expected outputs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dirty="0"/>
              <a:t>Action items</a:t>
            </a:r>
          </a:p>
          <a:p>
            <a:pPr lvl="1"/>
            <a:r>
              <a:rPr lang="en-US" altLang="ko-KR" dirty="0"/>
              <a:t>Full-scale reorganization and expansion of Korea-CERN programs, with accelerator facilities.</a:t>
            </a:r>
          </a:p>
          <a:p>
            <a:pPr lvl="2"/>
            <a:r>
              <a:rPr lang="en-US" altLang="ko-KR" dirty="0"/>
              <a:t>Support programs that Koreans are already participating in. (ISOLDE, SND, </a:t>
            </a:r>
            <a:r>
              <a:rPr lang="en-US" altLang="ko-KR" dirty="0" err="1"/>
              <a:t>Gbar</a:t>
            </a:r>
            <a:r>
              <a:rPr lang="en-US" altLang="ko-KR" dirty="0"/>
              <a:t>, FCC, etc.)</a:t>
            </a:r>
          </a:p>
          <a:p>
            <a:pPr lvl="1"/>
            <a:r>
              <a:rPr lang="en-US" altLang="ko-KR" dirty="0"/>
              <a:t>Joining CERN as an associate member</a:t>
            </a:r>
          </a:p>
          <a:p>
            <a:pPr lvl="2"/>
            <a:r>
              <a:rPr lang="en-US" altLang="ko-KR" dirty="0"/>
              <a:t>Secure and consolidate collaborative research programs</a:t>
            </a:r>
          </a:p>
          <a:p>
            <a:pPr marL="358775" lvl="2" indent="0">
              <a:buNone/>
            </a:pPr>
            <a:endParaRPr lang="en-US" altLang="ko-KR" dirty="0"/>
          </a:p>
          <a:p>
            <a:r>
              <a:rPr lang="en-US" altLang="ko-KR" dirty="0"/>
              <a:t>Expected outputs (Final goal)</a:t>
            </a:r>
          </a:p>
          <a:p>
            <a:pPr lvl="1"/>
            <a:r>
              <a:rPr lang="en-US" altLang="ko-KR" dirty="0"/>
              <a:t>Create a national High Energy Physics lab./center</a:t>
            </a:r>
          </a:p>
          <a:p>
            <a:pPr lvl="2"/>
            <a:r>
              <a:rPr lang="en-US" dirty="0"/>
              <a:t>Korean version of “INFN”, “IN2P3”, “IHEP”, “KEK”</a:t>
            </a:r>
          </a:p>
        </p:txBody>
      </p:sp>
    </p:spTree>
    <p:extLst>
      <p:ext uri="{BB962C8B-B14F-4D97-AF65-F5344CB8AC3E}">
        <p14:creationId xmlns:p14="http://schemas.microsoft.com/office/powerpoint/2010/main" val="1704155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78"/>
          <p:cNvSpPr/>
          <p:nvPr/>
        </p:nvSpPr>
        <p:spPr bwMode="auto">
          <a:xfrm>
            <a:off x="407698" y="4080950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KCMS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7" name="모서리가 둥근 직사각형 79"/>
          <p:cNvSpPr/>
          <p:nvPr/>
        </p:nvSpPr>
        <p:spPr bwMode="auto">
          <a:xfrm>
            <a:off x="2132890" y="4080950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KoALICE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8" name="모서리가 둥근 직사각형 80"/>
          <p:cNvSpPr/>
          <p:nvPr/>
        </p:nvSpPr>
        <p:spPr bwMode="auto">
          <a:xfrm>
            <a:off x="3844406" y="4077072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WLCG</a:t>
            </a:r>
          </a:p>
        </p:txBody>
      </p:sp>
      <p:sp>
        <p:nvSpPr>
          <p:cNvPr id="9" name="모서리가 둥근 직사각형 81"/>
          <p:cNvSpPr/>
          <p:nvPr/>
        </p:nvSpPr>
        <p:spPr bwMode="auto">
          <a:xfrm>
            <a:off x="5583273" y="4080950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Theory</a:t>
            </a:r>
          </a:p>
        </p:txBody>
      </p:sp>
      <p:sp>
        <p:nvSpPr>
          <p:cNvPr id="11" name="모서리가 둥근 직사각형 84"/>
          <p:cNvSpPr/>
          <p:nvPr/>
        </p:nvSpPr>
        <p:spPr bwMode="auto">
          <a:xfrm>
            <a:off x="251520" y="1241437"/>
            <a:ext cx="2925325" cy="832593"/>
          </a:xfrm>
          <a:prstGeom prst="roundRect">
            <a:avLst/>
          </a:prstGeom>
          <a:solidFill>
            <a:srgbClr val="99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Korea-CERN</a:t>
            </a: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 Program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Review Committee</a:t>
            </a:r>
            <a:endParaRPr lang="en-US" altLang="ko-K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pic>
        <p:nvPicPr>
          <p:cNvPr id="12" name="Picture 2" descr="http://www.hellodd.com/IMAGE/NEWS/2009/12/200912151908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316" y="1810024"/>
            <a:ext cx="1394178" cy="121851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 descr="http://inklingsofotherworlds.files.wordpress.com/2010/01/cern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002" y="343477"/>
            <a:ext cx="1152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모서리가 둥근 직사각형 18"/>
          <p:cNvSpPr>
            <a:spLocks/>
          </p:cNvSpPr>
          <p:nvPr/>
        </p:nvSpPr>
        <p:spPr bwMode="auto">
          <a:xfrm>
            <a:off x="5832140" y="339227"/>
            <a:ext cx="1728000" cy="1152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Associate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Membership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(CKC)</a:t>
            </a:r>
          </a:p>
        </p:txBody>
      </p:sp>
      <p:cxnSp>
        <p:nvCxnSpPr>
          <p:cNvPr id="21" name="직선 연결선 4"/>
          <p:cNvCxnSpPr>
            <a:cxnSpLocks/>
            <a:endCxn id="20" idx="1"/>
          </p:cNvCxnSpPr>
          <p:nvPr/>
        </p:nvCxnSpPr>
        <p:spPr bwMode="auto">
          <a:xfrm>
            <a:off x="5817269" y="911972"/>
            <a:ext cx="14871" cy="325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직선 연결선 6"/>
          <p:cNvCxnSpPr>
            <a:cxnSpLocks/>
            <a:stCxn id="20" idx="3"/>
            <a:endCxn id="19" idx="1"/>
          </p:cNvCxnSpPr>
          <p:nvPr/>
        </p:nvCxnSpPr>
        <p:spPr bwMode="auto">
          <a:xfrm>
            <a:off x="7560140" y="915227"/>
            <a:ext cx="276862" cy="42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직선 연결선 9"/>
          <p:cNvCxnSpPr>
            <a:cxnSpLocks/>
            <a:stCxn id="1026" idx="2"/>
            <a:endCxn id="12" idx="0"/>
          </p:cNvCxnSpPr>
          <p:nvPr/>
        </p:nvCxnSpPr>
        <p:spPr bwMode="auto">
          <a:xfrm>
            <a:off x="4564076" y="1484714"/>
            <a:ext cx="329" cy="32531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직선 연결선 19"/>
          <p:cNvCxnSpPr>
            <a:stCxn id="12" idx="2"/>
            <a:endCxn id="8" idx="0"/>
          </p:cNvCxnSpPr>
          <p:nvPr/>
        </p:nvCxnSpPr>
        <p:spPr bwMode="auto">
          <a:xfrm>
            <a:off x="4564405" y="3028535"/>
            <a:ext cx="1" cy="104853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직선 연결선 63"/>
          <p:cNvCxnSpPr>
            <a:cxnSpLocks/>
            <a:stCxn id="11" idx="3"/>
          </p:cNvCxnSpPr>
          <p:nvPr/>
        </p:nvCxnSpPr>
        <p:spPr bwMode="auto">
          <a:xfrm flipV="1">
            <a:off x="3176845" y="1657733"/>
            <a:ext cx="1387231" cy="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6" name="Picture 2" descr="과학게시판] 양자 기술이 가져올 미래, 과기정통부가 시민 여러분의 의견을 듣습니다! 外 : 동아사이언스">
            <a:extLst>
              <a:ext uri="{FF2B5EF4-FFF2-40B4-BE49-F238E27FC236}">
                <a16:creationId xmlns:a16="http://schemas.microsoft.com/office/drawing/2014/main" id="{EB6CFA40-D7FF-346C-5507-B5937E2AB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426" y="332656"/>
            <a:ext cx="1723300" cy="115205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</p:pic>
      <p:cxnSp>
        <p:nvCxnSpPr>
          <p:cNvPr id="32" name="직선 연결선 6">
            <a:extLst>
              <a:ext uri="{FF2B5EF4-FFF2-40B4-BE49-F238E27FC236}">
                <a16:creationId xmlns:a16="http://schemas.microsoft.com/office/drawing/2014/main" id="{FC0818E8-CCE6-6363-481E-BDAF71490457}"/>
              </a:ext>
            </a:extLst>
          </p:cNvPr>
          <p:cNvCxnSpPr>
            <a:cxnSpLocks/>
            <a:stCxn id="1026" idx="3"/>
            <a:endCxn id="20" idx="1"/>
          </p:cNvCxnSpPr>
          <p:nvPr/>
        </p:nvCxnSpPr>
        <p:spPr bwMode="auto">
          <a:xfrm>
            <a:off x="5425726" y="908685"/>
            <a:ext cx="406414" cy="65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E6C63930-A149-DAF1-E77F-D7B7B866CC49}"/>
              </a:ext>
            </a:extLst>
          </p:cNvPr>
          <p:cNvCxnSpPr>
            <a:cxnSpLocks/>
            <a:stCxn id="12" idx="2"/>
            <a:endCxn id="6" idx="0"/>
          </p:cNvCxnSpPr>
          <p:nvPr/>
        </p:nvCxnSpPr>
        <p:spPr>
          <a:xfrm rot="5400000">
            <a:off x="2319845" y="1836389"/>
            <a:ext cx="1052415" cy="343670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9153AF10-1551-88D8-9EAD-4AFBD026E995}"/>
              </a:ext>
            </a:extLst>
          </p:cNvPr>
          <p:cNvCxnSpPr>
            <a:cxnSpLocks/>
            <a:stCxn id="12" idx="2"/>
            <a:endCxn id="7" idx="0"/>
          </p:cNvCxnSpPr>
          <p:nvPr/>
        </p:nvCxnSpPr>
        <p:spPr>
          <a:xfrm rot="5400000">
            <a:off x="3182441" y="2698985"/>
            <a:ext cx="1052415" cy="171151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7D8E7F38-13C9-C4F1-F3AE-819BC1AF2333}"/>
              </a:ext>
            </a:extLst>
          </p:cNvPr>
          <p:cNvCxnSpPr>
            <a:cxnSpLocks/>
            <a:stCxn id="12" idx="2"/>
            <a:endCxn id="9" idx="0"/>
          </p:cNvCxnSpPr>
          <p:nvPr/>
        </p:nvCxnSpPr>
        <p:spPr>
          <a:xfrm rot="16200000" flipH="1">
            <a:off x="4907632" y="2685308"/>
            <a:ext cx="1052415" cy="173886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78">
            <a:extLst>
              <a:ext uri="{FF2B5EF4-FFF2-40B4-BE49-F238E27FC236}">
                <a16:creationId xmlns:a16="http://schemas.microsoft.com/office/drawing/2014/main" id="{2B063807-77B3-2DBF-94AF-EE940374A21B}"/>
              </a:ext>
            </a:extLst>
          </p:cNvPr>
          <p:cNvSpPr/>
          <p:nvPr/>
        </p:nvSpPr>
        <p:spPr bwMode="auto">
          <a:xfrm>
            <a:off x="623722" y="5139624"/>
            <a:ext cx="1440000" cy="720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SND@LHC</a:t>
            </a:r>
          </a:p>
        </p:txBody>
      </p:sp>
      <p:sp>
        <p:nvSpPr>
          <p:cNvPr id="15" name="모서리가 둥근 직사각형 79">
            <a:extLst>
              <a:ext uri="{FF2B5EF4-FFF2-40B4-BE49-F238E27FC236}">
                <a16:creationId xmlns:a16="http://schemas.microsoft.com/office/drawing/2014/main" id="{843F9889-58F2-3C5C-002A-C4EC5CA990ED}"/>
              </a:ext>
            </a:extLst>
          </p:cNvPr>
          <p:cNvSpPr/>
          <p:nvPr/>
        </p:nvSpPr>
        <p:spPr bwMode="auto">
          <a:xfrm>
            <a:off x="2348914" y="5139624"/>
            <a:ext cx="1440000" cy="720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Gbar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16" name="모서리가 둥근 직사각형 80">
            <a:extLst>
              <a:ext uri="{FF2B5EF4-FFF2-40B4-BE49-F238E27FC236}">
                <a16:creationId xmlns:a16="http://schemas.microsoft.com/office/drawing/2014/main" id="{E2179CE7-1584-D621-689B-117B4BC89977}"/>
              </a:ext>
            </a:extLst>
          </p:cNvPr>
          <p:cNvSpPr/>
          <p:nvPr/>
        </p:nvSpPr>
        <p:spPr bwMode="auto">
          <a:xfrm>
            <a:off x="4060430" y="5135746"/>
            <a:ext cx="1440000" cy="720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ISOLDE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17" name="모서리가 둥근 직사각형 81">
            <a:extLst>
              <a:ext uri="{FF2B5EF4-FFF2-40B4-BE49-F238E27FC236}">
                <a16:creationId xmlns:a16="http://schemas.microsoft.com/office/drawing/2014/main" id="{7EFEA0ED-84FF-D60F-E216-16B868095CEF}"/>
              </a:ext>
            </a:extLst>
          </p:cNvPr>
          <p:cNvSpPr/>
          <p:nvPr/>
        </p:nvSpPr>
        <p:spPr bwMode="auto">
          <a:xfrm>
            <a:off x="5799297" y="5139624"/>
            <a:ext cx="1440000" cy="720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FCC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633775-C1D5-9EAD-F383-A268EA545661}"/>
              </a:ext>
            </a:extLst>
          </p:cNvPr>
          <p:cNvSpPr txBox="1"/>
          <p:nvPr/>
        </p:nvSpPr>
        <p:spPr>
          <a:xfrm>
            <a:off x="1079789" y="5887101"/>
            <a:ext cx="670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3333FF"/>
                </a:solidFill>
                <a:ea typeface="HY견고딕" pitchFamily="18" charset="-127"/>
              </a:rPr>
              <a:t>GNU</a:t>
            </a:r>
          </a:p>
          <a:p>
            <a:pPr algn="ctr"/>
            <a:r>
              <a:rPr lang="en-US" altLang="ko-KR" sz="1600" b="1" dirty="0">
                <a:solidFill>
                  <a:srgbClr val="3333FF"/>
                </a:solidFill>
                <a:latin typeface="+mn-lt"/>
                <a:ea typeface="HY견고딕" pitchFamily="18" charset="-127"/>
              </a:rPr>
              <a:t>et al.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F90F7E-EAC8-A278-A233-818EF95D6AD1}"/>
              </a:ext>
            </a:extLst>
          </p:cNvPr>
          <p:cNvSpPr txBox="1"/>
          <p:nvPr/>
        </p:nvSpPr>
        <p:spPr>
          <a:xfrm>
            <a:off x="2633849" y="5899963"/>
            <a:ext cx="9941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3333FF"/>
                </a:solidFill>
                <a:latin typeface="+mn-lt"/>
                <a:ea typeface="HY견고딕" pitchFamily="18" charset="-127"/>
              </a:rPr>
              <a:t>SNU &amp;</a:t>
            </a:r>
          </a:p>
          <a:p>
            <a:pPr algn="ctr"/>
            <a:r>
              <a:rPr lang="en-US" altLang="ko-KR" sz="1600" b="1" dirty="0">
                <a:solidFill>
                  <a:srgbClr val="3333FF"/>
                </a:solidFill>
                <a:ea typeface="HY견고딕" pitchFamily="18" charset="-127"/>
              </a:rPr>
              <a:t>CUP/IBS</a:t>
            </a:r>
          </a:p>
          <a:p>
            <a:pPr algn="ctr"/>
            <a:r>
              <a:rPr lang="en-US" altLang="ko-KR" sz="1600" b="1" dirty="0">
                <a:solidFill>
                  <a:srgbClr val="3333FF"/>
                </a:solidFill>
                <a:latin typeface="+mn-lt"/>
                <a:ea typeface="HY견고딕" pitchFamily="18" charset="-127"/>
              </a:rPr>
              <a:t>et al.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18E611-C8DE-805D-7D12-FC8B94F8EFED}"/>
              </a:ext>
            </a:extLst>
          </p:cNvPr>
          <p:cNvSpPr txBox="1"/>
          <p:nvPr/>
        </p:nvSpPr>
        <p:spPr>
          <a:xfrm>
            <a:off x="4397449" y="5887101"/>
            <a:ext cx="78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3333FF"/>
                </a:solidFill>
                <a:ea typeface="HY견고딕" pitchFamily="18" charset="-127"/>
              </a:rPr>
              <a:t>RAON</a:t>
            </a:r>
          </a:p>
          <a:p>
            <a:pPr algn="ctr"/>
            <a:r>
              <a:rPr lang="en-US" altLang="ko-KR" sz="1600" b="1" dirty="0">
                <a:solidFill>
                  <a:srgbClr val="3333FF"/>
                </a:solidFill>
                <a:ea typeface="HY견고딕" pitchFamily="18" charset="-127"/>
              </a:rPr>
              <a:t>et al.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4148EED-62E0-7A18-B0A0-D034FE38F0EB}"/>
              </a:ext>
            </a:extLst>
          </p:cNvPr>
          <p:cNvSpPr txBox="1"/>
          <p:nvPr/>
        </p:nvSpPr>
        <p:spPr>
          <a:xfrm>
            <a:off x="6164758" y="5887101"/>
            <a:ext cx="804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3333FF"/>
                </a:solidFill>
                <a:ea typeface="HY견고딕" pitchFamily="18" charset="-127"/>
              </a:rPr>
              <a:t>Yonsei</a:t>
            </a:r>
          </a:p>
          <a:p>
            <a:pPr algn="ctr"/>
            <a:r>
              <a:rPr lang="en-US" altLang="ko-KR" sz="1600" b="1" dirty="0">
                <a:solidFill>
                  <a:srgbClr val="3333FF"/>
                </a:solidFill>
                <a:ea typeface="HY견고딕" pitchFamily="18" charset="-127"/>
              </a:rPr>
              <a:t>et al.</a:t>
            </a:r>
          </a:p>
        </p:txBody>
      </p:sp>
      <p:sp>
        <p:nvSpPr>
          <p:cNvPr id="4" name="모서리가 둥근 직사각형 84">
            <a:extLst>
              <a:ext uri="{FF2B5EF4-FFF2-40B4-BE49-F238E27FC236}">
                <a16:creationId xmlns:a16="http://schemas.microsoft.com/office/drawing/2014/main" id="{13F74EEA-F04C-436F-A60D-7949500B8D6A}"/>
              </a:ext>
            </a:extLst>
          </p:cNvPr>
          <p:cNvSpPr/>
          <p:nvPr/>
        </p:nvSpPr>
        <p:spPr bwMode="auto">
          <a:xfrm>
            <a:off x="251519" y="2469586"/>
            <a:ext cx="2925317" cy="832593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Office of Korea-CERN</a:t>
            </a: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 Program</a:t>
            </a:r>
          </a:p>
        </p:txBody>
      </p:sp>
      <p:cxnSp>
        <p:nvCxnSpPr>
          <p:cNvPr id="10" name="직선 연결선 63">
            <a:extLst>
              <a:ext uri="{FF2B5EF4-FFF2-40B4-BE49-F238E27FC236}">
                <a16:creationId xmlns:a16="http://schemas.microsoft.com/office/drawing/2014/main" id="{A3C961F1-90B2-BB0B-7538-F301ED18406D}"/>
              </a:ext>
            </a:extLst>
          </p:cNvPr>
          <p:cNvCxnSpPr>
            <a:cxnSpLocks/>
          </p:cNvCxnSpPr>
          <p:nvPr/>
        </p:nvCxnSpPr>
        <p:spPr bwMode="auto">
          <a:xfrm>
            <a:off x="3130940" y="3290264"/>
            <a:ext cx="14486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모서리가 둥근 직사각형 81">
            <a:extLst>
              <a:ext uri="{FF2B5EF4-FFF2-40B4-BE49-F238E27FC236}">
                <a16:creationId xmlns:a16="http://schemas.microsoft.com/office/drawing/2014/main" id="{8DCC015D-72A4-FA66-74E7-A5DD1629C8CD}"/>
              </a:ext>
            </a:extLst>
          </p:cNvPr>
          <p:cNvSpPr/>
          <p:nvPr/>
        </p:nvSpPr>
        <p:spPr bwMode="auto">
          <a:xfrm>
            <a:off x="7308464" y="4077152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M&amp;O-A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11C6E575-4547-2734-EA7C-1E5005279B02}"/>
              </a:ext>
            </a:extLst>
          </p:cNvPr>
          <p:cNvCxnSpPr>
            <a:cxnSpLocks/>
            <a:stCxn id="12" idx="2"/>
            <a:endCxn id="31" idx="0"/>
          </p:cNvCxnSpPr>
          <p:nvPr/>
        </p:nvCxnSpPr>
        <p:spPr>
          <a:xfrm rot="16200000" flipH="1">
            <a:off x="5772126" y="1820813"/>
            <a:ext cx="1048617" cy="3464059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모서리가 둥근 직사각형 81">
            <a:extLst>
              <a:ext uri="{FF2B5EF4-FFF2-40B4-BE49-F238E27FC236}">
                <a16:creationId xmlns:a16="http://schemas.microsoft.com/office/drawing/2014/main" id="{B8D07EE9-86A1-DC16-9D91-4974DF9DF5C0}"/>
              </a:ext>
            </a:extLst>
          </p:cNvPr>
          <p:cNvSpPr/>
          <p:nvPr/>
        </p:nvSpPr>
        <p:spPr bwMode="auto">
          <a:xfrm>
            <a:off x="7510813" y="5135746"/>
            <a:ext cx="1440000" cy="720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009177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</a:t>
            </a:r>
            <a:r>
              <a:rPr lang="ko-KR" altLang="en-US" dirty="0"/>
              <a:t> </a:t>
            </a:r>
            <a:r>
              <a:rPr lang="en-US" altLang="ko-KR" dirty="0"/>
              <a:t>estimation</a:t>
            </a:r>
            <a:endParaRPr lang="en-US" dirty="0"/>
          </a:p>
        </p:txBody>
      </p:sp>
      <p:sp>
        <p:nvSpPr>
          <p:cNvPr id="3" name="모서리가 둥근 직사각형 78">
            <a:extLst>
              <a:ext uri="{FF2B5EF4-FFF2-40B4-BE49-F238E27FC236}">
                <a16:creationId xmlns:a16="http://schemas.microsoft.com/office/drawing/2014/main" id="{E0BA3615-ABA5-9922-363A-C310772C6FBE}"/>
              </a:ext>
            </a:extLst>
          </p:cNvPr>
          <p:cNvSpPr/>
          <p:nvPr/>
        </p:nvSpPr>
        <p:spPr bwMode="auto">
          <a:xfrm>
            <a:off x="503548" y="5193276"/>
            <a:ext cx="360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Quantum sensor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&amp; Detector Lab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4" name="모서리가 둥근 직사각형 84">
            <a:extLst>
              <a:ext uri="{FF2B5EF4-FFF2-40B4-BE49-F238E27FC236}">
                <a16:creationId xmlns:a16="http://schemas.microsoft.com/office/drawing/2014/main" id="{B818A7EB-4BE2-FBD5-8378-128E9233D668}"/>
              </a:ext>
            </a:extLst>
          </p:cNvPr>
          <p:cNvSpPr/>
          <p:nvPr/>
        </p:nvSpPr>
        <p:spPr bwMode="auto">
          <a:xfrm>
            <a:off x="508082" y="2349096"/>
            <a:ext cx="3600000" cy="144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Physics programs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ko-KR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(CMS, ALICE, Theory,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+ SND, </a:t>
            </a:r>
            <a:r>
              <a:rPr lang="en-US" altLang="ko-KR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Gbar</a:t>
            </a: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, ISOLDE, FCC)</a:t>
            </a:r>
          </a:p>
        </p:txBody>
      </p:sp>
      <p:sp>
        <p:nvSpPr>
          <p:cNvPr id="5" name="모서리가 둥근 직사각형 78">
            <a:extLst>
              <a:ext uri="{FF2B5EF4-FFF2-40B4-BE49-F238E27FC236}">
                <a16:creationId xmlns:a16="http://schemas.microsoft.com/office/drawing/2014/main" id="{D1EDE629-BCAE-5A02-9681-6C044739A585}"/>
              </a:ext>
            </a:extLst>
          </p:cNvPr>
          <p:cNvSpPr/>
          <p:nvPr/>
        </p:nvSpPr>
        <p:spPr bwMode="auto">
          <a:xfrm>
            <a:off x="503548" y="1304764"/>
            <a:ext cx="3600000" cy="720000"/>
          </a:xfrm>
          <a:prstGeom prst="roundRect">
            <a:avLst/>
          </a:prstGeom>
          <a:solidFill>
            <a:srgbClr val="FF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Associate membership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6" name="모서리가 둥근 직사각형 78">
            <a:extLst>
              <a:ext uri="{FF2B5EF4-FFF2-40B4-BE49-F238E27FC236}">
                <a16:creationId xmlns:a16="http://schemas.microsoft.com/office/drawing/2014/main" id="{B89C9419-115D-39D4-EF76-1F815511D0F6}"/>
              </a:ext>
            </a:extLst>
          </p:cNvPr>
          <p:cNvSpPr/>
          <p:nvPr/>
        </p:nvSpPr>
        <p:spPr bwMode="auto">
          <a:xfrm>
            <a:off x="503548" y="4148944"/>
            <a:ext cx="3600000" cy="72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Quantum computing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&amp; Bigdata AI 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E48317-DD91-0841-10A8-580F03F88203}"/>
              </a:ext>
            </a:extLst>
          </p:cNvPr>
          <p:cNvSpPr txBox="1"/>
          <p:nvPr/>
        </p:nvSpPr>
        <p:spPr>
          <a:xfrm>
            <a:off x="4577751" y="1442810"/>
            <a:ext cx="2880320" cy="4252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2000" b="1" dirty="0">
                <a:latin typeface="+mn-ea"/>
              </a:rPr>
              <a:t>10 MCHF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F08868-9B95-5573-B929-0E4CC459C74F}"/>
              </a:ext>
            </a:extLst>
          </p:cNvPr>
          <p:cNvSpPr txBox="1"/>
          <p:nvPr/>
        </p:nvSpPr>
        <p:spPr>
          <a:xfrm>
            <a:off x="4572000" y="2823950"/>
            <a:ext cx="4320479" cy="4252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2000" b="1" dirty="0">
                <a:latin typeface="+mn-ea"/>
              </a:rPr>
              <a:t>10 BKRW (currently ~3.1 BKRW)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CB43F9-39C8-42C6-8040-9C0065DDEA82}"/>
              </a:ext>
            </a:extLst>
          </p:cNvPr>
          <p:cNvSpPr txBox="1"/>
          <p:nvPr/>
        </p:nvSpPr>
        <p:spPr>
          <a:xfrm>
            <a:off x="4582285" y="4296321"/>
            <a:ext cx="3982162" cy="4252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2000" b="1" dirty="0">
                <a:latin typeface="+mn-ea"/>
              </a:rPr>
              <a:t>5 BKRW (currently ~3.3 BKRW)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BE7838-75B2-D565-9EDE-F740D8EDDBE8}"/>
              </a:ext>
            </a:extLst>
          </p:cNvPr>
          <p:cNvSpPr txBox="1"/>
          <p:nvPr/>
        </p:nvSpPr>
        <p:spPr>
          <a:xfrm>
            <a:off x="4572000" y="5340653"/>
            <a:ext cx="3992447" cy="4252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2000" b="1" dirty="0">
                <a:latin typeface="+mn-ea"/>
              </a:rPr>
              <a:t>5 BKRW (currently ~2.2 BKRW)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92DA30-E912-3EB6-906C-FB8C42CEE89F}"/>
              </a:ext>
            </a:extLst>
          </p:cNvPr>
          <p:cNvSpPr txBox="1"/>
          <p:nvPr/>
        </p:nvSpPr>
        <p:spPr>
          <a:xfrm>
            <a:off x="6696236" y="3248980"/>
            <a:ext cx="193033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KR" sz="1600" b="1" dirty="0">
                <a:latin typeface="+mn-ea"/>
              </a:rPr>
              <a:t>*including M&amp;O-A</a:t>
            </a:r>
          </a:p>
        </p:txBody>
      </p:sp>
    </p:spTree>
    <p:extLst>
      <p:ext uri="{BB962C8B-B14F-4D97-AF65-F5344CB8AC3E}">
        <p14:creationId xmlns:p14="http://schemas.microsoft.com/office/powerpoint/2010/main" val="4014466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Backup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9128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Korea-CERN Cooperative Program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5068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CEA0F-0181-45BC-8E2A-16535420B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Prehistoric participations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63E80-F45C-1FA9-EFE9-2C0483E46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KR" sz="3600" dirty="0"/>
              <a:t>Indivisual participations</a:t>
            </a:r>
          </a:p>
          <a:p>
            <a:pPr lvl="1"/>
            <a:r>
              <a:rPr lang="en-KR" sz="3200" dirty="0"/>
              <a:t>60’s ~ 70’s … ?</a:t>
            </a:r>
          </a:p>
          <a:p>
            <a:pPr lvl="1"/>
            <a:r>
              <a:rPr lang="en-KR" sz="3200" dirty="0"/>
              <a:t>late 80’s ~ 90’s</a:t>
            </a:r>
            <a:endParaRPr lang="en-KR" sz="2800" dirty="0"/>
          </a:p>
          <a:p>
            <a:pPr lvl="2"/>
            <a:r>
              <a:rPr lang="en-KR" sz="2400" dirty="0"/>
              <a:t>ALEPH (KWNU, KU)</a:t>
            </a:r>
          </a:p>
          <a:p>
            <a:pPr lvl="2"/>
            <a:r>
              <a:rPr lang="en-KR" sz="2400" dirty="0"/>
              <a:t>L3 (KAIST)</a:t>
            </a:r>
            <a:endParaRPr lang="en-KR" sz="2800" dirty="0"/>
          </a:p>
          <a:p>
            <a:pPr lvl="1"/>
            <a:r>
              <a:rPr lang="en-KR" sz="3200" dirty="0"/>
              <a:t>late 90’s ~ 00’ </a:t>
            </a:r>
          </a:p>
          <a:p>
            <a:pPr lvl="2"/>
            <a:r>
              <a:rPr lang="en-KR" sz="2400" dirty="0"/>
              <a:t>CMS (KU, KNU + &gt;10 institutions)</a:t>
            </a:r>
          </a:p>
          <a:p>
            <a:pPr lvl="3"/>
            <a:r>
              <a:rPr lang="en-KR"/>
              <a:t>the biggest participation ever</a:t>
            </a:r>
            <a:endParaRPr lang="en-KR" dirty="0"/>
          </a:p>
          <a:p>
            <a:pPr lvl="2"/>
            <a:r>
              <a:rPr lang="en-KR" dirty="0"/>
              <a:t>CHORUS, OPERA (GNU)</a:t>
            </a:r>
            <a:endParaRPr lang="en-KR" sz="2400" dirty="0"/>
          </a:p>
        </p:txBody>
      </p:sp>
    </p:spTree>
    <p:extLst>
      <p:ext uri="{BB962C8B-B14F-4D97-AF65-F5344CB8AC3E}">
        <p14:creationId xmlns:p14="http://schemas.microsoft.com/office/powerpoint/2010/main" val="3588699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1996-2006:</a:t>
            </a:r>
            <a:r>
              <a:rPr lang="ko-KR" altLang="en-US" dirty="0"/>
              <a:t> </a:t>
            </a:r>
            <a:r>
              <a:rPr lang="en-US" altLang="ko-KR" dirty="0"/>
              <a:t>Participations from universities</a:t>
            </a:r>
            <a:endParaRPr lang="en-US" dirty="0"/>
          </a:p>
        </p:txBody>
      </p:sp>
      <p:pic>
        <p:nvPicPr>
          <p:cNvPr id="6" name="Picture 4" descr="RE1_3_in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81359"/>
            <a:ext cx="4191000" cy="5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IMG_39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03773" y="1780653"/>
            <a:ext cx="5588000" cy="4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76BE2E-FDEB-6177-1402-15D33A435C5C}"/>
              </a:ext>
            </a:extLst>
          </p:cNvPr>
          <p:cNvSpPr txBox="1"/>
          <p:nvPr/>
        </p:nvSpPr>
        <p:spPr>
          <a:xfrm>
            <a:off x="1161230" y="6330805"/>
            <a:ext cx="685053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altLang="ko-KR" sz="1600" b="1" dirty="0">
                <a:latin typeface="+mn-ea"/>
              </a:rPr>
              <a:t>Early voluntary individual participation in CMS - RPC construction</a:t>
            </a:r>
          </a:p>
        </p:txBody>
      </p:sp>
    </p:spTree>
    <p:extLst>
      <p:ext uri="{BB962C8B-B14F-4D97-AF65-F5344CB8AC3E}">
        <p14:creationId xmlns:p14="http://schemas.microsoft.com/office/powerpoint/2010/main" val="164517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1996-2006: Industry participation</a:t>
            </a:r>
          </a:p>
        </p:txBody>
      </p:sp>
      <p:pic>
        <p:nvPicPr>
          <p:cNvPr id="18" name="Picture 4" descr="magnet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1" y="3765836"/>
            <a:ext cx="3959858" cy="25780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85" y="1160749"/>
            <a:ext cx="3455437" cy="51831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1160748"/>
            <a:ext cx="3959858" cy="25780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AA6B41-8512-1F12-D4D4-CA44813F576E}"/>
              </a:ext>
            </a:extLst>
          </p:cNvPr>
          <p:cNvSpPr txBox="1"/>
          <p:nvPr/>
        </p:nvSpPr>
        <p:spPr>
          <a:xfrm>
            <a:off x="347245" y="6343904"/>
            <a:ext cx="8473227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altLang="ko-KR" sz="1600" b="1" dirty="0">
                <a:latin typeface="+mn-ea"/>
              </a:rPr>
              <a:t>Participation of Korean companies: CMS Magnet swiveling apparatus (Dong Yang HI)</a:t>
            </a:r>
          </a:p>
        </p:txBody>
      </p:sp>
    </p:spTree>
    <p:extLst>
      <p:ext uri="{BB962C8B-B14F-4D97-AF65-F5344CB8AC3E}">
        <p14:creationId xmlns:p14="http://schemas.microsoft.com/office/powerpoint/2010/main" val="2122030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2006: The birth of CERN-Korea Program</a:t>
            </a:r>
            <a:r>
              <a:rPr lang="ko-KR" altLang="en-US" dirty="0"/>
              <a:t> </a:t>
            </a:r>
          </a:p>
        </p:txBody>
      </p:sp>
      <p:pic>
        <p:nvPicPr>
          <p:cNvPr id="13" name="Picture 4" descr="http://mediaarchive.cern.ch/MediaArchive/Photo/Public/2006/0610038/0610038_01/0610038_01-A5-at-72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5" y="1943835"/>
            <a:ext cx="4410099" cy="288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mediaarchive.cern.ch/MediaArchive/Photo/Public/2006/0610038/0610038_02/0610038_02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10" y="1933332"/>
            <a:ext cx="4320209" cy="289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39160" y="5781573"/>
            <a:ext cx="71549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indent="0" algn="ctr">
              <a:buNone/>
            </a:pPr>
            <a:r>
              <a:rPr lang="en-US" altLang="ko-KR" b="1" dirty="0">
                <a:latin typeface="+mn-ea"/>
              </a:rPr>
              <a:t>Ambassador</a:t>
            </a:r>
            <a:r>
              <a:rPr lang="ko-KR" altLang="en-US" b="1" dirty="0">
                <a:latin typeface="+mn-ea"/>
              </a:rPr>
              <a:t> </a:t>
            </a:r>
            <a:r>
              <a:rPr lang="en-US" altLang="ko-KR" b="1" dirty="0" err="1">
                <a:latin typeface="+mn-ea"/>
              </a:rPr>
              <a:t>Wonhwa</a:t>
            </a:r>
            <a:r>
              <a:rPr lang="en-US" altLang="ko-KR" b="1" dirty="0">
                <a:latin typeface="+mn-ea"/>
              </a:rPr>
              <a:t> PARK</a:t>
            </a:r>
            <a:r>
              <a:rPr lang="ko-KR" altLang="en-US" b="1" dirty="0">
                <a:latin typeface="+mn-ea"/>
              </a:rPr>
              <a:t> </a:t>
            </a:r>
            <a:r>
              <a:rPr lang="mr-IN" altLang="ko-KR" b="1" dirty="0">
                <a:latin typeface="+mn-ea"/>
              </a:rPr>
              <a:t>–</a:t>
            </a:r>
            <a:r>
              <a:rPr lang="ko-KR" altLang="en-US" b="1" dirty="0">
                <a:latin typeface="+mn-ea"/>
              </a:rPr>
              <a:t> </a:t>
            </a:r>
            <a:r>
              <a:rPr lang="en-US" altLang="ko-KR" b="1" dirty="0">
                <a:latin typeface="+mn-ea"/>
              </a:rPr>
              <a:t>Director General Robert AYMAR</a:t>
            </a:r>
            <a:r>
              <a:rPr lang="ko-KR" altLang="en-US" b="1" dirty="0">
                <a:latin typeface="+mn-ea"/>
              </a:rPr>
              <a:t> </a:t>
            </a:r>
            <a:endParaRPr lang="en-US" b="1" dirty="0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99472" y="5265204"/>
            <a:ext cx="61250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indent="0" algn="ctr">
              <a:buNone/>
            </a:pPr>
            <a:r>
              <a:rPr lang="en-US" altLang="ko-KR" b="1" dirty="0">
                <a:latin typeface="+mn-ea"/>
              </a:rPr>
              <a:t>MOU exchange for Korea-CERN Cooperative Program</a:t>
            </a:r>
            <a:endParaRPr 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0500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C447FC-2C21-D98E-FFD3-F607883994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00"/>
          <a:stretch/>
        </p:blipFill>
        <p:spPr>
          <a:xfrm>
            <a:off x="0" y="1350404"/>
            <a:ext cx="9144000" cy="499492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1F02CB-6613-3971-8E4C-5DC1B0B28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cooperative program statute</a:t>
            </a:r>
            <a:endParaRPr lang="en-K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45EFC3-7A1F-51EA-A2A1-336665DB86C3}"/>
              </a:ext>
            </a:extLst>
          </p:cNvPr>
          <p:cNvSpPr txBox="1"/>
          <p:nvPr/>
        </p:nvSpPr>
        <p:spPr>
          <a:xfrm>
            <a:off x="4860032" y="5884099"/>
            <a:ext cx="4251998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altLang="ko-KR" sz="1600" b="1" dirty="0">
                <a:latin typeface="+mn-ea"/>
              </a:rPr>
              <a:t>CERN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Cooperative Program (Instructions)</a:t>
            </a:r>
          </a:p>
          <a:p>
            <a:pPr marL="0" indent="0">
              <a:buNone/>
            </a:pPr>
            <a:r>
              <a:rPr lang="en-US" altLang="ko-KR" sz="1600" b="1" dirty="0">
                <a:latin typeface="+mn-ea"/>
              </a:rPr>
              <a:t>Enactment: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en-KR" sz="1600" b="1" dirty="0">
                <a:latin typeface="+mn-ea"/>
              </a:rPr>
              <a:t>2010.10.5 (MEST-156)</a:t>
            </a:r>
          </a:p>
          <a:p>
            <a:pPr marL="0" indent="0">
              <a:buNone/>
            </a:pPr>
            <a:r>
              <a:rPr lang="en-US" altLang="ko-KR" sz="1600" b="1" dirty="0">
                <a:latin typeface="+mn-ea"/>
              </a:rPr>
              <a:t>Final Revision: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2018.6.12 (</a:t>
            </a:r>
            <a:r>
              <a:rPr lang="en-US" altLang="ko-KR" sz="1600" b="1" dirty="0" err="1">
                <a:latin typeface="+mn-ea"/>
              </a:rPr>
              <a:t>MoS&amp;ICT</a:t>
            </a:r>
            <a:r>
              <a:rPr lang="en-US" altLang="ko-KR" sz="1600" b="1" dirty="0">
                <a:latin typeface="+mn-ea"/>
              </a:rPr>
              <a:t>)</a:t>
            </a:r>
            <a:endParaRPr lang="en-KR" sz="1600" b="1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068FB4-1AE8-0A0F-7BB0-64A63664AB7A}"/>
              </a:ext>
            </a:extLst>
          </p:cNvPr>
          <p:cNvSpPr txBox="1"/>
          <p:nvPr/>
        </p:nvSpPr>
        <p:spPr>
          <a:xfrm>
            <a:off x="0" y="980632"/>
            <a:ext cx="3345788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1600" b="1" dirty="0">
                <a:latin typeface="+mn-ea"/>
              </a:rPr>
              <a:t>National Law Information Center</a:t>
            </a:r>
            <a:endParaRPr lang="en-KR" sz="1600" b="1" dirty="0">
              <a:latin typeface="+mn-ea"/>
            </a:endParaRPr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85AB13A1-4A9E-5634-63DF-E513D7B2D75B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1959528" y="1032552"/>
            <a:ext cx="273610" cy="846878"/>
          </a:xfrm>
          <a:prstGeom prst="curved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862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Korea-CERN Program Organization Chart</a:t>
            </a:r>
            <a:endParaRPr lang="en-US" dirty="0"/>
          </a:p>
        </p:txBody>
      </p:sp>
      <p:sp>
        <p:nvSpPr>
          <p:cNvPr id="6" name="모서리가 둥근 직사각형 78"/>
          <p:cNvSpPr/>
          <p:nvPr/>
        </p:nvSpPr>
        <p:spPr bwMode="auto">
          <a:xfrm>
            <a:off x="407698" y="4660047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KCMS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7" name="모서리가 둥근 직사각형 79"/>
          <p:cNvSpPr/>
          <p:nvPr/>
        </p:nvSpPr>
        <p:spPr bwMode="auto">
          <a:xfrm>
            <a:off x="2132890" y="4660047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KoALICE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sp>
        <p:nvSpPr>
          <p:cNvPr id="8" name="모서리가 둥근 직사각형 80"/>
          <p:cNvSpPr/>
          <p:nvPr/>
        </p:nvSpPr>
        <p:spPr bwMode="auto">
          <a:xfrm>
            <a:off x="3844406" y="4656169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WLCG</a:t>
            </a:r>
          </a:p>
        </p:txBody>
      </p:sp>
      <p:sp>
        <p:nvSpPr>
          <p:cNvPr id="9" name="모서리가 둥근 직사각형 81"/>
          <p:cNvSpPr/>
          <p:nvPr/>
        </p:nvSpPr>
        <p:spPr bwMode="auto">
          <a:xfrm>
            <a:off x="5583273" y="4660047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Theory</a:t>
            </a:r>
          </a:p>
        </p:txBody>
      </p:sp>
      <p:sp>
        <p:nvSpPr>
          <p:cNvPr id="11" name="모서리가 둥근 직사각형 84"/>
          <p:cNvSpPr/>
          <p:nvPr/>
        </p:nvSpPr>
        <p:spPr bwMode="auto">
          <a:xfrm>
            <a:off x="251520" y="2056347"/>
            <a:ext cx="2925325" cy="832593"/>
          </a:xfrm>
          <a:prstGeom prst="roundRect">
            <a:avLst/>
          </a:prstGeom>
          <a:solidFill>
            <a:srgbClr val="99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Korea-CERN</a:t>
            </a: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 Program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Review Committee</a:t>
            </a:r>
            <a:endParaRPr lang="en-US" altLang="ko-KR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pic>
        <p:nvPicPr>
          <p:cNvPr id="12" name="Picture 2" descr="http://www.hellodd.com/IMAGE/NEWS/2009/12/200912151908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316" y="2624934"/>
            <a:ext cx="1394178" cy="121851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05911" y="5396358"/>
            <a:ext cx="10389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ea typeface="HY견고딕" pitchFamily="18" charset="-127"/>
              </a:rPr>
              <a:t>10 unis.</a:t>
            </a:r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dirty="0">
                <a:ea typeface="HY견고딕" pitchFamily="18" charset="-127"/>
              </a:rPr>
              <a:t>120 pers.</a:t>
            </a:r>
          </a:p>
          <a:p>
            <a:pPr algn="ctr"/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b="1" dirty="0">
                <a:ea typeface="HY견고딕" pitchFamily="18" charset="-127"/>
              </a:rPr>
              <a:t>~ 4 BW</a:t>
            </a:r>
            <a:endParaRPr lang="en-US" altLang="ko-KR" sz="1600" b="1" dirty="0">
              <a:latin typeface="+mn-lt"/>
              <a:ea typeface="HY견고딕" pitchFamily="18" charset="-127"/>
            </a:endParaRPr>
          </a:p>
        </p:txBody>
      </p:sp>
      <p:pic>
        <p:nvPicPr>
          <p:cNvPr id="19" name="Picture 13" descr="http://inklingsofotherworlds.files.wordpress.com/2010/01/cern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002" y="1158387"/>
            <a:ext cx="1152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모서리가 둥근 직사각형 18"/>
          <p:cNvSpPr>
            <a:spLocks/>
          </p:cNvSpPr>
          <p:nvPr/>
        </p:nvSpPr>
        <p:spPr bwMode="auto">
          <a:xfrm>
            <a:off x="5981049" y="1154137"/>
            <a:ext cx="1728000" cy="1152000"/>
          </a:xfrm>
          <a:prstGeom prst="roundRect">
            <a:avLst/>
          </a:prstGeom>
          <a:solidFill>
            <a:srgbClr val="99CC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CERN-Korea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Committee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Y견고딕" pitchFamily="18" charset="-127"/>
              </a:rPr>
              <a:t>(CKC)</a:t>
            </a:r>
            <a:endParaRPr kumimoji="0" lang="ko-KR" altLang="en-US" sz="1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HY견고딕" pitchFamily="18" charset="-127"/>
            </a:endParaRPr>
          </a:p>
        </p:txBody>
      </p:sp>
      <p:cxnSp>
        <p:nvCxnSpPr>
          <p:cNvPr id="21" name="직선 연결선 4"/>
          <p:cNvCxnSpPr>
            <a:cxnSpLocks/>
            <a:endCxn id="20" idx="1"/>
          </p:cNvCxnSpPr>
          <p:nvPr/>
        </p:nvCxnSpPr>
        <p:spPr bwMode="auto">
          <a:xfrm>
            <a:off x="5966178" y="1726882"/>
            <a:ext cx="14871" cy="325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직선 연결선 6"/>
          <p:cNvCxnSpPr>
            <a:cxnSpLocks/>
            <a:stCxn id="20" idx="3"/>
            <a:endCxn id="19" idx="1"/>
          </p:cNvCxnSpPr>
          <p:nvPr/>
        </p:nvCxnSpPr>
        <p:spPr bwMode="auto">
          <a:xfrm>
            <a:off x="7709049" y="1730137"/>
            <a:ext cx="127953" cy="42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직선 연결선 9"/>
          <p:cNvCxnSpPr>
            <a:cxnSpLocks/>
            <a:stCxn id="1026" idx="2"/>
            <a:endCxn id="12" idx="0"/>
          </p:cNvCxnSpPr>
          <p:nvPr/>
        </p:nvCxnSpPr>
        <p:spPr bwMode="auto">
          <a:xfrm>
            <a:off x="4564076" y="2299624"/>
            <a:ext cx="329" cy="32531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직선 연결선 19"/>
          <p:cNvCxnSpPr>
            <a:stCxn id="12" idx="2"/>
            <a:endCxn id="8" idx="0"/>
          </p:cNvCxnSpPr>
          <p:nvPr/>
        </p:nvCxnSpPr>
        <p:spPr bwMode="auto">
          <a:xfrm>
            <a:off x="4564405" y="3843445"/>
            <a:ext cx="1" cy="8127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직선 연결선 63"/>
          <p:cNvCxnSpPr>
            <a:cxnSpLocks/>
            <a:stCxn id="11" idx="3"/>
          </p:cNvCxnSpPr>
          <p:nvPr/>
        </p:nvCxnSpPr>
        <p:spPr bwMode="auto">
          <a:xfrm flipV="1">
            <a:off x="3176845" y="2472643"/>
            <a:ext cx="1387231" cy="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모서리가 둥근 직사각형 81">
            <a:extLst>
              <a:ext uri="{FF2B5EF4-FFF2-40B4-BE49-F238E27FC236}">
                <a16:creationId xmlns:a16="http://schemas.microsoft.com/office/drawing/2014/main" id="{64BCE764-458E-8938-BBF2-D7BAC0CC82C8}"/>
              </a:ext>
            </a:extLst>
          </p:cNvPr>
          <p:cNvSpPr/>
          <p:nvPr/>
        </p:nvSpPr>
        <p:spPr bwMode="auto">
          <a:xfrm>
            <a:off x="7308464" y="4661480"/>
            <a:ext cx="1440000" cy="720000"/>
          </a:xfrm>
          <a:prstGeom prst="round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Y견고딕" pitchFamily="18" charset="-127"/>
              </a:rPr>
              <a:t>M&amp;O-A</a:t>
            </a:r>
            <a:endParaRPr kumimoji="0" lang="en-US" altLang="ko-KR" sz="20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HY견고딕" pitchFamily="18" charset="-127"/>
            </a:endParaRPr>
          </a:p>
        </p:txBody>
      </p:sp>
      <p:cxnSp>
        <p:nvCxnSpPr>
          <p:cNvPr id="5" name="Elbow Connector 4">
            <a:extLst>
              <a:ext uri="{FF2B5EF4-FFF2-40B4-BE49-F238E27FC236}">
                <a16:creationId xmlns:a16="http://schemas.microsoft.com/office/drawing/2014/main" id="{CA168D1D-319D-8A47-A226-0EC5859EB3F8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rot="16200000" flipH="1">
            <a:off x="5887417" y="2520432"/>
            <a:ext cx="818035" cy="3464059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과학게시판] 양자 기술이 가져올 미래, 과기정통부가 시민 여러분의 의견을 듣습니다! 外 : 동아사이언스">
            <a:extLst>
              <a:ext uri="{FF2B5EF4-FFF2-40B4-BE49-F238E27FC236}">
                <a16:creationId xmlns:a16="http://schemas.microsoft.com/office/drawing/2014/main" id="{EB6CFA40-D7FF-346C-5507-B5937E2AB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426" y="1147566"/>
            <a:ext cx="1723300" cy="115205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</p:pic>
      <p:cxnSp>
        <p:nvCxnSpPr>
          <p:cNvPr id="32" name="직선 연결선 6">
            <a:extLst>
              <a:ext uri="{FF2B5EF4-FFF2-40B4-BE49-F238E27FC236}">
                <a16:creationId xmlns:a16="http://schemas.microsoft.com/office/drawing/2014/main" id="{FC0818E8-CCE6-6363-481E-BDAF71490457}"/>
              </a:ext>
            </a:extLst>
          </p:cNvPr>
          <p:cNvCxnSpPr>
            <a:cxnSpLocks/>
            <a:stCxn id="1026" idx="3"/>
            <a:endCxn id="20" idx="1"/>
          </p:cNvCxnSpPr>
          <p:nvPr/>
        </p:nvCxnSpPr>
        <p:spPr bwMode="auto">
          <a:xfrm>
            <a:off x="5425726" y="1723595"/>
            <a:ext cx="555323" cy="65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E6C63930-A149-DAF1-E77F-D7B7B866CC49}"/>
              </a:ext>
            </a:extLst>
          </p:cNvPr>
          <p:cNvCxnSpPr>
            <a:cxnSpLocks/>
            <a:stCxn id="12" idx="2"/>
            <a:endCxn id="6" idx="0"/>
          </p:cNvCxnSpPr>
          <p:nvPr/>
        </p:nvCxnSpPr>
        <p:spPr>
          <a:xfrm rot="5400000">
            <a:off x="2437751" y="2533393"/>
            <a:ext cx="816602" cy="343670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9153AF10-1551-88D8-9EAD-4AFBD026E995}"/>
              </a:ext>
            </a:extLst>
          </p:cNvPr>
          <p:cNvCxnSpPr>
            <a:cxnSpLocks/>
            <a:stCxn id="12" idx="2"/>
            <a:endCxn id="7" idx="0"/>
          </p:cNvCxnSpPr>
          <p:nvPr/>
        </p:nvCxnSpPr>
        <p:spPr>
          <a:xfrm rot="5400000">
            <a:off x="3300347" y="3395989"/>
            <a:ext cx="816602" cy="171151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7D8E7F38-13C9-C4F1-F3AE-819BC1AF2333}"/>
              </a:ext>
            </a:extLst>
          </p:cNvPr>
          <p:cNvCxnSpPr>
            <a:cxnSpLocks/>
            <a:stCxn id="12" idx="2"/>
            <a:endCxn id="9" idx="0"/>
          </p:cNvCxnSpPr>
          <p:nvPr/>
        </p:nvCxnSpPr>
        <p:spPr>
          <a:xfrm rot="16200000" flipH="1">
            <a:off x="5025538" y="3382312"/>
            <a:ext cx="816602" cy="173886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0E455A5-9FE4-AD62-B596-9ABE371C3D55}"/>
              </a:ext>
            </a:extLst>
          </p:cNvPr>
          <p:cNvSpPr txBox="1"/>
          <p:nvPr/>
        </p:nvSpPr>
        <p:spPr>
          <a:xfrm>
            <a:off x="2288147" y="5409220"/>
            <a:ext cx="11063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ea typeface="HY견고딕" pitchFamily="18" charset="-127"/>
              </a:rPr>
              <a:t>8 unis.</a:t>
            </a:r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dirty="0">
                <a:ea typeface="HY견고딕" pitchFamily="18" charset="-127"/>
              </a:rPr>
              <a:t>50 pers.</a:t>
            </a:r>
          </a:p>
          <a:p>
            <a:pPr algn="ctr"/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b="1" dirty="0">
                <a:ea typeface="HY견고딕" pitchFamily="18" charset="-127"/>
              </a:rPr>
              <a:t>~ 1.7 BW</a:t>
            </a:r>
            <a:endParaRPr lang="en-US" altLang="ko-KR" sz="1600" b="1" dirty="0">
              <a:latin typeface="+mn-lt"/>
              <a:ea typeface="HY견고딕" pitchFamily="18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24AF0C3-243F-77FC-BDF7-5FFF79CA0312}"/>
              </a:ext>
            </a:extLst>
          </p:cNvPr>
          <p:cNvSpPr txBox="1"/>
          <p:nvPr/>
        </p:nvSpPr>
        <p:spPr>
          <a:xfrm>
            <a:off x="3945886" y="5396358"/>
            <a:ext cx="11063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ea typeface="HY견고딕" pitchFamily="18" charset="-127"/>
              </a:rPr>
              <a:t>1 inst.</a:t>
            </a:r>
          </a:p>
          <a:p>
            <a:pPr algn="ctr"/>
            <a:r>
              <a:rPr lang="en-US" altLang="ko-KR" sz="1600" dirty="0">
                <a:ea typeface="HY견고딕" pitchFamily="18" charset="-127"/>
              </a:rPr>
              <a:t>&gt;10 pers.</a:t>
            </a:r>
          </a:p>
          <a:p>
            <a:pPr algn="ctr"/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b="1" dirty="0">
                <a:ea typeface="HY견고딕" pitchFamily="18" charset="-127"/>
              </a:rPr>
              <a:t>~ 3.3 BW</a:t>
            </a:r>
            <a:endParaRPr lang="en-US" altLang="ko-KR" sz="1600" b="1" dirty="0">
              <a:latin typeface="+mn-lt"/>
              <a:ea typeface="HY견고딕" pitchFamily="18" charset="-12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7DF9270-5E19-E77E-A559-73D3A10ACECE}"/>
              </a:ext>
            </a:extLst>
          </p:cNvPr>
          <p:cNvSpPr txBox="1"/>
          <p:nvPr/>
        </p:nvSpPr>
        <p:spPr>
          <a:xfrm>
            <a:off x="5724128" y="5396358"/>
            <a:ext cx="11063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ea typeface="HY견고딕" pitchFamily="18" charset="-127"/>
              </a:rPr>
              <a:t>16 univ.</a:t>
            </a:r>
          </a:p>
          <a:p>
            <a:pPr algn="ctr"/>
            <a:r>
              <a:rPr lang="en-US" altLang="ko-KR" sz="1600">
                <a:ea typeface="HY견고딕" pitchFamily="18" charset="-127"/>
              </a:rPr>
              <a:t>~21 </a:t>
            </a:r>
            <a:r>
              <a:rPr lang="en-US" altLang="ko-KR" sz="1600" dirty="0">
                <a:ea typeface="HY견고딕" pitchFamily="18" charset="-127"/>
              </a:rPr>
              <a:t>pers.</a:t>
            </a:r>
          </a:p>
          <a:p>
            <a:pPr algn="ctr"/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b="1" dirty="0">
                <a:ea typeface="HY견고딕" pitchFamily="18" charset="-127"/>
              </a:rPr>
              <a:t>~ 0.6 BW</a:t>
            </a:r>
            <a:endParaRPr lang="en-US" altLang="ko-KR" sz="1600" b="1" dirty="0">
              <a:latin typeface="+mn-lt"/>
              <a:ea typeface="HY견고딕" pitchFamily="18" charset="-12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419EA3B-2647-DC3E-087A-7CDE3FE1354D}"/>
              </a:ext>
            </a:extLst>
          </p:cNvPr>
          <p:cNvSpPr txBox="1"/>
          <p:nvPr/>
        </p:nvSpPr>
        <p:spPr>
          <a:xfrm>
            <a:off x="7382037" y="5396358"/>
            <a:ext cx="12928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ea typeface="HY견고딕" pitchFamily="18" charset="-127"/>
              </a:rPr>
              <a:t>MSICT</a:t>
            </a:r>
          </a:p>
          <a:p>
            <a:pPr algn="ctr"/>
            <a:r>
              <a:rPr lang="en-US" altLang="ko-KR" sz="1600" dirty="0">
                <a:ea typeface="HY견고딕" pitchFamily="18" charset="-127"/>
              </a:rPr>
              <a:t>~ 50 </a:t>
            </a:r>
            <a:r>
              <a:rPr lang="en-US" altLang="ko-KR" sz="1600" dirty="0" err="1">
                <a:ea typeface="HY견고딕" pitchFamily="18" charset="-127"/>
              </a:rPr>
              <a:t>Ph.D.s</a:t>
            </a:r>
            <a:r>
              <a:rPr lang="en-US" altLang="ko-KR" sz="1600" dirty="0">
                <a:ea typeface="HY견고딕" pitchFamily="18" charset="-127"/>
              </a:rPr>
              <a:t>.</a:t>
            </a:r>
          </a:p>
          <a:p>
            <a:pPr algn="ctr"/>
            <a:endParaRPr lang="en-US" altLang="ko-KR" sz="1600" dirty="0">
              <a:latin typeface="+mn-lt"/>
              <a:ea typeface="HY견고딕" pitchFamily="18" charset="-127"/>
            </a:endParaRPr>
          </a:p>
          <a:p>
            <a:pPr algn="ctr"/>
            <a:r>
              <a:rPr lang="en-US" altLang="ko-KR" sz="1600" b="1" dirty="0">
                <a:ea typeface="HY견고딕" pitchFamily="18" charset="-127"/>
              </a:rPr>
              <a:t>~ 0.5 BW</a:t>
            </a:r>
            <a:endParaRPr lang="en-US" altLang="ko-KR" sz="1600" b="1" dirty="0">
              <a:latin typeface="+mn-lt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6512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Expansion of Korea-CERN programs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0251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wrap="square">
        <a:spAutoFit/>
      </a:bodyPr>
      <a:lstStyle>
        <a:defPPr marL="0" indent="0">
          <a:buNone/>
          <a:defRPr sz="1600" b="1" dirty="0" smtClean="0">
            <a:latin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3722</TotalTime>
  <Words>492</Words>
  <Application>Microsoft Macintosh PowerPoint</Application>
  <PresentationFormat>On-screen Show (4:3)</PresentationFormat>
  <Paragraphs>120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맑은 고딕</vt:lpstr>
      <vt:lpstr>Arial</vt:lpstr>
      <vt:lpstr>Wingdings</vt:lpstr>
      <vt:lpstr>Office 테마</vt:lpstr>
      <vt:lpstr>Korea-CERN Cooperation Program Expansion Plan</vt:lpstr>
      <vt:lpstr>Korea-CERN Cooperative Program</vt:lpstr>
      <vt:lpstr>Prehistoric participations</vt:lpstr>
      <vt:lpstr>1996-2006: Participations from universities</vt:lpstr>
      <vt:lpstr>1996-2006: Industry participation</vt:lpstr>
      <vt:lpstr>2006: The birth of CERN-Korea Program </vt:lpstr>
      <vt:lpstr>CERN cooperative program statute</vt:lpstr>
      <vt:lpstr>Korea-CERN Program Organization Chart</vt:lpstr>
      <vt:lpstr>Expansion of Korea-CERN programs</vt:lpstr>
      <vt:lpstr>Motivations </vt:lpstr>
      <vt:lpstr>Action items &amp; Expected outputs </vt:lpstr>
      <vt:lpstr>PowerPoint Presentation</vt:lpstr>
      <vt:lpstr>Budget estimation</vt:lpstr>
      <vt:lpstr>Backup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</dc:title>
  <dc:creator>Microsoft Corporation</dc:creator>
  <cp:lastModifiedBy>박인규</cp:lastModifiedBy>
  <cp:revision>261</cp:revision>
  <cp:lastPrinted>2016-02-17T00:43:25Z</cp:lastPrinted>
  <dcterms:created xsi:type="dcterms:W3CDTF">2006-10-05T04:04:58Z</dcterms:created>
  <dcterms:modified xsi:type="dcterms:W3CDTF">2023-10-27T01:21:21Z</dcterms:modified>
</cp:coreProperties>
</file>